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5" r:id="rId2"/>
  </p:sldIdLst>
  <p:sldSz cx="12192000" cy="12192000"/>
  <p:notesSz cx="6858000" cy="9144000"/>
  <p:embeddedFontLst>
    <p:embeddedFont>
      <p:font typeface="Calibri" panose="020F0502020204030204" pitchFamily="34" charset="0"/>
      <p:regular r:id="rId3"/>
      <p:bold r:id="rId4"/>
    </p:embeddedFont>
    <p:embeddedFont>
      <p:font typeface="Noor" panose="00000500000000000000" pitchFamily="2" charset="-78"/>
      <p:regular r:id="rId5"/>
      <p:bold r:id="rId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F4B"/>
    <a:srgbClr val="2EAA66"/>
    <a:srgbClr val="008A46"/>
    <a:srgbClr val="F15F5B"/>
    <a:srgbClr val="FFCD28"/>
    <a:srgbClr val="EF3834"/>
    <a:srgbClr val="DEE8ED"/>
    <a:srgbClr val="002E79"/>
    <a:srgbClr val="003078"/>
    <a:srgbClr val="00A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0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85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42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219170" rtl="1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r" defTabSz="1219170" rtl="1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مربع نص 527">
            <a:extLst>
              <a:ext uri="{FF2B5EF4-FFF2-40B4-BE49-F238E27FC236}">
                <a16:creationId xmlns:a16="http://schemas.microsoft.com/office/drawing/2014/main" id="{02F1E0C1-BF13-4D14-9E40-8152C2919384}"/>
              </a:ext>
            </a:extLst>
          </p:cNvPr>
          <p:cNvSpPr txBox="1"/>
          <p:nvPr/>
        </p:nvSpPr>
        <p:spPr>
          <a:xfrm>
            <a:off x="3095937" y="9129824"/>
            <a:ext cx="60619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126041"/>
                </a:solidFill>
                <a:latin typeface="Noor" panose="00000500000000000000" pitchFamily="2" charset="-78"/>
                <a:cs typeface="Noor" panose="00000500000000000000" pitchFamily="2" charset="-78"/>
              </a:rPr>
              <a:t>للمملكة العربية السعودية</a:t>
            </a:r>
          </a:p>
        </p:txBody>
      </p:sp>
      <p:grpSp>
        <p:nvGrpSpPr>
          <p:cNvPr id="4" name="رسم 2">
            <a:extLst>
              <a:ext uri="{FF2B5EF4-FFF2-40B4-BE49-F238E27FC236}">
                <a16:creationId xmlns:a16="http://schemas.microsoft.com/office/drawing/2014/main" id="{D81DE6B0-7C7E-4695-822A-EECCF5910A42}"/>
              </a:ext>
            </a:extLst>
          </p:cNvPr>
          <p:cNvGrpSpPr/>
          <p:nvPr/>
        </p:nvGrpSpPr>
        <p:grpSpPr>
          <a:xfrm>
            <a:off x="1348957" y="2047264"/>
            <a:ext cx="9650838" cy="6183538"/>
            <a:chOff x="1348957" y="2461042"/>
            <a:chExt cx="9650838" cy="6183538"/>
          </a:xfrm>
        </p:grpSpPr>
        <p:grpSp>
          <p:nvGrpSpPr>
            <p:cNvPr id="5" name="رسم 2">
              <a:extLst>
                <a:ext uri="{FF2B5EF4-FFF2-40B4-BE49-F238E27FC236}">
                  <a16:creationId xmlns:a16="http://schemas.microsoft.com/office/drawing/2014/main" id="{D81DE6B0-7C7E-4695-822A-EECCF5910A42}"/>
                </a:ext>
              </a:extLst>
            </p:cNvPr>
            <p:cNvGrpSpPr/>
            <p:nvPr/>
          </p:nvGrpSpPr>
          <p:grpSpPr>
            <a:xfrm>
              <a:off x="7288640" y="2461042"/>
              <a:ext cx="3711155" cy="4852415"/>
              <a:chOff x="7288640" y="2461042"/>
              <a:chExt cx="3711155" cy="4852415"/>
            </a:xfrm>
            <a:solidFill>
              <a:srgbClr val="008A46"/>
            </a:solidFill>
          </p:grpSpPr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310B308F-2EBC-4573-93A2-2640BD9B6D47}"/>
                  </a:ext>
                </a:extLst>
              </p:cNvPr>
              <p:cNvSpPr/>
              <p:nvPr/>
            </p:nvSpPr>
            <p:spPr>
              <a:xfrm>
                <a:off x="9092643" y="2461042"/>
                <a:ext cx="457303" cy="715844"/>
              </a:xfrm>
              <a:custGeom>
                <a:avLst/>
                <a:gdLst>
                  <a:gd name="connsiteX0" fmla="*/ 84449 w 457303"/>
                  <a:gd name="connsiteY0" fmla="*/ 0 h 715844"/>
                  <a:gd name="connsiteX1" fmla="*/ 114929 w 457303"/>
                  <a:gd name="connsiteY1" fmla="*/ 360535 h 715844"/>
                  <a:gd name="connsiteX2" fmla="*/ 456305 w 457303"/>
                  <a:gd name="connsiteY2" fmla="*/ 715845 h 715844"/>
                  <a:gd name="connsiteX3" fmla="*/ 249040 w 457303"/>
                  <a:gd name="connsiteY3" fmla="*/ 584345 h 715844"/>
                  <a:gd name="connsiteX4" fmla="*/ 84449 w 457303"/>
                  <a:gd name="connsiteY4" fmla="*/ 0 h 7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303" h="715844">
                    <a:moveTo>
                      <a:pt x="84449" y="0"/>
                    </a:moveTo>
                    <a:cubicBezTo>
                      <a:pt x="84449" y="0"/>
                      <a:pt x="-29634" y="206393"/>
                      <a:pt x="114929" y="360535"/>
                    </a:cubicBezTo>
                    <a:cubicBezTo>
                      <a:pt x="259491" y="514677"/>
                      <a:pt x="473722" y="536448"/>
                      <a:pt x="456305" y="715845"/>
                    </a:cubicBezTo>
                    <a:cubicBezTo>
                      <a:pt x="456305" y="715845"/>
                      <a:pt x="348318" y="647918"/>
                      <a:pt x="249040" y="584345"/>
                    </a:cubicBezTo>
                    <a:cubicBezTo>
                      <a:pt x="149763" y="520773"/>
                      <a:pt x="-142845" y="260386"/>
                      <a:pt x="84449" y="0"/>
                    </a:cubicBezTo>
                    <a:close/>
                  </a:path>
                </a:pathLst>
              </a:custGeom>
              <a:solidFill>
                <a:srgbClr val="008A46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99877ACB-875F-44CF-ACD6-8CC96359C78C}"/>
                  </a:ext>
                </a:extLst>
              </p:cNvPr>
              <p:cNvSpPr/>
              <p:nvPr/>
            </p:nvSpPr>
            <p:spPr>
              <a:xfrm>
                <a:off x="9168760" y="3373474"/>
                <a:ext cx="363030" cy="351181"/>
              </a:xfrm>
              <a:custGeom>
                <a:avLst/>
                <a:gdLst>
                  <a:gd name="connsiteX0" fmla="*/ 46650 w 363030"/>
                  <a:gd name="connsiteY0" fmla="*/ 226 h 351181"/>
                  <a:gd name="connsiteX1" fmla="*/ 206888 w 363030"/>
                  <a:gd name="connsiteY1" fmla="*/ 142176 h 351181"/>
                  <a:gd name="connsiteX2" fmla="*/ 361030 w 363030"/>
                  <a:gd name="connsiteY2" fmla="*/ 351181 h 351181"/>
                  <a:gd name="connsiteX3" fmla="*/ 323583 w 363030"/>
                  <a:gd name="connsiteY3" fmla="*/ 299801 h 351181"/>
                  <a:gd name="connsiteX4" fmla="*/ 279169 w 363030"/>
                  <a:gd name="connsiteY4" fmla="*/ 351181 h 351181"/>
                  <a:gd name="connsiteX5" fmla="*/ 192083 w 363030"/>
                  <a:gd name="connsiteY5" fmla="*/ 244937 h 351181"/>
                  <a:gd name="connsiteX6" fmla="*/ 495 w 363030"/>
                  <a:gd name="connsiteY6" fmla="*/ 69024 h 351181"/>
                  <a:gd name="connsiteX7" fmla="*/ 46650 w 363030"/>
                  <a:gd name="connsiteY7" fmla="*/ 226 h 351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030" h="351181">
                    <a:moveTo>
                      <a:pt x="46650" y="226"/>
                    </a:moveTo>
                    <a:cubicBezTo>
                      <a:pt x="46650" y="226"/>
                      <a:pt x="21396" y="80345"/>
                      <a:pt x="206888" y="142176"/>
                    </a:cubicBezTo>
                    <a:cubicBezTo>
                      <a:pt x="392381" y="204007"/>
                      <a:pt x="361030" y="351181"/>
                      <a:pt x="361030" y="351181"/>
                    </a:cubicBezTo>
                    <a:lnTo>
                      <a:pt x="323583" y="299801"/>
                    </a:lnTo>
                    <a:lnTo>
                      <a:pt x="279169" y="351181"/>
                    </a:lnTo>
                    <a:cubicBezTo>
                      <a:pt x="279169" y="351181"/>
                      <a:pt x="293973" y="278900"/>
                      <a:pt x="192083" y="244937"/>
                    </a:cubicBezTo>
                    <a:cubicBezTo>
                      <a:pt x="57971" y="199652"/>
                      <a:pt x="6590" y="143917"/>
                      <a:pt x="495" y="69024"/>
                    </a:cubicBezTo>
                    <a:cubicBezTo>
                      <a:pt x="-5602" y="-7612"/>
                      <a:pt x="46650" y="226"/>
                      <a:pt x="46650" y="226"/>
                    </a:cubicBezTo>
                    <a:close/>
                  </a:path>
                </a:pathLst>
              </a:custGeom>
              <a:solidFill>
                <a:srgbClr val="008A46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C372B8A0-0CAB-4D38-BFB1-56B33C73F4AB}"/>
                  </a:ext>
                </a:extLst>
              </p:cNvPr>
              <p:cNvSpPr/>
              <p:nvPr/>
            </p:nvSpPr>
            <p:spPr>
              <a:xfrm>
                <a:off x="9166912" y="3103734"/>
                <a:ext cx="388624" cy="411044"/>
              </a:xfrm>
              <a:custGeom>
                <a:avLst/>
                <a:gdLst>
                  <a:gd name="connsiteX0" fmla="*/ 33693 w 388624"/>
                  <a:gd name="connsiteY0" fmla="*/ 411045 h 411044"/>
                  <a:gd name="connsiteX1" fmla="*/ 106845 w 388624"/>
                  <a:gd name="connsiteY1" fmla="*/ 262128 h 411044"/>
                  <a:gd name="connsiteX2" fmla="*/ 374198 w 388624"/>
                  <a:gd name="connsiteY2" fmla="*/ 0 h 411044"/>
                  <a:gd name="connsiteX3" fmla="*/ 187835 w 388624"/>
                  <a:gd name="connsiteY3" fmla="*/ 132370 h 411044"/>
                  <a:gd name="connsiteX4" fmla="*/ 33693 w 388624"/>
                  <a:gd name="connsiteY4" fmla="*/ 411045 h 41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624" h="411044">
                    <a:moveTo>
                      <a:pt x="33693" y="411045"/>
                    </a:moveTo>
                    <a:cubicBezTo>
                      <a:pt x="33693" y="411045"/>
                      <a:pt x="-10720" y="322217"/>
                      <a:pt x="106845" y="262128"/>
                    </a:cubicBezTo>
                    <a:cubicBezTo>
                      <a:pt x="224411" y="202039"/>
                      <a:pt x="447350" y="203781"/>
                      <a:pt x="374198" y="0"/>
                    </a:cubicBezTo>
                    <a:cubicBezTo>
                      <a:pt x="374198" y="0"/>
                      <a:pt x="335010" y="97536"/>
                      <a:pt x="187835" y="132370"/>
                    </a:cubicBezTo>
                    <a:cubicBezTo>
                      <a:pt x="41531" y="166334"/>
                      <a:pt x="-54263" y="288254"/>
                      <a:pt x="33693" y="411045"/>
                    </a:cubicBezTo>
                    <a:close/>
                  </a:path>
                </a:pathLst>
              </a:custGeom>
              <a:solidFill>
                <a:srgbClr val="008A46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9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7288640" y="2603862"/>
                <a:ext cx="3711155" cy="4709595"/>
                <a:chOff x="7288640" y="2603862"/>
                <a:chExt cx="3711155" cy="4709595"/>
              </a:xfrm>
              <a:solidFill>
                <a:srgbClr val="008A46"/>
              </a:solidFill>
            </p:grpSpPr>
            <p:sp>
              <p:nvSpPr>
                <p:cNvPr id="10" name="شكل حر: شكل 9">
                  <a:extLst>
                    <a:ext uri="{FF2B5EF4-FFF2-40B4-BE49-F238E27FC236}">
                      <a16:creationId xmlns:a16="http://schemas.microsoft.com/office/drawing/2014/main" id="{FCD1D24B-07C1-409C-8D82-A74F7B70FDC5}"/>
                    </a:ext>
                  </a:extLst>
                </p:cNvPr>
                <p:cNvSpPr/>
                <p:nvPr/>
              </p:nvSpPr>
              <p:spPr>
                <a:xfrm>
                  <a:off x="10311858" y="2807643"/>
                  <a:ext cx="197089" cy="376210"/>
                </a:xfrm>
                <a:custGeom>
                  <a:avLst/>
                  <a:gdLst>
                    <a:gd name="connsiteX0" fmla="*/ 8669 w 197089"/>
                    <a:gd name="connsiteY0" fmla="*/ 0 h 376210"/>
                    <a:gd name="connsiteX1" fmla="*/ 113172 w 197089"/>
                    <a:gd name="connsiteY1" fmla="*/ 192459 h 376210"/>
                    <a:gd name="connsiteX2" fmla="*/ 182841 w 197089"/>
                    <a:gd name="connsiteY2" fmla="*/ 376210 h 376210"/>
                    <a:gd name="connsiteX3" fmla="*/ 6928 w 197089"/>
                    <a:gd name="connsiteY3" fmla="*/ 124533 h 376210"/>
                    <a:gd name="connsiteX4" fmla="*/ 8669 w 197089"/>
                    <a:gd name="connsiteY4" fmla="*/ 0 h 376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089" h="376210">
                      <a:moveTo>
                        <a:pt x="8669" y="0"/>
                      </a:moveTo>
                      <a:cubicBezTo>
                        <a:pt x="8669" y="0"/>
                        <a:pt x="30441" y="89698"/>
                        <a:pt x="113172" y="192459"/>
                      </a:cubicBezTo>
                      <a:cubicBezTo>
                        <a:pt x="195033" y="295221"/>
                        <a:pt x="214192" y="337022"/>
                        <a:pt x="182841" y="376210"/>
                      </a:cubicBezTo>
                      <a:cubicBezTo>
                        <a:pt x="182841" y="376210"/>
                        <a:pt x="27829" y="235131"/>
                        <a:pt x="6928" y="124533"/>
                      </a:cubicBezTo>
                      <a:cubicBezTo>
                        <a:pt x="-9618" y="40930"/>
                        <a:pt x="8669" y="0"/>
                        <a:pt x="8669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" name="شكل حر: شكل 10">
                  <a:extLst>
                    <a:ext uri="{FF2B5EF4-FFF2-40B4-BE49-F238E27FC236}">
                      <a16:creationId xmlns:a16="http://schemas.microsoft.com/office/drawing/2014/main" id="{AA6A3AE3-CAAF-49C7-8ECD-85DE62864705}"/>
                    </a:ext>
                  </a:extLst>
                </p:cNvPr>
                <p:cNvSpPr/>
                <p:nvPr/>
              </p:nvSpPr>
              <p:spPr>
                <a:xfrm>
                  <a:off x="10304673" y="2687780"/>
                  <a:ext cx="318913" cy="304485"/>
                </a:xfrm>
                <a:custGeom>
                  <a:avLst/>
                  <a:gdLst>
                    <a:gd name="connsiteX0" fmla="*/ 294529 w 318913"/>
                    <a:gd name="connsiteY0" fmla="*/ 1427 h 304485"/>
                    <a:gd name="connsiteX1" fmla="*/ 53302 w 318913"/>
                    <a:gd name="connsiteY1" fmla="*/ 46711 h 304485"/>
                    <a:gd name="connsiteX2" fmla="*/ 37626 w 318913"/>
                    <a:gd name="connsiteY2" fmla="*/ 304485 h 304485"/>
                    <a:gd name="connsiteX3" fmla="*/ 119487 w 318913"/>
                    <a:gd name="connsiteY3" fmla="*/ 130314 h 304485"/>
                    <a:gd name="connsiteX4" fmla="*/ 318913 w 318913"/>
                    <a:gd name="connsiteY4" fmla="*/ 125959 h 304485"/>
                    <a:gd name="connsiteX5" fmla="*/ 294529 w 318913"/>
                    <a:gd name="connsiteY5" fmla="*/ 1427 h 304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913" h="304485">
                      <a:moveTo>
                        <a:pt x="294529" y="1427"/>
                      </a:moveTo>
                      <a:cubicBezTo>
                        <a:pt x="294529" y="1427"/>
                        <a:pt x="129937" y="-12507"/>
                        <a:pt x="53302" y="46711"/>
                      </a:cubicBezTo>
                      <a:cubicBezTo>
                        <a:pt x="-27688" y="109413"/>
                        <a:pt x="-2433" y="233075"/>
                        <a:pt x="37626" y="304485"/>
                      </a:cubicBezTo>
                      <a:cubicBezTo>
                        <a:pt x="37626" y="304485"/>
                        <a:pt x="8017" y="184307"/>
                        <a:pt x="119487" y="130314"/>
                      </a:cubicBezTo>
                      <a:cubicBezTo>
                        <a:pt x="229215" y="78062"/>
                        <a:pt x="318913" y="125959"/>
                        <a:pt x="318913" y="125959"/>
                      </a:cubicBezTo>
                      <a:lnTo>
                        <a:pt x="294529" y="1427"/>
                      </a:ln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" name="شكل حر: شكل 11">
                  <a:extLst>
                    <a:ext uri="{FF2B5EF4-FFF2-40B4-BE49-F238E27FC236}">
                      <a16:creationId xmlns:a16="http://schemas.microsoft.com/office/drawing/2014/main" id="{E921670D-A7AF-48AB-8F37-0101CAA2CF5C}"/>
                    </a:ext>
                  </a:extLst>
                </p:cNvPr>
                <p:cNvSpPr/>
                <p:nvPr/>
              </p:nvSpPr>
              <p:spPr>
                <a:xfrm>
                  <a:off x="10346653" y="3093284"/>
                  <a:ext cx="179380" cy="311766"/>
                </a:xfrm>
                <a:custGeom>
                  <a:avLst/>
                  <a:gdLst>
                    <a:gd name="connsiteX0" fmla="*/ 0 w 179380"/>
                    <a:gd name="connsiteY0" fmla="*/ 193330 h 311766"/>
                    <a:gd name="connsiteX1" fmla="*/ 47027 w 179380"/>
                    <a:gd name="connsiteY1" fmla="*/ 249065 h 311766"/>
                    <a:gd name="connsiteX2" fmla="*/ 15676 w 179380"/>
                    <a:gd name="connsiteY2" fmla="*/ 311767 h 311766"/>
                    <a:gd name="connsiteX3" fmla="*/ 175042 w 179380"/>
                    <a:gd name="connsiteY3" fmla="*/ 176784 h 311766"/>
                    <a:gd name="connsiteX4" fmla="*/ 143691 w 179380"/>
                    <a:gd name="connsiteY4" fmla="*/ 0 h 311766"/>
                    <a:gd name="connsiteX5" fmla="*/ 0 w 179380"/>
                    <a:gd name="connsiteY5" fmla="*/ 193330 h 311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9380" h="311766">
                      <a:moveTo>
                        <a:pt x="0" y="193330"/>
                      </a:moveTo>
                      <a:lnTo>
                        <a:pt x="47027" y="249065"/>
                      </a:lnTo>
                      <a:lnTo>
                        <a:pt x="15676" y="311767"/>
                      </a:lnTo>
                      <a:cubicBezTo>
                        <a:pt x="15676" y="311767"/>
                        <a:pt x="155884" y="268224"/>
                        <a:pt x="175042" y="176784"/>
                      </a:cubicBezTo>
                      <a:cubicBezTo>
                        <a:pt x="194202" y="85344"/>
                        <a:pt x="143691" y="0"/>
                        <a:pt x="143691" y="0"/>
                      </a:cubicBezTo>
                      <a:cubicBezTo>
                        <a:pt x="143691" y="0"/>
                        <a:pt x="175042" y="176784"/>
                        <a:pt x="0" y="19333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13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8404463" y="2828858"/>
                  <a:ext cx="318912" cy="717271"/>
                  <a:chOff x="8404463" y="2828858"/>
                  <a:chExt cx="318912" cy="717271"/>
                </a:xfrm>
                <a:solidFill>
                  <a:srgbClr val="008A46"/>
                </a:solidFill>
              </p:grpSpPr>
              <p:sp>
                <p:nvSpPr>
                  <p:cNvPr id="14" name="شكل حر: شكل 13">
                    <a:extLst>
                      <a:ext uri="{FF2B5EF4-FFF2-40B4-BE49-F238E27FC236}">
                        <a16:creationId xmlns:a16="http://schemas.microsoft.com/office/drawing/2014/main" id="{5A22DA1E-04E9-46B4-A7A6-88FC99273534}"/>
                      </a:ext>
                    </a:extLst>
                  </p:cNvPr>
                  <p:cNvSpPr/>
                  <p:nvPr/>
                </p:nvSpPr>
                <p:spPr>
                  <a:xfrm>
                    <a:off x="8411648" y="2948722"/>
                    <a:ext cx="197090" cy="376210"/>
                  </a:xfrm>
                  <a:custGeom>
                    <a:avLst/>
                    <a:gdLst>
                      <a:gd name="connsiteX0" fmla="*/ 8670 w 197090"/>
                      <a:gd name="connsiteY0" fmla="*/ 0 h 376210"/>
                      <a:gd name="connsiteX1" fmla="*/ 113173 w 197090"/>
                      <a:gd name="connsiteY1" fmla="*/ 192459 h 376210"/>
                      <a:gd name="connsiteX2" fmla="*/ 182841 w 197090"/>
                      <a:gd name="connsiteY2" fmla="*/ 376210 h 376210"/>
                      <a:gd name="connsiteX3" fmla="*/ 6928 w 197090"/>
                      <a:gd name="connsiteY3" fmla="*/ 124532 h 376210"/>
                      <a:gd name="connsiteX4" fmla="*/ 8670 w 197090"/>
                      <a:gd name="connsiteY4" fmla="*/ 0 h 37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090" h="376210">
                        <a:moveTo>
                          <a:pt x="8670" y="0"/>
                        </a:moveTo>
                        <a:cubicBezTo>
                          <a:pt x="8670" y="0"/>
                          <a:pt x="30441" y="89698"/>
                          <a:pt x="113173" y="192459"/>
                        </a:cubicBezTo>
                        <a:cubicBezTo>
                          <a:pt x="195033" y="295221"/>
                          <a:pt x="214192" y="337022"/>
                          <a:pt x="182841" y="376210"/>
                        </a:cubicBezTo>
                        <a:cubicBezTo>
                          <a:pt x="182841" y="376210"/>
                          <a:pt x="27828" y="235131"/>
                          <a:pt x="6928" y="124532"/>
                        </a:cubicBezTo>
                        <a:cubicBezTo>
                          <a:pt x="-9618" y="41801"/>
                          <a:pt x="8670" y="0"/>
                          <a:pt x="8670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" name="شكل حر: شكل 14">
                    <a:extLst>
                      <a:ext uri="{FF2B5EF4-FFF2-40B4-BE49-F238E27FC236}">
                        <a16:creationId xmlns:a16="http://schemas.microsoft.com/office/drawing/2014/main" id="{4761E42F-ED17-44CF-A7F5-B70EAF651B62}"/>
                      </a:ext>
                    </a:extLst>
                  </p:cNvPr>
                  <p:cNvSpPr/>
                  <p:nvPr/>
                </p:nvSpPr>
                <p:spPr>
                  <a:xfrm>
                    <a:off x="8404463" y="2828858"/>
                    <a:ext cx="318912" cy="304485"/>
                  </a:xfrm>
                  <a:custGeom>
                    <a:avLst/>
                    <a:gdLst>
                      <a:gd name="connsiteX0" fmla="*/ 294529 w 318912"/>
                      <a:gd name="connsiteY0" fmla="*/ 1427 h 304485"/>
                      <a:gd name="connsiteX1" fmla="*/ 53302 w 318912"/>
                      <a:gd name="connsiteY1" fmla="*/ 46711 h 304485"/>
                      <a:gd name="connsiteX2" fmla="*/ 37626 w 318912"/>
                      <a:gd name="connsiteY2" fmla="*/ 304485 h 304485"/>
                      <a:gd name="connsiteX3" fmla="*/ 119486 w 318912"/>
                      <a:gd name="connsiteY3" fmla="*/ 130314 h 304485"/>
                      <a:gd name="connsiteX4" fmla="*/ 318913 w 318912"/>
                      <a:gd name="connsiteY4" fmla="*/ 125959 h 304485"/>
                      <a:gd name="connsiteX5" fmla="*/ 294529 w 318912"/>
                      <a:gd name="connsiteY5" fmla="*/ 1427 h 304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8912" h="304485">
                        <a:moveTo>
                          <a:pt x="294529" y="1427"/>
                        </a:moveTo>
                        <a:cubicBezTo>
                          <a:pt x="294529" y="1427"/>
                          <a:pt x="129937" y="-12507"/>
                          <a:pt x="53302" y="46711"/>
                        </a:cubicBezTo>
                        <a:cubicBezTo>
                          <a:pt x="-27688" y="109413"/>
                          <a:pt x="-2434" y="233075"/>
                          <a:pt x="37626" y="304485"/>
                        </a:cubicBezTo>
                        <a:cubicBezTo>
                          <a:pt x="37626" y="304485"/>
                          <a:pt x="8017" y="184307"/>
                          <a:pt x="119486" y="130314"/>
                        </a:cubicBezTo>
                        <a:cubicBezTo>
                          <a:pt x="229215" y="78062"/>
                          <a:pt x="318913" y="125959"/>
                          <a:pt x="318913" y="125959"/>
                        </a:cubicBezTo>
                        <a:lnTo>
                          <a:pt x="294529" y="1427"/>
                        </a:ln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" name="شكل حر: شكل 15">
                    <a:extLst>
                      <a:ext uri="{FF2B5EF4-FFF2-40B4-BE49-F238E27FC236}">
                        <a16:creationId xmlns:a16="http://schemas.microsoft.com/office/drawing/2014/main" id="{CD9392DC-9819-4FFC-B987-6131A29925BD}"/>
                      </a:ext>
                    </a:extLst>
                  </p:cNvPr>
                  <p:cNvSpPr/>
                  <p:nvPr/>
                </p:nvSpPr>
                <p:spPr>
                  <a:xfrm>
                    <a:off x="8446443" y="3234363"/>
                    <a:ext cx="179676" cy="311766"/>
                  </a:xfrm>
                  <a:custGeom>
                    <a:avLst/>
                    <a:gdLst>
                      <a:gd name="connsiteX0" fmla="*/ 0 w 179676"/>
                      <a:gd name="connsiteY0" fmla="*/ 193330 h 311766"/>
                      <a:gd name="connsiteX1" fmla="*/ 47026 w 179676"/>
                      <a:gd name="connsiteY1" fmla="*/ 249065 h 311766"/>
                      <a:gd name="connsiteX2" fmla="*/ 15675 w 179676"/>
                      <a:gd name="connsiteY2" fmla="*/ 311767 h 311766"/>
                      <a:gd name="connsiteX3" fmla="*/ 175042 w 179676"/>
                      <a:gd name="connsiteY3" fmla="*/ 176784 h 311766"/>
                      <a:gd name="connsiteX4" fmla="*/ 143691 w 179676"/>
                      <a:gd name="connsiteY4" fmla="*/ 0 h 311766"/>
                      <a:gd name="connsiteX5" fmla="*/ 0 w 179676"/>
                      <a:gd name="connsiteY5" fmla="*/ 193330 h 311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9676" h="311766">
                        <a:moveTo>
                          <a:pt x="0" y="193330"/>
                        </a:moveTo>
                        <a:lnTo>
                          <a:pt x="47026" y="249065"/>
                        </a:lnTo>
                        <a:lnTo>
                          <a:pt x="15675" y="311767"/>
                        </a:lnTo>
                        <a:cubicBezTo>
                          <a:pt x="15675" y="311767"/>
                          <a:pt x="155883" y="268224"/>
                          <a:pt x="175042" y="176784"/>
                        </a:cubicBezTo>
                        <a:cubicBezTo>
                          <a:pt x="195072" y="84473"/>
                          <a:pt x="143691" y="0"/>
                          <a:pt x="143691" y="0"/>
                        </a:cubicBezTo>
                        <a:cubicBezTo>
                          <a:pt x="143691" y="0"/>
                          <a:pt x="175042" y="176784"/>
                          <a:pt x="0" y="19333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grpSp>
              <p:nvGrpSpPr>
                <p:cNvPr id="17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9708988" y="2603862"/>
                  <a:ext cx="564661" cy="1982070"/>
                  <a:chOff x="9708988" y="2603862"/>
                  <a:chExt cx="564661" cy="1982070"/>
                </a:xfrm>
                <a:solidFill>
                  <a:srgbClr val="008A46"/>
                </a:solidFill>
              </p:grpSpPr>
              <p:sp>
                <p:nvSpPr>
                  <p:cNvPr id="18" name="شكل حر: شكل 17">
                    <a:extLst>
                      <a:ext uri="{FF2B5EF4-FFF2-40B4-BE49-F238E27FC236}">
                        <a16:creationId xmlns:a16="http://schemas.microsoft.com/office/drawing/2014/main" id="{23BDA19F-ACC6-4F39-9BD1-99B9DBD74C3E}"/>
                      </a:ext>
                    </a:extLst>
                  </p:cNvPr>
                  <p:cNvSpPr/>
                  <p:nvPr/>
                </p:nvSpPr>
                <p:spPr>
                  <a:xfrm>
                    <a:off x="9810077" y="3323190"/>
                    <a:ext cx="457679" cy="715844"/>
                  </a:xfrm>
                  <a:custGeom>
                    <a:avLst/>
                    <a:gdLst>
                      <a:gd name="connsiteX0" fmla="*/ 372855 w 457679"/>
                      <a:gd name="connsiteY0" fmla="*/ 0 h 715844"/>
                      <a:gd name="connsiteX1" fmla="*/ 342375 w 457679"/>
                      <a:gd name="connsiteY1" fmla="*/ 360535 h 715844"/>
                      <a:gd name="connsiteX2" fmla="*/ 999 w 457679"/>
                      <a:gd name="connsiteY2" fmla="*/ 715845 h 715844"/>
                      <a:gd name="connsiteX3" fmla="*/ 208263 w 457679"/>
                      <a:gd name="connsiteY3" fmla="*/ 584345 h 715844"/>
                      <a:gd name="connsiteX4" fmla="*/ 372855 w 457679"/>
                      <a:gd name="connsiteY4" fmla="*/ 0 h 715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679" h="715844">
                        <a:moveTo>
                          <a:pt x="372855" y="0"/>
                        </a:moveTo>
                        <a:cubicBezTo>
                          <a:pt x="372855" y="0"/>
                          <a:pt x="486938" y="206393"/>
                          <a:pt x="342375" y="360535"/>
                        </a:cubicBezTo>
                        <a:cubicBezTo>
                          <a:pt x="197812" y="514677"/>
                          <a:pt x="-16418" y="536448"/>
                          <a:pt x="999" y="715845"/>
                        </a:cubicBezTo>
                        <a:cubicBezTo>
                          <a:pt x="999" y="715845"/>
                          <a:pt x="108985" y="647918"/>
                          <a:pt x="208263" y="584345"/>
                        </a:cubicBezTo>
                        <a:cubicBezTo>
                          <a:pt x="307541" y="519902"/>
                          <a:pt x="601020" y="260386"/>
                          <a:pt x="372855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9" name="شكل حر: شكل 18">
                    <a:extLst>
                      <a:ext uri="{FF2B5EF4-FFF2-40B4-BE49-F238E27FC236}">
                        <a16:creationId xmlns:a16="http://schemas.microsoft.com/office/drawing/2014/main" id="{B897DF2C-A5BC-4B52-A2FD-6ABCD1071DC9}"/>
                      </a:ext>
                    </a:extLst>
                  </p:cNvPr>
                  <p:cNvSpPr/>
                  <p:nvPr/>
                </p:nvSpPr>
                <p:spPr>
                  <a:xfrm>
                    <a:off x="9708988" y="2603862"/>
                    <a:ext cx="564661" cy="956201"/>
                  </a:xfrm>
                  <a:custGeom>
                    <a:avLst/>
                    <a:gdLst>
                      <a:gd name="connsiteX0" fmla="*/ 33290 w 564661"/>
                      <a:gd name="connsiteY0" fmla="*/ 0 h 956201"/>
                      <a:gd name="connsiteX1" fmla="*/ 230105 w 564661"/>
                      <a:gd name="connsiteY1" fmla="*/ 397111 h 956201"/>
                      <a:gd name="connsiteX2" fmla="*/ 557547 w 564661"/>
                      <a:gd name="connsiteY2" fmla="*/ 956201 h 956201"/>
                      <a:gd name="connsiteX3" fmla="*/ 213558 w 564661"/>
                      <a:gd name="connsiteY3" fmla="*/ 500743 h 956201"/>
                      <a:gd name="connsiteX4" fmla="*/ 33290 w 564661"/>
                      <a:gd name="connsiteY4" fmla="*/ 0 h 956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661" h="956201">
                        <a:moveTo>
                          <a:pt x="33290" y="0"/>
                        </a:moveTo>
                        <a:cubicBezTo>
                          <a:pt x="33290" y="0"/>
                          <a:pt x="-19832" y="185493"/>
                          <a:pt x="230105" y="397111"/>
                        </a:cubicBezTo>
                        <a:cubicBezTo>
                          <a:pt x="501812" y="627888"/>
                          <a:pt x="592381" y="772450"/>
                          <a:pt x="557547" y="956201"/>
                        </a:cubicBezTo>
                        <a:cubicBezTo>
                          <a:pt x="557547" y="956201"/>
                          <a:pt x="558417" y="768967"/>
                          <a:pt x="213558" y="500743"/>
                        </a:cubicBezTo>
                        <a:cubicBezTo>
                          <a:pt x="-114756" y="245582"/>
                          <a:pt x="33290" y="0"/>
                          <a:pt x="33290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0" name="شكل حر: شكل 19">
                    <a:extLst>
                      <a:ext uri="{FF2B5EF4-FFF2-40B4-BE49-F238E27FC236}">
                        <a16:creationId xmlns:a16="http://schemas.microsoft.com/office/drawing/2014/main" id="{9D9DC6F0-BA24-4846-B651-A70B718649CE}"/>
                      </a:ext>
                    </a:extLst>
                  </p:cNvPr>
                  <p:cNvSpPr/>
                  <p:nvPr/>
                </p:nvSpPr>
                <p:spPr>
                  <a:xfrm>
                    <a:off x="9829105" y="4234810"/>
                    <a:ext cx="363030" cy="351123"/>
                  </a:xfrm>
                  <a:custGeom>
                    <a:avLst/>
                    <a:gdLst>
                      <a:gd name="connsiteX0" fmla="*/ 316380 w 363030"/>
                      <a:gd name="connsiteY0" fmla="*/ 168 h 351123"/>
                      <a:gd name="connsiteX1" fmla="*/ 156142 w 363030"/>
                      <a:gd name="connsiteY1" fmla="*/ 142118 h 351123"/>
                      <a:gd name="connsiteX2" fmla="*/ 2001 w 363030"/>
                      <a:gd name="connsiteY2" fmla="*/ 351124 h 351123"/>
                      <a:gd name="connsiteX3" fmla="*/ 39447 w 363030"/>
                      <a:gd name="connsiteY3" fmla="*/ 299743 h 351123"/>
                      <a:gd name="connsiteX4" fmla="*/ 83862 w 363030"/>
                      <a:gd name="connsiteY4" fmla="*/ 351124 h 351123"/>
                      <a:gd name="connsiteX5" fmla="*/ 170947 w 363030"/>
                      <a:gd name="connsiteY5" fmla="*/ 244879 h 351123"/>
                      <a:gd name="connsiteX6" fmla="*/ 362536 w 363030"/>
                      <a:gd name="connsiteY6" fmla="*/ 68966 h 351123"/>
                      <a:gd name="connsiteX7" fmla="*/ 316380 w 363030"/>
                      <a:gd name="connsiteY7" fmla="*/ 168 h 3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030" h="351123">
                        <a:moveTo>
                          <a:pt x="316380" y="168"/>
                        </a:moveTo>
                        <a:cubicBezTo>
                          <a:pt x="316380" y="168"/>
                          <a:pt x="341635" y="80287"/>
                          <a:pt x="156142" y="142118"/>
                        </a:cubicBezTo>
                        <a:cubicBezTo>
                          <a:pt x="-29350" y="203949"/>
                          <a:pt x="2001" y="351124"/>
                          <a:pt x="2001" y="351124"/>
                        </a:cubicBezTo>
                        <a:lnTo>
                          <a:pt x="39447" y="299743"/>
                        </a:lnTo>
                        <a:lnTo>
                          <a:pt x="83862" y="351124"/>
                        </a:lnTo>
                        <a:cubicBezTo>
                          <a:pt x="83862" y="351124"/>
                          <a:pt x="69056" y="278842"/>
                          <a:pt x="170947" y="244879"/>
                        </a:cubicBezTo>
                        <a:cubicBezTo>
                          <a:pt x="305059" y="199595"/>
                          <a:pt x="356439" y="143860"/>
                          <a:pt x="362536" y="68966"/>
                        </a:cubicBezTo>
                        <a:cubicBezTo>
                          <a:pt x="368632" y="-6799"/>
                          <a:pt x="316380" y="168"/>
                          <a:pt x="316380" y="168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" name="شكل حر: شكل 20">
                    <a:extLst>
                      <a:ext uri="{FF2B5EF4-FFF2-40B4-BE49-F238E27FC236}">
                        <a16:creationId xmlns:a16="http://schemas.microsoft.com/office/drawing/2014/main" id="{C576EF62-04E8-4A95-9C72-3E274C3E363B}"/>
                      </a:ext>
                    </a:extLst>
                  </p:cNvPr>
                  <p:cNvSpPr/>
                  <p:nvPr/>
                </p:nvSpPr>
                <p:spPr>
                  <a:xfrm>
                    <a:off x="9804487" y="3973721"/>
                    <a:ext cx="388759" cy="411044"/>
                  </a:xfrm>
                  <a:custGeom>
                    <a:avLst/>
                    <a:gdLst>
                      <a:gd name="connsiteX0" fmla="*/ 354931 w 388759"/>
                      <a:gd name="connsiteY0" fmla="*/ 411045 h 411044"/>
                      <a:gd name="connsiteX1" fmla="*/ 281779 w 388759"/>
                      <a:gd name="connsiteY1" fmla="*/ 262128 h 411044"/>
                      <a:gd name="connsiteX2" fmla="*/ 14426 w 388759"/>
                      <a:gd name="connsiteY2" fmla="*/ 0 h 411044"/>
                      <a:gd name="connsiteX3" fmla="*/ 200790 w 388759"/>
                      <a:gd name="connsiteY3" fmla="*/ 132370 h 411044"/>
                      <a:gd name="connsiteX4" fmla="*/ 354931 w 388759"/>
                      <a:gd name="connsiteY4" fmla="*/ 411045 h 411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759" h="411044">
                        <a:moveTo>
                          <a:pt x="354931" y="411045"/>
                        </a:moveTo>
                        <a:cubicBezTo>
                          <a:pt x="354931" y="411045"/>
                          <a:pt x="399345" y="322217"/>
                          <a:pt x="281779" y="262128"/>
                        </a:cubicBezTo>
                        <a:cubicBezTo>
                          <a:pt x="164213" y="202039"/>
                          <a:pt x="-58726" y="203781"/>
                          <a:pt x="14426" y="0"/>
                        </a:cubicBezTo>
                        <a:cubicBezTo>
                          <a:pt x="14426" y="0"/>
                          <a:pt x="53615" y="97536"/>
                          <a:pt x="200790" y="132370"/>
                        </a:cubicBezTo>
                        <a:cubicBezTo>
                          <a:pt x="347965" y="167205"/>
                          <a:pt x="442888" y="289125"/>
                          <a:pt x="354931" y="411045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22" name="شكل حر: شكل 21">
                  <a:extLst>
                    <a:ext uri="{FF2B5EF4-FFF2-40B4-BE49-F238E27FC236}">
                      <a16:creationId xmlns:a16="http://schemas.microsoft.com/office/drawing/2014/main" id="{FEA1D329-7554-43A0-BBED-1A6E67288A59}"/>
                    </a:ext>
                  </a:extLst>
                </p:cNvPr>
                <p:cNvSpPr/>
                <p:nvPr/>
              </p:nvSpPr>
              <p:spPr>
                <a:xfrm>
                  <a:off x="10462880" y="3757748"/>
                  <a:ext cx="340232" cy="291737"/>
                </a:xfrm>
                <a:custGeom>
                  <a:avLst/>
                  <a:gdLst>
                    <a:gd name="connsiteX0" fmla="*/ 15272 w 340232"/>
                    <a:gd name="connsiteY0" fmla="*/ 0 h 291737"/>
                    <a:gd name="connsiteX1" fmla="*/ 24852 w 340232"/>
                    <a:gd name="connsiteY1" fmla="*/ 148917 h 291737"/>
                    <a:gd name="connsiteX2" fmla="*/ 326169 w 340232"/>
                    <a:gd name="connsiteY2" fmla="*/ 291737 h 291737"/>
                    <a:gd name="connsiteX3" fmla="*/ 293076 w 340232"/>
                    <a:gd name="connsiteY3" fmla="*/ 170688 h 291737"/>
                    <a:gd name="connsiteX4" fmla="*/ 15272 w 340232"/>
                    <a:gd name="connsiteY4" fmla="*/ 0 h 291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232" h="291737">
                      <a:moveTo>
                        <a:pt x="15272" y="0"/>
                      </a:moveTo>
                      <a:cubicBezTo>
                        <a:pt x="15272" y="0"/>
                        <a:pt x="-24787" y="73152"/>
                        <a:pt x="24852" y="148917"/>
                      </a:cubicBezTo>
                      <a:cubicBezTo>
                        <a:pt x="74491" y="223810"/>
                        <a:pt x="290464" y="209006"/>
                        <a:pt x="326169" y="291737"/>
                      </a:cubicBezTo>
                      <a:cubicBezTo>
                        <a:pt x="326169" y="291737"/>
                        <a:pt x="374066" y="225552"/>
                        <a:pt x="293076" y="170688"/>
                      </a:cubicBezTo>
                      <a:cubicBezTo>
                        <a:pt x="212087" y="116695"/>
                        <a:pt x="55332" y="107986"/>
                        <a:pt x="15272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3" name="شكل حر: شكل 22">
                  <a:extLst>
                    <a:ext uri="{FF2B5EF4-FFF2-40B4-BE49-F238E27FC236}">
                      <a16:creationId xmlns:a16="http://schemas.microsoft.com/office/drawing/2014/main" id="{5DA90426-9359-4973-AF89-E5DC9853DC58}"/>
                    </a:ext>
                  </a:extLst>
                </p:cNvPr>
                <p:cNvSpPr/>
                <p:nvPr/>
              </p:nvSpPr>
              <p:spPr>
                <a:xfrm>
                  <a:off x="10464781" y="3374571"/>
                  <a:ext cx="359150" cy="453716"/>
                </a:xfrm>
                <a:custGeom>
                  <a:avLst/>
                  <a:gdLst>
                    <a:gd name="connsiteX0" fmla="*/ 307722 w 359150"/>
                    <a:gd name="connsiteY0" fmla="*/ 0 h 453716"/>
                    <a:gd name="connsiteX1" fmla="*/ 287692 w 359150"/>
                    <a:gd name="connsiteY1" fmla="*/ 182009 h 453716"/>
                    <a:gd name="connsiteX2" fmla="*/ 309 w 359150"/>
                    <a:gd name="connsiteY2" fmla="*/ 453717 h 453716"/>
                    <a:gd name="connsiteX3" fmla="*/ 177093 w 359150"/>
                    <a:gd name="connsiteY3" fmla="*/ 354439 h 453716"/>
                    <a:gd name="connsiteX4" fmla="*/ 357360 w 359150"/>
                    <a:gd name="connsiteY4" fmla="*/ 148046 h 453716"/>
                    <a:gd name="connsiteX5" fmla="*/ 307722 w 359150"/>
                    <a:gd name="connsiteY5" fmla="*/ 0 h 4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9150" h="453716">
                      <a:moveTo>
                        <a:pt x="307722" y="0"/>
                      </a:moveTo>
                      <a:cubicBezTo>
                        <a:pt x="307722" y="0"/>
                        <a:pt x="368682" y="77506"/>
                        <a:pt x="287692" y="182009"/>
                      </a:cubicBezTo>
                      <a:cubicBezTo>
                        <a:pt x="206702" y="286512"/>
                        <a:pt x="-9271" y="292608"/>
                        <a:pt x="309" y="453717"/>
                      </a:cubicBezTo>
                      <a:cubicBezTo>
                        <a:pt x="309" y="453717"/>
                        <a:pt x="42981" y="404949"/>
                        <a:pt x="177093" y="354439"/>
                      </a:cubicBezTo>
                      <a:cubicBezTo>
                        <a:pt x="311205" y="303058"/>
                        <a:pt x="344297" y="211618"/>
                        <a:pt x="357360" y="148046"/>
                      </a:cubicBezTo>
                      <a:cubicBezTo>
                        <a:pt x="370423" y="84473"/>
                        <a:pt x="307722" y="0"/>
                        <a:pt x="307722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" name="شكل حر: شكل 23">
                  <a:extLst>
                    <a:ext uri="{FF2B5EF4-FFF2-40B4-BE49-F238E27FC236}">
                      <a16:creationId xmlns:a16="http://schemas.microsoft.com/office/drawing/2014/main" id="{DDF8E9FB-D9D0-4767-B3FF-AA0FD3833DC1}"/>
                    </a:ext>
                  </a:extLst>
                </p:cNvPr>
                <p:cNvSpPr/>
                <p:nvPr/>
              </p:nvSpPr>
              <p:spPr>
                <a:xfrm>
                  <a:off x="10558272" y="3956304"/>
                  <a:ext cx="264704" cy="268224"/>
                </a:xfrm>
                <a:custGeom>
                  <a:avLst/>
                  <a:gdLst>
                    <a:gd name="connsiteX0" fmla="*/ 12192 w 264704"/>
                    <a:gd name="connsiteY0" fmla="*/ 158496 h 268224"/>
                    <a:gd name="connsiteX1" fmla="*/ 53993 w 264704"/>
                    <a:gd name="connsiteY1" fmla="*/ 209006 h 268224"/>
                    <a:gd name="connsiteX2" fmla="*/ 0 w 264704"/>
                    <a:gd name="connsiteY2" fmla="*/ 268224 h 268224"/>
                    <a:gd name="connsiteX3" fmla="*/ 226423 w 264704"/>
                    <a:gd name="connsiteY3" fmla="*/ 170688 h 268224"/>
                    <a:gd name="connsiteX4" fmla="*/ 228164 w 264704"/>
                    <a:gd name="connsiteY4" fmla="*/ 0 h 268224"/>
                    <a:gd name="connsiteX5" fmla="*/ 12192 w 264704"/>
                    <a:gd name="connsiteY5" fmla="*/ 158496 h 26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4704" h="268224">
                      <a:moveTo>
                        <a:pt x="12192" y="158496"/>
                      </a:moveTo>
                      <a:lnTo>
                        <a:pt x="53993" y="209006"/>
                      </a:lnTo>
                      <a:lnTo>
                        <a:pt x="0" y="268224"/>
                      </a:lnTo>
                      <a:cubicBezTo>
                        <a:pt x="0" y="268224"/>
                        <a:pt x="182009" y="217714"/>
                        <a:pt x="226423" y="170688"/>
                      </a:cubicBezTo>
                      <a:cubicBezTo>
                        <a:pt x="270836" y="123662"/>
                        <a:pt x="283029" y="54864"/>
                        <a:pt x="228164" y="0"/>
                      </a:cubicBezTo>
                      <a:cubicBezTo>
                        <a:pt x="228164" y="0"/>
                        <a:pt x="269095" y="139337"/>
                        <a:pt x="12192" y="15849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25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9575121" y="5271298"/>
                  <a:ext cx="301800" cy="711490"/>
                  <a:chOff x="9575121" y="5271298"/>
                  <a:chExt cx="301800" cy="711490"/>
                </a:xfrm>
                <a:solidFill>
                  <a:srgbClr val="008A46"/>
                </a:solidFill>
              </p:grpSpPr>
              <p:sp>
                <p:nvSpPr>
                  <p:cNvPr id="26" name="شكل حر: شكل 25">
                    <a:extLst>
                      <a:ext uri="{FF2B5EF4-FFF2-40B4-BE49-F238E27FC236}">
                        <a16:creationId xmlns:a16="http://schemas.microsoft.com/office/drawing/2014/main" id="{7C9EA526-F3A6-419B-BEA2-4FB7D8F97C76}"/>
                      </a:ext>
                    </a:extLst>
                  </p:cNvPr>
                  <p:cNvSpPr/>
                  <p:nvPr/>
                </p:nvSpPr>
                <p:spPr>
                  <a:xfrm>
                    <a:off x="9575121" y="5592644"/>
                    <a:ext cx="284402" cy="243840"/>
                  </a:xfrm>
                  <a:custGeom>
                    <a:avLst/>
                    <a:gdLst>
                      <a:gd name="connsiteX0" fmla="*/ 13016 w 284402"/>
                      <a:gd name="connsiteY0" fmla="*/ 0 h 243840"/>
                      <a:gd name="connsiteX1" fmla="*/ 20853 w 284402"/>
                      <a:gd name="connsiteY1" fmla="*/ 124532 h 243840"/>
                      <a:gd name="connsiteX2" fmla="*/ 272531 w 284402"/>
                      <a:gd name="connsiteY2" fmla="*/ 243840 h 243840"/>
                      <a:gd name="connsiteX3" fmla="*/ 245534 w 284402"/>
                      <a:gd name="connsiteY3" fmla="*/ 142821 h 243840"/>
                      <a:gd name="connsiteX4" fmla="*/ 13016 w 284402"/>
                      <a:gd name="connsiteY4" fmla="*/ 0 h 243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02" h="243840">
                        <a:moveTo>
                          <a:pt x="13016" y="0"/>
                        </a:moveTo>
                        <a:cubicBezTo>
                          <a:pt x="13016" y="0"/>
                          <a:pt x="-20948" y="61831"/>
                          <a:pt x="20853" y="124532"/>
                        </a:cubicBezTo>
                        <a:cubicBezTo>
                          <a:pt x="62654" y="187234"/>
                          <a:pt x="242922" y="175042"/>
                          <a:pt x="272531" y="243840"/>
                        </a:cubicBezTo>
                        <a:cubicBezTo>
                          <a:pt x="272531" y="243840"/>
                          <a:pt x="312591" y="188105"/>
                          <a:pt x="245534" y="142821"/>
                        </a:cubicBezTo>
                        <a:cubicBezTo>
                          <a:pt x="177608" y="96665"/>
                          <a:pt x="46109" y="89698"/>
                          <a:pt x="13016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7" name="شكل حر: شكل 26">
                    <a:extLst>
                      <a:ext uri="{FF2B5EF4-FFF2-40B4-BE49-F238E27FC236}">
                        <a16:creationId xmlns:a16="http://schemas.microsoft.com/office/drawing/2014/main" id="{120C5ACA-15F8-4617-841D-E60253BBABC5}"/>
                      </a:ext>
                    </a:extLst>
                  </p:cNvPr>
                  <p:cNvSpPr/>
                  <p:nvPr/>
                </p:nvSpPr>
                <p:spPr>
                  <a:xfrm>
                    <a:off x="9576512" y="5271298"/>
                    <a:ext cx="300410" cy="379693"/>
                  </a:xfrm>
                  <a:custGeom>
                    <a:avLst/>
                    <a:gdLst>
                      <a:gd name="connsiteX0" fmla="*/ 258078 w 300410"/>
                      <a:gd name="connsiteY0" fmla="*/ 0 h 379693"/>
                      <a:gd name="connsiteX1" fmla="*/ 240661 w 300410"/>
                      <a:gd name="connsiteY1" fmla="*/ 152400 h 379693"/>
                      <a:gd name="connsiteX2" fmla="*/ 303 w 300410"/>
                      <a:gd name="connsiteY2" fmla="*/ 379694 h 379693"/>
                      <a:gd name="connsiteX3" fmla="*/ 148349 w 300410"/>
                      <a:gd name="connsiteY3" fmla="*/ 296091 h 379693"/>
                      <a:gd name="connsiteX4" fmla="*/ 299008 w 300410"/>
                      <a:gd name="connsiteY4" fmla="*/ 123662 h 379693"/>
                      <a:gd name="connsiteX5" fmla="*/ 258078 w 300410"/>
                      <a:gd name="connsiteY5" fmla="*/ 0 h 379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10" h="379693">
                        <a:moveTo>
                          <a:pt x="258078" y="0"/>
                        </a:moveTo>
                        <a:cubicBezTo>
                          <a:pt x="258078" y="0"/>
                          <a:pt x="308587" y="65314"/>
                          <a:pt x="240661" y="152400"/>
                        </a:cubicBezTo>
                        <a:cubicBezTo>
                          <a:pt x="172734" y="240357"/>
                          <a:pt x="-8405" y="244711"/>
                          <a:pt x="303" y="379694"/>
                        </a:cubicBezTo>
                        <a:cubicBezTo>
                          <a:pt x="303" y="379694"/>
                          <a:pt x="36009" y="338764"/>
                          <a:pt x="148349" y="296091"/>
                        </a:cubicBezTo>
                        <a:cubicBezTo>
                          <a:pt x="260690" y="253419"/>
                          <a:pt x="288558" y="176784"/>
                          <a:pt x="299008" y="123662"/>
                        </a:cubicBezTo>
                        <a:cubicBezTo>
                          <a:pt x="309458" y="70539"/>
                          <a:pt x="258078" y="0"/>
                          <a:pt x="258078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8" name="شكل حر: شكل 27">
                    <a:extLst>
                      <a:ext uri="{FF2B5EF4-FFF2-40B4-BE49-F238E27FC236}">
                        <a16:creationId xmlns:a16="http://schemas.microsoft.com/office/drawing/2014/main" id="{92550323-F1B1-4710-8B2F-4FD7D3F689D1}"/>
                      </a:ext>
                    </a:extLst>
                  </p:cNvPr>
                  <p:cNvSpPr/>
                  <p:nvPr/>
                </p:nvSpPr>
                <p:spPr>
                  <a:xfrm>
                    <a:off x="9655192" y="5758107"/>
                    <a:ext cx="221062" cy="224681"/>
                  </a:xfrm>
                  <a:custGeom>
                    <a:avLst/>
                    <a:gdLst>
                      <a:gd name="connsiteX0" fmla="*/ 10451 w 221062"/>
                      <a:gd name="connsiteY0" fmla="*/ 132370 h 224681"/>
                      <a:gd name="connsiteX1" fmla="*/ 45285 w 221062"/>
                      <a:gd name="connsiteY1" fmla="*/ 175042 h 224681"/>
                      <a:gd name="connsiteX2" fmla="*/ 0 w 221062"/>
                      <a:gd name="connsiteY2" fmla="*/ 224681 h 224681"/>
                      <a:gd name="connsiteX3" fmla="*/ 188977 w 221062"/>
                      <a:gd name="connsiteY3" fmla="*/ 142821 h 224681"/>
                      <a:gd name="connsiteX4" fmla="*/ 190718 w 221062"/>
                      <a:gd name="connsiteY4" fmla="*/ 0 h 224681"/>
                      <a:gd name="connsiteX5" fmla="*/ 10451 w 221062"/>
                      <a:gd name="connsiteY5" fmla="*/ 132370 h 224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062" h="224681">
                        <a:moveTo>
                          <a:pt x="10451" y="132370"/>
                        </a:moveTo>
                        <a:lnTo>
                          <a:pt x="45285" y="175042"/>
                        </a:lnTo>
                        <a:lnTo>
                          <a:pt x="0" y="224681"/>
                        </a:lnTo>
                        <a:cubicBezTo>
                          <a:pt x="0" y="224681"/>
                          <a:pt x="152400" y="182880"/>
                          <a:pt x="188977" y="142821"/>
                        </a:cubicBezTo>
                        <a:cubicBezTo>
                          <a:pt x="225552" y="102761"/>
                          <a:pt x="236874" y="46155"/>
                          <a:pt x="190718" y="0"/>
                        </a:cubicBezTo>
                        <a:cubicBezTo>
                          <a:pt x="190718" y="0"/>
                          <a:pt x="224682" y="116695"/>
                          <a:pt x="10451" y="13237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29" name="شكل حر: شكل 28">
                  <a:extLst>
                    <a:ext uri="{FF2B5EF4-FFF2-40B4-BE49-F238E27FC236}">
                      <a16:creationId xmlns:a16="http://schemas.microsoft.com/office/drawing/2014/main" id="{A09CE9F9-AC7E-40CA-ACC4-7610D4568F28}"/>
                    </a:ext>
                  </a:extLst>
                </p:cNvPr>
                <p:cNvSpPr/>
                <p:nvPr/>
              </p:nvSpPr>
              <p:spPr>
                <a:xfrm>
                  <a:off x="10001360" y="6579325"/>
                  <a:ext cx="101453" cy="188984"/>
                </a:xfrm>
                <a:custGeom>
                  <a:avLst/>
                  <a:gdLst>
                    <a:gd name="connsiteX0" fmla="*/ 32655 w 101453"/>
                    <a:gd name="connsiteY0" fmla="*/ 0 h 188984"/>
                    <a:gd name="connsiteX1" fmla="*/ 101453 w 101453"/>
                    <a:gd name="connsiteY1" fmla="*/ 108857 h 188984"/>
                    <a:gd name="connsiteX2" fmla="*/ 75327 w 101453"/>
                    <a:gd name="connsiteY2" fmla="*/ 188976 h 188984"/>
                    <a:gd name="connsiteX3" fmla="*/ 32655 w 101453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453" h="188984">
                      <a:moveTo>
                        <a:pt x="32655" y="0"/>
                      </a:moveTo>
                      <a:cubicBezTo>
                        <a:pt x="32655" y="0"/>
                        <a:pt x="50944" y="62702"/>
                        <a:pt x="101453" y="108857"/>
                      </a:cubicBezTo>
                      <a:cubicBezTo>
                        <a:pt x="101453" y="108857"/>
                        <a:pt x="67489" y="159367"/>
                        <a:pt x="75327" y="188976"/>
                      </a:cubicBezTo>
                      <a:cubicBezTo>
                        <a:pt x="75327" y="189847"/>
                        <a:pt x="-60526" y="122791"/>
                        <a:pt x="32655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" name="شكل حر: شكل 29">
                  <a:extLst>
                    <a:ext uri="{FF2B5EF4-FFF2-40B4-BE49-F238E27FC236}">
                      <a16:creationId xmlns:a16="http://schemas.microsoft.com/office/drawing/2014/main" id="{05210FDD-5368-4402-9789-CBB590A98D9B}"/>
                    </a:ext>
                  </a:extLst>
                </p:cNvPr>
                <p:cNvSpPr/>
                <p:nvPr/>
              </p:nvSpPr>
              <p:spPr>
                <a:xfrm>
                  <a:off x="7288640" y="3984171"/>
                  <a:ext cx="101452" cy="188984"/>
                </a:xfrm>
                <a:custGeom>
                  <a:avLst/>
                  <a:gdLst>
                    <a:gd name="connsiteX0" fmla="*/ 32655 w 101452"/>
                    <a:gd name="connsiteY0" fmla="*/ 0 h 188984"/>
                    <a:gd name="connsiteX1" fmla="*/ 101453 w 101452"/>
                    <a:gd name="connsiteY1" fmla="*/ 108857 h 188984"/>
                    <a:gd name="connsiteX2" fmla="*/ 75327 w 101452"/>
                    <a:gd name="connsiteY2" fmla="*/ 188976 h 188984"/>
                    <a:gd name="connsiteX3" fmla="*/ 32655 w 101452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452" h="188984">
                      <a:moveTo>
                        <a:pt x="32655" y="0"/>
                      </a:moveTo>
                      <a:cubicBezTo>
                        <a:pt x="32655" y="0"/>
                        <a:pt x="50943" y="62702"/>
                        <a:pt x="101453" y="108857"/>
                      </a:cubicBezTo>
                      <a:cubicBezTo>
                        <a:pt x="101453" y="108857"/>
                        <a:pt x="67490" y="159367"/>
                        <a:pt x="75327" y="188976"/>
                      </a:cubicBezTo>
                      <a:cubicBezTo>
                        <a:pt x="75327" y="189847"/>
                        <a:pt x="-60526" y="122791"/>
                        <a:pt x="32655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1" name="شكل حر: شكل 30">
                  <a:extLst>
                    <a:ext uri="{FF2B5EF4-FFF2-40B4-BE49-F238E27FC236}">
                      <a16:creationId xmlns:a16="http://schemas.microsoft.com/office/drawing/2014/main" id="{9B687E84-4480-40B9-A49F-5BFF394A4867}"/>
                    </a:ext>
                  </a:extLst>
                </p:cNvPr>
                <p:cNvSpPr/>
                <p:nvPr/>
              </p:nvSpPr>
              <p:spPr>
                <a:xfrm>
                  <a:off x="10294402" y="6272783"/>
                  <a:ext cx="121920" cy="76802"/>
                </a:xfrm>
                <a:custGeom>
                  <a:avLst/>
                  <a:gdLst>
                    <a:gd name="connsiteX0" fmla="*/ 0 w 121920"/>
                    <a:gd name="connsiteY0" fmla="*/ 67056 h 76802"/>
                    <a:gd name="connsiteX1" fmla="*/ 61831 w 121920"/>
                    <a:gd name="connsiteY1" fmla="*/ 0 h 76802"/>
                    <a:gd name="connsiteX2" fmla="*/ 121920 w 121920"/>
                    <a:gd name="connsiteY2" fmla="*/ 3484 h 76802"/>
                    <a:gd name="connsiteX3" fmla="*/ 0 w 121920"/>
                    <a:gd name="connsiteY3" fmla="*/ 67056 h 76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920" h="76802">
                      <a:moveTo>
                        <a:pt x="0" y="67056"/>
                      </a:moveTo>
                      <a:cubicBezTo>
                        <a:pt x="0" y="67056"/>
                        <a:pt x="40059" y="43543"/>
                        <a:pt x="61831" y="0"/>
                      </a:cubicBezTo>
                      <a:cubicBezTo>
                        <a:pt x="61831" y="0"/>
                        <a:pt x="102762" y="13934"/>
                        <a:pt x="121920" y="3484"/>
                      </a:cubicBezTo>
                      <a:cubicBezTo>
                        <a:pt x="121920" y="2613"/>
                        <a:pt x="101019" y="108857"/>
                        <a:pt x="0" y="6705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2" name="شكل حر: شكل 31">
                  <a:extLst>
                    <a:ext uri="{FF2B5EF4-FFF2-40B4-BE49-F238E27FC236}">
                      <a16:creationId xmlns:a16="http://schemas.microsoft.com/office/drawing/2014/main" id="{54BCAB37-3BF6-4B03-916D-919A51B4BAF7}"/>
                    </a:ext>
                  </a:extLst>
                </p:cNvPr>
                <p:cNvSpPr/>
                <p:nvPr/>
              </p:nvSpPr>
              <p:spPr>
                <a:xfrm>
                  <a:off x="9818914" y="3589673"/>
                  <a:ext cx="121920" cy="76503"/>
                </a:xfrm>
                <a:custGeom>
                  <a:avLst/>
                  <a:gdLst>
                    <a:gd name="connsiteX0" fmla="*/ 0 w 121920"/>
                    <a:gd name="connsiteY0" fmla="*/ 67056 h 76503"/>
                    <a:gd name="connsiteX1" fmla="*/ 61831 w 121920"/>
                    <a:gd name="connsiteY1" fmla="*/ 0 h 76503"/>
                    <a:gd name="connsiteX2" fmla="*/ 121920 w 121920"/>
                    <a:gd name="connsiteY2" fmla="*/ 3484 h 76503"/>
                    <a:gd name="connsiteX3" fmla="*/ 0 w 121920"/>
                    <a:gd name="connsiteY3" fmla="*/ 67056 h 76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920" h="76503">
                      <a:moveTo>
                        <a:pt x="0" y="67056"/>
                      </a:moveTo>
                      <a:cubicBezTo>
                        <a:pt x="0" y="67056"/>
                        <a:pt x="40059" y="43543"/>
                        <a:pt x="61831" y="0"/>
                      </a:cubicBezTo>
                      <a:cubicBezTo>
                        <a:pt x="61831" y="0"/>
                        <a:pt x="102762" y="13934"/>
                        <a:pt x="121920" y="3484"/>
                      </a:cubicBezTo>
                      <a:cubicBezTo>
                        <a:pt x="121920" y="2613"/>
                        <a:pt x="101019" y="107986"/>
                        <a:pt x="0" y="6705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3" name="شكل حر: شكل 32">
                  <a:extLst>
                    <a:ext uri="{FF2B5EF4-FFF2-40B4-BE49-F238E27FC236}">
                      <a16:creationId xmlns:a16="http://schemas.microsoft.com/office/drawing/2014/main" id="{D2AE0754-77DE-4E3A-88D2-153D7E718AE8}"/>
                    </a:ext>
                  </a:extLst>
                </p:cNvPr>
                <p:cNvSpPr/>
                <p:nvPr/>
              </p:nvSpPr>
              <p:spPr>
                <a:xfrm>
                  <a:off x="10521695" y="7196763"/>
                  <a:ext cx="121920" cy="76861"/>
                </a:xfrm>
                <a:custGeom>
                  <a:avLst/>
                  <a:gdLst>
                    <a:gd name="connsiteX0" fmla="*/ 0 w 121920"/>
                    <a:gd name="connsiteY0" fmla="*/ 67056 h 76861"/>
                    <a:gd name="connsiteX1" fmla="*/ 61832 w 121920"/>
                    <a:gd name="connsiteY1" fmla="*/ 0 h 76861"/>
                    <a:gd name="connsiteX2" fmla="*/ 121920 w 121920"/>
                    <a:gd name="connsiteY2" fmla="*/ 3483 h 76861"/>
                    <a:gd name="connsiteX3" fmla="*/ 0 w 121920"/>
                    <a:gd name="connsiteY3" fmla="*/ 67056 h 76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920" h="76861">
                      <a:moveTo>
                        <a:pt x="0" y="67056"/>
                      </a:moveTo>
                      <a:cubicBezTo>
                        <a:pt x="0" y="67056"/>
                        <a:pt x="40060" y="43543"/>
                        <a:pt x="61832" y="0"/>
                      </a:cubicBezTo>
                      <a:cubicBezTo>
                        <a:pt x="61832" y="0"/>
                        <a:pt x="102762" y="13934"/>
                        <a:pt x="121920" y="3483"/>
                      </a:cubicBezTo>
                      <a:cubicBezTo>
                        <a:pt x="121920" y="3483"/>
                        <a:pt x="101020" y="108857"/>
                        <a:pt x="0" y="6705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" name="شكل حر: شكل 33">
                  <a:extLst>
                    <a:ext uri="{FF2B5EF4-FFF2-40B4-BE49-F238E27FC236}">
                      <a16:creationId xmlns:a16="http://schemas.microsoft.com/office/drawing/2014/main" id="{7AC82F7B-1788-45BA-946E-0E9801301EA9}"/>
                    </a:ext>
                  </a:extLst>
                </p:cNvPr>
                <p:cNvSpPr/>
                <p:nvPr/>
              </p:nvSpPr>
              <p:spPr>
                <a:xfrm>
                  <a:off x="10786436" y="3005328"/>
                  <a:ext cx="121920" cy="76503"/>
                </a:xfrm>
                <a:custGeom>
                  <a:avLst/>
                  <a:gdLst>
                    <a:gd name="connsiteX0" fmla="*/ 0 w 121920"/>
                    <a:gd name="connsiteY0" fmla="*/ 67056 h 76503"/>
                    <a:gd name="connsiteX1" fmla="*/ 61831 w 121920"/>
                    <a:gd name="connsiteY1" fmla="*/ 0 h 76503"/>
                    <a:gd name="connsiteX2" fmla="*/ 121920 w 121920"/>
                    <a:gd name="connsiteY2" fmla="*/ 3483 h 76503"/>
                    <a:gd name="connsiteX3" fmla="*/ 0 w 121920"/>
                    <a:gd name="connsiteY3" fmla="*/ 67056 h 76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920" h="76503">
                      <a:moveTo>
                        <a:pt x="0" y="67056"/>
                      </a:moveTo>
                      <a:cubicBezTo>
                        <a:pt x="0" y="67056"/>
                        <a:pt x="40059" y="43543"/>
                        <a:pt x="61831" y="0"/>
                      </a:cubicBezTo>
                      <a:cubicBezTo>
                        <a:pt x="61831" y="0"/>
                        <a:pt x="102762" y="13934"/>
                        <a:pt x="121920" y="3483"/>
                      </a:cubicBezTo>
                      <a:cubicBezTo>
                        <a:pt x="121920" y="2612"/>
                        <a:pt x="101019" y="107986"/>
                        <a:pt x="0" y="6705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5" name="شكل حر: شكل 34">
                  <a:extLst>
                    <a:ext uri="{FF2B5EF4-FFF2-40B4-BE49-F238E27FC236}">
                      <a16:creationId xmlns:a16="http://schemas.microsoft.com/office/drawing/2014/main" id="{36736D31-8091-4038-9963-83D6B7D60E17}"/>
                    </a:ext>
                  </a:extLst>
                </p:cNvPr>
                <p:cNvSpPr/>
                <p:nvPr/>
              </p:nvSpPr>
              <p:spPr>
                <a:xfrm>
                  <a:off x="10871081" y="4790585"/>
                  <a:ext cx="77333" cy="119307"/>
                </a:xfrm>
                <a:custGeom>
                  <a:avLst/>
                  <a:gdLst>
                    <a:gd name="connsiteX0" fmla="*/ 7665 w 77333"/>
                    <a:gd name="connsiteY0" fmla="*/ 0 h 119307"/>
                    <a:gd name="connsiteX1" fmla="*/ 77334 w 77333"/>
                    <a:gd name="connsiteY1" fmla="*/ 59218 h 119307"/>
                    <a:gd name="connsiteX2" fmla="*/ 76463 w 77333"/>
                    <a:gd name="connsiteY2" fmla="*/ 119307 h 119307"/>
                    <a:gd name="connsiteX3" fmla="*/ 7665 w 77333"/>
                    <a:gd name="connsiteY3" fmla="*/ 0 h 119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333" h="119307">
                      <a:moveTo>
                        <a:pt x="7665" y="0"/>
                      </a:moveTo>
                      <a:cubicBezTo>
                        <a:pt x="7665" y="0"/>
                        <a:pt x="32920" y="38318"/>
                        <a:pt x="77334" y="59218"/>
                      </a:cubicBezTo>
                      <a:cubicBezTo>
                        <a:pt x="77334" y="59218"/>
                        <a:pt x="65143" y="101019"/>
                        <a:pt x="76463" y="119307"/>
                      </a:cubicBezTo>
                      <a:cubicBezTo>
                        <a:pt x="77334" y="119307"/>
                        <a:pt x="-28910" y="103632"/>
                        <a:pt x="7665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" name="شكل حر: شكل 35">
                  <a:extLst>
                    <a:ext uri="{FF2B5EF4-FFF2-40B4-BE49-F238E27FC236}">
                      <a16:creationId xmlns:a16="http://schemas.microsoft.com/office/drawing/2014/main" id="{E86EDC17-B411-426E-BD2B-F249AD7AEACD}"/>
                    </a:ext>
                  </a:extLst>
                </p:cNvPr>
                <p:cNvSpPr/>
                <p:nvPr/>
              </p:nvSpPr>
              <p:spPr>
                <a:xfrm>
                  <a:off x="10607910" y="5806875"/>
                  <a:ext cx="101453" cy="188976"/>
                </a:xfrm>
                <a:custGeom>
                  <a:avLst/>
                  <a:gdLst>
                    <a:gd name="connsiteX0" fmla="*/ 68798 w 101453"/>
                    <a:gd name="connsiteY0" fmla="*/ 0 h 188976"/>
                    <a:gd name="connsiteX1" fmla="*/ 0 w 101453"/>
                    <a:gd name="connsiteY1" fmla="*/ 108857 h 188976"/>
                    <a:gd name="connsiteX2" fmla="*/ 26126 w 101453"/>
                    <a:gd name="connsiteY2" fmla="*/ 188976 h 188976"/>
                    <a:gd name="connsiteX3" fmla="*/ 68798 w 101453"/>
                    <a:gd name="connsiteY3" fmla="*/ 0 h 18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453" h="188976">
                      <a:moveTo>
                        <a:pt x="68798" y="0"/>
                      </a:moveTo>
                      <a:cubicBezTo>
                        <a:pt x="68798" y="0"/>
                        <a:pt x="50510" y="62702"/>
                        <a:pt x="0" y="108857"/>
                      </a:cubicBezTo>
                      <a:cubicBezTo>
                        <a:pt x="0" y="108857"/>
                        <a:pt x="33964" y="159367"/>
                        <a:pt x="26126" y="188976"/>
                      </a:cubicBezTo>
                      <a:cubicBezTo>
                        <a:pt x="26126" y="188976"/>
                        <a:pt x="161979" y="122791"/>
                        <a:pt x="68798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" name="شكل حر: شكل 36">
                  <a:extLst>
                    <a:ext uri="{FF2B5EF4-FFF2-40B4-BE49-F238E27FC236}">
                      <a16:creationId xmlns:a16="http://schemas.microsoft.com/office/drawing/2014/main" id="{57B8D9A6-D0A8-4067-BF15-22F1D49255CC}"/>
                    </a:ext>
                  </a:extLst>
                </p:cNvPr>
                <p:cNvSpPr/>
                <p:nvPr/>
              </p:nvSpPr>
              <p:spPr>
                <a:xfrm>
                  <a:off x="10570464" y="4299421"/>
                  <a:ext cx="101082" cy="188984"/>
                </a:xfrm>
                <a:custGeom>
                  <a:avLst/>
                  <a:gdLst>
                    <a:gd name="connsiteX0" fmla="*/ 68797 w 101082"/>
                    <a:gd name="connsiteY0" fmla="*/ 0 h 188984"/>
                    <a:gd name="connsiteX1" fmla="*/ 0 w 101082"/>
                    <a:gd name="connsiteY1" fmla="*/ 108857 h 188984"/>
                    <a:gd name="connsiteX2" fmla="*/ 26126 w 101082"/>
                    <a:gd name="connsiteY2" fmla="*/ 188976 h 188984"/>
                    <a:gd name="connsiteX3" fmla="*/ 68797 w 101082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082" h="188984">
                      <a:moveTo>
                        <a:pt x="68797" y="0"/>
                      </a:moveTo>
                      <a:cubicBezTo>
                        <a:pt x="68797" y="0"/>
                        <a:pt x="50509" y="62702"/>
                        <a:pt x="0" y="108857"/>
                      </a:cubicBezTo>
                      <a:cubicBezTo>
                        <a:pt x="0" y="108857"/>
                        <a:pt x="33963" y="159367"/>
                        <a:pt x="26126" y="188976"/>
                      </a:cubicBezTo>
                      <a:cubicBezTo>
                        <a:pt x="26126" y="189847"/>
                        <a:pt x="161109" y="122791"/>
                        <a:pt x="68797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8" name="شكل حر: شكل 37">
                  <a:extLst>
                    <a:ext uri="{FF2B5EF4-FFF2-40B4-BE49-F238E27FC236}">
                      <a16:creationId xmlns:a16="http://schemas.microsoft.com/office/drawing/2014/main" id="{9648AB7E-B203-41D0-AAD5-C8334A7FC1B3}"/>
                    </a:ext>
                  </a:extLst>
                </p:cNvPr>
                <p:cNvSpPr/>
                <p:nvPr/>
              </p:nvSpPr>
              <p:spPr>
                <a:xfrm>
                  <a:off x="9716152" y="4787972"/>
                  <a:ext cx="101083" cy="188984"/>
                </a:xfrm>
                <a:custGeom>
                  <a:avLst/>
                  <a:gdLst>
                    <a:gd name="connsiteX0" fmla="*/ 68798 w 101083"/>
                    <a:gd name="connsiteY0" fmla="*/ 0 h 188984"/>
                    <a:gd name="connsiteX1" fmla="*/ 0 w 101083"/>
                    <a:gd name="connsiteY1" fmla="*/ 108857 h 188984"/>
                    <a:gd name="connsiteX2" fmla="*/ 26126 w 101083"/>
                    <a:gd name="connsiteY2" fmla="*/ 188976 h 188984"/>
                    <a:gd name="connsiteX3" fmla="*/ 68798 w 101083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083" h="188984">
                      <a:moveTo>
                        <a:pt x="68798" y="0"/>
                      </a:moveTo>
                      <a:cubicBezTo>
                        <a:pt x="68798" y="0"/>
                        <a:pt x="50510" y="62702"/>
                        <a:pt x="0" y="108857"/>
                      </a:cubicBezTo>
                      <a:cubicBezTo>
                        <a:pt x="0" y="108857"/>
                        <a:pt x="33964" y="159367"/>
                        <a:pt x="26126" y="188976"/>
                      </a:cubicBezTo>
                      <a:cubicBezTo>
                        <a:pt x="26126" y="189847"/>
                        <a:pt x="161109" y="122791"/>
                        <a:pt x="68798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9" name="شكل حر: شكل 38">
                  <a:extLst>
                    <a:ext uri="{FF2B5EF4-FFF2-40B4-BE49-F238E27FC236}">
                      <a16:creationId xmlns:a16="http://schemas.microsoft.com/office/drawing/2014/main" id="{6FBB9416-A3C0-4BA0-B311-EA9E57EBB5D4}"/>
                    </a:ext>
                  </a:extLst>
                </p:cNvPr>
                <p:cNvSpPr/>
                <p:nvPr/>
              </p:nvSpPr>
              <p:spPr>
                <a:xfrm>
                  <a:off x="8078941" y="3200400"/>
                  <a:ext cx="101083" cy="188984"/>
                </a:xfrm>
                <a:custGeom>
                  <a:avLst/>
                  <a:gdLst>
                    <a:gd name="connsiteX0" fmla="*/ 68797 w 101083"/>
                    <a:gd name="connsiteY0" fmla="*/ 0 h 188984"/>
                    <a:gd name="connsiteX1" fmla="*/ 0 w 101083"/>
                    <a:gd name="connsiteY1" fmla="*/ 108857 h 188984"/>
                    <a:gd name="connsiteX2" fmla="*/ 26126 w 101083"/>
                    <a:gd name="connsiteY2" fmla="*/ 188976 h 188984"/>
                    <a:gd name="connsiteX3" fmla="*/ 68797 w 101083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083" h="188984">
                      <a:moveTo>
                        <a:pt x="68797" y="0"/>
                      </a:moveTo>
                      <a:cubicBezTo>
                        <a:pt x="68797" y="0"/>
                        <a:pt x="50510" y="62702"/>
                        <a:pt x="0" y="108857"/>
                      </a:cubicBezTo>
                      <a:cubicBezTo>
                        <a:pt x="0" y="108857"/>
                        <a:pt x="33963" y="159367"/>
                        <a:pt x="26126" y="188976"/>
                      </a:cubicBezTo>
                      <a:cubicBezTo>
                        <a:pt x="26126" y="189847"/>
                        <a:pt x="161109" y="122791"/>
                        <a:pt x="68797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" name="شكل حر: شكل 39">
                  <a:extLst>
                    <a:ext uri="{FF2B5EF4-FFF2-40B4-BE49-F238E27FC236}">
                      <a16:creationId xmlns:a16="http://schemas.microsoft.com/office/drawing/2014/main" id="{A364C1AC-4A85-439C-80E1-4E1BA2E17B71}"/>
                    </a:ext>
                  </a:extLst>
                </p:cNvPr>
                <p:cNvSpPr/>
                <p:nvPr/>
              </p:nvSpPr>
              <p:spPr>
                <a:xfrm>
                  <a:off x="10067108" y="7197634"/>
                  <a:ext cx="229906" cy="115823"/>
                </a:xfrm>
                <a:custGeom>
                  <a:avLst/>
                  <a:gdLst>
                    <a:gd name="connsiteX0" fmla="*/ 229907 w 229906"/>
                    <a:gd name="connsiteY0" fmla="*/ 19159 h 115823"/>
                    <a:gd name="connsiteX1" fmla="*/ 132370 w 229906"/>
                    <a:gd name="connsiteY1" fmla="*/ 0 h 115823"/>
                    <a:gd name="connsiteX2" fmla="*/ 0 w 229906"/>
                    <a:gd name="connsiteY2" fmla="*/ 79248 h 115823"/>
                    <a:gd name="connsiteX3" fmla="*/ 93181 w 229906"/>
                    <a:gd name="connsiteY3" fmla="*/ 115824 h 115823"/>
                    <a:gd name="connsiteX4" fmla="*/ 229907 w 229906"/>
                    <a:gd name="connsiteY4" fmla="*/ 19159 h 115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906" h="115823">
                      <a:moveTo>
                        <a:pt x="229907" y="19159"/>
                      </a:moveTo>
                      <a:cubicBezTo>
                        <a:pt x="229907" y="19159"/>
                        <a:pt x="165463" y="26126"/>
                        <a:pt x="132370" y="0"/>
                      </a:cubicBezTo>
                      <a:cubicBezTo>
                        <a:pt x="132370" y="0"/>
                        <a:pt x="76636" y="62702"/>
                        <a:pt x="0" y="79248"/>
                      </a:cubicBezTo>
                      <a:cubicBezTo>
                        <a:pt x="0" y="79248"/>
                        <a:pt x="26996" y="114082"/>
                        <a:pt x="93181" y="115824"/>
                      </a:cubicBezTo>
                      <a:cubicBezTo>
                        <a:pt x="93181" y="114953"/>
                        <a:pt x="193330" y="85344"/>
                        <a:pt x="229907" y="19159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" name="شكل حر: شكل 40">
                  <a:extLst>
                    <a:ext uri="{FF2B5EF4-FFF2-40B4-BE49-F238E27FC236}">
                      <a16:creationId xmlns:a16="http://schemas.microsoft.com/office/drawing/2014/main" id="{0E4E520F-177A-4C92-85EA-9A50F1B23B4D}"/>
                    </a:ext>
                  </a:extLst>
                </p:cNvPr>
                <p:cNvSpPr/>
                <p:nvPr/>
              </p:nvSpPr>
              <p:spPr>
                <a:xfrm>
                  <a:off x="10604901" y="6652477"/>
                  <a:ext cx="157151" cy="180260"/>
                </a:xfrm>
                <a:custGeom>
                  <a:avLst/>
                  <a:gdLst>
                    <a:gd name="connsiteX0" fmla="*/ 397 w 157151"/>
                    <a:gd name="connsiteY0" fmla="*/ 0 h 180260"/>
                    <a:gd name="connsiteX1" fmla="*/ 91837 w 157151"/>
                    <a:gd name="connsiteY1" fmla="*/ 38317 h 180260"/>
                    <a:gd name="connsiteX2" fmla="*/ 157151 w 157151"/>
                    <a:gd name="connsiteY2" fmla="*/ 177655 h 180260"/>
                    <a:gd name="connsiteX3" fmla="*/ 59614 w 157151"/>
                    <a:gd name="connsiteY3" fmla="*/ 155012 h 180260"/>
                    <a:gd name="connsiteX4" fmla="*/ 397 w 157151"/>
                    <a:gd name="connsiteY4" fmla="*/ 0 h 180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151" h="180260">
                      <a:moveTo>
                        <a:pt x="397" y="0"/>
                      </a:moveTo>
                      <a:cubicBezTo>
                        <a:pt x="397" y="0"/>
                        <a:pt x="50035" y="41801"/>
                        <a:pt x="91837" y="38317"/>
                      </a:cubicBezTo>
                      <a:cubicBezTo>
                        <a:pt x="91837" y="38317"/>
                        <a:pt x="103157" y="121049"/>
                        <a:pt x="157151" y="177655"/>
                      </a:cubicBezTo>
                      <a:cubicBezTo>
                        <a:pt x="157151" y="177655"/>
                        <a:pt x="115350" y="191589"/>
                        <a:pt x="59614" y="155012"/>
                      </a:cubicBezTo>
                      <a:cubicBezTo>
                        <a:pt x="60485" y="156754"/>
                        <a:pt x="-5700" y="75764"/>
                        <a:pt x="397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2" name="شكل حر: شكل 41">
                  <a:extLst>
                    <a:ext uri="{FF2B5EF4-FFF2-40B4-BE49-F238E27FC236}">
                      <a16:creationId xmlns:a16="http://schemas.microsoft.com/office/drawing/2014/main" id="{A83187FC-AAD2-4846-84D5-8C644DCEEFA3}"/>
                    </a:ext>
                  </a:extLst>
                </p:cNvPr>
                <p:cNvSpPr/>
                <p:nvPr/>
              </p:nvSpPr>
              <p:spPr>
                <a:xfrm>
                  <a:off x="10795144" y="3627990"/>
                  <a:ext cx="204651" cy="135744"/>
                </a:xfrm>
                <a:custGeom>
                  <a:avLst/>
                  <a:gdLst>
                    <a:gd name="connsiteX0" fmla="*/ 0 w 204651"/>
                    <a:gd name="connsiteY0" fmla="*/ 0 h 135744"/>
                    <a:gd name="connsiteX1" fmla="*/ 99278 w 204651"/>
                    <a:gd name="connsiteY1" fmla="*/ 8709 h 135744"/>
                    <a:gd name="connsiteX2" fmla="*/ 204651 w 204651"/>
                    <a:gd name="connsiteY2" fmla="*/ 121049 h 135744"/>
                    <a:gd name="connsiteX3" fmla="*/ 105374 w 204651"/>
                    <a:gd name="connsiteY3" fmla="*/ 129758 h 135744"/>
                    <a:gd name="connsiteX4" fmla="*/ 0 w 204651"/>
                    <a:gd name="connsiteY4" fmla="*/ 0 h 135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651" h="135744">
                      <a:moveTo>
                        <a:pt x="0" y="0"/>
                      </a:moveTo>
                      <a:cubicBezTo>
                        <a:pt x="0" y="0"/>
                        <a:pt x="60089" y="24384"/>
                        <a:pt x="99278" y="8709"/>
                      </a:cubicBezTo>
                      <a:cubicBezTo>
                        <a:pt x="99278" y="8709"/>
                        <a:pt x="134983" y="84473"/>
                        <a:pt x="204651" y="121049"/>
                      </a:cubicBezTo>
                      <a:cubicBezTo>
                        <a:pt x="204651" y="121049"/>
                        <a:pt x="168947" y="147175"/>
                        <a:pt x="105374" y="129758"/>
                      </a:cubicBezTo>
                      <a:cubicBezTo>
                        <a:pt x="104503" y="129758"/>
                        <a:pt x="16546" y="74023"/>
                        <a:pt x="0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" name="شكل حر: شكل 42">
                  <a:extLst>
                    <a:ext uri="{FF2B5EF4-FFF2-40B4-BE49-F238E27FC236}">
                      <a16:creationId xmlns:a16="http://schemas.microsoft.com/office/drawing/2014/main" id="{78D1E7CE-672B-4224-AF9F-3B510778C594}"/>
                    </a:ext>
                  </a:extLst>
                </p:cNvPr>
                <p:cNvSpPr/>
                <p:nvPr/>
              </p:nvSpPr>
              <p:spPr>
                <a:xfrm>
                  <a:off x="10125455" y="5337483"/>
                  <a:ext cx="204651" cy="135744"/>
                </a:xfrm>
                <a:custGeom>
                  <a:avLst/>
                  <a:gdLst>
                    <a:gd name="connsiteX0" fmla="*/ 0 w 204651"/>
                    <a:gd name="connsiteY0" fmla="*/ 0 h 135744"/>
                    <a:gd name="connsiteX1" fmla="*/ 99278 w 204651"/>
                    <a:gd name="connsiteY1" fmla="*/ 8709 h 135744"/>
                    <a:gd name="connsiteX2" fmla="*/ 204651 w 204651"/>
                    <a:gd name="connsiteY2" fmla="*/ 121049 h 135744"/>
                    <a:gd name="connsiteX3" fmla="*/ 105375 w 204651"/>
                    <a:gd name="connsiteY3" fmla="*/ 129758 h 135744"/>
                    <a:gd name="connsiteX4" fmla="*/ 0 w 204651"/>
                    <a:gd name="connsiteY4" fmla="*/ 0 h 135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651" h="135744">
                      <a:moveTo>
                        <a:pt x="0" y="0"/>
                      </a:moveTo>
                      <a:cubicBezTo>
                        <a:pt x="0" y="0"/>
                        <a:pt x="60089" y="24384"/>
                        <a:pt x="99278" y="8709"/>
                      </a:cubicBezTo>
                      <a:cubicBezTo>
                        <a:pt x="99278" y="8709"/>
                        <a:pt x="134983" y="84473"/>
                        <a:pt x="204651" y="121049"/>
                      </a:cubicBezTo>
                      <a:cubicBezTo>
                        <a:pt x="204651" y="121049"/>
                        <a:pt x="168947" y="147175"/>
                        <a:pt x="105375" y="129758"/>
                      </a:cubicBezTo>
                      <a:cubicBezTo>
                        <a:pt x="104503" y="129758"/>
                        <a:pt x="16546" y="74023"/>
                        <a:pt x="0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" name="شكل حر: شكل 43">
                  <a:extLst>
                    <a:ext uri="{FF2B5EF4-FFF2-40B4-BE49-F238E27FC236}">
                      <a16:creationId xmlns:a16="http://schemas.microsoft.com/office/drawing/2014/main" id="{4E547C5B-D71B-4E8F-8BDB-6ABF1F249CA1}"/>
                    </a:ext>
                  </a:extLst>
                </p:cNvPr>
                <p:cNvSpPr/>
                <p:nvPr/>
              </p:nvSpPr>
              <p:spPr>
                <a:xfrm>
                  <a:off x="10275216" y="4923826"/>
                  <a:ext cx="429364" cy="592182"/>
                </a:xfrm>
                <a:custGeom>
                  <a:avLst/>
                  <a:gdLst>
                    <a:gd name="connsiteX0" fmla="*/ 369271 w 429364"/>
                    <a:gd name="connsiteY0" fmla="*/ 592183 h 592182"/>
                    <a:gd name="connsiteX1" fmla="*/ 318761 w 429364"/>
                    <a:gd name="connsiteY1" fmla="*/ 283029 h 592182"/>
                    <a:gd name="connsiteX2" fmla="*/ 27 w 429364"/>
                    <a:gd name="connsiteY2" fmla="*/ 0 h 592182"/>
                    <a:gd name="connsiteX3" fmla="*/ 188132 w 429364"/>
                    <a:gd name="connsiteY3" fmla="*/ 99278 h 592182"/>
                    <a:gd name="connsiteX4" fmla="*/ 369271 w 429364"/>
                    <a:gd name="connsiteY4" fmla="*/ 592183 h 592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364" h="592182">
                      <a:moveTo>
                        <a:pt x="369271" y="592183"/>
                      </a:moveTo>
                      <a:cubicBezTo>
                        <a:pt x="369271" y="592183"/>
                        <a:pt x="453744" y="406690"/>
                        <a:pt x="318761" y="283029"/>
                      </a:cubicBezTo>
                      <a:cubicBezTo>
                        <a:pt x="183778" y="159367"/>
                        <a:pt x="-2586" y="155883"/>
                        <a:pt x="27" y="0"/>
                      </a:cubicBezTo>
                      <a:cubicBezTo>
                        <a:pt x="27" y="0"/>
                        <a:pt x="98433" y="51381"/>
                        <a:pt x="188132" y="99278"/>
                      </a:cubicBezTo>
                      <a:cubicBezTo>
                        <a:pt x="277831" y="147175"/>
                        <a:pt x="548667" y="351826"/>
                        <a:pt x="369271" y="592183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" name="شكل حر: شكل 44">
                  <a:extLst>
                    <a:ext uri="{FF2B5EF4-FFF2-40B4-BE49-F238E27FC236}">
                      <a16:creationId xmlns:a16="http://schemas.microsoft.com/office/drawing/2014/main" id="{6865FE08-EB1A-4462-9796-5C649BE4B33A}"/>
                    </a:ext>
                  </a:extLst>
                </p:cNvPr>
                <p:cNvSpPr/>
                <p:nvPr/>
              </p:nvSpPr>
              <p:spPr>
                <a:xfrm>
                  <a:off x="10273882" y="5306132"/>
                  <a:ext cx="438333" cy="860407"/>
                </a:xfrm>
                <a:custGeom>
                  <a:avLst/>
                  <a:gdLst>
                    <a:gd name="connsiteX0" fmla="*/ 38807 w 438333"/>
                    <a:gd name="connsiteY0" fmla="*/ 860407 h 860407"/>
                    <a:gd name="connsiteX1" fmla="*/ 181628 w 438333"/>
                    <a:gd name="connsiteY1" fmla="*/ 504227 h 860407"/>
                    <a:gd name="connsiteX2" fmla="*/ 426339 w 438333"/>
                    <a:gd name="connsiteY2" fmla="*/ 0 h 860407"/>
                    <a:gd name="connsiteX3" fmla="*/ 160727 w 438333"/>
                    <a:gd name="connsiteY3" fmla="*/ 416270 h 860407"/>
                    <a:gd name="connsiteX4" fmla="*/ 38807 w 438333"/>
                    <a:gd name="connsiteY4" fmla="*/ 860407 h 860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333" h="860407">
                      <a:moveTo>
                        <a:pt x="38807" y="860407"/>
                      </a:moveTo>
                      <a:cubicBezTo>
                        <a:pt x="38807" y="860407"/>
                        <a:pt x="-19540" y="703653"/>
                        <a:pt x="181628" y="504227"/>
                      </a:cubicBezTo>
                      <a:cubicBezTo>
                        <a:pt x="400213" y="286512"/>
                        <a:pt x="469011" y="155884"/>
                        <a:pt x="426339" y="0"/>
                      </a:cubicBezTo>
                      <a:cubicBezTo>
                        <a:pt x="426339" y="0"/>
                        <a:pt x="439401" y="161109"/>
                        <a:pt x="160727" y="416270"/>
                      </a:cubicBezTo>
                      <a:cubicBezTo>
                        <a:pt x="-104884" y="658368"/>
                        <a:pt x="38807" y="860407"/>
                        <a:pt x="38807" y="860407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6" name="شكل حر: شكل 45">
                  <a:extLst>
                    <a:ext uri="{FF2B5EF4-FFF2-40B4-BE49-F238E27FC236}">
                      <a16:creationId xmlns:a16="http://schemas.microsoft.com/office/drawing/2014/main" id="{077C4B7C-C42B-4D65-A424-F1B6D9E78711}"/>
                    </a:ext>
                  </a:extLst>
                </p:cNvPr>
                <p:cNvSpPr/>
                <p:nvPr/>
              </p:nvSpPr>
              <p:spPr>
                <a:xfrm>
                  <a:off x="10268954" y="4608576"/>
                  <a:ext cx="320061" cy="377951"/>
                </a:xfrm>
                <a:custGeom>
                  <a:avLst/>
                  <a:gdLst>
                    <a:gd name="connsiteX0" fmla="*/ 284093 w 320061"/>
                    <a:gd name="connsiteY0" fmla="*/ 0 h 377951"/>
                    <a:gd name="connsiteX1" fmla="*/ 230969 w 320061"/>
                    <a:gd name="connsiteY1" fmla="*/ 133241 h 377951"/>
                    <a:gd name="connsiteX2" fmla="*/ 17609 w 320061"/>
                    <a:gd name="connsiteY2" fmla="*/ 377952 h 377951"/>
                    <a:gd name="connsiteX3" fmla="*/ 169139 w 320061"/>
                    <a:gd name="connsiteY3" fmla="*/ 250807 h 377951"/>
                    <a:gd name="connsiteX4" fmla="*/ 284093 w 320061"/>
                    <a:gd name="connsiteY4" fmla="*/ 0 h 37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0061" h="377951">
                      <a:moveTo>
                        <a:pt x="284093" y="0"/>
                      </a:moveTo>
                      <a:cubicBezTo>
                        <a:pt x="284093" y="0"/>
                        <a:pt x="328506" y="73152"/>
                        <a:pt x="230969" y="133241"/>
                      </a:cubicBezTo>
                      <a:cubicBezTo>
                        <a:pt x="133434" y="193330"/>
                        <a:pt x="-59025" y="206393"/>
                        <a:pt x="17609" y="377952"/>
                      </a:cubicBezTo>
                      <a:cubicBezTo>
                        <a:pt x="17609" y="377952"/>
                        <a:pt x="44607" y="290866"/>
                        <a:pt x="169139" y="250807"/>
                      </a:cubicBezTo>
                      <a:cubicBezTo>
                        <a:pt x="293672" y="210747"/>
                        <a:pt x="368565" y="99278"/>
                        <a:pt x="284093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7" name="رسم 2">
              <a:extLst>
                <a:ext uri="{FF2B5EF4-FFF2-40B4-BE49-F238E27FC236}">
                  <a16:creationId xmlns:a16="http://schemas.microsoft.com/office/drawing/2014/main" id="{D81DE6B0-7C7E-4695-822A-EECCF5910A42}"/>
                </a:ext>
              </a:extLst>
            </p:cNvPr>
            <p:cNvGrpSpPr/>
            <p:nvPr/>
          </p:nvGrpSpPr>
          <p:grpSpPr>
            <a:xfrm>
              <a:off x="1348957" y="2461042"/>
              <a:ext cx="3711155" cy="4852415"/>
              <a:chOff x="1348957" y="2461042"/>
              <a:chExt cx="3711155" cy="4852415"/>
            </a:xfrm>
            <a:solidFill>
              <a:srgbClr val="008A46"/>
            </a:solidFill>
          </p:grpSpPr>
          <p:sp>
            <p:nvSpPr>
              <p:cNvPr id="48" name="شكل حر: شكل 47">
                <a:extLst>
                  <a:ext uri="{FF2B5EF4-FFF2-40B4-BE49-F238E27FC236}">
                    <a16:creationId xmlns:a16="http://schemas.microsoft.com/office/drawing/2014/main" id="{3B9E0B41-E308-4D6A-A999-D4905C13D008}"/>
                  </a:ext>
                </a:extLst>
              </p:cNvPr>
              <p:cNvSpPr/>
              <p:nvPr/>
            </p:nvSpPr>
            <p:spPr>
              <a:xfrm>
                <a:off x="2798806" y="2461042"/>
                <a:ext cx="457303" cy="715844"/>
              </a:xfrm>
              <a:custGeom>
                <a:avLst/>
                <a:gdLst>
                  <a:gd name="connsiteX0" fmla="*/ 372855 w 457303"/>
                  <a:gd name="connsiteY0" fmla="*/ 0 h 715844"/>
                  <a:gd name="connsiteX1" fmla="*/ 342375 w 457303"/>
                  <a:gd name="connsiteY1" fmla="*/ 360535 h 715844"/>
                  <a:gd name="connsiteX2" fmla="*/ 999 w 457303"/>
                  <a:gd name="connsiteY2" fmla="*/ 715845 h 715844"/>
                  <a:gd name="connsiteX3" fmla="*/ 208263 w 457303"/>
                  <a:gd name="connsiteY3" fmla="*/ 584345 h 715844"/>
                  <a:gd name="connsiteX4" fmla="*/ 372855 w 457303"/>
                  <a:gd name="connsiteY4" fmla="*/ 0 h 71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303" h="715844">
                    <a:moveTo>
                      <a:pt x="372855" y="0"/>
                    </a:moveTo>
                    <a:cubicBezTo>
                      <a:pt x="372855" y="0"/>
                      <a:pt x="486937" y="206393"/>
                      <a:pt x="342375" y="360535"/>
                    </a:cubicBezTo>
                    <a:cubicBezTo>
                      <a:pt x="197813" y="514677"/>
                      <a:pt x="-16418" y="536448"/>
                      <a:pt x="999" y="715845"/>
                    </a:cubicBezTo>
                    <a:cubicBezTo>
                      <a:pt x="999" y="715845"/>
                      <a:pt x="108985" y="647918"/>
                      <a:pt x="208263" y="584345"/>
                    </a:cubicBezTo>
                    <a:cubicBezTo>
                      <a:pt x="307541" y="520773"/>
                      <a:pt x="600148" y="260386"/>
                      <a:pt x="372855" y="0"/>
                    </a:cubicBezTo>
                    <a:close/>
                  </a:path>
                </a:pathLst>
              </a:custGeom>
              <a:solidFill>
                <a:srgbClr val="008A46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9" name="شكل حر: شكل 48">
                <a:extLst>
                  <a:ext uri="{FF2B5EF4-FFF2-40B4-BE49-F238E27FC236}">
                    <a16:creationId xmlns:a16="http://schemas.microsoft.com/office/drawing/2014/main" id="{D74A9CD9-CF33-4C62-96A7-E6A3BE1ECAED}"/>
                  </a:ext>
                </a:extLst>
              </p:cNvPr>
              <p:cNvSpPr/>
              <p:nvPr/>
            </p:nvSpPr>
            <p:spPr>
              <a:xfrm>
                <a:off x="2816963" y="3373474"/>
                <a:ext cx="363030" cy="351181"/>
              </a:xfrm>
              <a:custGeom>
                <a:avLst/>
                <a:gdLst>
                  <a:gd name="connsiteX0" fmla="*/ 316380 w 363030"/>
                  <a:gd name="connsiteY0" fmla="*/ 226 h 351181"/>
                  <a:gd name="connsiteX1" fmla="*/ 156142 w 363030"/>
                  <a:gd name="connsiteY1" fmla="*/ 142176 h 351181"/>
                  <a:gd name="connsiteX2" fmla="*/ 2001 w 363030"/>
                  <a:gd name="connsiteY2" fmla="*/ 351181 h 351181"/>
                  <a:gd name="connsiteX3" fmla="*/ 39448 w 363030"/>
                  <a:gd name="connsiteY3" fmla="*/ 299801 h 351181"/>
                  <a:gd name="connsiteX4" fmla="*/ 83861 w 363030"/>
                  <a:gd name="connsiteY4" fmla="*/ 351181 h 351181"/>
                  <a:gd name="connsiteX5" fmla="*/ 170947 w 363030"/>
                  <a:gd name="connsiteY5" fmla="*/ 244937 h 351181"/>
                  <a:gd name="connsiteX6" fmla="*/ 362536 w 363030"/>
                  <a:gd name="connsiteY6" fmla="*/ 69024 h 351181"/>
                  <a:gd name="connsiteX7" fmla="*/ 316380 w 363030"/>
                  <a:gd name="connsiteY7" fmla="*/ 226 h 351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3030" h="351181">
                    <a:moveTo>
                      <a:pt x="316380" y="226"/>
                    </a:moveTo>
                    <a:cubicBezTo>
                      <a:pt x="316380" y="226"/>
                      <a:pt x="341635" y="80345"/>
                      <a:pt x="156142" y="142176"/>
                    </a:cubicBezTo>
                    <a:cubicBezTo>
                      <a:pt x="-29350" y="204007"/>
                      <a:pt x="2001" y="351181"/>
                      <a:pt x="2001" y="351181"/>
                    </a:cubicBezTo>
                    <a:lnTo>
                      <a:pt x="39448" y="299801"/>
                    </a:lnTo>
                    <a:lnTo>
                      <a:pt x="83861" y="351181"/>
                    </a:lnTo>
                    <a:cubicBezTo>
                      <a:pt x="83861" y="351181"/>
                      <a:pt x="69057" y="278900"/>
                      <a:pt x="170947" y="244937"/>
                    </a:cubicBezTo>
                    <a:cubicBezTo>
                      <a:pt x="305059" y="199652"/>
                      <a:pt x="356440" y="143917"/>
                      <a:pt x="362536" y="69024"/>
                    </a:cubicBezTo>
                    <a:cubicBezTo>
                      <a:pt x="368632" y="-7612"/>
                      <a:pt x="316380" y="226"/>
                      <a:pt x="316380" y="226"/>
                    </a:cubicBezTo>
                    <a:close/>
                  </a:path>
                </a:pathLst>
              </a:custGeom>
              <a:solidFill>
                <a:srgbClr val="008A46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0" name="شكل حر: شكل 49">
                <a:extLst>
                  <a:ext uri="{FF2B5EF4-FFF2-40B4-BE49-F238E27FC236}">
                    <a16:creationId xmlns:a16="http://schemas.microsoft.com/office/drawing/2014/main" id="{BC3DA02C-8D02-4C21-A68F-4DCF15D41F77}"/>
                  </a:ext>
                </a:extLst>
              </p:cNvPr>
              <p:cNvSpPr/>
              <p:nvPr/>
            </p:nvSpPr>
            <p:spPr>
              <a:xfrm>
                <a:off x="2793217" y="3103734"/>
                <a:ext cx="388624" cy="411044"/>
              </a:xfrm>
              <a:custGeom>
                <a:avLst/>
                <a:gdLst>
                  <a:gd name="connsiteX0" fmla="*/ 354932 w 388624"/>
                  <a:gd name="connsiteY0" fmla="*/ 411045 h 411044"/>
                  <a:gd name="connsiteX1" fmla="*/ 281780 w 388624"/>
                  <a:gd name="connsiteY1" fmla="*/ 262128 h 411044"/>
                  <a:gd name="connsiteX2" fmla="*/ 14426 w 388624"/>
                  <a:gd name="connsiteY2" fmla="*/ 0 h 411044"/>
                  <a:gd name="connsiteX3" fmla="*/ 200790 w 388624"/>
                  <a:gd name="connsiteY3" fmla="*/ 132370 h 411044"/>
                  <a:gd name="connsiteX4" fmla="*/ 354932 w 388624"/>
                  <a:gd name="connsiteY4" fmla="*/ 411045 h 41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624" h="411044">
                    <a:moveTo>
                      <a:pt x="354932" y="411045"/>
                    </a:moveTo>
                    <a:cubicBezTo>
                      <a:pt x="354932" y="411045"/>
                      <a:pt x="399345" y="322217"/>
                      <a:pt x="281780" y="262128"/>
                    </a:cubicBezTo>
                    <a:cubicBezTo>
                      <a:pt x="164214" y="202039"/>
                      <a:pt x="-58726" y="203781"/>
                      <a:pt x="14426" y="0"/>
                    </a:cubicBezTo>
                    <a:cubicBezTo>
                      <a:pt x="14426" y="0"/>
                      <a:pt x="53615" y="97536"/>
                      <a:pt x="200790" y="132370"/>
                    </a:cubicBezTo>
                    <a:cubicBezTo>
                      <a:pt x="347094" y="166334"/>
                      <a:pt x="442888" y="288254"/>
                      <a:pt x="354932" y="411045"/>
                    </a:cubicBezTo>
                    <a:close/>
                  </a:path>
                </a:pathLst>
              </a:custGeom>
              <a:solidFill>
                <a:srgbClr val="008A46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1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1348957" y="2603862"/>
                <a:ext cx="3711155" cy="4709595"/>
                <a:chOff x="1348957" y="2603862"/>
                <a:chExt cx="3711155" cy="4709595"/>
              </a:xfrm>
              <a:solidFill>
                <a:srgbClr val="008A46"/>
              </a:solidFill>
            </p:grpSpPr>
            <p:sp>
              <p:nvSpPr>
                <p:cNvPr id="52" name="شكل حر: شكل 51">
                  <a:extLst>
                    <a:ext uri="{FF2B5EF4-FFF2-40B4-BE49-F238E27FC236}">
                      <a16:creationId xmlns:a16="http://schemas.microsoft.com/office/drawing/2014/main" id="{A80506C2-B597-47AD-B5BC-102EEE2CE747}"/>
                    </a:ext>
                  </a:extLst>
                </p:cNvPr>
                <p:cNvSpPr/>
                <p:nvPr/>
              </p:nvSpPr>
              <p:spPr>
                <a:xfrm>
                  <a:off x="1840676" y="2807643"/>
                  <a:ext cx="196704" cy="376210"/>
                </a:xfrm>
                <a:custGeom>
                  <a:avLst/>
                  <a:gdLst>
                    <a:gd name="connsiteX0" fmla="*/ 188420 w 196704"/>
                    <a:gd name="connsiteY0" fmla="*/ 0 h 376210"/>
                    <a:gd name="connsiteX1" fmla="*/ 83918 w 196704"/>
                    <a:gd name="connsiteY1" fmla="*/ 192459 h 376210"/>
                    <a:gd name="connsiteX2" fmla="*/ 14249 w 196704"/>
                    <a:gd name="connsiteY2" fmla="*/ 376210 h 376210"/>
                    <a:gd name="connsiteX3" fmla="*/ 190162 w 196704"/>
                    <a:gd name="connsiteY3" fmla="*/ 124533 h 376210"/>
                    <a:gd name="connsiteX4" fmla="*/ 188420 w 196704"/>
                    <a:gd name="connsiteY4" fmla="*/ 0 h 376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6704" h="376210">
                      <a:moveTo>
                        <a:pt x="188420" y="0"/>
                      </a:moveTo>
                      <a:cubicBezTo>
                        <a:pt x="188420" y="0"/>
                        <a:pt x="166649" y="89698"/>
                        <a:pt x="83918" y="192459"/>
                      </a:cubicBezTo>
                      <a:cubicBezTo>
                        <a:pt x="2057" y="295221"/>
                        <a:pt x="-17102" y="337022"/>
                        <a:pt x="14249" y="376210"/>
                      </a:cubicBezTo>
                      <a:cubicBezTo>
                        <a:pt x="14249" y="376210"/>
                        <a:pt x="169262" y="235131"/>
                        <a:pt x="190162" y="124533"/>
                      </a:cubicBezTo>
                      <a:cubicBezTo>
                        <a:pt x="205838" y="40930"/>
                        <a:pt x="188420" y="0"/>
                        <a:pt x="188420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3" name="شكل حر: شكل 52">
                  <a:extLst>
                    <a:ext uri="{FF2B5EF4-FFF2-40B4-BE49-F238E27FC236}">
                      <a16:creationId xmlns:a16="http://schemas.microsoft.com/office/drawing/2014/main" id="{7C948571-11BA-406F-B576-4AC012D0806D}"/>
                    </a:ext>
                  </a:extLst>
                </p:cNvPr>
                <p:cNvSpPr/>
                <p:nvPr/>
              </p:nvSpPr>
              <p:spPr>
                <a:xfrm>
                  <a:off x="1725168" y="2687780"/>
                  <a:ext cx="318912" cy="304485"/>
                </a:xfrm>
                <a:custGeom>
                  <a:avLst/>
                  <a:gdLst>
                    <a:gd name="connsiteX0" fmla="*/ 24384 w 318912"/>
                    <a:gd name="connsiteY0" fmla="*/ 1427 h 304485"/>
                    <a:gd name="connsiteX1" fmla="*/ 265611 w 318912"/>
                    <a:gd name="connsiteY1" fmla="*/ 46711 h 304485"/>
                    <a:gd name="connsiteX2" fmla="*/ 281287 w 318912"/>
                    <a:gd name="connsiteY2" fmla="*/ 304485 h 304485"/>
                    <a:gd name="connsiteX3" fmla="*/ 199426 w 318912"/>
                    <a:gd name="connsiteY3" fmla="*/ 130314 h 304485"/>
                    <a:gd name="connsiteX4" fmla="*/ 0 w 318912"/>
                    <a:gd name="connsiteY4" fmla="*/ 125959 h 304485"/>
                    <a:gd name="connsiteX5" fmla="*/ 24384 w 318912"/>
                    <a:gd name="connsiteY5" fmla="*/ 1427 h 304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8912" h="304485">
                      <a:moveTo>
                        <a:pt x="24384" y="1427"/>
                      </a:moveTo>
                      <a:cubicBezTo>
                        <a:pt x="24384" y="1427"/>
                        <a:pt x="188976" y="-12507"/>
                        <a:pt x="265611" y="46711"/>
                      </a:cubicBezTo>
                      <a:cubicBezTo>
                        <a:pt x="346601" y="109413"/>
                        <a:pt x="321346" y="233075"/>
                        <a:pt x="281287" y="304485"/>
                      </a:cubicBezTo>
                      <a:cubicBezTo>
                        <a:pt x="281287" y="304485"/>
                        <a:pt x="310896" y="184307"/>
                        <a:pt x="199426" y="130314"/>
                      </a:cubicBezTo>
                      <a:cubicBezTo>
                        <a:pt x="89698" y="78062"/>
                        <a:pt x="0" y="125959"/>
                        <a:pt x="0" y="125959"/>
                      </a:cubicBezTo>
                      <a:lnTo>
                        <a:pt x="24384" y="1427"/>
                      </a:ln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4" name="شكل حر: شكل 53">
                  <a:extLst>
                    <a:ext uri="{FF2B5EF4-FFF2-40B4-BE49-F238E27FC236}">
                      <a16:creationId xmlns:a16="http://schemas.microsoft.com/office/drawing/2014/main" id="{D4DD8EA2-5D82-458D-98BC-47BB0ACC686F}"/>
                    </a:ext>
                  </a:extLst>
                </p:cNvPr>
                <p:cNvSpPr/>
                <p:nvPr/>
              </p:nvSpPr>
              <p:spPr>
                <a:xfrm>
                  <a:off x="1823591" y="3093284"/>
                  <a:ext cx="179380" cy="311766"/>
                </a:xfrm>
                <a:custGeom>
                  <a:avLst/>
                  <a:gdLst>
                    <a:gd name="connsiteX0" fmla="*/ 179380 w 179380"/>
                    <a:gd name="connsiteY0" fmla="*/ 193330 h 311766"/>
                    <a:gd name="connsiteX1" fmla="*/ 132354 w 179380"/>
                    <a:gd name="connsiteY1" fmla="*/ 249065 h 311766"/>
                    <a:gd name="connsiteX2" fmla="*/ 163705 w 179380"/>
                    <a:gd name="connsiteY2" fmla="*/ 311767 h 311766"/>
                    <a:gd name="connsiteX3" fmla="*/ 4338 w 179380"/>
                    <a:gd name="connsiteY3" fmla="*/ 176784 h 311766"/>
                    <a:gd name="connsiteX4" fmla="*/ 35689 w 179380"/>
                    <a:gd name="connsiteY4" fmla="*/ 0 h 311766"/>
                    <a:gd name="connsiteX5" fmla="*/ 179380 w 179380"/>
                    <a:gd name="connsiteY5" fmla="*/ 193330 h 311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9380" h="311766">
                      <a:moveTo>
                        <a:pt x="179380" y="193330"/>
                      </a:moveTo>
                      <a:lnTo>
                        <a:pt x="132354" y="249065"/>
                      </a:lnTo>
                      <a:lnTo>
                        <a:pt x="163705" y="311767"/>
                      </a:lnTo>
                      <a:cubicBezTo>
                        <a:pt x="163705" y="311767"/>
                        <a:pt x="23497" y="268224"/>
                        <a:pt x="4338" y="176784"/>
                      </a:cubicBezTo>
                      <a:cubicBezTo>
                        <a:pt x="-14821" y="85344"/>
                        <a:pt x="35689" y="0"/>
                        <a:pt x="35689" y="0"/>
                      </a:cubicBezTo>
                      <a:cubicBezTo>
                        <a:pt x="35689" y="0"/>
                        <a:pt x="3467" y="176784"/>
                        <a:pt x="179380" y="19333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55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3625378" y="2828858"/>
                  <a:ext cx="318913" cy="717271"/>
                  <a:chOff x="3625378" y="2828858"/>
                  <a:chExt cx="318913" cy="717271"/>
                </a:xfrm>
                <a:solidFill>
                  <a:srgbClr val="008A46"/>
                </a:solidFill>
              </p:grpSpPr>
              <p:sp>
                <p:nvSpPr>
                  <p:cNvPr id="56" name="شكل حر: شكل 55">
                    <a:extLst>
                      <a:ext uri="{FF2B5EF4-FFF2-40B4-BE49-F238E27FC236}">
                        <a16:creationId xmlns:a16="http://schemas.microsoft.com/office/drawing/2014/main" id="{62E2024A-BCDB-4F63-82B2-772DD75A65FB}"/>
                      </a:ext>
                    </a:extLst>
                  </p:cNvPr>
                  <p:cNvSpPr/>
                  <p:nvPr/>
                </p:nvSpPr>
                <p:spPr>
                  <a:xfrm>
                    <a:off x="3740016" y="2948722"/>
                    <a:ext cx="197090" cy="376210"/>
                  </a:xfrm>
                  <a:custGeom>
                    <a:avLst/>
                    <a:gdLst>
                      <a:gd name="connsiteX0" fmla="*/ 188420 w 197090"/>
                      <a:gd name="connsiteY0" fmla="*/ 0 h 376210"/>
                      <a:gd name="connsiteX1" fmla="*/ 83918 w 197090"/>
                      <a:gd name="connsiteY1" fmla="*/ 192459 h 376210"/>
                      <a:gd name="connsiteX2" fmla="*/ 14249 w 197090"/>
                      <a:gd name="connsiteY2" fmla="*/ 376210 h 376210"/>
                      <a:gd name="connsiteX3" fmla="*/ 190162 w 197090"/>
                      <a:gd name="connsiteY3" fmla="*/ 124532 h 376210"/>
                      <a:gd name="connsiteX4" fmla="*/ 188420 w 197090"/>
                      <a:gd name="connsiteY4" fmla="*/ 0 h 376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090" h="376210">
                        <a:moveTo>
                          <a:pt x="188420" y="0"/>
                        </a:moveTo>
                        <a:cubicBezTo>
                          <a:pt x="188420" y="0"/>
                          <a:pt x="166649" y="89698"/>
                          <a:pt x="83918" y="192459"/>
                        </a:cubicBezTo>
                        <a:cubicBezTo>
                          <a:pt x="2057" y="295221"/>
                          <a:pt x="-17102" y="337022"/>
                          <a:pt x="14249" y="376210"/>
                        </a:cubicBezTo>
                        <a:cubicBezTo>
                          <a:pt x="14249" y="376210"/>
                          <a:pt x="169261" y="235131"/>
                          <a:pt x="190162" y="124532"/>
                        </a:cubicBezTo>
                        <a:cubicBezTo>
                          <a:pt x="206709" y="41801"/>
                          <a:pt x="188420" y="0"/>
                          <a:pt x="188420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7" name="شكل حر: شكل 56">
                    <a:extLst>
                      <a:ext uri="{FF2B5EF4-FFF2-40B4-BE49-F238E27FC236}">
                        <a16:creationId xmlns:a16="http://schemas.microsoft.com/office/drawing/2014/main" id="{ED9B61EB-02F4-43A0-8F67-1E09A051287A}"/>
                      </a:ext>
                    </a:extLst>
                  </p:cNvPr>
                  <p:cNvSpPr/>
                  <p:nvPr/>
                </p:nvSpPr>
                <p:spPr>
                  <a:xfrm>
                    <a:off x="3625378" y="2828858"/>
                    <a:ext cx="318913" cy="304485"/>
                  </a:xfrm>
                  <a:custGeom>
                    <a:avLst/>
                    <a:gdLst>
                      <a:gd name="connsiteX0" fmla="*/ 24384 w 318913"/>
                      <a:gd name="connsiteY0" fmla="*/ 1427 h 304485"/>
                      <a:gd name="connsiteX1" fmla="*/ 265611 w 318913"/>
                      <a:gd name="connsiteY1" fmla="*/ 46711 h 304485"/>
                      <a:gd name="connsiteX2" fmla="*/ 281287 w 318913"/>
                      <a:gd name="connsiteY2" fmla="*/ 304485 h 304485"/>
                      <a:gd name="connsiteX3" fmla="*/ 199427 w 318913"/>
                      <a:gd name="connsiteY3" fmla="*/ 130314 h 304485"/>
                      <a:gd name="connsiteX4" fmla="*/ 0 w 318913"/>
                      <a:gd name="connsiteY4" fmla="*/ 125959 h 304485"/>
                      <a:gd name="connsiteX5" fmla="*/ 24384 w 318913"/>
                      <a:gd name="connsiteY5" fmla="*/ 1427 h 304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8913" h="304485">
                        <a:moveTo>
                          <a:pt x="24384" y="1427"/>
                        </a:moveTo>
                        <a:cubicBezTo>
                          <a:pt x="24384" y="1427"/>
                          <a:pt x="188976" y="-12507"/>
                          <a:pt x="265611" y="46711"/>
                        </a:cubicBezTo>
                        <a:cubicBezTo>
                          <a:pt x="346601" y="109413"/>
                          <a:pt x="321347" y="233075"/>
                          <a:pt x="281287" y="304485"/>
                        </a:cubicBezTo>
                        <a:cubicBezTo>
                          <a:pt x="281287" y="304485"/>
                          <a:pt x="310896" y="184307"/>
                          <a:pt x="199427" y="130314"/>
                        </a:cubicBezTo>
                        <a:cubicBezTo>
                          <a:pt x="89698" y="78062"/>
                          <a:pt x="0" y="125959"/>
                          <a:pt x="0" y="125959"/>
                        </a:cubicBezTo>
                        <a:lnTo>
                          <a:pt x="24384" y="1427"/>
                        </a:ln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8" name="شكل حر: شكل 57">
                    <a:extLst>
                      <a:ext uri="{FF2B5EF4-FFF2-40B4-BE49-F238E27FC236}">
                        <a16:creationId xmlns:a16="http://schemas.microsoft.com/office/drawing/2014/main" id="{584DF636-7530-4475-85D3-E8D5F78AB54A}"/>
                      </a:ext>
                    </a:extLst>
                  </p:cNvPr>
                  <p:cNvSpPr/>
                  <p:nvPr/>
                </p:nvSpPr>
                <p:spPr>
                  <a:xfrm>
                    <a:off x="3722634" y="3234363"/>
                    <a:ext cx="179676" cy="311766"/>
                  </a:xfrm>
                  <a:custGeom>
                    <a:avLst/>
                    <a:gdLst>
                      <a:gd name="connsiteX0" fmla="*/ 179677 w 179676"/>
                      <a:gd name="connsiteY0" fmla="*/ 193330 h 311766"/>
                      <a:gd name="connsiteX1" fmla="*/ 132650 w 179676"/>
                      <a:gd name="connsiteY1" fmla="*/ 249065 h 311766"/>
                      <a:gd name="connsiteX2" fmla="*/ 164001 w 179676"/>
                      <a:gd name="connsiteY2" fmla="*/ 311767 h 311766"/>
                      <a:gd name="connsiteX3" fmla="*/ 4634 w 179676"/>
                      <a:gd name="connsiteY3" fmla="*/ 176784 h 311766"/>
                      <a:gd name="connsiteX4" fmla="*/ 35985 w 179676"/>
                      <a:gd name="connsiteY4" fmla="*/ 0 h 311766"/>
                      <a:gd name="connsiteX5" fmla="*/ 179677 w 179676"/>
                      <a:gd name="connsiteY5" fmla="*/ 193330 h 311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9676" h="311766">
                        <a:moveTo>
                          <a:pt x="179677" y="193330"/>
                        </a:moveTo>
                        <a:lnTo>
                          <a:pt x="132650" y="249065"/>
                        </a:lnTo>
                        <a:lnTo>
                          <a:pt x="164001" y="311767"/>
                        </a:lnTo>
                        <a:cubicBezTo>
                          <a:pt x="164001" y="311767"/>
                          <a:pt x="23793" y="268224"/>
                          <a:pt x="4634" y="176784"/>
                        </a:cubicBezTo>
                        <a:cubicBezTo>
                          <a:pt x="-15395" y="84473"/>
                          <a:pt x="35985" y="0"/>
                          <a:pt x="35985" y="0"/>
                        </a:cubicBezTo>
                        <a:cubicBezTo>
                          <a:pt x="35985" y="0"/>
                          <a:pt x="4634" y="176784"/>
                          <a:pt x="179677" y="19333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grpSp>
              <p:nvGrpSpPr>
                <p:cNvPr id="59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2075105" y="2603862"/>
                  <a:ext cx="564660" cy="1982070"/>
                  <a:chOff x="2075105" y="2603862"/>
                  <a:chExt cx="564660" cy="1982070"/>
                </a:xfrm>
                <a:solidFill>
                  <a:srgbClr val="008A46"/>
                </a:solidFill>
              </p:grpSpPr>
              <p:sp>
                <p:nvSpPr>
                  <p:cNvPr id="60" name="شكل حر: شكل 59">
                    <a:extLst>
                      <a:ext uri="{FF2B5EF4-FFF2-40B4-BE49-F238E27FC236}">
                        <a16:creationId xmlns:a16="http://schemas.microsoft.com/office/drawing/2014/main" id="{10463AFE-293E-4518-A993-7415BF65AB26}"/>
                      </a:ext>
                    </a:extLst>
                  </p:cNvPr>
                  <p:cNvSpPr/>
                  <p:nvPr/>
                </p:nvSpPr>
                <p:spPr>
                  <a:xfrm>
                    <a:off x="2080997" y="3323190"/>
                    <a:ext cx="457678" cy="715844"/>
                  </a:xfrm>
                  <a:custGeom>
                    <a:avLst/>
                    <a:gdLst>
                      <a:gd name="connsiteX0" fmla="*/ 84824 w 457678"/>
                      <a:gd name="connsiteY0" fmla="*/ 0 h 715844"/>
                      <a:gd name="connsiteX1" fmla="*/ 115304 w 457678"/>
                      <a:gd name="connsiteY1" fmla="*/ 360535 h 715844"/>
                      <a:gd name="connsiteX2" fmla="*/ 456680 w 457678"/>
                      <a:gd name="connsiteY2" fmla="*/ 715845 h 715844"/>
                      <a:gd name="connsiteX3" fmla="*/ 249416 w 457678"/>
                      <a:gd name="connsiteY3" fmla="*/ 584345 h 715844"/>
                      <a:gd name="connsiteX4" fmla="*/ 84824 w 457678"/>
                      <a:gd name="connsiteY4" fmla="*/ 0 h 715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7678" h="715844">
                        <a:moveTo>
                          <a:pt x="84824" y="0"/>
                        </a:moveTo>
                        <a:cubicBezTo>
                          <a:pt x="84824" y="0"/>
                          <a:pt x="-29258" y="206393"/>
                          <a:pt x="115304" y="360535"/>
                        </a:cubicBezTo>
                        <a:cubicBezTo>
                          <a:pt x="259866" y="514677"/>
                          <a:pt x="474097" y="536448"/>
                          <a:pt x="456680" y="715845"/>
                        </a:cubicBezTo>
                        <a:cubicBezTo>
                          <a:pt x="456680" y="715845"/>
                          <a:pt x="348694" y="647918"/>
                          <a:pt x="249416" y="584345"/>
                        </a:cubicBezTo>
                        <a:cubicBezTo>
                          <a:pt x="150138" y="519902"/>
                          <a:pt x="-143341" y="260386"/>
                          <a:pt x="84824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61" name="شكل حر: شكل 60">
                    <a:extLst>
                      <a:ext uri="{FF2B5EF4-FFF2-40B4-BE49-F238E27FC236}">
                        <a16:creationId xmlns:a16="http://schemas.microsoft.com/office/drawing/2014/main" id="{73D31D89-1DCF-482D-BA76-C9B128D132D2}"/>
                      </a:ext>
                    </a:extLst>
                  </p:cNvPr>
                  <p:cNvSpPr/>
                  <p:nvPr/>
                </p:nvSpPr>
                <p:spPr>
                  <a:xfrm>
                    <a:off x="2075105" y="2603862"/>
                    <a:ext cx="564660" cy="956201"/>
                  </a:xfrm>
                  <a:custGeom>
                    <a:avLst/>
                    <a:gdLst>
                      <a:gd name="connsiteX0" fmla="*/ 531370 w 564660"/>
                      <a:gd name="connsiteY0" fmla="*/ 0 h 956201"/>
                      <a:gd name="connsiteX1" fmla="*/ 334557 w 564660"/>
                      <a:gd name="connsiteY1" fmla="*/ 397111 h 956201"/>
                      <a:gd name="connsiteX2" fmla="*/ 7114 w 564660"/>
                      <a:gd name="connsiteY2" fmla="*/ 956201 h 956201"/>
                      <a:gd name="connsiteX3" fmla="*/ 351103 w 564660"/>
                      <a:gd name="connsiteY3" fmla="*/ 500743 h 956201"/>
                      <a:gd name="connsiteX4" fmla="*/ 531370 w 564660"/>
                      <a:gd name="connsiteY4" fmla="*/ 0 h 956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660" h="956201">
                        <a:moveTo>
                          <a:pt x="531370" y="0"/>
                        </a:moveTo>
                        <a:cubicBezTo>
                          <a:pt x="531370" y="0"/>
                          <a:pt x="584493" y="185493"/>
                          <a:pt x="334557" y="397111"/>
                        </a:cubicBezTo>
                        <a:cubicBezTo>
                          <a:pt x="62849" y="627888"/>
                          <a:pt x="-27720" y="772450"/>
                          <a:pt x="7114" y="956201"/>
                        </a:cubicBezTo>
                        <a:cubicBezTo>
                          <a:pt x="7114" y="956201"/>
                          <a:pt x="6243" y="768967"/>
                          <a:pt x="351103" y="500743"/>
                        </a:cubicBezTo>
                        <a:cubicBezTo>
                          <a:pt x="679416" y="245582"/>
                          <a:pt x="531370" y="0"/>
                          <a:pt x="531370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62" name="شكل حر: شكل 61">
                    <a:extLst>
                      <a:ext uri="{FF2B5EF4-FFF2-40B4-BE49-F238E27FC236}">
                        <a16:creationId xmlns:a16="http://schemas.microsoft.com/office/drawing/2014/main" id="{C3272716-F42B-4710-BBC5-0B5893D63790}"/>
                      </a:ext>
                    </a:extLst>
                  </p:cNvPr>
                  <p:cNvSpPr/>
                  <p:nvPr/>
                </p:nvSpPr>
                <p:spPr>
                  <a:xfrm>
                    <a:off x="2157354" y="4234810"/>
                    <a:ext cx="363165" cy="351123"/>
                  </a:xfrm>
                  <a:custGeom>
                    <a:avLst/>
                    <a:gdLst>
                      <a:gd name="connsiteX0" fmla="*/ 46785 w 363165"/>
                      <a:gd name="connsiteY0" fmla="*/ 168 h 351123"/>
                      <a:gd name="connsiteX1" fmla="*/ 207023 w 363165"/>
                      <a:gd name="connsiteY1" fmla="*/ 142118 h 351123"/>
                      <a:gd name="connsiteX2" fmla="*/ 361165 w 363165"/>
                      <a:gd name="connsiteY2" fmla="*/ 351124 h 351123"/>
                      <a:gd name="connsiteX3" fmla="*/ 323718 w 363165"/>
                      <a:gd name="connsiteY3" fmla="*/ 299743 h 351123"/>
                      <a:gd name="connsiteX4" fmla="*/ 279304 w 363165"/>
                      <a:gd name="connsiteY4" fmla="*/ 351124 h 351123"/>
                      <a:gd name="connsiteX5" fmla="*/ 192218 w 363165"/>
                      <a:gd name="connsiteY5" fmla="*/ 244879 h 351123"/>
                      <a:gd name="connsiteX6" fmla="*/ 630 w 363165"/>
                      <a:gd name="connsiteY6" fmla="*/ 68966 h 351123"/>
                      <a:gd name="connsiteX7" fmla="*/ 46785 w 363165"/>
                      <a:gd name="connsiteY7" fmla="*/ 168 h 3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165" h="351123">
                        <a:moveTo>
                          <a:pt x="46785" y="168"/>
                        </a:moveTo>
                        <a:cubicBezTo>
                          <a:pt x="46785" y="168"/>
                          <a:pt x="21530" y="80287"/>
                          <a:pt x="207023" y="142118"/>
                        </a:cubicBezTo>
                        <a:cubicBezTo>
                          <a:pt x="392516" y="203949"/>
                          <a:pt x="361165" y="351124"/>
                          <a:pt x="361165" y="351124"/>
                        </a:cubicBezTo>
                        <a:lnTo>
                          <a:pt x="323718" y="299743"/>
                        </a:lnTo>
                        <a:lnTo>
                          <a:pt x="279304" y="351124"/>
                        </a:lnTo>
                        <a:cubicBezTo>
                          <a:pt x="279304" y="351124"/>
                          <a:pt x="294109" y="278842"/>
                          <a:pt x="192218" y="244879"/>
                        </a:cubicBezTo>
                        <a:cubicBezTo>
                          <a:pt x="58106" y="199595"/>
                          <a:pt x="6726" y="143860"/>
                          <a:pt x="630" y="68966"/>
                        </a:cubicBezTo>
                        <a:cubicBezTo>
                          <a:pt x="-6337" y="-6799"/>
                          <a:pt x="46785" y="168"/>
                          <a:pt x="46785" y="168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63" name="شكل حر: شكل 62">
                    <a:extLst>
                      <a:ext uri="{FF2B5EF4-FFF2-40B4-BE49-F238E27FC236}">
                        <a16:creationId xmlns:a16="http://schemas.microsoft.com/office/drawing/2014/main" id="{010A4C27-7EB7-4570-AF0E-BB4AFEF54497}"/>
                      </a:ext>
                    </a:extLst>
                  </p:cNvPr>
                  <p:cNvSpPr/>
                  <p:nvPr/>
                </p:nvSpPr>
                <p:spPr>
                  <a:xfrm>
                    <a:off x="2155641" y="3973721"/>
                    <a:ext cx="388624" cy="411044"/>
                  </a:xfrm>
                  <a:custGeom>
                    <a:avLst/>
                    <a:gdLst>
                      <a:gd name="connsiteX0" fmla="*/ 33693 w 388624"/>
                      <a:gd name="connsiteY0" fmla="*/ 411045 h 411044"/>
                      <a:gd name="connsiteX1" fmla="*/ 106845 w 388624"/>
                      <a:gd name="connsiteY1" fmla="*/ 262128 h 411044"/>
                      <a:gd name="connsiteX2" fmla="*/ 374199 w 388624"/>
                      <a:gd name="connsiteY2" fmla="*/ 0 h 411044"/>
                      <a:gd name="connsiteX3" fmla="*/ 187835 w 388624"/>
                      <a:gd name="connsiteY3" fmla="*/ 132370 h 411044"/>
                      <a:gd name="connsiteX4" fmla="*/ 33693 w 388624"/>
                      <a:gd name="connsiteY4" fmla="*/ 411045 h 411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624" h="411044">
                        <a:moveTo>
                          <a:pt x="33693" y="411045"/>
                        </a:moveTo>
                        <a:cubicBezTo>
                          <a:pt x="33693" y="411045"/>
                          <a:pt x="-10720" y="322217"/>
                          <a:pt x="106845" y="262128"/>
                        </a:cubicBezTo>
                        <a:cubicBezTo>
                          <a:pt x="224411" y="202039"/>
                          <a:pt x="447350" y="203781"/>
                          <a:pt x="374199" y="0"/>
                        </a:cubicBezTo>
                        <a:cubicBezTo>
                          <a:pt x="374199" y="0"/>
                          <a:pt x="335010" y="97536"/>
                          <a:pt x="187835" y="132370"/>
                        </a:cubicBezTo>
                        <a:cubicBezTo>
                          <a:pt x="41531" y="167205"/>
                          <a:pt x="-54263" y="289125"/>
                          <a:pt x="33693" y="411045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64" name="شكل حر: شكل 63">
                  <a:extLst>
                    <a:ext uri="{FF2B5EF4-FFF2-40B4-BE49-F238E27FC236}">
                      <a16:creationId xmlns:a16="http://schemas.microsoft.com/office/drawing/2014/main" id="{01FB62A3-B9C5-4856-8DE9-ED7CC24ADCFC}"/>
                    </a:ext>
                  </a:extLst>
                </p:cNvPr>
                <p:cNvSpPr/>
                <p:nvPr/>
              </p:nvSpPr>
              <p:spPr>
                <a:xfrm>
                  <a:off x="1545641" y="3757748"/>
                  <a:ext cx="340232" cy="291737"/>
                </a:xfrm>
                <a:custGeom>
                  <a:avLst/>
                  <a:gdLst>
                    <a:gd name="connsiteX0" fmla="*/ 324960 w 340232"/>
                    <a:gd name="connsiteY0" fmla="*/ 0 h 291737"/>
                    <a:gd name="connsiteX1" fmla="*/ 315380 w 340232"/>
                    <a:gd name="connsiteY1" fmla="*/ 148917 h 291737"/>
                    <a:gd name="connsiteX2" fmla="*/ 14064 w 340232"/>
                    <a:gd name="connsiteY2" fmla="*/ 291737 h 291737"/>
                    <a:gd name="connsiteX3" fmla="*/ 47156 w 340232"/>
                    <a:gd name="connsiteY3" fmla="*/ 170688 h 291737"/>
                    <a:gd name="connsiteX4" fmla="*/ 324960 w 340232"/>
                    <a:gd name="connsiteY4" fmla="*/ 0 h 291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232" h="291737">
                      <a:moveTo>
                        <a:pt x="324960" y="0"/>
                      </a:moveTo>
                      <a:cubicBezTo>
                        <a:pt x="324960" y="0"/>
                        <a:pt x="365019" y="73152"/>
                        <a:pt x="315380" y="148917"/>
                      </a:cubicBezTo>
                      <a:cubicBezTo>
                        <a:pt x="265742" y="223810"/>
                        <a:pt x="49769" y="209006"/>
                        <a:pt x="14064" y="291737"/>
                      </a:cubicBezTo>
                      <a:cubicBezTo>
                        <a:pt x="14064" y="291737"/>
                        <a:pt x="-33833" y="225552"/>
                        <a:pt x="47156" y="170688"/>
                      </a:cubicBezTo>
                      <a:cubicBezTo>
                        <a:pt x="128146" y="116695"/>
                        <a:pt x="284900" y="107986"/>
                        <a:pt x="324960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65" name="شكل حر: شكل 64">
                  <a:extLst>
                    <a:ext uri="{FF2B5EF4-FFF2-40B4-BE49-F238E27FC236}">
                      <a16:creationId xmlns:a16="http://schemas.microsoft.com/office/drawing/2014/main" id="{BBB26D6A-8199-44A7-B1CD-E8C2BAAE9F0B}"/>
                    </a:ext>
                  </a:extLst>
                </p:cNvPr>
                <p:cNvSpPr/>
                <p:nvPr/>
              </p:nvSpPr>
              <p:spPr>
                <a:xfrm>
                  <a:off x="1524822" y="3374571"/>
                  <a:ext cx="359150" cy="453716"/>
                </a:xfrm>
                <a:custGeom>
                  <a:avLst/>
                  <a:gdLst>
                    <a:gd name="connsiteX0" fmla="*/ 51429 w 359150"/>
                    <a:gd name="connsiteY0" fmla="*/ 0 h 453716"/>
                    <a:gd name="connsiteX1" fmla="*/ 71459 w 359150"/>
                    <a:gd name="connsiteY1" fmla="*/ 182009 h 453716"/>
                    <a:gd name="connsiteX2" fmla="*/ 358842 w 359150"/>
                    <a:gd name="connsiteY2" fmla="*/ 453717 h 453716"/>
                    <a:gd name="connsiteX3" fmla="*/ 182058 w 359150"/>
                    <a:gd name="connsiteY3" fmla="*/ 354439 h 453716"/>
                    <a:gd name="connsiteX4" fmla="*/ 1790 w 359150"/>
                    <a:gd name="connsiteY4" fmla="*/ 148046 h 453716"/>
                    <a:gd name="connsiteX5" fmla="*/ 51429 w 359150"/>
                    <a:gd name="connsiteY5" fmla="*/ 0 h 453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9150" h="453716">
                      <a:moveTo>
                        <a:pt x="51429" y="0"/>
                      </a:moveTo>
                      <a:cubicBezTo>
                        <a:pt x="51429" y="0"/>
                        <a:pt x="-9531" y="77506"/>
                        <a:pt x="71459" y="182009"/>
                      </a:cubicBezTo>
                      <a:cubicBezTo>
                        <a:pt x="152449" y="286512"/>
                        <a:pt x="368421" y="292608"/>
                        <a:pt x="358842" y="453717"/>
                      </a:cubicBezTo>
                      <a:cubicBezTo>
                        <a:pt x="358842" y="453717"/>
                        <a:pt x="316170" y="404949"/>
                        <a:pt x="182058" y="354439"/>
                      </a:cubicBezTo>
                      <a:cubicBezTo>
                        <a:pt x="47946" y="303058"/>
                        <a:pt x="14853" y="211618"/>
                        <a:pt x="1790" y="148046"/>
                      </a:cubicBezTo>
                      <a:cubicBezTo>
                        <a:pt x="-11272" y="84473"/>
                        <a:pt x="51429" y="0"/>
                        <a:pt x="51429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66" name="شكل حر: شكل 65">
                  <a:extLst>
                    <a:ext uri="{FF2B5EF4-FFF2-40B4-BE49-F238E27FC236}">
                      <a16:creationId xmlns:a16="http://schemas.microsoft.com/office/drawing/2014/main" id="{208A1626-B3F8-4553-AFB8-2DC7C2F2F7F0}"/>
                    </a:ext>
                  </a:extLst>
                </p:cNvPr>
                <p:cNvSpPr/>
                <p:nvPr/>
              </p:nvSpPr>
              <p:spPr>
                <a:xfrm>
                  <a:off x="1525777" y="3956304"/>
                  <a:ext cx="264704" cy="268224"/>
                </a:xfrm>
                <a:custGeom>
                  <a:avLst/>
                  <a:gdLst>
                    <a:gd name="connsiteX0" fmla="*/ 252513 w 264704"/>
                    <a:gd name="connsiteY0" fmla="*/ 158496 h 268224"/>
                    <a:gd name="connsiteX1" fmla="*/ 210712 w 264704"/>
                    <a:gd name="connsiteY1" fmla="*/ 209006 h 268224"/>
                    <a:gd name="connsiteX2" fmla="*/ 264705 w 264704"/>
                    <a:gd name="connsiteY2" fmla="*/ 268224 h 268224"/>
                    <a:gd name="connsiteX3" fmla="*/ 38282 w 264704"/>
                    <a:gd name="connsiteY3" fmla="*/ 170688 h 268224"/>
                    <a:gd name="connsiteX4" fmla="*/ 36540 w 264704"/>
                    <a:gd name="connsiteY4" fmla="*/ 0 h 268224"/>
                    <a:gd name="connsiteX5" fmla="*/ 252513 w 264704"/>
                    <a:gd name="connsiteY5" fmla="*/ 158496 h 268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4704" h="268224">
                      <a:moveTo>
                        <a:pt x="252513" y="158496"/>
                      </a:moveTo>
                      <a:lnTo>
                        <a:pt x="210712" y="209006"/>
                      </a:lnTo>
                      <a:lnTo>
                        <a:pt x="264705" y="268224"/>
                      </a:lnTo>
                      <a:cubicBezTo>
                        <a:pt x="264705" y="268224"/>
                        <a:pt x="82696" y="217714"/>
                        <a:pt x="38282" y="170688"/>
                      </a:cubicBezTo>
                      <a:cubicBezTo>
                        <a:pt x="-6132" y="123662"/>
                        <a:pt x="-18324" y="54864"/>
                        <a:pt x="36540" y="0"/>
                      </a:cubicBezTo>
                      <a:cubicBezTo>
                        <a:pt x="37411" y="0"/>
                        <a:pt x="-4390" y="139337"/>
                        <a:pt x="252513" y="15849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67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3482897" y="3615798"/>
                  <a:ext cx="301800" cy="711490"/>
                  <a:chOff x="3482897" y="3615798"/>
                  <a:chExt cx="301800" cy="711490"/>
                </a:xfrm>
                <a:solidFill>
                  <a:srgbClr val="008A46"/>
                </a:solidFill>
              </p:grpSpPr>
              <p:sp>
                <p:nvSpPr>
                  <p:cNvPr id="68" name="شكل حر: شكل 67">
                    <a:extLst>
                      <a:ext uri="{FF2B5EF4-FFF2-40B4-BE49-F238E27FC236}">
                        <a16:creationId xmlns:a16="http://schemas.microsoft.com/office/drawing/2014/main" id="{CD4884FA-7B6B-4F1C-9EB0-A45508E55CDF}"/>
                      </a:ext>
                    </a:extLst>
                  </p:cNvPr>
                  <p:cNvSpPr/>
                  <p:nvPr/>
                </p:nvSpPr>
                <p:spPr>
                  <a:xfrm>
                    <a:off x="3500295" y="3936274"/>
                    <a:ext cx="284402" cy="243840"/>
                  </a:xfrm>
                  <a:custGeom>
                    <a:avLst/>
                    <a:gdLst>
                      <a:gd name="connsiteX0" fmla="*/ 271387 w 284402"/>
                      <a:gd name="connsiteY0" fmla="*/ 0 h 243840"/>
                      <a:gd name="connsiteX1" fmla="*/ 263549 w 284402"/>
                      <a:gd name="connsiteY1" fmla="*/ 124532 h 243840"/>
                      <a:gd name="connsiteX2" fmla="*/ 11871 w 284402"/>
                      <a:gd name="connsiteY2" fmla="*/ 243840 h 243840"/>
                      <a:gd name="connsiteX3" fmla="*/ 38868 w 284402"/>
                      <a:gd name="connsiteY3" fmla="*/ 142821 h 243840"/>
                      <a:gd name="connsiteX4" fmla="*/ 271387 w 284402"/>
                      <a:gd name="connsiteY4" fmla="*/ 0 h 243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02" h="243840">
                        <a:moveTo>
                          <a:pt x="271387" y="0"/>
                        </a:moveTo>
                        <a:cubicBezTo>
                          <a:pt x="271387" y="0"/>
                          <a:pt x="305350" y="61831"/>
                          <a:pt x="263549" y="124532"/>
                        </a:cubicBezTo>
                        <a:cubicBezTo>
                          <a:pt x="221748" y="187234"/>
                          <a:pt x="41481" y="175042"/>
                          <a:pt x="11871" y="243840"/>
                        </a:cubicBezTo>
                        <a:cubicBezTo>
                          <a:pt x="11871" y="243840"/>
                          <a:pt x="-28188" y="188105"/>
                          <a:pt x="38868" y="142821"/>
                        </a:cubicBezTo>
                        <a:cubicBezTo>
                          <a:pt x="106795" y="97536"/>
                          <a:pt x="238294" y="90569"/>
                          <a:pt x="271387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69" name="شكل حر: شكل 68">
                    <a:extLst>
                      <a:ext uri="{FF2B5EF4-FFF2-40B4-BE49-F238E27FC236}">
                        <a16:creationId xmlns:a16="http://schemas.microsoft.com/office/drawing/2014/main" id="{10F4F5E9-4C7D-453D-BE78-FF270C767916}"/>
                      </a:ext>
                    </a:extLst>
                  </p:cNvPr>
                  <p:cNvSpPr/>
                  <p:nvPr/>
                </p:nvSpPr>
                <p:spPr>
                  <a:xfrm>
                    <a:off x="3482897" y="3615798"/>
                    <a:ext cx="300409" cy="379693"/>
                  </a:xfrm>
                  <a:custGeom>
                    <a:avLst/>
                    <a:gdLst>
                      <a:gd name="connsiteX0" fmla="*/ 42333 w 300409"/>
                      <a:gd name="connsiteY0" fmla="*/ 0 h 379693"/>
                      <a:gd name="connsiteX1" fmla="*/ 59750 w 300409"/>
                      <a:gd name="connsiteY1" fmla="*/ 152400 h 379693"/>
                      <a:gd name="connsiteX2" fmla="*/ 300106 w 300409"/>
                      <a:gd name="connsiteY2" fmla="*/ 379694 h 379693"/>
                      <a:gd name="connsiteX3" fmla="*/ 152061 w 300409"/>
                      <a:gd name="connsiteY3" fmla="*/ 296091 h 379693"/>
                      <a:gd name="connsiteX4" fmla="*/ 1402 w 300409"/>
                      <a:gd name="connsiteY4" fmla="*/ 123662 h 379693"/>
                      <a:gd name="connsiteX5" fmla="*/ 42333 w 300409"/>
                      <a:gd name="connsiteY5" fmla="*/ 0 h 379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09" h="379693">
                        <a:moveTo>
                          <a:pt x="42333" y="0"/>
                        </a:moveTo>
                        <a:cubicBezTo>
                          <a:pt x="42333" y="0"/>
                          <a:pt x="-8177" y="65314"/>
                          <a:pt x="59750" y="152400"/>
                        </a:cubicBezTo>
                        <a:cubicBezTo>
                          <a:pt x="127677" y="240357"/>
                          <a:pt x="308815" y="244711"/>
                          <a:pt x="300106" y="379694"/>
                        </a:cubicBezTo>
                        <a:cubicBezTo>
                          <a:pt x="300106" y="379694"/>
                          <a:pt x="264401" y="338764"/>
                          <a:pt x="152061" y="296091"/>
                        </a:cubicBezTo>
                        <a:cubicBezTo>
                          <a:pt x="39720" y="253419"/>
                          <a:pt x="11853" y="176784"/>
                          <a:pt x="1402" y="123662"/>
                        </a:cubicBezTo>
                        <a:cubicBezTo>
                          <a:pt x="-9048" y="70539"/>
                          <a:pt x="42333" y="0"/>
                          <a:pt x="42333" y="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70" name="شكل حر: شكل 69">
                    <a:extLst>
                      <a:ext uri="{FF2B5EF4-FFF2-40B4-BE49-F238E27FC236}">
                        <a16:creationId xmlns:a16="http://schemas.microsoft.com/office/drawing/2014/main" id="{CFA66E50-A227-4835-9B41-A0A48791080B}"/>
                      </a:ext>
                    </a:extLst>
                  </p:cNvPr>
                  <p:cNvSpPr/>
                  <p:nvPr/>
                </p:nvSpPr>
                <p:spPr>
                  <a:xfrm>
                    <a:off x="3483563" y="4102608"/>
                    <a:ext cx="221062" cy="224681"/>
                  </a:xfrm>
                  <a:custGeom>
                    <a:avLst/>
                    <a:gdLst>
                      <a:gd name="connsiteX0" fmla="*/ 210612 w 221062"/>
                      <a:gd name="connsiteY0" fmla="*/ 132370 h 224681"/>
                      <a:gd name="connsiteX1" fmla="*/ 175778 w 221062"/>
                      <a:gd name="connsiteY1" fmla="*/ 175042 h 224681"/>
                      <a:gd name="connsiteX2" fmla="*/ 221062 w 221062"/>
                      <a:gd name="connsiteY2" fmla="*/ 224681 h 224681"/>
                      <a:gd name="connsiteX3" fmla="*/ 32087 w 221062"/>
                      <a:gd name="connsiteY3" fmla="*/ 142821 h 224681"/>
                      <a:gd name="connsiteX4" fmla="*/ 30345 w 221062"/>
                      <a:gd name="connsiteY4" fmla="*/ 0 h 224681"/>
                      <a:gd name="connsiteX5" fmla="*/ 210612 w 221062"/>
                      <a:gd name="connsiteY5" fmla="*/ 132370 h 224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062" h="224681">
                        <a:moveTo>
                          <a:pt x="210612" y="132370"/>
                        </a:moveTo>
                        <a:lnTo>
                          <a:pt x="175778" y="175042"/>
                        </a:lnTo>
                        <a:lnTo>
                          <a:pt x="221062" y="224681"/>
                        </a:lnTo>
                        <a:cubicBezTo>
                          <a:pt x="221062" y="224681"/>
                          <a:pt x="68662" y="182880"/>
                          <a:pt x="32087" y="142821"/>
                        </a:cubicBezTo>
                        <a:cubicBezTo>
                          <a:pt x="-4489" y="102761"/>
                          <a:pt x="-15811" y="46155"/>
                          <a:pt x="30345" y="0"/>
                        </a:cubicBezTo>
                        <a:cubicBezTo>
                          <a:pt x="30345" y="0"/>
                          <a:pt x="-4489" y="116695"/>
                          <a:pt x="210612" y="132370"/>
                        </a:cubicBezTo>
                        <a:close/>
                      </a:path>
                    </a:pathLst>
                  </a:custGeom>
                  <a:solidFill>
                    <a:srgbClr val="008A46"/>
                  </a:solidFill>
                  <a:ln w="8709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71" name="شكل حر: شكل 70">
                  <a:extLst>
                    <a:ext uri="{FF2B5EF4-FFF2-40B4-BE49-F238E27FC236}">
                      <a16:creationId xmlns:a16="http://schemas.microsoft.com/office/drawing/2014/main" id="{A72AE6D5-CE91-4F2C-BFD0-193292F3057E}"/>
                    </a:ext>
                  </a:extLst>
                </p:cNvPr>
                <p:cNvSpPr/>
                <p:nvPr/>
              </p:nvSpPr>
              <p:spPr>
                <a:xfrm>
                  <a:off x="2245940" y="6579325"/>
                  <a:ext cx="101453" cy="188984"/>
                </a:xfrm>
                <a:custGeom>
                  <a:avLst/>
                  <a:gdLst>
                    <a:gd name="connsiteX0" fmla="*/ 68798 w 101453"/>
                    <a:gd name="connsiteY0" fmla="*/ 0 h 188984"/>
                    <a:gd name="connsiteX1" fmla="*/ 0 w 101453"/>
                    <a:gd name="connsiteY1" fmla="*/ 108857 h 188984"/>
                    <a:gd name="connsiteX2" fmla="*/ 26126 w 101453"/>
                    <a:gd name="connsiteY2" fmla="*/ 188976 h 188984"/>
                    <a:gd name="connsiteX3" fmla="*/ 68798 w 101453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453" h="188984">
                      <a:moveTo>
                        <a:pt x="68798" y="0"/>
                      </a:moveTo>
                      <a:cubicBezTo>
                        <a:pt x="68798" y="0"/>
                        <a:pt x="50510" y="62702"/>
                        <a:pt x="0" y="108857"/>
                      </a:cubicBezTo>
                      <a:cubicBezTo>
                        <a:pt x="0" y="108857"/>
                        <a:pt x="33963" y="159367"/>
                        <a:pt x="26126" y="188976"/>
                      </a:cubicBezTo>
                      <a:cubicBezTo>
                        <a:pt x="26126" y="189847"/>
                        <a:pt x="161979" y="122791"/>
                        <a:pt x="68798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2" name="شكل حر: شكل 71">
                  <a:extLst>
                    <a:ext uri="{FF2B5EF4-FFF2-40B4-BE49-F238E27FC236}">
                      <a16:creationId xmlns:a16="http://schemas.microsoft.com/office/drawing/2014/main" id="{58A698B6-F606-4225-913B-48D124F0B4E5}"/>
                    </a:ext>
                  </a:extLst>
                </p:cNvPr>
                <p:cNvSpPr/>
                <p:nvPr/>
              </p:nvSpPr>
              <p:spPr>
                <a:xfrm>
                  <a:off x="4958660" y="3984171"/>
                  <a:ext cx="101452" cy="188984"/>
                </a:xfrm>
                <a:custGeom>
                  <a:avLst/>
                  <a:gdLst>
                    <a:gd name="connsiteX0" fmla="*/ 68797 w 101452"/>
                    <a:gd name="connsiteY0" fmla="*/ 0 h 188984"/>
                    <a:gd name="connsiteX1" fmla="*/ 0 w 101452"/>
                    <a:gd name="connsiteY1" fmla="*/ 108857 h 188984"/>
                    <a:gd name="connsiteX2" fmla="*/ 26126 w 101452"/>
                    <a:gd name="connsiteY2" fmla="*/ 188976 h 188984"/>
                    <a:gd name="connsiteX3" fmla="*/ 68797 w 101452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452" h="188984">
                      <a:moveTo>
                        <a:pt x="68797" y="0"/>
                      </a:moveTo>
                      <a:cubicBezTo>
                        <a:pt x="68797" y="0"/>
                        <a:pt x="50510" y="62702"/>
                        <a:pt x="0" y="108857"/>
                      </a:cubicBezTo>
                      <a:cubicBezTo>
                        <a:pt x="0" y="108857"/>
                        <a:pt x="33963" y="159367"/>
                        <a:pt x="26126" y="188976"/>
                      </a:cubicBezTo>
                      <a:cubicBezTo>
                        <a:pt x="26126" y="189847"/>
                        <a:pt x="161979" y="122791"/>
                        <a:pt x="68797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3" name="شكل حر: شكل 72">
                  <a:extLst>
                    <a:ext uri="{FF2B5EF4-FFF2-40B4-BE49-F238E27FC236}">
                      <a16:creationId xmlns:a16="http://schemas.microsoft.com/office/drawing/2014/main" id="{D08DA49D-75CC-4776-87F3-52275DD1BCC4}"/>
                    </a:ext>
                  </a:extLst>
                </p:cNvPr>
                <p:cNvSpPr/>
                <p:nvPr/>
              </p:nvSpPr>
              <p:spPr>
                <a:xfrm>
                  <a:off x="1932431" y="6272783"/>
                  <a:ext cx="121920" cy="76802"/>
                </a:xfrm>
                <a:custGeom>
                  <a:avLst/>
                  <a:gdLst>
                    <a:gd name="connsiteX0" fmla="*/ 121920 w 121920"/>
                    <a:gd name="connsiteY0" fmla="*/ 67056 h 76802"/>
                    <a:gd name="connsiteX1" fmla="*/ 60089 w 121920"/>
                    <a:gd name="connsiteY1" fmla="*/ 0 h 76802"/>
                    <a:gd name="connsiteX2" fmla="*/ 0 w 121920"/>
                    <a:gd name="connsiteY2" fmla="*/ 3484 h 76802"/>
                    <a:gd name="connsiteX3" fmla="*/ 121920 w 121920"/>
                    <a:gd name="connsiteY3" fmla="*/ 67056 h 768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920" h="76802">
                      <a:moveTo>
                        <a:pt x="121920" y="67056"/>
                      </a:moveTo>
                      <a:cubicBezTo>
                        <a:pt x="121920" y="67056"/>
                        <a:pt x="81861" y="43543"/>
                        <a:pt x="60089" y="0"/>
                      </a:cubicBezTo>
                      <a:cubicBezTo>
                        <a:pt x="60089" y="0"/>
                        <a:pt x="19159" y="13934"/>
                        <a:pt x="0" y="3484"/>
                      </a:cubicBezTo>
                      <a:cubicBezTo>
                        <a:pt x="0" y="2613"/>
                        <a:pt x="20901" y="108857"/>
                        <a:pt x="121920" y="6705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4" name="شكل حر: شكل 73">
                  <a:extLst>
                    <a:ext uri="{FF2B5EF4-FFF2-40B4-BE49-F238E27FC236}">
                      <a16:creationId xmlns:a16="http://schemas.microsoft.com/office/drawing/2014/main" id="{BDD2BB9D-AEE1-4418-82CD-D5F6EB9ECC82}"/>
                    </a:ext>
                  </a:extLst>
                </p:cNvPr>
                <p:cNvSpPr/>
                <p:nvPr/>
              </p:nvSpPr>
              <p:spPr>
                <a:xfrm>
                  <a:off x="2407920" y="3589673"/>
                  <a:ext cx="121920" cy="76503"/>
                </a:xfrm>
                <a:custGeom>
                  <a:avLst/>
                  <a:gdLst>
                    <a:gd name="connsiteX0" fmla="*/ 121920 w 121920"/>
                    <a:gd name="connsiteY0" fmla="*/ 67056 h 76503"/>
                    <a:gd name="connsiteX1" fmla="*/ 60089 w 121920"/>
                    <a:gd name="connsiteY1" fmla="*/ 0 h 76503"/>
                    <a:gd name="connsiteX2" fmla="*/ 0 w 121920"/>
                    <a:gd name="connsiteY2" fmla="*/ 3484 h 76503"/>
                    <a:gd name="connsiteX3" fmla="*/ 121920 w 121920"/>
                    <a:gd name="connsiteY3" fmla="*/ 67056 h 76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920" h="76503">
                      <a:moveTo>
                        <a:pt x="121920" y="67056"/>
                      </a:moveTo>
                      <a:cubicBezTo>
                        <a:pt x="121920" y="67056"/>
                        <a:pt x="81861" y="43543"/>
                        <a:pt x="60089" y="0"/>
                      </a:cubicBezTo>
                      <a:cubicBezTo>
                        <a:pt x="60089" y="0"/>
                        <a:pt x="19159" y="13934"/>
                        <a:pt x="0" y="3484"/>
                      </a:cubicBezTo>
                      <a:cubicBezTo>
                        <a:pt x="0" y="2613"/>
                        <a:pt x="20901" y="107986"/>
                        <a:pt x="121920" y="6705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5" name="شكل حر: شكل 74">
                  <a:extLst>
                    <a:ext uri="{FF2B5EF4-FFF2-40B4-BE49-F238E27FC236}">
                      <a16:creationId xmlns:a16="http://schemas.microsoft.com/office/drawing/2014/main" id="{5CC7AE65-109E-4D07-B08F-6F61E29E18CE}"/>
                    </a:ext>
                  </a:extLst>
                </p:cNvPr>
                <p:cNvSpPr/>
                <p:nvPr/>
              </p:nvSpPr>
              <p:spPr>
                <a:xfrm>
                  <a:off x="1705138" y="7196763"/>
                  <a:ext cx="121920" cy="76861"/>
                </a:xfrm>
                <a:custGeom>
                  <a:avLst/>
                  <a:gdLst>
                    <a:gd name="connsiteX0" fmla="*/ 121920 w 121920"/>
                    <a:gd name="connsiteY0" fmla="*/ 67056 h 76861"/>
                    <a:gd name="connsiteX1" fmla="*/ 60089 w 121920"/>
                    <a:gd name="connsiteY1" fmla="*/ 0 h 76861"/>
                    <a:gd name="connsiteX2" fmla="*/ 0 w 121920"/>
                    <a:gd name="connsiteY2" fmla="*/ 3483 h 76861"/>
                    <a:gd name="connsiteX3" fmla="*/ 121920 w 121920"/>
                    <a:gd name="connsiteY3" fmla="*/ 67056 h 76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920" h="76861">
                      <a:moveTo>
                        <a:pt x="121920" y="67056"/>
                      </a:moveTo>
                      <a:cubicBezTo>
                        <a:pt x="121920" y="67056"/>
                        <a:pt x="81861" y="43543"/>
                        <a:pt x="60089" y="0"/>
                      </a:cubicBezTo>
                      <a:cubicBezTo>
                        <a:pt x="60089" y="0"/>
                        <a:pt x="19159" y="13934"/>
                        <a:pt x="0" y="3483"/>
                      </a:cubicBezTo>
                      <a:cubicBezTo>
                        <a:pt x="0" y="3483"/>
                        <a:pt x="20901" y="108857"/>
                        <a:pt x="121920" y="6705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6" name="شكل حر: شكل 75">
                  <a:extLst>
                    <a:ext uri="{FF2B5EF4-FFF2-40B4-BE49-F238E27FC236}">
                      <a16:creationId xmlns:a16="http://schemas.microsoft.com/office/drawing/2014/main" id="{2E810FAC-6E3D-4CC4-A343-856D143DD3C6}"/>
                    </a:ext>
                  </a:extLst>
                </p:cNvPr>
                <p:cNvSpPr/>
                <p:nvPr/>
              </p:nvSpPr>
              <p:spPr>
                <a:xfrm>
                  <a:off x="1440397" y="3005328"/>
                  <a:ext cx="121920" cy="76503"/>
                </a:xfrm>
                <a:custGeom>
                  <a:avLst/>
                  <a:gdLst>
                    <a:gd name="connsiteX0" fmla="*/ 121920 w 121920"/>
                    <a:gd name="connsiteY0" fmla="*/ 67056 h 76503"/>
                    <a:gd name="connsiteX1" fmla="*/ 60089 w 121920"/>
                    <a:gd name="connsiteY1" fmla="*/ 0 h 76503"/>
                    <a:gd name="connsiteX2" fmla="*/ 0 w 121920"/>
                    <a:gd name="connsiteY2" fmla="*/ 3483 h 76503"/>
                    <a:gd name="connsiteX3" fmla="*/ 121920 w 121920"/>
                    <a:gd name="connsiteY3" fmla="*/ 67056 h 76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1920" h="76503">
                      <a:moveTo>
                        <a:pt x="121920" y="67056"/>
                      </a:moveTo>
                      <a:cubicBezTo>
                        <a:pt x="121920" y="67056"/>
                        <a:pt x="81861" y="43543"/>
                        <a:pt x="60089" y="0"/>
                      </a:cubicBezTo>
                      <a:cubicBezTo>
                        <a:pt x="60089" y="0"/>
                        <a:pt x="19159" y="13934"/>
                        <a:pt x="0" y="3483"/>
                      </a:cubicBezTo>
                      <a:cubicBezTo>
                        <a:pt x="0" y="2612"/>
                        <a:pt x="20901" y="107986"/>
                        <a:pt x="121920" y="67056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7" name="شكل حر: شكل 76">
                  <a:extLst>
                    <a:ext uri="{FF2B5EF4-FFF2-40B4-BE49-F238E27FC236}">
                      <a16:creationId xmlns:a16="http://schemas.microsoft.com/office/drawing/2014/main" id="{E67B8C53-E0C8-47E6-9553-277B2D0D5E05}"/>
                    </a:ext>
                  </a:extLst>
                </p:cNvPr>
                <p:cNvSpPr/>
                <p:nvPr/>
              </p:nvSpPr>
              <p:spPr>
                <a:xfrm>
                  <a:off x="1400338" y="4790585"/>
                  <a:ext cx="77382" cy="119307"/>
                </a:xfrm>
                <a:custGeom>
                  <a:avLst/>
                  <a:gdLst>
                    <a:gd name="connsiteX0" fmla="*/ 69669 w 77382"/>
                    <a:gd name="connsiteY0" fmla="*/ 0 h 119307"/>
                    <a:gd name="connsiteX1" fmla="*/ 0 w 77382"/>
                    <a:gd name="connsiteY1" fmla="*/ 59218 h 119307"/>
                    <a:gd name="connsiteX2" fmla="*/ 871 w 77382"/>
                    <a:gd name="connsiteY2" fmla="*/ 119307 h 119307"/>
                    <a:gd name="connsiteX3" fmla="*/ 69669 w 77382"/>
                    <a:gd name="connsiteY3" fmla="*/ 0 h 119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382" h="119307">
                      <a:moveTo>
                        <a:pt x="69669" y="0"/>
                      </a:moveTo>
                      <a:cubicBezTo>
                        <a:pt x="69669" y="0"/>
                        <a:pt x="44414" y="38318"/>
                        <a:pt x="0" y="59218"/>
                      </a:cubicBezTo>
                      <a:cubicBezTo>
                        <a:pt x="0" y="59218"/>
                        <a:pt x="12192" y="101019"/>
                        <a:pt x="871" y="119307"/>
                      </a:cubicBezTo>
                      <a:cubicBezTo>
                        <a:pt x="871" y="119307"/>
                        <a:pt x="106245" y="103632"/>
                        <a:pt x="69669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8" name="شكل حر: شكل 77">
                  <a:extLst>
                    <a:ext uri="{FF2B5EF4-FFF2-40B4-BE49-F238E27FC236}">
                      <a16:creationId xmlns:a16="http://schemas.microsoft.com/office/drawing/2014/main" id="{5ACCF0A8-6944-47FE-BB8C-BDBF820A7A19}"/>
                    </a:ext>
                  </a:extLst>
                </p:cNvPr>
                <p:cNvSpPr/>
                <p:nvPr/>
              </p:nvSpPr>
              <p:spPr>
                <a:xfrm>
                  <a:off x="1639390" y="5806875"/>
                  <a:ext cx="101453" cy="188976"/>
                </a:xfrm>
                <a:custGeom>
                  <a:avLst/>
                  <a:gdLst>
                    <a:gd name="connsiteX0" fmla="*/ 32655 w 101453"/>
                    <a:gd name="connsiteY0" fmla="*/ 0 h 188976"/>
                    <a:gd name="connsiteX1" fmla="*/ 101453 w 101453"/>
                    <a:gd name="connsiteY1" fmla="*/ 108857 h 188976"/>
                    <a:gd name="connsiteX2" fmla="*/ 75327 w 101453"/>
                    <a:gd name="connsiteY2" fmla="*/ 188976 h 188976"/>
                    <a:gd name="connsiteX3" fmla="*/ 32655 w 101453"/>
                    <a:gd name="connsiteY3" fmla="*/ 0 h 188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453" h="188976">
                      <a:moveTo>
                        <a:pt x="32655" y="0"/>
                      </a:moveTo>
                      <a:cubicBezTo>
                        <a:pt x="32655" y="0"/>
                        <a:pt x="50943" y="62702"/>
                        <a:pt x="101453" y="108857"/>
                      </a:cubicBezTo>
                      <a:cubicBezTo>
                        <a:pt x="101453" y="108857"/>
                        <a:pt x="67490" y="159367"/>
                        <a:pt x="75327" y="188976"/>
                      </a:cubicBezTo>
                      <a:cubicBezTo>
                        <a:pt x="75327" y="188976"/>
                        <a:pt x="-60526" y="122791"/>
                        <a:pt x="32655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79" name="شكل حر: شكل 78">
                  <a:extLst>
                    <a:ext uri="{FF2B5EF4-FFF2-40B4-BE49-F238E27FC236}">
                      <a16:creationId xmlns:a16="http://schemas.microsoft.com/office/drawing/2014/main" id="{552B5175-7A95-4A52-9B22-1BADFFE3E436}"/>
                    </a:ext>
                  </a:extLst>
                </p:cNvPr>
                <p:cNvSpPr/>
                <p:nvPr/>
              </p:nvSpPr>
              <p:spPr>
                <a:xfrm>
                  <a:off x="1677580" y="4299421"/>
                  <a:ext cx="101580" cy="188984"/>
                </a:xfrm>
                <a:custGeom>
                  <a:avLst/>
                  <a:gdLst>
                    <a:gd name="connsiteX0" fmla="*/ 32783 w 101580"/>
                    <a:gd name="connsiteY0" fmla="*/ 0 h 188984"/>
                    <a:gd name="connsiteX1" fmla="*/ 101580 w 101580"/>
                    <a:gd name="connsiteY1" fmla="*/ 108857 h 188984"/>
                    <a:gd name="connsiteX2" fmla="*/ 75455 w 101580"/>
                    <a:gd name="connsiteY2" fmla="*/ 188976 h 188984"/>
                    <a:gd name="connsiteX3" fmla="*/ 32783 w 101580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80" h="188984">
                      <a:moveTo>
                        <a:pt x="32783" y="0"/>
                      </a:moveTo>
                      <a:cubicBezTo>
                        <a:pt x="32783" y="0"/>
                        <a:pt x="51071" y="62702"/>
                        <a:pt x="101580" y="108857"/>
                      </a:cubicBezTo>
                      <a:cubicBezTo>
                        <a:pt x="101580" y="108857"/>
                        <a:pt x="67617" y="159367"/>
                        <a:pt x="75455" y="188976"/>
                      </a:cubicBezTo>
                      <a:cubicBezTo>
                        <a:pt x="74584" y="189847"/>
                        <a:pt x="-60399" y="122791"/>
                        <a:pt x="32783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0" name="شكل حر: شكل 79">
                  <a:extLst>
                    <a:ext uri="{FF2B5EF4-FFF2-40B4-BE49-F238E27FC236}">
                      <a16:creationId xmlns:a16="http://schemas.microsoft.com/office/drawing/2014/main" id="{D8DE90E6-19FE-477F-A13E-C411937C94AE}"/>
                    </a:ext>
                  </a:extLst>
                </p:cNvPr>
                <p:cNvSpPr/>
                <p:nvPr/>
              </p:nvSpPr>
              <p:spPr>
                <a:xfrm>
                  <a:off x="2882847" y="3984171"/>
                  <a:ext cx="101580" cy="188984"/>
                </a:xfrm>
                <a:custGeom>
                  <a:avLst/>
                  <a:gdLst>
                    <a:gd name="connsiteX0" fmla="*/ 32783 w 101580"/>
                    <a:gd name="connsiteY0" fmla="*/ 0 h 188984"/>
                    <a:gd name="connsiteX1" fmla="*/ 101580 w 101580"/>
                    <a:gd name="connsiteY1" fmla="*/ 108857 h 188984"/>
                    <a:gd name="connsiteX2" fmla="*/ 75455 w 101580"/>
                    <a:gd name="connsiteY2" fmla="*/ 188976 h 188984"/>
                    <a:gd name="connsiteX3" fmla="*/ 32783 w 101580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80" h="188984">
                      <a:moveTo>
                        <a:pt x="32783" y="0"/>
                      </a:moveTo>
                      <a:cubicBezTo>
                        <a:pt x="32783" y="0"/>
                        <a:pt x="51071" y="62702"/>
                        <a:pt x="101580" y="108857"/>
                      </a:cubicBezTo>
                      <a:cubicBezTo>
                        <a:pt x="101580" y="108857"/>
                        <a:pt x="67617" y="159367"/>
                        <a:pt x="75455" y="188976"/>
                      </a:cubicBezTo>
                      <a:cubicBezTo>
                        <a:pt x="74584" y="189847"/>
                        <a:pt x="-60399" y="122791"/>
                        <a:pt x="32783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1" name="شكل حر: شكل 80">
                  <a:extLst>
                    <a:ext uri="{FF2B5EF4-FFF2-40B4-BE49-F238E27FC236}">
                      <a16:creationId xmlns:a16="http://schemas.microsoft.com/office/drawing/2014/main" id="{E6274A75-1F80-4F40-8CAD-0B0E0E0B67DE}"/>
                    </a:ext>
                  </a:extLst>
                </p:cNvPr>
                <p:cNvSpPr/>
                <p:nvPr/>
              </p:nvSpPr>
              <p:spPr>
                <a:xfrm>
                  <a:off x="4169103" y="3200400"/>
                  <a:ext cx="101580" cy="188984"/>
                </a:xfrm>
                <a:custGeom>
                  <a:avLst/>
                  <a:gdLst>
                    <a:gd name="connsiteX0" fmla="*/ 32783 w 101580"/>
                    <a:gd name="connsiteY0" fmla="*/ 0 h 188984"/>
                    <a:gd name="connsiteX1" fmla="*/ 101580 w 101580"/>
                    <a:gd name="connsiteY1" fmla="*/ 108857 h 188984"/>
                    <a:gd name="connsiteX2" fmla="*/ 75455 w 101580"/>
                    <a:gd name="connsiteY2" fmla="*/ 188976 h 188984"/>
                    <a:gd name="connsiteX3" fmla="*/ 32783 w 101580"/>
                    <a:gd name="connsiteY3" fmla="*/ 0 h 188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580" h="188984">
                      <a:moveTo>
                        <a:pt x="32783" y="0"/>
                      </a:moveTo>
                      <a:cubicBezTo>
                        <a:pt x="32783" y="0"/>
                        <a:pt x="51071" y="62702"/>
                        <a:pt x="101580" y="108857"/>
                      </a:cubicBezTo>
                      <a:cubicBezTo>
                        <a:pt x="101580" y="108857"/>
                        <a:pt x="67617" y="159367"/>
                        <a:pt x="75455" y="188976"/>
                      </a:cubicBezTo>
                      <a:cubicBezTo>
                        <a:pt x="74584" y="189847"/>
                        <a:pt x="-60399" y="122791"/>
                        <a:pt x="32783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2" name="شكل حر: شكل 81">
                  <a:extLst>
                    <a:ext uri="{FF2B5EF4-FFF2-40B4-BE49-F238E27FC236}">
                      <a16:creationId xmlns:a16="http://schemas.microsoft.com/office/drawing/2014/main" id="{0BE92099-50D8-4EEC-AC2E-DEBD60F0EB78}"/>
                    </a:ext>
                  </a:extLst>
                </p:cNvPr>
                <p:cNvSpPr/>
                <p:nvPr/>
              </p:nvSpPr>
              <p:spPr>
                <a:xfrm>
                  <a:off x="2051739" y="7197634"/>
                  <a:ext cx="229906" cy="115823"/>
                </a:xfrm>
                <a:custGeom>
                  <a:avLst/>
                  <a:gdLst>
                    <a:gd name="connsiteX0" fmla="*/ 0 w 229906"/>
                    <a:gd name="connsiteY0" fmla="*/ 19159 h 115823"/>
                    <a:gd name="connsiteX1" fmla="*/ 97536 w 229906"/>
                    <a:gd name="connsiteY1" fmla="*/ 0 h 115823"/>
                    <a:gd name="connsiteX2" fmla="*/ 229906 w 229906"/>
                    <a:gd name="connsiteY2" fmla="*/ 79248 h 115823"/>
                    <a:gd name="connsiteX3" fmla="*/ 136725 w 229906"/>
                    <a:gd name="connsiteY3" fmla="*/ 115824 h 115823"/>
                    <a:gd name="connsiteX4" fmla="*/ 0 w 229906"/>
                    <a:gd name="connsiteY4" fmla="*/ 19159 h 115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906" h="115823">
                      <a:moveTo>
                        <a:pt x="0" y="19159"/>
                      </a:moveTo>
                      <a:cubicBezTo>
                        <a:pt x="0" y="19159"/>
                        <a:pt x="64443" y="26126"/>
                        <a:pt x="97536" y="0"/>
                      </a:cubicBezTo>
                      <a:cubicBezTo>
                        <a:pt x="97536" y="0"/>
                        <a:pt x="153271" y="62702"/>
                        <a:pt x="229906" y="79248"/>
                      </a:cubicBezTo>
                      <a:cubicBezTo>
                        <a:pt x="229906" y="79248"/>
                        <a:pt x="202910" y="114082"/>
                        <a:pt x="136725" y="115824"/>
                      </a:cubicBezTo>
                      <a:cubicBezTo>
                        <a:pt x="136725" y="114953"/>
                        <a:pt x="36576" y="85344"/>
                        <a:pt x="0" y="19159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3" name="شكل حر: شكل 82">
                  <a:extLst>
                    <a:ext uri="{FF2B5EF4-FFF2-40B4-BE49-F238E27FC236}">
                      <a16:creationId xmlns:a16="http://schemas.microsoft.com/office/drawing/2014/main" id="{EDDE2C59-DF6D-4FAB-A765-F9B21609DFA1}"/>
                    </a:ext>
                  </a:extLst>
                </p:cNvPr>
                <p:cNvSpPr/>
                <p:nvPr/>
              </p:nvSpPr>
              <p:spPr>
                <a:xfrm>
                  <a:off x="1586701" y="6652477"/>
                  <a:ext cx="157151" cy="180260"/>
                </a:xfrm>
                <a:custGeom>
                  <a:avLst/>
                  <a:gdLst>
                    <a:gd name="connsiteX0" fmla="*/ 156754 w 157151"/>
                    <a:gd name="connsiteY0" fmla="*/ 0 h 180260"/>
                    <a:gd name="connsiteX1" fmla="*/ 65314 w 157151"/>
                    <a:gd name="connsiteY1" fmla="*/ 38317 h 180260"/>
                    <a:gd name="connsiteX2" fmla="*/ 0 w 157151"/>
                    <a:gd name="connsiteY2" fmla="*/ 177655 h 180260"/>
                    <a:gd name="connsiteX3" fmla="*/ 97536 w 157151"/>
                    <a:gd name="connsiteY3" fmla="*/ 155012 h 180260"/>
                    <a:gd name="connsiteX4" fmla="*/ 156754 w 157151"/>
                    <a:gd name="connsiteY4" fmla="*/ 0 h 180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7151" h="180260">
                      <a:moveTo>
                        <a:pt x="156754" y="0"/>
                      </a:moveTo>
                      <a:cubicBezTo>
                        <a:pt x="156754" y="0"/>
                        <a:pt x="107115" y="41801"/>
                        <a:pt x="65314" y="38317"/>
                      </a:cubicBezTo>
                      <a:cubicBezTo>
                        <a:pt x="65314" y="38317"/>
                        <a:pt x="53993" y="121049"/>
                        <a:pt x="0" y="177655"/>
                      </a:cubicBezTo>
                      <a:cubicBezTo>
                        <a:pt x="0" y="177655"/>
                        <a:pt x="41801" y="191589"/>
                        <a:pt x="97536" y="155012"/>
                      </a:cubicBezTo>
                      <a:cubicBezTo>
                        <a:pt x="96665" y="156754"/>
                        <a:pt x="162850" y="75764"/>
                        <a:pt x="156754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4" name="شكل حر: شكل 83">
                  <a:extLst>
                    <a:ext uri="{FF2B5EF4-FFF2-40B4-BE49-F238E27FC236}">
                      <a16:creationId xmlns:a16="http://schemas.microsoft.com/office/drawing/2014/main" id="{2EFE1CB6-145A-4D76-8C6D-9222DA244336}"/>
                    </a:ext>
                  </a:extLst>
                </p:cNvPr>
                <p:cNvSpPr/>
                <p:nvPr/>
              </p:nvSpPr>
              <p:spPr>
                <a:xfrm>
                  <a:off x="1348957" y="3627990"/>
                  <a:ext cx="204651" cy="135744"/>
                </a:xfrm>
                <a:custGeom>
                  <a:avLst/>
                  <a:gdLst>
                    <a:gd name="connsiteX0" fmla="*/ 204651 w 204651"/>
                    <a:gd name="connsiteY0" fmla="*/ 0 h 135744"/>
                    <a:gd name="connsiteX1" fmla="*/ 105374 w 204651"/>
                    <a:gd name="connsiteY1" fmla="*/ 8709 h 135744"/>
                    <a:gd name="connsiteX2" fmla="*/ 0 w 204651"/>
                    <a:gd name="connsiteY2" fmla="*/ 121049 h 135744"/>
                    <a:gd name="connsiteX3" fmla="*/ 99278 w 204651"/>
                    <a:gd name="connsiteY3" fmla="*/ 129758 h 135744"/>
                    <a:gd name="connsiteX4" fmla="*/ 204651 w 204651"/>
                    <a:gd name="connsiteY4" fmla="*/ 0 h 135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651" h="135744">
                      <a:moveTo>
                        <a:pt x="204651" y="0"/>
                      </a:moveTo>
                      <a:cubicBezTo>
                        <a:pt x="204651" y="0"/>
                        <a:pt x="144562" y="24384"/>
                        <a:pt x="105374" y="8709"/>
                      </a:cubicBezTo>
                      <a:cubicBezTo>
                        <a:pt x="105374" y="8709"/>
                        <a:pt x="69669" y="84473"/>
                        <a:pt x="0" y="121049"/>
                      </a:cubicBezTo>
                      <a:cubicBezTo>
                        <a:pt x="0" y="121049"/>
                        <a:pt x="35705" y="147175"/>
                        <a:pt x="99278" y="129758"/>
                      </a:cubicBezTo>
                      <a:cubicBezTo>
                        <a:pt x="100149" y="129758"/>
                        <a:pt x="188105" y="74023"/>
                        <a:pt x="204651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5" name="شكل حر: شكل 84">
                  <a:extLst>
                    <a:ext uri="{FF2B5EF4-FFF2-40B4-BE49-F238E27FC236}">
                      <a16:creationId xmlns:a16="http://schemas.microsoft.com/office/drawing/2014/main" id="{4ACC8845-E958-4527-87C5-E5C45BA964C1}"/>
                    </a:ext>
                  </a:extLst>
                </p:cNvPr>
                <p:cNvSpPr/>
                <p:nvPr/>
              </p:nvSpPr>
              <p:spPr>
                <a:xfrm>
                  <a:off x="2018646" y="5337483"/>
                  <a:ext cx="204651" cy="135744"/>
                </a:xfrm>
                <a:custGeom>
                  <a:avLst/>
                  <a:gdLst>
                    <a:gd name="connsiteX0" fmla="*/ 204651 w 204651"/>
                    <a:gd name="connsiteY0" fmla="*/ 0 h 135744"/>
                    <a:gd name="connsiteX1" fmla="*/ 105374 w 204651"/>
                    <a:gd name="connsiteY1" fmla="*/ 8709 h 135744"/>
                    <a:gd name="connsiteX2" fmla="*/ 0 w 204651"/>
                    <a:gd name="connsiteY2" fmla="*/ 121049 h 135744"/>
                    <a:gd name="connsiteX3" fmla="*/ 99278 w 204651"/>
                    <a:gd name="connsiteY3" fmla="*/ 129758 h 135744"/>
                    <a:gd name="connsiteX4" fmla="*/ 204651 w 204651"/>
                    <a:gd name="connsiteY4" fmla="*/ 0 h 135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651" h="135744">
                      <a:moveTo>
                        <a:pt x="204651" y="0"/>
                      </a:moveTo>
                      <a:cubicBezTo>
                        <a:pt x="204651" y="0"/>
                        <a:pt x="144562" y="24384"/>
                        <a:pt x="105374" y="8709"/>
                      </a:cubicBezTo>
                      <a:cubicBezTo>
                        <a:pt x="105374" y="8709"/>
                        <a:pt x="69669" y="84473"/>
                        <a:pt x="0" y="121049"/>
                      </a:cubicBezTo>
                      <a:cubicBezTo>
                        <a:pt x="0" y="121049"/>
                        <a:pt x="35705" y="147175"/>
                        <a:pt x="99278" y="129758"/>
                      </a:cubicBezTo>
                      <a:cubicBezTo>
                        <a:pt x="100149" y="129758"/>
                        <a:pt x="188105" y="74023"/>
                        <a:pt x="204651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6" name="شكل حر: شكل 85">
                  <a:extLst>
                    <a:ext uri="{FF2B5EF4-FFF2-40B4-BE49-F238E27FC236}">
                      <a16:creationId xmlns:a16="http://schemas.microsoft.com/office/drawing/2014/main" id="{5B49F08D-344F-43D0-BCBF-5C68F8D22FE0}"/>
                    </a:ext>
                  </a:extLst>
                </p:cNvPr>
                <p:cNvSpPr/>
                <p:nvPr/>
              </p:nvSpPr>
              <p:spPr>
                <a:xfrm>
                  <a:off x="1644173" y="4923826"/>
                  <a:ext cx="429364" cy="592182"/>
                </a:xfrm>
                <a:custGeom>
                  <a:avLst/>
                  <a:gdLst>
                    <a:gd name="connsiteX0" fmla="*/ 60094 w 429364"/>
                    <a:gd name="connsiteY0" fmla="*/ 592183 h 592182"/>
                    <a:gd name="connsiteX1" fmla="*/ 110603 w 429364"/>
                    <a:gd name="connsiteY1" fmla="*/ 283029 h 592182"/>
                    <a:gd name="connsiteX2" fmla="*/ 429337 w 429364"/>
                    <a:gd name="connsiteY2" fmla="*/ 0 h 592182"/>
                    <a:gd name="connsiteX3" fmla="*/ 241232 w 429364"/>
                    <a:gd name="connsiteY3" fmla="*/ 99278 h 592182"/>
                    <a:gd name="connsiteX4" fmla="*/ 60094 w 429364"/>
                    <a:gd name="connsiteY4" fmla="*/ 592183 h 592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364" h="592182">
                      <a:moveTo>
                        <a:pt x="60094" y="592183"/>
                      </a:moveTo>
                      <a:cubicBezTo>
                        <a:pt x="60094" y="592183"/>
                        <a:pt x="-24380" y="406690"/>
                        <a:pt x="110603" y="283029"/>
                      </a:cubicBezTo>
                      <a:cubicBezTo>
                        <a:pt x="245586" y="159367"/>
                        <a:pt x="431950" y="155883"/>
                        <a:pt x="429337" y="0"/>
                      </a:cubicBezTo>
                      <a:cubicBezTo>
                        <a:pt x="429337" y="0"/>
                        <a:pt x="330930" y="51381"/>
                        <a:pt x="241232" y="99278"/>
                      </a:cubicBezTo>
                      <a:cubicBezTo>
                        <a:pt x="151534" y="147175"/>
                        <a:pt x="-119303" y="351826"/>
                        <a:pt x="60094" y="592183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7" name="شكل حر: شكل 86">
                  <a:extLst>
                    <a:ext uri="{FF2B5EF4-FFF2-40B4-BE49-F238E27FC236}">
                      <a16:creationId xmlns:a16="http://schemas.microsoft.com/office/drawing/2014/main" id="{FF9A4CC8-48AD-4A99-A0B9-C217EBE5196E}"/>
                    </a:ext>
                  </a:extLst>
                </p:cNvPr>
                <p:cNvSpPr/>
                <p:nvPr/>
              </p:nvSpPr>
              <p:spPr>
                <a:xfrm>
                  <a:off x="1636537" y="5306132"/>
                  <a:ext cx="438333" cy="860407"/>
                </a:xfrm>
                <a:custGeom>
                  <a:avLst/>
                  <a:gdLst>
                    <a:gd name="connsiteX0" fmla="*/ 399527 w 438333"/>
                    <a:gd name="connsiteY0" fmla="*/ 860407 h 860407"/>
                    <a:gd name="connsiteX1" fmla="*/ 256706 w 438333"/>
                    <a:gd name="connsiteY1" fmla="*/ 504227 h 860407"/>
                    <a:gd name="connsiteX2" fmla="*/ 11995 w 438333"/>
                    <a:gd name="connsiteY2" fmla="*/ 0 h 860407"/>
                    <a:gd name="connsiteX3" fmla="*/ 277607 w 438333"/>
                    <a:gd name="connsiteY3" fmla="*/ 416270 h 860407"/>
                    <a:gd name="connsiteX4" fmla="*/ 399527 w 438333"/>
                    <a:gd name="connsiteY4" fmla="*/ 860407 h 860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333" h="860407">
                      <a:moveTo>
                        <a:pt x="399527" y="860407"/>
                      </a:moveTo>
                      <a:cubicBezTo>
                        <a:pt x="399527" y="860407"/>
                        <a:pt x="457874" y="703653"/>
                        <a:pt x="256706" y="504227"/>
                      </a:cubicBezTo>
                      <a:cubicBezTo>
                        <a:pt x="38121" y="286512"/>
                        <a:pt x="-30677" y="155884"/>
                        <a:pt x="11995" y="0"/>
                      </a:cubicBezTo>
                      <a:cubicBezTo>
                        <a:pt x="11995" y="0"/>
                        <a:pt x="-1068" y="161109"/>
                        <a:pt x="277607" y="416270"/>
                      </a:cubicBezTo>
                      <a:cubicBezTo>
                        <a:pt x="543218" y="658368"/>
                        <a:pt x="399527" y="860407"/>
                        <a:pt x="399527" y="860407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88" name="شكل حر: شكل 87">
                  <a:extLst>
                    <a:ext uri="{FF2B5EF4-FFF2-40B4-BE49-F238E27FC236}">
                      <a16:creationId xmlns:a16="http://schemas.microsoft.com/office/drawing/2014/main" id="{360759B4-5B92-4E0A-BBBC-57E02C754420}"/>
                    </a:ext>
                  </a:extLst>
                </p:cNvPr>
                <p:cNvSpPr/>
                <p:nvPr/>
              </p:nvSpPr>
              <p:spPr>
                <a:xfrm>
                  <a:off x="1760121" y="4608576"/>
                  <a:ext cx="319677" cy="377951"/>
                </a:xfrm>
                <a:custGeom>
                  <a:avLst/>
                  <a:gdLst>
                    <a:gd name="connsiteX0" fmla="*/ 35586 w 319677"/>
                    <a:gd name="connsiteY0" fmla="*/ 0 h 377951"/>
                    <a:gd name="connsiteX1" fmla="*/ 88708 w 319677"/>
                    <a:gd name="connsiteY1" fmla="*/ 133241 h 377951"/>
                    <a:gd name="connsiteX2" fmla="*/ 302068 w 319677"/>
                    <a:gd name="connsiteY2" fmla="*/ 377952 h 377951"/>
                    <a:gd name="connsiteX3" fmla="*/ 150539 w 319677"/>
                    <a:gd name="connsiteY3" fmla="*/ 250807 h 377951"/>
                    <a:gd name="connsiteX4" fmla="*/ 35586 w 319677"/>
                    <a:gd name="connsiteY4" fmla="*/ 0 h 377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9677" h="377951">
                      <a:moveTo>
                        <a:pt x="35586" y="0"/>
                      </a:moveTo>
                      <a:cubicBezTo>
                        <a:pt x="35586" y="0"/>
                        <a:pt x="-8828" y="73152"/>
                        <a:pt x="88708" y="133241"/>
                      </a:cubicBezTo>
                      <a:cubicBezTo>
                        <a:pt x="186244" y="193330"/>
                        <a:pt x="378704" y="206393"/>
                        <a:pt x="302068" y="377952"/>
                      </a:cubicBezTo>
                      <a:cubicBezTo>
                        <a:pt x="302068" y="377952"/>
                        <a:pt x="275072" y="290866"/>
                        <a:pt x="150539" y="250807"/>
                      </a:cubicBezTo>
                      <a:cubicBezTo>
                        <a:pt x="26007" y="210747"/>
                        <a:pt x="-48016" y="99278"/>
                        <a:pt x="35586" y="0"/>
                      </a:cubicBezTo>
                      <a:close/>
                    </a:path>
                  </a:pathLst>
                </a:custGeom>
                <a:solidFill>
                  <a:srgbClr val="008A46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89" name="شكل حر: شكل 88">
              <a:extLst>
                <a:ext uri="{FF2B5EF4-FFF2-40B4-BE49-F238E27FC236}">
                  <a16:creationId xmlns:a16="http://schemas.microsoft.com/office/drawing/2014/main" id="{2BEA0A70-85BB-4EEA-B59B-6EC102F66F63}"/>
                </a:ext>
              </a:extLst>
            </p:cNvPr>
            <p:cNvSpPr/>
            <p:nvPr/>
          </p:nvSpPr>
          <p:spPr>
            <a:xfrm>
              <a:off x="4353414" y="3722043"/>
              <a:ext cx="3583577" cy="2363506"/>
            </a:xfrm>
            <a:custGeom>
              <a:avLst/>
              <a:gdLst>
                <a:gd name="connsiteX0" fmla="*/ 0 w 3583577"/>
                <a:gd name="connsiteY0" fmla="*/ 0 h 2363506"/>
                <a:gd name="connsiteX1" fmla="*/ 3583578 w 3583577"/>
                <a:gd name="connsiteY1" fmla="*/ 0 h 2363506"/>
                <a:gd name="connsiteX2" fmla="*/ 3583578 w 3583577"/>
                <a:gd name="connsiteY2" fmla="*/ 2363506 h 2363506"/>
                <a:gd name="connsiteX3" fmla="*/ 0 w 3583577"/>
                <a:gd name="connsiteY3" fmla="*/ 2363506 h 2363506"/>
                <a:gd name="connsiteX4" fmla="*/ 0 w 3583577"/>
                <a:gd name="connsiteY4" fmla="*/ 0 h 236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3577" h="2363506">
                  <a:moveTo>
                    <a:pt x="0" y="0"/>
                  </a:moveTo>
                  <a:lnTo>
                    <a:pt x="3583578" y="0"/>
                  </a:lnTo>
                  <a:lnTo>
                    <a:pt x="3583578" y="2363506"/>
                  </a:lnTo>
                  <a:lnTo>
                    <a:pt x="0" y="23635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A46"/>
            </a:solidFill>
            <a:ln w="870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90" name="رسم 2">
              <a:extLst>
                <a:ext uri="{FF2B5EF4-FFF2-40B4-BE49-F238E27FC236}">
                  <a16:creationId xmlns:a16="http://schemas.microsoft.com/office/drawing/2014/main" id="{D81DE6B0-7C7E-4695-822A-EECCF5910A42}"/>
                </a:ext>
              </a:extLst>
            </p:cNvPr>
            <p:cNvGrpSpPr/>
            <p:nvPr/>
          </p:nvGrpSpPr>
          <p:grpSpPr>
            <a:xfrm>
              <a:off x="4791895" y="3996951"/>
              <a:ext cx="2598198" cy="1822428"/>
              <a:chOff x="4791895" y="3996951"/>
              <a:chExt cx="2598198" cy="1822428"/>
            </a:xfrm>
            <a:solidFill>
              <a:srgbClr val="FFFFFF"/>
            </a:solidFill>
          </p:grpSpPr>
          <p:sp>
            <p:nvSpPr>
              <p:cNvPr id="91" name="شكل حر: شكل 90">
                <a:extLst>
                  <a:ext uri="{FF2B5EF4-FFF2-40B4-BE49-F238E27FC236}">
                    <a16:creationId xmlns:a16="http://schemas.microsoft.com/office/drawing/2014/main" id="{5DA4613D-477E-449A-9C45-1F2BF8CFD219}"/>
                  </a:ext>
                </a:extLst>
              </p:cNvPr>
              <p:cNvSpPr/>
              <p:nvPr/>
            </p:nvSpPr>
            <p:spPr>
              <a:xfrm>
                <a:off x="5151120" y="5566518"/>
                <a:ext cx="1921346" cy="252861"/>
              </a:xfrm>
              <a:custGeom>
                <a:avLst/>
                <a:gdLst>
                  <a:gd name="connsiteX0" fmla="*/ 1580606 w 1921346"/>
                  <a:gd name="connsiteY0" fmla="*/ 72281 h 252861"/>
                  <a:gd name="connsiteX1" fmla="*/ 1600635 w 1921346"/>
                  <a:gd name="connsiteY1" fmla="*/ 0 h 252861"/>
                  <a:gd name="connsiteX2" fmla="*/ 1604990 w 1921346"/>
                  <a:gd name="connsiteY2" fmla="*/ 9579 h 252861"/>
                  <a:gd name="connsiteX3" fmla="*/ 1617182 w 1921346"/>
                  <a:gd name="connsiteY3" fmla="*/ 20030 h 252861"/>
                  <a:gd name="connsiteX4" fmla="*/ 1631115 w 1921346"/>
                  <a:gd name="connsiteY4" fmla="*/ 37447 h 252861"/>
                  <a:gd name="connsiteX5" fmla="*/ 1626761 w 1921346"/>
                  <a:gd name="connsiteY5" fmla="*/ 71410 h 252861"/>
                  <a:gd name="connsiteX6" fmla="*/ 1703396 w 1921346"/>
                  <a:gd name="connsiteY6" fmla="*/ 74894 h 252861"/>
                  <a:gd name="connsiteX7" fmla="*/ 1764356 w 1921346"/>
                  <a:gd name="connsiteY7" fmla="*/ 79248 h 252861"/>
                  <a:gd name="connsiteX8" fmla="*/ 1841863 w 1921346"/>
                  <a:gd name="connsiteY8" fmla="*/ 74023 h 252861"/>
                  <a:gd name="connsiteX9" fmla="*/ 1895856 w 1921346"/>
                  <a:gd name="connsiteY9" fmla="*/ 95794 h 252861"/>
                  <a:gd name="connsiteX10" fmla="*/ 1915886 w 1921346"/>
                  <a:gd name="connsiteY10" fmla="*/ 215972 h 252861"/>
                  <a:gd name="connsiteX11" fmla="*/ 1854055 w 1921346"/>
                  <a:gd name="connsiteY11" fmla="*/ 251678 h 252861"/>
                  <a:gd name="connsiteX12" fmla="*/ 1832284 w 1921346"/>
                  <a:gd name="connsiteY12" fmla="*/ 236002 h 252861"/>
                  <a:gd name="connsiteX13" fmla="*/ 1817479 w 1921346"/>
                  <a:gd name="connsiteY13" fmla="*/ 229035 h 252861"/>
                  <a:gd name="connsiteX14" fmla="*/ 1641566 w 1921346"/>
                  <a:gd name="connsiteY14" fmla="*/ 229035 h 252861"/>
                  <a:gd name="connsiteX15" fmla="*/ 1625890 w 1921346"/>
                  <a:gd name="connsiteY15" fmla="*/ 236002 h 252861"/>
                  <a:gd name="connsiteX16" fmla="*/ 1587573 w 1921346"/>
                  <a:gd name="connsiteY16" fmla="*/ 231648 h 252861"/>
                  <a:gd name="connsiteX17" fmla="*/ 1578864 w 1921346"/>
                  <a:gd name="connsiteY17" fmla="*/ 150658 h 252861"/>
                  <a:gd name="connsiteX18" fmla="*/ 1564930 w 1921346"/>
                  <a:gd name="connsiteY18" fmla="*/ 150658 h 252861"/>
                  <a:gd name="connsiteX19" fmla="*/ 740229 w 1921346"/>
                  <a:gd name="connsiteY19" fmla="*/ 151529 h 252861"/>
                  <a:gd name="connsiteX20" fmla="*/ 242969 w 1921346"/>
                  <a:gd name="connsiteY20" fmla="*/ 152400 h 252861"/>
                  <a:gd name="connsiteX21" fmla="*/ 86215 w 1921346"/>
                  <a:gd name="connsiteY21" fmla="*/ 127145 h 252861"/>
                  <a:gd name="connsiteX22" fmla="*/ 0 w 1921346"/>
                  <a:gd name="connsiteY22" fmla="*/ 53993 h 252861"/>
                  <a:gd name="connsiteX23" fmla="*/ 1580606 w 1921346"/>
                  <a:gd name="connsiteY23" fmla="*/ 72281 h 252861"/>
                  <a:gd name="connsiteX24" fmla="*/ 1786999 w 1921346"/>
                  <a:gd name="connsiteY24" fmla="*/ 192459 h 252861"/>
                  <a:gd name="connsiteX25" fmla="*/ 1805287 w 1921346"/>
                  <a:gd name="connsiteY25" fmla="*/ 193330 h 252861"/>
                  <a:gd name="connsiteX26" fmla="*/ 1820962 w 1921346"/>
                  <a:gd name="connsiteY26" fmla="*/ 177655 h 252861"/>
                  <a:gd name="connsiteX27" fmla="*/ 1807029 w 1921346"/>
                  <a:gd name="connsiteY27" fmla="*/ 162850 h 252861"/>
                  <a:gd name="connsiteX28" fmla="*/ 1634599 w 1921346"/>
                  <a:gd name="connsiteY28" fmla="*/ 159367 h 252861"/>
                  <a:gd name="connsiteX29" fmla="*/ 1622407 w 1921346"/>
                  <a:gd name="connsiteY29" fmla="*/ 174171 h 252861"/>
                  <a:gd name="connsiteX30" fmla="*/ 1633728 w 1921346"/>
                  <a:gd name="connsiteY30" fmla="*/ 191589 h 252861"/>
                  <a:gd name="connsiteX31" fmla="*/ 1693817 w 1921346"/>
                  <a:gd name="connsiteY31" fmla="*/ 194201 h 252861"/>
                  <a:gd name="connsiteX32" fmla="*/ 1708622 w 1921346"/>
                  <a:gd name="connsiteY32" fmla="*/ 188976 h 252861"/>
                  <a:gd name="connsiteX33" fmla="*/ 1751294 w 1921346"/>
                  <a:gd name="connsiteY33" fmla="*/ 183751 h 252861"/>
                  <a:gd name="connsiteX34" fmla="*/ 1786999 w 1921346"/>
                  <a:gd name="connsiteY34" fmla="*/ 192459 h 25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921346" h="252861">
                    <a:moveTo>
                      <a:pt x="1580606" y="72281"/>
                    </a:moveTo>
                    <a:cubicBezTo>
                      <a:pt x="1557093" y="34834"/>
                      <a:pt x="1565801" y="8709"/>
                      <a:pt x="1600635" y="0"/>
                    </a:cubicBezTo>
                    <a:cubicBezTo>
                      <a:pt x="1602377" y="3483"/>
                      <a:pt x="1602377" y="6967"/>
                      <a:pt x="1604990" y="9579"/>
                    </a:cubicBezTo>
                    <a:cubicBezTo>
                      <a:pt x="1608473" y="13934"/>
                      <a:pt x="1611956" y="18288"/>
                      <a:pt x="1617182" y="20030"/>
                    </a:cubicBezTo>
                    <a:cubicBezTo>
                      <a:pt x="1625890" y="22642"/>
                      <a:pt x="1631987" y="27867"/>
                      <a:pt x="1631115" y="37447"/>
                    </a:cubicBezTo>
                    <a:cubicBezTo>
                      <a:pt x="1630245" y="48768"/>
                      <a:pt x="1628503" y="59218"/>
                      <a:pt x="1626761" y="71410"/>
                    </a:cubicBezTo>
                    <a:cubicBezTo>
                      <a:pt x="1652016" y="72281"/>
                      <a:pt x="1678142" y="73152"/>
                      <a:pt x="1703396" y="74894"/>
                    </a:cubicBezTo>
                    <a:cubicBezTo>
                      <a:pt x="1723427" y="75764"/>
                      <a:pt x="1744327" y="79248"/>
                      <a:pt x="1764356" y="79248"/>
                    </a:cubicBezTo>
                    <a:cubicBezTo>
                      <a:pt x="1790482" y="79248"/>
                      <a:pt x="1816608" y="76635"/>
                      <a:pt x="1841863" y="74023"/>
                    </a:cubicBezTo>
                    <a:cubicBezTo>
                      <a:pt x="1864505" y="71410"/>
                      <a:pt x="1882793" y="77506"/>
                      <a:pt x="1895856" y="95794"/>
                    </a:cubicBezTo>
                    <a:cubicBezTo>
                      <a:pt x="1921111" y="132370"/>
                      <a:pt x="1927207" y="173301"/>
                      <a:pt x="1915886" y="215972"/>
                    </a:cubicBezTo>
                    <a:cubicBezTo>
                      <a:pt x="1909790" y="239486"/>
                      <a:pt x="1876697" y="257774"/>
                      <a:pt x="1854055" y="251678"/>
                    </a:cubicBezTo>
                    <a:cubicBezTo>
                      <a:pt x="1846217" y="249065"/>
                      <a:pt x="1839250" y="241227"/>
                      <a:pt x="1832284" y="236002"/>
                    </a:cubicBezTo>
                    <a:cubicBezTo>
                      <a:pt x="1827929" y="233390"/>
                      <a:pt x="1822704" y="229035"/>
                      <a:pt x="1817479" y="229035"/>
                    </a:cubicBezTo>
                    <a:cubicBezTo>
                      <a:pt x="1759131" y="228164"/>
                      <a:pt x="1699913" y="228164"/>
                      <a:pt x="1641566" y="229035"/>
                    </a:cubicBezTo>
                    <a:cubicBezTo>
                      <a:pt x="1636341" y="229035"/>
                      <a:pt x="1629374" y="232519"/>
                      <a:pt x="1625890" y="236002"/>
                    </a:cubicBezTo>
                    <a:cubicBezTo>
                      <a:pt x="1611956" y="249936"/>
                      <a:pt x="1597152" y="249065"/>
                      <a:pt x="1587573" y="231648"/>
                    </a:cubicBezTo>
                    <a:cubicBezTo>
                      <a:pt x="1573639" y="206393"/>
                      <a:pt x="1569285" y="179396"/>
                      <a:pt x="1578864" y="150658"/>
                    </a:cubicBezTo>
                    <a:cubicBezTo>
                      <a:pt x="1573639" y="150658"/>
                      <a:pt x="1569285" y="150658"/>
                      <a:pt x="1564930" y="150658"/>
                    </a:cubicBezTo>
                    <a:cubicBezTo>
                      <a:pt x="1289739" y="150658"/>
                      <a:pt x="1015419" y="150658"/>
                      <a:pt x="740229" y="151529"/>
                    </a:cubicBezTo>
                    <a:cubicBezTo>
                      <a:pt x="574766" y="151529"/>
                      <a:pt x="408432" y="153271"/>
                      <a:pt x="242969" y="152400"/>
                    </a:cubicBezTo>
                    <a:cubicBezTo>
                      <a:pt x="189847" y="152400"/>
                      <a:pt x="135854" y="148916"/>
                      <a:pt x="86215" y="127145"/>
                    </a:cubicBezTo>
                    <a:cubicBezTo>
                      <a:pt x="50510" y="111470"/>
                      <a:pt x="21771" y="87956"/>
                      <a:pt x="0" y="53993"/>
                    </a:cubicBezTo>
                    <a:cubicBezTo>
                      <a:pt x="526869" y="71410"/>
                      <a:pt x="1052867" y="67927"/>
                      <a:pt x="1580606" y="72281"/>
                    </a:cubicBezTo>
                    <a:close/>
                    <a:moveTo>
                      <a:pt x="1786999" y="192459"/>
                    </a:moveTo>
                    <a:cubicBezTo>
                      <a:pt x="1793095" y="192459"/>
                      <a:pt x="1799191" y="192459"/>
                      <a:pt x="1805287" y="193330"/>
                    </a:cubicBezTo>
                    <a:cubicBezTo>
                      <a:pt x="1817479" y="195072"/>
                      <a:pt x="1820091" y="187234"/>
                      <a:pt x="1820962" y="177655"/>
                    </a:cubicBezTo>
                    <a:cubicBezTo>
                      <a:pt x="1821833" y="168075"/>
                      <a:pt x="1818350" y="162850"/>
                      <a:pt x="1807029" y="162850"/>
                    </a:cubicBezTo>
                    <a:cubicBezTo>
                      <a:pt x="1749552" y="161979"/>
                      <a:pt x="1692075" y="161109"/>
                      <a:pt x="1634599" y="159367"/>
                    </a:cubicBezTo>
                    <a:cubicBezTo>
                      <a:pt x="1624149" y="159367"/>
                      <a:pt x="1622407" y="166334"/>
                      <a:pt x="1622407" y="174171"/>
                    </a:cubicBezTo>
                    <a:cubicBezTo>
                      <a:pt x="1622407" y="182009"/>
                      <a:pt x="1621536" y="190718"/>
                      <a:pt x="1633728" y="191589"/>
                    </a:cubicBezTo>
                    <a:cubicBezTo>
                      <a:pt x="1653758" y="192459"/>
                      <a:pt x="1673788" y="193330"/>
                      <a:pt x="1693817" y="194201"/>
                    </a:cubicBezTo>
                    <a:cubicBezTo>
                      <a:pt x="1699042" y="194201"/>
                      <a:pt x="1705138" y="191589"/>
                      <a:pt x="1708622" y="188976"/>
                    </a:cubicBezTo>
                    <a:cubicBezTo>
                      <a:pt x="1719072" y="179396"/>
                      <a:pt x="1741714" y="173301"/>
                      <a:pt x="1751294" y="183751"/>
                    </a:cubicBezTo>
                    <a:cubicBezTo>
                      <a:pt x="1762615" y="193330"/>
                      <a:pt x="1774807" y="190718"/>
                      <a:pt x="1786999" y="1924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92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4791895" y="3996951"/>
                <a:ext cx="2598198" cy="942549"/>
                <a:chOff x="4791895" y="3996951"/>
                <a:chExt cx="2598198" cy="942549"/>
              </a:xfrm>
              <a:solidFill>
                <a:srgbClr val="FFFFFF"/>
              </a:solidFill>
            </p:grpSpPr>
            <p:sp>
              <p:nvSpPr>
                <p:cNvPr id="93" name="شكل حر: شكل 92">
                  <a:extLst>
                    <a:ext uri="{FF2B5EF4-FFF2-40B4-BE49-F238E27FC236}">
                      <a16:creationId xmlns:a16="http://schemas.microsoft.com/office/drawing/2014/main" id="{B0239012-1FDF-49A5-A3BA-C2F921DF6D89}"/>
                    </a:ext>
                  </a:extLst>
                </p:cNvPr>
                <p:cNvSpPr/>
                <p:nvPr/>
              </p:nvSpPr>
              <p:spPr>
                <a:xfrm>
                  <a:off x="5301551" y="4346597"/>
                  <a:ext cx="1053963" cy="576365"/>
                </a:xfrm>
                <a:custGeom>
                  <a:avLst/>
                  <a:gdLst>
                    <a:gd name="connsiteX0" fmla="*/ 283255 w 1053963"/>
                    <a:gd name="connsiteY0" fmla="*/ 287233 h 576365"/>
                    <a:gd name="connsiteX1" fmla="*/ 278030 w 1053963"/>
                    <a:gd name="connsiteY1" fmla="*/ 356031 h 576365"/>
                    <a:gd name="connsiteX2" fmla="*/ 288480 w 1053963"/>
                    <a:gd name="connsiteY2" fmla="*/ 349935 h 576365"/>
                    <a:gd name="connsiteX3" fmla="*/ 372083 w 1053963"/>
                    <a:gd name="connsiteY3" fmla="*/ 277654 h 576365"/>
                    <a:gd name="connsiteX4" fmla="*/ 379920 w 1053963"/>
                    <a:gd name="connsiteY4" fmla="*/ 170539 h 576365"/>
                    <a:gd name="connsiteX5" fmla="*/ 359020 w 1053963"/>
                    <a:gd name="connsiteY5" fmla="*/ 147025 h 576365"/>
                    <a:gd name="connsiteX6" fmla="*/ 341603 w 1053963"/>
                    <a:gd name="connsiteY6" fmla="*/ 60811 h 576365"/>
                    <a:gd name="connsiteX7" fmla="*/ 399079 w 1053963"/>
                    <a:gd name="connsiteY7" fmla="*/ 39039 h 576365"/>
                    <a:gd name="connsiteX8" fmla="*/ 454814 w 1053963"/>
                    <a:gd name="connsiteY8" fmla="*/ 132221 h 576365"/>
                    <a:gd name="connsiteX9" fmla="*/ 420850 w 1053963"/>
                    <a:gd name="connsiteY9" fmla="*/ 126125 h 576365"/>
                    <a:gd name="connsiteX10" fmla="*/ 452202 w 1053963"/>
                    <a:gd name="connsiteY10" fmla="*/ 228886 h 576365"/>
                    <a:gd name="connsiteX11" fmla="*/ 436526 w 1053963"/>
                    <a:gd name="connsiteY11" fmla="*/ 300296 h 576365"/>
                    <a:gd name="connsiteX12" fmla="*/ 324185 w 1053963"/>
                    <a:gd name="connsiteY12" fmla="*/ 425700 h 576365"/>
                    <a:gd name="connsiteX13" fmla="*/ 296318 w 1053963"/>
                    <a:gd name="connsiteY13" fmla="*/ 444859 h 576365"/>
                    <a:gd name="connsiteX14" fmla="*/ 290222 w 1053963"/>
                    <a:gd name="connsiteY14" fmla="*/ 463146 h 576365"/>
                    <a:gd name="connsiteX15" fmla="*/ 332894 w 1053963"/>
                    <a:gd name="connsiteY15" fmla="*/ 491885 h 576365"/>
                    <a:gd name="connsiteX16" fmla="*/ 383404 w 1053963"/>
                    <a:gd name="connsiteY16" fmla="*/ 477080 h 576365"/>
                    <a:gd name="connsiteX17" fmla="*/ 502711 w 1053963"/>
                    <a:gd name="connsiteY17" fmla="*/ 358644 h 576365"/>
                    <a:gd name="connsiteX18" fmla="*/ 520999 w 1053963"/>
                    <a:gd name="connsiteY18" fmla="*/ 266333 h 576365"/>
                    <a:gd name="connsiteX19" fmla="*/ 470489 w 1053963"/>
                    <a:gd name="connsiteY19" fmla="*/ 96516 h 576365"/>
                    <a:gd name="connsiteX20" fmla="*/ 462652 w 1053963"/>
                    <a:gd name="connsiteY20" fmla="*/ 34685 h 576365"/>
                    <a:gd name="connsiteX21" fmla="*/ 487906 w 1053963"/>
                    <a:gd name="connsiteY21" fmla="*/ 721 h 576365"/>
                    <a:gd name="connsiteX22" fmla="*/ 497486 w 1053963"/>
                    <a:gd name="connsiteY22" fmla="*/ 2463 h 576365"/>
                    <a:gd name="connsiteX23" fmla="*/ 518386 w 1053963"/>
                    <a:gd name="connsiteY23" fmla="*/ 25105 h 576365"/>
                    <a:gd name="connsiteX24" fmla="*/ 577605 w 1053963"/>
                    <a:gd name="connsiteY24" fmla="*/ 232369 h 576365"/>
                    <a:gd name="connsiteX25" fmla="*/ 589797 w 1053963"/>
                    <a:gd name="connsiteY25" fmla="*/ 254141 h 576365"/>
                    <a:gd name="connsiteX26" fmla="*/ 717813 w 1053963"/>
                    <a:gd name="connsiteY26" fmla="*/ 162701 h 576365"/>
                    <a:gd name="connsiteX27" fmla="*/ 779644 w 1053963"/>
                    <a:gd name="connsiteY27" fmla="*/ 148767 h 576365"/>
                    <a:gd name="connsiteX28" fmla="*/ 796190 w 1053963"/>
                    <a:gd name="connsiteY28" fmla="*/ 131350 h 576365"/>
                    <a:gd name="connsiteX29" fmla="*/ 796190 w 1053963"/>
                    <a:gd name="connsiteY29" fmla="*/ 94774 h 576365"/>
                    <a:gd name="connsiteX30" fmla="*/ 858892 w 1053963"/>
                    <a:gd name="connsiteY30" fmla="*/ 5946 h 576365"/>
                    <a:gd name="connsiteX31" fmla="*/ 959040 w 1053963"/>
                    <a:gd name="connsiteY31" fmla="*/ 77357 h 576365"/>
                    <a:gd name="connsiteX32" fmla="*/ 891113 w 1053963"/>
                    <a:gd name="connsiteY32" fmla="*/ 202760 h 576365"/>
                    <a:gd name="connsiteX33" fmla="*/ 796190 w 1053963"/>
                    <a:gd name="connsiteY33" fmla="*/ 228886 h 576365"/>
                    <a:gd name="connsiteX34" fmla="*/ 782256 w 1053963"/>
                    <a:gd name="connsiteY34" fmla="*/ 233240 h 576365"/>
                    <a:gd name="connsiteX35" fmla="*/ 782256 w 1053963"/>
                    <a:gd name="connsiteY35" fmla="*/ 237594 h 576365"/>
                    <a:gd name="connsiteX36" fmla="*/ 802286 w 1053963"/>
                    <a:gd name="connsiteY36" fmla="*/ 241078 h 576365"/>
                    <a:gd name="connsiteX37" fmla="*/ 1026967 w 1053963"/>
                    <a:gd name="connsiteY37" fmla="*/ 241949 h 576365"/>
                    <a:gd name="connsiteX38" fmla="*/ 1053964 w 1053963"/>
                    <a:gd name="connsiteY38" fmla="*/ 248916 h 576365"/>
                    <a:gd name="connsiteX39" fmla="*/ 1013904 w 1053963"/>
                    <a:gd name="connsiteY39" fmla="*/ 338614 h 576365"/>
                    <a:gd name="connsiteX40" fmla="*/ 1004325 w 1053963"/>
                    <a:gd name="connsiteY40" fmla="*/ 349064 h 576365"/>
                    <a:gd name="connsiteX41" fmla="*/ 837991 w 1053963"/>
                    <a:gd name="connsiteY41" fmla="*/ 383899 h 576365"/>
                    <a:gd name="connsiteX42" fmla="*/ 791836 w 1053963"/>
                    <a:gd name="connsiteY42" fmla="*/ 389994 h 576365"/>
                    <a:gd name="connsiteX43" fmla="*/ 753518 w 1053963"/>
                    <a:gd name="connsiteY43" fmla="*/ 418733 h 576365"/>
                    <a:gd name="connsiteX44" fmla="*/ 760485 w 1053963"/>
                    <a:gd name="connsiteY44" fmla="*/ 454438 h 576365"/>
                    <a:gd name="connsiteX45" fmla="*/ 807511 w 1053963"/>
                    <a:gd name="connsiteY45" fmla="*/ 482305 h 576365"/>
                    <a:gd name="connsiteX46" fmla="*/ 820574 w 1053963"/>
                    <a:gd name="connsiteY46" fmla="*/ 542395 h 576365"/>
                    <a:gd name="connsiteX47" fmla="*/ 810124 w 1053963"/>
                    <a:gd name="connsiteY47" fmla="*/ 547620 h 576365"/>
                    <a:gd name="connsiteX48" fmla="*/ 609826 w 1053963"/>
                    <a:gd name="connsiteY48" fmla="*/ 473597 h 576365"/>
                    <a:gd name="connsiteX49" fmla="*/ 572380 w 1053963"/>
                    <a:gd name="connsiteY49" fmla="*/ 425700 h 576365"/>
                    <a:gd name="connsiteX50" fmla="*/ 544512 w 1053963"/>
                    <a:gd name="connsiteY50" fmla="*/ 423958 h 576365"/>
                    <a:gd name="connsiteX51" fmla="*/ 489648 w 1053963"/>
                    <a:gd name="connsiteY51" fmla="*/ 489272 h 576365"/>
                    <a:gd name="connsiteX52" fmla="*/ 372953 w 1053963"/>
                    <a:gd name="connsiteY52" fmla="*/ 570262 h 576365"/>
                    <a:gd name="connsiteX53" fmla="*/ 229262 w 1053963"/>
                    <a:gd name="connsiteY53" fmla="*/ 504077 h 576365"/>
                    <a:gd name="connsiteX54" fmla="*/ 224037 w 1053963"/>
                    <a:gd name="connsiteY54" fmla="*/ 492756 h 576365"/>
                    <a:gd name="connsiteX55" fmla="*/ 160464 w 1053963"/>
                    <a:gd name="connsiteY55" fmla="*/ 518011 h 576365"/>
                    <a:gd name="connsiteX56" fmla="*/ 18515 w 1053963"/>
                    <a:gd name="connsiteY56" fmla="*/ 565037 h 576365"/>
                    <a:gd name="connsiteX57" fmla="*/ 10677 w 1053963"/>
                    <a:gd name="connsiteY57" fmla="*/ 565908 h 576365"/>
                    <a:gd name="connsiteX58" fmla="*/ 226 w 1053963"/>
                    <a:gd name="connsiteY58" fmla="*/ 560683 h 576365"/>
                    <a:gd name="connsiteX59" fmla="*/ 3710 w 1053963"/>
                    <a:gd name="connsiteY59" fmla="*/ 551103 h 576365"/>
                    <a:gd name="connsiteX60" fmla="*/ 37673 w 1053963"/>
                    <a:gd name="connsiteY60" fmla="*/ 520623 h 576365"/>
                    <a:gd name="connsiteX61" fmla="*/ 185719 w 1053963"/>
                    <a:gd name="connsiteY61" fmla="*/ 425700 h 576365"/>
                    <a:gd name="connsiteX62" fmla="*/ 247550 w 1053963"/>
                    <a:gd name="connsiteY62" fmla="*/ 347323 h 576365"/>
                    <a:gd name="connsiteX63" fmla="*/ 283255 w 1053963"/>
                    <a:gd name="connsiteY63" fmla="*/ 287233 h 576365"/>
                    <a:gd name="connsiteX64" fmla="*/ 622889 w 1053963"/>
                    <a:gd name="connsiteY64" fmla="*/ 302038 h 576365"/>
                    <a:gd name="connsiteX65" fmla="*/ 596764 w 1053963"/>
                    <a:gd name="connsiteY65" fmla="*/ 327293 h 576365"/>
                    <a:gd name="connsiteX66" fmla="*/ 680366 w 1053963"/>
                    <a:gd name="connsiteY66" fmla="*/ 435279 h 576365"/>
                    <a:gd name="connsiteX67" fmla="*/ 692558 w 1053963"/>
                    <a:gd name="connsiteY67" fmla="*/ 429183 h 576365"/>
                    <a:gd name="connsiteX68" fmla="*/ 693429 w 1053963"/>
                    <a:gd name="connsiteY68" fmla="*/ 415249 h 576365"/>
                    <a:gd name="connsiteX69" fmla="*/ 733488 w 1053963"/>
                    <a:gd name="connsiteY69" fmla="*/ 349064 h 576365"/>
                    <a:gd name="connsiteX70" fmla="*/ 742197 w 1053963"/>
                    <a:gd name="connsiteY70" fmla="*/ 345581 h 576365"/>
                    <a:gd name="connsiteX71" fmla="*/ 757872 w 1053963"/>
                    <a:gd name="connsiteY71" fmla="*/ 331647 h 576365"/>
                    <a:gd name="connsiteX72" fmla="*/ 741326 w 1053963"/>
                    <a:gd name="connsiteY72" fmla="*/ 315972 h 576365"/>
                    <a:gd name="connsiteX73" fmla="*/ 709104 w 1053963"/>
                    <a:gd name="connsiteY73" fmla="*/ 311617 h 576365"/>
                    <a:gd name="connsiteX74" fmla="*/ 622889 w 1053963"/>
                    <a:gd name="connsiteY74" fmla="*/ 302038 h 576365"/>
                    <a:gd name="connsiteX75" fmla="*/ 872825 w 1053963"/>
                    <a:gd name="connsiteY75" fmla="*/ 124383 h 576365"/>
                    <a:gd name="connsiteX76" fmla="*/ 885888 w 1053963"/>
                    <a:gd name="connsiteY76" fmla="*/ 118287 h 576365"/>
                    <a:gd name="connsiteX77" fmla="*/ 884146 w 1053963"/>
                    <a:gd name="connsiteY77" fmla="*/ 106966 h 576365"/>
                    <a:gd name="connsiteX78" fmla="*/ 858021 w 1053963"/>
                    <a:gd name="connsiteY78" fmla="*/ 91291 h 576365"/>
                    <a:gd name="connsiteX79" fmla="*/ 848442 w 1053963"/>
                    <a:gd name="connsiteY79" fmla="*/ 94774 h 576365"/>
                    <a:gd name="connsiteX80" fmla="*/ 849312 w 1053963"/>
                    <a:gd name="connsiteY80" fmla="*/ 106095 h 576365"/>
                    <a:gd name="connsiteX81" fmla="*/ 872825 w 1053963"/>
                    <a:gd name="connsiteY81" fmla="*/ 124383 h 576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1053963" h="576365">
                      <a:moveTo>
                        <a:pt x="283255" y="287233"/>
                      </a:moveTo>
                      <a:cubicBezTo>
                        <a:pt x="281513" y="311617"/>
                        <a:pt x="279772" y="332518"/>
                        <a:pt x="278030" y="356031"/>
                      </a:cubicBezTo>
                      <a:cubicBezTo>
                        <a:pt x="283255" y="352548"/>
                        <a:pt x="285867" y="351677"/>
                        <a:pt x="288480" y="349935"/>
                      </a:cubicBezTo>
                      <a:cubicBezTo>
                        <a:pt x="316347" y="325551"/>
                        <a:pt x="344215" y="302038"/>
                        <a:pt x="372083" y="277654"/>
                      </a:cubicBezTo>
                      <a:cubicBezTo>
                        <a:pt x="409529" y="244562"/>
                        <a:pt x="403433" y="202760"/>
                        <a:pt x="379920" y="170539"/>
                      </a:cubicBezTo>
                      <a:cubicBezTo>
                        <a:pt x="373824" y="161830"/>
                        <a:pt x="366858" y="153992"/>
                        <a:pt x="359020" y="147025"/>
                      </a:cubicBezTo>
                      <a:cubicBezTo>
                        <a:pt x="332023" y="122641"/>
                        <a:pt x="332023" y="92161"/>
                        <a:pt x="341603" y="60811"/>
                      </a:cubicBezTo>
                      <a:cubicBezTo>
                        <a:pt x="349440" y="35556"/>
                        <a:pt x="378179" y="25105"/>
                        <a:pt x="399079" y="39039"/>
                      </a:cubicBezTo>
                      <a:cubicBezTo>
                        <a:pt x="431301" y="59940"/>
                        <a:pt x="445235" y="93032"/>
                        <a:pt x="454814" y="132221"/>
                      </a:cubicBezTo>
                      <a:cubicBezTo>
                        <a:pt x="441751" y="129608"/>
                        <a:pt x="432172" y="127866"/>
                        <a:pt x="420850" y="126125"/>
                      </a:cubicBezTo>
                      <a:cubicBezTo>
                        <a:pt x="443493" y="157476"/>
                        <a:pt x="449589" y="192310"/>
                        <a:pt x="452202" y="228886"/>
                      </a:cubicBezTo>
                      <a:cubicBezTo>
                        <a:pt x="453943" y="254141"/>
                        <a:pt x="446976" y="277654"/>
                        <a:pt x="436526" y="300296"/>
                      </a:cubicBezTo>
                      <a:cubicBezTo>
                        <a:pt x="411271" y="352548"/>
                        <a:pt x="372083" y="394349"/>
                        <a:pt x="324185" y="425700"/>
                      </a:cubicBezTo>
                      <a:cubicBezTo>
                        <a:pt x="314606" y="431796"/>
                        <a:pt x="305898" y="438763"/>
                        <a:pt x="296318" y="444859"/>
                      </a:cubicBezTo>
                      <a:cubicBezTo>
                        <a:pt x="288480" y="449213"/>
                        <a:pt x="287609" y="455309"/>
                        <a:pt x="290222" y="463146"/>
                      </a:cubicBezTo>
                      <a:cubicBezTo>
                        <a:pt x="296318" y="482305"/>
                        <a:pt x="310252" y="492756"/>
                        <a:pt x="332894" y="491885"/>
                      </a:cubicBezTo>
                      <a:cubicBezTo>
                        <a:pt x="351182" y="491014"/>
                        <a:pt x="367728" y="487531"/>
                        <a:pt x="383404" y="477080"/>
                      </a:cubicBezTo>
                      <a:cubicBezTo>
                        <a:pt x="431301" y="445729"/>
                        <a:pt x="471360" y="406541"/>
                        <a:pt x="502711" y="358644"/>
                      </a:cubicBezTo>
                      <a:cubicBezTo>
                        <a:pt x="521870" y="329905"/>
                        <a:pt x="523612" y="299425"/>
                        <a:pt x="520999" y="266333"/>
                      </a:cubicBezTo>
                      <a:cubicBezTo>
                        <a:pt x="516645" y="206244"/>
                        <a:pt x="492261" y="151380"/>
                        <a:pt x="470489" y="96516"/>
                      </a:cubicBezTo>
                      <a:cubicBezTo>
                        <a:pt x="462652" y="76486"/>
                        <a:pt x="453072" y="56456"/>
                        <a:pt x="462652" y="34685"/>
                      </a:cubicBezTo>
                      <a:cubicBezTo>
                        <a:pt x="467877" y="22493"/>
                        <a:pt x="478327" y="12043"/>
                        <a:pt x="487906" y="721"/>
                      </a:cubicBezTo>
                      <a:cubicBezTo>
                        <a:pt x="488778" y="-1020"/>
                        <a:pt x="495744" y="721"/>
                        <a:pt x="497486" y="2463"/>
                      </a:cubicBezTo>
                      <a:cubicBezTo>
                        <a:pt x="505324" y="9430"/>
                        <a:pt x="513162" y="16397"/>
                        <a:pt x="518386" y="25105"/>
                      </a:cubicBezTo>
                      <a:cubicBezTo>
                        <a:pt x="554092" y="89549"/>
                        <a:pt x="573250" y="159217"/>
                        <a:pt x="577605" y="232369"/>
                      </a:cubicBezTo>
                      <a:cubicBezTo>
                        <a:pt x="578476" y="241949"/>
                        <a:pt x="579346" y="250657"/>
                        <a:pt x="589797" y="254141"/>
                      </a:cubicBezTo>
                      <a:cubicBezTo>
                        <a:pt x="616793" y="201019"/>
                        <a:pt x="667303" y="180989"/>
                        <a:pt x="717813" y="162701"/>
                      </a:cubicBezTo>
                      <a:cubicBezTo>
                        <a:pt x="737843" y="155734"/>
                        <a:pt x="758743" y="152251"/>
                        <a:pt x="779644" y="148767"/>
                      </a:cubicBezTo>
                      <a:cubicBezTo>
                        <a:pt x="790965" y="147025"/>
                        <a:pt x="796190" y="141800"/>
                        <a:pt x="796190" y="131350"/>
                      </a:cubicBezTo>
                      <a:cubicBezTo>
                        <a:pt x="796190" y="119158"/>
                        <a:pt x="796190" y="106966"/>
                        <a:pt x="796190" y="94774"/>
                      </a:cubicBezTo>
                      <a:cubicBezTo>
                        <a:pt x="796190" y="52102"/>
                        <a:pt x="822316" y="15526"/>
                        <a:pt x="858892" y="5946"/>
                      </a:cubicBezTo>
                      <a:cubicBezTo>
                        <a:pt x="901564" y="-4504"/>
                        <a:pt x="951203" y="31201"/>
                        <a:pt x="959040" y="77357"/>
                      </a:cubicBezTo>
                      <a:cubicBezTo>
                        <a:pt x="968620" y="130479"/>
                        <a:pt x="939882" y="179247"/>
                        <a:pt x="891113" y="202760"/>
                      </a:cubicBezTo>
                      <a:cubicBezTo>
                        <a:pt x="860633" y="216694"/>
                        <a:pt x="828412" y="223661"/>
                        <a:pt x="796190" y="228886"/>
                      </a:cubicBezTo>
                      <a:cubicBezTo>
                        <a:pt x="790965" y="229757"/>
                        <a:pt x="786610" y="231499"/>
                        <a:pt x="782256" y="233240"/>
                      </a:cubicBezTo>
                      <a:cubicBezTo>
                        <a:pt x="782256" y="234982"/>
                        <a:pt x="782256" y="236724"/>
                        <a:pt x="782256" y="237594"/>
                      </a:cubicBezTo>
                      <a:cubicBezTo>
                        <a:pt x="789223" y="238465"/>
                        <a:pt x="795319" y="241078"/>
                        <a:pt x="802286" y="241078"/>
                      </a:cubicBezTo>
                      <a:cubicBezTo>
                        <a:pt x="877180" y="241078"/>
                        <a:pt x="952073" y="241078"/>
                        <a:pt x="1026967" y="241949"/>
                      </a:cubicBezTo>
                      <a:cubicBezTo>
                        <a:pt x="1034805" y="241949"/>
                        <a:pt x="1043513" y="246303"/>
                        <a:pt x="1053964" y="248916"/>
                      </a:cubicBezTo>
                      <a:cubicBezTo>
                        <a:pt x="1028709" y="276783"/>
                        <a:pt x="1019129" y="306392"/>
                        <a:pt x="1013904" y="338614"/>
                      </a:cubicBezTo>
                      <a:cubicBezTo>
                        <a:pt x="1013033" y="342097"/>
                        <a:pt x="1008679" y="348193"/>
                        <a:pt x="1004325" y="349064"/>
                      </a:cubicBezTo>
                      <a:cubicBezTo>
                        <a:pt x="948590" y="361256"/>
                        <a:pt x="892855" y="372577"/>
                        <a:pt x="837991" y="383899"/>
                      </a:cubicBezTo>
                      <a:cubicBezTo>
                        <a:pt x="822316" y="386511"/>
                        <a:pt x="806640" y="387382"/>
                        <a:pt x="791836" y="389994"/>
                      </a:cubicBezTo>
                      <a:cubicBezTo>
                        <a:pt x="774419" y="393478"/>
                        <a:pt x="762226" y="403928"/>
                        <a:pt x="753518" y="418733"/>
                      </a:cubicBezTo>
                      <a:cubicBezTo>
                        <a:pt x="745680" y="431796"/>
                        <a:pt x="747422" y="445729"/>
                        <a:pt x="760485" y="454438"/>
                      </a:cubicBezTo>
                      <a:cubicBezTo>
                        <a:pt x="775289" y="464888"/>
                        <a:pt x="790965" y="474468"/>
                        <a:pt x="807511" y="482305"/>
                      </a:cubicBezTo>
                      <a:cubicBezTo>
                        <a:pt x="837120" y="497110"/>
                        <a:pt x="842345" y="516269"/>
                        <a:pt x="820574" y="542395"/>
                      </a:cubicBezTo>
                      <a:cubicBezTo>
                        <a:pt x="817962" y="545007"/>
                        <a:pt x="813607" y="548491"/>
                        <a:pt x="810124" y="547620"/>
                      </a:cubicBezTo>
                      <a:cubicBezTo>
                        <a:pt x="736101" y="542395"/>
                        <a:pt x="666432" y="524977"/>
                        <a:pt x="609826" y="473597"/>
                      </a:cubicBezTo>
                      <a:cubicBezTo>
                        <a:pt x="595022" y="460534"/>
                        <a:pt x="583701" y="442246"/>
                        <a:pt x="572380" y="425700"/>
                      </a:cubicBezTo>
                      <a:cubicBezTo>
                        <a:pt x="563671" y="412637"/>
                        <a:pt x="554963" y="410895"/>
                        <a:pt x="544512" y="423958"/>
                      </a:cubicBezTo>
                      <a:cubicBezTo>
                        <a:pt x="526224" y="445729"/>
                        <a:pt x="508807" y="467501"/>
                        <a:pt x="489648" y="489272"/>
                      </a:cubicBezTo>
                      <a:cubicBezTo>
                        <a:pt x="457426" y="524977"/>
                        <a:pt x="418238" y="552845"/>
                        <a:pt x="372953" y="570262"/>
                      </a:cubicBezTo>
                      <a:cubicBezTo>
                        <a:pt x="322444" y="589421"/>
                        <a:pt x="245808" y="562424"/>
                        <a:pt x="229262" y="504077"/>
                      </a:cubicBezTo>
                      <a:cubicBezTo>
                        <a:pt x="228391" y="500593"/>
                        <a:pt x="226649" y="497110"/>
                        <a:pt x="224037" y="492756"/>
                      </a:cubicBezTo>
                      <a:cubicBezTo>
                        <a:pt x="202265" y="501464"/>
                        <a:pt x="182236" y="511044"/>
                        <a:pt x="160464" y="518011"/>
                      </a:cubicBezTo>
                      <a:cubicBezTo>
                        <a:pt x="113438" y="534557"/>
                        <a:pt x="66412" y="549362"/>
                        <a:pt x="18515" y="565037"/>
                      </a:cubicBezTo>
                      <a:cubicBezTo>
                        <a:pt x="15902" y="565908"/>
                        <a:pt x="13289" y="566779"/>
                        <a:pt x="10677" y="565908"/>
                      </a:cubicBezTo>
                      <a:cubicBezTo>
                        <a:pt x="6323" y="565037"/>
                        <a:pt x="1968" y="563295"/>
                        <a:pt x="226" y="560683"/>
                      </a:cubicBezTo>
                      <a:cubicBezTo>
                        <a:pt x="-644" y="558941"/>
                        <a:pt x="1098" y="552845"/>
                        <a:pt x="3710" y="551103"/>
                      </a:cubicBezTo>
                      <a:cubicBezTo>
                        <a:pt x="15031" y="540653"/>
                        <a:pt x="25482" y="529332"/>
                        <a:pt x="37673" y="520623"/>
                      </a:cubicBezTo>
                      <a:cubicBezTo>
                        <a:pt x="86442" y="488402"/>
                        <a:pt x="135209" y="455309"/>
                        <a:pt x="185719" y="425700"/>
                      </a:cubicBezTo>
                      <a:cubicBezTo>
                        <a:pt x="217941" y="407412"/>
                        <a:pt x="241454" y="386511"/>
                        <a:pt x="247550" y="347323"/>
                      </a:cubicBezTo>
                      <a:cubicBezTo>
                        <a:pt x="250163" y="324680"/>
                        <a:pt x="260613" y="303780"/>
                        <a:pt x="283255" y="287233"/>
                      </a:cubicBezTo>
                      <a:close/>
                      <a:moveTo>
                        <a:pt x="622889" y="302038"/>
                      </a:moveTo>
                      <a:cubicBezTo>
                        <a:pt x="607214" y="301167"/>
                        <a:pt x="595893" y="312488"/>
                        <a:pt x="596764" y="327293"/>
                      </a:cubicBezTo>
                      <a:cubicBezTo>
                        <a:pt x="599376" y="369094"/>
                        <a:pt x="641178" y="423087"/>
                        <a:pt x="680366" y="435279"/>
                      </a:cubicBezTo>
                      <a:cubicBezTo>
                        <a:pt x="687333" y="437892"/>
                        <a:pt x="691687" y="436150"/>
                        <a:pt x="692558" y="429183"/>
                      </a:cubicBezTo>
                      <a:cubicBezTo>
                        <a:pt x="693429" y="424829"/>
                        <a:pt x="693429" y="419604"/>
                        <a:pt x="693429" y="415249"/>
                      </a:cubicBezTo>
                      <a:cubicBezTo>
                        <a:pt x="689075" y="376932"/>
                        <a:pt x="697783" y="362127"/>
                        <a:pt x="733488" y="349064"/>
                      </a:cubicBezTo>
                      <a:cubicBezTo>
                        <a:pt x="736101" y="348193"/>
                        <a:pt x="739584" y="347323"/>
                        <a:pt x="742197" y="345581"/>
                      </a:cubicBezTo>
                      <a:cubicBezTo>
                        <a:pt x="747422" y="341226"/>
                        <a:pt x="752647" y="336002"/>
                        <a:pt x="757872" y="331647"/>
                      </a:cubicBezTo>
                      <a:cubicBezTo>
                        <a:pt x="752647" y="326422"/>
                        <a:pt x="748293" y="317713"/>
                        <a:pt x="741326" y="315972"/>
                      </a:cubicBezTo>
                      <a:cubicBezTo>
                        <a:pt x="731746" y="312488"/>
                        <a:pt x="720425" y="312488"/>
                        <a:pt x="709104" y="311617"/>
                      </a:cubicBezTo>
                      <a:cubicBezTo>
                        <a:pt x="680366" y="308134"/>
                        <a:pt x="651628" y="305522"/>
                        <a:pt x="622889" y="302038"/>
                      </a:cubicBezTo>
                      <a:close/>
                      <a:moveTo>
                        <a:pt x="872825" y="124383"/>
                      </a:moveTo>
                      <a:cubicBezTo>
                        <a:pt x="879792" y="120900"/>
                        <a:pt x="885018" y="120029"/>
                        <a:pt x="885888" y="118287"/>
                      </a:cubicBezTo>
                      <a:cubicBezTo>
                        <a:pt x="886759" y="114804"/>
                        <a:pt x="886759" y="108708"/>
                        <a:pt x="884146" y="106966"/>
                      </a:cubicBezTo>
                      <a:cubicBezTo>
                        <a:pt x="876309" y="100870"/>
                        <a:pt x="866729" y="95645"/>
                        <a:pt x="858021" y="91291"/>
                      </a:cubicBezTo>
                      <a:cubicBezTo>
                        <a:pt x="855408" y="90420"/>
                        <a:pt x="849312" y="92161"/>
                        <a:pt x="848442" y="94774"/>
                      </a:cubicBezTo>
                      <a:cubicBezTo>
                        <a:pt x="846700" y="98257"/>
                        <a:pt x="847570" y="104353"/>
                        <a:pt x="849312" y="106095"/>
                      </a:cubicBezTo>
                      <a:cubicBezTo>
                        <a:pt x="856279" y="113062"/>
                        <a:pt x="864988" y="118287"/>
                        <a:pt x="872825" y="1243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94" name="شكل حر: شكل 93">
                  <a:extLst>
                    <a:ext uri="{FF2B5EF4-FFF2-40B4-BE49-F238E27FC236}">
                      <a16:creationId xmlns:a16="http://schemas.microsoft.com/office/drawing/2014/main" id="{C458CFC0-7D6B-447E-A319-57AF514BBC12}"/>
                    </a:ext>
                  </a:extLst>
                </p:cNvPr>
                <p:cNvSpPr/>
                <p:nvPr/>
              </p:nvSpPr>
              <p:spPr>
                <a:xfrm>
                  <a:off x="6672715" y="4017652"/>
                  <a:ext cx="652868" cy="908417"/>
                </a:xfrm>
                <a:custGeom>
                  <a:avLst/>
                  <a:gdLst>
                    <a:gd name="connsiteX0" fmla="*/ 551916 w 652868"/>
                    <a:gd name="connsiteY0" fmla="*/ 603986 h 908417"/>
                    <a:gd name="connsiteX1" fmla="*/ 490956 w 652868"/>
                    <a:gd name="connsiteY1" fmla="*/ 769449 h 908417"/>
                    <a:gd name="connsiteX2" fmla="*/ 490085 w 652868"/>
                    <a:gd name="connsiteY2" fmla="*/ 754645 h 908417"/>
                    <a:gd name="connsiteX3" fmla="*/ 481376 w 652868"/>
                    <a:gd name="connsiteY3" fmla="*/ 502096 h 908417"/>
                    <a:gd name="connsiteX4" fmla="*/ 472668 w 652868"/>
                    <a:gd name="connsiteY4" fmla="*/ 477712 h 908417"/>
                    <a:gd name="connsiteX5" fmla="*/ 428254 w 652868"/>
                    <a:gd name="connsiteY5" fmla="*/ 413268 h 908417"/>
                    <a:gd name="connsiteX6" fmla="*/ 423029 w 652868"/>
                    <a:gd name="connsiteY6" fmla="*/ 407173 h 908417"/>
                    <a:gd name="connsiteX7" fmla="*/ 423029 w 652868"/>
                    <a:gd name="connsiteY7" fmla="*/ 526480 h 908417"/>
                    <a:gd name="connsiteX8" fmla="*/ 418675 w 652868"/>
                    <a:gd name="connsiteY8" fmla="*/ 721552 h 908417"/>
                    <a:gd name="connsiteX9" fmla="*/ 315043 w 652868"/>
                    <a:gd name="connsiteY9" fmla="*/ 811250 h 908417"/>
                    <a:gd name="connsiteX10" fmla="*/ 295013 w 652868"/>
                    <a:gd name="connsiteY10" fmla="*/ 806025 h 908417"/>
                    <a:gd name="connsiteX11" fmla="*/ 233182 w 652868"/>
                    <a:gd name="connsiteY11" fmla="*/ 758999 h 908417"/>
                    <a:gd name="connsiteX12" fmla="*/ 187897 w 652868"/>
                    <a:gd name="connsiteY12" fmla="*/ 764224 h 908417"/>
                    <a:gd name="connsiteX13" fmla="*/ 167868 w 652868"/>
                    <a:gd name="connsiteY13" fmla="*/ 833022 h 908417"/>
                    <a:gd name="connsiteX14" fmla="*/ 146967 w 652868"/>
                    <a:gd name="connsiteY14" fmla="*/ 884402 h 908417"/>
                    <a:gd name="connsiteX15" fmla="*/ 78170 w 652868"/>
                    <a:gd name="connsiteY15" fmla="*/ 899207 h 908417"/>
                    <a:gd name="connsiteX16" fmla="*/ 1534 w 652868"/>
                    <a:gd name="connsiteY16" fmla="*/ 730261 h 908417"/>
                    <a:gd name="connsiteX17" fmla="*/ 32014 w 652868"/>
                    <a:gd name="connsiteY17" fmla="*/ 657108 h 908417"/>
                    <a:gd name="connsiteX18" fmla="*/ 31143 w 652868"/>
                    <a:gd name="connsiteY18" fmla="*/ 676267 h 908417"/>
                    <a:gd name="connsiteX19" fmla="*/ 57269 w 652868"/>
                    <a:gd name="connsiteY19" fmla="*/ 805154 h 908417"/>
                    <a:gd name="connsiteX20" fmla="*/ 74686 w 652868"/>
                    <a:gd name="connsiteY20" fmla="*/ 822571 h 908417"/>
                    <a:gd name="connsiteX21" fmla="*/ 113875 w 652868"/>
                    <a:gd name="connsiteY21" fmla="*/ 810379 h 908417"/>
                    <a:gd name="connsiteX22" fmla="*/ 158289 w 652868"/>
                    <a:gd name="connsiteY22" fmla="*/ 712844 h 908417"/>
                    <a:gd name="connsiteX23" fmla="*/ 194864 w 652868"/>
                    <a:gd name="connsiteY23" fmla="*/ 656238 h 908417"/>
                    <a:gd name="connsiteX24" fmla="*/ 252341 w 652868"/>
                    <a:gd name="connsiteY24" fmla="*/ 661463 h 908417"/>
                    <a:gd name="connsiteX25" fmla="*/ 288917 w 652868"/>
                    <a:gd name="connsiteY25" fmla="*/ 711973 h 908417"/>
                    <a:gd name="connsiteX26" fmla="*/ 342039 w 652868"/>
                    <a:gd name="connsiteY26" fmla="*/ 702393 h 908417"/>
                    <a:gd name="connsiteX27" fmla="*/ 356844 w 652868"/>
                    <a:gd name="connsiteY27" fmla="*/ 580473 h 908417"/>
                    <a:gd name="connsiteX28" fmla="*/ 347264 w 652868"/>
                    <a:gd name="connsiteY28" fmla="*/ 421977 h 908417"/>
                    <a:gd name="connsiteX29" fmla="*/ 339427 w 652868"/>
                    <a:gd name="connsiteY29" fmla="*/ 298315 h 908417"/>
                    <a:gd name="connsiteX30" fmla="*/ 332460 w 652868"/>
                    <a:gd name="connsiteY30" fmla="*/ 284382 h 908417"/>
                    <a:gd name="connsiteX31" fmla="*/ 226215 w 652868"/>
                    <a:gd name="connsiteY31" fmla="*/ 148528 h 908417"/>
                    <a:gd name="connsiteX32" fmla="*/ 197477 w 652868"/>
                    <a:gd name="connsiteY32" fmla="*/ 63184 h 908417"/>
                    <a:gd name="connsiteX33" fmla="*/ 200960 w 652868"/>
                    <a:gd name="connsiteY33" fmla="*/ 12674 h 908417"/>
                    <a:gd name="connsiteX34" fmla="*/ 217507 w 652868"/>
                    <a:gd name="connsiteY34" fmla="*/ 5707 h 908417"/>
                    <a:gd name="connsiteX35" fmla="*/ 295013 w 652868"/>
                    <a:gd name="connsiteY35" fmla="*/ 79730 h 908417"/>
                    <a:gd name="connsiteX36" fmla="*/ 301109 w 652868"/>
                    <a:gd name="connsiteY36" fmla="*/ 87568 h 908417"/>
                    <a:gd name="connsiteX37" fmla="*/ 292400 w 652868"/>
                    <a:gd name="connsiteY37" fmla="*/ 105856 h 908417"/>
                    <a:gd name="connsiteX38" fmla="*/ 283692 w 652868"/>
                    <a:gd name="connsiteY38" fmla="*/ 108468 h 908417"/>
                    <a:gd name="connsiteX39" fmla="*/ 309817 w 652868"/>
                    <a:gd name="connsiteY39" fmla="*/ 142432 h 908417"/>
                    <a:gd name="connsiteX40" fmla="*/ 311559 w 652868"/>
                    <a:gd name="connsiteY40" fmla="*/ 141561 h 908417"/>
                    <a:gd name="connsiteX41" fmla="*/ 301980 w 652868"/>
                    <a:gd name="connsiteY41" fmla="*/ 58830 h 908417"/>
                    <a:gd name="connsiteX42" fmla="*/ 317655 w 652868"/>
                    <a:gd name="connsiteY42" fmla="*/ 7449 h 908417"/>
                    <a:gd name="connsiteX43" fmla="*/ 342910 w 652868"/>
                    <a:gd name="connsiteY43" fmla="*/ 10933 h 908417"/>
                    <a:gd name="connsiteX44" fmla="*/ 382970 w 652868"/>
                    <a:gd name="connsiteY44" fmla="*/ 85826 h 908417"/>
                    <a:gd name="connsiteX45" fmla="*/ 405612 w 652868"/>
                    <a:gd name="connsiteY45" fmla="*/ 126756 h 908417"/>
                    <a:gd name="connsiteX46" fmla="*/ 409966 w 652868"/>
                    <a:gd name="connsiteY46" fmla="*/ 139819 h 908417"/>
                    <a:gd name="connsiteX47" fmla="*/ 403870 w 652868"/>
                    <a:gd name="connsiteY47" fmla="*/ 154624 h 908417"/>
                    <a:gd name="connsiteX48" fmla="*/ 390807 w 652868"/>
                    <a:gd name="connsiteY48" fmla="*/ 152011 h 908417"/>
                    <a:gd name="connsiteX49" fmla="*/ 382970 w 652868"/>
                    <a:gd name="connsiteY49" fmla="*/ 147657 h 908417"/>
                    <a:gd name="connsiteX50" fmla="*/ 387324 w 652868"/>
                    <a:gd name="connsiteY50" fmla="*/ 210359 h 908417"/>
                    <a:gd name="connsiteX51" fmla="*/ 418675 w 652868"/>
                    <a:gd name="connsiteY51" fmla="*/ 295703 h 908417"/>
                    <a:gd name="connsiteX52" fmla="*/ 462217 w 652868"/>
                    <a:gd name="connsiteY52" fmla="*/ 353179 h 908417"/>
                    <a:gd name="connsiteX53" fmla="*/ 452638 w 652868"/>
                    <a:gd name="connsiteY53" fmla="*/ 286124 h 908417"/>
                    <a:gd name="connsiteX54" fmla="*/ 416062 w 652868"/>
                    <a:gd name="connsiteY54" fmla="*/ 70151 h 908417"/>
                    <a:gd name="connsiteX55" fmla="*/ 443930 w 652868"/>
                    <a:gd name="connsiteY55" fmla="*/ 4836 h 908417"/>
                    <a:gd name="connsiteX56" fmla="*/ 468314 w 652868"/>
                    <a:gd name="connsiteY56" fmla="*/ 9191 h 908417"/>
                    <a:gd name="connsiteX57" fmla="*/ 524049 w 652868"/>
                    <a:gd name="connsiteY57" fmla="*/ 149399 h 908417"/>
                    <a:gd name="connsiteX58" fmla="*/ 509244 w 652868"/>
                    <a:gd name="connsiteY58" fmla="*/ 170299 h 908417"/>
                    <a:gd name="connsiteX59" fmla="*/ 500535 w 652868"/>
                    <a:gd name="connsiteY59" fmla="*/ 186846 h 908417"/>
                    <a:gd name="connsiteX60" fmla="*/ 516211 w 652868"/>
                    <a:gd name="connsiteY60" fmla="*/ 280898 h 908417"/>
                    <a:gd name="connsiteX61" fmla="*/ 544078 w 652868"/>
                    <a:gd name="connsiteY61" fmla="*/ 471616 h 908417"/>
                    <a:gd name="connsiteX62" fmla="*/ 550174 w 652868"/>
                    <a:gd name="connsiteY62" fmla="*/ 488162 h 908417"/>
                    <a:gd name="connsiteX63" fmla="*/ 626810 w 652868"/>
                    <a:gd name="connsiteY63" fmla="*/ 600503 h 908417"/>
                    <a:gd name="connsiteX64" fmla="*/ 652064 w 652868"/>
                    <a:gd name="connsiteY64" fmla="*/ 714585 h 908417"/>
                    <a:gd name="connsiteX65" fmla="*/ 645097 w 652868"/>
                    <a:gd name="connsiteY65" fmla="*/ 749419 h 908417"/>
                    <a:gd name="connsiteX66" fmla="*/ 640743 w 652868"/>
                    <a:gd name="connsiteY66" fmla="*/ 749419 h 908417"/>
                    <a:gd name="connsiteX67" fmla="*/ 555399 w 652868"/>
                    <a:gd name="connsiteY67" fmla="*/ 605728 h 908417"/>
                    <a:gd name="connsiteX68" fmla="*/ 551916 w 652868"/>
                    <a:gd name="connsiteY68" fmla="*/ 603986 h 908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52868" h="908417">
                      <a:moveTo>
                        <a:pt x="551916" y="603986"/>
                      </a:moveTo>
                      <a:cubicBezTo>
                        <a:pt x="561495" y="669301"/>
                        <a:pt x="551916" y="727648"/>
                        <a:pt x="490956" y="769449"/>
                      </a:cubicBezTo>
                      <a:cubicBezTo>
                        <a:pt x="490956" y="762482"/>
                        <a:pt x="490085" y="758999"/>
                        <a:pt x="490085" y="754645"/>
                      </a:cubicBezTo>
                      <a:cubicBezTo>
                        <a:pt x="492697" y="670171"/>
                        <a:pt x="489214" y="585698"/>
                        <a:pt x="481376" y="502096"/>
                      </a:cubicBezTo>
                      <a:cubicBezTo>
                        <a:pt x="480506" y="494258"/>
                        <a:pt x="477893" y="484679"/>
                        <a:pt x="472668" y="477712"/>
                      </a:cubicBezTo>
                      <a:cubicBezTo>
                        <a:pt x="458734" y="455941"/>
                        <a:pt x="443059" y="434169"/>
                        <a:pt x="428254" y="413268"/>
                      </a:cubicBezTo>
                      <a:cubicBezTo>
                        <a:pt x="426513" y="409785"/>
                        <a:pt x="423900" y="407173"/>
                        <a:pt x="423029" y="407173"/>
                      </a:cubicBezTo>
                      <a:cubicBezTo>
                        <a:pt x="423029" y="445490"/>
                        <a:pt x="423900" y="486421"/>
                        <a:pt x="423029" y="526480"/>
                      </a:cubicBezTo>
                      <a:cubicBezTo>
                        <a:pt x="422158" y="591794"/>
                        <a:pt x="422158" y="657108"/>
                        <a:pt x="418675" y="721552"/>
                      </a:cubicBezTo>
                      <a:cubicBezTo>
                        <a:pt x="416062" y="771191"/>
                        <a:pt x="361198" y="816475"/>
                        <a:pt x="315043" y="811250"/>
                      </a:cubicBezTo>
                      <a:cubicBezTo>
                        <a:pt x="308076" y="810379"/>
                        <a:pt x="301109" y="809508"/>
                        <a:pt x="295013" y="806025"/>
                      </a:cubicBezTo>
                      <a:cubicBezTo>
                        <a:pt x="272371" y="792962"/>
                        <a:pt x="249729" y="779899"/>
                        <a:pt x="233182" y="758999"/>
                      </a:cubicBezTo>
                      <a:cubicBezTo>
                        <a:pt x="217507" y="739840"/>
                        <a:pt x="196606" y="740711"/>
                        <a:pt x="187897" y="764224"/>
                      </a:cubicBezTo>
                      <a:cubicBezTo>
                        <a:pt x="179189" y="785995"/>
                        <a:pt x="175706" y="810379"/>
                        <a:pt x="167868" y="833022"/>
                      </a:cubicBezTo>
                      <a:cubicBezTo>
                        <a:pt x="161772" y="850439"/>
                        <a:pt x="156547" y="868727"/>
                        <a:pt x="146967" y="884402"/>
                      </a:cubicBezTo>
                      <a:cubicBezTo>
                        <a:pt x="129550" y="912270"/>
                        <a:pt x="107778" y="914011"/>
                        <a:pt x="78170" y="899207"/>
                      </a:cubicBezTo>
                      <a:cubicBezTo>
                        <a:pt x="21564" y="869598"/>
                        <a:pt x="-7174" y="793833"/>
                        <a:pt x="1534" y="730261"/>
                      </a:cubicBezTo>
                      <a:cubicBezTo>
                        <a:pt x="5017" y="704135"/>
                        <a:pt x="11984" y="680622"/>
                        <a:pt x="32014" y="657108"/>
                      </a:cubicBezTo>
                      <a:cubicBezTo>
                        <a:pt x="31143" y="665817"/>
                        <a:pt x="31143" y="671042"/>
                        <a:pt x="31143" y="676267"/>
                      </a:cubicBezTo>
                      <a:cubicBezTo>
                        <a:pt x="26789" y="721552"/>
                        <a:pt x="32885" y="765966"/>
                        <a:pt x="57269" y="805154"/>
                      </a:cubicBezTo>
                      <a:cubicBezTo>
                        <a:pt x="61623" y="812121"/>
                        <a:pt x="67719" y="818217"/>
                        <a:pt x="74686" y="822571"/>
                      </a:cubicBezTo>
                      <a:cubicBezTo>
                        <a:pt x="90361" y="832151"/>
                        <a:pt x="105166" y="827797"/>
                        <a:pt x="113875" y="810379"/>
                      </a:cubicBezTo>
                      <a:cubicBezTo>
                        <a:pt x="128679" y="778158"/>
                        <a:pt x="141742" y="745065"/>
                        <a:pt x="158289" y="712844"/>
                      </a:cubicBezTo>
                      <a:cubicBezTo>
                        <a:pt x="168739" y="692814"/>
                        <a:pt x="180931" y="673655"/>
                        <a:pt x="194864" y="656238"/>
                      </a:cubicBezTo>
                      <a:cubicBezTo>
                        <a:pt x="214023" y="633595"/>
                        <a:pt x="235795" y="636208"/>
                        <a:pt x="252341" y="661463"/>
                      </a:cubicBezTo>
                      <a:cubicBezTo>
                        <a:pt x="264533" y="678880"/>
                        <a:pt x="275854" y="696297"/>
                        <a:pt x="288917" y="711973"/>
                      </a:cubicBezTo>
                      <a:cubicBezTo>
                        <a:pt x="307205" y="734615"/>
                        <a:pt x="332460" y="730261"/>
                        <a:pt x="342039" y="702393"/>
                      </a:cubicBezTo>
                      <a:cubicBezTo>
                        <a:pt x="355973" y="663205"/>
                        <a:pt x="360327" y="622274"/>
                        <a:pt x="356844" y="580473"/>
                      </a:cubicBezTo>
                      <a:cubicBezTo>
                        <a:pt x="352490" y="527351"/>
                        <a:pt x="350748" y="474228"/>
                        <a:pt x="347264" y="421977"/>
                      </a:cubicBezTo>
                      <a:cubicBezTo>
                        <a:pt x="344652" y="381047"/>
                        <a:pt x="342039" y="339246"/>
                        <a:pt x="339427" y="298315"/>
                      </a:cubicBezTo>
                      <a:cubicBezTo>
                        <a:pt x="339427" y="293961"/>
                        <a:pt x="335943" y="288736"/>
                        <a:pt x="332460" y="284382"/>
                      </a:cubicBezTo>
                      <a:cubicBezTo>
                        <a:pt x="297626" y="239097"/>
                        <a:pt x="262792" y="193813"/>
                        <a:pt x="226215" y="148528"/>
                      </a:cubicBezTo>
                      <a:cubicBezTo>
                        <a:pt x="206186" y="123273"/>
                        <a:pt x="193994" y="96276"/>
                        <a:pt x="197477" y="63184"/>
                      </a:cubicBezTo>
                      <a:cubicBezTo>
                        <a:pt x="199219" y="46638"/>
                        <a:pt x="199219" y="29221"/>
                        <a:pt x="200960" y="12674"/>
                      </a:cubicBezTo>
                      <a:cubicBezTo>
                        <a:pt x="202702" y="-389"/>
                        <a:pt x="207927" y="-3001"/>
                        <a:pt x="217507" y="5707"/>
                      </a:cubicBezTo>
                      <a:cubicBezTo>
                        <a:pt x="243633" y="30091"/>
                        <a:pt x="268887" y="54475"/>
                        <a:pt x="295013" y="79730"/>
                      </a:cubicBezTo>
                      <a:cubicBezTo>
                        <a:pt x="297626" y="82343"/>
                        <a:pt x="299367" y="84955"/>
                        <a:pt x="301109" y="87568"/>
                      </a:cubicBezTo>
                      <a:cubicBezTo>
                        <a:pt x="309817" y="99760"/>
                        <a:pt x="308076" y="103243"/>
                        <a:pt x="292400" y="105856"/>
                      </a:cubicBezTo>
                      <a:cubicBezTo>
                        <a:pt x="290659" y="105856"/>
                        <a:pt x="288917" y="106727"/>
                        <a:pt x="283692" y="108468"/>
                      </a:cubicBezTo>
                      <a:cubicBezTo>
                        <a:pt x="293272" y="120661"/>
                        <a:pt x="301109" y="131982"/>
                        <a:pt x="309817" y="142432"/>
                      </a:cubicBezTo>
                      <a:cubicBezTo>
                        <a:pt x="310689" y="142432"/>
                        <a:pt x="311559" y="141561"/>
                        <a:pt x="311559" y="141561"/>
                      </a:cubicBezTo>
                      <a:cubicBezTo>
                        <a:pt x="308076" y="113694"/>
                        <a:pt x="305463" y="86697"/>
                        <a:pt x="301980" y="58830"/>
                      </a:cubicBezTo>
                      <a:cubicBezTo>
                        <a:pt x="299367" y="39671"/>
                        <a:pt x="302851" y="22254"/>
                        <a:pt x="317655" y="7449"/>
                      </a:cubicBezTo>
                      <a:cubicBezTo>
                        <a:pt x="328106" y="-3001"/>
                        <a:pt x="335943" y="-3001"/>
                        <a:pt x="342910" y="10933"/>
                      </a:cubicBezTo>
                      <a:cubicBezTo>
                        <a:pt x="356844" y="35316"/>
                        <a:pt x="369907" y="60571"/>
                        <a:pt x="382970" y="85826"/>
                      </a:cubicBezTo>
                      <a:cubicBezTo>
                        <a:pt x="390807" y="99760"/>
                        <a:pt x="397774" y="112823"/>
                        <a:pt x="405612" y="126756"/>
                      </a:cubicBezTo>
                      <a:cubicBezTo>
                        <a:pt x="407354" y="131111"/>
                        <a:pt x="409966" y="135465"/>
                        <a:pt x="409966" y="139819"/>
                      </a:cubicBezTo>
                      <a:cubicBezTo>
                        <a:pt x="409095" y="145045"/>
                        <a:pt x="407354" y="151141"/>
                        <a:pt x="403870" y="154624"/>
                      </a:cubicBezTo>
                      <a:cubicBezTo>
                        <a:pt x="402129" y="156366"/>
                        <a:pt x="395161" y="152882"/>
                        <a:pt x="390807" y="152011"/>
                      </a:cubicBezTo>
                      <a:cubicBezTo>
                        <a:pt x="388195" y="151141"/>
                        <a:pt x="386453" y="150270"/>
                        <a:pt x="382970" y="147657"/>
                      </a:cubicBezTo>
                      <a:cubicBezTo>
                        <a:pt x="384712" y="169428"/>
                        <a:pt x="387324" y="189458"/>
                        <a:pt x="387324" y="210359"/>
                      </a:cubicBezTo>
                      <a:cubicBezTo>
                        <a:pt x="386453" y="243451"/>
                        <a:pt x="399516" y="270448"/>
                        <a:pt x="418675" y="295703"/>
                      </a:cubicBezTo>
                      <a:cubicBezTo>
                        <a:pt x="433479" y="313991"/>
                        <a:pt x="445672" y="334891"/>
                        <a:pt x="462217" y="353179"/>
                      </a:cubicBezTo>
                      <a:cubicBezTo>
                        <a:pt x="458734" y="330537"/>
                        <a:pt x="456121" y="307895"/>
                        <a:pt x="452638" y="286124"/>
                      </a:cubicBezTo>
                      <a:cubicBezTo>
                        <a:pt x="440446" y="213842"/>
                        <a:pt x="428254" y="142432"/>
                        <a:pt x="416062" y="70151"/>
                      </a:cubicBezTo>
                      <a:cubicBezTo>
                        <a:pt x="410837" y="42283"/>
                        <a:pt x="421287" y="20512"/>
                        <a:pt x="443930" y="4836"/>
                      </a:cubicBezTo>
                      <a:cubicBezTo>
                        <a:pt x="454380" y="-2130"/>
                        <a:pt x="461347" y="-1260"/>
                        <a:pt x="468314" y="9191"/>
                      </a:cubicBezTo>
                      <a:cubicBezTo>
                        <a:pt x="493569" y="52734"/>
                        <a:pt x="512727" y="99760"/>
                        <a:pt x="524049" y="149399"/>
                      </a:cubicBezTo>
                      <a:cubicBezTo>
                        <a:pt x="527532" y="164203"/>
                        <a:pt x="524919" y="168558"/>
                        <a:pt x="509244" y="170299"/>
                      </a:cubicBezTo>
                      <a:cubicBezTo>
                        <a:pt x="497923" y="172041"/>
                        <a:pt x="499664" y="179879"/>
                        <a:pt x="500535" y="186846"/>
                      </a:cubicBezTo>
                      <a:cubicBezTo>
                        <a:pt x="505760" y="218196"/>
                        <a:pt x="510986" y="249547"/>
                        <a:pt x="516211" y="280898"/>
                      </a:cubicBezTo>
                      <a:cubicBezTo>
                        <a:pt x="525790" y="344471"/>
                        <a:pt x="534499" y="408044"/>
                        <a:pt x="544078" y="471616"/>
                      </a:cubicBezTo>
                      <a:cubicBezTo>
                        <a:pt x="544949" y="477712"/>
                        <a:pt x="547561" y="482937"/>
                        <a:pt x="550174" y="488162"/>
                      </a:cubicBezTo>
                      <a:cubicBezTo>
                        <a:pt x="575429" y="525609"/>
                        <a:pt x="599813" y="563927"/>
                        <a:pt x="626810" y="600503"/>
                      </a:cubicBezTo>
                      <a:cubicBezTo>
                        <a:pt x="652064" y="635337"/>
                        <a:pt x="654677" y="674526"/>
                        <a:pt x="652064" y="714585"/>
                      </a:cubicBezTo>
                      <a:cubicBezTo>
                        <a:pt x="651194" y="725906"/>
                        <a:pt x="647710" y="737227"/>
                        <a:pt x="645097" y="749419"/>
                      </a:cubicBezTo>
                      <a:cubicBezTo>
                        <a:pt x="643356" y="749419"/>
                        <a:pt x="642485" y="749419"/>
                        <a:pt x="640743" y="749419"/>
                      </a:cubicBezTo>
                      <a:cubicBezTo>
                        <a:pt x="612005" y="701522"/>
                        <a:pt x="584137" y="653625"/>
                        <a:pt x="555399" y="605728"/>
                      </a:cubicBezTo>
                      <a:cubicBezTo>
                        <a:pt x="555399" y="603986"/>
                        <a:pt x="553657" y="603986"/>
                        <a:pt x="551916" y="6039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95" name="شكل حر: شكل 94">
                  <a:extLst>
                    <a:ext uri="{FF2B5EF4-FFF2-40B4-BE49-F238E27FC236}">
                      <a16:creationId xmlns:a16="http://schemas.microsoft.com/office/drawing/2014/main" id="{400E36B1-E382-4E1D-B8B8-69C5C31B58F2}"/>
                    </a:ext>
                  </a:extLst>
                </p:cNvPr>
                <p:cNvSpPr/>
                <p:nvPr/>
              </p:nvSpPr>
              <p:spPr>
                <a:xfrm>
                  <a:off x="4925471" y="4034681"/>
                  <a:ext cx="686332" cy="888274"/>
                </a:xfrm>
                <a:custGeom>
                  <a:avLst/>
                  <a:gdLst>
                    <a:gd name="connsiteX0" fmla="*/ 341473 w 686332"/>
                    <a:gd name="connsiteY0" fmla="*/ 534706 h 888274"/>
                    <a:gd name="connsiteX1" fmla="*/ 310993 w 686332"/>
                    <a:gd name="connsiteY1" fmla="*/ 554736 h 888274"/>
                    <a:gd name="connsiteX2" fmla="*/ 235228 w 686332"/>
                    <a:gd name="connsiteY2" fmla="*/ 558219 h 888274"/>
                    <a:gd name="connsiteX3" fmla="*/ 214328 w 686332"/>
                    <a:gd name="connsiteY3" fmla="*/ 524256 h 888274"/>
                    <a:gd name="connsiteX4" fmla="*/ 219553 w 686332"/>
                    <a:gd name="connsiteY4" fmla="*/ 451975 h 888274"/>
                    <a:gd name="connsiteX5" fmla="*/ 303155 w 686332"/>
                    <a:gd name="connsiteY5" fmla="*/ 385790 h 888274"/>
                    <a:gd name="connsiteX6" fmla="*/ 344956 w 686332"/>
                    <a:gd name="connsiteY6" fmla="*/ 406690 h 888274"/>
                    <a:gd name="connsiteX7" fmla="*/ 369340 w 686332"/>
                    <a:gd name="connsiteY7" fmla="*/ 433687 h 888274"/>
                    <a:gd name="connsiteX8" fmla="*/ 393724 w 686332"/>
                    <a:gd name="connsiteY8" fmla="*/ 431945 h 888274"/>
                    <a:gd name="connsiteX9" fmla="*/ 400691 w 686332"/>
                    <a:gd name="connsiteY9" fmla="*/ 404078 h 888274"/>
                    <a:gd name="connsiteX10" fmla="*/ 345827 w 686332"/>
                    <a:gd name="connsiteY10" fmla="*/ 53993 h 888274"/>
                    <a:gd name="connsiteX11" fmla="*/ 390241 w 686332"/>
                    <a:gd name="connsiteY11" fmla="*/ 0 h 888274"/>
                    <a:gd name="connsiteX12" fmla="*/ 410271 w 686332"/>
                    <a:gd name="connsiteY12" fmla="*/ 13934 h 888274"/>
                    <a:gd name="connsiteX13" fmla="*/ 433784 w 686332"/>
                    <a:gd name="connsiteY13" fmla="*/ 61831 h 888274"/>
                    <a:gd name="connsiteX14" fmla="*/ 459910 w 686332"/>
                    <a:gd name="connsiteY14" fmla="*/ 134112 h 888274"/>
                    <a:gd name="connsiteX15" fmla="*/ 442493 w 686332"/>
                    <a:gd name="connsiteY15" fmla="*/ 155884 h 888274"/>
                    <a:gd name="connsiteX16" fmla="*/ 424204 w 686332"/>
                    <a:gd name="connsiteY16" fmla="*/ 153271 h 888274"/>
                    <a:gd name="connsiteX17" fmla="*/ 456426 w 686332"/>
                    <a:gd name="connsiteY17" fmla="*/ 395369 h 888274"/>
                    <a:gd name="connsiteX18" fmla="*/ 479068 w 686332"/>
                    <a:gd name="connsiteY18" fmla="*/ 387531 h 888274"/>
                    <a:gd name="connsiteX19" fmla="*/ 502581 w 686332"/>
                    <a:gd name="connsiteY19" fmla="*/ 401465 h 888274"/>
                    <a:gd name="connsiteX20" fmla="*/ 504323 w 686332"/>
                    <a:gd name="connsiteY20" fmla="*/ 423237 h 888274"/>
                    <a:gd name="connsiteX21" fmla="*/ 516515 w 686332"/>
                    <a:gd name="connsiteY21" fmla="*/ 437170 h 888274"/>
                    <a:gd name="connsiteX22" fmla="*/ 551350 w 686332"/>
                    <a:gd name="connsiteY22" fmla="*/ 418882 h 888274"/>
                    <a:gd name="connsiteX23" fmla="*/ 569638 w 686332"/>
                    <a:gd name="connsiteY23" fmla="*/ 391015 h 888274"/>
                    <a:gd name="connsiteX24" fmla="*/ 611439 w 686332"/>
                    <a:gd name="connsiteY24" fmla="*/ 397982 h 888274"/>
                    <a:gd name="connsiteX25" fmla="*/ 617535 w 686332"/>
                    <a:gd name="connsiteY25" fmla="*/ 413657 h 888274"/>
                    <a:gd name="connsiteX26" fmla="*/ 628856 w 686332"/>
                    <a:gd name="connsiteY26" fmla="*/ 421495 h 888274"/>
                    <a:gd name="connsiteX27" fmla="*/ 637564 w 686332"/>
                    <a:gd name="connsiteY27" fmla="*/ 412786 h 888274"/>
                    <a:gd name="connsiteX28" fmla="*/ 640177 w 686332"/>
                    <a:gd name="connsiteY28" fmla="*/ 394498 h 888274"/>
                    <a:gd name="connsiteX29" fmla="*/ 659336 w 686332"/>
                    <a:gd name="connsiteY29" fmla="*/ 370114 h 888274"/>
                    <a:gd name="connsiteX30" fmla="*/ 686333 w 686332"/>
                    <a:gd name="connsiteY30" fmla="*/ 361406 h 888274"/>
                    <a:gd name="connsiteX31" fmla="*/ 681107 w 686332"/>
                    <a:gd name="connsiteY31" fmla="*/ 424107 h 888274"/>
                    <a:gd name="connsiteX32" fmla="*/ 675882 w 686332"/>
                    <a:gd name="connsiteY32" fmla="*/ 461554 h 888274"/>
                    <a:gd name="connsiteX33" fmla="*/ 588796 w 686332"/>
                    <a:gd name="connsiteY33" fmla="*/ 502485 h 888274"/>
                    <a:gd name="connsiteX34" fmla="*/ 553091 w 686332"/>
                    <a:gd name="connsiteY34" fmla="*/ 505968 h 888274"/>
                    <a:gd name="connsiteX35" fmla="*/ 455555 w 686332"/>
                    <a:gd name="connsiteY35" fmla="*/ 510322 h 888274"/>
                    <a:gd name="connsiteX36" fmla="*/ 455555 w 686332"/>
                    <a:gd name="connsiteY36" fmla="*/ 537319 h 888274"/>
                    <a:gd name="connsiteX37" fmla="*/ 451201 w 686332"/>
                    <a:gd name="connsiteY37" fmla="*/ 675785 h 888274"/>
                    <a:gd name="connsiteX38" fmla="*/ 359761 w 686332"/>
                    <a:gd name="connsiteY38" fmla="*/ 811639 h 888274"/>
                    <a:gd name="connsiteX39" fmla="*/ 150755 w 686332"/>
                    <a:gd name="connsiteY39" fmla="*/ 888274 h 888274"/>
                    <a:gd name="connsiteX40" fmla="*/ 93279 w 686332"/>
                    <a:gd name="connsiteY40" fmla="*/ 879566 h 888274"/>
                    <a:gd name="connsiteX41" fmla="*/ 97 w 686332"/>
                    <a:gd name="connsiteY41" fmla="*/ 757646 h 888274"/>
                    <a:gd name="connsiteX42" fmla="*/ 7064 w 686332"/>
                    <a:gd name="connsiteY42" fmla="*/ 656626 h 888274"/>
                    <a:gd name="connsiteX43" fmla="*/ 14901 w 686332"/>
                    <a:gd name="connsiteY43" fmla="*/ 636597 h 888274"/>
                    <a:gd name="connsiteX44" fmla="*/ 29706 w 686332"/>
                    <a:gd name="connsiteY44" fmla="*/ 626146 h 888274"/>
                    <a:gd name="connsiteX45" fmla="*/ 41027 w 686332"/>
                    <a:gd name="connsiteY45" fmla="*/ 638338 h 888274"/>
                    <a:gd name="connsiteX46" fmla="*/ 46253 w 686332"/>
                    <a:gd name="connsiteY46" fmla="*/ 665335 h 888274"/>
                    <a:gd name="connsiteX47" fmla="*/ 54090 w 686332"/>
                    <a:gd name="connsiteY47" fmla="*/ 732391 h 888274"/>
                    <a:gd name="connsiteX48" fmla="*/ 104600 w 686332"/>
                    <a:gd name="connsiteY48" fmla="*/ 794222 h 888274"/>
                    <a:gd name="connsiteX49" fmla="*/ 267450 w 686332"/>
                    <a:gd name="connsiteY49" fmla="*/ 784642 h 888274"/>
                    <a:gd name="connsiteX50" fmla="*/ 398079 w 686332"/>
                    <a:gd name="connsiteY50" fmla="*/ 610471 h 888274"/>
                    <a:gd name="connsiteX51" fmla="*/ 406787 w 686332"/>
                    <a:gd name="connsiteY51" fmla="*/ 540802 h 888274"/>
                    <a:gd name="connsiteX52" fmla="*/ 401562 w 686332"/>
                    <a:gd name="connsiteY52" fmla="*/ 526868 h 888274"/>
                    <a:gd name="connsiteX53" fmla="*/ 389370 w 686332"/>
                    <a:gd name="connsiteY53" fmla="*/ 536448 h 888274"/>
                    <a:gd name="connsiteX54" fmla="*/ 381533 w 686332"/>
                    <a:gd name="connsiteY54" fmla="*/ 570411 h 888274"/>
                    <a:gd name="connsiteX55" fmla="*/ 278771 w 686332"/>
                    <a:gd name="connsiteY55" fmla="*/ 738487 h 888274"/>
                    <a:gd name="connsiteX56" fmla="*/ 151626 w 686332"/>
                    <a:gd name="connsiteY56" fmla="*/ 766354 h 888274"/>
                    <a:gd name="connsiteX57" fmla="*/ 54961 w 686332"/>
                    <a:gd name="connsiteY57" fmla="*/ 660981 h 888274"/>
                    <a:gd name="connsiteX58" fmla="*/ 71507 w 686332"/>
                    <a:gd name="connsiteY58" fmla="*/ 537319 h 888274"/>
                    <a:gd name="connsiteX59" fmla="*/ 84570 w 686332"/>
                    <a:gd name="connsiteY59" fmla="*/ 525998 h 888274"/>
                    <a:gd name="connsiteX60" fmla="*/ 96762 w 686332"/>
                    <a:gd name="connsiteY60" fmla="*/ 537319 h 888274"/>
                    <a:gd name="connsiteX61" fmla="*/ 105471 w 686332"/>
                    <a:gd name="connsiteY61" fmla="*/ 599150 h 888274"/>
                    <a:gd name="connsiteX62" fmla="*/ 108954 w 686332"/>
                    <a:gd name="connsiteY62" fmla="*/ 633113 h 888274"/>
                    <a:gd name="connsiteX63" fmla="*/ 177752 w 686332"/>
                    <a:gd name="connsiteY63" fmla="*/ 684494 h 888274"/>
                    <a:gd name="connsiteX64" fmla="*/ 320573 w 686332"/>
                    <a:gd name="connsiteY64" fmla="*/ 600021 h 888274"/>
                    <a:gd name="connsiteX65" fmla="*/ 340602 w 686332"/>
                    <a:gd name="connsiteY65" fmla="*/ 553865 h 888274"/>
                    <a:gd name="connsiteX66" fmla="*/ 341473 w 686332"/>
                    <a:gd name="connsiteY66" fmla="*/ 534706 h 888274"/>
                    <a:gd name="connsiteX67" fmla="*/ 286609 w 686332"/>
                    <a:gd name="connsiteY67" fmla="*/ 493776 h 888274"/>
                    <a:gd name="connsiteX68" fmla="*/ 308380 w 686332"/>
                    <a:gd name="connsiteY68" fmla="*/ 478101 h 888274"/>
                    <a:gd name="connsiteX69" fmla="*/ 290093 w 686332"/>
                    <a:gd name="connsiteY69" fmla="*/ 458071 h 888274"/>
                    <a:gd name="connsiteX70" fmla="*/ 265708 w 686332"/>
                    <a:gd name="connsiteY70" fmla="*/ 481584 h 888274"/>
                    <a:gd name="connsiteX71" fmla="*/ 286609 w 686332"/>
                    <a:gd name="connsiteY71" fmla="*/ 493776 h 888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686332" h="888274">
                      <a:moveTo>
                        <a:pt x="341473" y="534706"/>
                      </a:moveTo>
                      <a:cubicBezTo>
                        <a:pt x="329281" y="542544"/>
                        <a:pt x="320573" y="549511"/>
                        <a:pt x="310993" y="554736"/>
                      </a:cubicBezTo>
                      <a:cubicBezTo>
                        <a:pt x="286609" y="568670"/>
                        <a:pt x="261354" y="572153"/>
                        <a:pt x="235228" y="558219"/>
                      </a:cubicBezTo>
                      <a:cubicBezTo>
                        <a:pt x="222165" y="551253"/>
                        <a:pt x="213457" y="539931"/>
                        <a:pt x="214328" y="524256"/>
                      </a:cubicBezTo>
                      <a:cubicBezTo>
                        <a:pt x="215199" y="499872"/>
                        <a:pt x="215199" y="475488"/>
                        <a:pt x="219553" y="451975"/>
                      </a:cubicBezTo>
                      <a:cubicBezTo>
                        <a:pt x="225649" y="418882"/>
                        <a:pt x="264838" y="382306"/>
                        <a:pt x="303155" y="385790"/>
                      </a:cubicBezTo>
                      <a:cubicBezTo>
                        <a:pt x="320573" y="387531"/>
                        <a:pt x="333635" y="394498"/>
                        <a:pt x="344956" y="406690"/>
                      </a:cubicBezTo>
                      <a:cubicBezTo>
                        <a:pt x="352794" y="415399"/>
                        <a:pt x="360632" y="424978"/>
                        <a:pt x="369340" y="433687"/>
                      </a:cubicBezTo>
                      <a:cubicBezTo>
                        <a:pt x="378049" y="443266"/>
                        <a:pt x="387628" y="443266"/>
                        <a:pt x="393724" y="431945"/>
                      </a:cubicBezTo>
                      <a:cubicBezTo>
                        <a:pt x="398079" y="424107"/>
                        <a:pt x="401562" y="412786"/>
                        <a:pt x="400691" y="404078"/>
                      </a:cubicBezTo>
                      <a:cubicBezTo>
                        <a:pt x="383274" y="287383"/>
                        <a:pt x="364115" y="170688"/>
                        <a:pt x="345827" y="53993"/>
                      </a:cubicBezTo>
                      <a:cubicBezTo>
                        <a:pt x="341473" y="25255"/>
                        <a:pt x="360632" y="0"/>
                        <a:pt x="390241" y="0"/>
                      </a:cubicBezTo>
                      <a:cubicBezTo>
                        <a:pt x="397208" y="0"/>
                        <a:pt x="405916" y="7838"/>
                        <a:pt x="410271" y="13934"/>
                      </a:cubicBezTo>
                      <a:cubicBezTo>
                        <a:pt x="419850" y="28738"/>
                        <a:pt x="426817" y="45285"/>
                        <a:pt x="433784" y="61831"/>
                      </a:cubicBezTo>
                      <a:cubicBezTo>
                        <a:pt x="443363" y="85344"/>
                        <a:pt x="451201" y="109728"/>
                        <a:pt x="459910" y="134112"/>
                      </a:cubicBezTo>
                      <a:cubicBezTo>
                        <a:pt x="465135" y="148046"/>
                        <a:pt x="457297" y="156754"/>
                        <a:pt x="442493" y="155884"/>
                      </a:cubicBezTo>
                      <a:cubicBezTo>
                        <a:pt x="437267" y="155013"/>
                        <a:pt x="431171" y="154142"/>
                        <a:pt x="424204" y="153271"/>
                      </a:cubicBezTo>
                      <a:cubicBezTo>
                        <a:pt x="434655" y="235131"/>
                        <a:pt x="445976" y="314379"/>
                        <a:pt x="456426" y="395369"/>
                      </a:cubicBezTo>
                      <a:cubicBezTo>
                        <a:pt x="464264" y="392757"/>
                        <a:pt x="471231" y="389273"/>
                        <a:pt x="479068" y="387531"/>
                      </a:cubicBezTo>
                      <a:cubicBezTo>
                        <a:pt x="491260" y="384048"/>
                        <a:pt x="499969" y="389273"/>
                        <a:pt x="502581" y="401465"/>
                      </a:cubicBezTo>
                      <a:cubicBezTo>
                        <a:pt x="504323" y="408432"/>
                        <a:pt x="504323" y="416270"/>
                        <a:pt x="504323" y="423237"/>
                      </a:cubicBezTo>
                      <a:cubicBezTo>
                        <a:pt x="504323" y="431074"/>
                        <a:pt x="508678" y="436299"/>
                        <a:pt x="516515" y="437170"/>
                      </a:cubicBezTo>
                      <a:cubicBezTo>
                        <a:pt x="531320" y="439783"/>
                        <a:pt x="544382" y="431945"/>
                        <a:pt x="551350" y="418882"/>
                      </a:cubicBezTo>
                      <a:cubicBezTo>
                        <a:pt x="556575" y="409303"/>
                        <a:pt x="561800" y="398853"/>
                        <a:pt x="569638" y="391015"/>
                      </a:cubicBezTo>
                      <a:cubicBezTo>
                        <a:pt x="583571" y="376210"/>
                        <a:pt x="601859" y="378823"/>
                        <a:pt x="611439" y="397982"/>
                      </a:cubicBezTo>
                      <a:cubicBezTo>
                        <a:pt x="614051" y="403207"/>
                        <a:pt x="614922" y="409303"/>
                        <a:pt x="617535" y="413657"/>
                      </a:cubicBezTo>
                      <a:cubicBezTo>
                        <a:pt x="620147" y="417141"/>
                        <a:pt x="625373" y="421495"/>
                        <a:pt x="628856" y="421495"/>
                      </a:cubicBezTo>
                      <a:cubicBezTo>
                        <a:pt x="631468" y="421495"/>
                        <a:pt x="635822" y="416270"/>
                        <a:pt x="637564" y="412786"/>
                      </a:cubicBezTo>
                      <a:cubicBezTo>
                        <a:pt x="639306" y="407561"/>
                        <a:pt x="640177" y="400594"/>
                        <a:pt x="640177" y="394498"/>
                      </a:cubicBezTo>
                      <a:cubicBezTo>
                        <a:pt x="641048" y="381435"/>
                        <a:pt x="647144" y="373598"/>
                        <a:pt x="659336" y="370114"/>
                      </a:cubicBezTo>
                      <a:cubicBezTo>
                        <a:pt x="667174" y="367502"/>
                        <a:pt x="675882" y="364889"/>
                        <a:pt x="686333" y="361406"/>
                      </a:cubicBezTo>
                      <a:cubicBezTo>
                        <a:pt x="684591" y="384048"/>
                        <a:pt x="682849" y="404078"/>
                        <a:pt x="681107" y="424107"/>
                      </a:cubicBezTo>
                      <a:cubicBezTo>
                        <a:pt x="680236" y="436299"/>
                        <a:pt x="676753" y="449362"/>
                        <a:pt x="675882" y="461554"/>
                      </a:cubicBezTo>
                      <a:cubicBezTo>
                        <a:pt x="672399" y="505968"/>
                        <a:pt x="620147" y="519902"/>
                        <a:pt x="588796" y="502485"/>
                      </a:cubicBezTo>
                      <a:cubicBezTo>
                        <a:pt x="569638" y="492034"/>
                        <a:pt x="569638" y="492034"/>
                        <a:pt x="553091" y="505968"/>
                      </a:cubicBezTo>
                      <a:cubicBezTo>
                        <a:pt x="522611" y="532965"/>
                        <a:pt x="491260" y="534706"/>
                        <a:pt x="455555" y="510322"/>
                      </a:cubicBezTo>
                      <a:cubicBezTo>
                        <a:pt x="455555" y="519902"/>
                        <a:pt x="454684" y="528610"/>
                        <a:pt x="455555" y="537319"/>
                      </a:cubicBezTo>
                      <a:cubicBezTo>
                        <a:pt x="460780" y="583474"/>
                        <a:pt x="462522" y="629630"/>
                        <a:pt x="451201" y="675785"/>
                      </a:cubicBezTo>
                      <a:cubicBezTo>
                        <a:pt x="438138" y="732391"/>
                        <a:pt x="405045" y="775934"/>
                        <a:pt x="359761" y="811639"/>
                      </a:cubicBezTo>
                      <a:cubicBezTo>
                        <a:pt x="298801" y="859536"/>
                        <a:pt x="229133" y="887404"/>
                        <a:pt x="150755" y="888274"/>
                      </a:cubicBezTo>
                      <a:cubicBezTo>
                        <a:pt x="131596" y="888274"/>
                        <a:pt x="111567" y="885662"/>
                        <a:pt x="93279" y="879566"/>
                      </a:cubicBezTo>
                      <a:cubicBezTo>
                        <a:pt x="37544" y="863890"/>
                        <a:pt x="1839" y="817735"/>
                        <a:pt x="97" y="757646"/>
                      </a:cubicBezTo>
                      <a:cubicBezTo>
                        <a:pt x="-774" y="723682"/>
                        <a:pt x="4451" y="690590"/>
                        <a:pt x="7064" y="656626"/>
                      </a:cubicBezTo>
                      <a:cubicBezTo>
                        <a:pt x="7935" y="649659"/>
                        <a:pt x="11418" y="641822"/>
                        <a:pt x="14901" y="636597"/>
                      </a:cubicBezTo>
                      <a:cubicBezTo>
                        <a:pt x="18385" y="632242"/>
                        <a:pt x="24481" y="626146"/>
                        <a:pt x="29706" y="626146"/>
                      </a:cubicBezTo>
                      <a:cubicBezTo>
                        <a:pt x="33190" y="626146"/>
                        <a:pt x="39285" y="633113"/>
                        <a:pt x="41027" y="638338"/>
                      </a:cubicBezTo>
                      <a:cubicBezTo>
                        <a:pt x="44511" y="647047"/>
                        <a:pt x="45381" y="655755"/>
                        <a:pt x="46253" y="665335"/>
                      </a:cubicBezTo>
                      <a:cubicBezTo>
                        <a:pt x="48865" y="687977"/>
                        <a:pt x="50607" y="710619"/>
                        <a:pt x="54090" y="732391"/>
                      </a:cubicBezTo>
                      <a:cubicBezTo>
                        <a:pt x="58444" y="762000"/>
                        <a:pt x="76733" y="782901"/>
                        <a:pt x="104600" y="794222"/>
                      </a:cubicBezTo>
                      <a:cubicBezTo>
                        <a:pt x="160335" y="816864"/>
                        <a:pt x="215199" y="809897"/>
                        <a:pt x="267450" y="784642"/>
                      </a:cubicBezTo>
                      <a:cubicBezTo>
                        <a:pt x="340602" y="749808"/>
                        <a:pt x="380661" y="687977"/>
                        <a:pt x="398079" y="610471"/>
                      </a:cubicBezTo>
                      <a:cubicBezTo>
                        <a:pt x="403304" y="587828"/>
                        <a:pt x="404175" y="564315"/>
                        <a:pt x="406787" y="540802"/>
                      </a:cubicBezTo>
                      <a:cubicBezTo>
                        <a:pt x="406787" y="536448"/>
                        <a:pt x="403304" y="532094"/>
                        <a:pt x="401562" y="526868"/>
                      </a:cubicBezTo>
                      <a:cubicBezTo>
                        <a:pt x="397208" y="530352"/>
                        <a:pt x="391112" y="532094"/>
                        <a:pt x="389370" y="536448"/>
                      </a:cubicBezTo>
                      <a:cubicBezTo>
                        <a:pt x="385887" y="547769"/>
                        <a:pt x="384145" y="559090"/>
                        <a:pt x="381533" y="570411"/>
                      </a:cubicBezTo>
                      <a:cubicBezTo>
                        <a:pt x="366728" y="638338"/>
                        <a:pt x="337990" y="697557"/>
                        <a:pt x="278771" y="738487"/>
                      </a:cubicBezTo>
                      <a:cubicBezTo>
                        <a:pt x="240454" y="764613"/>
                        <a:pt x="197781" y="775934"/>
                        <a:pt x="151626" y="766354"/>
                      </a:cubicBezTo>
                      <a:cubicBezTo>
                        <a:pt x="99375" y="755033"/>
                        <a:pt x="62799" y="713232"/>
                        <a:pt x="54961" y="660981"/>
                      </a:cubicBezTo>
                      <a:cubicBezTo>
                        <a:pt x="48865" y="618308"/>
                        <a:pt x="57574" y="577378"/>
                        <a:pt x="71507" y="537319"/>
                      </a:cubicBezTo>
                      <a:cubicBezTo>
                        <a:pt x="73249" y="532094"/>
                        <a:pt x="80216" y="526868"/>
                        <a:pt x="84570" y="525998"/>
                      </a:cubicBezTo>
                      <a:cubicBezTo>
                        <a:pt x="88054" y="525998"/>
                        <a:pt x="95891" y="532094"/>
                        <a:pt x="96762" y="537319"/>
                      </a:cubicBezTo>
                      <a:cubicBezTo>
                        <a:pt x="100245" y="557348"/>
                        <a:pt x="102858" y="578249"/>
                        <a:pt x="105471" y="599150"/>
                      </a:cubicBezTo>
                      <a:cubicBezTo>
                        <a:pt x="107213" y="610471"/>
                        <a:pt x="107213" y="621792"/>
                        <a:pt x="108954" y="633113"/>
                      </a:cubicBezTo>
                      <a:cubicBezTo>
                        <a:pt x="114179" y="666206"/>
                        <a:pt x="144659" y="688848"/>
                        <a:pt x="177752" y="684494"/>
                      </a:cubicBezTo>
                      <a:cubicBezTo>
                        <a:pt x="236970" y="675785"/>
                        <a:pt x="285738" y="648788"/>
                        <a:pt x="320573" y="600021"/>
                      </a:cubicBezTo>
                      <a:cubicBezTo>
                        <a:pt x="330152" y="586958"/>
                        <a:pt x="334506" y="569541"/>
                        <a:pt x="340602" y="553865"/>
                      </a:cubicBezTo>
                      <a:cubicBezTo>
                        <a:pt x="342344" y="548640"/>
                        <a:pt x="341473" y="543415"/>
                        <a:pt x="341473" y="534706"/>
                      </a:cubicBezTo>
                      <a:close/>
                      <a:moveTo>
                        <a:pt x="286609" y="493776"/>
                      </a:moveTo>
                      <a:cubicBezTo>
                        <a:pt x="303155" y="493776"/>
                        <a:pt x="308380" y="490293"/>
                        <a:pt x="308380" y="478101"/>
                      </a:cubicBezTo>
                      <a:cubicBezTo>
                        <a:pt x="308380" y="467650"/>
                        <a:pt x="300542" y="458071"/>
                        <a:pt x="290093" y="458071"/>
                      </a:cubicBezTo>
                      <a:cubicBezTo>
                        <a:pt x="279642" y="458071"/>
                        <a:pt x="264838" y="471134"/>
                        <a:pt x="265708" y="481584"/>
                      </a:cubicBezTo>
                      <a:cubicBezTo>
                        <a:pt x="266579" y="494647"/>
                        <a:pt x="277900" y="492905"/>
                        <a:pt x="286609" y="4937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96" name="شكل حر: شكل 95">
                  <a:extLst>
                    <a:ext uri="{FF2B5EF4-FFF2-40B4-BE49-F238E27FC236}">
                      <a16:creationId xmlns:a16="http://schemas.microsoft.com/office/drawing/2014/main" id="{D683F12D-9E85-418E-83A4-FFE6AE4D0FE6}"/>
                    </a:ext>
                  </a:extLst>
                </p:cNvPr>
                <p:cNvSpPr/>
                <p:nvPr/>
              </p:nvSpPr>
              <p:spPr>
                <a:xfrm>
                  <a:off x="4807669" y="4034763"/>
                  <a:ext cx="478881" cy="631273"/>
                </a:xfrm>
                <a:custGeom>
                  <a:avLst/>
                  <a:gdLst>
                    <a:gd name="connsiteX0" fmla="*/ 453178 w 478881"/>
                    <a:gd name="connsiteY0" fmla="*/ 144480 h 631273"/>
                    <a:gd name="connsiteX1" fmla="*/ 477563 w 478881"/>
                    <a:gd name="connsiteY1" fmla="*/ 267271 h 631273"/>
                    <a:gd name="connsiteX2" fmla="*/ 448824 w 478881"/>
                    <a:gd name="connsiteY2" fmla="*/ 335198 h 631273"/>
                    <a:gd name="connsiteX3" fmla="*/ 386123 w 478881"/>
                    <a:gd name="connsiteY3" fmla="*/ 361323 h 631273"/>
                    <a:gd name="connsiteX4" fmla="*/ 351289 w 478881"/>
                    <a:gd name="connsiteY4" fmla="*/ 350873 h 631273"/>
                    <a:gd name="connsiteX5" fmla="*/ 328646 w 478881"/>
                    <a:gd name="connsiteY5" fmla="*/ 333456 h 631273"/>
                    <a:gd name="connsiteX6" fmla="*/ 294683 w 478881"/>
                    <a:gd name="connsiteY6" fmla="*/ 350873 h 631273"/>
                    <a:gd name="connsiteX7" fmla="*/ 295553 w 478881"/>
                    <a:gd name="connsiteY7" fmla="*/ 390062 h 631273"/>
                    <a:gd name="connsiteX8" fmla="*/ 299908 w 478881"/>
                    <a:gd name="connsiteY8" fmla="*/ 543333 h 631273"/>
                    <a:gd name="connsiteX9" fmla="*/ 283361 w 478881"/>
                    <a:gd name="connsiteY9" fmla="*/ 606034 h 631273"/>
                    <a:gd name="connsiteX10" fmla="*/ 257236 w 478881"/>
                    <a:gd name="connsiteY10" fmla="*/ 629548 h 631273"/>
                    <a:gd name="connsiteX11" fmla="*/ 246786 w 478881"/>
                    <a:gd name="connsiteY11" fmla="*/ 621710 h 631273"/>
                    <a:gd name="connsiteX12" fmla="*/ 238948 w 478881"/>
                    <a:gd name="connsiteY12" fmla="*/ 457118 h 631273"/>
                    <a:gd name="connsiteX13" fmla="*/ 237206 w 478881"/>
                    <a:gd name="connsiteY13" fmla="*/ 419671 h 631273"/>
                    <a:gd name="connsiteX14" fmla="*/ 205855 w 478881"/>
                    <a:gd name="connsiteY14" fmla="*/ 389191 h 631273"/>
                    <a:gd name="connsiteX15" fmla="*/ 171021 w 478881"/>
                    <a:gd name="connsiteY15" fmla="*/ 378741 h 631273"/>
                    <a:gd name="connsiteX16" fmla="*/ 144895 w 478881"/>
                    <a:gd name="connsiteY16" fmla="*/ 333456 h 631273"/>
                    <a:gd name="connsiteX17" fmla="*/ 144895 w 478881"/>
                    <a:gd name="connsiteY17" fmla="*/ 212407 h 631273"/>
                    <a:gd name="connsiteX18" fmla="*/ 144895 w 478881"/>
                    <a:gd name="connsiteY18" fmla="*/ 201086 h 631273"/>
                    <a:gd name="connsiteX19" fmla="*/ 139670 w 478881"/>
                    <a:gd name="connsiteY19" fmla="*/ 189765 h 631273"/>
                    <a:gd name="connsiteX20" fmla="*/ 130091 w 478881"/>
                    <a:gd name="connsiteY20" fmla="*/ 196732 h 631273"/>
                    <a:gd name="connsiteX21" fmla="*/ 117898 w 478881"/>
                    <a:gd name="connsiteY21" fmla="*/ 238533 h 631273"/>
                    <a:gd name="connsiteX22" fmla="*/ 111803 w 478881"/>
                    <a:gd name="connsiteY22" fmla="*/ 320393 h 631273"/>
                    <a:gd name="connsiteX23" fmla="*/ 83935 w 478881"/>
                    <a:gd name="connsiteY23" fmla="*/ 363065 h 631273"/>
                    <a:gd name="connsiteX24" fmla="*/ 28200 w 478881"/>
                    <a:gd name="connsiteY24" fmla="*/ 344777 h 631273"/>
                    <a:gd name="connsiteX25" fmla="*/ 4687 w 478881"/>
                    <a:gd name="connsiteY25" fmla="*/ 279463 h 631273"/>
                    <a:gd name="connsiteX26" fmla="*/ 3816 w 478881"/>
                    <a:gd name="connsiteY26" fmla="*/ 134030 h 631273"/>
                    <a:gd name="connsiteX27" fmla="*/ 9041 w 478881"/>
                    <a:gd name="connsiteY27" fmla="*/ 123580 h 631273"/>
                    <a:gd name="connsiteX28" fmla="*/ 19492 w 478881"/>
                    <a:gd name="connsiteY28" fmla="*/ 131417 h 631273"/>
                    <a:gd name="connsiteX29" fmla="*/ 36038 w 478881"/>
                    <a:gd name="connsiteY29" fmla="*/ 199344 h 631273"/>
                    <a:gd name="connsiteX30" fmla="*/ 49101 w 478881"/>
                    <a:gd name="connsiteY30" fmla="*/ 257692 h 631273"/>
                    <a:gd name="connsiteX31" fmla="*/ 56068 w 478881"/>
                    <a:gd name="connsiteY31" fmla="*/ 274238 h 631273"/>
                    <a:gd name="connsiteX32" fmla="*/ 67389 w 478881"/>
                    <a:gd name="connsiteY32" fmla="*/ 282946 h 631273"/>
                    <a:gd name="connsiteX33" fmla="*/ 77839 w 478881"/>
                    <a:gd name="connsiteY33" fmla="*/ 273367 h 631273"/>
                    <a:gd name="connsiteX34" fmla="*/ 90031 w 478881"/>
                    <a:gd name="connsiteY34" fmla="*/ 221986 h 631273"/>
                    <a:gd name="connsiteX35" fmla="*/ 114415 w 478881"/>
                    <a:gd name="connsiteY35" fmla="*/ 138384 h 631273"/>
                    <a:gd name="connsiteX36" fmla="*/ 137929 w 478881"/>
                    <a:gd name="connsiteY36" fmla="*/ 104421 h 631273"/>
                    <a:gd name="connsiteX37" fmla="*/ 184084 w 478881"/>
                    <a:gd name="connsiteY37" fmla="*/ 114871 h 631273"/>
                    <a:gd name="connsiteX38" fmla="*/ 191921 w 478881"/>
                    <a:gd name="connsiteY38" fmla="*/ 158414 h 631273"/>
                    <a:gd name="connsiteX39" fmla="*/ 187567 w 478881"/>
                    <a:gd name="connsiteY39" fmla="*/ 241145 h 631273"/>
                    <a:gd name="connsiteX40" fmla="*/ 199759 w 478881"/>
                    <a:gd name="connsiteY40" fmla="*/ 283817 h 631273"/>
                    <a:gd name="connsiteX41" fmla="*/ 219789 w 478881"/>
                    <a:gd name="connsiteY41" fmla="*/ 278592 h 631273"/>
                    <a:gd name="connsiteX42" fmla="*/ 219789 w 478881"/>
                    <a:gd name="connsiteY42" fmla="*/ 229824 h 631273"/>
                    <a:gd name="connsiteX43" fmla="*/ 198889 w 478881"/>
                    <a:gd name="connsiteY43" fmla="*/ 109646 h 631273"/>
                    <a:gd name="connsiteX44" fmla="*/ 196276 w 478881"/>
                    <a:gd name="connsiteY44" fmla="*/ 19948 h 631273"/>
                    <a:gd name="connsiteX45" fmla="*/ 212822 w 478881"/>
                    <a:gd name="connsiteY45" fmla="*/ 789 h 631273"/>
                    <a:gd name="connsiteX46" fmla="*/ 232852 w 478881"/>
                    <a:gd name="connsiteY46" fmla="*/ 6885 h 631273"/>
                    <a:gd name="connsiteX47" fmla="*/ 255494 w 478881"/>
                    <a:gd name="connsiteY47" fmla="*/ 60878 h 631273"/>
                    <a:gd name="connsiteX48" fmla="*/ 265944 w 478881"/>
                    <a:gd name="connsiteY48" fmla="*/ 173219 h 631273"/>
                    <a:gd name="connsiteX49" fmla="*/ 276395 w 478881"/>
                    <a:gd name="connsiteY49" fmla="*/ 235920 h 631273"/>
                    <a:gd name="connsiteX50" fmla="*/ 281620 w 478881"/>
                    <a:gd name="connsiteY50" fmla="*/ 247241 h 631273"/>
                    <a:gd name="connsiteX51" fmla="*/ 296424 w 478881"/>
                    <a:gd name="connsiteY51" fmla="*/ 254208 h 631273"/>
                    <a:gd name="connsiteX52" fmla="*/ 299908 w 478881"/>
                    <a:gd name="connsiteY52" fmla="*/ 236791 h 631273"/>
                    <a:gd name="connsiteX53" fmla="*/ 273782 w 478881"/>
                    <a:gd name="connsiteY53" fmla="*/ 161897 h 631273"/>
                    <a:gd name="connsiteX54" fmla="*/ 275524 w 478881"/>
                    <a:gd name="connsiteY54" fmla="*/ 86133 h 631273"/>
                    <a:gd name="connsiteX55" fmla="*/ 293812 w 478881"/>
                    <a:gd name="connsiteY55" fmla="*/ 64361 h 631273"/>
                    <a:gd name="connsiteX56" fmla="*/ 318196 w 478881"/>
                    <a:gd name="connsiteY56" fmla="*/ 79166 h 631273"/>
                    <a:gd name="connsiteX57" fmla="*/ 346934 w 478881"/>
                    <a:gd name="connsiteY57" fmla="*/ 215020 h 631273"/>
                    <a:gd name="connsiteX58" fmla="*/ 352159 w 478881"/>
                    <a:gd name="connsiteY58" fmla="*/ 231566 h 631273"/>
                    <a:gd name="connsiteX59" fmla="*/ 393960 w 478881"/>
                    <a:gd name="connsiteY59" fmla="*/ 266400 h 631273"/>
                    <a:gd name="connsiteX60" fmla="*/ 408765 w 478881"/>
                    <a:gd name="connsiteY60" fmla="*/ 271625 h 631273"/>
                    <a:gd name="connsiteX61" fmla="*/ 427053 w 478881"/>
                    <a:gd name="connsiteY61" fmla="*/ 255079 h 631273"/>
                    <a:gd name="connsiteX62" fmla="*/ 409636 w 478881"/>
                    <a:gd name="connsiteY62" fmla="*/ 198473 h 631273"/>
                    <a:gd name="connsiteX63" fmla="*/ 373931 w 478881"/>
                    <a:gd name="connsiteY63" fmla="*/ 104421 h 631273"/>
                    <a:gd name="connsiteX64" fmla="*/ 380897 w 478881"/>
                    <a:gd name="connsiteY64" fmla="*/ 70457 h 631273"/>
                    <a:gd name="connsiteX65" fmla="*/ 425311 w 478881"/>
                    <a:gd name="connsiteY65" fmla="*/ 60007 h 631273"/>
                    <a:gd name="connsiteX66" fmla="*/ 473209 w 478881"/>
                    <a:gd name="connsiteY66" fmla="*/ 128805 h 631273"/>
                    <a:gd name="connsiteX67" fmla="*/ 469725 w 478881"/>
                    <a:gd name="connsiteY67" fmla="*/ 140997 h 631273"/>
                    <a:gd name="connsiteX68" fmla="*/ 453178 w 478881"/>
                    <a:gd name="connsiteY68" fmla="*/ 144480 h 631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478881" h="631273">
                      <a:moveTo>
                        <a:pt x="453178" y="144480"/>
                      </a:moveTo>
                      <a:cubicBezTo>
                        <a:pt x="461016" y="184540"/>
                        <a:pt x="469725" y="226341"/>
                        <a:pt x="477563" y="267271"/>
                      </a:cubicBezTo>
                      <a:cubicBezTo>
                        <a:pt x="482788" y="296009"/>
                        <a:pt x="472337" y="320393"/>
                        <a:pt x="448824" y="335198"/>
                      </a:cubicBezTo>
                      <a:cubicBezTo>
                        <a:pt x="429666" y="347390"/>
                        <a:pt x="407894" y="356099"/>
                        <a:pt x="386123" y="361323"/>
                      </a:cubicBezTo>
                      <a:cubicBezTo>
                        <a:pt x="375672" y="363936"/>
                        <a:pt x="362610" y="356099"/>
                        <a:pt x="351289" y="350873"/>
                      </a:cubicBezTo>
                      <a:cubicBezTo>
                        <a:pt x="342580" y="346519"/>
                        <a:pt x="336484" y="338681"/>
                        <a:pt x="328646" y="333456"/>
                      </a:cubicBezTo>
                      <a:cubicBezTo>
                        <a:pt x="310358" y="322135"/>
                        <a:pt x="296424" y="329102"/>
                        <a:pt x="294683" y="350873"/>
                      </a:cubicBezTo>
                      <a:cubicBezTo>
                        <a:pt x="293812" y="363936"/>
                        <a:pt x="293812" y="376999"/>
                        <a:pt x="295553" y="390062"/>
                      </a:cubicBezTo>
                      <a:cubicBezTo>
                        <a:pt x="300778" y="441442"/>
                        <a:pt x="306875" y="491952"/>
                        <a:pt x="299908" y="543333"/>
                      </a:cubicBezTo>
                      <a:cubicBezTo>
                        <a:pt x="297295" y="564233"/>
                        <a:pt x="292070" y="586005"/>
                        <a:pt x="283361" y="606034"/>
                      </a:cubicBezTo>
                      <a:cubicBezTo>
                        <a:pt x="279007" y="615614"/>
                        <a:pt x="266815" y="622581"/>
                        <a:pt x="257236" y="629548"/>
                      </a:cubicBezTo>
                      <a:cubicBezTo>
                        <a:pt x="251140" y="633902"/>
                        <a:pt x="246786" y="629548"/>
                        <a:pt x="246786" y="621710"/>
                      </a:cubicBezTo>
                      <a:cubicBezTo>
                        <a:pt x="244173" y="566846"/>
                        <a:pt x="241560" y="511982"/>
                        <a:pt x="238948" y="457118"/>
                      </a:cubicBezTo>
                      <a:cubicBezTo>
                        <a:pt x="238077" y="444926"/>
                        <a:pt x="237206" y="431863"/>
                        <a:pt x="237206" y="419671"/>
                      </a:cubicBezTo>
                      <a:cubicBezTo>
                        <a:pt x="236335" y="398771"/>
                        <a:pt x="226756" y="391803"/>
                        <a:pt x="205855" y="389191"/>
                      </a:cubicBezTo>
                      <a:cubicBezTo>
                        <a:pt x="193663" y="388320"/>
                        <a:pt x="181471" y="383966"/>
                        <a:pt x="171021" y="378741"/>
                      </a:cubicBezTo>
                      <a:cubicBezTo>
                        <a:pt x="153604" y="369161"/>
                        <a:pt x="145766" y="353486"/>
                        <a:pt x="144895" y="333456"/>
                      </a:cubicBezTo>
                      <a:cubicBezTo>
                        <a:pt x="144895" y="293397"/>
                        <a:pt x="144895" y="252466"/>
                        <a:pt x="144895" y="212407"/>
                      </a:cubicBezTo>
                      <a:cubicBezTo>
                        <a:pt x="144895" y="208923"/>
                        <a:pt x="145766" y="204569"/>
                        <a:pt x="144895" y="201086"/>
                      </a:cubicBezTo>
                      <a:cubicBezTo>
                        <a:pt x="144024" y="197602"/>
                        <a:pt x="141412" y="194119"/>
                        <a:pt x="139670" y="189765"/>
                      </a:cubicBezTo>
                      <a:cubicBezTo>
                        <a:pt x="136187" y="192377"/>
                        <a:pt x="131832" y="194119"/>
                        <a:pt x="130091" y="196732"/>
                      </a:cubicBezTo>
                      <a:cubicBezTo>
                        <a:pt x="125736" y="210665"/>
                        <a:pt x="119640" y="224599"/>
                        <a:pt x="117898" y="238533"/>
                      </a:cubicBezTo>
                      <a:cubicBezTo>
                        <a:pt x="114415" y="265529"/>
                        <a:pt x="115286" y="293397"/>
                        <a:pt x="111803" y="320393"/>
                      </a:cubicBezTo>
                      <a:cubicBezTo>
                        <a:pt x="110061" y="338681"/>
                        <a:pt x="103094" y="355228"/>
                        <a:pt x="83935" y="363065"/>
                      </a:cubicBezTo>
                      <a:cubicBezTo>
                        <a:pt x="63906" y="371774"/>
                        <a:pt x="43005" y="364807"/>
                        <a:pt x="28200" y="344777"/>
                      </a:cubicBezTo>
                      <a:cubicBezTo>
                        <a:pt x="13396" y="325619"/>
                        <a:pt x="8171" y="302105"/>
                        <a:pt x="4687" y="279463"/>
                      </a:cubicBezTo>
                      <a:cubicBezTo>
                        <a:pt x="-2280" y="230695"/>
                        <a:pt x="-538" y="181927"/>
                        <a:pt x="3816" y="134030"/>
                      </a:cubicBezTo>
                      <a:cubicBezTo>
                        <a:pt x="3816" y="130546"/>
                        <a:pt x="7300" y="127063"/>
                        <a:pt x="9041" y="123580"/>
                      </a:cubicBezTo>
                      <a:cubicBezTo>
                        <a:pt x="12525" y="126192"/>
                        <a:pt x="18621" y="127934"/>
                        <a:pt x="19492" y="131417"/>
                      </a:cubicBezTo>
                      <a:cubicBezTo>
                        <a:pt x="25588" y="154060"/>
                        <a:pt x="30813" y="176702"/>
                        <a:pt x="36038" y="199344"/>
                      </a:cubicBezTo>
                      <a:cubicBezTo>
                        <a:pt x="40392" y="218503"/>
                        <a:pt x="44747" y="238533"/>
                        <a:pt x="49101" y="257692"/>
                      </a:cubicBezTo>
                      <a:cubicBezTo>
                        <a:pt x="50843" y="263788"/>
                        <a:pt x="52584" y="269883"/>
                        <a:pt x="56068" y="274238"/>
                      </a:cubicBezTo>
                      <a:cubicBezTo>
                        <a:pt x="58680" y="277721"/>
                        <a:pt x="63906" y="282946"/>
                        <a:pt x="67389" y="282946"/>
                      </a:cubicBezTo>
                      <a:cubicBezTo>
                        <a:pt x="70872" y="282946"/>
                        <a:pt x="76969" y="277721"/>
                        <a:pt x="77839" y="273367"/>
                      </a:cubicBezTo>
                      <a:cubicBezTo>
                        <a:pt x="82193" y="255950"/>
                        <a:pt x="85677" y="238533"/>
                        <a:pt x="90031" y="221986"/>
                      </a:cubicBezTo>
                      <a:cubicBezTo>
                        <a:pt x="96998" y="194119"/>
                        <a:pt x="103965" y="165381"/>
                        <a:pt x="114415" y="138384"/>
                      </a:cubicBezTo>
                      <a:cubicBezTo>
                        <a:pt x="118770" y="126192"/>
                        <a:pt x="128349" y="114000"/>
                        <a:pt x="137929" y="104421"/>
                      </a:cubicBezTo>
                      <a:cubicBezTo>
                        <a:pt x="154474" y="87003"/>
                        <a:pt x="176246" y="92229"/>
                        <a:pt x="184084" y="114871"/>
                      </a:cubicBezTo>
                      <a:cubicBezTo>
                        <a:pt x="188438" y="128805"/>
                        <a:pt x="191921" y="143609"/>
                        <a:pt x="191921" y="158414"/>
                      </a:cubicBezTo>
                      <a:cubicBezTo>
                        <a:pt x="191921" y="186281"/>
                        <a:pt x="189309" y="214149"/>
                        <a:pt x="187567" y="241145"/>
                      </a:cubicBezTo>
                      <a:cubicBezTo>
                        <a:pt x="186696" y="256821"/>
                        <a:pt x="188438" y="271625"/>
                        <a:pt x="199759" y="283817"/>
                      </a:cubicBezTo>
                      <a:cubicBezTo>
                        <a:pt x="208468" y="292526"/>
                        <a:pt x="218047" y="290784"/>
                        <a:pt x="219789" y="278592"/>
                      </a:cubicBezTo>
                      <a:cubicBezTo>
                        <a:pt x="221531" y="262046"/>
                        <a:pt x="222401" y="245500"/>
                        <a:pt x="219789" y="229824"/>
                      </a:cubicBezTo>
                      <a:cubicBezTo>
                        <a:pt x="213693" y="189765"/>
                        <a:pt x="204113" y="149705"/>
                        <a:pt x="198889" y="109646"/>
                      </a:cubicBezTo>
                      <a:cubicBezTo>
                        <a:pt x="195405" y="80037"/>
                        <a:pt x="195405" y="49557"/>
                        <a:pt x="196276" y="19948"/>
                      </a:cubicBezTo>
                      <a:cubicBezTo>
                        <a:pt x="196276" y="12981"/>
                        <a:pt x="205855" y="4272"/>
                        <a:pt x="212822" y="789"/>
                      </a:cubicBezTo>
                      <a:cubicBezTo>
                        <a:pt x="218047" y="-1824"/>
                        <a:pt x="227627" y="2530"/>
                        <a:pt x="232852" y="6885"/>
                      </a:cubicBezTo>
                      <a:cubicBezTo>
                        <a:pt x="249398" y="20818"/>
                        <a:pt x="252881" y="41719"/>
                        <a:pt x="255494" y="60878"/>
                      </a:cubicBezTo>
                      <a:cubicBezTo>
                        <a:pt x="259849" y="98325"/>
                        <a:pt x="262461" y="135772"/>
                        <a:pt x="265944" y="173219"/>
                      </a:cubicBezTo>
                      <a:cubicBezTo>
                        <a:pt x="268557" y="194119"/>
                        <a:pt x="272911" y="215020"/>
                        <a:pt x="276395" y="235920"/>
                      </a:cubicBezTo>
                      <a:cubicBezTo>
                        <a:pt x="277266" y="240274"/>
                        <a:pt x="279007" y="245500"/>
                        <a:pt x="281620" y="247241"/>
                      </a:cubicBezTo>
                      <a:cubicBezTo>
                        <a:pt x="285974" y="250725"/>
                        <a:pt x="292941" y="255950"/>
                        <a:pt x="296424" y="254208"/>
                      </a:cubicBezTo>
                      <a:cubicBezTo>
                        <a:pt x="303391" y="251596"/>
                        <a:pt x="303391" y="244629"/>
                        <a:pt x="299908" y="236791"/>
                      </a:cubicBezTo>
                      <a:cubicBezTo>
                        <a:pt x="290329" y="212407"/>
                        <a:pt x="280749" y="188023"/>
                        <a:pt x="273782" y="161897"/>
                      </a:cubicBezTo>
                      <a:cubicBezTo>
                        <a:pt x="267686" y="136642"/>
                        <a:pt x="267686" y="111388"/>
                        <a:pt x="275524" y="86133"/>
                      </a:cubicBezTo>
                      <a:cubicBezTo>
                        <a:pt x="278136" y="76553"/>
                        <a:pt x="281620" y="66103"/>
                        <a:pt x="293812" y="64361"/>
                      </a:cubicBezTo>
                      <a:cubicBezTo>
                        <a:pt x="305133" y="63490"/>
                        <a:pt x="311229" y="70457"/>
                        <a:pt x="318196" y="79166"/>
                      </a:cubicBezTo>
                      <a:cubicBezTo>
                        <a:pt x="348676" y="120096"/>
                        <a:pt x="353901" y="166252"/>
                        <a:pt x="346934" y="215020"/>
                      </a:cubicBezTo>
                      <a:cubicBezTo>
                        <a:pt x="346063" y="220245"/>
                        <a:pt x="348676" y="228082"/>
                        <a:pt x="352159" y="231566"/>
                      </a:cubicBezTo>
                      <a:cubicBezTo>
                        <a:pt x="365222" y="243758"/>
                        <a:pt x="380027" y="255950"/>
                        <a:pt x="393960" y="266400"/>
                      </a:cubicBezTo>
                      <a:cubicBezTo>
                        <a:pt x="397444" y="269013"/>
                        <a:pt x="403540" y="270754"/>
                        <a:pt x="408765" y="271625"/>
                      </a:cubicBezTo>
                      <a:cubicBezTo>
                        <a:pt x="423570" y="273367"/>
                        <a:pt x="427924" y="269883"/>
                        <a:pt x="427053" y="255079"/>
                      </a:cubicBezTo>
                      <a:cubicBezTo>
                        <a:pt x="426182" y="235049"/>
                        <a:pt x="420957" y="215891"/>
                        <a:pt x="409636" y="198473"/>
                      </a:cubicBezTo>
                      <a:cubicBezTo>
                        <a:pt x="390477" y="169735"/>
                        <a:pt x="375672" y="139255"/>
                        <a:pt x="373931" y="104421"/>
                      </a:cubicBezTo>
                      <a:cubicBezTo>
                        <a:pt x="373060" y="93100"/>
                        <a:pt x="375672" y="80908"/>
                        <a:pt x="380897" y="70457"/>
                      </a:cubicBezTo>
                      <a:cubicBezTo>
                        <a:pt x="389606" y="53040"/>
                        <a:pt x="407894" y="49557"/>
                        <a:pt x="425311" y="60007"/>
                      </a:cubicBezTo>
                      <a:cubicBezTo>
                        <a:pt x="452308" y="75682"/>
                        <a:pt x="464500" y="100937"/>
                        <a:pt x="473209" y="128805"/>
                      </a:cubicBezTo>
                      <a:cubicBezTo>
                        <a:pt x="474079" y="132288"/>
                        <a:pt x="471467" y="140126"/>
                        <a:pt x="469725" y="140997"/>
                      </a:cubicBezTo>
                      <a:cubicBezTo>
                        <a:pt x="462758" y="145351"/>
                        <a:pt x="455791" y="144480"/>
                        <a:pt x="453178" y="1444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97" name="شكل حر: شكل 96">
                  <a:extLst>
                    <a:ext uri="{FF2B5EF4-FFF2-40B4-BE49-F238E27FC236}">
                      <a16:creationId xmlns:a16="http://schemas.microsoft.com/office/drawing/2014/main" id="{E5C1559F-E60C-4FAD-AEC9-3CCEC3ABC9BC}"/>
                    </a:ext>
                  </a:extLst>
                </p:cNvPr>
                <p:cNvSpPr/>
                <p:nvPr/>
              </p:nvSpPr>
              <p:spPr>
                <a:xfrm>
                  <a:off x="6168585" y="4011212"/>
                  <a:ext cx="417854" cy="822915"/>
                </a:xfrm>
                <a:custGeom>
                  <a:avLst/>
                  <a:gdLst>
                    <a:gd name="connsiteX0" fmla="*/ 129453 w 417854"/>
                    <a:gd name="connsiteY0" fmla="*/ 80945 h 822915"/>
                    <a:gd name="connsiteX1" fmla="*/ 133807 w 417854"/>
                    <a:gd name="connsiteY1" fmla="*/ 45240 h 822915"/>
                    <a:gd name="connsiteX2" fmla="*/ 139032 w 417854"/>
                    <a:gd name="connsiteY2" fmla="*/ 29564 h 822915"/>
                    <a:gd name="connsiteX3" fmla="*/ 158191 w 417854"/>
                    <a:gd name="connsiteY3" fmla="*/ 7793 h 822915"/>
                    <a:gd name="connsiteX4" fmla="*/ 174738 w 417854"/>
                    <a:gd name="connsiteY4" fmla="*/ 25210 h 822915"/>
                    <a:gd name="connsiteX5" fmla="*/ 228731 w 417854"/>
                    <a:gd name="connsiteY5" fmla="*/ 107942 h 822915"/>
                    <a:gd name="connsiteX6" fmla="*/ 247889 w 417854"/>
                    <a:gd name="connsiteY6" fmla="*/ 158451 h 822915"/>
                    <a:gd name="connsiteX7" fmla="*/ 250502 w 417854"/>
                    <a:gd name="connsiteY7" fmla="*/ 180223 h 822915"/>
                    <a:gd name="connsiteX8" fmla="*/ 231344 w 417854"/>
                    <a:gd name="connsiteY8" fmla="*/ 170643 h 822915"/>
                    <a:gd name="connsiteX9" fmla="*/ 231344 w 417854"/>
                    <a:gd name="connsiteY9" fmla="*/ 195898 h 822915"/>
                    <a:gd name="connsiteX10" fmla="*/ 243535 w 417854"/>
                    <a:gd name="connsiteY10" fmla="*/ 296918 h 822915"/>
                    <a:gd name="connsiteX11" fmla="*/ 250502 w 417854"/>
                    <a:gd name="connsiteY11" fmla="*/ 316947 h 822915"/>
                    <a:gd name="connsiteX12" fmla="*/ 400289 w 417854"/>
                    <a:gd name="connsiteY12" fmla="*/ 572108 h 822915"/>
                    <a:gd name="connsiteX13" fmla="*/ 417707 w 417854"/>
                    <a:gd name="connsiteY13" fmla="*/ 665290 h 822915"/>
                    <a:gd name="connsiteX14" fmla="*/ 414224 w 417854"/>
                    <a:gd name="connsiteY14" fmla="*/ 699254 h 822915"/>
                    <a:gd name="connsiteX15" fmla="*/ 407256 w 417854"/>
                    <a:gd name="connsiteY15" fmla="*/ 716671 h 822915"/>
                    <a:gd name="connsiteX16" fmla="*/ 258340 w 417854"/>
                    <a:gd name="connsiteY16" fmla="*/ 448447 h 822915"/>
                    <a:gd name="connsiteX17" fmla="*/ 258340 w 417854"/>
                    <a:gd name="connsiteY17" fmla="*/ 544241 h 822915"/>
                    <a:gd name="connsiteX18" fmla="*/ 259211 w 417854"/>
                    <a:gd name="connsiteY18" fmla="*/ 736701 h 822915"/>
                    <a:gd name="connsiteX19" fmla="*/ 215668 w 417854"/>
                    <a:gd name="connsiteY19" fmla="*/ 814207 h 822915"/>
                    <a:gd name="connsiteX20" fmla="*/ 197380 w 417854"/>
                    <a:gd name="connsiteY20" fmla="*/ 822915 h 822915"/>
                    <a:gd name="connsiteX21" fmla="*/ 197380 w 417854"/>
                    <a:gd name="connsiteY21" fmla="*/ 763697 h 822915"/>
                    <a:gd name="connsiteX22" fmla="*/ 191284 w 417854"/>
                    <a:gd name="connsiteY22" fmla="*/ 469347 h 822915"/>
                    <a:gd name="connsiteX23" fmla="*/ 177350 w 417854"/>
                    <a:gd name="connsiteY23" fmla="*/ 331752 h 822915"/>
                    <a:gd name="connsiteX24" fmla="*/ 170384 w 417854"/>
                    <a:gd name="connsiteY24" fmla="*/ 315206 h 822915"/>
                    <a:gd name="connsiteX25" fmla="*/ 25821 w 417854"/>
                    <a:gd name="connsiteY25" fmla="*/ 113167 h 822915"/>
                    <a:gd name="connsiteX26" fmla="*/ 566 w 417854"/>
                    <a:gd name="connsiteY26" fmla="*/ 20856 h 822915"/>
                    <a:gd name="connsiteX27" fmla="*/ 29305 w 417854"/>
                    <a:gd name="connsiteY27" fmla="*/ 1697 h 822915"/>
                    <a:gd name="connsiteX28" fmla="*/ 51076 w 417854"/>
                    <a:gd name="connsiteY28" fmla="*/ 12147 h 822915"/>
                    <a:gd name="connsiteX29" fmla="*/ 125969 w 417854"/>
                    <a:gd name="connsiteY29" fmla="*/ 80074 h 822915"/>
                    <a:gd name="connsiteX30" fmla="*/ 129453 w 417854"/>
                    <a:gd name="connsiteY30" fmla="*/ 80945 h 822915"/>
                    <a:gd name="connsiteX31" fmla="*/ 144258 w 417854"/>
                    <a:gd name="connsiteY31" fmla="*/ 162806 h 822915"/>
                    <a:gd name="connsiteX32" fmla="*/ 146870 w 417854"/>
                    <a:gd name="connsiteY32" fmla="*/ 161064 h 822915"/>
                    <a:gd name="connsiteX33" fmla="*/ 141645 w 417854"/>
                    <a:gd name="connsiteY33" fmla="*/ 134938 h 822915"/>
                    <a:gd name="connsiteX34" fmla="*/ 117261 w 417854"/>
                    <a:gd name="connsiteY34" fmla="*/ 127101 h 822915"/>
                    <a:gd name="connsiteX35" fmla="*/ 144258 w 417854"/>
                    <a:gd name="connsiteY35" fmla="*/ 162806 h 822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17854" h="822915">
                      <a:moveTo>
                        <a:pt x="129453" y="80945"/>
                      </a:moveTo>
                      <a:cubicBezTo>
                        <a:pt x="130324" y="68753"/>
                        <a:pt x="132066" y="56561"/>
                        <a:pt x="133807" y="45240"/>
                      </a:cubicBezTo>
                      <a:cubicBezTo>
                        <a:pt x="134678" y="40015"/>
                        <a:pt x="135549" y="33919"/>
                        <a:pt x="139032" y="29564"/>
                      </a:cubicBezTo>
                      <a:cubicBezTo>
                        <a:pt x="144258" y="21727"/>
                        <a:pt x="151225" y="14760"/>
                        <a:pt x="158191" y="7793"/>
                      </a:cubicBezTo>
                      <a:cubicBezTo>
                        <a:pt x="163416" y="13018"/>
                        <a:pt x="170384" y="18243"/>
                        <a:pt x="174738" y="25210"/>
                      </a:cubicBezTo>
                      <a:cubicBezTo>
                        <a:pt x="193026" y="52207"/>
                        <a:pt x="212185" y="79203"/>
                        <a:pt x="228731" y="107942"/>
                      </a:cubicBezTo>
                      <a:cubicBezTo>
                        <a:pt x="237439" y="123617"/>
                        <a:pt x="242665" y="141905"/>
                        <a:pt x="247889" y="158451"/>
                      </a:cubicBezTo>
                      <a:cubicBezTo>
                        <a:pt x="249631" y="164547"/>
                        <a:pt x="249631" y="170643"/>
                        <a:pt x="250502" y="180223"/>
                      </a:cubicBezTo>
                      <a:cubicBezTo>
                        <a:pt x="242665" y="176739"/>
                        <a:pt x="238310" y="174127"/>
                        <a:pt x="231344" y="170643"/>
                      </a:cubicBezTo>
                      <a:cubicBezTo>
                        <a:pt x="231344" y="180223"/>
                        <a:pt x="230472" y="188061"/>
                        <a:pt x="231344" y="195898"/>
                      </a:cubicBezTo>
                      <a:cubicBezTo>
                        <a:pt x="234827" y="229862"/>
                        <a:pt x="239181" y="262954"/>
                        <a:pt x="243535" y="296918"/>
                      </a:cubicBezTo>
                      <a:cubicBezTo>
                        <a:pt x="244406" y="303884"/>
                        <a:pt x="247019" y="311722"/>
                        <a:pt x="250502" y="316947"/>
                      </a:cubicBezTo>
                      <a:cubicBezTo>
                        <a:pt x="305366" y="399679"/>
                        <a:pt x="354134" y="485023"/>
                        <a:pt x="400289" y="572108"/>
                      </a:cubicBezTo>
                      <a:cubicBezTo>
                        <a:pt x="415965" y="601718"/>
                        <a:pt x="418578" y="633068"/>
                        <a:pt x="417707" y="665290"/>
                      </a:cubicBezTo>
                      <a:cubicBezTo>
                        <a:pt x="417707" y="676611"/>
                        <a:pt x="415965" y="687933"/>
                        <a:pt x="414224" y="699254"/>
                      </a:cubicBezTo>
                      <a:cubicBezTo>
                        <a:pt x="413352" y="704479"/>
                        <a:pt x="410740" y="709704"/>
                        <a:pt x="407256" y="716671"/>
                      </a:cubicBezTo>
                      <a:cubicBezTo>
                        <a:pt x="356747" y="626102"/>
                        <a:pt x="307979" y="538145"/>
                        <a:pt x="258340" y="448447"/>
                      </a:cubicBezTo>
                      <a:cubicBezTo>
                        <a:pt x="258340" y="482410"/>
                        <a:pt x="258340" y="512890"/>
                        <a:pt x="258340" y="544241"/>
                      </a:cubicBezTo>
                      <a:cubicBezTo>
                        <a:pt x="258340" y="608685"/>
                        <a:pt x="260952" y="673128"/>
                        <a:pt x="259211" y="736701"/>
                      </a:cubicBezTo>
                      <a:cubicBezTo>
                        <a:pt x="258340" y="768051"/>
                        <a:pt x="240923" y="794177"/>
                        <a:pt x="215668" y="814207"/>
                      </a:cubicBezTo>
                      <a:cubicBezTo>
                        <a:pt x="210443" y="818561"/>
                        <a:pt x="203476" y="820303"/>
                        <a:pt x="197380" y="822915"/>
                      </a:cubicBezTo>
                      <a:cubicBezTo>
                        <a:pt x="197380" y="801144"/>
                        <a:pt x="196509" y="782856"/>
                        <a:pt x="197380" y="763697"/>
                      </a:cubicBezTo>
                      <a:cubicBezTo>
                        <a:pt x="201734" y="665290"/>
                        <a:pt x="199122" y="566883"/>
                        <a:pt x="191284" y="469347"/>
                      </a:cubicBezTo>
                      <a:cubicBezTo>
                        <a:pt x="187801" y="423192"/>
                        <a:pt x="182575" y="377907"/>
                        <a:pt x="177350" y="331752"/>
                      </a:cubicBezTo>
                      <a:cubicBezTo>
                        <a:pt x="176479" y="325656"/>
                        <a:pt x="173867" y="320431"/>
                        <a:pt x="170384" y="315206"/>
                      </a:cubicBezTo>
                      <a:cubicBezTo>
                        <a:pt x="122486" y="247279"/>
                        <a:pt x="75460" y="179352"/>
                        <a:pt x="25821" y="113167"/>
                      </a:cubicBezTo>
                      <a:cubicBezTo>
                        <a:pt x="4049" y="84428"/>
                        <a:pt x="-2047" y="54819"/>
                        <a:pt x="566" y="20856"/>
                      </a:cubicBezTo>
                      <a:cubicBezTo>
                        <a:pt x="2308" y="3439"/>
                        <a:pt x="12758" y="-3528"/>
                        <a:pt x="29305" y="1697"/>
                      </a:cubicBezTo>
                      <a:cubicBezTo>
                        <a:pt x="37142" y="4310"/>
                        <a:pt x="44980" y="6922"/>
                        <a:pt x="51076" y="12147"/>
                      </a:cubicBezTo>
                      <a:cubicBezTo>
                        <a:pt x="76331" y="34790"/>
                        <a:pt x="101586" y="57432"/>
                        <a:pt x="125969" y="80074"/>
                      </a:cubicBezTo>
                      <a:cubicBezTo>
                        <a:pt x="126841" y="79203"/>
                        <a:pt x="127711" y="80074"/>
                        <a:pt x="129453" y="80945"/>
                      </a:cubicBezTo>
                      <a:close/>
                      <a:moveTo>
                        <a:pt x="144258" y="162806"/>
                      </a:moveTo>
                      <a:cubicBezTo>
                        <a:pt x="145128" y="161935"/>
                        <a:pt x="145999" y="161935"/>
                        <a:pt x="146870" y="161064"/>
                      </a:cubicBezTo>
                      <a:cubicBezTo>
                        <a:pt x="145128" y="152355"/>
                        <a:pt x="143387" y="143647"/>
                        <a:pt x="141645" y="134938"/>
                      </a:cubicBezTo>
                      <a:cubicBezTo>
                        <a:pt x="139032" y="120134"/>
                        <a:pt x="132936" y="118392"/>
                        <a:pt x="117261" y="127101"/>
                      </a:cubicBezTo>
                      <a:cubicBezTo>
                        <a:pt x="125969" y="139293"/>
                        <a:pt x="134678" y="151484"/>
                        <a:pt x="144258" y="1628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98" name="شكل حر: شكل 97">
                  <a:extLst>
                    <a:ext uri="{FF2B5EF4-FFF2-40B4-BE49-F238E27FC236}">
                      <a16:creationId xmlns:a16="http://schemas.microsoft.com/office/drawing/2014/main" id="{13BEDAE3-114F-4955-B2BD-8E60CC087709}"/>
                    </a:ext>
                  </a:extLst>
                </p:cNvPr>
                <p:cNvSpPr/>
                <p:nvPr/>
              </p:nvSpPr>
              <p:spPr>
                <a:xfrm>
                  <a:off x="5632736" y="3996951"/>
                  <a:ext cx="624540" cy="368479"/>
                </a:xfrm>
                <a:custGeom>
                  <a:avLst/>
                  <a:gdLst>
                    <a:gd name="connsiteX0" fmla="*/ 228132 w 624540"/>
                    <a:gd name="connsiteY0" fmla="*/ 179679 h 368479"/>
                    <a:gd name="connsiteX1" fmla="*/ 228132 w 624540"/>
                    <a:gd name="connsiteY1" fmla="*/ 238026 h 368479"/>
                    <a:gd name="connsiteX2" fmla="*/ 260354 w 624540"/>
                    <a:gd name="connsiteY2" fmla="*/ 276344 h 368479"/>
                    <a:gd name="connsiteX3" fmla="*/ 310863 w 624540"/>
                    <a:gd name="connsiteY3" fmla="*/ 265023 h 368479"/>
                    <a:gd name="connsiteX4" fmla="*/ 335247 w 624540"/>
                    <a:gd name="connsiteY4" fmla="*/ 201450 h 368479"/>
                    <a:gd name="connsiteX5" fmla="*/ 318701 w 624540"/>
                    <a:gd name="connsiteY5" fmla="*/ 103043 h 368479"/>
                    <a:gd name="connsiteX6" fmla="*/ 342214 w 624540"/>
                    <a:gd name="connsiteY6" fmla="*/ 5508 h 368479"/>
                    <a:gd name="connsiteX7" fmla="*/ 360502 w 624540"/>
                    <a:gd name="connsiteY7" fmla="*/ 9862 h 368479"/>
                    <a:gd name="connsiteX8" fmla="*/ 384016 w 624540"/>
                    <a:gd name="connsiteY8" fmla="*/ 99560 h 368479"/>
                    <a:gd name="connsiteX9" fmla="*/ 394465 w 624540"/>
                    <a:gd name="connsiteY9" fmla="*/ 224093 h 368479"/>
                    <a:gd name="connsiteX10" fmla="*/ 405787 w 624540"/>
                    <a:gd name="connsiteY10" fmla="*/ 257185 h 368479"/>
                    <a:gd name="connsiteX11" fmla="*/ 443234 w 624540"/>
                    <a:gd name="connsiteY11" fmla="*/ 273731 h 368479"/>
                    <a:gd name="connsiteX12" fmla="*/ 471972 w 624540"/>
                    <a:gd name="connsiteY12" fmla="*/ 240639 h 368479"/>
                    <a:gd name="connsiteX13" fmla="*/ 458038 w 624540"/>
                    <a:gd name="connsiteY13" fmla="*/ 175325 h 368479"/>
                    <a:gd name="connsiteX14" fmla="*/ 433654 w 624540"/>
                    <a:gd name="connsiteY14" fmla="*/ 129169 h 368479"/>
                    <a:gd name="connsiteX15" fmla="*/ 432783 w 624540"/>
                    <a:gd name="connsiteY15" fmla="*/ 42954 h 368479"/>
                    <a:gd name="connsiteX16" fmla="*/ 498098 w 624540"/>
                    <a:gd name="connsiteY16" fmla="*/ 33375 h 368479"/>
                    <a:gd name="connsiteX17" fmla="*/ 534674 w 624540"/>
                    <a:gd name="connsiteY17" fmla="*/ 89981 h 368479"/>
                    <a:gd name="connsiteX18" fmla="*/ 512031 w 624540"/>
                    <a:gd name="connsiteY18" fmla="*/ 119590 h 368479"/>
                    <a:gd name="connsiteX19" fmla="*/ 501581 w 624540"/>
                    <a:gd name="connsiteY19" fmla="*/ 128298 h 368479"/>
                    <a:gd name="connsiteX20" fmla="*/ 502452 w 624540"/>
                    <a:gd name="connsiteY20" fmla="*/ 137007 h 368479"/>
                    <a:gd name="connsiteX21" fmla="*/ 525094 w 624540"/>
                    <a:gd name="connsiteY21" fmla="*/ 218868 h 368479"/>
                    <a:gd name="connsiteX22" fmla="*/ 589538 w 624540"/>
                    <a:gd name="connsiteY22" fmla="*/ 240639 h 368479"/>
                    <a:gd name="connsiteX23" fmla="*/ 603471 w 624540"/>
                    <a:gd name="connsiteY23" fmla="*/ 231060 h 368479"/>
                    <a:gd name="connsiteX24" fmla="*/ 619147 w 624540"/>
                    <a:gd name="connsiteY24" fmla="*/ 230189 h 368479"/>
                    <a:gd name="connsiteX25" fmla="*/ 624372 w 624540"/>
                    <a:gd name="connsiteY25" fmla="*/ 244993 h 368479"/>
                    <a:gd name="connsiteX26" fmla="*/ 582571 w 624540"/>
                    <a:gd name="connsiteY26" fmla="*/ 314662 h 368479"/>
                    <a:gd name="connsiteX27" fmla="*/ 573862 w 624540"/>
                    <a:gd name="connsiteY27" fmla="*/ 319887 h 368479"/>
                    <a:gd name="connsiteX28" fmla="*/ 554703 w 624540"/>
                    <a:gd name="connsiteY28" fmla="*/ 318145 h 368479"/>
                    <a:gd name="connsiteX29" fmla="*/ 551220 w 624540"/>
                    <a:gd name="connsiteY29" fmla="*/ 298986 h 368479"/>
                    <a:gd name="connsiteX30" fmla="*/ 552962 w 624540"/>
                    <a:gd name="connsiteY30" fmla="*/ 283311 h 368479"/>
                    <a:gd name="connsiteX31" fmla="*/ 531190 w 624540"/>
                    <a:gd name="connsiteY31" fmla="*/ 290278 h 368479"/>
                    <a:gd name="connsiteX32" fmla="*/ 515515 w 624540"/>
                    <a:gd name="connsiteY32" fmla="*/ 315533 h 368479"/>
                    <a:gd name="connsiteX33" fmla="*/ 430171 w 624540"/>
                    <a:gd name="connsiteY33" fmla="*/ 355592 h 368479"/>
                    <a:gd name="connsiteX34" fmla="*/ 396207 w 624540"/>
                    <a:gd name="connsiteY34" fmla="*/ 331208 h 368479"/>
                    <a:gd name="connsiteX35" fmla="*/ 387499 w 624540"/>
                    <a:gd name="connsiteY35" fmla="*/ 315533 h 368479"/>
                    <a:gd name="connsiteX36" fmla="*/ 347439 w 624540"/>
                    <a:gd name="connsiteY36" fmla="*/ 310308 h 368479"/>
                    <a:gd name="connsiteX37" fmla="*/ 316088 w 624540"/>
                    <a:gd name="connsiteY37" fmla="*/ 341658 h 368479"/>
                    <a:gd name="connsiteX38" fmla="*/ 236841 w 624540"/>
                    <a:gd name="connsiteY38" fmla="*/ 365171 h 368479"/>
                    <a:gd name="connsiteX39" fmla="*/ 181105 w 624540"/>
                    <a:gd name="connsiteY39" fmla="*/ 301599 h 368479"/>
                    <a:gd name="connsiteX40" fmla="*/ 175010 w 624540"/>
                    <a:gd name="connsiteY40" fmla="*/ 218868 h 368479"/>
                    <a:gd name="connsiteX41" fmla="*/ 169784 w 624540"/>
                    <a:gd name="connsiteY41" fmla="*/ 203192 h 368479"/>
                    <a:gd name="connsiteX42" fmla="*/ 157593 w 624540"/>
                    <a:gd name="connsiteY42" fmla="*/ 215384 h 368479"/>
                    <a:gd name="connsiteX43" fmla="*/ 144530 w 624540"/>
                    <a:gd name="connsiteY43" fmla="*/ 264152 h 368479"/>
                    <a:gd name="connsiteX44" fmla="*/ 125371 w 624540"/>
                    <a:gd name="connsiteY44" fmla="*/ 315533 h 368479"/>
                    <a:gd name="connsiteX45" fmla="*/ 52219 w 624540"/>
                    <a:gd name="connsiteY45" fmla="*/ 326854 h 368479"/>
                    <a:gd name="connsiteX46" fmla="*/ 19997 w 624540"/>
                    <a:gd name="connsiteY46" fmla="*/ 276344 h 368479"/>
                    <a:gd name="connsiteX47" fmla="*/ 11288 w 624540"/>
                    <a:gd name="connsiteY47" fmla="*/ 106527 h 368479"/>
                    <a:gd name="connsiteX48" fmla="*/ 19997 w 624540"/>
                    <a:gd name="connsiteY48" fmla="*/ 93464 h 368479"/>
                    <a:gd name="connsiteX49" fmla="*/ 31318 w 624540"/>
                    <a:gd name="connsiteY49" fmla="*/ 106527 h 368479"/>
                    <a:gd name="connsiteX50" fmla="*/ 47864 w 624540"/>
                    <a:gd name="connsiteY50" fmla="*/ 189258 h 368479"/>
                    <a:gd name="connsiteX51" fmla="*/ 67894 w 624540"/>
                    <a:gd name="connsiteY51" fmla="*/ 254573 h 368479"/>
                    <a:gd name="connsiteX52" fmla="*/ 80957 w 624540"/>
                    <a:gd name="connsiteY52" fmla="*/ 265023 h 368479"/>
                    <a:gd name="connsiteX53" fmla="*/ 93149 w 624540"/>
                    <a:gd name="connsiteY53" fmla="*/ 251960 h 368479"/>
                    <a:gd name="connsiteX54" fmla="*/ 114921 w 624540"/>
                    <a:gd name="connsiteY54" fmla="*/ 184033 h 368479"/>
                    <a:gd name="connsiteX55" fmla="*/ 161076 w 624540"/>
                    <a:gd name="connsiteY55" fmla="*/ 96948 h 368479"/>
                    <a:gd name="connsiteX56" fmla="*/ 169784 w 624540"/>
                    <a:gd name="connsiteY56" fmla="*/ 87368 h 368479"/>
                    <a:gd name="connsiteX57" fmla="*/ 204619 w 624540"/>
                    <a:gd name="connsiteY57" fmla="*/ 73434 h 368479"/>
                    <a:gd name="connsiteX58" fmla="*/ 224648 w 624540"/>
                    <a:gd name="connsiteY58" fmla="*/ 107398 h 368479"/>
                    <a:gd name="connsiteX59" fmla="*/ 224648 w 624540"/>
                    <a:gd name="connsiteY59" fmla="*/ 180550 h 368479"/>
                    <a:gd name="connsiteX60" fmla="*/ 228132 w 624540"/>
                    <a:gd name="connsiteY60" fmla="*/ 179679 h 368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624540" h="368479">
                      <a:moveTo>
                        <a:pt x="228132" y="179679"/>
                      </a:moveTo>
                      <a:cubicBezTo>
                        <a:pt x="228132" y="198838"/>
                        <a:pt x="226390" y="218868"/>
                        <a:pt x="228132" y="238026"/>
                      </a:cubicBezTo>
                      <a:cubicBezTo>
                        <a:pt x="229874" y="257185"/>
                        <a:pt x="243807" y="268506"/>
                        <a:pt x="260354" y="276344"/>
                      </a:cubicBezTo>
                      <a:cubicBezTo>
                        <a:pt x="279513" y="285053"/>
                        <a:pt x="296930" y="280698"/>
                        <a:pt x="310863" y="265023"/>
                      </a:cubicBezTo>
                      <a:cubicBezTo>
                        <a:pt x="326539" y="246735"/>
                        <a:pt x="336118" y="226705"/>
                        <a:pt x="335247" y="201450"/>
                      </a:cubicBezTo>
                      <a:cubicBezTo>
                        <a:pt x="334377" y="167487"/>
                        <a:pt x="332635" y="135265"/>
                        <a:pt x="318701" y="103043"/>
                      </a:cubicBezTo>
                      <a:cubicBezTo>
                        <a:pt x="303025" y="65597"/>
                        <a:pt x="321314" y="34246"/>
                        <a:pt x="342214" y="5508"/>
                      </a:cubicBezTo>
                      <a:cubicBezTo>
                        <a:pt x="348310" y="-3201"/>
                        <a:pt x="354406" y="-1459"/>
                        <a:pt x="360502" y="9862"/>
                      </a:cubicBezTo>
                      <a:cubicBezTo>
                        <a:pt x="375307" y="37729"/>
                        <a:pt x="382274" y="67338"/>
                        <a:pt x="384016" y="99560"/>
                      </a:cubicBezTo>
                      <a:cubicBezTo>
                        <a:pt x="385757" y="141361"/>
                        <a:pt x="390111" y="182291"/>
                        <a:pt x="394465" y="224093"/>
                      </a:cubicBezTo>
                      <a:cubicBezTo>
                        <a:pt x="395337" y="235414"/>
                        <a:pt x="400562" y="246735"/>
                        <a:pt x="405787" y="257185"/>
                      </a:cubicBezTo>
                      <a:cubicBezTo>
                        <a:pt x="413624" y="272861"/>
                        <a:pt x="425817" y="278086"/>
                        <a:pt x="443234" y="273731"/>
                      </a:cubicBezTo>
                      <a:cubicBezTo>
                        <a:pt x="458909" y="270248"/>
                        <a:pt x="471101" y="256314"/>
                        <a:pt x="471972" y="240639"/>
                      </a:cubicBezTo>
                      <a:cubicBezTo>
                        <a:pt x="473714" y="217126"/>
                        <a:pt x="468488" y="195354"/>
                        <a:pt x="458038" y="175325"/>
                      </a:cubicBezTo>
                      <a:cubicBezTo>
                        <a:pt x="450201" y="159649"/>
                        <a:pt x="442363" y="143974"/>
                        <a:pt x="433654" y="129169"/>
                      </a:cubicBezTo>
                      <a:cubicBezTo>
                        <a:pt x="416237" y="100431"/>
                        <a:pt x="420591" y="70822"/>
                        <a:pt x="432783" y="42954"/>
                      </a:cubicBezTo>
                      <a:cubicBezTo>
                        <a:pt x="444104" y="15958"/>
                        <a:pt x="478939" y="11604"/>
                        <a:pt x="498098" y="33375"/>
                      </a:cubicBezTo>
                      <a:cubicBezTo>
                        <a:pt x="512902" y="49921"/>
                        <a:pt x="525094" y="69951"/>
                        <a:pt x="534674" y="89981"/>
                      </a:cubicBezTo>
                      <a:cubicBezTo>
                        <a:pt x="545124" y="110010"/>
                        <a:pt x="531190" y="125686"/>
                        <a:pt x="512031" y="119590"/>
                      </a:cubicBezTo>
                      <a:cubicBezTo>
                        <a:pt x="504194" y="116977"/>
                        <a:pt x="501581" y="121331"/>
                        <a:pt x="501581" y="128298"/>
                      </a:cubicBezTo>
                      <a:cubicBezTo>
                        <a:pt x="501581" y="130911"/>
                        <a:pt x="501581" y="134394"/>
                        <a:pt x="502452" y="137007"/>
                      </a:cubicBezTo>
                      <a:cubicBezTo>
                        <a:pt x="509419" y="164003"/>
                        <a:pt x="517257" y="191000"/>
                        <a:pt x="525094" y="218868"/>
                      </a:cubicBezTo>
                      <a:cubicBezTo>
                        <a:pt x="533803" y="249348"/>
                        <a:pt x="562541" y="258927"/>
                        <a:pt x="589538" y="240639"/>
                      </a:cubicBezTo>
                      <a:cubicBezTo>
                        <a:pt x="593892" y="237156"/>
                        <a:pt x="598246" y="232801"/>
                        <a:pt x="603471" y="231060"/>
                      </a:cubicBezTo>
                      <a:cubicBezTo>
                        <a:pt x="607825" y="229318"/>
                        <a:pt x="615663" y="228447"/>
                        <a:pt x="619147" y="230189"/>
                      </a:cubicBezTo>
                      <a:cubicBezTo>
                        <a:pt x="622630" y="232801"/>
                        <a:pt x="625243" y="240639"/>
                        <a:pt x="624372" y="244993"/>
                      </a:cubicBezTo>
                      <a:cubicBezTo>
                        <a:pt x="615663" y="271119"/>
                        <a:pt x="604342" y="296374"/>
                        <a:pt x="582571" y="314662"/>
                      </a:cubicBezTo>
                      <a:cubicBezTo>
                        <a:pt x="579958" y="317274"/>
                        <a:pt x="576475" y="319016"/>
                        <a:pt x="573862" y="319887"/>
                      </a:cubicBezTo>
                      <a:cubicBezTo>
                        <a:pt x="567766" y="319887"/>
                        <a:pt x="559058" y="321629"/>
                        <a:pt x="554703" y="318145"/>
                      </a:cubicBezTo>
                      <a:cubicBezTo>
                        <a:pt x="551220" y="314662"/>
                        <a:pt x="552091" y="305953"/>
                        <a:pt x="551220" y="298986"/>
                      </a:cubicBezTo>
                      <a:cubicBezTo>
                        <a:pt x="551220" y="293761"/>
                        <a:pt x="552091" y="288536"/>
                        <a:pt x="552962" y="283311"/>
                      </a:cubicBezTo>
                      <a:cubicBezTo>
                        <a:pt x="545124" y="285053"/>
                        <a:pt x="536416" y="285053"/>
                        <a:pt x="531190" y="290278"/>
                      </a:cubicBezTo>
                      <a:cubicBezTo>
                        <a:pt x="524223" y="296374"/>
                        <a:pt x="519869" y="306824"/>
                        <a:pt x="515515" y="315533"/>
                      </a:cubicBezTo>
                      <a:cubicBezTo>
                        <a:pt x="495485" y="351238"/>
                        <a:pt x="471101" y="362559"/>
                        <a:pt x="430171" y="355592"/>
                      </a:cubicBezTo>
                      <a:cubicBezTo>
                        <a:pt x="414496" y="352980"/>
                        <a:pt x="404045" y="343400"/>
                        <a:pt x="396207" y="331208"/>
                      </a:cubicBezTo>
                      <a:cubicBezTo>
                        <a:pt x="392724" y="325983"/>
                        <a:pt x="390111" y="320758"/>
                        <a:pt x="387499" y="315533"/>
                      </a:cubicBezTo>
                      <a:cubicBezTo>
                        <a:pt x="377919" y="300728"/>
                        <a:pt x="360502" y="298116"/>
                        <a:pt x="347439" y="310308"/>
                      </a:cubicBezTo>
                      <a:cubicBezTo>
                        <a:pt x="336989" y="320758"/>
                        <a:pt x="326539" y="331208"/>
                        <a:pt x="316088" y="341658"/>
                      </a:cubicBezTo>
                      <a:cubicBezTo>
                        <a:pt x="294317" y="365171"/>
                        <a:pt x="268191" y="373880"/>
                        <a:pt x="236841" y="365171"/>
                      </a:cubicBezTo>
                      <a:cubicBezTo>
                        <a:pt x="204619" y="356463"/>
                        <a:pt x="186331" y="332950"/>
                        <a:pt x="181105" y="301599"/>
                      </a:cubicBezTo>
                      <a:cubicBezTo>
                        <a:pt x="176751" y="274602"/>
                        <a:pt x="176751" y="246735"/>
                        <a:pt x="175010" y="218868"/>
                      </a:cubicBezTo>
                      <a:cubicBezTo>
                        <a:pt x="174139" y="213642"/>
                        <a:pt x="171526" y="208417"/>
                        <a:pt x="169784" y="203192"/>
                      </a:cubicBezTo>
                      <a:cubicBezTo>
                        <a:pt x="165430" y="207546"/>
                        <a:pt x="159334" y="211030"/>
                        <a:pt x="157593" y="215384"/>
                      </a:cubicBezTo>
                      <a:cubicBezTo>
                        <a:pt x="152367" y="231060"/>
                        <a:pt x="149755" y="248477"/>
                        <a:pt x="144530" y="264152"/>
                      </a:cubicBezTo>
                      <a:cubicBezTo>
                        <a:pt x="139304" y="281569"/>
                        <a:pt x="132338" y="298116"/>
                        <a:pt x="125371" y="315533"/>
                      </a:cubicBezTo>
                      <a:cubicBezTo>
                        <a:pt x="111437" y="350367"/>
                        <a:pt x="68765" y="346013"/>
                        <a:pt x="52219" y="326854"/>
                      </a:cubicBezTo>
                      <a:cubicBezTo>
                        <a:pt x="39156" y="312049"/>
                        <a:pt x="27835" y="294632"/>
                        <a:pt x="19997" y="276344"/>
                      </a:cubicBezTo>
                      <a:cubicBezTo>
                        <a:pt x="-3516" y="221480"/>
                        <a:pt x="-6129" y="164003"/>
                        <a:pt x="11288" y="106527"/>
                      </a:cubicBezTo>
                      <a:cubicBezTo>
                        <a:pt x="13030" y="101302"/>
                        <a:pt x="17384" y="97818"/>
                        <a:pt x="19997" y="93464"/>
                      </a:cubicBezTo>
                      <a:cubicBezTo>
                        <a:pt x="23481" y="97818"/>
                        <a:pt x="30447" y="101302"/>
                        <a:pt x="31318" y="106527"/>
                      </a:cubicBezTo>
                      <a:cubicBezTo>
                        <a:pt x="37414" y="134394"/>
                        <a:pt x="42639" y="161391"/>
                        <a:pt x="47864" y="189258"/>
                      </a:cubicBezTo>
                      <a:cubicBezTo>
                        <a:pt x="52219" y="211901"/>
                        <a:pt x="53090" y="235414"/>
                        <a:pt x="67894" y="254573"/>
                      </a:cubicBezTo>
                      <a:cubicBezTo>
                        <a:pt x="71378" y="258927"/>
                        <a:pt x="77474" y="265894"/>
                        <a:pt x="80957" y="265023"/>
                      </a:cubicBezTo>
                      <a:cubicBezTo>
                        <a:pt x="86182" y="263281"/>
                        <a:pt x="91407" y="257185"/>
                        <a:pt x="93149" y="251960"/>
                      </a:cubicBezTo>
                      <a:cubicBezTo>
                        <a:pt x="100987" y="229318"/>
                        <a:pt x="107083" y="206676"/>
                        <a:pt x="114921" y="184033"/>
                      </a:cubicBezTo>
                      <a:cubicBezTo>
                        <a:pt x="125371" y="152682"/>
                        <a:pt x="139304" y="123073"/>
                        <a:pt x="161076" y="96948"/>
                      </a:cubicBezTo>
                      <a:cubicBezTo>
                        <a:pt x="163688" y="93464"/>
                        <a:pt x="166301" y="89981"/>
                        <a:pt x="169784" y="87368"/>
                      </a:cubicBezTo>
                      <a:cubicBezTo>
                        <a:pt x="179364" y="77789"/>
                        <a:pt x="189814" y="68209"/>
                        <a:pt x="204619" y="73434"/>
                      </a:cubicBezTo>
                      <a:cubicBezTo>
                        <a:pt x="220294" y="78660"/>
                        <a:pt x="224648" y="92593"/>
                        <a:pt x="224648" y="107398"/>
                      </a:cubicBezTo>
                      <a:cubicBezTo>
                        <a:pt x="225519" y="131782"/>
                        <a:pt x="224648" y="156166"/>
                        <a:pt x="224648" y="180550"/>
                      </a:cubicBezTo>
                      <a:cubicBezTo>
                        <a:pt x="226390" y="179679"/>
                        <a:pt x="227261" y="179679"/>
                        <a:pt x="228132" y="17967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99" name="شكل حر: شكل 98">
                  <a:extLst>
                    <a:ext uri="{FF2B5EF4-FFF2-40B4-BE49-F238E27FC236}">
                      <a16:creationId xmlns:a16="http://schemas.microsoft.com/office/drawing/2014/main" id="{D59A0917-06FF-4B34-B97B-E058C2A874D1}"/>
                    </a:ext>
                  </a:extLst>
                </p:cNvPr>
                <p:cNvSpPr/>
                <p:nvPr/>
              </p:nvSpPr>
              <p:spPr>
                <a:xfrm>
                  <a:off x="7162019" y="4019240"/>
                  <a:ext cx="228074" cy="920261"/>
                </a:xfrm>
                <a:custGeom>
                  <a:avLst/>
                  <a:gdLst>
                    <a:gd name="connsiteX0" fmla="*/ 19069 w 228074"/>
                    <a:gd name="connsiteY0" fmla="*/ 920261 h 920261"/>
                    <a:gd name="connsiteX1" fmla="*/ 781 w 228074"/>
                    <a:gd name="connsiteY1" fmla="*/ 906328 h 920261"/>
                    <a:gd name="connsiteX2" fmla="*/ 7748 w 228074"/>
                    <a:gd name="connsiteY2" fmla="*/ 883685 h 920261"/>
                    <a:gd name="connsiteX3" fmla="*/ 51290 w 228074"/>
                    <a:gd name="connsiteY3" fmla="*/ 854076 h 920261"/>
                    <a:gd name="connsiteX4" fmla="*/ 157535 w 228074"/>
                    <a:gd name="connsiteY4" fmla="*/ 763507 h 920261"/>
                    <a:gd name="connsiteX5" fmla="*/ 172340 w 228074"/>
                    <a:gd name="connsiteY5" fmla="*/ 707772 h 920261"/>
                    <a:gd name="connsiteX6" fmla="*/ 162760 w 228074"/>
                    <a:gd name="connsiteY6" fmla="*/ 526634 h 920261"/>
                    <a:gd name="connsiteX7" fmla="*/ 146214 w 228074"/>
                    <a:gd name="connsiteY7" fmla="*/ 349850 h 920261"/>
                    <a:gd name="connsiteX8" fmla="*/ 121830 w 228074"/>
                    <a:gd name="connsiteY8" fmla="*/ 160874 h 920261"/>
                    <a:gd name="connsiteX9" fmla="*/ 113122 w 228074"/>
                    <a:gd name="connsiteY9" fmla="*/ 70305 h 920261"/>
                    <a:gd name="connsiteX10" fmla="*/ 131409 w 228074"/>
                    <a:gd name="connsiteY10" fmla="*/ 7603 h 920261"/>
                    <a:gd name="connsiteX11" fmla="*/ 145343 w 228074"/>
                    <a:gd name="connsiteY11" fmla="*/ 4991 h 920261"/>
                    <a:gd name="connsiteX12" fmla="*/ 207174 w 228074"/>
                    <a:gd name="connsiteY12" fmla="*/ 98172 h 920261"/>
                    <a:gd name="connsiteX13" fmla="*/ 219366 w 228074"/>
                    <a:gd name="connsiteY13" fmla="*/ 120814 h 920261"/>
                    <a:gd name="connsiteX14" fmla="*/ 208045 w 228074"/>
                    <a:gd name="connsiteY14" fmla="*/ 139102 h 920261"/>
                    <a:gd name="connsiteX15" fmla="*/ 191499 w 228074"/>
                    <a:gd name="connsiteY15" fmla="*/ 158261 h 920261"/>
                    <a:gd name="connsiteX16" fmla="*/ 207174 w 228074"/>
                    <a:gd name="connsiteY16" fmla="*/ 258410 h 920261"/>
                    <a:gd name="connsiteX17" fmla="*/ 224591 w 228074"/>
                    <a:gd name="connsiteY17" fmla="*/ 433452 h 920261"/>
                    <a:gd name="connsiteX18" fmla="*/ 227204 w 228074"/>
                    <a:gd name="connsiteY18" fmla="*/ 726931 h 920261"/>
                    <a:gd name="connsiteX19" fmla="*/ 188886 w 228074"/>
                    <a:gd name="connsiteY19" fmla="*/ 846239 h 920261"/>
                    <a:gd name="connsiteX20" fmla="*/ 66966 w 228074"/>
                    <a:gd name="connsiteY20" fmla="*/ 910682 h 920261"/>
                    <a:gd name="connsiteX21" fmla="*/ 19069 w 228074"/>
                    <a:gd name="connsiteY21" fmla="*/ 920261 h 920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28074" h="920261">
                      <a:moveTo>
                        <a:pt x="19069" y="920261"/>
                      </a:moveTo>
                      <a:cubicBezTo>
                        <a:pt x="14714" y="916778"/>
                        <a:pt x="4265" y="913294"/>
                        <a:pt x="781" y="906328"/>
                      </a:cubicBezTo>
                      <a:cubicBezTo>
                        <a:pt x="-1832" y="901103"/>
                        <a:pt x="2523" y="888911"/>
                        <a:pt x="7748" y="883685"/>
                      </a:cubicBezTo>
                      <a:cubicBezTo>
                        <a:pt x="20810" y="872364"/>
                        <a:pt x="35615" y="859301"/>
                        <a:pt x="51290" y="854076"/>
                      </a:cubicBezTo>
                      <a:cubicBezTo>
                        <a:pt x="98317" y="836659"/>
                        <a:pt x="132280" y="805308"/>
                        <a:pt x="157535" y="763507"/>
                      </a:cubicBezTo>
                      <a:cubicBezTo>
                        <a:pt x="167114" y="747832"/>
                        <a:pt x="172340" y="726931"/>
                        <a:pt x="172340" y="707772"/>
                      </a:cubicBezTo>
                      <a:cubicBezTo>
                        <a:pt x="171469" y="647683"/>
                        <a:pt x="167114" y="586723"/>
                        <a:pt x="162760" y="526634"/>
                      </a:cubicBezTo>
                      <a:cubicBezTo>
                        <a:pt x="158406" y="467416"/>
                        <a:pt x="153181" y="409068"/>
                        <a:pt x="146214" y="349850"/>
                      </a:cubicBezTo>
                      <a:cubicBezTo>
                        <a:pt x="139247" y="287148"/>
                        <a:pt x="129668" y="224446"/>
                        <a:pt x="121830" y="160874"/>
                      </a:cubicBezTo>
                      <a:cubicBezTo>
                        <a:pt x="118347" y="130394"/>
                        <a:pt x="113992" y="100785"/>
                        <a:pt x="113122" y="70305"/>
                      </a:cubicBezTo>
                      <a:cubicBezTo>
                        <a:pt x="112250" y="47662"/>
                        <a:pt x="119217" y="26762"/>
                        <a:pt x="131409" y="7603"/>
                      </a:cubicBezTo>
                      <a:cubicBezTo>
                        <a:pt x="134893" y="1507"/>
                        <a:pt x="139247" y="-4589"/>
                        <a:pt x="145343" y="4991"/>
                      </a:cubicBezTo>
                      <a:cubicBezTo>
                        <a:pt x="166244" y="36341"/>
                        <a:pt x="187145" y="66821"/>
                        <a:pt x="207174" y="98172"/>
                      </a:cubicBezTo>
                      <a:cubicBezTo>
                        <a:pt x="211528" y="105139"/>
                        <a:pt x="215883" y="112977"/>
                        <a:pt x="219366" y="120814"/>
                      </a:cubicBezTo>
                      <a:cubicBezTo>
                        <a:pt x="223720" y="132136"/>
                        <a:pt x="220237" y="138232"/>
                        <a:pt x="208045" y="139102"/>
                      </a:cubicBezTo>
                      <a:cubicBezTo>
                        <a:pt x="190628" y="140844"/>
                        <a:pt x="189757" y="140844"/>
                        <a:pt x="191499" y="158261"/>
                      </a:cubicBezTo>
                      <a:cubicBezTo>
                        <a:pt x="195853" y="191354"/>
                        <a:pt x="203690" y="225317"/>
                        <a:pt x="207174" y="258410"/>
                      </a:cubicBezTo>
                      <a:cubicBezTo>
                        <a:pt x="214141" y="316757"/>
                        <a:pt x="221979" y="375105"/>
                        <a:pt x="224591" y="433452"/>
                      </a:cubicBezTo>
                      <a:cubicBezTo>
                        <a:pt x="228074" y="530988"/>
                        <a:pt x="228946" y="629395"/>
                        <a:pt x="227204" y="726931"/>
                      </a:cubicBezTo>
                      <a:cubicBezTo>
                        <a:pt x="226333" y="769603"/>
                        <a:pt x="216753" y="811404"/>
                        <a:pt x="188886" y="846239"/>
                      </a:cubicBezTo>
                      <a:cubicBezTo>
                        <a:pt x="157535" y="886298"/>
                        <a:pt x="114863" y="903715"/>
                        <a:pt x="66966" y="910682"/>
                      </a:cubicBezTo>
                      <a:cubicBezTo>
                        <a:pt x="53903" y="915907"/>
                        <a:pt x="39099" y="917649"/>
                        <a:pt x="19069" y="9202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0" name="شكل حر: شكل 99">
                  <a:extLst>
                    <a:ext uri="{FF2B5EF4-FFF2-40B4-BE49-F238E27FC236}">
                      <a16:creationId xmlns:a16="http://schemas.microsoft.com/office/drawing/2014/main" id="{00223365-571D-4C49-A49B-F58EC339D38F}"/>
                    </a:ext>
                  </a:extLst>
                </p:cNvPr>
                <p:cNvSpPr/>
                <p:nvPr/>
              </p:nvSpPr>
              <p:spPr>
                <a:xfrm>
                  <a:off x="6400633" y="4029081"/>
                  <a:ext cx="252796" cy="903453"/>
                </a:xfrm>
                <a:custGeom>
                  <a:avLst/>
                  <a:gdLst>
                    <a:gd name="connsiteX0" fmla="*/ 54160 w 252796"/>
                    <a:gd name="connsiteY0" fmla="*/ 903453 h 903453"/>
                    <a:gd name="connsiteX1" fmla="*/ 1908 w 252796"/>
                    <a:gd name="connsiteY1" fmla="*/ 868619 h 903453"/>
                    <a:gd name="connsiteX2" fmla="*/ 8004 w 252796"/>
                    <a:gd name="connsiteY2" fmla="*/ 853815 h 903453"/>
                    <a:gd name="connsiteX3" fmla="*/ 185659 w 252796"/>
                    <a:gd name="connsiteY3" fmla="*/ 721444 h 903453"/>
                    <a:gd name="connsiteX4" fmla="*/ 198722 w 252796"/>
                    <a:gd name="connsiteY4" fmla="*/ 688352 h 903453"/>
                    <a:gd name="connsiteX5" fmla="*/ 193497 w 252796"/>
                    <a:gd name="connsiteY5" fmla="*/ 585591 h 903453"/>
                    <a:gd name="connsiteX6" fmla="*/ 181304 w 252796"/>
                    <a:gd name="connsiteY6" fmla="*/ 442770 h 903453"/>
                    <a:gd name="connsiteX7" fmla="*/ 163887 w 252796"/>
                    <a:gd name="connsiteY7" fmla="*/ 257278 h 903453"/>
                    <a:gd name="connsiteX8" fmla="*/ 146470 w 252796"/>
                    <a:gd name="connsiteY8" fmla="*/ 107490 h 903453"/>
                    <a:gd name="connsiteX9" fmla="*/ 171725 w 252796"/>
                    <a:gd name="connsiteY9" fmla="*/ 6471 h 903453"/>
                    <a:gd name="connsiteX10" fmla="*/ 185659 w 252796"/>
                    <a:gd name="connsiteY10" fmla="*/ 5600 h 903453"/>
                    <a:gd name="connsiteX11" fmla="*/ 237910 w 252796"/>
                    <a:gd name="connsiteY11" fmla="*/ 123165 h 903453"/>
                    <a:gd name="connsiteX12" fmla="*/ 222235 w 252796"/>
                    <a:gd name="connsiteY12" fmla="*/ 151904 h 903453"/>
                    <a:gd name="connsiteX13" fmla="*/ 213526 w 252796"/>
                    <a:gd name="connsiteY13" fmla="*/ 162354 h 903453"/>
                    <a:gd name="connsiteX14" fmla="*/ 219622 w 252796"/>
                    <a:gd name="connsiteY14" fmla="*/ 222443 h 903453"/>
                    <a:gd name="connsiteX15" fmla="*/ 247490 w 252796"/>
                    <a:gd name="connsiteY15" fmla="*/ 453220 h 903453"/>
                    <a:gd name="connsiteX16" fmla="*/ 252715 w 252796"/>
                    <a:gd name="connsiteY16" fmla="*/ 658742 h 903453"/>
                    <a:gd name="connsiteX17" fmla="*/ 234427 w 252796"/>
                    <a:gd name="connsiteY17" fmla="*/ 741474 h 903453"/>
                    <a:gd name="connsiteX18" fmla="*/ 146470 w 252796"/>
                    <a:gd name="connsiteY18" fmla="*/ 864265 h 903453"/>
                    <a:gd name="connsiteX19" fmla="*/ 54160 w 252796"/>
                    <a:gd name="connsiteY19" fmla="*/ 903453 h 903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2796" h="903453">
                      <a:moveTo>
                        <a:pt x="54160" y="903453"/>
                      </a:moveTo>
                      <a:cubicBezTo>
                        <a:pt x="35001" y="903453"/>
                        <a:pt x="9746" y="886036"/>
                        <a:pt x="1908" y="868619"/>
                      </a:cubicBezTo>
                      <a:cubicBezTo>
                        <a:pt x="-1576" y="861652"/>
                        <a:pt x="-704" y="856427"/>
                        <a:pt x="8004" y="853815"/>
                      </a:cubicBezTo>
                      <a:cubicBezTo>
                        <a:pt x="78543" y="824205"/>
                        <a:pt x="134279" y="776308"/>
                        <a:pt x="185659" y="721444"/>
                      </a:cubicBezTo>
                      <a:cubicBezTo>
                        <a:pt x="193497" y="713607"/>
                        <a:pt x="198722" y="699673"/>
                        <a:pt x="198722" y="688352"/>
                      </a:cubicBezTo>
                      <a:cubicBezTo>
                        <a:pt x="198722" y="654388"/>
                        <a:pt x="196109" y="619554"/>
                        <a:pt x="193497" y="585591"/>
                      </a:cubicBezTo>
                      <a:cubicBezTo>
                        <a:pt x="190013" y="537693"/>
                        <a:pt x="185659" y="490667"/>
                        <a:pt x="181304" y="442770"/>
                      </a:cubicBezTo>
                      <a:cubicBezTo>
                        <a:pt x="176080" y="380939"/>
                        <a:pt x="169983" y="319108"/>
                        <a:pt x="163887" y="257278"/>
                      </a:cubicBezTo>
                      <a:cubicBezTo>
                        <a:pt x="158662" y="207639"/>
                        <a:pt x="149954" y="157129"/>
                        <a:pt x="146470" y="107490"/>
                      </a:cubicBezTo>
                      <a:cubicBezTo>
                        <a:pt x="143858" y="71785"/>
                        <a:pt x="152566" y="37821"/>
                        <a:pt x="171725" y="6471"/>
                      </a:cubicBezTo>
                      <a:cubicBezTo>
                        <a:pt x="175208" y="375"/>
                        <a:pt x="180434" y="-3980"/>
                        <a:pt x="185659" y="5600"/>
                      </a:cubicBezTo>
                      <a:cubicBezTo>
                        <a:pt x="207430" y="43047"/>
                        <a:pt x="226589" y="81364"/>
                        <a:pt x="237910" y="123165"/>
                      </a:cubicBezTo>
                      <a:cubicBezTo>
                        <a:pt x="242264" y="141453"/>
                        <a:pt x="239652" y="145808"/>
                        <a:pt x="222235" y="151904"/>
                      </a:cubicBezTo>
                      <a:cubicBezTo>
                        <a:pt x="218751" y="152775"/>
                        <a:pt x="213526" y="158871"/>
                        <a:pt x="213526" y="162354"/>
                      </a:cubicBezTo>
                      <a:cubicBezTo>
                        <a:pt x="215268" y="182384"/>
                        <a:pt x="216139" y="203284"/>
                        <a:pt x="219622" y="222443"/>
                      </a:cubicBezTo>
                      <a:cubicBezTo>
                        <a:pt x="233556" y="299079"/>
                        <a:pt x="244006" y="375714"/>
                        <a:pt x="247490" y="453220"/>
                      </a:cubicBezTo>
                      <a:cubicBezTo>
                        <a:pt x="250102" y="522018"/>
                        <a:pt x="250973" y="590816"/>
                        <a:pt x="252715" y="658742"/>
                      </a:cubicBezTo>
                      <a:cubicBezTo>
                        <a:pt x="253586" y="688352"/>
                        <a:pt x="247490" y="715348"/>
                        <a:pt x="234427" y="741474"/>
                      </a:cubicBezTo>
                      <a:cubicBezTo>
                        <a:pt x="211784" y="786759"/>
                        <a:pt x="186530" y="831172"/>
                        <a:pt x="146470" y="864265"/>
                      </a:cubicBezTo>
                      <a:cubicBezTo>
                        <a:pt x="118603" y="886907"/>
                        <a:pt x="88994" y="899099"/>
                        <a:pt x="54160" y="9034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1" name="شكل حر: شكل 100">
                  <a:extLst>
                    <a:ext uri="{FF2B5EF4-FFF2-40B4-BE49-F238E27FC236}">
                      <a16:creationId xmlns:a16="http://schemas.microsoft.com/office/drawing/2014/main" id="{A810C8E7-D73E-4F9F-8325-042CF8802EBA}"/>
                    </a:ext>
                  </a:extLst>
                </p:cNvPr>
                <p:cNvSpPr/>
                <p:nvPr/>
              </p:nvSpPr>
              <p:spPr>
                <a:xfrm>
                  <a:off x="6655002" y="4021618"/>
                  <a:ext cx="136857" cy="775062"/>
                </a:xfrm>
                <a:custGeom>
                  <a:avLst/>
                  <a:gdLst>
                    <a:gd name="connsiteX0" fmla="*/ 81077 w 136857"/>
                    <a:gd name="connsiteY0" fmla="*/ 775063 h 775062"/>
                    <a:gd name="connsiteX1" fmla="*/ 81077 w 136857"/>
                    <a:gd name="connsiteY1" fmla="*/ 755033 h 775062"/>
                    <a:gd name="connsiteX2" fmla="*/ 72368 w 136857"/>
                    <a:gd name="connsiteY2" fmla="*/ 568670 h 775062"/>
                    <a:gd name="connsiteX3" fmla="*/ 2700 w 136857"/>
                    <a:gd name="connsiteY3" fmla="*/ 144562 h 775062"/>
                    <a:gd name="connsiteX4" fmla="*/ 18375 w 136857"/>
                    <a:gd name="connsiteY4" fmla="*/ 16546 h 775062"/>
                    <a:gd name="connsiteX5" fmla="*/ 30567 w 136857"/>
                    <a:gd name="connsiteY5" fmla="*/ 0 h 775062"/>
                    <a:gd name="connsiteX6" fmla="*/ 35792 w 136857"/>
                    <a:gd name="connsiteY6" fmla="*/ 4354 h 775062"/>
                    <a:gd name="connsiteX7" fmla="*/ 100236 w 136857"/>
                    <a:gd name="connsiteY7" fmla="*/ 119307 h 775062"/>
                    <a:gd name="connsiteX8" fmla="*/ 112428 w 136857"/>
                    <a:gd name="connsiteY8" fmla="*/ 142821 h 775062"/>
                    <a:gd name="connsiteX9" fmla="*/ 101978 w 136857"/>
                    <a:gd name="connsiteY9" fmla="*/ 158496 h 775062"/>
                    <a:gd name="connsiteX10" fmla="*/ 81077 w 136857"/>
                    <a:gd name="connsiteY10" fmla="*/ 182009 h 775062"/>
                    <a:gd name="connsiteX11" fmla="*/ 102848 w 136857"/>
                    <a:gd name="connsiteY11" fmla="*/ 324830 h 775062"/>
                    <a:gd name="connsiteX12" fmla="*/ 124620 w 136857"/>
                    <a:gd name="connsiteY12" fmla="*/ 496388 h 775062"/>
                    <a:gd name="connsiteX13" fmla="*/ 135941 w 136857"/>
                    <a:gd name="connsiteY13" fmla="*/ 622663 h 775062"/>
                    <a:gd name="connsiteX14" fmla="*/ 111557 w 136857"/>
                    <a:gd name="connsiteY14" fmla="*/ 746325 h 775062"/>
                    <a:gd name="connsiteX15" fmla="*/ 81077 w 136857"/>
                    <a:gd name="connsiteY15" fmla="*/ 775063 h 775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857" h="775062">
                      <a:moveTo>
                        <a:pt x="81077" y="775063"/>
                      </a:moveTo>
                      <a:cubicBezTo>
                        <a:pt x="81077" y="766354"/>
                        <a:pt x="81077" y="761129"/>
                        <a:pt x="81077" y="755033"/>
                      </a:cubicBezTo>
                      <a:cubicBezTo>
                        <a:pt x="78465" y="693202"/>
                        <a:pt x="77593" y="630501"/>
                        <a:pt x="72368" y="568670"/>
                      </a:cubicBezTo>
                      <a:cubicBezTo>
                        <a:pt x="60176" y="425849"/>
                        <a:pt x="28826" y="285641"/>
                        <a:pt x="2700" y="144562"/>
                      </a:cubicBezTo>
                      <a:cubicBezTo>
                        <a:pt x="-5138" y="101019"/>
                        <a:pt x="5312" y="58347"/>
                        <a:pt x="18375" y="16546"/>
                      </a:cubicBezTo>
                      <a:cubicBezTo>
                        <a:pt x="20117" y="10450"/>
                        <a:pt x="26213" y="6096"/>
                        <a:pt x="30567" y="0"/>
                      </a:cubicBezTo>
                      <a:cubicBezTo>
                        <a:pt x="33180" y="2613"/>
                        <a:pt x="34922" y="3483"/>
                        <a:pt x="35792" y="4354"/>
                      </a:cubicBezTo>
                      <a:cubicBezTo>
                        <a:pt x="57564" y="42672"/>
                        <a:pt x="78465" y="80990"/>
                        <a:pt x="100236" y="119307"/>
                      </a:cubicBezTo>
                      <a:cubicBezTo>
                        <a:pt x="104590" y="127145"/>
                        <a:pt x="108945" y="134983"/>
                        <a:pt x="112428" y="142821"/>
                      </a:cubicBezTo>
                      <a:cubicBezTo>
                        <a:pt x="117653" y="154142"/>
                        <a:pt x="113299" y="159367"/>
                        <a:pt x="101978" y="158496"/>
                      </a:cubicBezTo>
                      <a:cubicBezTo>
                        <a:pt x="81077" y="157625"/>
                        <a:pt x="77593" y="160238"/>
                        <a:pt x="81077" y="182009"/>
                      </a:cubicBezTo>
                      <a:cubicBezTo>
                        <a:pt x="88044" y="229906"/>
                        <a:pt x="96752" y="276933"/>
                        <a:pt x="102848" y="324830"/>
                      </a:cubicBezTo>
                      <a:cubicBezTo>
                        <a:pt x="110686" y="382306"/>
                        <a:pt x="118524" y="438912"/>
                        <a:pt x="124620" y="496388"/>
                      </a:cubicBezTo>
                      <a:cubicBezTo>
                        <a:pt x="129845" y="538190"/>
                        <a:pt x="132458" y="579991"/>
                        <a:pt x="135941" y="622663"/>
                      </a:cubicBezTo>
                      <a:cubicBezTo>
                        <a:pt x="139425" y="666206"/>
                        <a:pt x="133328" y="708007"/>
                        <a:pt x="111557" y="746325"/>
                      </a:cubicBezTo>
                      <a:cubicBezTo>
                        <a:pt x="105461" y="758517"/>
                        <a:pt x="98494" y="770708"/>
                        <a:pt x="81077" y="775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2" name="شكل حر: شكل 101">
                  <a:extLst>
                    <a:ext uri="{FF2B5EF4-FFF2-40B4-BE49-F238E27FC236}">
                      <a16:creationId xmlns:a16="http://schemas.microsoft.com/office/drawing/2014/main" id="{1C360E18-837E-4F52-ACE5-DC7153831CA0}"/>
                    </a:ext>
                  </a:extLst>
                </p:cNvPr>
                <p:cNvSpPr/>
                <p:nvPr/>
              </p:nvSpPr>
              <p:spPr>
                <a:xfrm>
                  <a:off x="5404539" y="4026698"/>
                  <a:ext cx="216701" cy="239723"/>
                </a:xfrm>
                <a:custGeom>
                  <a:avLst/>
                  <a:gdLst>
                    <a:gd name="connsiteX0" fmla="*/ 215102 w 216701"/>
                    <a:gd name="connsiteY0" fmla="*/ 102906 h 239723"/>
                    <a:gd name="connsiteX1" fmla="*/ 202910 w 216701"/>
                    <a:gd name="connsiteY1" fmla="*/ 116840 h 239723"/>
                    <a:gd name="connsiteX2" fmla="*/ 101890 w 216701"/>
                    <a:gd name="connsiteY2" fmla="*/ 222214 h 239723"/>
                    <a:gd name="connsiteX3" fmla="*/ 57477 w 216701"/>
                    <a:gd name="connsiteY3" fmla="*/ 239631 h 239723"/>
                    <a:gd name="connsiteX4" fmla="*/ 1742 w 216701"/>
                    <a:gd name="connsiteY4" fmla="*/ 239631 h 239723"/>
                    <a:gd name="connsiteX5" fmla="*/ 0 w 216701"/>
                    <a:gd name="connsiteY5" fmla="*/ 234406 h 239723"/>
                    <a:gd name="connsiteX6" fmla="*/ 11322 w 216701"/>
                    <a:gd name="connsiteY6" fmla="*/ 222214 h 239723"/>
                    <a:gd name="connsiteX7" fmla="*/ 121049 w 216701"/>
                    <a:gd name="connsiteY7" fmla="*/ 133386 h 239723"/>
                    <a:gd name="connsiteX8" fmla="*/ 148917 w 216701"/>
                    <a:gd name="connsiteY8" fmla="*/ 108131 h 239723"/>
                    <a:gd name="connsiteX9" fmla="*/ 148046 w 216701"/>
                    <a:gd name="connsiteY9" fmla="*/ 82877 h 239723"/>
                    <a:gd name="connsiteX10" fmla="*/ 129758 w 216701"/>
                    <a:gd name="connsiteY10" fmla="*/ 63718 h 239723"/>
                    <a:gd name="connsiteX11" fmla="*/ 178526 w 216701"/>
                    <a:gd name="connsiteY11" fmla="*/ 145 h 239723"/>
                    <a:gd name="connsiteX12" fmla="*/ 214231 w 216701"/>
                    <a:gd name="connsiteY12" fmla="*/ 26271 h 239723"/>
                    <a:gd name="connsiteX13" fmla="*/ 202039 w 216701"/>
                    <a:gd name="connsiteY13" fmla="*/ 71556 h 239723"/>
                    <a:gd name="connsiteX14" fmla="*/ 202039 w 216701"/>
                    <a:gd name="connsiteY14" fmla="*/ 90714 h 239723"/>
                    <a:gd name="connsiteX15" fmla="*/ 215102 w 216701"/>
                    <a:gd name="connsiteY15" fmla="*/ 102906 h 239723"/>
                    <a:gd name="connsiteX16" fmla="*/ 184622 w 216701"/>
                    <a:gd name="connsiteY16" fmla="*/ 66330 h 239723"/>
                    <a:gd name="connsiteX17" fmla="*/ 166334 w 216701"/>
                    <a:gd name="connsiteY17" fmla="*/ 42817 h 239723"/>
                    <a:gd name="connsiteX18" fmla="*/ 157625 w 216701"/>
                    <a:gd name="connsiteY18" fmla="*/ 52397 h 239723"/>
                    <a:gd name="connsiteX19" fmla="*/ 175913 w 216701"/>
                    <a:gd name="connsiteY19" fmla="*/ 73297 h 239723"/>
                    <a:gd name="connsiteX20" fmla="*/ 184622 w 216701"/>
                    <a:gd name="connsiteY20" fmla="*/ 66330 h 239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16701" h="239723">
                      <a:moveTo>
                        <a:pt x="215102" y="102906"/>
                      </a:moveTo>
                      <a:cubicBezTo>
                        <a:pt x="210748" y="108131"/>
                        <a:pt x="207264" y="112486"/>
                        <a:pt x="202910" y="116840"/>
                      </a:cubicBezTo>
                      <a:cubicBezTo>
                        <a:pt x="168947" y="151674"/>
                        <a:pt x="135854" y="187379"/>
                        <a:pt x="101890" y="222214"/>
                      </a:cubicBezTo>
                      <a:cubicBezTo>
                        <a:pt x="89699" y="235277"/>
                        <a:pt x="74894" y="240502"/>
                        <a:pt x="57477" y="239631"/>
                      </a:cubicBezTo>
                      <a:cubicBezTo>
                        <a:pt x="39189" y="238760"/>
                        <a:pt x="20030" y="239631"/>
                        <a:pt x="1742" y="239631"/>
                      </a:cubicBezTo>
                      <a:cubicBezTo>
                        <a:pt x="871" y="237889"/>
                        <a:pt x="0" y="236148"/>
                        <a:pt x="0" y="234406"/>
                      </a:cubicBezTo>
                      <a:cubicBezTo>
                        <a:pt x="3484" y="230051"/>
                        <a:pt x="6967" y="225697"/>
                        <a:pt x="11322" y="222214"/>
                      </a:cubicBezTo>
                      <a:cubicBezTo>
                        <a:pt x="47897" y="192605"/>
                        <a:pt x="84473" y="162996"/>
                        <a:pt x="121049" y="133386"/>
                      </a:cubicBezTo>
                      <a:cubicBezTo>
                        <a:pt x="130629" y="125549"/>
                        <a:pt x="140208" y="116840"/>
                        <a:pt x="148917" y="108131"/>
                      </a:cubicBezTo>
                      <a:cubicBezTo>
                        <a:pt x="159367" y="97681"/>
                        <a:pt x="158496" y="92456"/>
                        <a:pt x="148046" y="82877"/>
                      </a:cubicBezTo>
                      <a:cubicBezTo>
                        <a:pt x="141079" y="76781"/>
                        <a:pt x="133242" y="71556"/>
                        <a:pt x="129758" y="63718"/>
                      </a:cubicBezTo>
                      <a:cubicBezTo>
                        <a:pt x="115824" y="30625"/>
                        <a:pt x="142821" y="-2467"/>
                        <a:pt x="178526" y="145"/>
                      </a:cubicBezTo>
                      <a:cubicBezTo>
                        <a:pt x="195943" y="1887"/>
                        <a:pt x="209006" y="7983"/>
                        <a:pt x="214231" y="26271"/>
                      </a:cubicBezTo>
                      <a:cubicBezTo>
                        <a:pt x="219456" y="44559"/>
                        <a:pt x="216844" y="60234"/>
                        <a:pt x="202039" y="71556"/>
                      </a:cubicBezTo>
                      <a:cubicBezTo>
                        <a:pt x="193330" y="77651"/>
                        <a:pt x="193330" y="83748"/>
                        <a:pt x="202039" y="90714"/>
                      </a:cubicBezTo>
                      <a:cubicBezTo>
                        <a:pt x="205523" y="95069"/>
                        <a:pt x="209877" y="98552"/>
                        <a:pt x="215102" y="102906"/>
                      </a:cubicBezTo>
                      <a:close/>
                      <a:moveTo>
                        <a:pt x="184622" y="66330"/>
                      </a:moveTo>
                      <a:cubicBezTo>
                        <a:pt x="184622" y="53268"/>
                        <a:pt x="175043" y="41076"/>
                        <a:pt x="166334" y="42817"/>
                      </a:cubicBezTo>
                      <a:cubicBezTo>
                        <a:pt x="162850" y="43688"/>
                        <a:pt x="157625" y="48913"/>
                        <a:pt x="157625" y="52397"/>
                      </a:cubicBezTo>
                      <a:cubicBezTo>
                        <a:pt x="155884" y="61976"/>
                        <a:pt x="168076" y="75039"/>
                        <a:pt x="175913" y="73297"/>
                      </a:cubicBezTo>
                      <a:cubicBezTo>
                        <a:pt x="179397" y="72426"/>
                        <a:pt x="182880" y="67201"/>
                        <a:pt x="184622" y="663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3" name="شكل حر: شكل 102">
                  <a:extLst>
                    <a:ext uri="{FF2B5EF4-FFF2-40B4-BE49-F238E27FC236}">
                      <a16:creationId xmlns:a16="http://schemas.microsoft.com/office/drawing/2014/main" id="{78A8C4A2-919B-4A51-A45D-62BD38D9CE78}"/>
                    </a:ext>
                  </a:extLst>
                </p:cNvPr>
                <p:cNvSpPr/>
                <p:nvPr/>
              </p:nvSpPr>
              <p:spPr>
                <a:xfrm>
                  <a:off x="6812258" y="4251162"/>
                  <a:ext cx="144148" cy="173662"/>
                </a:xfrm>
                <a:custGeom>
                  <a:avLst/>
                  <a:gdLst>
                    <a:gd name="connsiteX0" fmla="*/ 144148 w 144148"/>
                    <a:gd name="connsiteY0" fmla="*/ 70901 h 173662"/>
                    <a:gd name="connsiteX1" fmla="*/ 130215 w 144148"/>
                    <a:gd name="connsiteY1" fmla="*/ 70031 h 173662"/>
                    <a:gd name="connsiteX2" fmla="*/ 109314 w 144148"/>
                    <a:gd name="connsiteY2" fmla="*/ 86577 h 173662"/>
                    <a:gd name="connsiteX3" fmla="*/ 103218 w 144148"/>
                    <a:gd name="connsiteY3" fmla="*/ 173662 h 173662"/>
                    <a:gd name="connsiteX4" fmla="*/ 82317 w 144148"/>
                    <a:gd name="connsiteY4" fmla="*/ 165825 h 173662"/>
                    <a:gd name="connsiteX5" fmla="*/ 7423 w 144148"/>
                    <a:gd name="connsiteY5" fmla="*/ 96156 h 173662"/>
                    <a:gd name="connsiteX6" fmla="*/ 26582 w 144148"/>
                    <a:gd name="connsiteY6" fmla="*/ 37809 h 173662"/>
                    <a:gd name="connsiteX7" fmla="*/ 50096 w 144148"/>
                    <a:gd name="connsiteY7" fmla="*/ 48259 h 173662"/>
                    <a:gd name="connsiteX8" fmla="*/ 54450 w 144148"/>
                    <a:gd name="connsiteY8" fmla="*/ 56097 h 173662"/>
                    <a:gd name="connsiteX9" fmla="*/ 69255 w 144148"/>
                    <a:gd name="connsiteY9" fmla="*/ 61322 h 173662"/>
                    <a:gd name="connsiteX10" fmla="*/ 73609 w 144148"/>
                    <a:gd name="connsiteY10" fmla="*/ 50001 h 173662"/>
                    <a:gd name="connsiteX11" fmla="*/ 70996 w 144148"/>
                    <a:gd name="connsiteY11" fmla="*/ 36938 h 173662"/>
                    <a:gd name="connsiteX12" fmla="*/ 91897 w 144148"/>
                    <a:gd name="connsiteY12" fmla="*/ 2104 h 173662"/>
                    <a:gd name="connsiteX13" fmla="*/ 127602 w 144148"/>
                    <a:gd name="connsiteY13" fmla="*/ 16908 h 173662"/>
                    <a:gd name="connsiteX14" fmla="*/ 144148 w 144148"/>
                    <a:gd name="connsiteY14" fmla="*/ 70901 h 173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4148" h="173662">
                      <a:moveTo>
                        <a:pt x="144148" y="70901"/>
                      </a:moveTo>
                      <a:cubicBezTo>
                        <a:pt x="136311" y="70901"/>
                        <a:pt x="132827" y="70901"/>
                        <a:pt x="130215" y="70031"/>
                      </a:cubicBezTo>
                      <a:cubicBezTo>
                        <a:pt x="114539" y="67418"/>
                        <a:pt x="110185" y="70901"/>
                        <a:pt x="109314" y="86577"/>
                      </a:cubicBezTo>
                      <a:cubicBezTo>
                        <a:pt x="107572" y="114444"/>
                        <a:pt x="105831" y="143182"/>
                        <a:pt x="103218" y="173662"/>
                      </a:cubicBezTo>
                      <a:cubicBezTo>
                        <a:pt x="95380" y="171050"/>
                        <a:pt x="88414" y="169308"/>
                        <a:pt x="82317" y="165825"/>
                      </a:cubicBezTo>
                      <a:cubicBezTo>
                        <a:pt x="51837" y="148408"/>
                        <a:pt x="26582" y="124894"/>
                        <a:pt x="7423" y="96156"/>
                      </a:cubicBezTo>
                      <a:cubicBezTo>
                        <a:pt x="-8252" y="72643"/>
                        <a:pt x="2198" y="43905"/>
                        <a:pt x="26582" y="37809"/>
                      </a:cubicBezTo>
                      <a:cubicBezTo>
                        <a:pt x="37903" y="35196"/>
                        <a:pt x="44871" y="37809"/>
                        <a:pt x="50096" y="48259"/>
                      </a:cubicBezTo>
                      <a:cubicBezTo>
                        <a:pt x="51837" y="50872"/>
                        <a:pt x="51837" y="55226"/>
                        <a:pt x="54450" y="56097"/>
                      </a:cubicBezTo>
                      <a:cubicBezTo>
                        <a:pt x="58804" y="58709"/>
                        <a:pt x="64029" y="61322"/>
                        <a:pt x="69255" y="61322"/>
                      </a:cubicBezTo>
                      <a:cubicBezTo>
                        <a:pt x="70996" y="61322"/>
                        <a:pt x="73609" y="54355"/>
                        <a:pt x="73609" y="50001"/>
                      </a:cubicBezTo>
                      <a:cubicBezTo>
                        <a:pt x="73609" y="45646"/>
                        <a:pt x="71867" y="41292"/>
                        <a:pt x="70996" y="36938"/>
                      </a:cubicBezTo>
                      <a:cubicBezTo>
                        <a:pt x="68383" y="21262"/>
                        <a:pt x="77092" y="7329"/>
                        <a:pt x="91897" y="2104"/>
                      </a:cubicBezTo>
                      <a:cubicBezTo>
                        <a:pt x="106701" y="-3122"/>
                        <a:pt x="121506" y="1233"/>
                        <a:pt x="127602" y="16908"/>
                      </a:cubicBezTo>
                      <a:cubicBezTo>
                        <a:pt x="135440" y="32584"/>
                        <a:pt x="138923" y="50872"/>
                        <a:pt x="144148" y="709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4" name="شكل حر: شكل 103">
                  <a:extLst>
                    <a:ext uri="{FF2B5EF4-FFF2-40B4-BE49-F238E27FC236}">
                      <a16:creationId xmlns:a16="http://schemas.microsoft.com/office/drawing/2014/main" id="{BA641FFE-FDF6-48BA-9C7D-65DAFF227BE3}"/>
                    </a:ext>
                  </a:extLst>
                </p:cNvPr>
                <p:cNvSpPr/>
                <p:nvPr/>
              </p:nvSpPr>
              <p:spPr>
                <a:xfrm>
                  <a:off x="4820194" y="4459958"/>
                  <a:ext cx="217714" cy="138167"/>
                </a:xfrm>
                <a:custGeom>
                  <a:avLst/>
                  <a:gdLst>
                    <a:gd name="connsiteX0" fmla="*/ 217714 w 217714"/>
                    <a:gd name="connsiteY0" fmla="*/ 36277 h 138167"/>
                    <a:gd name="connsiteX1" fmla="*/ 209876 w 217714"/>
                    <a:gd name="connsiteY1" fmla="*/ 40631 h 138167"/>
                    <a:gd name="connsiteX2" fmla="*/ 0 w 217714"/>
                    <a:gd name="connsiteY2" fmla="*/ 138167 h 138167"/>
                    <a:gd name="connsiteX3" fmla="*/ 4354 w 217714"/>
                    <a:gd name="connsiteY3" fmla="*/ 120750 h 138167"/>
                    <a:gd name="connsiteX4" fmla="*/ 54864 w 217714"/>
                    <a:gd name="connsiteY4" fmla="*/ 57178 h 138167"/>
                    <a:gd name="connsiteX5" fmla="*/ 157625 w 217714"/>
                    <a:gd name="connsiteY5" fmla="*/ 1443 h 138167"/>
                    <a:gd name="connsiteX6" fmla="*/ 182009 w 217714"/>
                    <a:gd name="connsiteY6" fmla="*/ 572 h 138167"/>
                    <a:gd name="connsiteX7" fmla="*/ 217714 w 217714"/>
                    <a:gd name="connsiteY7" fmla="*/ 36277 h 13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714" h="138167">
                      <a:moveTo>
                        <a:pt x="217714" y="36277"/>
                      </a:moveTo>
                      <a:cubicBezTo>
                        <a:pt x="214231" y="38019"/>
                        <a:pt x="212489" y="38890"/>
                        <a:pt x="209876" y="40631"/>
                      </a:cubicBezTo>
                      <a:cubicBezTo>
                        <a:pt x="141079" y="73724"/>
                        <a:pt x="72281" y="106816"/>
                        <a:pt x="0" y="138167"/>
                      </a:cubicBezTo>
                      <a:cubicBezTo>
                        <a:pt x="1742" y="132071"/>
                        <a:pt x="1742" y="125975"/>
                        <a:pt x="4354" y="120750"/>
                      </a:cubicBezTo>
                      <a:cubicBezTo>
                        <a:pt x="15675" y="95495"/>
                        <a:pt x="33964" y="75466"/>
                        <a:pt x="54864" y="57178"/>
                      </a:cubicBezTo>
                      <a:cubicBezTo>
                        <a:pt x="85344" y="31052"/>
                        <a:pt x="117566" y="9281"/>
                        <a:pt x="157625" y="1443"/>
                      </a:cubicBezTo>
                      <a:cubicBezTo>
                        <a:pt x="165463" y="-299"/>
                        <a:pt x="174171" y="-299"/>
                        <a:pt x="182009" y="572"/>
                      </a:cubicBezTo>
                      <a:cubicBezTo>
                        <a:pt x="203781" y="2314"/>
                        <a:pt x="206393" y="5797"/>
                        <a:pt x="217714" y="36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5" name="شكل حر: شكل 104">
                  <a:extLst>
                    <a:ext uri="{FF2B5EF4-FFF2-40B4-BE49-F238E27FC236}">
                      <a16:creationId xmlns:a16="http://schemas.microsoft.com/office/drawing/2014/main" id="{0CFDE5CF-86C3-47D5-BC84-926E44B625E8}"/>
                    </a:ext>
                  </a:extLst>
                </p:cNvPr>
                <p:cNvSpPr/>
                <p:nvPr/>
              </p:nvSpPr>
              <p:spPr>
                <a:xfrm>
                  <a:off x="4791895" y="4693049"/>
                  <a:ext cx="92801" cy="219852"/>
                </a:xfrm>
                <a:custGeom>
                  <a:avLst/>
                  <a:gdLst>
                    <a:gd name="connsiteX0" fmla="*/ 53554 w 92801"/>
                    <a:gd name="connsiteY0" fmla="*/ 150658 h 219852"/>
                    <a:gd name="connsiteX1" fmla="*/ 65746 w 92801"/>
                    <a:gd name="connsiteY1" fmla="*/ 134112 h 219852"/>
                    <a:gd name="connsiteX2" fmla="*/ 78808 w 92801"/>
                    <a:gd name="connsiteY2" fmla="*/ 124533 h 219852"/>
                    <a:gd name="connsiteX3" fmla="*/ 91871 w 92801"/>
                    <a:gd name="connsiteY3" fmla="*/ 138466 h 219852"/>
                    <a:gd name="connsiteX4" fmla="*/ 70100 w 92801"/>
                    <a:gd name="connsiteY4" fmla="*/ 211618 h 219852"/>
                    <a:gd name="connsiteX5" fmla="*/ 10882 w 92801"/>
                    <a:gd name="connsiteY5" fmla="*/ 197685 h 219852"/>
                    <a:gd name="connsiteX6" fmla="*/ 1302 w 92801"/>
                    <a:gd name="connsiteY6" fmla="*/ 165463 h 219852"/>
                    <a:gd name="connsiteX7" fmla="*/ 33524 w 92801"/>
                    <a:gd name="connsiteY7" fmla="*/ 13934 h 219852"/>
                    <a:gd name="connsiteX8" fmla="*/ 46587 w 92801"/>
                    <a:gd name="connsiteY8" fmla="*/ 0 h 219852"/>
                    <a:gd name="connsiteX9" fmla="*/ 48328 w 92801"/>
                    <a:gd name="connsiteY9" fmla="*/ 148917 h 219852"/>
                    <a:gd name="connsiteX10" fmla="*/ 53554 w 92801"/>
                    <a:gd name="connsiteY10" fmla="*/ 150658 h 219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2801" h="219852">
                      <a:moveTo>
                        <a:pt x="53554" y="150658"/>
                      </a:moveTo>
                      <a:cubicBezTo>
                        <a:pt x="57908" y="145433"/>
                        <a:pt x="61391" y="139337"/>
                        <a:pt x="65746" y="134112"/>
                      </a:cubicBezTo>
                      <a:cubicBezTo>
                        <a:pt x="69229" y="129758"/>
                        <a:pt x="76196" y="123662"/>
                        <a:pt x="78808" y="124533"/>
                      </a:cubicBezTo>
                      <a:cubicBezTo>
                        <a:pt x="84034" y="127145"/>
                        <a:pt x="91001" y="133241"/>
                        <a:pt x="91871" y="138466"/>
                      </a:cubicBezTo>
                      <a:cubicBezTo>
                        <a:pt x="95355" y="165463"/>
                        <a:pt x="89259" y="191589"/>
                        <a:pt x="70100" y="211618"/>
                      </a:cubicBezTo>
                      <a:cubicBezTo>
                        <a:pt x="55295" y="227294"/>
                        <a:pt x="22203" y="219456"/>
                        <a:pt x="10882" y="197685"/>
                      </a:cubicBezTo>
                      <a:cubicBezTo>
                        <a:pt x="5657" y="188105"/>
                        <a:pt x="2173" y="176784"/>
                        <a:pt x="1302" y="165463"/>
                      </a:cubicBezTo>
                      <a:cubicBezTo>
                        <a:pt x="-3923" y="111470"/>
                        <a:pt x="6527" y="60960"/>
                        <a:pt x="33524" y="13934"/>
                      </a:cubicBezTo>
                      <a:cubicBezTo>
                        <a:pt x="37007" y="8709"/>
                        <a:pt x="41362" y="4354"/>
                        <a:pt x="46587" y="0"/>
                      </a:cubicBezTo>
                      <a:cubicBezTo>
                        <a:pt x="44845" y="49639"/>
                        <a:pt x="31782" y="100149"/>
                        <a:pt x="48328" y="148917"/>
                      </a:cubicBezTo>
                      <a:cubicBezTo>
                        <a:pt x="49200" y="149788"/>
                        <a:pt x="51812" y="150658"/>
                        <a:pt x="53554" y="1506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6" name="شكل حر: شكل 105">
                  <a:extLst>
                    <a:ext uri="{FF2B5EF4-FFF2-40B4-BE49-F238E27FC236}">
                      <a16:creationId xmlns:a16="http://schemas.microsoft.com/office/drawing/2014/main" id="{EB666B87-F512-498C-BA00-A0D3DB2CA520}"/>
                    </a:ext>
                  </a:extLst>
                </p:cNvPr>
                <p:cNvSpPr/>
                <p:nvPr/>
              </p:nvSpPr>
              <p:spPr>
                <a:xfrm>
                  <a:off x="6843357" y="4422470"/>
                  <a:ext cx="154931" cy="147187"/>
                </a:xfrm>
                <a:custGeom>
                  <a:avLst/>
                  <a:gdLst>
                    <a:gd name="connsiteX0" fmla="*/ 154850 w 154931"/>
                    <a:gd name="connsiteY0" fmla="*/ 25868 h 147187"/>
                    <a:gd name="connsiteX1" fmla="*/ 136562 w 154931"/>
                    <a:gd name="connsiteY1" fmla="*/ 63315 h 147187"/>
                    <a:gd name="connsiteX2" fmla="*/ 21609 w 154931"/>
                    <a:gd name="connsiteY2" fmla="*/ 141692 h 147187"/>
                    <a:gd name="connsiteX3" fmla="*/ 709 w 154931"/>
                    <a:gd name="connsiteY3" fmla="*/ 131242 h 147187"/>
                    <a:gd name="connsiteX4" fmla="*/ 18126 w 154931"/>
                    <a:gd name="connsiteY4" fmla="*/ 89441 h 147187"/>
                    <a:gd name="connsiteX5" fmla="*/ 134820 w 154931"/>
                    <a:gd name="connsiteY5" fmla="*/ 5838 h 147187"/>
                    <a:gd name="connsiteX6" fmla="*/ 153979 w 154931"/>
                    <a:gd name="connsiteY6" fmla="*/ 14547 h 147187"/>
                    <a:gd name="connsiteX7" fmla="*/ 154850 w 154931"/>
                    <a:gd name="connsiteY7" fmla="*/ 25868 h 147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4931" h="147187">
                      <a:moveTo>
                        <a:pt x="154850" y="25868"/>
                      </a:moveTo>
                      <a:cubicBezTo>
                        <a:pt x="155721" y="41544"/>
                        <a:pt x="149625" y="53735"/>
                        <a:pt x="136562" y="63315"/>
                      </a:cubicBezTo>
                      <a:cubicBezTo>
                        <a:pt x="98244" y="89441"/>
                        <a:pt x="59927" y="116437"/>
                        <a:pt x="21609" y="141692"/>
                      </a:cubicBezTo>
                      <a:cubicBezTo>
                        <a:pt x="5933" y="151272"/>
                        <a:pt x="2450" y="148659"/>
                        <a:pt x="709" y="131242"/>
                      </a:cubicBezTo>
                      <a:cubicBezTo>
                        <a:pt x="-1904" y="113825"/>
                        <a:pt x="2450" y="100762"/>
                        <a:pt x="18126" y="89441"/>
                      </a:cubicBezTo>
                      <a:cubicBezTo>
                        <a:pt x="57314" y="62444"/>
                        <a:pt x="95632" y="33706"/>
                        <a:pt x="134820" y="5838"/>
                      </a:cubicBezTo>
                      <a:cubicBezTo>
                        <a:pt x="148754" y="-3741"/>
                        <a:pt x="152237" y="-1999"/>
                        <a:pt x="153979" y="14547"/>
                      </a:cubicBezTo>
                      <a:cubicBezTo>
                        <a:pt x="153979" y="18030"/>
                        <a:pt x="154850" y="22385"/>
                        <a:pt x="154850" y="258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7" name="شكل حر: شكل 106">
                  <a:extLst>
                    <a:ext uri="{FF2B5EF4-FFF2-40B4-BE49-F238E27FC236}">
                      <a16:creationId xmlns:a16="http://schemas.microsoft.com/office/drawing/2014/main" id="{0F92A014-DF87-4DB2-84B2-C8B32625A32E}"/>
                    </a:ext>
                  </a:extLst>
                </p:cNvPr>
                <p:cNvSpPr/>
                <p:nvPr/>
              </p:nvSpPr>
              <p:spPr>
                <a:xfrm>
                  <a:off x="6179695" y="4779540"/>
                  <a:ext cx="155884" cy="102971"/>
                </a:xfrm>
                <a:custGeom>
                  <a:avLst/>
                  <a:gdLst>
                    <a:gd name="connsiteX0" fmla="*/ 35613 w 155884"/>
                    <a:gd name="connsiteY0" fmla="*/ 76359 h 102971"/>
                    <a:gd name="connsiteX1" fmla="*/ 13841 w 155884"/>
                    <a:gd name="connsiteY1" fmla="*/ 56330 h 102971"/>
                    <a:gd name="connsiteX2" fmla="*/ 1649 w 155884"/>
                    <a:gd name="connsiteY2" fmla="*/ 52846 h 102971"/>
                    <a:gd name="connsiteX3" fmla="*/ 1649 w 155884"/>
                    <a:gd name="connsiteY3" fmla="*/ 36300 h 102971"/>
                    <a:gd name="connsiteX4" fmla="*/ 43450 w 155884"/>
                    <a:gd name="connsiteY4" fmla="*/ 1466 h 102971"/>
                    <a:gd name="connsiteX5" fmla="*/ 64351 w 155884"/>
                    <a:gd name="connsiteY5" fmla="*/ 4078 h 102971"/>
                    <a:gd name="connsiteX6" fmla="*/ 66093 w 155884"/>
                    <a:gd name="connsiteY6" fmla="*/ 20625 h 102971"/>
                    <a:gd name="connsiteX7" fmla="*/ 62609 w 155884"/>
                    <a:gd name="connsiteY7" fmla="*/ 45879 h 102971"/>
                    <a:gd name="connsiteX8" fmla="*/ 84380 w 155884"/>
                    <a:gd name="connsiteY8" fmla="*/ 56330 h 102971"/>
                    <a:gd name="connsiteX9" fmla="*/ 137503 w 155884"/>
                    <a:gd name="connsiteY9" fmla="*/ 41525 h 102971"/>
                    <a:gd name="connsiteX10" fmla="*/ 155791 w 155884"/>
                    <a:gd name="connsiteY10" fmla="*/ 57200 h 102971"/>
                    <a:gd name="connsiteX11" fmla="*/ 142728 w 155884"/>
                    <a:gd name="connsiteY11" fmla="*/ 72876 h 102971"/>
                    <a:gd name="connsiteX12" fmla="*/ 67834 w 155884"/>
                    <a:gd name="connsiteY12" fmla="*/ 99002 h 102971"/>
                    <a:gd name="connsiteX13" fmla="*/ 35613 w 155884"/>
                    <a:gd name="connsiteY13" fmla="*/ 76359 h 102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5884" h="102971">
                      <a:moveTo>
                        <a:pt x="35613" y="76359"/>
                      </a:moveTo>
                      <a:cubicBezTo>
                        <a:pt x="37354" y="54588"/>
                        <a:pt x="33871" y="51975"/>
                        <a:pt x="13841" y="56330"/>
                      </a:cubicBezTo>
                      <a:cubicBezTo>
                        <a:pt x="10357" y="57200"/>
                        <a:pt x="2520" y="55459"/>
                        <a:pt x="1649" y="52846"/>
                      </a:cubicBezTo>
                      <a:cubicBezTo>
                        <a:pt x="-93" y="47621"/>
                        <a:pt x="-964" y="38912"/>
                        <a:pt x="1649" y="36300"/>
                      </a:cubicBezTo>
                      <a:cubicBezTo>
                        <a:pt x="14712" y="24108"/>
                        <a:pt x="28646" y="11916"/>
                        <a:pt x="43450" y="1466"/>
                      </a:cubicBezTo>
                      <a:cubicBezTo>
                        <a:pt x="47804" y="-2018"/>
                        <a:pt x="58255" y="1466"/>
                        <a:pt x="64351" y="4078"/>
                      </a:cubicBezTo>
                      <a:cubicBezTo>
                        <a:pt x="66963" y="5820"/>
                        <a:pt x="66093" y="14529"/>
                        <a:pt x="66093" y="20625"/>
                      </a:cubicBezTo>
                      <a:cubicBezTo>
                        <a:pt x="65221" y="29333"/>
                        <a:pt x="62609" y="38042"/>
                        <a:pt x="62609" y="45879"/>
                      </a:cubicBezTo>
                      <a:cubicBezTo>
                        <a:pt x="63480" y="58942"/>
                        <a:pt x="73059" y="64167"/>
                        <a:pt x="84380" y="56330"/>
                      </a:cubicBezTo>
                      <a:cubicBezTo>
                        <a:pt x="100927" y="45009"/>
                        <a:pt x="118344" y="42396"/>
                        <a:pt x="137503" y="41525"/>
                      </a:cubicBezTo>
                      <a:cubicBezTo>
                        <a:pt x="148824" y="40654"/>
                        <a:pt x="154049" y="47621"/>
                        <a:pt x="155791" y="57200"/>
                      </a:cubicBezTo>
                      <a:cubicBezTo>
                        <a:pt x="156661" y="66780"/>
                        <a:pt x="151436" y="70263"/>
                        <a:pt x="142728" y="72876"/>
                      </a:cubicBezTo>
                      <a:cubicBezTo>
                        <a:pt x="117473" y="80714"/>
                        <a:pt x="93089" y="90293"/>
                        <a:pt x="67834" y="99002"/>
                      </a:cubicBezTo>
                      <a:cubicBezTo>
                        <a:pt x="45192" y="108581"/>
                        <a:pt x="33871" y="100743"/>
                        <a:pt x="35613" y="76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8" name="شكل حر: شكل 107">
                  <a:extLst>
                    <a:ext uri="{FF2B5EF4-FFF2-40B4-BE49-F238E27FC236}">
                      <a16:creationId xmlns:a16="http://schemas.microsoft.com/office/drawing/2014/main" id="{694047F6-6BE9-4B49-BB53-98F7883B9E2C}"/>
                    </a:ext>
                  </a:extLst>
                </p:cNvPr>
                <p:cNvSpPr/>
                <p:nvPr/>
              </p:nvSpPr>
              <p:spPr>
                <a:xfrm>
                  <a:off x="7082217" y="4811485"/>
                  <a:ext cx="98570" cy="110940"/>
                </a:xfrm>
                <a:custGeom>
                  <a:avLst/>
                  <a:gdLst>
                    <a:gd name="connsiteX0" fmla="*/ 40523 w 98570"/>
                    <a:gd name="connsiteY0" fmla="*/ 871 h 110940"/>
                    <a:gd name="connsiteX1" fmla="*/ 49232 w 98570"/>
                    <a:gd name="connsiteY1" fmla="*/ 871 h 110940"/>
                    <a:gd name="connsiteX2" fmla="*/ 67519 w 98570"/>
                    <a:gd name="connsiteY2" fmla="*/ 32222 h 110940"/>
                    <a:gd name="connsiteX3" fmla="*/ 66649 w 98570"/>
                    <a:gd name="connsiteY3" fmla="*/ 33092 h 110940"/>
                    <a:gd name="connsiteX4" fmla="*/ 78840 w 98570"/>
                    <a:gd name="connsiteY4" fmla="*/ 53993 h 110940"/>
                    <a:gd name="connsiteX5" fmla="*/ 97129 w 98570"/>
                    <a:gd name="connsiteY5" fmla="*/ 60960 h 110940"/>
                    <a:gd name="connsiteX6" fmla="*/ 86678 w 98570"/>
                    <a:gd name="connsiteY6" fmla="*/ 81861 h 110940"/>
                    <a:gd name="connsiteX7" fmla="*/ 28331 w 98570"/>
                    <a:gd name="connsiteY7" fmla="*/ 108857 h 110940"/>
                    <a:gd name="connsiteX8" fmla="*/ 17010 w 98570"/>
                    <a:gd name="connsiteY8" fmla="*/ 110599 h 110940"/>
                    <a:gd name="connsiteX9" fmla="*/ 463 w 98570"/>
                    <a:gd name="connsiteY9" fmla="*/ 101890 h 110940"/>
                    <a:gd name="connsiteX10" fmla="*/ 5689 w 98570"/>
                    <a:gd name="connsiteY10" fmla="*/ 83602 h 110940"/>
                    <a:gd name="connsiteX11" fmla="*/ 25718 w 98570"/>
                    <a:gd name="connsiteY11" fmla="*/ 65314 h 110940"/>
                    <a:gd name="connsiteX12" fmla="*/ 23106 w 98570"/>
                    <a:gd name="connsiteY12" fmla="*/ 37447 h 110940"/>
                    <a:gd name="connsiteX13" fmla="*/ 9172 w 98570"/>
                    <a:gd name="connsiteY13" fmla="*/ 13063 h 110940"/>
                    <a:gd name="connsiteX14" fmla="*/ 32685 w 98570"/>
                    <a:gd name="connsiteY14" fmla="*/ 0 h 110940"/>
                    <a:gd name="connsiteX15" fmla="*/ 40523 w 98570"/>
                    <a:gd name="connsiteY15" fmla="*/ 871 h 110940"/>
                    <a:gd name="connsiteX16" fmla="*/ 40523 w 98570"/>
                    <a:gd name="connsiteY16" fmla="*/ 871 h 110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8570" h="110940">
                      <a:moveTo>
                        <a:pt x="40523" y="871"/>
                      </a:moveTo>
                      <a:cubicBezTo>
                        <a:pt x="43136" y="871"/>
                        <a:pt x="46619" y="871"/>
                        <a:pt x="49232" y="871"/>
                      </a:cubicBezTo>
                      <a:cubicBezTo>
                        <a:pt x="71874" y="1742"/>
                        <a:pt x="77970" y="11321"/>
                        <a:pt x="67519" y="32222"/>
                      </a:cubicBezTo>
                      <a:cubicBezTo>
                        <a:pt x="67519" y="32222"/>
                        <a:pt x="67519" y="33092"/>
                        <a:pt x="66649" y="33092"/>
                      </a:cubicBezTo>
                      <a:cubicBezTo>
                        <a:pt x="57069" y="52251"/>
                        <a:pt x="57940" y="53122"/>
                        <a:pt x="78840" y="53993"/>
                      </a:cubicBezTo>
                      <a:cubicBezTo>
                        <a:pt x="85807" y="53993"/>
                        <a:pt x="95387" y="56606"/>
                        <a:pt x="97129" y="60960"/>
                      </a:cubicBezTo>
                      <a:cubicBezTo>
                        <a:pt x="101483" y="69669"/>
                        <a:pt x="95387" y="77506"/>
                        <a:pt x="86678" y="81861"/>
                      </a:cubicBezTo>
                      <a:cubicBezTo>
                        <a:pt x="67519" y="91440"/>
                        <a:pt x="47490" y="100149"/>
                        <a:pt x="28331" y="108857"/>
                      </a:cubicBezTo>
                      <a:cubicBezTo>
                        <a:pt x="24847" y="110599"/>
                        <a:pt x="20493" y="111470"/>
                        <a:pt x="17010" y="110599"/>
                      </a:cubicBezTo>
                      <a:cubicBezTo>
                        <a:pt x="10914" y="108857"/>
                        <a:pt x="2205" y="106245"/>
                        <a:pt x="463" y="101890"/>
                      </a:cubicBezTo>
                      <a:cubicBezTo>
                        <a:pt x="-1279" y="97536"/>
                        <a:pt x="2205" y="88828"/>
                        <a:pt x="5689" y="83602"/>
                      </a:cubicBezTo>
                      <a:cubicBezTo>
                        <a:pt x="10914" y="76635"/>
                        <a:pt x="19622" y="71410"/>
                        <a:pt x="25718" y="65314"/>
                      </a:cubicBezTo>
                      <a:cubicBezTo>
                        <a:pt x="36169" y="54864"/>
                        <a:pt x="35298" y="43543"/>
                        <a:pt x="23106" y="37447"/>
                      </a:cubicBezTo>
                      <a:cubicBezTo>
                        <a:pt x="12656" y="32222"/>
                        <a:pt x="5689" y="26126"/>
                        <a:pt x="9172" y="13063"/>
                      </a:cubicBezTo>
                      <a:cubicBezTo>
                        <a:pt x="12656" y="0"/>
                        <a:pt x="23106" y="871"/>
                        <a:pt x="32685" y="0"/>
                      </a:cubicBezTo>
                      <a:cubicBezTo>
                        <a:pt x="36169" y="871"/>
                        <a:pt x="38781" y="871"/>
                        <a:pt x="40523" y="871"/>
                      </a:cubicBezTo>
                      <a:cubicBezTo>
                        <a:pt x="40523" y="871"/>
                        <a:pt x="40523" y="871"/>
                        <a:pt x="40523" y="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09" name="شكل حر: شكل 108">
                  <a:extLst>
                    <a:ext uri="{FF2B5EF4-FFF2-40B4-BE49-F238E27FC236}">
                      <a16:creationId xmlns:a16="http://schemas.microsoft.com/office/drawing/2014/main" id="{0480859D-D831-4D67-8903-4DBCE3925F53}"/>
                    </a:ext>
                  </a:extLst>
                </p:cNvPr>
                <p:cNvSpPr/>
                <p:nvPr/>
              </p:nvSpPr>
              <p:spPr>
                <a:xfrm>
                  <a:off x="6943949" y="4517543"/>
                  <a:ext cx="60465" cy="162515"/>
                </a:xfrm>
                <a:custGeom>
                  <a:avLst/>
                  <a:gdLst>
                    <a:gd name="connsiteX0" fmla="*/ 22908 w 60465"/>
                    <a:gd name="connsiteY0" fmla="*/ 125867 h 162515"/>
                    <a:gd name="connsiteX1" fmla="*/ 12457 w 60465"/>
                    <a:gd name="connsiteY1" fmla="*/ 71874 h 162515"/>
                    <a:gd name="connsiteX2" fmla="*/ 266 w 60465"/>
                    <a:gd name="connsiteY2" fmla="*/ 24847 h 162515"/>
                    <a:gd name="connsiteX3" fmla="*/ 16812 w 60465"/>
                    <a:gd name="connsiteY3" fmla="*/ 1334 h 162515"/>
                    <a:gd name="connsiteX4" fmla="*/ 40325 w 60465"/>
                    <a:gd name="connsiteY4" fmla="*/ 12655 h 162515"/>
                    <a:gd name="connsiteX5" fmla="*/ 53388 w 60465"/>
                    <a:gd name="connsiteY5" fmla="*/ 134575 h 162515"/>
                    <a:gd name="connsiteX6" fmla="*/ 36841 w 60465"/>
                    <a:gd name="connsiteY6" fmla="*/ 158959 h 162515"/>
                    <a:gd name="connsiteX7" fmla="*/ 23779 w 60465"/>
                    <a:gd name="connsiteY7" fmla="*/ 153734 h 162515"/>
                    <a:gd name="connsiteX8" fmla="*/ 22908 w 60465"/>
                    <a:gd name="connsiteY8" fmla="*/ 125867 h 162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465" h="162515">
                      <a:moveTo>
                        <a:pt x="22908" y="125867"/>
                      </a:moveTo>
                      <a:cubicBezTo>
                        <a:pt x="27262" y="107579"/>
                        <a:pt x="18554" y="90162"/>
                        <a:pt x="12457" y="71874"/>
                      </a:cubicBezTo>
                      <a:cubicBezTo>
                        <a:pt x="7233" y="56198"/>
                        <a:pt x="2878" y="40523"/>
                        <a:pt x="266" y="24847"/>
                      </a:cubicBezTo>
                      <a:cubicBezTo>
                        <a:pt x="-1476" y="13526"/>
                        <a:pt x="5491" y="5688"/>
                        <a:pt x="16812" y="1334"/>
                      </a:cubicBezTo>
                      <a:cubicBezTo>
                        <a:pt x="28133" y="-3020"/>
                        <a:pt x="35971" y="3947"/>
                        <a:pt x="40325" y="12655"/>
                      </a:cubicBezTo>
                      <a:cubicBezTo>
                        <a:pt x="59484" y="51844"/>
                        <a:pt x="67321" y="91903"/>
                        <a:pt x="53388" y="134575"/>
                      </a:cubicBezTo>
                      <a:cubicBezTo>
                        <a:pt x="49904" y="143284"/>
                        <a:pt x="43809" y="151993"/>
                        <a:pt x="36841" y="158959"/>
                      </a:cubicBezTo>
                      <a:cubicBezTo>
                        <a:pt x="30746" y="165055"/>
                        <a:pt x="24650" y="163314"/>
                        <a:pt x="23779" y="153734"/>
                      </a:cubicBezTo>
                      <a:cubicBezTo>
                        <a:pt x="22037" y="145026"/>
                        <a:pt x="22908" y="136317"/>
                        <a:pt x="22908" y="1258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0" name="شكل حر: شكل 109">
                  <a:extLst>
                    <a:ext uri="{FF2B5EF4-FFF2-40B4-BE49-F238E27FC236}">
                      <a16:creationId xmlns:a16="http://schemas.microsoft.com/office/drawing/2014/main" id="{CC8D19A8-8AC9-4210-9001-AF1571640EB4}"/>
                    </a:ext>
                  </a:extLst>
                </p:cNvPr>
                <p:cNvSpPr/>
                <p:nvPr/>
              </p:nvSpPr>
              <p:spPr>
                <a:xfrm>
                  <a:off x="5941352" y="4382755"/>
                  <a:ext cx="104387" cy="74564"/>
                </a:xfrm>
                <a:custGeom>
                  <a:avLst/>
                  <a:gdLst>
                    <a:gd name="connsiteX0" fmla="*/ 73658 w 104387"/>
                    <a:gd name="connsiteY0" fmla="*/ 27265 h 74564"/>
                    <a:gd name="connsiteX1" fmla="*/ 75400 w 104387"/>
                    <a:gd name="connsiteY1" fmla="*/ 14202 h 74564"/>
                    <a:gd name="connsiteX2" fmla="*/ 89333 w 104387"/>
                    <a:gd name="connsiteY2" fmla="*/ 269 h 74564"/>
                    <a:gd name="connsiteX3" fmla="*/ 102396 w 104387"/>
                    <a:gd name="connsiteY3" fmla="*/ 14202 h 74564"/>
                    <a:gd name="connsiteX4" fmla="*/ 103267 w 104387"/>
                    <a:gd name="connsiteY4" fmla="*/ 27265 h 74564"/>
                    <a:gd name="connsiteX5" fmla="*/ 71046 w 104387"/>
                    <a:gd name="connsiteY5" fmla="*/ 73421 h 74564"/>
                    <a:gd name="connsiteX6" fmla="*/ 30986 w 104387"/>
                    <a:gd name="connsiteY6" fmla="*/ 71679 h 74564"/>
                    <a:gd name="connsiteX7" fmla="*/ 4860 w 104387"/>
                    <a:gd name="connsiteY7" fmla="*/ 9848 h 74564"/>
                    <a:gd name="connsiteX8" fmla="*/ 18794 w 104387"/>
                    <a:gd name="connsiteY8" fmla="*/ 1140 h 74564"/>
                    <a:gd name="connsiteX9" fmla="*/ 28373 w 104387"/>
                    <a:gd name="connsiteY9" fmla="*/ 12461 h 74564"/>
                    <a:gd name="connsiteX10" fmla="*/ 36211 w 104387"/>
                    <a:gd name="connsiteY10" fmla="*/ 22911 h 74564"/>
                    <a:gd name="connsiteX11" fmla="*/ 42307 w 104387"/>
                    <a:gd name="connsiteY11" fmla="*/ 12461 h 74564"/>
                    <a:gd name="connsiteX12" fmla="*/ 51887 w 104387"/>
                    <a:gd name="connsiteY12" fmla="*/ 1140 h 74564"/>
                    <a:gd name="connsiteX13" fmla="*/ 61466 w 104387"/>
                    <a:gd name="connsiteY13" fmla="*/ 13331 h 74564"/>
                    <a:gd name="connsiteX14" fmla="*/ 67562 w 104387"/>
                    <a:gd name="connsiteY14" fmla="*/ 27265 h 74564"/>
                    <a:gd name="connsiteX15" fmla="*/ 73658 w 104387"/>
                    <a:gd name="connsiteY15" fmla="*/ 27265 h 7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4387" h="74564">
                      <a:moveTo>
                        <a:pt x="73658" y="27265"/>
                      </a:moveTo>
                      <a:cubicBezTo>
                        <a:pt x="74529" y="22911"/>
                        <a:pt x="73658" y="17686"/>
                        <a:pt x="75400" y="14202"/>
                      </a:cubicBezTo>
                      <a:cubicBezTo>
                        <a:pt x="78883" y="8977"/>
                        <a:pt x="84108" y="1140"/>
                        <a:pt x="89333" y="269"/>
                      </a:cubicBezTo>
                      <a:cubicBezTo>
                        <a:pt x="97171" y="-1473"/>
                        <a:pt x="102396" y="5494"/>
                        <a:pt x="102396" y="14202"/>
                      </a:cubicBezTo>
                      <a:cubicBezTo>
                        <a:pt x="102396" y="18557"/>
                        <a:pt x="103267" y="22911"/>
                        <a:pt x="103267" y="27265"/>
                      </a:cubicBezTo>
                      <a:cubicBezTo>
                        <a:pt x="107621" y="56004"/>
                        <a:pt x="99784" y="69067"/>
                        <a:pt x="71046" y="73421"/>
                      </a:cubicBezTo>
                      <a:cubicBezTo>
                        <a:pt x="57983" y="75162"/>
                        <a:pt x="44049" y="75162"/>
                        <a:pt x="30986" y="71679"/>
                      </a:cubicBezTo>
                      <a:cubicBezTo>
                        <a:pt x="6602" y="66454"/>
                        <a:pt x="-8203" y="32490"/>
                        <a:pt x="4860" y="9848"/>
                      </a:cubicBezTo>
                      <a:cubicBezTo>
                        <a:pt x="7473" y="5494"/>
                        <a:pt x="13569" y="1140"/>
                        <a:pt x="18794" y="1140"/>
                      </a:cubicBezTo>
                      <a:cubicBezTo>
                        <a:pt x="22277" y="1140"/>
                        <a:pt x="24890" y="8107"/>
                        <a:pt x="28373" y="12461"/>
                      </a:cubicBezTo>
                      <a:cubicBezTo>
                        <a:pt x="30986" y="15944"/>
                        <a:pt x="33598" y="19428"/>
                        <a:pt x="36211" y="22911"/>
                      </a:cubicBezTo>
                      <a:cubicBezTo>
                        <a:pt x="37953" y="19428"/>
                        <a:pt x="40566" y="15944"/>
                        <a:pt x="42307" y="12461"/>
                      </a:cubicBezTo>
                      <a:cubicBezTo>
                        <a:pt x="45791" y="8107"/>
                        <a:pt x="49274" y="4623"/>
                        <a:pt x="51887" y="1140"/>
                      </a:cubicBezTo>
                      <a:cubicBezTo>
                        <a:pt x="55370" y="5494"/>
                        <a:pt x="58853" y="8977"/>
                        <a:pt x="61466" y="13331"/>
                      </a:cubicBezTo>
                      <a:cubicBezTo>
                        <a:pt x="64078" y="17686"/>
                        <a:pt x="64949" y="22040"/>
                        <a:pt x="67562" y="27265"/>
                      </a:cubicBezTo>
                      <a:cubicBezTo>
                        <a:pt x="70174" y="28136"/>
                        <a:pt x="71916" y="27265"/>
                        <a:pt x="73658" y="272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1" name="شكل حر: شكل 110">
                  <a:extLst>
                    <a:ext uri="{FF2B5EF4-FFF2-40B4-BE49-F238E27FC236}">
                      <a16:creationId xmlns:a16="http://schemas.microsoft.com/office/drawing/2014/main" id="{A836E176-67B0-454C-9209-11981C4E26C8}"/>
                    </a:ext>
                  </a:extLst>
                </p:cNvPr>
                <p:cNvSpPr/>
                <p:nvPr/>
              </p:nvSpPr>
              <p:spPr>
                <a:xfrm>
                  <a:off x="6432639" y="4236720"/>
                  <a:ext cx="103594" cy="75776"/>
                </a:xfrm>
                <a:custGeom>
                  <a:avLst/>
                  <a:gdLst>
                    <a:gd name="connsiteX0" fmla="*/ 71793 w 103594"/>
                    <a:gd name="connsiteY0" fmla="*/ 25255 h 75776"/>
                    <a:gd name="connsiteX1" fmla="*/ 75276 w 103594"/>
                    <a:gd name="connsiteY1" fmla="*/ 9579 h 75776"/>
                    <a:gd name="connsiteX2" fmla="*/ 90081 w 103594"/>
                    <a:gd name="connsiteY2" fmla="*/ 0 h 75776"/>
                    <a:gd name="connsiteX3" fmla="*/ 101402 w 103594"/>
                    <a:gd name="connsiteY3" fmla="*/ 12192 h 75776"/>
                    <a:gd name="connsiteX4" fmla="*/ 84856 w 103594"/>
                    <a:gd name="connsiteY4" fmla="*/ 67056 h 75776"/>
                    <a:gd name="connsiteX5" fmla="*/ 15187 w 103594"/>
                    <a:gd name="connsiteY5" fmla="*/ 66185 h 75776"/>
                    <a:gd name="connsiteX6" fmla="*/ 3866 w 103594"/>
                    <a:gd name="connsiteY6" fmla="*/ 9579 h 75776"/>
                    <a:gd name="connsiteX7" fmla="*/ 17800 w 103594"/>
                    <a:gd name="connsiteY7" fmla="*/ 2612 h 75776"/>
                    <a:gd name="connsiteX8" fmla="*/ 26508 w 103594"/>
                    <a:gd name="connsiteY8" fmla="*/ 13063 h 75776"/>
                    <a:gd name="connsiteX9" fmla="*/ 34346 w 103594"/>
                    <a:gd name="connsiteY9" fmla="*/ 23513 h 75776"/>
                    <a:gd name="connsiteX10" fmla="*/ 41313 w 103594"/>
                    <a:gd name="connsiteY10" fmla="*/ 13063 h 75776"/>
                    <a:gd name="connsiteX11" fmla="*/ 50892 w 103594"/>
                    <a:gd name="connsiteY11" fmla="*/ 1742 h 75776"/>
                    <a:gd name="connsiteX12" fmla="*/ 61342 w 103594"/>
                    <a:gd name="connsiteY12" fmla="*/ 12192 h 75776"/>
                    <a:gd name="connsiteX13" fmla="*/ 68309 w 103594"/>
                    <a:gd name="connsiteY13" fmla="*/ 26997 h 75776"/>
                    <a:gd name="connsiteX14" fmla="*/ 71793 w 103594"/>
                    <a:gd name="connsiteY14" fmla="*/ 25255 h 75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3594" h="75776">
                      <a:moveTo>
                        <a:pt x="71793" y="25255"/>
                      </a:moveTo>
                      <a:cubicBezTo>
                        <a:pt x="72663" y="20030"/>
                        <a:pt x="72663" y="13934"/>
                        <a:pt x="75276" y="9579"/>
                      </a:cubicBezTo>
                      <a:cubicBezTo>
                        <a:pt x="78760" y="5225"/>
                        <a:pt x="84856" y="0"/>
                        <a:pt x="90081" y="0"/>
                      </a:cubicBezTo>
                      <a:cubicBezTo>
                        <a:pt x="93564" y="0"/>
                        <a:pt x="99660" y="6967"/>
                        <a:pt x="101402" y="12192"/>
                      </a:cubicBezTo>
                      <a:cubicBezTo>
                        <a:pt x="107498" y="35705"/>
                        <a:pt x="100531" y="56606"/>
                        <a:pt x="84856" y="67056"/>
                      </a:cubicBezTo>
                      <a:cubicBezTo>
                        <a:pt x="66567" y="79248"/>
                        <a:pt x="31733" y="78377"/>
                        <a:pt x="15187" y="66185"/>
                      </a:cubicBezTo>
                      <a:cubicBezTo>
                        <a:pt x="2124" y="55735"/>
                        <a:pt x="-4843" y="24384"/>
                        <a:pt x="3866" y="9579"/>
                      </a:cubicBezTo>
                      <a:cubicBezTo>
                        <a:pt x="6479" y="5225"/>
                        <a:pt x="12574" y="2612"/>
                        <a:pt x="17800" y="2612"/>
                      </a:cubicBezTo>
                      <a:cubicBezTo>
                        <a:pt x="20412" y="2612"/>
                        <a:pt x="23896" y="8709"/>
                        <a:pt x="26508" y="13063"/>
                      </a:cubicBezTo>
                      <a:cubicBezTo>
                        <a:pt x="29121" y="16546"/>
                        <a:pt x="31733" y="20030"/>
                        <a:pt x="34346" y="23513"/>
                      </a:cubicBezTo>
                      <a:cubicBezTo>
                        <a:pt x="36959" y="20030"/>
                        <a:pt x="38700" y="16546"/>
                        <a:pt x="41313" y="13063"/>
                      </a:cubicBezTo>
                      <a:cubicBezTo>
                        <a:pt x="43925" y="9579"/>
                        <a:pt x="47408" y="6096"/>
                        <a:pt x="50892" y="1742"/>
                      </a:cubicBezTo>
                      <a:cubicBezTo>
                        <a:pt x="54376" y="5225"/>
                        <a:pt x="58730" y="7838"/>
                        <a:pt x="61342" y="12192"/>
                      </a:cubicBezTo>
                      <a:cubicBezTo>
                        <a:pt x="63955" y="16546"/>
                        <a:pt x="65697" y="21771"/>
                        <a:pt x="68309" y="26997"/>
                      </a:cubicBezTo>
                      <a:cubicBezTo>
                        <a:pt x="69180" y="26126"/>
                        <a:pt x="70051" y="25255"/>
                        <a:pt x="71793" y="252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2" name="شكل حر: شكل 111">
                  <a:extLst>
                    <a:ext uri="{FF2B5EF4-FFF2-40B4-BE49-F238E27FC236}">
                      <a16:creationId xmlns:a16="http://schemas.microsoft.com/office/drawing/2014/main" id="{781C3197-D200-43A9-983E-914B58649CE4}"/>
                    </a:ext>
                  </a:extLst>
                </p:cNvPr>
                <p:cNvSpPr/>
                <p:nvPr/>
              </p:nvSpPr>
              <p:spPr>
                <a:xfrm>
                  <a:off x="5103634" y="4028585"/>
                  <a:ext cx="102800" cy="75123"/>
                </a:xfrm>
                <a:custGeom>
                  <a:avLst/>
                  <a:gdLst>
                    <a:gd name="connsiteX0" fmla="*/ 71870 w 102800"/>
                    <a:gd name="connsiteY0" fmla="*/ 25255 h 75123"/>
                    <a:gd name="connsiteX1" fmla="*/ 75353 w 102800"/>
                    <a:gd name="connsiteY1" fmla="*/ 9579 h 75123"/>
                    <a:gd name="connsiteX2" fmla="*/ 90158 w 102800"/>
                    <a:gd name="connsiteY2" fmla="*/ 0 h 75123"/>
                    <a:gd name="connsiteX3" fmla="*/ 100608 w 102800"/>
                    <a:gd name="connsiteY3" fmla="*/ 12192 h 75123"/>
                    <a:gd name="connsiteX4" fmla="*/ 84062 w 102800"/>
                    <a:gd name="connsiteY4" fmla="*/ 67056 h 75123"/>
                    <a:gd name="connsiteX5" fmla="*/ 16135 w 102800"/>
                    <a:gd name="connsiteY5" fmla="*/ 66185 h 75123"/>
                    <a:gd name="connsiteX6" fmla="*/ 4813 w 102800"/>
                    <a:gd name="connsiteY6" fmla="*/ 9579 h 75123"/>
                    <a:gd name="connsiteX7" fmla="*/ 18748 w 102800"/>
                    <a:gd name="connsiteY7" fmla="*/ 2612 h 75123"/>
                    <a:gd name="connsiteX8" fmla="*/ 27456 w 102800"/>
                    <a:gd name="connsiteY8" fmla="*/ 13063 h 75123"/>
                    <a:gd name="connsiteX9" fmla="*/ 35293 w 102800"/>
                    <a:gd name="connsiteY9" fmla="*/ 23513 h 75123"/>
                    <a:gd name="connsiteX10" fmla="*/ 43131 w 102800"/>
                    <a:gd name="connsiteY10" fmla="*/ 13934 h 75123"/>
                    <a:gd name="connsiteX11" fmla="*/ 51840 w 102800"/>
                    <a:gd name="connsiteY11" fmla="*/ 2612 h 75123"/>
                    <a:gd name="connsiteX12" fmla="*/ 62290 w 102800"/>
                    <a:gd name="connsiteY12" fmla="*/ 13934 h 75123"/>
                    <a:gd name="connsiteX13" fmla="*/ 68386 w 102800"/>
                    <a:gd name="connsiteY13" fmla="*/ 28738 h 75123"/>
                    <a:gd name="connsiteX14" fmla="*/ 71870 w 102800"/>
                    <a:gd name="connsiteY14" fmla="*/ 25255 h 7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2800" h="75123">
                      <a:moveTo>
                        <a:pt x="71870" y="25255"/>
                      </a:moveTo>
                      <a:cubicBezTo>
                        <a:pt x="72741" y="20030"/>
                        <a:pt x="72741" y="13063"/>
                        <a:pt x="75353" y="9579"/>
                      </a:cubicBezTo>
                      <a:cubicBezTo>
                        <a:pt x="78836" y="5225"/>
                        <a:pt x="84932" y="0"/>
                        <a:pt x="90158" y="0"/>
                      </a:cubicBezTo>
                      <a:cubicBezTo>
                        <a:pt x="93641" y="0"/>
                        <a:pt x="99737" y="6967"/>
                        <a:pt x="100608" y="12192"/>
                      </a:cubicBezTo>
                      <a:cubicBezTo>
                        <a:pt x="106704" y="36576"/>
                        <a:pt x="99737" y="56606"/>
                        <a:pt x="84062" y="67056"/>
                      </a:cubicBezTo>
                      <a:cubicBezTo>
                        <a:pt x="66645" y="78377"/>
                        <a:pt x="31810" y="77506"/>
                        <a:pt x="16135" y="66185"/>
                      </a:cubicBezTo>
                      <a:cubicBezTo>
                        <a:pt x="2201" y="55735"/>
                        <a:pt x="-5636" y="23513"/>
                        <a:pt x="4813" y="9579"/>
                      </a:cubicBezTo>
                      <a:cubicBezTo>
                        <a:pt x="7426" y="6096"/>
                        <a:pt x="13522" y="2612"/>
                        <a:pt x="18748" y="2612"/>
                      </a:cubicBezTo>
                      <a:cubicBezTo>
                        <a:pt x="21360" y="2612"/>
                        <a:pt x="24844" y="9579"/>
                        <a:pt x="27456" y="13063"/>
                      </a:cubicBezTo>
                      <a:cubicBezTo>
                        <a:pt x="30069" y="16546"/>
                        <a:pt x="32681" y="20030"/>
                        <a:pt x="35293" y="23513"/>
                      </a:cubicBezTo>
                      <a:cubicBezTo>
                        <a:pt x="37906" y="20030"/>
                        <a:pt x="40519" y="16546"/>
                        <a:pt x="43131" y="13934"/>
                      </a:cubicBezTo>
                      <a:cubicBezTo>
                        <a:pt x="45744" y="10450"/>
                        <a:pt x="49228" y="6096"/>
                        <a:pt x="51840" y="2612"/>
                      </a:cubicBezTo>
                      <a:cubicBezTo>
                        <a:pt x="55324" y="6096"/>
                        <a:pt x="59678" y="9579"/>
                        <a:pt x="62290" y="13934"/>
                      </a:cubicBezTo>
                      <a:cubicBezTo>
                        <a:pt x="64903" y="18288"/>
                        <a:pt x="66645" y="23513"/>
                        <a:pt x="68386" y="28738"/>
                      </a:cubicBezTo>
                      <a:cubicBezTo>
                        <a:pt x="68386" y="26126"/>
                        <a:pt x="70128" y="26126"/>
                        <a:pt x="71870" y="252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3" name="شكل حر: شكل 112">
                  <a:extLst>
                    <a:ext uri="{FF2B5EF4-FFF2-40B4-BE49-F238E27FC236}">
                      <a16:creationId xmlns:a16="http://schemas.microsoft.com/office/drawing/2014/main" id="{639E03C5-05CE-4DD9-A194-C2133A285F98}"/>
                    </a:ext>
                  </a:extLst>
                </p:cNvPr>
                <p:cNvSpPr/>
                <p:nvPr/>
              </p:nvSpPr>
              <p:spPr>
                <a:xfrm>
                  <a:off x="6432839" y="4034755"/>
                  <a:ext cx="73334" cy="151455"/>
                </a:xfrm>
                <a:custGeom>
                  <a:avLst/>
                  <a:gdLst>
                    <a:gd name="connsiteX0" fmla="*/ 73334 w 73334"/>
                    <a:gd name="connsiteY0" fmla="*/ 89624 h 151455"/>
                    <a:gd name="connsiteX1" fmla="*/ 54176 w 73334"/>
                    <a:gd name="connsiteY1" fmla="*/ 143617 h 151455"/>
                    <a:gd name="connsiteX2" fmla="*/ 41983 w 73334"/>
                    <a:gd name="connsiteY2" fmla="*/ 151455 h 151455"/>
                    <a:gd name="connsiteX3" fmla="*/ 38500 w 73334"/>
                    <a:gd name="connsiteY3" fmla="*/ 138392 h 151455"/>
                    <a:gd name="connsiteX4" fmla="*/ 18470 w 73334"/>
                    <a:gd name="connsiteY4" fmla="*/ 60015 h 151455"/>
                    <a:gd name="connsiteX5" fmla="*/ 3666 w 73334"/>
                    <a:gd name="connsiteY5" fmla="*/ 37373 h 151455"/>
                    <a:gd name="connsiteX6" fmla="*/ 7149 w 73334"/>
                    <a:gd name="connsiteY6" fmla="*/ 6022 h 151455"/>
                    <a:gd name="connsiteX7" fmla="*/ 42854 w 73334"/>
                    <a:gd name="connsiteY7" fmla="*/ 7764 h 151455"/>
                    <a:gd name="connsiteX8" fmla="*/ 73334 w 73334"/>
                    <a:gd name="connsiteY8" fmla="*/ 89624 h 1514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334" h="151455">
                      <a:moveTo>
                        <a:pt x="73334" y="89624"/>
                      </a:moveTo>
                      <a:cubicBezTo>
                        <a:pt x="69851" y="100945"/>
                        <a:pt x="62884" y="122717"/>
                        <a:pt x="54176" y="143617"/>
                      </a:cubicBezTo>
                      <a:cubicBezTo>
                        <a:pt x="52434" y="147101"/>
                        <a:pt x="46338" y="148843"/>
                        <a:pt x="41983" y="151455"/>
                      </a:cubicBezTo>
                      <a:cubicBezTo>
                        <a:pt x="41113" y="147101"/>
                        <a:pt x="37629" y="142747"/>
                        <a:pt x="38500" y="138392"/>
                      </a:cubicBezTo>
                      <a:cubicBezTo>
                        <a:pt x="46338" y="108783"/>
                        <a:pt x="39371" y="82657"/>
                        <a:pt x="18470" y="60015"/>
                      </a:cubicBezTo>
                      <a:cubicBezTo>
                        <a:pt x="12374" y="53048"/>
                        <a:pt x="7149" y="45211"/>
                        <a:pt x="3666" y="37373"/>
                      </a:cubicBezTo>
                      <a:cubicBezTo>
                        <a:pt x="-2430" y="25181"/>
                        <a:pt x="-689" y="12989"/>
                        <a:pt x="7149" y="6022"/>
                      </a:cubicBezTo>
                      <a:cubicBezTo>
                        <a:pt x="17600" y="-2686"/>
                        <a:pt x="32404" y="-1816"/>
                        <a:pt x="42854" y="7764"/>
                      </a:cubicBezTo>
                      <a:cubicBezTo>
                        <a:pt x="60271" y="21698"/>
                        <a:pt x="73334" y="53048"/>
                        <a:pt x="73334" y="896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4" name="شكل حر: شكل 113">
                  <a:extLst>
                    <a:ext uri="{FF2B5EF4-FFF2-40B4-BE49-F238E27FC236}">
                      <a16:creationId xmlns:a16="http://schemas.microsoft.com/office/drawing/2014/main" id="{64DCF337-B6A0-47B0-8A92-5D6EA866BCA5}"/>
                    </a:ext>
                  </a:extLst>
                </p:cNvPr>
                <p:cNvSpPr/>
                <p:nvPr/>
              </p:nvSpPr>
              <p:spPr>
                <a:xfrm>
                  <a:off x="7197964" y="4109502"/>
                  <a:ext cx="65338" cy="162922"/>
                </a:xfrm>
                <a:custGeom>
                  <a:avLst/>
                  <a:gdLst>
                    <a:gd name="connsiteX0" fmla="*/ 36246 w 65338"/>
                    <a:gd name="connsiteY0" fmla="*/ 114155 h 162922"/>
                    <a:gd name="connsiteX1" fmla="*/ 22312 w 65338"/>
                    <a:gd name="connsiteY1" fmla="*/ 72354 h 162922"/>
                    <a:gd name="connsiteX2" fmla="*/ 1412 w 65338"/>
                    <a:gd name="connsiteY2" fmla="*/ 27940 h 162922"/>
                    <a:gd name="connsiteX3" fmla="*/ 14475 w 65338"/>
                    <a:gd name="connsiteY3" fmla="*/ 1814 h 162922"/>
                    <a:gd name="connsiteX4" fmla="*/ 42342 w 65338"/>
                    <a:gd name="connsiteY4" fmla="*/ 12264 h 162922"/>
                    <a:gd name="connsiteX5" fmla="*/ 56276 w 65338"/>
                    <a:gd name="connsiteY5" fmla="*/ 139410 h 162922"/>
                    <a:gd name="connsiteX6" fmla="*/ 48438 w 65338"/>
                    <a:gd name="connsiteY6" fmla="*/ 156827 h 162922"/>
                    <a:gd name="connsiteX7" fmla="*/ 39729 w 65338"/>
                    <a:gd name="connsiteY7" fmla="*/ 162923 h 162922"/>
                    <a:gd name="connsiteX8" fmla="*/ 34505 w 65338"/>
                    <a:gd name="connsiteY8" fmla="*/ 153343 h 162922"/>
                    <a:gd name="connsiteX9" fmla="*/ 36246 w 65338"/>
                    <a:gd name="connsiteY9" fmla="*/ 114155 h 162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338" h="162922">
                      <a:moveTo>
                        <a:pt x="36246" y="114155"/>
                      </a:moveTo>
                      <a:cubicBezTo>
                        <a:pt x="39729" y="100221"/>
                        <a:pt x="30150" y="86287"/>
                        <a:pt x="22312" y="72354"/>
                      </a:cubicBezTo>
                      <a:cubicBezTo>
                        <a:pt x="14475" y="58420"/>
                        <a:pt x="7508" y="43615"/>
                        <a:pt x="1412" y="27940"/>
                      </a:cubicBezTo>
                      <a:cubicBezTo>
                        <a:pt x="-2942" y="15748"/>
                        <a:pt x="3154" y="6169"/>
                        <a:pt x="14475" y="1814"/>
                      </a:cubicBezTo>
                      <a:cubicBezTo>
                        <a:pt x="25796" y="-2540"/>
                        <a:pt x="36246" y="943"/>
                        <a:pt x="42342" y="12264"/>
                      </a:cubicBezTo>
                      <a:cubicBezTo>
                        <a:pt x="65855" y="52324"/>
                        <a:pt x="72822" y="94996"/>
                        <a:pt x="56276" y="139410"/>
                      </a:cubicBezTo>
                      <a:cubicBezTo>
                        <a:pt x="53664" y="145506"/>
                        <a:pt x="51922" y="151602"/>
                        <a:pt x="48438" y="156827"/>
                      </a:cubicBezTo>
                      <a:cubicBezTo>
                        <a:pt x="46697" y="159440"/>
                        <a:pt x="42342" y="161181"/>
                        <a:pt x="39729" y="162923"/>
                      </a:cubicBezTo>
                      <a:cubicBezTo>
                        <a:pt x="37988" y="159440"/>
                        <a:pt x="34505" y="156827"/>
                        <a:pt x="34505" y="153343"/>
                      </a:cubicBezTo>
                      <a:cubicBezTo>
                        <a:pt x="34505" y="141151"/>
                        <a:pt x="35375" y="128959"/>
                        <a:pt x="36246" y="1141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5" name="شكل حر: شكل 114">
                  <a:extLst>
                    <a:ext uri="{FF2B5EF4-FFF2-40B4-BE49-F238E27FC236}">
                      <a16:creationId xmlns:a16="http://schemas.microsoft.com/office/drawing/2014/main" id="{962457EF-B16A-4766-BCC8-55518F895214}"/>
                    </a:ext>
                  </a:extLst>
                </p:cNvPr>
                <p:cNvSpPr/>
                <p:nvPr/>
              </p:nvSpPr>
              <p:spPr>
                <a:xfrm>
                  <a:off x="5516328" y="4246952"/>
                  <a:ext cx="87772" cy="96823"/>
                </a:xfrm>
                <a:custGeom>
                  <a:avLst/>
                  <a:gdLst>
                    <a:gd name="connsiteX0" fmla="*/ 87637 w 87772"/>
                    <a:gd name="connsiteY0" fmla="*/ 41148 h 96823"/>
                    <a:gd name="connsiteX1" fmla="*/ 24935 w 87772"/>
                    <a:gd name="connsiteY1" fmla="*/ 94270 h 96823"/>
                    <a:gd name="connsiteX2" fmla="*/ 7518 w 87772"/>
                    <a:gd name="connsiteY2" fmla="*/ 79466 h 96823"/>
                    <a:gd name="connsiteX3" fmla="*/ 30160 w 87772"/>
                    <a:gd name="connsiteY3" fmla="*/ 1088 h 96823"/>
                    <a:gd name="connsiteX4" fmla="*/ 45836 w 87772"/>
                    <a:gd name="connsiteY4" fmla="*/ 218 h 96823"/>
                    <a:gd name="connsiteX5" fmla="*/ 46706 w 87772"/>
                    <a:gd name="connsiteY5" fmla="*/ 15893 h 96823"/>
                    <a:gd name="connsiteX6" fmla="*/ 44094 w 87772"/>
                    <a:gd name="connsiteY6" fmla="*/ 45502 h 96823"/>
                    <a:gd name="connsiteX7" fmla="*/ 66736 w 87772"/>
                    <a:gd name="connsiteY7" fmla="*/ 54211 h 96823"/>
                    <a:gd name="connsiteX8" fmla="*/ 87637 w 87772"/>
                    <a:gd name="connsiteY8" fmla="*/ 41148 h 96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7772" h="96823">
                      <a:moveTo>
                        <a:pt x="87637" y="41148"/>
                      </a:moveTo>
                      <a:cubicBezTo>
                        <a:pt x="90249" y="77724"/>
                        <a:pt x="54544" y="105591"/>
                        <a:pt x="24935" y="94270"/>
                      </a:cubicBezTo>
                      <a:cubicBezTo>
                        <a:pt x="17968" y="91658"/>
                        <a:pt x="11002" y="85562"/>
                        <a:pt x="7518" y="79466"/>
                      </a:cubicBezTo>
                      <a:cubicBezTo>
                        <a:pt x="-9028" y="54211"/>
                        <a:pt x="3164" y="13281"/>
                        <a:pt x="30160" y="1088"/>
                      </a:cubicBezTo>
                      <a:cubicBezTo>
                        <a:pt x="34515" y="-653"/>
                        <a:pt x="40610" y="218"/>
                        <a:pt x="45836" y="218"/>
                      </a:cubicBezTo>
                      <a:cubicBezTo>
                        <a:pt x="45836" y="5443"/>
                        <a:pt x="46706" y="10668"/>
                        <a:pt x="46706" y="15893"/>
                      </a:cubicBezTo>
                      <a:cubicBezTo>
                        <a:pt x="45836" y="25473"/>
                        <a:pt x="42352" y="35923"/>
                        <a:pt x="44094" y="45502"/>
                      </a:cubicBezTo>
                      <a:cubicBezTo>
                        <a:pt x="45836" y="61178"/>
                        <a:pt x="54544" y="63790"/>
                        <a:pt x="66736" y="54211"/>
                      </a:cubicBezTo>
                      <a:cubicBezTo>
                        <a:pt x="71962" y="49856"/>
                        <a:pt x="78928" y="46373"/>
                        <a:pt x="87637" y="411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6" name="شكل حر: شكل 115">
                  <a:extLst>
                    <a:ext uri="{FF2B5EF4-FFF2-40B4-BE49-F238E27FC236}">
                      <a16:creationId xmlns:a16="http://schemas.microsoft.com/office/drawing/2014/main" id="{C404341A-5103-4C47-AA1E-D68381A1ECAC}"/>
                    </a:ext>
                  </a:extLst>
                </p:cNvPr>
                <p:cNvSpPr/>
                <p:nvPr/>
              </p:nvSpPr>
              <p:spPr>
                <a:xfrm>
                  <a:off x="4863651" y="4019295"/>
                  <a:ext cx="63115" cy="124243"/>
                </a:xfrm>
                <a:custGeom>
                  <a:avLst/>
                  <a:gdLst>
                    <a:gd name="connsiteX0" fmla="*/ 31436 w 63115"/>
                    <a:gd name="connsiteY0" fmla="*/ 95505 h 124243"/>
                    <a:gd name="connsiteX1" fmla="*/ 18373 w 63115"/>
                    <a:gd name="connsiteY1" fmla="*/ 53704 h 124243"/>
                    <a:gd name="connsiteX2" fmla="*/ 1827 w 63115"/>
                    <a:gd name="connsiteY2" fmla="*/ 27578 h 124243"/>
                    <a:gd name="connsiteX3" fmla="*/ 27082 w 63115"/>
                    <a:gd name="connsiteY3" fmla="*/ 1452 h 124243"/>
                    <a:gd name="connsiteX4" fmla="*/ 52337 w 63115"/>
                    <a:gd name="connsiteY4" fmla="*/ 21482 h 124243"/>
                    <a:gd name="connsiteX5" fmla="*/ 46241 w 63115"/>
                    <a:gd name="connsiteY5" fmla="*/ 118147 h 124243"/>
                    <a:gd name="connsiteX6" fmla="*/ 37532 w 63115"/>
                    <a:gd name="connsiteY6" fmla="*/ 124243 h 124243"/>
                    <a:gd name="connsiteX7" fmla="*/ 31436 w 63115"/>
                    <a:gd name="connsiteY7" fmla="*/ 113793 h 124243"/>
                    <a:gd name="connsiteX8" fmla="*/ 31436 w 63115"/>
                    <a:gd name="connsiteY8" fmla="*/ 95505 h 124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15" h="124243">
                      <a:moveTo>
                        <a:pt x="31436" y="95505"/>
                      </a:moveTo>
                      <a:cubicBezTo>
                        <a:pt x="34920" y="80700"/>
                        <a:pt x="28823" y="66767"/>
                        <a:pt x="18373" y="53704"/>
                      </a:cubicBezTo>
                      <a:cubicBezTo>
                        <a:pt x="12277" y="45866"/>
                        <a:pt x="5310" y="37158"/>
                        <a:pt x="1827" y="27578"/>
                      </a:cubicBezTo>
                      <a:cubicBezTo>
                        <a:pt x="-5140" y="9290"/>
                        <a:pt x="8794" y="-4644"/>
                        <a:pt x="27082" y="1452"/>
                      </a:cubicBezTo>
                      <a:cubicBezTo>
                        <a:pt x="36661" y="4936"/>
                        <a:pt x="47112" y="12773"/>
                        <a:pt x="52337" y="21482"/>
                      </a:cubicBezTo>
                      <a:cubicBezTo>
                        <a:pt x="70624" y="54575"/>
                        <a:pt x="63658" y="86796"/>
                        <a:pt x="46241" y="118147"/>
                      </a:cubicBezTo>
                      <a:cubicBezTo>
                        <a:pt x="44499" y="120760"/>
                        <a:pt x="40144" y="122502"/>
                        <a:pt x="37532" y="124243"/>
                      </a:cubicBezTo>
                      <a:cubicBezTo>
                        <a:pt x="35790" y="120760"/>
                        <a:pt x="32307" y="117276"/>
                        <a:pt x="31436" y="113793"/>
                      </a:cubicBezTo>
                      <a:cubicBezTo>
                        <a:pt x="30565" y="109439"/>
                        <a:pt x="31436" y="103343"/>
                        <a:pt x="31436" y="955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7" name="شكل حر: شكل 116">
                  <a:extLst>
                    <a:ext uri="{FF2B5EF4-FFF2-40B4-BE49-F238E27FC236}">
                      <a16:creationId xmlns:a16="http://schemas.microsoft.com/office/drawing/2014/main" id="{246A9460-B186-46BD-84A7-F59D37379EE5}"/>
                    </a:ext>
                  </a:extLst>
                </p:cNvPr>
                <p:cNvSpPr/>
                <p:nvPr/>
              </p:nvSpPr>
              <p:spPr>
                <a:xfrm>
                  <a:off x="5874558" y="4002564"/>
                  <a:ext cx="49660" cy="118024"/>
                </a:xfrm>
                <a:custGeom>
                  <a:avLst/>
                  <a:gdLst>
                    <a:gd name="connsiteX0" fmla="*/ 244 w 49660"/>
                    <a:gd name="connsiteY0" fmla="*/ 92206 h 118024"/>
                    <a:gd name="connsiteX1" fmla="*/ 9823 w 49660"/>
                    <a:gd name="connsiteY1" fmla="*/ 34729 h 118024"/>
                    <a:gd name="connsiteX2" fmla="*/ 23757 w 49660"/>
                    <a:gd name="connsiteY2" fmla="*/ 6862 h 118024"/>
                    <a:gd name="connsiteX3" fmla="*/ 46400 w 49660"/>
                    <a:gd name="connsiteY3" fmla="*/ 10345 h 118024"/>
                    <a:gd name="connsiteX4" fmla="*/ 48141 w 49660"/>
                    <a:gd name="connsiteY4" fmla="*/ 44309 h 118024"/>
                    <a:gd name="connsiteX5" fmla="*/ 33337 w 49660"/>
                    <a:gd name="connsiteY5" fmla="*/ 101785 h 118024"/>
                    <a:gd name="connsiteX6" fmla="*/ 24628 w 49660"/>
                    <a:gd name="connsiteY6" fmla="*/ 113977 h 118024"/>
                    <a:gd name="connsiteX7" fmla="*/ 8082 w 49660"/>
                    <a:gd name="connsiteY7" fmla="*/ 117461 h 118024"/>
                    <a:gd name="connsiteX8" fmla="*/ 244 w 49660"/>
                    <a:gd name="connsiteY8" fmla="*/ 102656 h 118024"/>
                    <a:gd name="connsiteX9" fmla="*/ 1115 w 49660"/>
                    <a:gd name="connsiteY9" fmla="*/ 91335 h 118024"/>
                    <a:gd name="connsiteX10" fmla="*/ 244 w 49660"/>
                    <a:gd name="connsiteY10" fmla="*/ 92206 h 118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660" h="118024">
                      <a:moveTo>
                        <a:pt x="244" y="92206"/>
                      </a:moveTo>
                      <a:cubicBezTo>
                        <a:pt x="3727" y="73047"/>
                        <a:pt x="5469" y="53888"/>
                        <a:pt x="9823" y="34729"/>
                      </a:cubicBezTo>
                      <a:cubicBezTo>
                        <a:pt x="12436" y="25150"/>
                        <a:pt x="17661" y="15570"/>
                        <a:pt x="23757" y="6862"/>
                      </a:cubicBezTo>
                      <a:cubicBezTo>
                        <a:pt x="31595" y="-3588"/>
                        <a:pt x="42916" y="-1847"/>
                        <a:pt x="46400" y="10345"/>
                      </a:cubicBezTo>
                      <a:cubicBezTo>
                        <a:pt x="49883" y="20796"/>
                        <a:pt x="50754" y="33858"/>
                        <a:pt x="48141" y="44309"/>
                      </a:cubicBezTo>
                      <a:cubicBezTo>
                        <a:pt x="44658" y="63468"/>
                        <a:pt x="38562" y="82627"/>
                        <a:pt x="33337" y="101785"/>
                      </a:cubicBezTo>
                      <a:cubicBezTo>
                        <a:pt x="31595" y="106140"/>
                        <a:pt x="28982" y="111365"/>
                        <a:pt x="24628" y="113977"/>
                      </a:cubicBezTo>
                      <a:cubicBezTo>
                        <a:pt x="20274" y="116590"/>
                        <a:pt x="12436" y="119202"/>
                        <a:pt x="8082" y="117461"/>
                      </a:cubicBezTo>
                      <a:cubicBezTo>
                        <a:pt x="3727" y="115719"/>
                        <a:pt x="1986" y="107881"/>
                        <a:pt x="244" y="102656"/>
                      </a:cubicBezTo>
                      <a:cubicBezTo>
                        <a:pt x="-627" y="99173"/>
                        <a:pt x="1115" y="94818"/>
                        <a:pt x="1115" y="91335"/>
                      </a:cubicBezTo>
                      <a:cubicBezTo>
                        <a:pt x="1115" y="93077"/>
                        <a:pt x="244" y="92206"/>
                        <a:pt x="244" y="922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8" name="شكل حر: شكل 117">
                  <a:extLst>
                    <a:ext uri="{FF2B5EF4-FFF2-40B4-BE49-F238E27FC236}">
                      <a16:creationId xmlns:a16="http://schemas.microsoft.com/office/drawing/2014/main" id="{E0E38ACE-FE79-43E2-A636-507BBE701CD8}"/>
                    </a:ext>
                  </a:extLst>
                </p:cNvPr>
                <p:cNvSpPr/>
                <p:nvPr/>
              </p:nvSpPr>
              <p:spPr>
                <a:xfrm>
                  <a:off x="5462761" y="4585697"/>
                  <a:ext cx="63697" cy="120414"/>
                </a:xfrm>
                <a:custGeom>
                  <a:avLst/>
                  <a:gdLst>
                    <a:gd name="connsiteX0" fmla="*/ 63698 w 63697"/>
                    <a:gd name="connsiteY0" fmla="*/ 68163 h 120414"/>
                    <a:gd name="connsiteX1" fmla="*/ 45410 w 63697"/>
                    <a:gd name="connsiteY1" fmla="*/ 114318 h 120414"/>
                    <a:gd name="connsiteX2" fmla="*/ 36701 w 63697"/>
                    <a:gd name="connsiteY2" fmla="*/ 120414 h 120414"/>
                    <a:gd name="connsiteX3" fmla="*/ 31477 w 63697"/>
                    <a:gd name="connsiteY3" fmla="*/ 109964 h 120414"/>
                    <a:gd name="connsiteX4" fmla="*/ 33218 w 63697"/>
                    <a:gd name="connsiteY4" fmla="*/ 88193 h 120414"/>
                    <a:gd name="connsiteX5" fmla="*/ 15801 w 63697"/>
                    <a:gd name="connsiteY5" fmla="*/ 42908 h 120414"/>
                    <a:gd name="connsiteX6" fmla="*/ 7963 w 63697"/>
                    <a:gd name="connsiteY6" fmla="*/ 34199 h 120414"/>
                    <a:gd name="connsiteX7" fmla="*/ 3609 w 63697"/>
                    <a:gd name="connsiteY7" fmla="*/ 6332 h 120414"/>
                    <a:gd name="connsiteX8" fmla="*/ 34089 w 63697"/>
                    <a:gd name="connsiteY8" fmla="*/ 5461 h 120414"/>
                    <a:gd name="connsiteX9" fmla="*/ 52377 w 63697"/>
                    <a:gd name="connsiteY9" fmla="*/ 30716 h 120414"/>
                    <a:gd name="connsiteX10" fmla="*/ 63698 w 63697"/>
                    <a:gd name="connsiteY10" fmla="*/ 68163 h 12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97" h="120414">
                      <a:moveTo>
                        <a:pt x="63698" y="68163"/>
                      </a:moveTo>
                      <a:cubicBezTo>
                        <a:pt x="57602" y="82967"/>
                        <a:pt x="52377" y="98643"/>
                        <a:pt x="45410" y="114318"/>
                      </a:cubicBezTo>
                      <a:cubicBezTo>
                        <a:pt x="44539" y="116931"/>
                        <a:pt x="39314" y="118673"/>
                        <a:pt x="36701" y="120414"/>
                      </a:cubicBezTo>
                      <a:cubicBezTo>
                        <a:pt x="34960" y="116931"/>
                        <a:pt x="31477" y="113447"/>
                        <a:pt x="31477" y="109964"/>
                      </a:cubicBezTo>
                      <a:cubicBezTo>
                        <a:pt x="31477" y="102997"/>
                        <a:pt x="32347" y="95159"/>
                        <a:pt x="33218" y="88193"/>
                      </a:cubicBezTo>
                      <a:cubicBezTo>
                        <a:pt x="34960" y="69905"/>
                        <a:pt x="28864" y="55100"/>
                        <a:pt x="15801" y="42908"/>
                      </a:cubicBezTo>
                      <a:cubicBezTo>
                        <a:pt x="13188" y="40295"/>
                        <a:pt x="10576" y="37683"/>
                        <a:pt x="7963" y="34199"/>
                      </a:cubicBezTo>
                      <a:cubicBezTo>
                        <a:pt x="-745" y="24620"/>
                        <a:pt x="-2487" y="13299"/>
                        <a:pt x="3609" y="6332"/>
                      </a:cubicBezTo>
                      <a:cubicBezTo>
                        <a:pt x="10576" y="-1506"/>
                        <a:pt x="26251" y="-2377"/>
                        <a:pt x="34089" y="5461"/>
                      </a:cubicBezTo>
                      <a:cubicBezTo>
                        <a:pt x="41056" y="12428"/>
                        <a:pt x="48023" y="21136"/>
                        <a:pt x="52377" y="30716"/>
                      </a:cubicBezTo>
                      <a:cubicBezTo>
                        <a:pt x="55860" y="40295"/>
                        <a:pt x="59344" y="53358"/>
                        <a:pt x="63698" y="681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19" name="شكل حر: شكل 118">
                  <a:extLst>
                    <a:ext uri="{FF2B5EF4-FFF2-40B4-BE49-F238E27FC236}">
                      <a16:creationId xmlns:a16="http://schemas.microsoft.com/office/drawing/2014/main" id="{7CBA8330-A3D4-4B71-B6CA-60E6D59CD3EB}"/>
                    </a:ext>
                  </a:extLst>
                </p:cNvPr>
                <p:cNvSpPr/>
                <p:nvPr/>
              </p:nvSpPr>
              <p:spPr>
                <a:xfrm>
                  <a:off x="5692756" y="3998975"/>
                  <a:ext cx="57572" cy="105782"/>
                </a:xfrm>
                <a:custGeom>
                  <a:avLst/>
                  <a:gdLst>
                    <a:gd name="connsiteX0" fmla="*/ 57513 w 57572"/>
                    <a:gd name="connsiteY0" fmla="*/ 70539 h 105782"/>
                    <a:gd name="connsiteX1" fmla="*/ 33129 w 57572"/>
                    <a:gd name="connsiteY1" fmla="*/ 103632 h 105782"/>
                    <a:gd name="connsiteX2" fmla="*/ 4391 w 57572"/>
                    <a:gd name="connsiteY2" fmla="*/ 92311 h 105782"/>
                    <a:gd name="connsiteX3" fmla="*/ 36 w 57572"/>
                    <a:gd name="connsiteY3" fmla="*/ 80119 h 105782"/>
                    <a:gd name="connsiteX4" fmla="*/ 40967 w 57572"/>
                    <a:gd name="connsiteY4" fmla="*/ 1742 h 105782"/>
                    <a:gd name="connsiteX5" fmla="*/ 56642 w 57572"/>
                    <a:gd name="connsiteY5" fmla="*/ 0 h 105782"/>
                    <a:gd name="connsiteX6" fmla="*/ 56642 w 57572"/>
                    <a:gd name="connsiteY6" fmla="*/ 17417 h 105782"/>
                    <a:gd name="connsiteX7" fmla="*/ 50546 w 57572"/>
                    <a:gd name="connsiteY7" fmla="*/ 25255 h 105782"/>
                    <a:gd name="connsiteX8" fmla="*/ 40967 w 57572"/>
                    <a:gd name="connsiteY8" fmla="*/ 35705 h 105782"/>
                    <a:gd name="connsiteX9" fmla="*/ 35741 w 57572"/>
                    <a:gd name="connsiteY9" fmla="*/ 64444 h 105782"/>
                    <a:gd name="connsiteX10" fmla="*/ 57513 w 57572"/>
                    <a:gd name="connsiteY10" fmla="*/ 70539 h 105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72" h="105782">
                      <a:moveTo>
                        <a:pt x="57513" y="70539"/>
                      </a:moveTo>
                      <a:cubicBezTo>
                        <a:pt x="58384" y="85344"/>
                        <a:pt x="49675" y="96665"/>
                        <a:pt x="33129" y="103632"/>
                      </a:cubicBezTo>
                      <a:cubicBezTo>
                        <a:pt x="19195" y="109728"/>
                        <a:pt x="11357" y="101890"/>
                        <a:pt x="4391" y="92311"/>
                      </a:cubicBezTo>
                      <a:cubicBezTo>
                        <a:pt x="1778" y="88827"/>
                        <a:pt x="36" y="84473"/>
                        <a:pt x="36" y="80119"/>
                      </a:cubicBezTo>
                      <a:cubicBezTo>
                        <a:pt x="-835" y="46155"/>
                        <a:pt x="13970" y="20901"/>
                        <a:pt x="40967" y="1742"/>
                      </a:cubicBezTo>
                      <a:cubicBezTo>
                        <a:pt x="44450" y="-871"/>
                        <a:pt x="51417" y="871"/>
                        <a:pt x="56642" y="0"/>
                      </a:cubicBezTo>
                      <a:cubicBezTo>
                        <a:pt x="56642" y="6096"/>
                        <a:pt x="57513" y="11321"/>
                        <a:pt x="56642" y="17417"/>
                      </a:cubicBezTo>
                      <a:cubicBezTo>
                        <a:pt x="55771" y="20030"/>
                        <a:pt x="52288" y="22642"/>
                        <a:pt x="50546" y="25255"/>
                      </a:cubicBezTo>
                      <a:cubicBezTo>
                        <a:pt x="47062" y="28738"/>
                        <a:pt x="44450" y="32222"/>
                        <a:pt x="40967" y="35705"/>
                      </a:cubicBezTo>
                      <a:cubicBezTo>
                        <a:pt x="33999" y="44414"/>
                        <a:pt x="30516" y="54864"/>
                        <a:pt x="35741" y="64444"/>
                      </a:cubicBezTo>
                      <a:cubicBezTo>
                        <a:pt x="39225" y="69669"/>
                        <a:pt x="48804" y="68798"/>
                        <a:pt x="57513" y="705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20" name="رسم 2">
              <a:extLst>
                <a:ext uri="{FF2B5EF4-FFF2-40B4-BE49-F238E27FC236}">
                  <a16:creationId xmlns:a16="http://schemas.microsoft.com/office/drawing/2014/main" id="{D81DE6B0-7C7E-4695-822A-EECCF5910A42}"/>
                </a:ext>
              </a:extLst>
            </p:cNvPr>
            <p:cNvGrpSpPr/>
            <p:nvPr/>
          </p:nvGrpSpPr>
          <p:grpSpPr>
            <a:xfrm>
              <a:off x="1959428" y="2617796"/>
              <a:ext cx="8352390" cy="4963885"/>
              <a:chOff x="1959428" y="2617796"/>
              <a:chExt cx="8352390" cy="4963885"/>
            </a:xfrm>
          </p:grpSpPr>
          <p:sp>
            <p:nvSpPr>
              <p:cNvPr id="121" name="شكل حر: شكل 120">
                <a:extLst>
                  <a:ext uri="{FF2B5EF4-FFF2-40B4-BE49-F238E27FC236}">
                    <a16:creationId xmlns:a16="http://schemas.microsoft.com/office/drawing/2014/main" id="{2255C03A-C5F8-48B5-A435-C9AC43225F75}"/>
                  </a:ext>
                </a:extLst>
              </p:cNvPr>
              <p:cNvSpPr/>
              <p:nvPr/>
            </p:nvSpPr>
            <p:spPr>
              <a:xfrm>
                <a:off x="4902055" y="6496594"/>
                <a:ext cx="2484555" cy="289995"/>
              </a:xfrm>
              <a:custGeom>
                <a:avLst/>
                <a:gdLst>
                  <a:gd name="connsiteX0" fmla="*/ 0 w 2484555"/>
                  <a:gd name="connsiteY0" fmla="*/ 0 h 289995"/>
                  <a:gd name="connsiteX1" fmla="*/ 2484555 w 2484555"/>
                  <a:gd name="connsiteY1" fmla="*/ 0 h 289995"/>
                  <a:gd name="connsiteX2" fmla="*/ 2484555 w 2484555"/>
                  <a:gd name="connsiteY2" fmla="*/ 289995 h 289995"/>
                  <a:gd name="connsiteX3" fmla="*/ 0 w 2484555"/>
                  <a:gd name="connsiteY3" fmla="*/ 289995 h 289995"/>
                  <a:gd name="connsiteX4" fmla="*/ 0 w 2484555"/>
                  <a:gd name="connsiteY4" fmla="*/ 0 h 28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4555" h="289995">
                    <a:moveTo>
                      <a:pt x="0" y="0"/>
                    </a:moveTo>
                    <a:lnTo>
                      <a:pt x="2484555" y="0"/>
                    </a:lnTo>
                    <a:lnTo>
                      <a:pt x="2484555" y="289995"/>
                    </a:lnTo>
                    <a:lnTo>
                      <a:pt x="0" y="2899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2" name="شكل حر: شكل 121">
                <a:extLst>
                  <a:ext uri="{FF2B5EF4-FFF2-40B4-BE49-F238E27FC236}">
                    <a16:creationId xmlns:a16="http://schemas.microsoft.com/office/drawing/2014/main" id="{2C8EC2DC-4B5F-45C0-9914-25ED9BD730F2}"/>
                  </a:ext>
                </a:extLst>
              </p:cNvPr>
              <p:cNvSpPr/>
              <p:nvPr/>
            </p:nvSpPr>
            <p:spPr>
              <a:xfrm>
                <a:off x="4976077" y="6703858"/>
                <a:ext cx="2295579" cy="82731"/>
              </a:xfrm>
              <a:custGeom>
                <a:avLst/>
                <a:gdLst>
                  <a:gd name="connsiteX0" fmla="*/ 0 w 2295579"/>
                  <a:gd name="connsiteY0" fmla="*/ 0 h 82731"/>
                  <a:gd name="connsiteX1" fmla="*/ 2295579 w 2295579"/>
                  <a:gd name="connsiteY1" fmla="*/ 0 h 82731"/>
                  <a:gd name="connsiteX2" fmla="*/ 2295579 w 2295579"/>
                  <a:gd name="connsiteY2" fmla="*/ 82731 h 82731"/>
                  <a:gd name="connsiteX3" fmla="*/ 0 w 2295579"/>
                  <a:gd name="connsiteY3" fmla="*/ 82731 h 82731"/>
                  <a:gd name="connsiteX4" fmla="*/ 0 w 2295579"/>
                  <a:gd name="connsiteY4" fmla="*/ 0 h 8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579" h="82731">
                    <a:moveTo>
                      <a:pt x="0" y="0"/>
                    </a:moveTo>
                    <a:lnTo>
                      <a:pt x="2295579" y="0"/>
                    </a:lnTo>
                    <a:lnTo>
                      <a:pt x="2295579" y="82731"/>
                    </a:lnTo>
                    <a:lnTo>
                      <a:pt x="0" y="82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3" name="شكل حر: شكل 122">
                <a:extLst>
                  <a:ext uri="{FF2B5EF4-FFF2-40B4-BE49-F238E27FC236}">
                    <a16:creationId xmlns:a16="http://schemas.microsoft.com/office/drawing/2014/main" id="{1319FECE-F1E9-4A20-AE04-BB006CE265E8}"/>
                  </a:ext>
                </a:extLst>
              </p:cNvPr>
              <p:cNvSpPr/>
              <p:nvPr/>
            </p:nvSpPr>
            <p:spPr>
              <a:xfrm>
                <a:off x="4353414" y="2655243"/>
                <a:ext cx="3096" cy="555606"/>
              </a:xfrm>
              <a:custGeom>
                <a:avLst/>
                <a:gdLst>
                  <a:gd name="connsiteX0" fmla="*/ 0 w 3096"/>
                  <a:gd name="connsiteY0" fmla="*/ 555607 h 555606"/>
                  <a:gd name="connsiteX1" fmla="*/ 0 w 3096"/>
                  <a:gd name="connsiteY1" fmla="*/ 0 h 55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6" h="555606">
                    <a:moveTo>
                      <a:pt x="0" y="555607"/>
                    </a:moveTo>
                    <a:cubicBezTo>
                      <a:pt x="6967" y="528610"/>
                      <a:pt x="0" y="0"/>
                      <a:pt x="0" y="0"/>
                    </a:cubicBezTo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4" name="شكل حر: شكل 123">
                <a:extLst>
                  <a:ext uri="{FF2B5EF4-FFF2-40B4-BE49-F238E27FC236}">
                    <a16:creationId xmlns:a16="http://schemas.microsoft.com/office/drawing/2014/main" id="{6AB3DB68-93B5-4E0C-8BC6-FA14AB424195}"/>
                  </a:ext>
                </a:extLst>
              </p:cNvPr>
              <p:cNvSpPr/>
              <p:nvPr/>
            </p:nvSpPr>
            <p:spPr>
              <a:xfrm>
                <a:off x="4255008" y="3210850"/>
                <a:ext cx="231648" cy="290866"/>
              </a:xfrm>
              <a:custGeom>
                <a:avLst/>
                <a:gdLst>
                  <a:gd name="connsiteX0" fmla="*/ 0 w 231648"/>
                  <a:gd name="connsiteY0" fmla="*/ 0 h 290866"/>
                  <a:gd name="connsiteX1" fmla="*/ 231648 w 231648"/>
                  <a:gd name="connsiteY1" fmla="*/ 0 h 290866"/>
                  <a:gd name="connsiteX2" fmla="*/ 231648 w 231648"/>
                  <a:gd name="connsiteY2" fmla="*/ 290866 h 290866"/>
                  <a:gd name="connsiteX3" fmla="*/ 0 w 231648"/>
                  <a:gd name="connsiteY3" fmla="*/ 290866 h 290866"/>
                  <a:gd name="connsiteX4" fmla="*/ 0 w 231648"/>
                  <a:gd name="connsiteY4" fmla="*/ 0 h 29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648" h="290866">
                    <a:moveTo>
                      <a:pt x="0" y="0"/>
                    </a:moveTo>
                    <a:lnTo>
                      <a:pt x="231648" y="0"/>
                    </a:lnTo>
                    <a:lnTo>
                      <a:pt x="231648" y="290866"/>
                    </a:lnTo>
                    <a:lnTo>
                      <a:pt x="0" y="2908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5" name="شكل حر: شكل 124">
                <a:extLst>
                  <a:ext uri="{FF2B5EF4-FFF2-40B4-BE49-F238E27FC236}">
                    <a16:creationId xmlns:a16="http://schemas.microsoft.com/office/drawing/2014/main" id="{9653D4E7-28BF-49C5-B588-39E07CE12D2A}"/>
                  </a:ext>
                </a:extLst>
              </p:cNvPr>
              <p:cNvSpPr/>
              <p:nvPr/>
            </p:nvSpPr>
            <p:spPr>
              <a:xfrm>
                <a:off x="1959428" y="6789202"/>
                <a:ext cx="2295579" cy="792480"/>
              </a:xfrm>
              <a:custGeom>
                <a:avLst/>
                <a:gdLst>
                  <a:gd name="connsiteX0" fmla="*/ 0 w 2295579"/>
                  <a:gd name="connsiteY0" fmla="*/ 0 h 792480"/>
                  <a:gd name="connsiteX1" fmla="*/ 2295580 w 2295579"/>
                  <a:gd name="connsiteY1" fmla="*/ 0 h 792480"/>
                  <a:gd name="connsiteX2" fmla="*/ 2295580 w 2295579"/>
                  <a:gd name="connsiteY2" fmla="*/ 792480 h 792480"/>
                  <a:gd name="connsiteX3" fmla="*/ 0 w 2295579"/>
                  <a:gd name="connsiteY3" fmla="*/ 792480 h 792480"/>
                  <a:gd name="connsiteX4" fmla="*/ 0 w 2295579"/>
                  <a:gd name="connsiteY4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579" h="792480">
                    <a:moveTo>
                      <a:pt x="0" y="0"/>
                    </a:moveTo>
                    <a:lnTo>
                      <a:pt x="2295580" y="0"/>
                    </a:lnTo>
                    <a:lnTo>
                      <a:pt x="2295580" y="792480"/>
                    </a:lnTo>
                    <a:lnTo>
                      <a:pt x="0" y="792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6" name="شكل حر: شكل 125">
                <a:extLst>
                  <a:ext uri="{FF2B5EF4-FFF2-40B4-BE49-F238E27FC236}">
                    <a16:creationId xmlns:a16="http://schemas.microsoft.com/office/drawing/2014/main" id="{F78AF26F-7697-4AD0-9E3E-4DFF6D509EAE}"/>
                  </a:ext>
                </a:extLst>
              </p:cNvPr>
              <p:cNvSpPr/>
              <p:nvPr/>
            </p:nvSpPr>
            <p:spPr>
              <a:xfrm>
                <a:off x="4976077" y="6789202"/>
                <a:ext cx="2295579" cy="792480"/>
              </a:xfrm>
              <a:custGeom>
                <a:avLst/>
                <a:gdLst>
                  <a:gd name="connsiteX0" fmla="*/ 0 w 2295579"/>
                  <a:gd name="connsiteY0" fmla="*/ 0 h 792480"/>
                  <a:gd name="connsiteX1" fmla="*/ 2295579 w 2295579"/>
                  <a:gd name="connsiteY1" fmla="*/ 0 h 792480"/>
                  <a:gd name="connsiteX2" fmla="*/ 2295579 w 2295579"/>
                  <a:gd name="connsiteY2" fmla="*/ 792480 h 792480"/>
                  <a:gd name="connsiteX3" fmla="*/ 0 w 2295579"/>
                  <a:gd name="connsiteY3" fmla="*/ 792480 h 792480"/>
                  <a:gd name="connsiteX4" fmla="*/ 0 w 2295579"/>
                  <a:gd name="connsiteY4" fmla="*/ 0 h 79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579" h="792480">
                    <a:moveTo>
                      <a:pt x="0" y="0"/>
                    </a:moveTo>
                    <a:lnTo>
                      <a:pt x="2295579" y="0"/>
                    </a:lnTo>
                    <a:lnTo>
                      <a:pt x="2295579" y="792480"/>
                    </a:lnTo>
                    <a:lnTo>
                      <a:pt x="0" y="7924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7" name="شكل حر: شكل 126">
                <a:extLst>
                  <a:ext uri="{FF2B5EF4-FFF2-40B4-BE49-F238E27FC236}">
                    <a16:creationId xmlns:a16="http://schemas.microsoft.com/office/drawing/2014/main" id="{4BC974F9-F11F-4938-A8E5-40A123BAFFDD}"/>
                  </a:ext>
                </a:extLst>
              </p:cNvPr>
              <p:cNvSpPr/>
              <p:nvPr/>
            </p:nvSpPr>
            <p:spPr>
              <a:xfrm>
                <a:off x="4976077" y="7244660"/>
                <a:ext cx="2295579" cy="337021"/>
              </a:xfrm>
              <a:custGeom>
                <a:avLst/>
                <a:gdLst>
                  <a:gd name="connsiteX0" fmla="*/ 0 w 2295579"/>
                  <a:gd name="connsiteY0" fmla="*/ 0 h 337021"/>
                  <a:gd name="connsiteX1" fmla="*/ 2295579 w 2295579"/>
                  <a:gd name="connsiteY1" fmla="*/ 0 h 337021"/>
                  <a:gd name="connsiteX2" fmla="*/ 2295579 w 2295579"/>
                  <a:gd name="connsiteY2" fmla="*/ 337021 h 337021"/>
                  <a:gd name="connsiteX3" fmla="*/ 0 w 2295579"/>
                  <a:gd name="connsiteY3" fmla="*/ 337021 h 337021"/>
                  <a:gd name="connsiteX4" fmla="*/ 0 w 2295579"/>
                  <a:gd name="connsiteY4" fmla="*/ 0 h 337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579" h="337021">
                    <a:moveTo>
                      <a:pt x="0" y="0"/>
                    </a:moveTo>
                    <a:lnTo>
                      <a:pt x="2295579" y="0"/>
                    </a:lnTo>
                    <a:lnTo>
                      <a:pt x="2295579" y="337021"/>
                    </a:lnTo>
                    <a:lnTo>
                      <a:pt x="0" y="3370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8" name="شكل حر: شكل 127">
                <a:extLst>
                  <a:ext uri="{FF2B5EF4-FFF2-40B4-BE49-F238E27FC236}">
                    <a16:creationId xmlns:a16="http://schemas.microsoft.com/office/drawing/2014/main" id="{4810DE4A-447A-408E-8225-ABB9E681230D}"/>
                  </a:ext>
                </a:extLst>
              </p:cNvPr>
              <p:cNvSpPr/>
              <p:nvPr/>
            </p:nvSpPr>
            <p:spPr>
              <a:xfrm>
                <a:off x="4502331" y="6660315"/>
                <a:ext cx="473746" cy="921366"/>
              </a:xfrm>
              <a:custGeom>
                <a:avLst/>
                <a:gdLst>
                  <a:gd name="connsiteX0" fmla="*/ 0 w 473746"/>
                  <a:gd name="connsiteY0" fmla="*/ 0 h 921366"/>
                  <a:gd name="connsiteX1" fmla="*/ 473747 w 473746"/>
                  <a:gd name="connsiteY1" fmla="*/ 0 h 921366"/>
                  <a:gd name="connsiteX2" fmla="*/ 473747 w 473746"/>
                  <a:gd name="connsiteY2" fmla="*/ 921367 h 921366"/>
                  <a:gd name="connsiteX3" fmla="*/ 0 w 473746"/>
                  <a:gd name="connsiteY3" fmla="*/ 921367 h 921366"/>
                  <a:gd name="connsiteX4" fmla="*/ 0 w 473746"/>
                  <a:gd name="connsiteY4" fmla="*/ 0 h 921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3746" h="921366">
                    <a:moveTo>
                      <a:pt x="0" y="0"/>
                    </a:moveTo>
                    <a:lnTo>
                      <a:pt x="473747" y="0"/>
                    </a:lnTo>
                    <a:lnTo>
                      <a:pt x="473747" y="921367"/>
                    </a:lnTo>
                    <a:lnTo>
                      <a:pt x="0" y="9213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9" name="شكل حر: شكل 128">
                <a:extLst>
                  <a:ext uri="{FF2B5EF4-FFF2-40B4-BE49-F238E27FC236}">
                    <a16:creationId xmlns:a16="http://schemas.microsoft.com/office/drawing/2014/main" id="{CA58DBAA-B859-40F1-B4CA-1C069FE33B6D}"/>
                  </a:ext>
                </a:extLst>
              </p:cNvPr>
              <p:cNvSpPr/>
              <p:nvPr/>
            </p:nvSpPr>
            <p:spPr>
              <a:xfrm>
                <a:off x="1959428" y="7310845"/>
                <a:ext cx="2295579" cy="270836"/>
              </a:xfrm>
              <a:custGeom>
                <a:avLst/>
                <a:gdLst>
                  <a:gd name="connsiteX0" fmla="*/ 0 w 2295579"/>
                  <a:gd name="connsiteY0" fmla="*/ 0 h 270836"/>
                  <a:gd name="connsiteX1" fmla="*/ 2295580 w 2295579"/>
                  <a:gd name="connsiteY1" fmla="*/ 0 h 270836"/>
                  <a:gd name="connsiteX2" fmla="*/ 2295580 w 2295579"/>
                  <a:gd name="connsiteY2" fmla="*/ 270836 h 270836"/>
                  <a:gd name="connsiteX3" fmla="*/ 0 w 2295579"/>
                  <a:gd name="connsiteY3" fmla="*/ 270836 h 270836"/>
                  <a:gd name="connsiteX4" fmla="*/ 0 w 2295579"/>
                  <a:gd name="connsiteY4" fmla="*/ 0 h 27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579" h="270836">
                    <a:moveTo>
                      <a:pt x="0" y="0"/>
                    </a:moveTo>
                    <a:lnTo>
                      <a:pt x="2295580" y="0"/>
                    </a:lnTo>
                    <a:lnTo>
                      <a:pt x="2295580" y="270836"/>
                    </a:lnTo>
                    <a:lnTo>
                      <a:pt x="0" y="2708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0" name="شكل حر: شكل 129">
                <a:extLst>
                  <a:ext uri="{FF2B5EF4-FFF2-40B4-BE49-F238E27FC236}">
                    <a16:creationId xmlns:a16="http://schemas.microsoft.com/office/drawing/2014/main" id="{F54EB792-4F93-40B7-9FC9-C68C0B5B64BA}"/>
                  </a:ext>
                </a:extLst>
              </p:cNvPr>
              <p:cNvSpPr/>
              <p:nvPr/>
            </p:nvSpPr>
            <p:spPr>
              <a:xfrm>
                <a:off x="4255008" y="7310845"/>
                <a:ext cx="247323" cy="270836"/>
              </a:xfrm>
              <a:custGeom>
                <a:avLst/>
                <a:gdLst>
                  <a:gd name="connsiteX0" fmla="*/ 0 w 247323"/>
                  <a:gd name="connsiteY0" fmla="*/ 0 h 270836"/>
                  <a:gd name="connsiteX1" fmla="*/ 247323 w 247323"/>
                  <a:gd name="connsiteY1" fmla="*/ 0 h 270836"/>
                  <a:gd name="connsiteX2" fmla="*/ 247323 w 247323"/>
                  <a:gd name="connsiteY2" fmla="*/ 270836 h 270836"/>
                  <a:gd name="connsiteX3" fmla="*/ 0 w 247323"/>
                  <a:gd name="connsiteY3" fmla="*/ 270836 h 270836"/>
                  <a:gd name="connsiteX4" fmla="*/ 0 w 247323"/>
                  <a:gd name="connsiteY4" fmla="*/ 0 h 270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3" h="270836">
                    <a:moveTo>
                      <a:pt x="0" y="0"/>
                    </a:moveTo>
                    <a:lnTo>
                      <a:pt x="247323" y="0"/>
                    </a:lnTo>
                    <a:lnTo>
                      <a:pt x="247323" y="270836"/>
                    </a:lnTo>
                    <a:lnTo>
                      <a:pt x="0" y="2708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id="{00B16C07-B3E8-43D5-8D15-BB8B5BD6124A}"/>
                  </a:ext>
                </a:extLst>
              </p:cNvPr>
              <p:cNvSpPr/>
              <p:nvPr/>
            </p:nvSpPr>
            <p:spPr>
              <a:xfrm>
                <a:off x="4255008" y="6039394"/>
                <a:ext cx="247323" cy="1271451"/>
              </a:xfrm>
              <a:custGeom>
                <a:avLst/>
                <a:gdLst>
                  <a:gd name="connsiteX0" fmla="*/ 0 w 247323"/>
                  <a:gd name="connsiteY0" fmla="*/ 0 h 1271451"/>
                  <a:gd name="connsiteX1" fmla="*/ 247323 w 247323"/>
                  <a:gd name="connsiteY1" fmla="*/ 0 h 1271451"/>
                  <a:gd name="connsiteX2" fmla="*/ 247323 w 247323"/>
                  <a:gd name="connsiteY2" fmla="*/ 1271451 h 1271451"/>
                  <a:gd name="connsiteX3" fmla="*/ 0 w 247323"/>
                  <a:gd name="connsiteY3" fmla="*/ 1271451 h 1271451"/>
                  <a:gd name="connsiteX4" fmla="*/ 0 w 247323"/>
                  <a:gd name="connsiteY4" fmla="*/ 0 h 1271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3" h="1271451">
                    <a:moveTo>
                      <a:pt x="0" y="0"/>
                    </a:moveTo>
                    <a:lnTo>
                      <a:pt x="247323" y="0"/>
                    </a:lnTo>
                    <a:lnTo>
                      <a:pt x="247323" y="1271451"/>
                    </a:lnTo>
                    <a:lnTo>
                      <a:pt x="0" y="1271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id="{8DB2DFB0-2277-4953-9A1A-7C2C9D78B586}"/>
                  </a:ext>
                </a:extLst>
              </p:cNvPr>
              <p:cNvSpPr/>
              <p:nvPr/>
            </p:nvSpPr>
            <p:spPr>
              <a:xfrm>
                <a:off x="4255008" y="5205113"/>
                <a:ext cx="247323" cy="534706"/>
              </a:xfrm>
              <a:custGeom>
                <a:avLst/>
                <a:gdLst>
                  <a:gd name="connsiteX0" fmla="*/ 0 w 247323"/>
                  <a:gd name="connsiteY0" fmla="*/ 0 h 534706"/>
                  <a:gd name="connsiteX1" fmla="*/ 247323 w 247323"/>
                  <a:gd name="connsiteY1" fmla="*/ 0 h 534706"/>
                  <a:gd name="connsiteX2" fmla="*/ 247323 w 247323"/>
                  <a:gd name="connsiteY2" fmla="*/ 534706 h 534706"/>
                  <a:gd name="connsiteX3" fmla="*/ 0 w 247323"/>
                  <a:gd name="connsiteY3" fmla="*/ 534706 h 534706"/>
                  <a:gd name="connsiteX4" fmla="*/ 0 w 247323"/>
                  <a:gd name="connsiteY4" fmla="*/ 0 h 53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3" h="534706">
                    <a:moveTo>
                      <a:pt x="0" y="0"/>
                    </a:moveTo>
                    <a:lnTo>
                      <a:pt x="247323" y="0"/>
                    </a:lnTo>
                    <a:lnTo>
                      <a:pt x="247323" y="534706"/>
                    </a:lnTo>
                    <a:lnTo>
                      <a:pt x="0" y="5347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id="{3F844A6B-568E-49B3-9030-5A121EF4450E}"/>
                  </a:ext>
                </a:extLst>
              </p:cNvPr>
              <p:cNvSpPr/>
              <p:nvPr/>
            </p:nvSpPr>
            <p:spPr>
              <a:xfrm>
                <a:off x="4255008" y="4369961"/>
                <a:ext cx="247323" cy="534706"/>
              </a:xfrm>
              <a:custGeom>
                <a:avLst/>
                <a:gdLst>
                  <a:gd name="connsiteX0" fmla="*/ 0 w 247323"/>
                  <a:gd name="connsiteY0" fmla="*/ 0 h 534706"/>
                  <a:gd name="connsiteX1" fmla="*/ 247323 w 247323"/>
                  <a:gd name="connsiteY1" fmla="*/ 0 h 534706"/>
                  <a:gd name="connsiteX2" fmla="*/ 247323 w 247323"/>
                  <a:gd name="connsiteY2" fmla="*/ 534707 h 534706"/>
                  <a:gd name="connsiteX3" fmla="*/ 0 w 247323"/>
                  <a:gd name="connsiteY3" fmla="*/ 534707 h 534706"/>
                  <a:gd name="connsiteX4" fmla="*/ 0 w 247323"/>
                  <a:gd name="connsiteY4" fmla="*/ 0 h 53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3" h="534706">
                    <a:moveTo>
                      <a:pt x="0" y="0"/>
                    </a:moveTo>
                    <a:lnTo>
                      <a:pt x="247323" y="0"/>
                    </a:lnTo>
                    <a:lnTo>
                      <a:pt x="247323" y="534707"/>
                    </a:lnTo>
                    <a:lnTo>
                      <a:pt x="0" y="534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id="{FF7BE969-C4B8-460F-B965-2AE83ADDD348}"/>
                  </a:ext>
                </a:extLst>
              </p:cNvPr>
              <p:cNvSpPr/>
              <p:nvPr/>
            </p:nvSpPr>
            <p:spPr>
              <a:xfrm>
                <a:off x="4255008" y="6039394"/>
                <a:ext cx="247323" cy="45284"/>
              </a:xfrm>
              <a:custGeom>
                <a:avLst/>
                <a:gdLst>
                  <a:gd name="connsiteX0" fmla="*/ 0 w 247323"/>
                  <a:gd name="connsiteY0" fmla="*/ 0 h 45284"/>
                  <a:gd name="connsiteX1" fmla="*/ 247323 w 247323"/>
                  <a:gd name="connsiteY1" fmla="*/ 0 h 45284"/>
                  <a:gd name="connsiteX2" fmla="*/ 247323 w 247323"/>
                  <a:gd name="connsiteY2" fmla="*/ 45285 h 45284"/>
                  <a:gd name="connsiteX3" fmla="*/ 0 w 247323"/>
                  <a:gd name="connsiteY3" fmla="*/ 45285 h 45284"/>
                  <a:gd name="connsiteX4" fmla="*/ 0 w 247323"/>
                  <a:gd name="connsiteY4" fmla="*/ 0 h 4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3" h="45284">
                    <a:moveTo>
                      <a:pt x="0" y="0"/>
                    </a:moveTo>
                    <a:lnTo>
                      <a:pt x="247323" y="0"/>
                    </a:lnTo>
                    <a:lnTo>
                      <a:pt x="247323" y="45285"/>
                    </a:lnTo>
                    <a:lnTo>
                      <a:pt x="0" y="452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5" name="شكل حر: شكل 134">
                <a:extLst>
                  <a:ext uri="{FF2B5EF4-FFF2-40B4-BE49-F238E27FC236}">
                    <a16:creationId xmlns:a16="http://schemas.microsoft.com/office/drawing/2014/main" id="{04CF411D-3264-4966-96E2-A9DD13B11F09}"/>
                  </a:ext>
                </a:extLst>
              </p:cNvPr>
              <p:cNvSpPr/>
              <p:nvPr/>
            </p:nvSpPr>
            <p:spPr>
              <a:xfrm>
                <a:off x="1959428" y="6579325"/>
                <a:ext cx="2295579" cy="209876"/>
              </a:xfrm>
              <a:custGeom>
                <a:avLst/>
                <a:gdLst>
                  <a:gd name="connsiteX0" fmla="*/ 0 w 2295579"/>
                  <a:gd name="connsiteY0" fmla="*/ 0 h 209876"/>
                  <a:gd name="connsiteX1" fmla="*/ 2295580 w 2295579"/>
                  <a:gd name="connsiteY1" fmla="*/ 0 h 209876"/>
                  <a:gd name="connsiteX2" fmla="*/ 2295580 w 2295579"/>
                  <a:gd name="connsiteY2" fmla="*/ 209876 h 209876"/>
                  <a:gd name="connsiteX3" fmla="*/ 0 w 2295579"/>
                  <a:gd name="connsiteY3" fmla="*/ 209876 h 209876"/>
                  <a:gd name="connsiteX4" fmla="*/ 0 w 2295579"/>
                  <a:gd name="connsiteY4" fmla="*/ 0 h 209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579" h="209876">
                    <a:moveTo>
                      <a:pt x="0" y="0"/>
                    </a:moveTo>
                    <a:lnTo>
                      <a:pt x="2295580" y="0"/>
                    </a:lnTo>
                    <a:lnTo>
                      <a:pt x="2295580" y="209876"/>
                    </a:lnTo>
                    <a:lnTo>
                      <a:pt x="0" y="2098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6" name="شكل حر: شكل 135">
                <a:extLst>
                  <a:ext uri="{FF2B5EF4-FFF2-40B4-BE49-F238E27FC236}">
                    <a16:creationId xmlns:a16="http://schemas.microsoft.com/office/drawing/2014/main" id="{EAF4875C-034B-43CE-982F-54666C593036}"/>
                  </a:ext>
                </a:extLst>
              </p:cNvPr>
              <p:cNvSpPr/>
              <p:nvPr/>
            </p:nvSpPr>
            <p:spPr>
              <a:xfrm>
                <a:off x="2171046" y="6933764"/>
                <a:ext cx="111469" cy="314379"/>
              </a:xfrm>
              <a:custGeom>
                <a:avLst/>
                <a:gdLst>
                  <a:gd name="connsiteX0" fmla="*/ 111470 w 111469"/>
                  <a:gd name="connsiteY0" fmla="*/ 314379 h 314379"/>
                  <a:gd name="connsiteX1" fmla="*/ 111470 w 111469"/>
                  <a:gd name="connsiteY1" fmla="*/ 55735 h 314379"/>
                  <a:gd name="connsiteX2" fmla="*/ 55735 w 111469"/>
                  <a:gd name="connsiteY2" fmla="*/ 0 h 314379"/>
                  <a:gd name="connsiteX3" fmla="*/ 0 w 111469"/>
                  <a:gd name="connsiteY3" fmla="*/ 55735 h 314379"/>
                  <a:gd name="connsiteX4" fmla="*/ 0 w 111469"/>
                  <a:gd name="connsiteY4" fmla="*/ 314379 h 314379"/>
                  <a:gd name="connsiteX5" fmla="*/ 111470 w 111469"/>
                  <a:gd name="connsiteY5" fmla="*/ 314379 h 31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469" h="314379">
                    <a:moveTo>
                      <a:pt x="111470" y="314379"/>
                    </a:moveTo>
                    <a:lnTo>
                      <a:pt x="111470" y="55735"/>
                    </a:lnTo>
                    <a:cubicBezTo>
                      <a:pt x="111470" y="25255"/>
                      <a:pt x="86215" y="0"/>
                      <a:pt x="55735" y="0"/>
                    </a:cubicBezTo>
                    <a:cubicBezTo>
                      <a:pt x="25255" y="0"/>
                      <a:pt x="0" y="25255"/>
                      <a:pt x="0" y="55735"/>
                    </a:cubicBezTo>
                    <a:lnTo>
                      <a:pt x="0" y="314379"/>
                    </a:lnTo>
                    <a:lnTo>
                      <a:pt x="111470" y="314379"/>
                    </a:lnTo>
                    <a:close/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id="{7816FF99-E34F-4E56-AF34-6E52DF26A9B2}"/>
                  </a:ext>
                </a:extLst>
              </p:cNvPr>
              <p:cNvSpPr/>
              <p:nvPr/>
            </p:nvSpPr>
            <p:spPr>
              <a:xfrm>
                <a:off x="2171046" y="7090518"/>
                <a:ext cx="111469" cy="157624"/>
              </a:xfrm>
              <a:custGeom>
                <a:avLst/>
                <a:gdLst>
                  <a:gd name="connsiteX0" fmla="*/ 0 w 111469"/>
                  <a:gd name="connsiteY0" fmla="*/ 0 h 157624"/>
                  <a:gd name="connsiteX1" fmla="*/ 111470 w 111469"/>
                  <a:gd name="connsiteY1" fmla="*/ 0 h 157624"/>
                  <a:gd name="connsiteX2" fmla="*/ 111470 w 111469"/>
                  <a:gd name="connsiteY2" fmla="*/ 157625 h 157624"/>
                  <a:gd name="connsiteX3" fmla="*/ 0 w 111469"/>
                  <a:gd name="connsiteY3" fmla="*/ 157625 h 157624"/>
                  <a:gd name="connsiteX4" fmla="*/ 0 w 111469"/>
                  <a:gd name="connsiteY4" fmla="*/ 0 h 15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469" h="157624">
                    <a:moveTo>
                      <a:pt x="0" y="0"/>
                    </a:moveTo>
                    <a:lnTo>
                      <a:pt x="111470" y="0"/>
                    </a:lnTo>
                    <a:lnTo>
                      <a:pt x="111470" y="157625"/>
                    </a:lnTo>
                    <a:lnTo>
                      <a:pt x="0" y="157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8" name="شكل حر: شكل 137">
                <a:extLst>
                  <a:ext uri="{FF2B5EF4-FFF2-40B4-BE49-F238E27FC236}">
                    <a16:creationId xmlns:a16="http://schemas.microsoft.com/office/drawing/2014/main" id="{DD80C87C-B207-4F34-9366-B9DC10642ABF}"/>
                  </a:ext>
                </a:extLst>
              </p:cNvPr>
              <p:cNvSpPr/>
              <p:nvPr/>
            </p:nvSpPr>
            <p:spPr>
              <a:xfrm>
                <a:off x="2701398" y="6933764"/>
                <a:ext cx="111469" cy="314379"/>
              </a:xfrm>
              <a:custGeom>
                <a:avLst/>
                <a:gdLst>
                  <a:gd name="connsiteX0" fmla="*/ 111470 w 111469"/>
                  <a:gd name="connsiteY0" fmla="*/ 314379 h 314379"/>
                  <a:gd name="connsiteX1" fmla="*/ 111470 w 111469"/>
                  <a:gd name="connsiteY1" fmla="*/ 55735 h 314379"/>
                  <a:gd name="connsiteX2" fmla="*/ 55735 w 111469"/>
                  <a:gd name="connsiteY2" fmla="*/ 0 h 314379"/>
                  <a:gd name="connsiteX3" fmla="*/ 0 w 111469"/>
                  <a:gd name="connsiteY3" fmla="*/ 55735 h 314379"/>
                  <a:gd name="connsiteX4" fmla="*/ 0 w 111469"/>
                  <a:gd name="connsiteY4" fmla="*/ 314379 h 314379"/>
                  <a:gd name="connsiteX5" fmla="*/ 111470 w 111469"/>
                  <a:gd name="connsiteY5" fmla="*/ 314379 h 31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469" h="314379">
                    <a:moveTo>
                      <a:pt x="111470" y="314379"/>
                    </a:moveTo>
                    <a:lnTo>
                      <a:pt x="111470" y="55735"/>
                    </a:lnTo>
                    <a:cubicBezTo>
                      <a:pt x="111470" y="25255"/>
                      <a:pt x="86215" y="0"/>
                      <a:pt x="55735" y="0"/>
                    </a:cubicBezTo>
                    <a:cubicBezTo>
                      <a:pt x="25255" y="0"/>
                      <a:pt x="0" y="25255"/>
                      <a:pt x="0" y="55735"/>
                    </a:cubicBezTo>
                    <a:lnTo>
                      <a:pt x="0" y="314379"/>
                    </a:lnTo>
                    <a:lnTo>
                      <a:pt x="111470" y="314379"/>
                    </a:lnTo>
                    <a:close/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9" name="شكل حر: شكل 138">
                <a:extLst>
                  <a:ext uri="{FF2B5EF4-FFF2-40B4-BE49-F238E27FC236}">
                    <a16:creationId xmlns:a16="http://schemas.microsoft.com/office/drawing/2014/main" id="{8A3A1F0D-C176-4A74-9D89-AE58208996E0}"/>
                  </a:ext>
                </a:extLst>
              </p:cNvPr>
              <p:cNvSpPr/>
              <p:nvPr/>
            </p:nvSpPr>
            <p:spPr>
              <a:xfrm>
                <a:off x="2701398" y="7090518"/>
                <a:ext cx="111469" cy="157624"/>
              </a:xfrm>
              <a:custGeom>
                <a:avLst/>
                <a:gdLst>
                  <a:gd name="connsiteX0" fmla="*/ 0 w 111469"/>
                  <a:gd name="connsiteY0" fmla="*/ 0 h 157624"/>
                  <a:gd name="connsiteX1" fmla="*/ 111470 w 111469"/>
                  <a:gd name="connsiteY1" fmla="*/ 0 h 157624"/>
                  <a:gd name="connsiteX2" fmla="*/ 111470 w 111469"/>
                  <a:gd name="connsiteY2" fmla="*/ 157625 h 157624"/>
                  <a:gd name="connsiteX3" fmla="*/ 0 w 111469"/>
                  <a:gd name="connsiteY3" fmla="*/ 157625 h 157624"/>
                  <a:gd name="connsiteX4" fmla="*/ 0 w 111469"/>
                  <a:gd name="connsiteY4" fmla="*/ 0 h 15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469" h="157624">
                    <a:moveTo>
                      <a:pt x="0" y="0"/>
                    </a:moveTo>
                    <a:lnTo>
                      <a:pt x="111470" y="0"/>
                    </a:lnTo>
                    <a:lnTo>
                      <a:pt x="111470" y="157625"/>
                    </a:lnTo>
                    <a:lnTo>
                      <a:pt x="0" y="157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0" name="شكل حر: شكل 139">
                <a:extLst>
                  <a:ext uri="{FF2B5EF4-FFF2-40B4-BE49-F238E27FC236}">
                    <a16:creationId xmlns:a16="http://schemas.microsoft.com/office/drawing/2014/main" id="{89E066A0-CBAC-4CF9-9473-00A248B9C7A8}"/>
                  </a:ext>
                </a:extLst>
              </p:cNvPr>
              <p:cNvSpPr/>
              <p:nvPr/>
            </p:nvSpPr>
            <p:spPr>
              <a:xfrm>
                <a:off x="3230880" y="6933764"/>
                <a:ext cx="111469" cy="314379"/>
              </a:xfrm>
              <a:custGeom>
                <a:avLst/>
                <a:gdLst>
                  <a:gd name="connsiteX0" fmla="*/ 111470 w 111469"/>
                  <a:gd name="connsiteY0" fmla="*/ 314379 h 314379"/>
                  <a:gd name="connsiteX1" fmla="*/ 111470 w 111469"/>
                  <a:gd name="connsiteY1" fmla="*/ 55735 h 314379"/>
                  <a:gd name="connsiteX2" fmla="*/ 55735 w 111469"/>
                  <a:gd name="connsiteY2" fmla="*/ 0 h 314379"/>
                  <a:gd name="connsiteX3" fmla="*/ 0 w 111469"/>
                  <a:gd name="connsiteY3" fmla="*/ 55735 h 314379"/>
                  <a:gd name="connsiteX4" fmla="*/ 0 w 111469"/>
                  <a:gd name="connsiteY4" fmla="*/ 314379 h 314379"/>
                  <a:gd name="connsiteX5" fmla="*/ 111470 w 111469"/>
                  <a:gd name="connsiteY5" fmla="*/ 314379 h 31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469" h="314379">
                    <a:moveTo>
                      <a:pt x="111470" y="314379"/>
                    </a:moveTo>
                    <a:lnTo>
                      <a:pt x="111470" y="55735"/>
                    </a:lnTo>
                    <a:cubicBezTo>
                      <a:pt x="111470" y="25255"/>
                      <a:pt x="86215" y="0"/>
                      <a:pt x="55735" y="0"/>
                    </a:cubicBezTo>
                    <a:cubicBezTo>
                      <a:pt x="25255" y="0"/>
                      <a:pt x="0" y="25255"/>
                      <a:pt x="0" y="55735"/>
                    </a:cubicBezTo>
                    <a:lnTo>
                      <a:pt x="0" y="314379"/>
                    </a:lnTo>
                    <a:lnTo>
                      <a:pt x="111470" y="314379"/>
                    </a:lnTo>
                    <a:close/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1" name="شكل حر: شكل 140">
                <a:extLst>
                  <a:ext uri="{FF2B5EF4-FFF2-40B4-BE49-F238E27FC236}">
                    <a16:creationId xmlns:a16="http://schemas.microsoft.com/office/drawing/2014/main" id="{8182ADDB-971B-4D7F-9048-6D1C5D8ABE22}"/>
                  </a:ext>
                </a:extLst>
              </p:cNvPr>
              <p:cNvSpPr/>
              <p:nvPr/>
            </p:nvSpPr>
            <p:spPr>
              <a:xfrm>
                <a:off x="3230880" y="7090518"/>
                <a:ext cx="111469" cy="157624"/>
              </a:xfrm>
              <a:custGeom>
                <a:avLst/>
                <a:gdLst>
                  <a:gd name="connsiteX0" fmla="*/ 0 w 111469"/>
                  <a:gd name="connsiteY0" fmla="*/ 0 h 157624"/>
                  <a:gd name="connsiteX1" fmla="*/ 111470 w 111469"/>
                  <a:gd name="connsiteY1" fmla="*/ 0 h 157624"/>
                  <a:gd name="connsiteX2" fmla="*/ 111470 w 111469"/>
                  <a:gd name="connsiteY2" fmla="*/ 157625 h 157624"/>
                  <a:gd name="connsiteX3" fmla="*/ 0 w 111469"/>
                  <a:gd name="connsiteY3" fmla="*/ 157625 h 157624"/>
                  <a:gd name="connsiteX4" fmla="*/ 0 w 111469"/>
                  <a:gd name="connsiteY4" fmla="*/ 0 h 15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469" h="157624">
                    <a:moveTo>
                      <a:pt x="0" y="0"/>
                    </a:moveTo>
                    <a:lnTo>
                      <a:pt x="111470" y="0"/>
                    </a:lnTo>
                    <a:lnTo>
                      <a:pt x="111470" y="157625"/>
                    </a:lnTo>
                    <a:lnTo>
                      <a:pt x="0" y="157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2" name="شكل حر: شكل 141">
                <a:extLst>
                  <a:ext uri="{FF2B5EF4-FFF2-40B4-BE49-F238E27FC236}">
                    <a16:creationId xmlns:a16="http://schemas.microsoft.com/office/drawing/2014/main" id="{E5403355-309B-41D2-A674-2CBC50ACF368}"/>
                  </a:ext>
                </a:extLst>
              </p:cNvPr>
              <p:cNvSpPr/>
              <p:nvPr/>
            </p:nvSpPr>
            <p:spPr>
              <a:xfrm>
                <a:off x="3761231" y="6933764"/>
                <a:ext cx="111469" cy="314379"/>
              </a:xfrm>
              <a:custGeom>
                <a:avLst/>
                <a:gdLst>
                  <a:gd name="connsiteX0" fmla="*/ 111470 w 111469"/>
                  <a:gd name="connsiteY0" fmla="*/ 314379 h 314379"/>
                  <a:gd name="connsiteX1" fmla="*/ 111470 w 111469"/>
                  <a:gd name="connsiteY1" fmla="*/ 55735 h 314379"/>
                  <a:gd name="connsiteX2" fmla="*/ 55735 w 111469"/>
                  <a:gd name="connsiteY2" fmla="*/ 0 h 314379"/>
                  <a:gd name="connsiteX3" fmla="*/ 0 w 111469"/>
                  <a:gd name="connsiteY3" fmla="*/ 55735 h 314379"/>
                  <a:gd name="connsiteX4" fmla="*/ 0 w 111469"/>
                  <a:gd name="connsiteY4" fmla="*/ 314379 h 314379"/>
                  <a:gd name="connsiteX5" fmla="*/ 111470 w 111469"/>
                  <a:gd name="connsiteY5" fmla="*/ 314379 h 31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469" h="314379">
                    <a:moveTo>
                      <a:pt x="111470" y="314379"/>
                    </a:moveTo>
                    <a:lnTo>
                      <a:pt x="111470" y="55735"/>
                    </a:lnTo>
                    <a:cubicBezTo>
                      <a:pt x="111470" y="25255"/>
                      <a:pt x="86215" y="0"/>
                      <a:pt x="55735" y="0"/>
                    </a:cubicBezTo>
                    <a:cubicBezTo>
                      <a:pt x="25255" y="0"/>
                      <a:pt x="0" y="25255"/>
                      <a:pt x="0" y="55735"/>
                    </a:cubicBezTo>
                    <a:lnTo>
                      <a:pt x="0" y="314379"/>
                    </a:lnTo>
                    <a:lnTo>
                      <a:pt x="111470" y="314379"/>
                    </a:lnTo>
                    <a:close/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43" name="شكل حر: شكل 142">
                <a:extLst>
                  <a:ext uri="{FF2B5EF4-FFF2-40B4-BE49-F238E27FC236}">
                    <a16:creationId xmlns:a16="http://schemas.microsoft.com/office/drawing/2014/main" id="{87BC8592-5633-44F1-9E41-EC59C66B658A}"/>
                  </a:ext>
                </a:extLst>
              </p:cNvPr>
              <p:cNvSpPr/>
              <p:nvPr/>
            </p:nvSpPr>
            <p:spPr>
              <a:xfrm>
                <a:off x="3760361" y="7090518"/>
                <a:ext cx="111469" cy="157624"/>
              </a:xfrm>
              <a:custGeom>
                <a:avLst/>
                <a:gdLst>
                  <a:gd name="connsiteX0" fmla="*/ 0 w 111469"/>
                  <a:gd name="connsiteY0" fmla="*/ 0 h 157624"/>
                  <a:gd name="connsiteX1" fmla="*/ 111470 w 111469"/>
                  <a:gd name="connsiteY1" fmla="*/ 0 h 157624"/>
                  <a:gd name="connsiteX2" fmla="*/ 111470 w 111469"/>
                  <a:gd name="connsiteY2" fmla="*/ 157625 h 157624"/>
                  <a:gd name="connsiteX3" fmla="*/ 0 w 111469"/>
                  <a:gd name="connsiteY3" fmla="*/ 157625 h 157624"/>
                  <a:gd name="connsiteX4" fmla="*/ 0 w 111469"/>
                  <a:gd name="connsiteY4" fmla="*/ 0 h 157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469" h="157624">
                    <a:moveTo>
                      <a:pt x="0" y="0"/>
                    </a:moveTo>
                    <a:lnTo>
                      <a:pt x="111470" y="0"/>
                    </a:lnTo>
                    <a:lnTo>
                      <a:pt x="111470" y="157625"/>
                    </a:lnTo>
                    <a:lnTo>
                      <a:pt x="0" y="157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44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5128477" y="7013012"/>
                <a:ext cx="159366" cy="521643"/>
                <a:chOff x="5128477" y="7013012"/>
                <a:chExt cx="159366" cy="521643"/>
              </a:xfrm>
            </p:grpSpPr>
            <p:sp>
              <p:nvSpPr>
                <p:cNvPr id="145" name="شكل حر: شكل 144">
                  <a:extLst>
                    <a:ext uri="{FF2B5EF4-FFF2-40B4-BE49-F238E27FC236}">
                      <a16:creationId xmlns:a16="http://schemas.microsoft.com/office/drawing/2014/main" id="{D87F3758-795C-4117-8944-B7FB0FCC5B2A}"/>
                    </a:ext>
                  </a:extLst>
                </p:cNvPr>
                <p:cNvSpPr/>
                <p:nvPr/>
              </p:nvSpPr>
              <p:spPr>
                <a:xfrm>
                  <a:off x="5129348" y="7013012"/>
                  <a:ext cx="158496" cy="521643"/>
                </a:xfrm>
                <a:custGeom>
                  <a:avLst/>
                  <a:gdLst>
                    <a:gd name="connsiteX0" fmla="*/ 158496 w 158496"/>
                    <a:gd name="connsiteY0" fmla="*/ 521644 h 521643"/>
                    <a:gd name="connsiteX1" fmla="*/ 158496 w 158496"/>
                    <a:gd name="connsiteY1" fmla="*/ 92311 h 521643"/>
                    <a:gd name="connsiteX2" fmla="*/ 79248 w 158496"/>
                    <a:gd name="connsiteY2" fmla="*/ 0 h 521643"/>
                    <a:gd name="connsiteX3" fmla="*/ 0 w 158496"/>
                    <a:gd name="connsiteY3" fmla="*/ 92311 h 521643"/>
                    <a:gd name="connsiteX4" fmla="*/ 0 w 158496"/>
                    <a:gd name="connsiteY4" fmla="*/ 521644 h 521643"/>
                    <a:gd name="connsiteX5" fmla="*/ 158496 w 158496"/>
                    <a:gd name="connsiteY5" fmla="*/ 521644 h 52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496" h="521643">
                      <a:moveTo>
                        <a:pt x="158496" y="521644"/>
                      </a:moveTo>
                      <a:lnTo>
                        <a:pt x="158496" y="92311"/>
                      </a:lnTo>
                      <a:cubicBezTo>
                        <a:pt x="158496" y="40930"/>
                        <a:pt x="122791" y="0"/>
                        <a:pt x="79248" y="0"/>
                      </a:cubicBezTo>
                      <a:cubicBezTo>
                        <a:pt x="35705" y="0"/>
                        <a:pt x="0" y="41801"/>
                        <a:pt x="0" y="92311"/>
                      </a:cubicBezTo>
                      <a:lnTo>
                        <a:pt x="0" y="521644"/>
                      </a:lnTo>
                      <a:lnTo>
                        <a:pt x="158496" y="521644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6" name="شكل حر: شكل 145">
                  <a:extLst>
                    <a:ext uri="{FF2B5EF4-FFF2-40B4-BE49-F238E27FC236}">
                      <a16:creationId xmlns:a16="http://schemas.microsoft.com/office/drawing/2014/main" id="{0586BDCE-D879-4483-BCEA-4A916D48A1A6}"/>
                    </a:ext>
                  </a:extLst>
                </p:cNvPr>
                <p:cNvSpPr/>
                <p:nvPr/>
              </p:nvSpPr>
              <p:spPr>
                <a:xfrm>
                  <a:off x="5128477" y="7152349"/>
                  <a:ext cx="159366" cy="382306"/>
                </a:xfrm>
                <a:custGeom>
                  <a:avLst/>
                  <a:gdLst>
                    <a:gd name="connsiteX0" fmla="*/ 0 w 159366"/>
                    <a:gd name="connsiteY0" fmla="*/ 0 h 382306"/>
                    <a:gd name="connsiteX1" fmla="*/ 159367 w 159366"/>
                    <a:gd name="connsiteY1" fmla="*/ 0 h 382306"/>
                    <a:gd name="connsiteX2" fmla="*/ 159367 w 159366"/>
                    <a:gd name="connsiteY2" fmla="*/ 382307 h 382306"/>
                    <a:gd name="connsiteX3" fmla="*/ 0 w 159366"/>
                    <a:gd name="connsiteY3" fmla="*/ 382307 h 382306"/>
                    <a:gd name="connsiteX4" fmla="*/ 0 w 159366"/>
                    <a:gd name="connsiteY4" fmla="*/ 0 h 38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366" h="382306">
                      <a:moveTo>
                        <a:pt x="0" y="0"/>
                      </a:moveTo>
                      <a:lnTo>
                        <a:pt x="159367" y="0"/>
                      </a:lnTo>
                      <a:lnTo>
                        <a:pt x="159367" y="382307"/>
                      </a:lnTo>
                      <a:lnTo>
                        <a:pt x="0" y="3823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47" name="شكل حر: شكل 146">
                <a:extLst>
                  <a:ext uri="{FF2B5EF4-FFF2-40B4-BE49-F238E27FC236}">
                    <a16:creationId xmlns:a16="http://schemas.microsoft.com/office/drawing/2014/main" id="{91705A42-E03F-40E6-88DC-8AA36C55F60A}"/>
                  </a:ext>
                </a:extLst>
              </p:cNvPr>
              <p:cNvSpPr/>
              <p:nvPr/>
            </p:nvSpPr>
            <p:spPr>
              <a:xfrm>
                <a:off x="1959428" y="6579325"/>
                <a:ext cx="2295579" cy="69668"/>
              </a:xfrm>
              <a:custGeom>
                <a:avLst/>
                <a:gdLst>
                  <a:gd name="connsiteX0" fmla="*/ 0 w 2295579"/>
                  <a:gd name="connsiteY0" fmla="*/ 0 h 69668"/>
                  <a:gd name="connsiteX1" fmla="*/ 2295580 w 2295579"/>
                  <a:gd name="connsiteY1" fmla="*/ 0 h 69668"/>
                  <a:gd name="connsiteX2" fmla="*/ 2295580 w 2295579"/>
                  <a:gd name="connsiteY2" fmla="*/ 69669 h 69668"/>
                  <a:gd name="connsiteX3" fmla="*/ 0 w 2295579"/>
                  <a:gd name="connsiteY3" fmla="*/ 69669 h 69668"/>
                  <a:gd name="connsiteX4" fmla="*/ 0 w 2295579"/>
                  <a:gd name="connsiteY4" fmla="*/ 0 h 69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579" h="69668">
                    <a:moveTo>
                      <a:pt x="0" y="0"/>
                    </a:moveTo>
                    <a:lnTo>
                      <a:pt x="2295580" y="0"/>
                    </a:lnTo>
                    <a:lnTo>
                      <a:pt x="2295580" y="69669"/>
                    </a:lnTo>
                    <a:lnTo>
                      <a:pt x="0" y="696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48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2004713" y="6648994"/>
                <a:ext cx="2200655" cy="140207"/>
                <a:chOff x="2004713" y="6648994"/>
                <a:chExt cx="2200655" cy="140207"/>
              </a:xfrm>
            </p:grpSpPr>
            <p:grpSp>
              <p:nvGrpSpPr>
                <p:cNvPr id="149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2004713" y="6648994"/>
                  <a:ext cx="2200655" cy="140207"/>
                  <a:chOff x="2004713" y="6648994"/>
                  <a:chExt cx="2200655" cy="140207"/>
                </a:xfrm>
                <a:noFill/>
              </p:grpSpPr>
              <p:sp>
                <p:nvSpPr>
                  <p:cNvPr id="150" name="شكل حر: شكل 149">
                    <a:extLst>
                      <a:ext uri="{FF2B5EF4-FFF2-40B4-BE49-F238E27FC236}">
                        <a16:creationId xmlns:a16="http://schemas.microsoft.com/office/drawing/2014/main" id="{ED05F449-F006-4147-BE55-394F532B84E2}"/>
                      </a:ext>
                    </a:extLst>
                  </p:cNvPr>
                  <p:cNvSpPr/>
                  <p:nvPr/>
                </p:nvSpPr>
                <p:spPr>
                  <a:xfrm>
                    <a:off x="2004713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1" name="شكل حر: شكل 150">
                    <a:extLst>
                      <a:ext uri="{FF2B5EF4-FFF2-40B4-BE49-F238E27FC236}">
                        <a16:creationId xmlns:a16="http://schemas.microsoft.com/office/drawing/2014/main" id="{B0EC642F-DE2B-4684-B18F-A5019B10F965}"/>
                      </a:ext>
                    </a:extLst>
                  </p:cNvPr>
                  <p:cNvSpPr/>
                  <p:nvPr/>
                </p:nvSpPr>
                <p:spPr>
                  <a:xfrm>
                    <a:off x="2055222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2" name="شكل حر: شكل 151">
                    <a:extLst>
                      <a:ext uri="{FF2B5EF4-FFF2-40B4-BE49-F238E27FC236}">
                        <a16:creationId xmlns:a16="http://schemas.microsoft.com/office/drawing/2014/main" id="{A1518170-1169-47BF-BE98-7C36661B60B6}"/>
                      </a:ext>
                    </a:extLst>
                  </p:cNvPr>
                  <p:cNvSpPr/>
                  <p:nvPr/>
                </p:nvSpPr>
                <p:spPr>
                  <a:xfrm>
                    <a:off x="2104861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3" name="شكل حر: شكل 152">
                    <a:extLst>
                      <a:ext uri="{FF2B5EF4-FFF2-40B4-BE49-F238E27FC236}">
                        <a16:creationId xmlns:a16="http://schemas.microsoft.com/office/drawing/2014/main" id="{CEAA0CBE-E53B-454D-BA01-51AF48DB6462}"/>
                      </a:ext>
                    </a:extLst>
                  </p:cNvPr>
                  <p:cNvSpPr/>
                  <p:nvPr/>
                </p:nvSpPr>
                <p:spPr>
                  <a:xfrm>
                    <a:off x="2154500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4" name="شكل حر: شكل 153">
                    <a:extLst>
                      <a:ext uri="{FF2B5EF4-FFF2-40B4-BE49-F238E27FC236}">
                        <a16:creationId xmlns:a16="http://schemas.microsoft.com/office/drawing/2014/main" id="{DDEB406B-2A76-489F-B696-BB091B377A6C}"/>
                      </a:ext>
                    </a:extLst>
                  </p:cNvPr>
                  <p:cNvSpPr/>
                  <p:nvPr/>
                </p:nvSpPr>
                <p:spPr>
                  <a:xfrm>
                    <a:off x="2205010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5" name="شكل حر: شكل 154">
                    <a:extLst>
                      <a:ext uri="{FF2B5EF4-FFF2-40B4-BE49-F238E27FC236}">
                        <a16:creationId xmlns:a16="http://schemas.microsoft.com/office/drawing/2014/main" id="{62132167-6770-4F66-A7FD-5F16C92FEF4B}"/>
                      </a:ext>
                    </a:extLst>
                  </p:cNvPr>
                  <p:cNvSpPr/>
                  <p:nvPr/>
                </p:nvSpPr>
                <p:spPr>
                  <a:xfrm>
                    <a:off x="2254649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6" name="شكل حر: شكل 155">
                    <a:extLst>
                      <a:ext uri="{FF2B5EF4-FFF2-40B4-BE49-F238E27FC236}">
                        <a16:creationId xmlns:a16="http://schemas.microsoft.com/office/drawing/2014/main" id="{3DE21F79-F48B-4657-AFAF-5EB7ECA6AD28}"/>
                      </a:ext>
                    </a:extLst>
                  </p:cNvPr>
                  <p:cNvSpPr/>
                  <p:nvPr/>
                </p:nvSpPr>
                <p:spPr>
                  <a:xfrm>
                    <a:off x="2305158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7" name="شكل حر: شكل 156">
                    <a:extLst>
                      <a:ext uri="{FF2B5EF4-FFF2-40B4-BE49-F238E27FC236}">
                        <a16:creationId xmlns:a16="http://schemas.microsoft.com/office/drawing/2014/main" id="{63654967-9F49-4EE5-99DB-6CF226BA2655}"/>
                      </a:ext>
                    </a:extLst>
                  </p:cNvPr>
                  <p:cNvSpPr/>
                  <p:nvPr/>
                </p:nvSpPr>
                <p:spPr>
                  <a:xfrm>
                    <a:off x="2354797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8" name="شكل حر: شكل 157">
                    <a:extLst>
                      <a:ext uri="{FF2B5EF4-FFF2-40B4-BE49-F238E27FC236}">
                        <a16:creationId xmlns:a16="http://schemas.microsoft.com/office/drawing/2014/main" id="{3CE01C30-5026-4884-959C-59DCEFFF26EA}"/>
                      </a:ext>
                    </a:extLst>
                  </p:cNvPr>
                  <p:cNvSpPr/>
                  <p:nvPr/>
                </p:nvSpPr>
                <p:spPr>
                  <a:xfrm>
                    <a:off x="2405307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59" name="شكل حر: شكل 158">
                    <a:extLst>
                      <a:ext uri="{FF2B5EF4-FFF2-40B4-BE49-F238E27FC236}">
                        <a16:creationId xmlns:a16="http://schemas.microsoft.com/office/drawing/2014/main" id="{583A4997-249B-42CD-A533-7A60A0A33F93}"/>
                      </a:ext>
                    </a:extLst>
                  </p:cNvPr>
                  <p:cNvSpPr/>
                  <p:nvPr/>
                </p:nvSpPr>
                <p:spPr>
                  <a:xfrm>
                    <a:off x="2454946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0" name="شكل حر: شكل 159">
                    <a:extLst>
                      <a:ext uri="{FF2B5EF4-FFF2-40B4-BE49-F238E27FC236}">
                        <a16:creationId xmlns:a16="http://schemas.microsoft.com/office/drawing/2014/main" id="{3978F24B-46C2-4751-B2C3-E18173A716CC}"/>
                      </a:ext>
                    </a:extLst>
                  </p:cNvPr>
                  <p:cNvSpPr/>
                  <p:nvPr/>
                </p:nvSpPr>
                <p:spPr>
                  <a:xfrm>
                    <a:off x="2504585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1" name="شكل حر: شكل 160">
                    <a:extLst>
                      <a:ext uri="{FF2B5EF4-FFF2-40B4-BE49-F238E27FC236}">
                        <a16:creationId xmlns:a16="http://schemas.microsoft.com/office/drawing/2014/main" id="{3C590A66-9315-4914-9D4B-2A6842D5723D}"/>
                      </a:ext>
                    </a:extLst>
                  </p:cNvPr>
                  <p:cNvSpPr/>
                  <p:nvPr/>
                </p:nvSpPr>
                <p:spPr>
                  <a:xfrm>
                    <a:off x="2555094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2" name="شكل حر: شكل 161">
                    <a:extLst>
                      <a:ext uri="{FF2B5EF4-FFF2-40B4-BE49-F238E27FC236}">
                        <a16:creationId xmlns:a16="http://schemas.microsoft.com/office/drawing/2014/main" id="{25AD407B-3742-46CE-9807-0A31F4A9C683}"/>
                      </a:ext>
                    </a:extLst>
                  </p:cNvPr>
                  <p:cNvSpPr/>
                  <p:nvPr/>
                </p:nvSpPr>
                <p:spPr>
                  <a:xfrm>
                    <a:off x="2604733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3" name="شكل حر: شكل 162">
                    <a:extLst>
                      <a:ext uri="{FF2B5EF4-FFF2-40B4-BE49-F238E27FC236}">
                        <a16:creationId xmlns:a16="http://schemas.microsoft.com/office/drawing/2014/main" id="{CEC61F19-75EB-42E0-A702-265F7C09B68A}"/>
                      </a:ext>
                    </a:extLst>
                  </p:cNvPr>
                  <p:cNvSpPr/>
                  <p:nvPr/>
                </p:nvSpPr>
                <p:spPr>
                  <a:xfrm>
                    <a:off x="2655243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4" name="شكل حر: شكل 163">
                    <a:extLst>
                      <a:ext uri="{FF2B5EF4-FFF2-40B4-BE49-F238E27FC236}">
                        <a16:creationId xmlns:a16="http://schemas.microsoft.com/office/drawing/2014/main" id="{6B05F179-49CA-4FF0-8A71-4C3B4E9C021F}"/>
                      </a:ext>
                    </a:extLst>
                  </p:cNvPr>
                  <p:cNvSpPr/>
                  <p:nvPr/>
                </p:nvSpPr>
                <p:spPr>
                  <a:xfrm>
                    <a:off x="2704882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5" name="شكل حر: شكل 164">
                    <a:extLst>
                      <a:ext uri="{FF2B5EF4-FFF2-40B4-BE49-F238E27FC236}">
                        <a16:creationId xmlns:a16="http://schemas.microsoft.com/office/drawing/2014/main" id="{12E6BF30-9D1F-4A96-9781-894E35BC46EB}"/>
                      </a:ext>
                    </a:extLst>
                  </p:cNvPr>
                  <p:cNvSpPr/>
                  <p:nvPr/>
                </p:nvSpPr>
                <p:spPr>
                  <a:xfrm>
                    <a:off x="2755391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6" name="شكل حر: شكل 165">
                    <a:extLst>
                      <a:ext uri="{FF2B5EF4-FFF2-40B4-BE49-F238E27FC236}">
                        <a16:creationId xmlns:a16="http://schemas.microsoft.com/office/drawing/2014/main" id="{3961EFAC-6162-4891-BA89-FDA801798890}"/>
                      </a:ext>
                    </a:extLst>
                  </p:cNvPr>
                  <p:cNvSpPr/>
                  <p:nvPr/>
                </p:nvSpPr>
                <p:spPr>
                  <a:xfrm>
                    <a:off x="2805030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7" name="شكل حر: شكل 166">
                    <a:extLst>
                      <a:ext uri="{FF2B5EF4-FFF2-40B4-BE49-F238E27FC236}">
                        <a16:creationId xmlns:a16="http://schemas.microsoft.com/office/drawing/2014/main" id="{C0941B0F-B3FB-4A57-8D51-A81D0243B853}"/>
                      </a:ext>
                    </a:extLst>
                  </p:cNvPr>
                  <p:cNvSpPr/>
                  <p:nvPr/>
                </p:nvSpPr>
                <p:spPr>
                  <a:xfrm>
                    <a:off x="2854669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8" name="شكل حر: شكل 167">
                    <a:extLst>
                      <a:ext uri="{FF2B5EF4-FFF2-40B4-BE49-F238E27FC236}">
                        <a16:creationId xmlns:a16="http://schemas.microsoft.com/office/drawing/2014/main" id="{EDC29AD8-FFF4-48EC-91C2-F9C7D7A32AFC}"/>
                      </a:ext>
                    </a:extLst>
                  </p:cNvPr>
                  <p:cNvSpPr/>
                  <p:nvPr/>
                </p:nvSpPr>
                <p:spPr>
                  <a:xfrm>
                    <a:off x="2905179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69" name="شكل حر: شكل 168">
                    <a:extLst>
                      <a:ext uri="{FF2B5EF4-FFF2-40B4-BE49-F238E27FC236}">
                        <a16:creationId xmlns:a16="http://schemas.microsoft.com/office/drawing/2014/main" id="{09AFF70E-FD80-481C-83D8-78CC11359902}"/>
                      </a:ext>
                    </a:extLst>
                  </p:cNvPr>
                  <p:cNvSpPr/>
                  <p:nvPr/>
                </p:nvSpPr>
                <p:spPr>
                  <a:xfrm>
                    <a:off x="2954818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0" name="شكل حر: شكل 169">
                    <a:extLst>
                      <a:ext uri="{FF2B5EF4-FFF2-40B4-BE49-F238E27FC236}">
                        <a16:creationId xmlns:a16="http://schemas.microsoft.com/office/drawing/2014/main" id="{2E818254-9A19-4156-820F-E3B410051089}"/>
                      </a:ext>
                    </a:extLst>
                  </p:cNvPr>
                  <p:cNvSpPr/>
                  <p:nvPr/>
                </p:nvSpPr>
                <p:spPr>
                  <a:xfrm>
                    <a:off x="3005328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1" name="شكل حر: شكل 170">
                    <a:extLst>
                      <a:ext uri="{FF2B5EF4-FFF2-40B4-BE49-F238E27FC236}">
                        <a16:creationId xmlns:a16="http://schemas.microsoft.com/office/drawing/2014/main" id="{9B2247BB-15DE-4DE0-8F77-105FEB2B2A81}"/>
                      </a:ext>
                    </a:extLst>
                  </p:cNvPr>
                  <p:cNvSpPr/>
                  <p:nvPr/>
                </p:nvSpPr>
                <p:spPr>
                  <a:xfrm>
                    <a:off x="3054966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2" name="شكل حر: شكل 171">
                    <a:extLst>
                      <a:ext uri="{FF2B5EF4-FFF2-40B4-BE49-F238E27FC236}">
                        <a16:creationId xmlns:a16="http://schemas.microsoft.com/office/drawing/2014/main" id="{5A10AB6E-3AD1-4F36-B7FE-DBFA44EC08CD}"/>
                      </a:ext>
                    </a:extLst>
                  </p:cNvPr>
                  <p:cNvSpPr/>
                  <p:nvPr/>
                </p:nvSpPr>
                <p:spPr>
                  <a:xfrm>
                    <a:off x="3104605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3" name="شكل حر: شكل 172">
                    <a:extLst>
                      <a:ext uri="{FF2B5EF4-FFF2-40B4-BE49-F238E27FC236}">
                        <a16:creationId xmlns:a16="http://schemas.microsoft.com/office/drawing/2014/main" id="{A5209249-37D4-4262-A81E-63612FB32BF2}"/>
                      </a:ext>
                    </a:extLst>
                  </p:cNvPr>
                  <p:cNvSpPr/>
                  <p:nvPr/>
                </p:nvSpPr>
                <p:spPr>
                  <a:xfrm>
                    <a:off x="3155115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4" name="شكل حر: شكل 173">
                    <a:extLst>
                      <a:ext uri="{FF2B5EF4-FFF2-40B4-BE49-F238E27FC236}">
                        <a16:creationId xmlns:a16="http://schemas.microsoft.com/office/drawing/2014/main" id="{A5DE4318-5899-4897-914D-750A0521BFD9}"/>
                      </a:ext>
                    </a:extLst>
                  </p:cNvPr>
                  <p:cNvSpPr/>
                  <p:nvPr/>
                </p:nvSpPr>
                <p:spPr>
                  <a:xfrm>
                    <a:off x="3204754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5" name="شكل حر: شكل 174">
                    <a:extLst>
                      <a:ext uri="{FF2B5EF4-FFF2-40B4-BE49-F238E27FC236}">
                        <a16:creationId xmlns:a16="http://schemas.microsoft.com/office/drawing/2014/main" id="{4643DA26-2DA7-4546-97D5-09E0665B2033}"/>
                      </a:ext>
                    </a:extLst>
                  </p:cNvPr>
                  <p:cNvSpPr/>
                  <p:nvPr/>
                </p:nvSpPr>
                <p:spPr>
                  <a:xfrm>
                    <a:off x="3255263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6" name="شكل حر: شكل 175">
                    <a:extLst>
                      <a:ext uri="{FF2B5EF4-FFF2-40B4-BE49-F238E27FC236}">
                        <a16:creationId xmlns:a16="http://schemas.microsoft.com/office/drawing/2014/main" id="{D55BCF34-3908-40D6-969E-351CFED2F14D}"/>
                      </a:ext>
                    </a:extLst>
                  </p:cNvPr>
                  <p:cNvSpPr/>
                  <p:nvPr/>
                </p:nvSpPr>
                <p:spPr>
                  <a:xfrm>
                    <a:off x="3304902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7" name="شكل حر: شكل 176">
                    <a:extLst>
                      <a:ext uri="{FF2B5EF4-FFF2-40B4-BE49-F238E27FC236}">
                        <a16:creationId xmlns:a16="http://schemas.microsoft.com/office/drawing/2014/main" id="{3692712B-94D8-4E9C-AFBB-B2BC0954508E}"/>
                      </a:ext>
                    </a:extLst>
                  </p:cNvPr>
                  <p:cNvSpPr/>
                  <p:nvPr/>
                </p:nvSpPr>
                <p:spPr>
                  <a:xfrm>
                    <a:off x="3355412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8" name="شكل حر: شكل 177">
                    <a:extLst>
                      <a:ext uri="{FF2B5EF4-FFF2-40B4-BE49-F238E27FC236}">
                        <a16:creationId xmlns:a16="http://schemas.microsoft.com/office/drawing/2014/main" id="{F46999B5-E894-4774-8B42-368D4E0BDDF0}"/>
                      </a:ext>
                    </a:extLst>
                  </p:cNvPr>
                  <p:cNvSpPr/>
                  <p:nvPr/>
                </p:nvSpPr>
                <p:spPr>
                  <a:xfrm>
                    <a:off x="3405051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79" name="شكل حر: شكل 178">
                    <a:extLst>
                      <a:ext uri="{FF2B5EF4-FFF2-40B4-BE49-F238E27FC236}">
                        <a16:creationId xmlns:a16="http://schemas.microsoft.com/office/drawing/2014/main" id="{9EFC3FE5-19E9-42CC-90FD-1E7BE199F3D3}"/>
                      </a:ext>
                    </a:extLst>
                  </p:cNvPr>
                  <p:cNvSpPr/>
                  <p:nvPr/>
                </p:nvSpPr>
                <p:spPr>
                  <a:xfrm>
                    <a:off x="3454690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0" name="شكل حر: شكل 179">
                    <a:extLst>
                      <a:ext uri="{FF2B5EF4-FFF2-40B4-BE49-F238E27FC236}">
                        <a16:creationId xmlns:a16="http://schemas.microsoft.com/office/drawing/2014/main" id="{2F6EB66A-F5F9-419B-AE28-2BECE26BFFAC}"/>
                      </a:ext>
                    </a:extLst>
                  </p:cNvPr>
                  <p:cNvSpPr/>
                  <p:nvPr/>
                </p:nvSpPr>
                <p:spPr>
                  <a:xfrm>
                    <a:off x="3505200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1" name="شكل حر: شكل 180">
                    <a:extLst>
                      <a:ext uri="{FF2B5EF4-FFF2-40B4-BE49-F238E27FC236}">
                        <a16:creationId xmlns:a16="http://schemas.microsoft.com/office/drawing/2014/main" id="{5AA9D02B-4801-4E1E-9947-92ABA6C2A6F6}"/>
                      </a:ext>
                    </a:extLst>
                  </p:cNvPr>
                  <p:cNvSpPr/>
                  <p:nvPr/>
                </p:nvSpPr>
                <p:spPr>
                  <a:xfrm>
                    <a:off x="3554838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2" name="شكل حر: شكل 181">
                    <a:extLst>
                      <a:ext uri="{FF2B5EF4-FFF2-40B4-BE49-F238E27FC236}">
                        <a16:creationId xmlns:a16="http://schemas.microsoft.com/office/drawing/2014/main" id="{A9454B11-251E-429D-BE4C-BE4A84D65D8C}"/>
                      </a:ext>
                    </a:extLst>
                  </p:cNvPr>
                  <p:cNvSpPr/>
                  <p:nvPr/>
                </p:nvSpPr>
                <p:spPr>
                  <a:xfrm>
                    <a:off x="3605348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3" name="شكل حر: شكل 182">
                    <a:extLst>
                      <a:ext uri="{FF2B5EF4-FFF2-40B4-BE49-F238E27FC236}">
                        <a16:creationId xmlns:a16="http://schemas.microsoft.com/office/drawing/2014/main" id="{777C91F0-BC32-4679-9233-8FF0CD2DFC60}"/>
                      </a:ext>
                    </a:extLst>
                  </p:cNvPr>
                  <p:cNvSpPr/>
                  <p:nvPr/>
                </p:nvSpPr>
                <p:spPr>
                  <a:xfrm>
                    <a:off x="3654987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4" name="شكل حر: شكل 183">
                    <a:extLst>
                      <a:ext uri="{FF2B5EF4-FFF2-40B4-BE49-F238E27FC236}">
                        <a16:creationId xmlns:a16="http://schemas.microsoft.com/office/drawing/2014/main" id="{A5A9CEDB-905F-4D6A-8A74-F4693714D8A5}"/>
                      </a:ext>
                    </a:extLst>
                  </p:cNvPr>
                  <p:cNvSpPr/>
                  <p:nvPr/>
                </p:nvSpPr>
                <p:spPr>
                  <a:xfrm>
                    <a:off x="3705497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5" name="شكل حر: شكل 184">
                    <a:extLst>
                      <a:ext uri="{FF2B5EF4-FFF2-40B4-BE49-F238E27FC236}">
                        <a16:creationId xmlns:a16="http://schemas.microsoft.com/office/drawing/2014/main" id="{E9D77BE9-EADD-4198-8352-3BD076CF45D2}"/>
                      </a:ext>
                    </a:extLst>
                  </p:cNvPr>
                  <p:cNvSpPr/>
                  <p:nvPr/>
                </p:nvSpPr>
                <p:spPr>
                  <a:xfrm>
                    <a:off x="3755136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6" name="شكل حر: شكل 185">
                    <a:extLst>
                      <a:ext uri="{FF2B5EF4-FFF2-40B4-BE49-F238E27FC236}">
                        <a16:creationId xmlns:a16="http://schemas.microsoft.com/office/drawing/2014/main" id="{64308C13-A8D6-488B-9F3E-3D2DE9DF643D}"/>
                      </a:ext>
                    </a:extLst>
                  </p:cNvPr>
                  <p:cNvSpPr/>
                  <p:nvPr/>
                </p:nvSpPr>
                <p:spPr>
                  <a:xfrm>
                    <a:off x="3804774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7" name="شكل حر: شكل 186">
                    <a:extLst>
                      <a:ext uri="{FF2B5EF4-FFF2-40B4-BE49-F238E27FC236}">
                        <a16:creationId xmlns:a16="http://schemas.microsoft.com/office/drawing/2014/main" id="{031C832A-0451-423A-953E-CC95B1CB42FA}"/>
                      </a:ext>
                    </a:extLst>
                  </p:cNvPr>
                  <p:cNvSpPr/>
                  <p:nvPr/>
                </p:nvSpPr>
                <p:spPr>
                  <a:xfrm>
                    <a:off x="3855284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8" name="شكل حر: شكل 187">
                    <a:extLst>
                      <a:ext uri="{FF2B5EF4-FFF2-40B4-BE49-F238E27FC236}">
                        <a16:creationId xmlns:a16="http://schemas.microsoft.com/office/drawing/2014/main" id="{311D8238-D14F-48C9-B548-193CD71D62BD}"/>
                      </a:ext>
                    </a:extLst>
                  </p:cNvPr>
                  <p:cNvSpPr/>
                  <p:nvPr/>
                </p:nvSpPr>
                <p:spPr>
                  <a:xfrm>
                    <a:off x="3904923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89" name="شكل حر: شكل 188">
                    <a:extLst>
                      <a:ext uri="{FF2B5EF4-FFF2-40B4-BE49-F238E27FC236}">
                        <a16:creationId xmlns:a16="http://schemas.microsoft.com/office/drawing/2014/main" id="{58D6D458-6C78-41B8-AD0E-E19F1F8D04AA}"/>
                      </a:ext>
                    </a:extLst>
                  </p:cNvPr>
                  <p:cNvSpPr/>
                  <p:nvPr/>
                </p:nvSpPr>
                <p:spPr>
                  <a:xfrm>
                    <a:off x="3955433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90" name="شكل حر: شكل 189">
                    <a:extLst>
                      <a:ext uri="{FF2B5EF4-FFF2-40B4-BE49-F238E27FC236}">
                        <a16:creationId xmlns:a16="http://schemas.microsoft.com/office/drawing/2014/main" id="{22D11360-6EF5-423C-9D70-9EE2CA982C70}"/>
                      </a:ext>
                    </a:extLst>
                  </p:cNvPr>
                  <p:cNvSpPr/>
                  <p:nvPr/>
                </p:nvSpPr>
                <p:spPr>
                  <a:xfrm>
                    <a:off x="4005071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91" name="شكل حر: شكل 190">
                    <a:extLst>
                      <a:ext uri="{FF2B5EF4-FFF2-40B4-BE49-F238E27FC236}">
                        <a16:creationId xmlns:a16="http://schemas.microsoft.com/office/drawing/2014/main" id="{88EEE935-B3D4-408E-A7F7-AF27E4FF57C5}"/>
                      </a:ext>
                    </a:extLst>
                  </p:cNvPr>
                  <p:cNvSpPr/>
                  <p:nvPr/>
                </p:nvSpPr>
                <p:spPr>
                  <a:xfrm>
                    <a:off x="4055581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92" name="شكل حر: شكل 191">
                    <a:extLst>
                      <a:ext uri="{FF2B5EF4-FFF2-40B4-BE49-F238E27FC236}">
                        <a16:creationId xmlns:a16="http://schemas.microsoft.com/office/drawing/2014/main" id="{36BB1CB9-3586-46E3-8BCC-B2D751FACB3A}"/>
                      </a:ext>
                    </a:extLst>
                  </p:cNvPr>
                  <p:cNvSpPr/>
                  <p:nvPr/>
                </p:nvSpPr>
                <p:spPr>
                  <a:xfrm>
                    <a:off x="4105220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93" name="شكل حر: شكل 192">
                    <a:extLst>
                      <a:ext uri="{FF2B5EF4-FFF2-40B4-BE49-F238E27FC236}">
                        <a16:creationId xmlns:a16="http://schemas.microsoft.com/office/drawing/2014/main" id="{43C85975-4EF1-4CEC-8C00-EA7642798911}"/>
                      </a:ext>
                    </a:extLst>
                  </p:cNvPr>
                  <p:cNvSpPr/>
                  <p:nvPr/>
                </p:nvSpPr>
                <p:spPr>
                  <a:xfrm>
                    <a:off x="4154859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194" name="شكل حر: شكل 193">
                    <a:extLst>
                      <a:ext uri="{FF2B5EF4-FFF2-40B4-BE49-F238E27FC236}">
                        <a16:creationId xmlns:a16="http://schemas.microsoft.com/office/drawing/2014/main" id="{F1703436-7295-4488-865B-91A1D6BB72BD}"/>
                      </a:ext>
                    </a:extLst>
                  </p:cNvPr>
                  <p:cNvSpPr/>
                  <p:nvPr/>
                </p:nvSpPr>
                <p:spPr>
                  <a:xfrm>
                    <a:off x="4205369" y="6648994"/>
                    <a:ext cx="8708" cy="140207"/>
                  </a:xfrm>
                  <a:custGeom>
                    <a:avLst/>
                    <a:gdLst>
                      <a:gd name="connsiteX0" fmla="*/ 0 w 8708"/>
                      <a:gd name="connsiteY0" fmla="*/ 0 h 140207"/>
                      <a:gd name="connsiteX1" fmla="*/ 0 w 8708"/>
                      <a:gd name="connsiteY1" fmla="*/ 140208 h 140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140207">
                        <a:moveTo>
                          <a:pt x="0" y="0"/>
                        </a:moveTo>
                        <a:lnTo>
                          <a:pt x="0" y="1402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195" name="شكل حر: شكل 194">
                  <a:extLst>
                    <a:ext uri="{FF2B5EF4-FFF2-40B4-BE49-F238E27FC236}">
                      <a16:creationId xmlns:a16="http://schemas.microsoft.com/office/drawing/2014/main" id="{28E2BF9C-77F4-463F-8C9C-C0B47638D390}"/>
                    </a:ext>
                  </a:extLst>
                </p:cNvPr>
                <p:cNvSpPr/>
                <p:nvPr/>
              </p:nvSpPr>
              <p:spPr>
                <a:xfrm>
                  <a:off x="2095282" y="6677732"/>
                  <a:ext cx="91440" cy="84473"/>
                </a:xfrm>
                <a:custGeom>
                  <a:avLst/>
                  <a:gdLst>
                    <a:gd name="connsiteX0" fmla="*/ 0 w 91440"/>
                    <a:gd name="connsiteY0" fmla="*/ 0 h 84473"/>
                    <a:gd name="connsiteX1" fmla="*/ 91440 w 91440"/>
                    <a:gd name="connsiteY1" fmla="*/ 0 h 84473"/>
                    <a:gd name="connsiteX2" fmla="*/ 91440 w 91440"/>
                    <a:gd name="connsiteY2" fmla="*/ 84473 h 84473"/>
                    <a:gd name="connsiteX3" fmla="*/ 0 w 91440"/>
                    <a:gd name="connsiteY3" fmla="*/ 84473 h 84473"/>
                    <a:gd name="connsiteX4" fmla="*/ 0 w 91440"/>
                    <a:gd name="connsiteY4" fmla="*/ 0 h 84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84473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84473"/>
                      </a:lnTo>
                      <a:lnTo>
                        <a:pt x="0" y="844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6" name="شكل حر: شكل 195">
                  <a:extLst>
                    <a:ext uri="{FF2B5EF4-FFF2-40B4-BE49-F238E27FC236}">
                      <a16:creationId xmlns:a16="http://schemas.microsoft.com/office/drawing/2014/main" id="{EB9470EF-97A0-4500-8201-4F63E7045C7C}"/>
                    </a:ext>
                  </a:extLst>
                </p:cNvPr>
                <p:cNvSpPr/>
                <p:nvPr/>
              </p:nvSpPr>
              <p:spPr>
                <a:xfrm>
                  <a:off x="2454075" y="6677732"/>
                  <a:ext cx="91440" cy="84473"/>
                </a:xfrm>
                <a:custGeom>
                  <a:avLst/>
                  <a:gdLst>
                    <a:gd name="connsiteX0" fmla="*/ 0 w 91440"/>
                    <a:gd name="connsiteY0" fmla="*/ 0 h 84473"/>
                    <a:gd name="connsiteX1" fmla="*/ 91440 w 91440"/>
                    <a:gd name="connsiteY1" fmla="*/ 0 h 84473"/>
                    <a:gd name="connsiteX2" fmla="*/ 91440 w 91440"/>
                    <a:gd name="connsiteY2" fmla="*/ 84473 h 84473"/>
                    <a:gd name="connsiteX3" fmla="*/ 0 w 91440"/>
                    <a:gd name="connsiteY3" fmla="*/ 84473 h 84473"/>
                    <a:gd name="connsiteX4" fmla="*/ 0 w 91440"/>
                    <a:gd name="connsiteY4" fmla="*/ 0 h 84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84473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84473"/>
                      </a:lnTo>
                      <a:lnTo>
                        <a:pt x="0" y="844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7" name="شكل حر: شكل 196">
                  <a:extLst>
                    <a:ext uri="{FF2B5EF4-FFF2-40B4-BE49-F238E27FC236}">
                      <a16:creationId xmlns:a16="http://schemas.microsoft.com/office/drawing/2014/main" id="{7C751F2D-5C30-4AA6-9EEF-BEC4ABBB1550}"/>
                    </a:ext>
                  </a:extLst>
                </p:cNvPr>
                <p:cNvSpPr/>
                <p:nvPr/>
              </p:nvSpPr>
              <p:spPr>
                <a:xfrm>
                  <a:off x="2812868" y="6677732"/>
                  <a:ext cx="91440" cy="84473"/>
                </a:xfrm>
                <a:custGeom>
                  <a:avLst/>
                  <a:gdLst>
                    <a:gd name="connsiteX0" fmla="*/ 0 w 91440"/>
                    <a:gd name="connsiteY0" fmla="*/ 0 h 84473"/>
                    <a:gd name="connsiteX1" fmla="*/ 91440 w 91440"/>
                    <a:gd name="connsiteY1" fmla="*/ 0 h 84473"/>
                    <a:gd name="connsiteX2" fmla="*/ 91440 w 91440"/>
                    <a:gd name="connsiteY2" fmla="*/ 84473 h 84473"/>
                    <a:gd name="connsiteX3" fmla="*/ 0 w 91440"/>
                    <a:gd name="connsiteY3" fmla="*/ 84473 h 84473"/>
                    <a:gd name="connsiteX4" fmla="*/ 0 w 91440"/>
                    <a:gd name="connsiteY4" fmla="*/ 0 h 84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84473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84473"/>
                      </a:lnTo>
                      <a:lnTo>
                        <a:pt x="0" y="844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8" name="شكل حر: شكل 197">
                  <a:extLst>
                    <a:ext uri="{FF2B5EF4-FFF2-40B4-BE49-F238E27FC236}">
                      <a16:creationId xmlns:a16="http://schemas.microsoft.com/office/drawing/2014/main" id="{C92A078B-3657-4CFF-8166-3691C6D192AF}"/>
                    </a:ext>
                  </a:extLst>
                </p:cNvPr>
                <p:cNvSpPr/>
                <p:nvPr/>
              </p:nvSpPr>
              <p:spPr>
                <a:xfrm>
                  <a:off x="3171661" y="6677732"/>
                  <a:ext cx="91440" cy="84473"/>
                </a:xfrm>
                <a:custGeom>
                  <a:avLst/>
                  <a:gdLst>
                    <a:gd name="connsiteX0" fmla="*/ 0 w 91440"/>
                    <a:gd name="connsiteY0" fmla="*/ 0 h 84473"/>
                    <a:gd name="connsiteX1" fmla="*/ 91440 w 91440"/>
                    <a:gd name="connsiteY1" fmla="*/ 0 h 84473"/>
                    <a:gd name="connsiteX2" fmla="*/ 91440 w 91440"/>
                    <a:gd name="connsiteY2" fmla="*/ 84473 h 84473"/>
                    <a:gd name="connsiteX3" fmla="*/ 0 w 91440"/>
                    <a:gd name="connsiteY3" fmla="*/ 84473 h 84473"/>
                    <a:gd name="connsiteX4" fmla="*/ 0 w 91440"/>
                    <a:gd name="connsiteY4" fmla="*/ 0 h 84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84473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84473"/>
                      </a:lnTo>
                      <a:lnTo>
                        <a:pt x="0" y="844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99" name="شكل حر: شكل 198">
                  <a:extLst>
                    <a:ext uri="{FF2B5EF4-FFF2-40B4-BE49-F238E27FC236}">
                      <a16:creationId xmlns:a16="http://schemas.microsoft.com/office/drawing/2014/main" id="{E237CAC1-2C11-44D1-8E72-7A9E2CFCE601}"/>
                    </a:ext>
                  </a:extLst>
                </p:cNvPr>
                <p:cNvSpPr/>
                <p:nvPr/>
              </p:nvSpPr>
              <p:spPr>
                <a:xfrm>
                  <a:off x="3530454" y="6677732"/>
                  <a:ext cx="91440" cy="84473"/>
                </a:xfrm>
                <a:custGeom>
                  <a:avLst/>
                  <a:gdLst>
                    <a:gd name="connsiteX0" fmla="*/ 0 w 91440"/>
                    <a:gd name="connsiteY0" fmla="*/ 0 h 84473"/>
                    <a:gd name="connsiteX1" fmla="*/ 91440 w 91440"/>
                    <a:gd name="connsiteY1" fmla="*/ 0 h 84473"/>
                    <a:gd name="connsiteX2" fmla="*/ 91440 w 91440"/>
                    <a:gd name="connsiteY2" fmla="*/ 84473 h 84473"/>
                    <a:gd name="connsiteX3" fmla="*/ 0 w 91440"/>
                    <a:gd name="connsiteY3" fmla="*/ 84473 h 84473"/>
                    <a:gd name="connsiteX4" fmla="*/ 0 w 91440"/>
                    <a:gd name="connsiteY4" fmla="*/ 0 h 84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84473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84473"/>
                      </a:lnTo>
                      <a:lnTo>
                        <a:pt x="0" y="844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00" name="شكل حر: شكل 199">
                  <a:extLst>
                    <a:ext uri="{FF2B5EF4-FFF2-40B4-BE49-F238E27FC236}">
                      <a16:creationId xmlns:a16="http://schemas.microsoft.com/office/drawing/2014/main" id="{78CB4B25-A929-491F-9396-20C5A556CD2C}"/>
                    </a:ext>
                  </a:extLst>
                </p:cNvPr>
                <p:cNvSpPr/>
                <p:nvPr/>
              </p:nvSpPr>
              <p:spPr>
                <a:xfrm>
                  <a:off x="3889248" y="6677732"/>
                  <a:ext cx="91440" cy="84473"/>
                </a:xfrm>
                <a:custGeom>
                  <a:avLst/>
                  <a:gdLst>
                    <a:gd name="connsiteX0" fmla="*/ 0 w 91440"/>
                    <a:gd name="connsiteY0" fmla="*/ 0 h 84473"/>
                    <a:gd name="connsiteX1" fmla="*/ 91440 w 91440"/>
                    <a:gd name="connsiteY1" fmla="*/ 0 h 84473"/>
                    <a:gd name="connsiteX2" fmla="*/ 91440 w 91440"/>
                    <a:gd name="connsiteY2" fmla="*/ 84473 h 84473"/>
                    <a:gd name="connsiteX3" fmla="*/ 0 w 91440"/>
                    <a:gd name="connsiteY3" fmla="*/ 84473 h 84473"/>
                    <a:gd name="connsiteX4" fmla="*/ 0 w 91440"/>
                    <a:gd name="connsiteY4" fmla="*/ 0 h 84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84473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84473"/>
                      </a:lnTo>
                      <a:lnTo>
                        <a:pt x="0" y="844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201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5023975" y="6703858"/>
                <a:ext cx="2199784" cy="82731"/>
                <a:chOff x="5023975" y="6703858"/>
                <a:chExt cx="2199784" cy="82731"/>
              </a:xfrm>
            </p:grpSpPr>
            <p:grpSp>
              <p:nvGrpSpPr>
                <p:cNvPr id="202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5023975" y="6703858"/>
                  <a:ext cx="2199784" cy="82731"/>
                  <a:chOff x="5023975" y="6703858"/>
                  <a:chExt cx="2199784" cy="82731"/>
                </a:xfrm>
                <a:noFill/>
              </p:grpSpPr>
              <p:sp>
                <p:nvSpPr>
                  <p:cNvPr id="203" name="شكل حر: شكل 202">
                    <a:extLst>
                      <a:ext uri="{FF2B5EF4-FFF2-40B4-BE49-F238E27FC236}">
                        <a16:creationId xmlns:a16="http://schemas.microsoft.com/office/drawing/2014/main" id="{70CCB5F5-2FDD-496B-8EEE-F46EA41A7BD0}"/>
                      </a:ext>
                    </a:extLst>
                  </p:cNvPr>
                  <p:cNvSpPr/>
                  <p:nvPr/>
                </p:nvSpPr>
                <p:spPr>
                  <a:xfrm>
                    <a:off x="5023975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04" name="شكل حر: شكل 203">
                    <a:extLst>
                      <a:ext uri="{FF2B5EF4-FFF2-40B4-BE49-F238E27FC236}">
                        <a16:creationId xmlns:a16="http://schemas.microsoft.com/office/drawing/2014/main" id="{717ACEFD-0427-4065-9ED6-36E3CDD950DC}"/>
                      </a:ext>
                    </a:extLst>
                  </p:cNvPr>
                  <p:cNvSpPr/>
                  <p:nvPr/>
                </p:nvSpPr>
                <p:spPr>
                  <a:xfrm>
                    <a:off x="5073613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05" name="شكل حر: شكل 204">
                    <a:extLst>
                      <a:ext uri="{FF2B5EF4-FFF2-40B4-BE49-F238E27FC236}">
                        <a16:creationId xmlns:a16="http://schemas.microsoft.com/office/drawing/2014/main" id="{F020DB1E-E6F4-4553-A773-B9A0EEB6D1E7}"/>
                      </a:ext>
                    </a:extLst>
                  </p:cNvPr>
                  <p:cNvSpPr/>
                  <p:nvPr/>
                </p:nvSpPr>
                <p:spPr>
                  <a:xfrm>
                    <a:off x="5124123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06" name="شكل حر: شكل 205">
                    <a:extLst>
                      <a:ext uri="{FF2B5EF4-FFF2-40B4-BE49-F238E27FC236}">
                        <a16:creationId xmlns:a16="http://schemas.microsoft.com/office/drawing/2014/main" id="{A1D959F2-E6C1-4256-BA9E-088FC28DBD29}"/>
                      </a:ext>
                    </a:extLst>
                  </p:cNvPr>
                  <p:cNvSpPr/>
                  <p:nvPr/>
                </p:nvSpPr>
                <p:spPr>
                  <a:xfrm>
                    <a:off x="5173762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07" name="شكل حر: شكل 206">
                    <a:extLst>
                      <a:ext uri="{FF2B5EF4-FFF2-40B4-BE49-F238E27FC236}">
                        <a16:creationId xmlns:a16="http://schemas.microsoft.com/office/drawing/2014/main" id="{2DFB22ED-4E92-4A0E-85F0-F09041687336}"/>
                      </a:ext>
                    </a:extLst>
                  </p:cNvPr>
                  <p:cNvSpPr/>
                  <p:nvPr/>
                </p:nvSpPr>
                <p:spPr>
                  <a:xfrm>
                    <a:off x="5224272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08" name="شكل حر: شكل 207">
                    <a:extLst>
                      <a:ext uri="{FF2B5EF4-FFF2-40B4-BE49-F238E27FC236}">
                        <a16:creationId xmlns:a16="http://schemas.microsoft.com/office/drawing/2014/main" id="{403C83FF-94F8-4F9D-88B5-1EC1244A6D71}"/>
                      </a:ext>
                    </a:extLst>
                  </p:cNvPr>
                  <p:cNvSpPr/>
                  <p:nvPr/>
                </p:nvSpPr>
                <p:spPr>
                  <a:xfrm>
                    <a:off x="5273910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09" name="شكل حر: شكل 208">
                    <a:extLst>
                      <a:ext uri="{FF2B5EF4-FFF2-40B4-BE49-F238E27FC236}">
                        <a16:creationId xmlns:a16="http://schemas.microsoft.com/office/drawing/2014/main" id="{483ACC40-CFA8-4D5D-BA64-95CF48692E50}"/>
                      </a:ext>
                    </a:extLst>
                  </p:cNvPr>
                  <p:cNvSpPr/>
                  <p:nvPr/>
                </p:nvSpPr>
                <p:spPr>
                  <a:xfrm>
                    <a:off x="5323549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0" name="شكل حر: شكل 209">
                    <a:extLst>
                      <a:ext uri="{FF2B5EF4-FFF2-40B4-BE49-F238E27FC236}">
                        <a16:creationId xmlns:a16="http://schemas.microsoft.com/office/drawing/2014/main" id="{8FB82A4F-7415-4691-A12F-BAB56B632749}"/>
                      </a:ext>
                    </a:extLst>
                  </p:cNvPr>
                  <p:cNvSpPr/>
                  <p:nvPr/>
                </p:nvSpPr>
                <p:spPr>
                  <a:xfrm>
                    <a:off x="5374059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1" name="شكل حر: شكل 210">
                    <a:extLst>
                      <a:ext uri="{FF2B5EF4-FFF2-40B4-BE49-F238E27FC236}">
                        <a16:creationId xmlns:a16="http://schemas.microsoft.com/office/drawing/2014/main" id="{5F1F21ED-5B54-4671-9378-DB3F7D748E7A}"/>
                      </a:ext>
                    </a:extLst>
                  </p:cNvPr>
                  <p:cNvSpPr/>
                  <p:nvPr/>
                </p:nvSpPr>
                <p:spPr>
                  <a:xfrm>
                    <a:off x="5423698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2" name="شكل حر: شكل 211">
                    <a:extLst>
                      <a:ext uri="{FF2B5EF4-FFF2-40B4-BE49-F238E27FC236}">
                        <a16:creationId xmlns:a16="http://schemas.microsoft.com/office/drawing/2014/main" id="{11ABD8A9-BA8C-43A4-BFDC-8C2ED5EF5E50}"/>
                      </a:ext>
                    </a:extLst>
                  </p:cNvPr>
                  <p:cNvSpPr/>
                  <p:nvPr/>
                </p:nvSpPr>
                <p:spPr>
                  <a:xfrm>
                    <a:off x="5474207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3" name="شكل حر: شكل 212">
                    <a:extLst>
                      <a:ext uri="{FF2B5EF4-FFF2-40B4-BE49-F238E27FC236}">
                        <a16:creationId xmlns:a16="http://schemas.microsoft.com/office/drawing/2014/main" id="{6426F053-B489-4082-AE79-0373362888D6}"/>
                      </a:ext>
                    </a:extLst>
                  </p:cNvPr>
                  <p:cNvSpPr/>
                  <p:nvPr/>
                </p:nvSpPr>
                <p:spPr>
                  <a:xfrm>
                    <a:off x="5523846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4" name="شكل حر: شكل 213">
                    <a:extLst>
                      <a:ext uri="{FF2B5EF4-FFF2-40B4-BE49-F238E27FC236}">
                        <a16:creationId xmlns:a16="http://schemas.microsoft.com/office/drawing/2014/main" id="{348C9F92-75F3-4440-B7B2-59A9FBF14276}"/>
                      </a:ext>
                    </a:extLst>
                  </p:cNvPr>
                  <p:cNvSpPr/>
                  <p:nvPr/>
                </p:nvSpPr>
                <p:spPr>
                  <a:xfrm>
                    <a:off x="5574356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5" name="شكل حر: شكل 214">
                    <a:extLst>
                      <a:ext uri="{FF2B5EF4-FFF2-40B4-BE49-F238E27FC236}">
                        <a16:creationId xmlns:a16="http://schemas.microsoft.com/office/drawing/2014/main" id="{8EE683CE-1E1D-4B2E-A4FC-8F253F59E68C}"/>
                      </a:ext>
                    </a:extLst>
                  </p:cNvPr>
                  <p:cNvSpPr/>
                  <p:nvPr/>
                </p:nvSpPr>
                <p:spPr>
                  <a:xfrm>
                    <a:off x="5623995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6" name="شكل حر: شكل 215">
                    <a:extLst>
                      <a:ext uri="{FF2B5EF4-FFF2-40B4-BE49-F238E27FC236}">
                        <a16:creationId xmlns:a16="http://schemas.microsoft.com/office/drawing/2014/main" id="{501A84A6-4CBB-40D6-BCCF-8B28A1C5B271}"/>
                      </a:ext>
                    </a:extLst>
                  </p:cNvPr>
                  <p:cNvSpPr/>
                  <p:nvPr/>
                </p:nvSpPr>
                <p:spPr>
                  <a:xfrm>
                    <a:off x="5673634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7" name="شكل حر: شكل 216">
                    <a:extLst>
                      <a:ext uri="{FF2B5EF4-FFF2-40B4-BE49-F238E27FC236}">
                        <a16:creationId xmlns:a16="http://schemas.microsoft.com/office/drawing/2014/main" id="{2E7A3E3D-B19D-4F39-A23B-C5FE780CA236}"/>
                      </a:ext>
                    </a:extLst>
                  </p:cNvPr>
                  <p:cNvSpPr/>
                  <p:nvPr/>
                </p:nvSpPr>
                <p:spPr>
                  <a:xfrm>
                    <a:off x="5724143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8" name="شكل حر: شكل 217">
                    <a:extLst>
                      <a:ext uri="{FF2B5EF4-FFF2-40B4-BE49-F238E27FC236}">
                        <a16:creationId xmlns:a16="http://schemas.microsoft.com/office/drawing/2014/main" id="{BEB2FA2C-6328-43DB-8A94-D41DC1ABB455}"/>
                      </a:ext>
                    </a:extLst>
                  </p:cNvPr>
                  <p:cNvSpPr/>
                  <p:nvPr/>
                </p:nvSpPr>
                <p:spPr>
                  <a:xfrm>
                    <a:off x="5773782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19" name="شكل حر: شكل 218">
                    <a:extLst>
                      <a:ext uri="{FF2B5EF4-FFF2-40B4-BE49-F238E27FC236}">
                        <a16:creationId xmlns:a16="http://schemas.microsoft.com/office/drawing/2014/main" id="{F9D2BF0C-E940-4648-9C42-E4B314EB96EC}"/>
                      </a:ext>
                    </a:extLst>
                  </p:cNvPr>
                  <p:cNvSpPr/>
                  <p:nvPr/>
                </p:nvSpPr>
                <p:spPr>
                  <a:xfrm>
                    <a:off x="5824292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0" name="شكل حر: شكل 219">
                    <a:extLst>
                      <a:ext uri="{FF2B5EF4-FFF2-40B4-BE49-F238E27FC236}">
                        <a16:creationId xmlns:a16="http://schemas.microsoft.com/office/drawing/2014/main" id="{369E23F5-15FB-48B5-9370-67CD89DED991}"/>
                      </a:ext>
                    </a:extLst>
                  </p:cNvPr>
                  <p:cNvSpPr/>
                  <p:nvPr/>
                </p:nvSpPr>
                <p:spPr>
                  <a:xfrm>
                    <a:off x="5873931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1" name="شكل حر: شكل 220">
                    <a:extLst>
                      <a:ext uri="{FF2B5EF4-FFF2-40B4-BE49-F238E27FC236}">
                        <a16:creationId xmlns:a16="http://schemas.microsoft.com/office/drawing/2014/main" id="{5C3F1514-68B2-4F5C-9341-5706431CCAC8}"/>
                      </a:ext>
                    </a:extLst>
                  </p:cNvPr>
                  <p:cNvSpPr/>
                  <p:nvPr/>
                </p:nvSpPr>
                <p:spPr>
                  <a:xfrm>
                    <a:off x="5923570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2" name="شكل حر: شكل 221">
                    <a:extLst>
                      <a:ext uri="{FF2B5EF4-FFF2-40B4-BE49-F238E27FC236}">
                        <a16:creationId xmlns:a16="http://schemas.microsoft.com/office/drawing/2014/main" id="{53010225-81F2-4F8C-8D70-99A914985853}"/>
                      </a:ext>
                    </a:extLst>
                  </p:cNvPr>
                  <p:cNvSpPr/>
                  <p:nvPr/>
                </p:nvSpPr>
                <p:spPr>
                  <a:xfrm>
                    <a:off x="5974080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3" name="شكل حر: شكل 222">
                    <a:extLst>
                      <a:ext uri="{FF2B5EF4-FFF2-40B4-BE49-F238E27FC236}">
                        <a16:creationId xmlns:a16="http://schemas.microsoft.com/office/drawing/2014/main" id="{74CFF84A-23E5-45A2-A9FD-3B61612414AB}"/>
                      </a:ext>
                    </a:extLst>
                  </p:cNvPr>
                  <p:cNvSpPr/>
                  <p:nvPr/>
                </p:nvSpPr>
                <p:spPr>
                  <a:xfrm>
                    <a:off x="6023718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4" name="شكل حر: شكل 223">
                    <a:extLst>
                      <a:ext uri="{FF2B5EF4-FFF2-40B4-BE49-F238E27FC236}">
                        <a16:creationId xmlns:a16="http://schemas.microsoft.com/office/drawing/2014/main" id="{3A3B715F-0791-4D3E-BCDB-C3476E6FFD4F}"/>
                      </a:ext>
                    </a:extLst>
                  </p:cNvPr>
                  <p:cNvSpPr/>
                  <p:nvPr/>
                </p:nvSpPr>
                <p:spPr>
                  <a:xfrm>
                    <a:off x="6074228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5" name="شكل حر: شكل 224">
                    <a:extLst>
                      <a:ext uri="{FF2B5EF4-FFF2-40B4-BE49-F238E27FC236}">
                        <a16:creationId xmlns:a16="http://schemas.microsoft.com/office/drawing/2014/main" id="{2C78AE1B-0325-4203-8062-9328E4D7C57B}"/>
                      </a:ext>
                    </a:extLst>
                  </p:cNvPr>
                  <p:cNvSpPr/>
                  <p:nvPr/>
                </p:nvSpPr>
                <p:spPr>
                  <a:xfrm>
                    <a:off x="6123867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6" name="شكل حر: شكل 225">
                    <a:extLst>
                      <a:ext uri="{FF2B5EF4-FFF2-40B4-BE49-F238E27FC236}">
                        <a16:creationId xmlns:a16="http://schemas.microsoft.com/office/drawing/2014/main" id="{91517F3A-7AC1-4F5B-B655-2D2C289DED4D}"/>
                      </a:ext>
                    </a:extLst>
                  </p:cNvPr>
                  <p:cNvSpPr/>
                  <p:nvPr/>
                </p:nvSpPr>
                <p:spPr>
                  <a:xfrm>
                    <a:off x="6174377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7" name="شكل حر: شكل 226">
                    <a:extLst>
                      <a:ext uri="{FF2B5EF4-FFF2-40B4-BE49-F238E27FC236}">
                        <a16:creationId xmlns:a16="http://schemas.microsoft.com/office/drawing/2014/main" id="{F42F1F4D-8C99-4D6E-82B8-86786C04273A}"/>
                      </a:ext>
                    </a:extLst>
                  </p:cNvPr>
                  <p:cNvSpPr/>
                  <p:nvPr/>
                </p:nvSpPr>
                <p:spPr>
                  <a:xfrm>
                    <a:off x="6224016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8" name="شكل حر: شكل 227">
                    <a:extLst>
                      <a:ext uri="{FF2B5EF4-FFF2-40B4-BE49-F238E27FC236}">
                        <a16:creationId xmlns:a16="http://schemas.microsoft.com/office/drawing/2014/main" id="{E155599B-06FF-4A11-A94D-A66DBF96EC10}"/>
                      </a:ext>
                    </a:extLst>
                  </p:cNvPr>
                  <p:cNvSpPr/>
                  <p:nvPr/>
                </p:nvSpPr>
                <p:spPr>
                  <a:xfrm>
                    <a:off x="6273655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9" name="شكل حر: شكل 228">
                    <a:extLst>
                      <a:ext uri="{FF2B5EF4-FFF2-40B4-BE49-F238E27FC236}">
                        <a16:creationId xmlns:a16="http://schemas.microsoft.com/office/drawing/2014/main" id="{C4B0B686-BE7D-4C0E-BA3A-0A68739C7784}"/>
                      </a:ext>
                    </a:extLst>
                  </p:cNvPr>
                  <p:cNvSpPr/>
                  <p:nvPr/>
                </p:nvSpPr>
                <p:spPr>
                  <a:xfrm>
                    <a:off x="6324164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0" name="شكل حر: شكل 229">
                    <a:extLst>
                      <a:ext uri="{FF2B5EF4-FFF2-40B4-BE49-F238E27FC236}">
                        <a16:creationId xmlns:a16="http://schemas.microsoft.com/office/drawing/2014/main" id="{00DB6745-DB08-4159-9C59-5ACCD926242D}"/>
                      </a:ext>
                    </a:extLst>
                  </p:cNvPr>
                  <p:cNvSpPr/>
                  <p:nvPr/>
                </p:nvSpPr>
                <p:spPr>
                  <a:xfrm>
                    <a:off x="6373803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1" name="شكل حر: شكل 230">
                    <a:extLst>
                      <a:ext uri="{FF2B5EF4-FFF2-40B4-BE49-F238E27FC236}">
                        <a16:creationId xmlns:a16="http://schemas.microsoft.com/office/drawing/2014/main" id="{05FB9C66-9B1F-440A-A080-F3EC2C6140D8}"/>
                      </a:ext>
                    </a:extLst>
                  </p:cNvPr>
                  <p:cNvSpPr/>
                  <p:nvPr/>
                </p:nvSpPr>
                <p:spPr>
                  <a:xfrm>
                    <a:off x="6424313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2" name="شكل حر: شكل 231">
                    <a:extLst>
                      <a:ext uri="{FF2B5EF4-FFF2-40B4-BE49-F238E27FC236}">
                        <a16:creationId xmlns:a16="http://schemas.microsoft.com/office/drawing/2014/main" id="{BB042261-CB62-4954-A688-93E80D41D908}"/>
                      </a:ext>
                    </a:extLst>
                  </p:cNvPr>
                  <p:cNvSpPr/>
                  <p:nvPr/>
                </p:nvSpPr>
                <p:spPr>
                  <a:xfrm>
                    <a:off x="6473952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3" name="شكل حر: شكل 232">
                    <a:extLst>
                      <a:ext uri="{FF2B5EF4-FFF2-40B4-BE49-F238E27FC236}">
                        <a16:creationId xmlns:a16="http://schemas.microsoft.com/office/drawing/2014/main" id="{B1DDAEBC-674C-4669-8DD5-FD4E36E83A26}"/>
                      </a:ext>
                    </a:extLst>
                  </p:cNvPr>
                  <p:cNvSpPr/>
                  <p:nvPr/>
                </p:nvSpPr>
                <p:spPr>
                  <a:xfrm>
                    <a:off x="6524461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4" name="شكل حر: شكل 233">
                    <a:extLst>
                      <a:ext uri="{FF2B5EF4-FFF2-40B4-BE49-F238E27FC236}">
                        <a16:creationId xmlns:a16="http://schemas.microsoft.com/office/drawing/2014/main" id="{6406A42B-15AD-4242-8D43-C961C2389925}"/>
                      </a:ext>
                    </a:extLst>
                  </p:cNvPr>
                  <p:cNvSpPr/>
                  <p:nvPr/>
                </p:nvSpPr>
                <p:spPr>
                  <a:xfrm>
                    <a:off x="6574100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5" name="شكل حر: شكل 234">
                    <a:extLst>
                      <a:ext uri="{FF2B5EF4-FFF2-40B4-BE49-F238E27FC236}">
                        <a16:creationId xmlns:a16="http://schemas.microsoft.com/office/drawing/2014/main" id="{A19F0AE5-9066-4500-B50C-14D18B7515D4}"/>
                      </a:ext>
                    </a:extLst>
                  </p:cNvPr>
                  <p:cNvSpPr/>
                  <p:nvPr/>
                </p:nvSpPr>
                <p:spPr>
                  <a:xfrm>
                    <a:off x="6623739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6" name="شكل حر: شكل 235">
                    <a:extLst>
                      <a:ext uri="{FF2B5EF4-FFF2-40B4-BE49-F238E27FC236}">
                        <a16:creationId xmlns:a16="http://schemas.microsoft.com/office/drawing/2014/main" id="{68C56BDB-C0AE-4646-A84D-672624FBAF8B}"/>
                      </a:ext>
                    </a:extLst>
                  </p:cNvPr>
                  <p:cNvSpPr/>
                  <p:nvPr/>
                </p:nvSpPr>
                <p:spPr>
                  <a:xfrm>
                    <a:off x="6674249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7" name="شكل حر: شكل 236">
                    <a:extLst>
                      <a:ext uri="{FF2B5EF4-FFF2-40B4-BE49-F238E27FC236}">
                        <a16:creationId xmlns:a16="http://schemas.microsoft.com/office/drawing/2014/main" id="{8B4FBD71-64CA-4EA6-9A60-2AC70959919C}"/>
                      </a:ext>
                    </a:extLst>
                  </p:cNvPr>
                  <p:cNvSpPr/>
                  <p:nvPr/>
                </p:nvSpPr>
                <p:spPr>
                  <a:xfrm>
                    <a:off x="6723887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8" name="شكل حر: شكل 237">
                    <a:extLst>
                      <a:ext uri="{FF2B5EF4-FFF2-40B4-BE49-F238E27FC236}">
                        <a16:creationId xmlns:a16="http://schemas.microsoft.com/office/drawing/2014/main" id="{FDDD55E5-D886-4DE6-98DB-7CBA8340B252}"/>
                      </a:ext>
                    </a:extLst>
                  </p:cNvPr>
                  <p:cNvSpPr/>
                  <p:nvPr/>
                </p:nvSpPr>
                <p:spPr>
                  <a:xfrm>
                    <a:off x="6774397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39" name="شكل حر: شكل 238">
                    <a:extLst>
                      <a:ext uri="{FF2B5EF4-FFF2-40B4-BE49-F238E27FC236}">
                        <a16:creationId xmlns:a16="http://schemas.microsoft.com/office/drawing/2014/main" id="{991E69B6-E949-4ADD-9540-FC33A7434106}"/>
                      </a:ext>
                    </a:extLst>
                  </p:cNvPr>
                  <p:cNvSpPr/>
                  <p:nvPr/>
                </p:nvSpPr>
                <p:spPr>
                  <a:xfrm>
                    <a:off x="6824036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40" name="شكل حر: شكل 239">
                    <a:extLst>
                      <a:ext uri="{FF2B5EF4-FFF2-40B4-BE49-F238E27FC236}">
                        <a16:creationId xmlns:a16="http://schemas.microsoft.com/office/drawing/2014/main" id="{6B5A86E7-C525-4F92-88B9-EDF7D52BE76C}"/>
                      </a:ext>
                    </a:extLst>
                  </p:cNvPr>
                  <p:cNvSpPr/>
                  <p:nvPr/>
                </p:nvSpPr>
                <p:spPr>
                  <a:xfrm>
                    <a:off x="6873675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41" name="شكل حر: شكل 240">
                    <a:extLst>
                      <a:ext uri="{FF2B5EF4-FFF2-40B4-BE49-F238E27FC236}">
                        <a16:creationId xmlns:a16="http://schemas.microsoft.com/office/drawing/2014/main" id="{C9710B4B-20CF-41D6-BDB1-6A638BE0E1D5}"/>
                      </a:ext>
                    </a:extLst>
                  </p:cNvPr>
                  <p:cNvSpPr/>
                  <p:nvPr/>
                </p:nvSpPr>
                <p:spPr>
                  <a:xfrm>
                    <a:off x="6924184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42" name="شكل حر: شكل 241">
                    <a:extLst>
                      <a:ext uri="{FF2B5EF4-FFF2-40B4-BE49-F238E27FC236}">
                        <a16:creationId xmlns:a16="http://schemas.microsoft.com/office/drawing/2014/main" id="{52087D9B-FD0F-45D7-8A75-9456E92CB96E}"/>
                      </a:ext>
                    </a:extLst>
                  </p:cNvPr>
                  <p:cNvSpPr/>
                  <p:nvPr/>
                </p:nvSpPr>
                <p:spPr>
                  <a:xfrm>
                    <a:off x="6973823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43" name="شكل حر: شكل 242">
                    <a:extLst>
                      <a:ext uri="{FF2B5EF4-FFF2-40B4-BE49-F238E27FC236}">
                        <a16:creationId xmlns:a16="http://schemas.microsoft.com/office/drawing/2014/main" id="{B57BD4B9-A6A1-4CCE-AAB7-D85F88E8286F}"/>
                      </a:ext>
                    </a:extLst>
                  </p:cNvPr>
                  <p:cNvSpPr/>
                  <p:nvPr/>
                </p:nvSpPr>
                <p:spPr>
                  <a:xfrm>
                    <a:off x="7024333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44" name="شكل حر: شكل 243">
                    <a:extLst>
                      <a:ext uri="{FF2B5EF4-FFF2-40B4-BE49-F238E27FC236}">
                        <a16:creationId xmlns:a16="http://schemas.microsoft.com/office/drawing/2014/main" id="{33A01E31-B82F-4D67-AF33-0ED46FDB5F2C}"/>
                      </a:ext>
                    </a:extLst>
                  </p:cNvPr>
                  <p:cNvSpPr/>
                  <p:nvPr/>
                </p:nvSpPr>
                <p:spPr>
                  <a:xfrm>
                    <a:off x="7073972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45" name="شكل حر: شكل 244">
                    <a:extLst>
                      <a:ext uri="{FF2B5EF4-FFF2-40B4-BE49-F238E27FC236}">
                        <a16:creationId xmlns:a16="http://schemas.microsoft.com/office/drawing/2014/main" id="{403F7F6A-FF54-408B-88AD-A8C0185B10CA}"/>
                      </a:ext>
                    </a:extLst>
                  </p:cNvPr>
                  <p:cNvSpPr/>
                  <p:nvPr/>
                </p:nvSpPr>
                <p:spPr>
                  <a:xfrm>
                    <a:off x="7124482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46" name="شكل حر: شكل 245">
                    <a:extLst>
                      <a:ext uri="{FF2B5EF4-FFF2-40B4-BE49-F238E27FC236}">
                        <a16:creationId xmlns:a16="http://schemas.microsoft.com/office/drawing/2014/main" id="{B7F008A2-1649-4283-AD60-1F936A6168B5}"/>
                      </a:ext>
                    </a:extLst>
                  </p:cNvPr>
                  <p:cNvSpPr/>
                  <p:nvPr/>
                </p:nvSpPr>
                <p:spPr>
                  <a:xfrm>
                    <a:off x="7174121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47" name="شكل حر: شكل 246">
                    <a:extLst>
                      <a:ext uri="{FF2B5EF4-FFF2-40B4-BE49-F238E27FC236}">
                        <a16:creationId xmlns:a16="http://schemas.microsoft.com/office/drawing/2014/main" id="{74A37332-8AA0-4BB9-A265-B68FA84C048B}"/>
                      </a:ext>
                    </a:extLst>
                  </p:cNvPr>
                  <p:cNvSpPr/>
                  <p:nvPr/>
                </p:nvSpPr>
                <p:spPr>
                  <a:xfrm>
                    <a:off x="7223760" y="6703858"/>
                    <a:ext cx="8708" cy="82731"/>
                  </a:xfrm>
                  <a:custGeom>
                    <a:avLst/>
                    <a:gdLst>
                      <a:gd name="connsiteX0" fmla="*/ 0 w 8708"/>
                      <a:gd name="connsiteY0" fmla="*/ 0 h 82731"/>
                      <a:gd name="connsiteX1" fmla="*/ 0 w 8708"/>
                      <a:gd name="connsiteY1" fmla="*/ 82731 h 82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82731">
                        <a:moveTo>
                          <a:pt x="0" y="0"/>
                        </a:moveTo>
                        <a:lnTo>
                          <a:pt x="0" y="82731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248" name="شكل حر: شكل 247">
                  <a:extLst>
                    <a:ext uri="{FF2B5EF4-FFF2-40B4-BE49-F238E27FC236}">
                      <a16:creationId xmlns:a16="http://schemas.microsoft.com/office/drawing/2014/main" id="{0002D7E5-ED12-4715-81FB-96A871E2BCD7}"/>
                    </a:ext>
                  </a:extLst>
                </p:cNvPr>
                <p:cNvSpPr/>
                <p:nvPr/>
              </p:nvSpPr>
              <p:spPr>
                <a:xfrm>
                  <a:off x="5113673" y="6721275"/>
                  <a:ext cx="91440" cy="49638"/>
                </a:xfrm>
                <a:custGeom>
                  <a:avLst/>
                  <a:gdLst>
                    <a:gd name="connsiteX0" fmla="*/ 0 w 91440"/>
                    <a:gd name="connsiteY0" fmla="*/ 0 h 49638"/>
                    <a:gd name="connsiteX1" fmla="*/ 91440 w 91440"/>
                    <a:gd name="connsiteY1" fmla="*/ 0 h 49638"/>
                    <a:gd name="connsiteX2" fmla="*/ 91440 w 91440"/>
                    <a:gd name="connsiteY2" fmla="*/ 49639 h 49638"/>
                    <a:gd name="connsiteX3" fmla="*/ 0 w 91440"/>
                    <a:gd name="connsiteY3" fmla="*/ 49639 h 49638"/>
                    <a:gd name="connsiteX4" fmla="*/ 0 w 91440"/>
                    <a:gd name="connsiteY4" fmla="*/ 0 h 49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49638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49639"/>
                      </a:lnTo>
                      <a:lnTo>
                        <a:pt x="0" y="49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49" name="شكل حر: شكل 248">
                  <a:extLst>
                    <a:ext uri="{FF2B5EF4-FFF2-40B4-BE49-F238E27FC236}">
                      <a16:creationId xmlns:a16="http://schemas.microsoft.com/office/drawing/2014/main" id="{16C7BF98-1641-46F3-A922-4431C81660AC}"/>
                    </a:ext>
                  </a:extLst>
                </p:cNvPr>
                <p:cNvSpPr/>
                <p:nvPr/>
              </p:nvSpPr>
              <p:spPr>
                <a:xfrm>
                  <a:off x="5472466" y="6721275"/>
                  <a:ext cx="91440" cy="49638"/>
                </a:xfrm>
                <a:custGeom>
                  <a:avLst/>
                  <a:gdLst>
                    <a:gd name="connsiteX0" fmla="*/ 0 w 91440"/>
                    <a:gd name="connsiteY0" fmla="*/ 0 h 49638"/>
                    <a:gd name="connsiteX1" fmla="*/ 91440 w 91440"/>
                    <a:gd name="connsiteY1" fmla="*/ 0 h 49638"/>
                    <a:gd name="connsiteX2" fmla="*/ 91440 w 91440"/>
                    <a:gd name="connsiteY2" fmla="*/ 49639 h 49638"/>
                    <a:gd name="connsiteX3" fmla="*/ 0 w 91440"/>
                    <a:gd name="connsiteY3" fmla="*/ 49639 h 49638"/>
                    <a:gd name="connsiteX4" fmla="*/ 0 w 91440"/>
                    <a:gd name="connsiteY4" fmla="*/ 0 h 49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49638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49639"/>
                      </a:lnTo>
                      <a:lnTo>
                        <a:pt x="0" y="49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50" name="شكل حر: شكل 249">
                  <a:extLst>
                    <a:ext uri="{FF2B5EF4-FFF2-40B4-BE49-F238E27FC236}">
                      <a16:creationId xmlns:a16="http://schemas.microsoft.com/office/drawing/2014/main" id="{9006A9AA-6FFC-485E-B591-39A2915AE9EF}"/>
                    </a:ext>
                  </a:extLst>
                </p:cNvPr>
                <p:cNvSpPr/>
                <p:nvPr/>
              </p:nvSpPr>
              <p:spPr>
                <a:xfrm>
                  <a:off x="5832130" y="6721275"/>
                  <a:ext cx="91440" cy="49638"/>
                </a:xfrm>
                <a:custGeom>
                  <a:avLst/>
                  <a:gdLst>
                    <a:gd name="connsiteX0" fmla="*/ 0 w 91440"/>
                    <a:gd name="connsiteY0" fmla="*/ 0 h 49638"/>
                    <a:gd name="connsiteX1" fmla="*/ 91440 w 91440"/>
                    <a:gd name="connsiteY1" fmla="*/ 0 h 49638"/>
                    <a:gd name="connsiteX2" fmla="*/ 91440 w 91440"/>
                    <a:gd name="connsiteY2" fmla="*/ 49639 h 49638"/>
                    <a:gd name="connsiteX3" fmla="*/ 0 w 91440"/>
                    <a:gd name="connsiteY3" fmla="*/ 49639 h 49638"/>
                    <a:gd name="connsiteX4" fmla="*/ 0 w 91440"/>
                    <a:gd name="connsiteY4" fmla="*/ 0 h 49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49638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49639"/>
                      </a:lnTo>
                      <a:lnTo>
                        <a:pt x="0" y="49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51" name="شكل حر: شكل 250">
                  <a:extLst>
                    <a:ext uri="{FF2B5EF4-FFF2-40B4-BE49-F238E27FC236}">
                      <a16:creationId xmlns:a16="http://schemas.microsoft.com/office/drawing/2014/main" id="{A6A22584-6A99-4A0F-9750-ECA620EABA85}"/>
                    </a:ext>
                  </a:extLst>
                </p:cNvPr>
                <p:cNvSpPr/>
                <p:nvPr/>
              </p:nvSpPr>
              <p:spPr>
                <a:xfrm>
                  <a:off x="6190923" y="6721275"/>
                  <a:ext cx="91440" cy="49638"/>
                </a:xfrm>
                <a:custGeom>
                  <a:avLst/>
                  <a:gdLst>
                    <a:gd name="connsiteX0" fmla="*/ 0 w 91440"/>
                    <a:gd name="connsiteY0" fmla="*/ 0 h 49638"/>
                    <a:gd name="connsiteX1" fmla="*/ 91440 w 91440"/>
                    <a:gd name="connsiteY1" fmla="*/ 0 h 49638"/>
                    <a:gd name="connsiteX2" fmla="*/ 91440 w 91440"/>
                    <a:gd name="connsiteY2" fmla="*/ 49639 h 49638"/>
                    <a:gd name="connsiteX3" fmla="*/ 0 w 91440"/>
                    <a:gd name="connsiteY3" fmla="*/ 49639 h 49638"/>
                    <a:gd name="connsiteX4" fmla="*/ 0 w 91440"/>
                    <a:gd name="connsiteY4" fmla="*/ 0 h 49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49638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49639"/>
                      </a:lnTo>
                      <a:lnTo>
                        <a:pt x="0" y="49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52" name="شكل حر: شكل 251">
                  <a:extLst>
                    <a:ext uri="{FF2B5EF4-FFF2-40B4-BE49-F238E27FC236}">
                      <a16:creationId xmlns:a16="http://schemas.microsoft.com/office/drawing/2014/main" id="{53374EE7-C19A-43A0-BA0A-18455FBDAB11}"/>
                    </a:ext>
                  </a:extLst>
                </p:cNvPr>
                <p:cNvSpPr/>
                <p:nvPr/>
              </p:nvSpPr>
              <p:spPr>
                <a:xfrm>
                  <a:off x="6549716" y="6721275"/>
                  <a:ext cx="91440" cy="49638"/>
                </a:xfrm>
                <a:custGeom>
                  <a:avLst/>
                  <a:gdLst>
                    <a:gd name="connsiteX0" fmla="*/ 0 w 91440"/>
                    <a:gd name="connsiteY0" fmla="*/ 0 h 49638"/>
                    <a:gd name="connsiteX1" fmla="*/ 91440 w 91440"/>
                    <a:gd name="connsiteY1" fmla="*/ 0 h 49638"/>
                    <a:gd name="connsiteX2" fmla="*/ 91440 w 91440"/>
                    <a:gd name="connsiteY2" fmla="*/ 49639 h 49638"/>
                    <a:gd name="connsiteX3" fmla="*/ 0 w 91440"/>
                    <a:gd name="connsiteY3" fmla="*/ 49639 h 49638"/>
                    <a:gd name="connsiteX4" fmla="*/ 0 w 91440"/>
                    <a:gd name="connsiteY4" fmla="*/ 0 h 49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49638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49639"/>
                      </a:lnTo>
                      <a:lnTo>
                        <a:pt x="0" y="49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53" name="شكل حر: شكل 252">
                  <a:extLst>
                    <a:ext uri="{FF2B5EF4-FFF2-40B4-BE49-F238E27FC236}">
                      <a16:creationId xmlns:a16="http://schemas.microsoft.com/office/drawing/2014/main" id="{F1DF9CAD-D00B-4816-AEEE-2A097F6E0B92}"/>
                    </a:ext>
                  </a:extLst>
                </p:cNvPr>
                <p:cNvSpPr/>
                <p:nvPr/>
              </p:nvSpPr>
              <p:spPr>
                <a:xfrm>
                  <a:off x="6908509" y="6721275"/>
                  <a:ext cx="91440" cy="49638"/>
                </a:xfrm>
                <a:custGeom>
                  <a:avLst/>
                  <a:gdLst>
                    <a:gd name="connsiteX0" fmla="*/ 0 w 91440"/>
                    <a:gd name="connsiteY0" fmla="*/ 0 h 49638"/>
                    <a:gd name="connsiteX1" fmla="*/ 91440 w 91440"/>
                    <a:gd name="connsiteY1" fmla="*/ 0 h 49638"/>
                    <a:gd name="connsiteX2" fmla="*/ 91440 w 91440"/>
                    <a:gd name="connsiteY2" fmla="*/ 49639 h 49638"/>
                    <a:gd name="connsiteX3" fmla="*/ 0 w 91440"/>
                    <a:gd name="connsiteY3" fmla="*/ 49639 h 49638"/>
                    <a:gd name="connsiteX4" fmla="*/ 0 w 91440"/>
                    <a:gd name="connsiteY4" fmla="*/ 0 h 49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" h="49638">
                      <a:moveTo>
                        <a:pt x="0" y="0"/>
                      </a:moveTo>
                      <a:lnTo>
                        <a:pt x="91440" y="0"/>
                      </a:lnTo>
                      <a:lnTo>
                        <a:pt x="91440" y="49639"/>
                      </a:lnTo>
                      <a:lnTo>
                        <a:pt x="0" y="496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254" name="شكل حر: شكل 253">
                <a:extLst>
                  <a:ext uri="{FF2B5EF4-FFF2-40B4-BE49-F238E27FC236}">
                    <a16:creationId xmlns:a16="http://schemas.microsoft.com/office/drawing/2014/main" id="{531C85C1-F585-4701-A632-6F7B0070C5A4}"/>
                  </a:ext>
                </a:extLst>
              </p:cNvPr>
              <p:cNvSpPr/>
              <p:nvPr/>
            </p:nvSpPr>
            <p:spPr>
              <a:xfrm>
                <a:off x="4334256" y="6385124"/>
                <a:ext cx="75764" cy="487680"/>
              </a:xfrm>
              <a:custGeom>
                <a:avLst/>
                <a:gdLst>
                  <a:gd name="connsiteX0" fmla="*/ 0 w 75764"/>
                  <a:gd name="connsiteY0" fmla="*/ 0 h 487680"/>
                  <a:gd name="connsiteX1" fmla="*/ 75764 w 75764"/>
                  <a:gd name="connsiteY1" fmla="*/ 0 h 487680"/>
                  <a:gd name="connsiteX2" fmla="*/ 75764 w 75764"/>
                  <a:gd name="connsiteY2" fmla="*/ 487680 h 487680"/>
                  <a:gd name="connsiteX3" fmla="*/ 0 w 75764"/>
                  <a:gd name="connsiteY3" fmla="*/ 487680 h 487680"/>
                  <a:gd name="connsiteX4" fmla="*/ 0 w 75764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764" h="487680">
                    <a:moveTo>
                      <a:pt x="0" y="0"/>
                    </a:moveTo>
                    <a:lnTo>
                      <a:pt x="75764" y="0"/>
                    </a:lnTo>
                    <a:lnTo>
                      <a:pt x="75764" y="487680"/>
                    </a:lnTo>
                    <a:lnTo>
                      <a:pt x="0" y="4876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5" name="شكل حر: شكل 254">
                <a:extLst>
                  <a:ext uri="{FF2B5EF4-FFF2-40B4-BE49-F238E27FC236}">
                    <a16:creationId xmlns:a16="http://schemas.microsoft.com/office/drawing/2014/main" id="{1645478A-AA92-4E02-A262-9C42BFE26303}"/>
                  </a:ext>
                </a:extLst>
              </p:cNvPr>
              <p:cNvSpPr/>
              <p:nvPr/>
            </p:nvSpPr>
            <p:spPr>
              <a:xfrm>
                <a:off x="4169663" y="5739819"/>
                <a:ext cx="418882" cy="299574"/>
              </a:xfrm>
              <a:custGeom>
                <a:avLst/>
                <a:gdLst>
                  <a:gd name="connsiteX0" fmla="*/ 202910 w 418882"/>
                  <a:gd name="connsiteY0" fmla="*/ 0 h 299574"/>
                  <a:gd name="connsiteX1" fmla="*/ 155884 w 418882"/>
                  <a:gd name="connsiteY1" fmla="*/ 0 h 299574"/>
                  <a:gd name="connsiteX2" fmla="*/ 0 w 418882"/>
                  <a:gd name="connsiteY2" fmla="*/ 0 h 299574"/>
                  <a:gd name="connsiteX3" fmla="*/ 0 w 418882"/>
                  <a:gd name="connsiteY3" fmla="*/ 91440 h 299574"/>
                  <a:gd name="connsiteX4" fmla="*/ 85344 w 418882"/>
                  <a:gd name="connsiteY4" fmla="*/ 299575 h 299574"/>
                  <a:gd name="connsiteX5" fmla="*/ 155884 w 418882"/>
                  <a:gd name="connsiteY5" fmla="*/ 299575 h 299574"/>
                  <a:gd name="connsiteX6" fmla="*/ 202910 w 418882"/>
                  <a:gd name="connsiteY6" fmla="*/ 299575 h 299574"/>
                  <a:gd name="connsiteX7" fmla="*/ 333538 w 418882"/>
                  <a:gd name="connsiteY7" fmla="*/ 299575 h 299574"/>
                  <a:gd name="connsiteX8" fmla="*/ 418883 w 418882"/>
                  <a:gd name="connsiteY8" fmla="*/ 91440 h 299574"/>
                  <a:gd name="connsiteX9" fmla="*/ 418883 w 418882"/>
                  <a:gd name="connsiteY9" fmla="*/ 0 h 29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882" h="299574">
                    <a:moveTo>
                      <a:pt x="202910" y="0"/>
                    </a:moveTo>
                    <a:lnTo>
                      <a:pt x="155884" y="0"/>
                    </a:lnTo>
                    <a:lnTo>
                      <a:pt x="0" y="0"/>
                    </a:lnTo>
                    <a:lnTo>
                      <a:pt x="0" y="91440"/>
                    </a:lnTo>
                    <a:lnTo>
                      <a:pt x="85344" y="299575"/>
                    </a:lnTo>
                    <a:lnTo>
                      <a:pt x="155884" y="299575"/>
                    </a:lnTo>
                    <a:lnTo>
                      <a:pt x="202910" y="299575"/>
                    </a:lnTo>
                    <a:lnTo>
                      <a:pt x="333538" y="299575"/>
                    </a:lnTo>
                    <a:lnTo>
                      <a:pt x="418883" y="91440"/>
                    </a:lnTo>
                    <a:lnTo>
                      <a:pt x="418883" y="0"/>
                    </a:ln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6" name="شكل حر: شكل 255">
                <a:extLst>
                  <a:ext uri="{FF2B5EF4-FFF2-40B4-BE49-F238E27FC236}">
                    <a16:creationId xmlns:a16="http://schemas.microsoft.com/office/drawing/2014/main" id="{5E646D22-1F64-4EB6-B504-355BF4CEA766}"/>
                  </a:ext>
                </a:extLst>
              </p:cNvPr>
              <p:cNvSpPr/>
              <p:nvPr/>
            </p:nvSpPr>
            <p:spPr>
              <a:xfrm>
                <a:off x="4169663" y="5739819"/>
                <a:ext cx="418882" cy="56605"/>
              </a:xfrm>
              <a:custGeom>
                <a:avLst/>
                <a:gdLst>
                  <a:gd name="connsiteX0" fmla="*/ 0 w 418882"/>
                  <a:gd name="connsiteY0" fmla="*/ 0 h 56605"/>
                  <a:gd name="connsiteX1" fmla="*/ 418883 w 418882"/>
                  <a:gd name="connsiteY1" fmla="*/ 0 h 56605"/>
                  <a:gd name="connsiteX2" fmla="*/ 418883 w 418882"/>
                  <a:gd name="connsiteY2" fmla="*/ 56606 h 56605"/>
                  <a:gd name="connsiteX3" fmla="*/ 0 w 418882"/>
                  <a:gd name="connsiteY3" fmla="*/ 56606 h 56605"/>
                  <a:gd name="connsiteX4" fmla="*/ 0 w 418882"/>
                  <a:gd name="connsiteY4" fmla="*/ 0 h 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882" h="56605">
                    <a:moveTo>
                      <a:pt x="0" y="0"/>
                    </a:moveTo>
                    <a:lnTo>
                      <a:pt x="418883" y="0"/>
                    </a:lnTo>
                    <a:lnTo>
                      <a:pt x="418883" y="56606"/>
                    </a:lnTo>
                    <a:lnTo>
                      <a:pt x="0" y="56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7" name="شكل حر: شكل 256">
                <a:extLst>
                  <a:ext uri="{FF2B5EF4-FFF2-40B4-BE49-F238E27FC236}">
                    <a16:creationId xmlns:a16="http://schemas.microsoft.com/office/drawing/2014/main" id="{1BE6C28E-C197-496B-8D7E-8C3BDEE0CCC5}"/>
                  </a:ext>
                </a:extLst>
              </p:cNvPr>
              <p:cNvSpPr/>
              <p:nvPr/>
            </p:nvSpPr>
            <p:spPr>
              <a:xfrm>
                <a:off x="4169663" y="4905538"/>
                <a:ext cx="418882" cy="299575"/>
              </a:xfrm>
              <a:custGeom>
                <a:avLst/>
                <a:gdLst>
                  <a:gd name="connsiteX0" fmla="*/ 202910 w 418882"/>
                  <a:gd name="connsiteY0" fmla="*/ 0 h 299575"/>
                  <a:gd name="connsiteX1" fmla="*/ 155884 w 418882"/>
                  <a:gd name="connsiteY1" fmla="*/ 0 h 299575"/>
                  <a:gd name="connsiteX2" fmla="*/ 0 w 418882"/>
                  <a:gd name="connsiteY2" fmla="*/ 0 h 299575"/>
                  <a:gd name="connsiteX3" fmla="*/ 0 w 418882"/>
                  <a:gd name="connsiteY3" fmla="*/ 91440 h 299575"/>
                  <a:gd name="connsiteX4" fmla="*/ 85344 w 418882"/>
                  <a:gd name="connsiteY4" fmla="*/ 299575 h 299575"/>
                  <a:gd name="connsiteX5" fmla="*/ 155884 w 418882"/>
                  <a:gd name="connsiteY5" fmla="*/ 299575 h 299575"/>
                  <a:gd name="connsiteX6" fmla="*/ 202910 w 418882"/>
                  <a:gd name="connsiteY6" fmla="*/ 299575 h 299575"/>
                  <a:gd name="connsiteX7" fmla="*/ 333538 w 418882"/>
                  <a:gd name="connsiteY7" fmla="*/ 299575 h 299575"/>
                  <a:gd name="connsiteX8" fmla="*/ 418883 w 418882"/>
                  <a:gd name="connsiteY8" fmla="*/ 91440 h 299575"/>
                  <a:gd name="connsiteX9" fmla="*/ 418883 w 418882"/>
                  <a:gd name="connsiteY9" fmla="*/ 0 h 29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882" h="299575">
                    <a:moveTo>
                      <a:pt x="202910" y="0"/>
                    </a:moveTo>
                    <a:lnTo>
                      <a:pt x="155884" y="0"/>
                    </a:lnTo>
                    <a:lnTo>
                      <a:pt x="0" y="0"/>
                    </a:lnTo>
                    <a:lnTo>
                      <a:pt x="0" y="91440"/>
                    </a:lnTo>
                    <a:lnTo>
                      <a:pt x="85344" y="299575"/>
                    </a:lnTo>
                    <a:lnTo>
                      <a:pt x="155884" y="299575"/>
                    </a:lnTo>
                    <a:lnTo>
                      <a:pt x="202910" y="299575"/>
                    </a:lnTo>
                    <a:lnTo>
                      <a:pt x="333538" y="299575"/>
                    </a:lnTo>
                    <a:lnTo>
                      <a:pt x="418883" y="91440"/>
                    </a:lnTo>
                    <a:lnTo>
                      <a:pt x="418883" y="0"/>
                    </a:ln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8" name="شكل حر: شكل 257">
                <a:extLst>
                  <a:ext uri="{FF2B5EF4-FFF2-40B4-BE49-F238E27FC236}">
                    <a16:creationId xmlns:a16="http://schemas.microsoft.com/office/drawing/2014/main" id="{6CE6E9B4-9B4E-4622-B5FA-87CA933A067E}"/>
                  </a:ext>
                </a:extLst>
              </p:cNvPr>
              <p:cNvSpPr/>
              <p:nvPr/>
            </p:nvSpPr>
            <p:spPr>
              <a:xfrm>
                <a:off x="4169663" y="4905538"/>
                <a:ext cx="418882" cy="56605"/>
              </a:xfrm>
              <a:custGeom>
                <a:avLst/>
                <a:gdLst>
                  <a:gd name="connsiteX0" fmla="*/ 0 w 418882"/>
                  <a:gd name="connsiteY0" fmla="*/ 0 h 56605"/>
                  <a:gd name="connsiteX1" fmla="*/ 418883 w 418882"/>
                  <a:gd name="connsiteY1" fmla="*/ 0 h 56605"/>
                  <a:gd name="connsiteX2" fmla="*/ 418883 w 418882"/>
                  <a:gd name="connsiteY2" fmla="*/ 56606 h 56605"/>
                  <a:gd name="connsiteX3" fmla="*/ 0 w 418882"/>
                  <a:gd name="connsiteY3" fmla="*/ 56606 h 56605"/>
                  <a:gd name="connsiteX4" fmla="*/ 0 w 418882"/>
                  <a:gd name="connsiteY4" fmla="*/ 0 h 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882" h="56605">
                    <a:moveTo>
                      <a:pt x="0" y="0"/>
                    </a:moveTo>
                    <a:lnTo>
                      <a:pt x="418883" y="0"/>
                    </a:lnTo>
                    <a:lnTo>
                      <a:pt x="418883" y="56606"/>
                    </a:lnTo>
                    <a:lnTo>
                      <a:pt x="0" y="56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59" name="شكل حر: شكل 258">
                <a:extLst>
                  <a:ext uri="{FF2B5EF4-FFF2-40B4-BE49-F238E27FC236}">
                    <a16:creationId xmlns:a16="http://schemas.microsoft.com/office/drawing/2014/main" id="{9D88381B-07A8-4977-9757-C360626E6EA5}"/>
                  </a:ext>
                </a:extLst>
              </p:cNvPr>
              <p:cNvSpPr/>
              <p:nvPr/>
            </p:nvSpPr>
            <p:spPr>
              <a:xfrm>
                <a:off x="4444854" y="4905538"/>
                <a:ext cx="84472" cy="844731"/>
              </a:xfrm>
              <a:custGeom>
                <a:avLst/>
                <a:gdLst>
                  <a:gd name="connsiteX0" fmla="*/ 0 w 84472"/>
                  <a:gd name="connsiteY0" fmla="*/ 844731 h 844731"/>
                  <a:gd name="connsiteX1" fmla="*/ 0 w 84472"/>
                  <a:gd name="connsiteY1" fmla="*/ 299575 h 844731"/>
                  <a:gd name="connsiteX2" fmla="*/ 84473 w 84472"/>
                  <a:gd name="connsiteY2" fmla="*/ 56606 h 844731"/>
                  <a:gd name="connsiteX3" fmla="*/ 84473 w 84472"/>
                  <a:gd name="connsiteY3" fmla="*/ 0 h 84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472" h="844731">
                    <a:moveTo>
                      <a:pt x="0" y="844731"/>
                    </a:moveTo>
                    <a:lnTo>
                      <a:pt x="0" y="299575"/>
                    </a:lnTo>
                    <a:lnTo>
                      <a:pt x="84473" y="56606"/>
                    </a:lnTo>
                    <a:lnTo>
                      <a:pt x="84473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0" name="شكل حر: شكل 259">
                <a:extLst>
                  <a:ext uri="{FF2B5EF4-FFF2-40B4-BE49-F238E27FC236}">
                    <a16:creationId xmlns:a16="http://schemas.microsoft.com/office/drawing/2014/main" id="{ADF45B5C-483C-4771-8955-5C62D8825159}"/>
                  </a:ext>
                </a:extLst>
              </p:cNvPr>
              <p:cNvSpPr/>
              <p:nvPr/>
            </p:nvSpPr>
            <p:spPr>
              <a:xfrm>
                <a:off x="4353414" y="5320066"/>
                <a:ext cx="40930" cy="345730"/>
              </a:xfrm>
              <a:custGeom>
                <a:avLst/>
                <a:gdLst>
                  <a:gd name="connsiteX0" fmla="*/ 0 w 40930"/>
                  <a:gd name="connsiteY0" fmla="*/ 0 h 345730"/>
                  <a:gd name="connsiteX1" fmla="*/ 40930 w 40930"/>
                  <a:gd name="connsiteY1" fmla="*/ 0 h 345730"/>
                  <a:gd name="connsiteX2" fmla="*/ 40930 w 40930"/>
                  <a:gd name="connsiteY2" fmla="*/ 345730 h 345730"/>
                  <a:gd name="connsiteX3" fmla="*/ 0 w 40930"/>
                  <a:gd name="connsiteY3" fmla="*/ 345730 h 345730"/>
                  <a:gd name="connsiteX4" fmla="*/ 0 w 40930"/>
                  <a:gd name="connsiteY4" fmla="*/ 0 h 34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30" h="345730">
                    <a:moveTo>
                      <a:pt x="0" y="0"/>
                    </a:moveTo>
                    <a:lnTo>
                      <a:pt x="40930" y="0"/>
                    </a:lnTo>
                    <a:lnTo>
                      <a:pt x="40930" y="345730"/>
                    </a:lnTo>
                    <a:lnTo>
                      <a:pt x="0" y="3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1" name="شكل حر: شكل 260">
                <a:extLst>
                  <a:ext uri="{FF2B5EF4-FFF2-40B4-BE49-F238E27FC236}">
                    <a16:creationId xmlns:a16="http://schemas.microsoft.com/office/drawing/2014/main" id="{739DD7A0-DECA-4D29-AAF5-997689014EA2}"/>
                  </a:ext>
                </a:extLst>
              </p:cNvPr>
              <p:cNvSpPr/>
              <p:nvPr/>
            </p:nvSpPr>
            <p:spPr>
              <a:xfrm>
                <a:off x="4211465" y="4905538"/>
                <a:ext cx="101890" cy="844731"/>
              </a:xfrm>
              <a:custGeom>
                <a:avLst/>
                <a:gdLst>
                  <a:gd name="connsiteX0" fmla="*/ 0 w 101890"/>
                  <a:gd name="connsiteY0" fmla="*/ 0 h 844731"/>
                  <a:gd name="connsiteX1" fmla="*/ 0 w 101890"/>
                  <a:gd name="connsiteY1" fmla="*/ 56606 h 844731"/>
                  <a:gd name="connsiteX2" fmla="*/ 101890 w 101890"/>
                  <a:gd name="connsiteY2" fmla="*/ 299575 h 844731"/>
                  <a:gd name="connsiteX3" fmla="*/ 101890 w 101890"/>
                  <a:gd name="connsiteY3" fmla="*/ 844731 h 84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890" h="844731">
                    <a:moveTo>
                      <a:pt x="0" y="0"/>
                    </a:moveTo>
                    <a:cubicBezTo>
                      <a:pt x="10450" y="0"/>
                      <a:pt x="0" y="56606"/>
                      <a:pt x="0" y="56606"/>
                    </a:cubicBezTo>
                    <a:lnTo>
                      <a:pt x="101890" y="299575"/>
                    </a:lnTo>
                    <a:lnTo>
                      <a:pt x="101890" y="844731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2" name="شكل حر: شكل 261">
                <a:extLst>
                  <a:ext uri="{FF2B5EF4-FFF2-40B4-BE49-F238E27FC236}">
                    <a16:creationId xmlns:a16="http://schemas.microsoft.com/office/drawing/2014/main" id="{F419EFF4-D9DC-4D7B-B6FE-045B8E7B8900}"/>
                  </a:ext>
                </a:extLst>
              </p:cNvPr>
              <p:cNvSpPr/>
              <p:nvPr/>
            </p:nvSpPr>
            <p:spPr>
              <a:xfrm>
                <a:off x="4255008" y="3607090"/>
                <a:ext cx="247323" cy="534706"/>
              </a:xfrm>
              <a:custGeom>
                <a:avLst/>
                <a:gdLst>
                  <a:gd name="connsiteX0" fmla="*/ 0 w 247323"/>
                  <a:gd name="connsiteY0" fmla="*/ 0 h 534706"/>
                  <a:gd name="connsiteX1" fmla="*/ 247323 w 247323"/>
                  <a:gd name="connsiteY1" fmla="*/ 0 h 534706"/>
                  <a:gd name="connsiteX2" fmla="*/ 247323 w 247323"/>
                  <a:gd name="connsiteY2" fmla="*/ 534706 h 534706"/>
                  <a:gd name="connsiteX3" fmla="*/ 0 w 247323"/>
                  <a:gd name="connsiteY3" fmla="*/ 534706 h 534706"/>
                  <a:gd name="connsiteX4" fmla="*/ 0 w 247323"/>
                  <a:gd name="connsiteY4" fmla="*/ 0 h 534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323" h="534706">
                    <a:moveTo>
                      <a:pt x="0" y="0"/>
                    </a:moveTo>
                    <a:lnTo>
                      <a:pt x="247323" y="0"/>
                    </a:lnTo>
                    <a:lnTo>
                      <a:pt x="247323" y="534706"/>
                    </a:lnTo>
                    <a:lnTo>
                      <a:pt x="0" y="5347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3" name="شكل حر: شكل 262">
                <a:extLst>
                  <a:ext uri="{FF2B5EF4-FFF2-40B4-BE49-F238E27FC236}">
                    <a16:creationId xmlns:a16="http://schemas.microsoft.com/office/drawing/2014/main" id="{E5CB5563-7452-4DEE-AA2F-FEABA69A6CB6}"/>
                  </a:ext>
                </a:extLst>
              </p:cNvPr>
              <p:cNvSpPr/>
              <p:nvPr/>
            </p:nvSpPr>
            <p:spPr>
              <a:xfrm>
                <a:off x="4444854" y="3607090"/>
                <a:ext cx="8708" cy="544285"/>
              </a:xfrm>
              <a:custGeom>
                <a:avLst/>
                <a:gdLst>
                  <a:gd name="connsiteX0" fmla="*/ 0 w 8708"/>
                  <a:gd name="connsiteY0" fmla="*/ 544286 h 544285"/>
                  <a:gd name="connsiteX1" fmla="*/ 0 w 8708"/>
                  <a:gd name="connsiteY1" fmla="*/ 0 h 54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08" h="544285">
                    <a:moveTo>
                      <a:pt x="0" y="544286"/>
                    </a:moveTo>
                    <a:lnTo>
                      <a:pt x="0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4" name="شكل حر: شكل 263">
                <a:extLst>
                  <a:ext uri="{FF2B5EF4-FFF2-40B4-BE49-F238E27FC236}">
                    <a16:creationId xmlns:a16="http://schemas.microsoft.com/office/drawing/2014/main" id="{BCE1EDD3-1B29-4DAC-AF6E-F5FEA1BCB039}"/>
                  </a:ext>
                </a:extLst>
              </p:cNvPr>
              <p:cNvSpPr/>
              <p:nvPr/>
            </p:nvSpPr>
            <p:spPr>
              <a:xfrm>
                <a:off x="4353414" y="3722043"/>
                <a:ext cx="40930" cy="345730"/>
              </a:xfrm>
              <a:custGeom>
                <a:avLst/>
                <a:gdLst>
                  <a:gd name="connsiteX0" fmla="*/ 0 w 40930"/>
                  <a:gd name="connsiteY0" fmla="*/ 0 h 345730"/>
                  <a:gd name="connsiteX1" fmla="*/ 40930 w 40930"/>
                  <a:gd name="connsiteY1" fmla="*/ 0 h 345730"/>
                  <a:gd name="connsiteX2" fmla="*/ 40930 w 40930"/>
                  <a:gd name="connsiteY2" fmla="*/ 345730 h 345730"/>
                  <a:gd name="connsiteX3" fmla="*/ 0 w 40930"/>
                  <a:gd name="connsiteY3" fmla="*/ 345730 h 345730"/>
                  <a:gd name="connsiteX4" fmla="*/ 0 w 40930"/>
                  <a:gd name="connsiteY4" fmla="*/ 0 h 34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30" h="345730">
                    <a:moveTo>
                      <a:pt x="0" y="0"/>
                    </a:moveTo>
                    <a:lnTo>
                      <a:pt x="40930" y="0"/>
                    </a:lnTo>
                    <a:lnTo>
                      <a:pt x="40930" y="345730"/>
                    </a:lnTo>
                    <a:lnTo>
                      <a:pt x="0" y="3457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5" name="شكل حر: شكل 264">
                <a:extLst>
                  <a:ext uri="{FF2B5EF4-FFF2-40B4-BE49-F238E27FC236}">
                    <a16:creationId xmlns:a16="http://schemas.microsoft.com/office/drawing/2014/main" id="{775A0A11-6463-40E1-BF17-941B74BB2208}"/>
                  </a:ext>
                </a:extLst>
              </p:cNvPr>
              <p:cNvSpPr/>
              <p:nvPr/>
            </p:nvSpPr>
            <p:spPr>
              <a:xfrm>
                <a:off x="4312484" y="3607090"/>
                <a:ext cx="8708" cy="544285"/>
              </a:xfrm>
              <a:custGeom>
                <a:avLst/>
                <a:gdLst>
                  <a:gd name="connsiteX0" fmla="*/ 0 w 8708"/>
                  <a:gd name="connsiteY0" fmla="*/ 0 h 544285"/>
                  <a:gd name="connsiteX1" fmla="*/ 0 w 8708"/>
                  <a:gd name="connsiteY1" fmla="*/ 544286 h 544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708" h="544285">
                    <a:moveTo>
                      <a:pt x="0" y="0"/>
                    </a:moveTo>
                    <a:lnTo>
                      <a:pt x="0" y="544286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6" name="شكل حر: شكل 265">
                <a:extLst>
                  <a:ext uri="{FF2B5EF4-FFF2-40B4-BE49-F238E27FC236}">
                    <a16:creationId xmlns:a16="http://schemas.microsoft.com/office/drawing/2014/main" id="{740D053E-84A0-4318-BDBF-903502D17FD9}"/>
                  </a:ext>
                </a:extLst>
              </p:cNvPr>
              <p:cNvSpPr/>
              <p:nvPr/>
            </p:nvSpPr>
            <p:spPr>
              <a:xfrm>
                <a:off x="4169663" y="4141796"/>
                <a:ext cx="418882" cy="226422"/>
              </a:xfrm>
              <a:custGeom>
                <a:avLst/>
                <a:gdLst>
                  <a:gd name="connsiteX0" fmla="*/ 202910 w 418882"/>
                  <a:gd name="connsiteY0" fmla="*/ 0 h 226422"/>
                  <a:gd name="connsiteX1" fmla="*/ 155884 w 418882"/>
                  <a:gd name="connsiteY1" fmla="*/ 0 h 226422"/>
                  <a:gd name="connsiteX2" fmla="*/ 0 w 418882"/>
                  <a:gd name="connsiteY2" fmla="*/ 0 h 226422"/>
                  <a:gd name="connsiteX3" fmla="*/ 0 w 418882"/>
                  <a:gd name="connsiteY3" fmla="*/ 91440 h 226422"/>
                  <a:gd name="connsiteX4" fmla="*/ 85344 w 418882"/>
                  <a:gd name="connsiteY4" fmla="*/ 226423 h 226422"/>
                  <a:gd name="connsiteX5" fmla="*/ 155884 w 418882"/>
                  <a:gd name="connsiteY5" fmla="*/ 226423 h 226422"/>
                  <a:gd name="connsiteX6" fmla="*/ 202910 w 418882"/>
                  <a:gd name="connsiteY6" fmla="*/ 226423 h 226422"/>
                  <a:gd name="connsiteX7" fmla="*/ 333538 w 418882"/>
                  <a:gd name="connsiteY7" fmla="*/ 226423 h 226422"/>
                  <a:gd name="connsiteX8" fmla="*/ 418883 w 418882"/>
                  <a:gd name="connsiteY8" fmla="*/ 91440 h 226422"/>
                  <a:gd name="connsiteX9" fmla="*/ 418883 w 418882"/>
                  <a:gd name="connsiteY9" fmla="*/ 0 h 226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882" h="226422">
                    <a:moveTo>
                      <a:pt x="202910" y="0"/>
                    </a:moveTo>
                    <a:lnTo>
                      <a:pt x="155884" y="0"/>
                    </a:lnTo>
                    <a:lnTo>
                      <a:pt x="0" y="0"/>
                    </a:lnTo>
                    <a:lnTo>
                      <a:pt x="0" y="91440"/>
                    </a:lnTo>
                    <a:lnTo>
                      <a:pt x="85344" y="226423"/>
                    </a:lnTo>
                    <a:lnTo>
                      <a:pt x="155884" y="226423"/>
                    </a:lnTo>
                    <a:lnTo>
                      <a:pt x="202910" y="226423"/>
                    </a:lnTo>
                    <a:lnTo>
                      <a:pt x="333538" y="226423"/>
                    </a:lnTo>
                    <a:lnTo>
                      <a:pt x="418883" y="91440"/>
                    </a:lnTo>
                    <a:lnTo>
                      <a:pt x="418883" y="0"/>
                    </a:ln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7" name="شكل حر: شكل 266">
                <a:extLst>
                  <a:ext uri="{FF2B5EF4-FFF2-40B4-BE49-F238E27FC236}">
                    <a16:creationId xmlns:a16="http://schemas.microsoft.com/office/drawing/2014/main" id="{71DBD062-A70D-44E1-9D39-37057F866619}"/>
                  </a:ext>
                </a:extLst>
              </p:cNvPr>
              <p:cNvSpPr/>
              <p:nvPr/>
            </p:nvSpPr>
            <p:spPr>
              <a:xfrm>
                <a:off x="4169663" y="3467753"/>
                <a:ext cx="418882" cy="139337"/>
              </a:xfrm>
              <a:custGeom>
                <a:avLst/>
                <a:gdLst>
                  <a:gd name="connsiteX0" fmla="*/ 202910 w 418882"/>
                  <a:gd name="connsiteY0" fmla="*/ 0 h 139337"/>
                  <a:gd name="connsiteX1" fmla="*/ 155884 w 418882"/>
                  <a:gd name="connsiteY1" fmla="*/ 0 h 139337"/>
                  <a:gd name="connsiteX2" fmla="*/ 0 w 418882"/>
                  <a:gd name="connsiteY2" fmla="*/ 0 h 139337"/>
                  <a:gd name="connsiteX3" fmla="*/ 0 w 418882"/>
                  <a:gd name="connsiteY3" fmla="*/ 91440 h 139337"/>
                  <a:gd name="connsiteX4" fmla="*/ 85344 w 418882"/>
                  <a:gd name="connsiteY4" fmla="*/ 139337 h 139337"/>
                  <a:gd name="connsiteX5" fmla="*/ 155884 w 418882"/>
                  <a:gd name="connsiteY5" fmla="*/ 139337 h 139337"/>
                  <a:gd name="connsiteX6" fmla="*/ 202910 w 418882"/>
                  <a:gd name="connsiteY6" fmla="*/ 139337 h 139337"/>
                  <a:gd name="connsiteX7" fmla="*/ 333538 w 418882"/>
                  <a:gd name="connsiteY7" fmla="*/ 139337 h 139337"/>
                  <a:gd name="connsiteX8" fmla="*/ 418883 w 418882"/>
                  <a:gd name="connsiteY8" fmla="*/ 91440 h 139337"/>
                  <a:gd name="connsiteX9" fmla="*/ 418883 w 418882"/>
                  <a:gd name="connsiteY9" fmla="*/ 0 h 139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8882" h="139337">
                    <a:moveTo>
                      <a:pt x="202910" y="0"/>
                    </a:moveTo>
                    <a:lnTo>
                      <a:pt x="155884" y="0"/>
                    </a:lnTo>
                    <a:lnTo>
                      <a:pt x="0" y="0"/>
                    </a:lnTo>
                    <a:lnTo>
                      <a:pt x="0" y="91440"/>
                    </a:lnTo>
                    <a:lnTo>
                      <a:pt x="85344" y="139337"/>
                    </a:lnTo>
                    <a:lnTo>
                      <a:pt x="155884" y="139337"/>
                    </a:lnTo>
                    <a:lnTo>
                      <a:pt x="202910" y="139337"/>
                    </a:lnTo>
                    <a:lnTo>
                      <a:pt x="333538" y="139337"/>
                    </a:lnTo>
                    <a:lnTo>
                      <a:pt x="418883" y="91440"/>
                    </a:lnTo>
                    <a:lnTo>
                      <a:pt x="418883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8" name="شكل حر: شكل 267">
                <a:extLst>
                  <a:ext uri="{FF2B5EF4-FFF2-40B4-BE49-F238E27FC236}">
                    <a16:creationId xmlns:a16="http://schemas.microsoft.com/office/drawing/2014/main" id="{1814C7E4-AC6D-4DAB-A055-C330DB1FBA70}"/>
                  </a:ext>
                </a:extLst>
              </p:cNvPr>
              <p:cNvSpPr/>
              <p:nvPr/>
            </p:nvSpPr>
            <p:spPr>
              <a:xfrm>
                <a:off x="4169663" y="4141796"/>
                <a:ext cx="418882" cy="56605"/>
              </a:xfrm>
              <a:custGeom>
                <a:avLst/>
                <a:gdLst>
                  <a:gd name="connsiteX0" fmla="*/ 0 w 418882"/>
                  <a:gd name="connsiteY0" fmla="*/ 0 h 56605"/>
                  <a:gd name="connsiteX1" fmla="*/ 418883 w 418882"/>
                  <a:gd name="connsiteY1" fmla="*/ 0 h 56605"/>
                  <a:gd name="connsiteX2" fmla="*/ 418883 w 418882"/>
                  <a:gd name="connsiteY2" fmla="*/ 56606 h 56605"/>
                  <a:gd name="connsiteX3" fmla="*/ 0 w 418882"/>
                  <a:gd name="connsiteY3" fmla="*/ 56606 h 56605"/>
                  <a:gd name="connsiteX4" fmla="*/ 0 w 418882"/>
                  <a:gd name="connsiteY4" fmla="*/ 0 h 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882" h="56605">
                    <a:moveTo>
                      <a:pt x="0" y="0"/>
                    </a:moveTo>
                    <a:lnTo>
                      <a:pt x="418883" y="0"/>
                    </a:lnTo>
                    <a:lnTo>
                      <a:pt x="418883" y="56606"/>
                    </a:lnTo>
                    <a:lnTo>
                      <a:pt x="0" y="56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69" name="شكل حر: شكل 268">
                <a:extLst>
                  <a:ext uri="{FF2B5EF4-FFF2-40B4-BE49-F238E27FC236}">
                    <a16:creationId xmlns:a16="http://schemas.microsoft.com/office/drawing/2014/main" id="{DB35FCFC-BCA8-481A-A42B-06E541BE3A1A}"/>
                  </a:ext>
                </a:extLst>
              </p:cNvPr>
              <p:cNvSpPr/>
              <p:nvPr/>
            </p:nvSpPr>
            <p:spPr>
              <a:xfrm>
                <a:off x="4444854" y="4141796"/>
                <a:ext cx="84472" cy="771579"/>
              </a:xfrm>
              <a:custGeom>
                <a:avLst/>
                <a:gdLst>
                  <a:gd name="connsiteX0" fmla="*/ 0 w 84472"/>
                  <a:gd name="connsiteY0" fmla="*/ 771580 h 771579"/>
                  <a:gd name="connsiteX1" fmla="*/ 0 w 84472"/>
                  <a:gd name="connsiteY1" fmla="*/ 226423 h 771579"/>
                  <a:gd name="connsiteX2" fmla="*/ 84473 w 84472"/>
                  <a:gd name="connsiteY2" fmla="*/ 56606 h 771579"/>
                  <a:gd name="connsiteX3" fmla="*/ 84473 w 84472"/>
                  <a:gd name="connsiteY3" fmla="*/ 0 h 77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472" h="771579">
                    <a:moveTo>
                      <a:pt x="0" y="771580"/>
                    </a:moveTo>
                    <a:lnTo>
                      <a:pt x="0" y="226423"/>
                    </a:lnTo>
                    <a:lnTo>
                      <a:pt x="84473" y="56606"/>
                    </a:lnTo>
                    <a:lnTo>
                      <a:pt x="84473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0" name="شكل حر: شكل 269">
                <a:extLst>
                  <a:ext uri="{FF2B5EF4-FFF2-40B4-BE49-F238E27FC236}">
                    <a16:creationId xmlns:a16="http://schemas.microsoft.com/office/drawing/2014/main" id="{0890E65A-AF10-4761-87A1-292AFA3D9864}"/>
                  </a:ext>
                </a:extLst>
              </p:cNvPr>
              <p:cNvSpPr/>
              <p:nvPr/>
            </p:nvSpPr>
            <p:spPr>
              <a:xfrm>
                <a:off x="4211465" y="4141796"/>
                <a:ext cx="101890" cy="771579"/>
              </a:xfrm>
              <a:custGeom>
                <a:avLst/>
                <a:gdLst>
                  <a:gd name="connsiteX0" fmla="*/ 0 w 101890"/>
                  <a:gd name="connsiteY0" fmla="*/ 0 h 771579"/>
                  <a:gd name="connsiteX1" fmla="*/ 0 w 101890"/>
                  <a:gd name="connsiteY1" fmla="*/ 56606 h 771579"/>
                  <a:gd name="connsiteX2" fmla="*/ 101890 w 101890"/>
                  <a:gd name="connsiteY2" fmla="*/ 226423 h 771579"/>
                  <a:gd name="connsiteX3" fmla="*/ 101890 w 101890"/>
                  <a:gd name="connsiteY3" fmla="*/ 771580 h 771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890" h="771579">
                    <a:moveTo>
                      <a:pt x="0" y="0"/>
                    </a:moveTo>
                    <a:cubicBezTo>
                      <a:pt x="10450" y="0"/>
                      <a:pt x="0" y="56606"/>
                      <a:pt x="0" y="56606"/>
                    </a:cubicBezTo>
                    <a:lnTo>
                      <a:pt x="101890" y="226423"/>
                    </a:lnTo>
                    <a:lnTo>
                      <a:pt x="101890" y="77158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1" name="شكل حر: شكل 270">
                <a:extLst>
                  <a:ext uri="{FF2B5EF4-FFF2-40B4-BE49-F238E27FC236}">
                    <a16:creationId xmlns:a16="http://schemas.microsoft.com/office/drawing/2014/main" id="{DDD8032F-DB48-47AF-BBD5-AEF44A47EB63}"/>
                  </a:ext>
                </a:extLst>
              </p:cNvPr>
              <p:cNvSpPr/>
              <p:nvPr/>
            </p:nvSpPr>
            <p:spPr>
              <a:xfrm>
                <a:off x="4304646" y="2794580"/>
                <a:ext cx="97536" cy="219456"/>
              </a:xfrm>
              <a:custGeom>
                <a:avLst/>
                <a:gdLst>
                  <a:gd name="connsiteX0" fmla="*/ 97536 w 97536"/>
                  <a:gd name="connsiteY0" fmla="*/ 109728 h 219456"/>
                  <a:gd name="connsiteX1" fmla="*/ 48768 w 97536"/>
                  <a:gd name="connsiteY1" fmla="*/ 219456 h 219456"/>
                  <a:gd name="connsiteX2" fmla="*/ 0 w 97536"/>
                  <a:gd name="connsiteY2" fmla="*/ 109728 h 219456"/>
                  <a:gd name="connsiteX3" fmla="*/ 48768 w 97536"/>
                  <a:gd name="connsiteY3" fmla="*/ 0 h 219456"/>
                  <a:gd name="connsiteX4" fmla="*/ 97536 w 97536"/>
                  <a:gd name="connsiteY4" fmla="*/ 109728 h 21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36" h="219456">
                    <a:moveTo>
                      <a:pt x="97536" y="109728"/>
                    </a:moveTo>
                    <a:cubicBezTo>
                      <a:pt x="97536" y="170331"/>
                      <a:pt x="75704" y="219456"/>
                      <a:pt x="48768" y="219456"/>
                    </a:cubicBezTo>
                    <a:cubicBezTo>
                      <a:pt x="21833" y="219456"/>
                      <a:pt x="0" y="170331"/>
                      <a:pt x="0" y="109728"/>
                    </a:cubicBezTo>
                    <a:cubicBezTo>
                      <a:pt x="0" y="49125"/>
                      <a:pt x="21833" y="0"/>
                      <a:pt x="48768" y="0"/>
                    </a:cubicBezTo>
                    <a:cubicBezTo>
                      <a:pt x="75704" y="0"/>
                      <a:pt x="97536" y="49125"/>
                      <a:pt x="97536" y="109728"/>
                    </a:cubicBez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2" name="شكل حر: شكل 271">
                <a:extLst>
                  <a:ext uri="{FF2B5EF4-FFF2-40B4-BE49-F238E27FC236}">
                    <a16:creationId xmlns:a16="http://schemas.microsoft.com/office/drawing/2014/main" id="{553AA96F-33C4-42E3-BA08-5C5E666B45C3}"/>
                  </a:ext>
                </a:extLst>
              </p:cNvPr>
              <p:cNvSpPr/>
              <p:nvPr/>
            </p:nvSpPr>
            <p:spPr>
              <a:xfrm>
                <a:off x="4315968" y="2617796"/>
                <a:ext cx="74893" cy="74893"/>
              </a:xfrm>
              <a:custGeom>
                <a:avLst/>
                <a:gdLst>
                  <a:gd name="connsiteX0" fmla="*/ 74894 w 74893"/>
                  <a:gd name="connsiteY0" fmla="*/ 37447 h 74893"/>
                  <a:gd name="connsiteX1" fmla="*/ 37447 w 74893"/>
                  <a:gd name="connsiteY1" fmla="*/ 74894 h 74893"/>
                  <a:gd name="connsiteX2" fmla="*/ 0 w 74893"/>
                  <a:gd name="connsiteY2" fmla="*/ 37447 h 74893"/>
                  <a:gd name="connsiteX3" fmla="*/ 37447 w 74893"/>
                  <a:gd name="connsiteY3" fmla="*/ 0 h 74893"/>
                  <a:gd name="connsiteX4" fmla="*/ 74894 w 74893"/>
                  <a:gd name="connsiteY4" fmla="*/ 37447 h 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93" h="74893">
                    <a:moveTo>
                      <a:pt x="74894" y="37447"/>
                    </a:moveTo>
                    <a:cubicBezTo>
                      <a:pt x="74894" y="58128"/>
                      <a:pt x="58130" y="74894"/>
                      <a:pt x="37447" y="74894"/>
                    </a:cubicBezTo>
                    <a:cubicBezTo>
                      <a:pt x="16764" y="74894"/>
                      <a:pt x="0" y="58128"/>
                      <a:pt x="0" y="37447"/>
                    </a:cubicBezTo>
                    <a:cubicBezTo>
                      <a:pt x="0" y="16766"/>
                      <a:pt x="16764" y="0"/>
                      <a:pt x="37447" y="0"/>
                    </a:cubicBezTo>
                    <a:cubicBezTo>
                      <a:pt x="58130" y="0"/>
                      <a:pt x="74894" y="16766"/>
                      <a:pt x="74894" y="37447"/>
                    </a:cubicBez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3" name="شكل حر: شكل 272">
                <a:extLst>
                  <a:ext uri="{FF2B5EF4-FFF2-40B4-BE49-F238E27FC236}">
                    <a16:creationId xmlns:a16="http://schemas.microsoft.com/office/drawing/2014/main" id="{DEDCE8B1-95E5-4FEE-A23F-2A8DC5391D1E}"/>
                  </a:ext>
                </a:extLst>
              </p:cNvPr>
              <p:cNvSpPr/>
              <p:nvPr/>
            </p:nvSpPr>
            <p:spPr>
              <a:xfrm>
                <a:off x="7917833" y="2655243"/>
                <a:ext cx="3096" cy="555606"/>
              </a:xfrm>
              <a:custGeom>
                <a:avLst/>
                <a:gdLst>
                  <a:gd name="connsiteX0" fmla="*/ 0 w 3096"/>
                  <a:gd name="connsiteY0" fmla="*/ 555607 h 555606"/>
                  <a:gd name="connsiteX1" fmla="*/ 0 w 3096"/>
                  <a:gd name="connsiteY1" fmla="*/ 0 h 55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96" h="555606">
                    <a:moveTo>
                      <a:pt x="0" y="555607"/>
                    </a:moveTo>
                    <a:cubicBezTo>
                      <a:pt x="6967" y="528610"/>
                      <a:pt x="0" y="0"/>
                      <a:pt x="0" y="0"/>
                    </a:cubicBezTo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4" name="شكل حر: شكل 273">
                <a:extLst>
                  <a:ext uri="{FF2B5EF4-FFF2-40B4-BE49-F238E27FC236}">
                    <a16:creationId xmlns:a16="http://schemas.microsoft.com/office/drawing/2014/main" id="{48841AC2-ABCC-4898-816D-8A15589B3E7B}"/>
                  </a:ext>
                </a:extLst>
              </p:cNvPr>
              <p:cNvSpPr/>
              <p:nvPr/>
            </p:nvSpPr>
            <p:spPr>
              <a:xfrm>
                <a:off x="7869064" y="2794580"/>
                <a:ext cx="97536" cy="219456"/>
              </a:xfrm>
              <a:custGeom>
                <a:avLst/>
                <a:gdLst>
                  <a:gd name="connsiteX0" fmla="*/ 97536 w 97536"/>
                  <a:gd name="connsiteY0" fmla="*/ 109728 h 219456"/>
                  <a:gd name="connsiteX1" fmla="*/ 48768 w 97536"/>
                  <a:gd name="connsiteY1" fmla="*/ 219456 h 219456"/>
                  <a:gd name="connsiteX2" fmla="*/ 0 w 97536"/>
                  <a:gd name="connsiteY2" fmla="*/ 109728 h 219456"/>
                  <a:gd name="connsiteX3" fmla="*/ 48768 w 97536"/>
                  <a:gd name="connsiteY3" fmla="*/ 0 h 219456"/>
                  <a:gd name="connsiteX4" fmla="*/ 97536 w 97536"/>
                  <a:gd name="connsiteY4" fmla="*/ 109728 h 219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36" h="219456">
                    <a:moveTo>
                      <a:pt x="97536" y="109728"/>
                    </a:moveTo>
                    <a:cubicBezTo>
                      <a:pt x="97536" y="170331"/>
                      <a:pt x="75704" y="219456"/>
                      <a:pt x="48768" y="219456"/>
                    </a:cubicBezTo>
                    <a:cubicBezTo>
                      <a:pt x="21833" y="219456"/>
                      <a:pt x="0" y="170331"/>
                      <a:pt x="0" y="109728"/>
                    </a:cubicBezTo>
                    <a:cubicBezTo>
                      <a:pt x="0" y="49125"/>
                      <a:pt x="21833" y="0"/>
                      <a:pt x="48768" y="0"/>
                    </a:cubicBezTo>
                    <a:cubicBezTo>
                      <a:pt x="75704" y="0"/>
                      <a:pt x="97536" y="49125"/>
                      <a:pt x="97536" y="109728"/>
                    </a:cubicBez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75" name="شكل حر: شكل 274">
                <a:extLst>
                  <a:ext uri="{FF2B5EF4-FFF2-40B4-BE49-F238E27FC236}">
                    <a16:creationId xmlns:a16="http://schemas.microsoft.com/office/drawing/2014/main" id="{C2FA5DE1-5418-4F5A-8F12-DBECEEE8EA02}"/>
                  </a:ext>
                </a:extLst>
              </p:cNvPr>
              <p:cNvSpPr/>
              <p:nvPr/>
            </p:nvSpPr>
            <p:spPr>
              <a:xfrm>
                <a:off x="7880386" y="2617796"/>
                <a:ext cx="74893" cy="74893"/>
              </a:xfrm>
              <a:custGeom>
                <a:avLst/>
                <a:gdLst>
                  <a:gd name="connsiteX0" fmla="*/ 74894 w 74893"/>
                  <a:gd name="connsiteY0" fmla="*/ 37447 h 74893"/>
                  <a:gd name="connsiteX1" fmla="*/ 37447 w 74893"/>
                  <a:gd name="connsiteY1" fmla="*/ 74894 h 74893"/>
                  <a:gd name="connsiteX2" fmla="*/ 0 w 74893"/>
                  <a:gd name="connsiteY2" fmla="*/ 37447 h 74893"/>
                  <a:gd name="connsiteX3" fmla="*/ 37447 w 74893"/>
                  <a:gd name="connsiteY3" fmla="*/ 0 h 74893"/>
                  <a:gd name="connsiteX4" fmla="*/ 74894 w 74893"/>
                  <a:gd name="connsiteY4" fmla="*/ 37447 h 7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893" h="74893">
                    <a:moveTo>
                      <a:pt x="74894" y="37447"/>
                    </a:moveTo>
                    <a:cubicBezTo>
                      <a:pt x="74894" y="58128"/>
                      <a:pt x="58130" y="74894"/>
                      <a:pt x="37447" y="74894"/>
                    </a:cubicBezTo>
                    <a:cubicBezTo>
                      <a:pt x="16764" y="74894"/>
                      <a:pt x="0" y="58128"/>
                      <a:pt x="0" y="37447"/>
                    </a:cubicBezTo>
                    <a:cubicBezTo>
                      <a:pt x="0" y="16766"/>
                      <a:pt x="16764" y="0"/>
                      <a:pt x="37447" y="0"/>
                    </a:cubicBezTo>
                    <a:cubicBezTo>
                      <a:pt x="58130" y="0"/>
                      <a:pt x="74894" y="16766"/>
                      <a:pt x="74894" y="37447"/>
                    </a:cubicBezTo>
                    <a:close/>
                  </a:path>
                </a:pathLst>
              </a:custGeom>
              <a:solidFill>
                <a:srgbClr val="F7EEEB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276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4576354" y="5242560"/>
                <a:ext cx="325700" cy="1192203"/>
                <a:chOff x="4576354" y="5242560"/>
                <a:chExt cx="325700" cy="1192203"/>
              </a:xfrm>
            </p:grpSpPr>
            <p:sp>
              <p:nvSpPr>
                <p:cNvPr id="277" name="شكل حر: شكل 276">
                  <a:extLst>
                    <a:ext uri="{FF2B5EF4-FFF2-40B4-BE49-F238E27FC236}">
                      <a16:creationId xmlns:a16="http://schemas.microsoft.com/office/drawing/2014/main" id="{147E8505-15BE-4D07-9AED-D410069883F1}"/>
                    </a:ext>
                  </a:extLst>
                </p:cNvPr>
                <p:cNvSpPr/>
                <p:nvPr/>
              </p:nvSpPr>
              <p:spPr>
                <a:xfrm>
                  <a:off x="4719175" y="5271298"/>
                  <a:ext cx="2322" cy="431945"/>
                </a:xfrm>
                <a:custGeom>
                  <a:avLst/>
                  <a:gdLst>
                    <a:gd name="connsiteX0" fmla="*/ 0 w 2322"/>
                    <a:gd name="connsiteY0" fmla="*/ 431945 h 431945"/>
                    <a:gd name="connsiteX1" fmla="*/ 0 w 2322"/>
                    <a:gd name="connsiteY1" fmla="*/ 0 h 431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22" h="431945">
                      <a:moveTo>
                        <a:pt x="0" y="431945"/>
                      </a:moveTo>
                      <a:cubicBezTo>
                        <a:pt x="5225" y="411045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78" name="شكل حر: شكل 277">
                  <a:extLst>
                    <a:ext uri="{FF2B5EF4-FFF2-40B4-BE49-F238E27FC236}">
                      <a16:creationId xmlns:a16="http://schemas.microsoft.com/office/drawing/2014/main" id="{D0034256-573D-47EC-9C65-AE8ADACDD1CC}"/>
                    </a:ext>
                  </a:extLst>
                </p:cNvPr>
                <p:cNvSpPr/>
                <p:nvPr/>
              </p:nvSpPr>
              <p:spPr>
                <a:xfrm>
                  <a:off x="4642539" y="5703243"/>
                  <a:ext cx="180267" cy="226422"/>
                </a:xfrm>
                <a:custGeom>
                  <a:avLst/>
                  <a:gdLst>
                    <a:gd name="connsiteX0" fmla="*/ 0 w 180267"/>
                    <a:gd name="connsiteY0" fmla="*/ 0 h 226422"/>
                    <a:gd name="connsiteX1" fmla="*/ 180268 w 180267"/>
                    <a:gd name="connsiteY1" fmla="*/ 0 h 226422"/>
                    <a:gd name="connsiteX2" fmla="*/ 180268 w 180267"/>
                    <a:gd name="connsiteY2" fmla="*/ 226423 h 226422"/>
                    <a:gd name="connsiteX3" fmla="*/ 0 w 180267"/>
                    <a:gd name="connsiteY3" fmla="*/ 226423 h 226422"/>
                    <a:gd name="connsiteX4" fmla="*/ 0 w 180267"/>
                    <a:gd name="connsiteY4" fmla="*/ 0 h 226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267" h="226422">
                      <a:moveTo>
                        <a:pt x="0" y="0"/>
                      </a:moveTo>
                      <a:lnTo>
                        <a:pt x="180268" y="0"/>
                      </a:lnTo>
                      <a:lnTo>
                        <a:pt x="180268" y="226423"/>
                      </a:lnTo>
                      <a:lnTo>
                        <a:pt x="0" y="2264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79" name="شكل حر: شكل 278">
                  <a:extLst>
                    <a:ext uri="{FF2B5EF4-FFF2-40B4-BE49-F238E27FC236}">
                      <a16:creationId xmlns:a16="http://schemas.microsoft.com/office/drawing/2014/main" id="{0A2EB86E-013C-4A56-98E5-21D6C05213EB}"/>
                    </a:ext>
                  </a:extLst>
                </p:cNvPr>
                <p:cNvSpPr/>
                <p:nvPr/>
              </p:nvSpPr>
              <p:spPr>
                <a:xfrm>
                  <a:off x="4642539" y="6010656"/>
                  <a:ext cx="192459" cy="416269"/>
                </a:xfrm>
                <a:custGeom>
                  <a:avLst/>
                  <a:gdLst>
                    <a:gd name="connsiteX0" fmla="*/ 0 w 192459"/>
                    <a:gd name="connsiteY0" fmla="*/ 0 h 416269"/>
                    <a:gd name="connsiteX1" fmla="*/ 192460 w 192459"/>
                    <a:gd name="connsiteY1" fmla="*/ 0 h 416269"/>
                    <a:gd name="connsiteX2" fmla="*/ 192460 w 192459"/>
                    <a:gd name="connsiteY2" fmla="*/ 416270 h 416269"/>
                    <a:gd name="connsiteX3" fmla="*/ 0 w 192459"/>
                    <a:gd name="connsiteY3" fmla="*/ 416270 h 416269"/>
                    <a:gd name="connsiteX4" fmla="*/ 0 w 192459"/>
                    <a:gd name="connsiteY4" fmla="*/ 0 h 416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459" h="416269">
                      <a:moveTo>
                        <a:pt x="0" y="0"/>
                      </a:moveTo>
                      <a:lnTo>
                        <a:pt x="192460" y="0"/>
                      </a:lnTo>
                      <a:lnTo>
                        <a:pt x="192460" y="416270"/>
                      </a:lnTo>
                      <a:lnTo>
                        <a:pt x="0" y="4162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80" name="شكل حر: شكل 279">
                  <a:extLst>
                    <a:ext uri="{FF2B5EF4-FFF2-40B4-BE49-F238E27FC236}">
                      <a16:creationId xmlns:a16="http://schemas.microsoft.com/office/drawing/2014/main" id="{02819455-C9EE-4DA1-9533-08CF516392C1}"/>
                    </a:ext>
                  </a:extLst>
                </p:cNvPr>
                <p:cNvSpPr/>
                <p:nvPr/>
              </p:nvSpPr>
              <p:spPr>
                <a:xfrm>
                  <a:off x="4790584" y="6010656"/>
                  <a:ext cx="8708" cy="424107"/>
                </a:xfrm>
                <a:custGeom>
                  <a:avLst/>
                  <a:gdLst>
                    <a:gd name="connsiteX0" fmla="*/ 0 w 8708"/>
                    <a:gd name="connsiteY0" fmla="*/ 424108 h 424107"/>
                    <a:gd name="connsiteX1" fmla="*/ 0 w 8708"/>
                    <a:gd name="connsiteY1" fmla="*/ 0 h 42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08" h="424107">
                      <a:moveTo>
                        <a:pt x="0" y="42410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81" name="شكل حر: شكل 280">
                  <a:extLst>
                    <a:ext uri="{FF2B5EF4-FFF2-40B4-BE49-F238E27FC236}">
                      <a16:creationId xmlns:a16="http://schemas.microsoft.com/office/drawing/2014/main" id="{EC281576-3A14-4AB1-8DF6-57ED0A1419A1}"/>
                    </a:ext>
                  </a:extLst>
                </p:cNvPr>
                <p:cNvSpPr/>
                <p:nvPr/>
              </p:nvSpPr>
              <p:spPr>
                <a:xfrm>
                  <a:off x="4719175" y="6100354"/>
                  <a:ext cx="31350" cy="268223"/>
                </a:xfrm>
                <a:custGeom>
                  <a:avLst/>
                  <a:gdLst>
                    <a:gd name="connsiteX0" fmla="*/ 0 w 31350"/>
                    <a:gd name="connsiteY0" fmla="*/ 0 h 268223"/>
                    <a:gd name="connsiteX1" fmla="*/ 31351 w 31350"/>
                    <a:gd name="connsiteY1" fmla="*/ 0 h 268223"/>
                    <a:gd name="connsiteX2" fmla="*/ 31351 w 31350"/>
                    <a:gd name="connsiteY2" fmla="*/ 268224 h 268223"/>
                    <a:gd name="connsiteX3" fmla="*/ 0 w 31350"/>
                    <a:gd name="connsiteY3" fmla="*/ 268224 h 268223"/>
                    <a:gd name="connsiteX4" fmla="*/ 0 w 31350"/>
                    <a:gd name="connsiteY4" fmla="*/ 0 h 268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50" h="268223">
                      <a:moveTo>
                        <a:pt x="0" y="0"/>
                      </a:moveTo>
                      <a:lnTo>
                        <a:pt x="31351" y="0"/>
                      </a:lnTo>
                      <a:lnTo>
                        <a:pt x="31351" y="268224"/>
                      </a:lnTo>
                      <a:lnTo>
                        <a:pt x="0" y="2682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82" name="شكل حر: شكل 281">
                  <a:extLst>
                    <a:ext uri="{FF2B5EF4-FFF2-40B4-BE49-F238E27FC236}">
                      <a16:creationId xmlns:a16="http://schemas.microsoft.com/office/drawing/2014/main" id="{B0E10FA2-9533-42F7-AA71-75281FF5BF72}"/>
                    </a:ext>
                  </a:extLst>
                </p:cNvPr>
                <p:cNvSpPr/>
                <p:nvPr/>
              </p:nvSpPr>
              <p:spPr>
                <a:xfrm>
                  <a:off x="4687823" y="6010656"/>
                  <a:ext cx="8708" cy="424107"/>
                </a:xfrm>
                <a:custGeom>
                  <a:avLst/>
                  <a:gdLst>
                    <a:gd name="connsiteX0" fmla="*/ 0 w 8708"/>
                    <a:gd name="connsiteY0" fmla="*/ 0 h 424107"/>
                    <a:gd name="connsiteX1" fmla="*/ 0 w 8708"/>
                    <a:gd name="connsiteY1" fmla="*/ 424108 h 424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08" h="424107">
                      <a:moveTo>
                        <a:pt x="0" y="0"/>
                      </a:moveTo>
                      <a:lnTo>
                        <a:pt x="0" y="424108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83" name="شكل حر: شكل 282">
                  <a:extLst>
                    <a:ext uri="{FF2B5EF4-FFF2-40B4-BE49-F238E27FC236}">
                      <a16:creationId xmlns:a16="http://schemas.microsoft.com/office/drawing/2014/main" id="{E25579BA-7321-424D-A43A-830B0035DD26}"/>
                    </a:ext>
                  </a:extLst>
                </p:cNvPr>
                <p:cNvSpPr/>
                <p:nvPr/>
              </p:nvSpPr>
              <p:spPr>
                <a:xfrm>
                  <a:off x="4576354" y="5903540"/>
                  <a:ext cx="325700" cy="107115"/>
                </a:xfrm>
                <a:custGeom>
                  <a:avLst/>
                  <a:gdLst>
                    <a:gd name="connsiteX0" fmla="*/ 157625 w 325700"/>
                    <a:gd name="connsiteY0" fmla="*/ 0 h 107115"/>
                    <a:gd name="connsiteX1" fmla="*/ 121049 w 325700"/>
                    <a:gd name="connsiteY1" fmla="*/ 0 h 107115"/>
                    <a:gd name="connsiteX2" fmla="*/ 0 w 325700"/>
                    <a:gd name="connsiteY2" fmla="*/ 0 h 107115"/>
                    <a:gd name="connsiteX3" fmla="*/ 0 w 325700"/>
                    <a:gd name="connsiteY3" fmla="*/ 70539 h 107115"/>
                    <a:gd name="connsiteX4" fmla="*/ 66185 w 325700"/>
                    <a:gd name="connsiteY4" fmla="*/ 107116 h 107115"/>
                    <a:gd name="connsiteX5" fmla="*/ 121049 w 325700"/>
                    <a:gd name="connsiteY5" fmla="*/ 107116 h 107115"/>
                    <a:gd name="connsiteX6" fmla="*/ 157625 w 325700"/>
                    <a:gd name="connsiteY6" fmla="*/ 107116 h 107115"/>
                    <a:gd name="connsiteX7" fmla="*/ 259515 w 325700"/>
                    <a:gd name="connsiteY7" fmla="*/ 107116 h 107115"/>
                    <a:gd name="connsiteX8" fmla="*/ 325701 w 325700"/>
                    <a:gd name="connsiteY8" fmla="*/ 70539 h 107115"/>
                    <a:gd name="connsiteX9" fmla="*/ 325701 w 325700"/>
                    <a:gd name="connsiteY9" fmla="*/ 0 h 107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5700" h="107115">
                      <a:moveTo>
                        <a:pt x="157625" y="0"/>
                      </a:moveTo>
                      <a:lnTo>
                        <a:pt x="121049" y="0"/>
                      </a:lnTo>
                      <a:lnTo>
                        <a:pt x="0" y="0"/>
                      </a:lnTo>
                      <a:lnTo>
                        <a:pt x="0" y="70539"/>
                      </a:lnTo>
                      <a:lnTo>
                        <a:pt x="66185" y="107116"/>
                      </a:lnTo>
                      <a:lnTo>
                        <a:pt x="121049" y="107116"/>
                      </a:lnTo>
                      <a:lnTo>
                        <a:pt x="157625" y="107116"/>
                      </a:lnTo>
                      <a:lnTo>
                        <a:pt x="259515" y="107116"/>
                      </a:lnTo>
                      <a:lnTo>
                        <a:pt x="325701" y="70539"/>
                      </a:lnTo>
                      <a:lnTo>
                        <a:pt x="325701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84" name="شكل حر: شكل 283">
                  <a:extLst>
                    <a:ext uri="{FF2B5EF4-FFF2-40B4-BE49-F238E27FC236}">
                      <a16:creationId xmlns:a16="http://schemas.microsoft.com/office/drawing/2014/main" id="{D28BD8FF-3D5F-4FBB-A7E6-A10D395BA4E3}"/>
                    </a:ext>
                  </a:extLst>
                </p:cNvPr>
                <p:cNvSpPr/>
                <p:nvPr/>
              </p:nvSpPr>
              <p:spPr>
                <a:xfrm>
                  <a:off x="4680857" y="5379284"/>
                  <a:ext cx="76635" cy="170687"/>
                </a:xfrm>
                <a:custGeom>
                  <a:avLst/>
                  <a:gdLst>
                    <a:gd name="connsiteX0" fmla="*/ 76635 w 76635"/>
                    <a:gd name="connsiteY0" fmla="*/ 85344 h 170687"/>
                    <a:gd name="connsiteX1" fmla="*/ 38318 w 76635"/>
                    <a:gd name="connsiteY1" fmla="*/ 170688 h 170687"/>
                    <a:gd name="connsiteX2" fmla="*/ 0 w 76635"/>
                    <a:gd name="connsiteY2" fmla="*/ 85344 h 170687"/>
                    <a:gd name="connsiteX3" fmla="*/ 38318 w 76635"/>
                    <a:gd name="connsiteY3" fmla="*/ 0 h 170687"/>
                    <a:gd name="connsiteX4" fmla="*/ 76635 w 76635"/>
                    <a:gd name="connsiteY4" fmla="*/ 85344 h 17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635" h="170687">
                      <a:moveTo>
                        <a:pt x="76635" y="85344"/>
                      </a:moveTo>
                      <a:cubicBezTo>
                        <a:pt x="76635" y="132475"/>
                        <a:pt x="59480" y="170688"/>
                        <a:pt x="38318" y="170688"/>
                      </a:cubicBezTo>
                      <a:cubicBezTo>
                        <a:pt x="17156" y="170688"/>
                        <a:pt x="0" y="132475"/>
                        <a:pt x="0" y="85344"/>
                      </a:cubicBezTo>
                      <a:cubicBezTo>
                        <a:pt x="0" y="38213"/>
                        <a:pt x="17156" y="0"/>
                        <a:pt x="38318" y="0"/>
                      </a:cubicBezTo>
                      <a:cubicBezTo>
                        <a:pt x="59480" y="0"/>
                        <a:pt x="76635" y="38213"/>
                        <a:pt x="76635" y="85344"/>
                      </a:cubicBez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85" name="شكل حر: شكل 284">
                  <a:extLst>
                    <a:ext uri="{FF2B5EF4-FFF2-40B4-BE49-F238E27FC236}">
                      <a16:creationId xmlns:a16="http://schemas.microsoft.com/office/drawing/2014/main" id="{C2C05706-EDF8-4C16-8102-887DA8656889}"/>
                    </a:ext>
                  </a:extLst>
                </p:cNvPr>
                <p:cNvSpPr/>
                <p:nvPr/>
              </p:nvSpPr>
              <p:spPr>
                <a:xfrm>
                  <a:off x="4690436" y="5242560"/>
                  <a:ext cx="57476" cy="57476"/>
                </a:xfrm>
                <a:custGeom>
                  <a:avLst/>
                  <a:gdLst>
                    <a:gd name="connsiteX0" fmla="*/ 57477 w 57476"/>
                    <a:gd name="connsiteY0" fmla="*/ 28738 h 57476"/>
                    <a:gd name="connsiteX1" fmla="*/ 28739 w 57476"/>
                    <a:gd name="connsiteY1" fmla="*/ 57477 h 57476"/>
                    <a:gd name="connsiteX2" fmla="*/ 0 w 57476"/>
                    <a:gd name="connsiteY2" fmla="*/ 28738 h 57476"/>
                    <a:gd name="connsiteX3" fmla="*/ 28739 w 57476"/>
                    <a:gd name="connsiteY3" fmla="*/ 0 h 57476"/>
                    <a:gd name="connsiteX4" fmla="*/ 57477 w 57476"/>
                    <a:gd name="connsiteY4" fmla="*/ 28738 h 57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476" h="57476">
                      <a:moveTo>
                        <a:pt x="57477" y="28738"/>
                      </a:moveTo>
                      <a:cubicBezTo>
                        <a:pt x="57477" y="44614"/>
                        <a:pt x="44614" y="57477"/>
                        <a:pt x="28739" y="57477"/>
                      </a:cubicBezTo>
                      <a:cubicBezTo>
                        <a:pt x="12872" y="57477"/>
                        <a:pt x="0" y="44614"/>
                        <a:pt x="0" y="28738"/>
                      </a:cubicBezTo>
                      <a:cubicBezTo>
                        <a:pt x="0" y="12862"/>
                        <a:pt x="12872" y="0"/>
                        <a:pt x="28739" y="0"/>
                      </a:cubicBezTo>
                      <a:cubicBezTo>
                        <a:pt x="44614" y="0"/>
                        <a:pt x="57477" y="12862"/>
                        <a:pt x="57477" y="28738"/>
                      </a:cubicBez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286" name="شكل حر: شكل 285">
                <a:extLst>
                  <a:ext uri="{FF2B5EF4-FFF2-40B4-BE49-F238E27FC236}">
                    <a16:creationId xmlns:a16="http://schemas.microsoft.com/office/drawing/2014/main" id="{724C21F5-E86A-4C55-B8A2-360892F30C89}"/>
                  </a:ext>
                </a:extLst>
              </p:cNvPr>
              <p:cNvSpPr/>
              <p:nvPr/>
            </p:nvSpPr>
            <p:spPr>
              <a:xfrm>
                <a:off x="4588546" y="6907638"/>
                <a:ext cx="294349" cy="674043"/>
              </a:xfrm>
              <a:custGeom>
                <a:avLst/>
                <a:gdLst>
                  <a:gd name="connsiteX0" fmla="*/ 0 w 294349"/>
                  <a:gd name="connsiteY0" fmla="*/ 0 h 674043"/>
                  <a:gd name="connsiteX1" fmla="*/ 294350 w 294349"/>
                  <a:gd name="connsiteY1" fmla="*/ 0 h 674043"/>
                  <a:gd name="connsiteX2" fmla="*/ 294350 w 294349"/>
                  <a:gd name="connsiteY2" fmla="*/ 674043 h 674043"/>
                  <a:gd name="connsiteX3" fmla="*/ 0 w 294349"/>
                  <a:gd name="connsiteY3" fmla="*/ 674043 h 674043"/>
                  <a:gd name="connsiteX4" fmla="*/ 0 w 294349"/>
                  <a:gd name="connsiteY4" fmla="*/ 0 h 674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49" h="674043">
                    <a:moveTo>
                      <a:pt x="0" y="0"/>
                    </a:moveTo>
                    <a:lnTo>
                      <a:pt x="294350" y="0"/>
                    </a:lnTo>
                    <a:lnTo>
                      <a:pt x="294350" y="674043"/>
                    </a:lnTo>
                    <a:lnTo>
                      <a:pt x="0" y="6740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8743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7" name="شكل حر: شكل 286">
                <a:extLst>
                  <a:ext uri="{FF2B5EF4-FFF2-40B4-BE49-F238E27FC236}">
                    <a16:creationId xmlns:a16="http://schemas.microsoft.com/office/drawing/2014/main" id="{60F63151-AFD8-4AD1-BC85-C5F7761F5FAE}"/>
                  </a:ext>
                </a:extLst>
              </p:cNvPr>
              <p:cNvSpPr/>
              <p:nvPr/>
            </p:nvSpPr>
            <p:spPr>
              <a:xfrm>
                <a:off x="4588546" y="7019979"/>
                <a:ext cx="294349" cy="561702"/>
              </a:xfrm>
              <a:custGeom>
                <a:avLst/>
                <a:gdLst>
                  <a:gd name="connsiteX0" fmla="*/ 294350 w 294349"/>
                  <a:gd name="connsiteY0" fmla="*/ 561703 h 561702"/>
                  <a:gd name="connsiteX1" fmla="*/ 294350 w 294349"/>
                  <a:gd name="connsiteY1" fmla="*/ 165463 h 561702"/>
                  <a:gd name="connsiteX2" fmla="*/ 147175 w 294349"/>
                  <a:gd name="connsiteY2" fmla="*/ 0 h 561702"/>
                  <a:gd name="connsiteX3" fmla="*/ 0 w 294349"/>
                  <a:gd name="connsiteY3" fmla="*/ 149788 h 561702"/>
                  <a:gd name="connsiteX4" fmla="*/ 0 w 294349"/>
                  <a:gd name="connsiteY4" fmla="*/ 561703 h 561702"/>
                  <a:gd name="connsiteX5" fmla="*/ 294350 w 294349"/>
                  <a:gd name="connsiteY5" fmla="*/ 561703 h 561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4349" h="561702">
                    <a:moveTo>
                      <a:pt x="294350" y="561703"/>
                    </a:moveTo>
                    <a:lnTo>
                      <a:pt x="294350" y="165463"/>
                    </a:lnTo>
                    <a:cubicBezTo>
                      <a:pt x="269095" y="36576"/>
                      <a:pt x="147175" y="0"/>
                      <a:pt x="147175" y="0"/>
                    </a:cubicBezTo>
                    <a:cubicBezTo>
                      <a:pt x="39189" y="30480"/>
                      <a:pt x="0" y="149788"/>
                      <a:pt x="0" y="149788"/>
                    </a:cubicBezTo>
                    <a:lnTo>
                      <a:pt x="0" y="561703"/>
                    </a:lnTo>
                    <a:lnTo>
                      <a:pt x="294350" y="561703"/>
                    </a:lnTo>
                    <a:close/>
                  </a:path>
                </a:pathLst>
              </a:custGeom>
              <a:solidFill>
                <a:srgbClr val="475154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88" name="شكل حر: شكل 287">
                <a:extLst>
                  <a:ext uri="{FF2B5EF4-FFF2-40B4-BE49-F238E27FC236}">
                    <a16:creationId xmlns:a16="http://schemas.microsoft.com/office/drawing/2014/main" id="{E082CF23-175D-4745-BE90-A3ABC272B46E}"/>
                  </a:ext>
                </a:extLst>
              </p:cNvPr>
              <p:cNvSpPr/>
              <p:nvPr/>
            </p:nvSpPr>
            <p:spPr>
              <a:xfrm>
                <a:off x="4502331" y="6417346"/>
                <a:ext cx="511193" cy="242968"/>
              </a:xfrm>
              <a:custGeom>
                <a:avLst/>
                <a:gdLst>
                  <a:gd name="connsiteX0" fmla="*/ 473747 w 511193"/>
                  <a:gd name="connsiteY0" fmla="*/ 242969 h 242968"/>
                  <a:gd name="connsiteX1" fmla="*/ 511193 w 511193"/>
                  <a:gd name="connsiteY1" fmla="*/ 242969 h 242968"/>
                  <a:gd name="connsiteX2" fmla="*/ 511193 w 511193"/>
                  <a:gd name="connsiteY2" fmla="*/ 174171 h 242968"/>
                  <a:gd name="connsiteX3" fmla="*/ 450233 w 511193"/>
                  <a:gd name="connsiteY3" fmla="*/ 174171 h 242968"/>
                  <a:gd name="connsiteX4" fmla="*/ 450233 w 511193"/>
                  <a:gd name="connsiteY4" fmla="*/ 102761 h 242968"/>
                  <a:gd name="connsiteX5" fmla="*/ 408432 w 511193"/>
                  <a:gd name="connsiteY5" fmla="*/ 102761 h 242968"/>
                  <a:gd name="connsiteX6" fmla="*/ 408432 w 511193"/>
                  <a:gd name="connsiteY6" fmla="*/ 53993 h 242968"/>
                  <a:gd name="connsiteX7" fmla="*/ 362276 w 511193"/>
                  <a:gd name="connsiteY7" fmla="*/ 53993 h 242968"/>
                  <a:gd name="connsiteX8" fmla="*/ 362276 w 511193"/>
                  <a:gd name="connsiteY8" fmla="*/ 0 h 242968"/>
                  <a:gd name="connsiteX9" fmla="*/ 0 w 511193"/>
                  <a:gd name="connsiteY9" fmla="*/ 0 h 242968"/>
                  <a:gd name="connsiteX10" fmla="*/ 0 w 511193"/>
                  <a:gd name="connsiteY10" fmla="*/ 242969 h 24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1193" h="242968">
                    <a:moveTo>
                      <a:pt x="473747" y="242969"/>
                    </a:moveTo>
                    <a:lnTo>
                      <a:pt x="511193" y="242969"/>
                    </a:lnTo>
                    <a:lnTo>
                      <a:pt x="511193" y="174171"/>
                    </a:lnTo>
                    <a:lnTo>
                      <a:pt x="450233" y="174171"/>
                    </a:lnTo>
                    <a:lnTo>
                      <a:pt x="450233" y="102761"/>
                    </a:lnTo>
                    <a:lnTo>
                      <a:pt x="408432" y="102761"/>
                    </a:lnTo>
                    <a:lnTo>
                      <a:pt x="408432" y="53993"/>
                    </a:lnTo>
                    <a:lnTo>
                      <a:pt x="362276" y="53993"/>
                    </a:lnTo>
                    <a:lnTo>
                      <a:pt x="362276" y="0"/>
                    </a:lnTo>
                    <a:lnTo>
                      <a:pt x="0" y="0"/>
                    </a:lnTo>
                    <a:lnTo>
                      <a:pt x="0" y="242969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289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7257723" y="2655243"/>
                <a:ext cx="3054095" cy="4926438"/>
                <a:chOff x="7257723" y="2655243"/>
                <a:chExt cx="3054095" cy="4926438"/>
              </a:xfrm>
            </p:grpSpPr>
            <p:sp>
              <p:nvSpPr>
                <p:cNvPr id="290" name="شكل حر: شكل 289">
                  <a:extLst>
                    <a:ext uri="{FF2B5EF4-FFF2-40B4-BE49-F238E27FC236}">
                      <a16:creationId xmlns:a16="http://schemas.microsoft.com/office/drawing/2014/main" id="{C2356E9B-259E-4EA0-8769-8EF26069D7F9}"/>
                    </a:ext>
                  </a:extLst>
                </p:cNvPr>
                <p:cNvSpPr/>
                <p:nvPr/>
              </p:nvSpPr>
              <p:spPr>
                <a:xfrm>
                  <a:off x="7914736" y="2655243"/>
                  <a:ext cx="3096" cy="555606"/>
                </a:xfrm>
                <a:custGeom>
                  <a:avLst/>
                  <a:gdLst>
                    <a:gd name="connsiteX0" fmla="*/ 3096 w 3096"/>
                    <a:gd name="connsiteY0" fmla="*/ 555607 h 555606"/>
                    <a:gd name="connsiteX1" fmla="*/ 3096 w 3096"/>
                    <a:gd name="connsiteY1" fmla="*/ 0 h 55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096" h="555606">
                      <a:moveTo>
                        <a:pt x="3096" y="555607"/>
                      </a:moveTo>
                      <a:cubicBezTo>
                        <a:pt x="-3870" y="528610"/>
                        <a:pt x="3096" y="0"/>
                        <a:pt x="3096" y="0"/>
                      </a:cubicBezTo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91" name="شكل حر: شكل 290">
                  <a:extLst>
                    <a:ext uri="{FF2B5EF4-FFF2-40B4-BE49-F238E27FC236}">
                      <a16:creationId xmlns:a16="http://schemas.microsoft.com/office/drawing/2014/main" id="{4878792E-C2D6-4386-AEE7-4288B7028C20}"/>
                    </a:ext>
                  </a:extLst>
                </p:cNvPr>
                <p:cNvSpPr/>
                <p:nvPr/>
              </p:nvSpPr>
              <p:spPr>
                <a:xfrm>
                  <a:off x="7784592" y="3210850"/>
                  <a:ext cx="231647" cy="290866"/>
                </a:xfrm>
                <a:custGeom>
                  <a:avLst/>
                  <a:gdLst>
                    <a:gd name="connsiteX0" fmla="*/ 0 w 231647"/>
                    <a:gd name="connsiteY0" fmla="*/ 0 h 290866"/>
                    <a:gd name="connsiteX1" fmla="*/ 231648 w 231647"/>
                    <a:gd name="connsiteY1" fmla="*/ 0 h 290866"/>
                    <a:gd name="connsiteX2" fmla="*/ 231648 w 231647"/>
                    <a:gd name="connsiteY2" fmla="*/ 290866 h 290866"/>
                    <a:gd name="connsiteX3" fmla="*/ 0 w 231647"/>
                    <a:gd name="connsiteY3" fmla="*/ 290866 h 290866"/>
                    <a:gd name="connsiteX4" fmla="*/ 0 w 231647"/>
                    <a:gd name="connsiteY4" fmla="*/ 0 h 290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1647" h="290866">
                      <a:moveTo>
                        <a:pt x="0" y="0"/>
                      </a:moveTo>
                      <a:lnTo>
                        <a:pt x="231648" y="0"/>
                      </a:lnTo>
                      <a:lnTo>
                        <a:pt x="231648" y="290866"/>
                      </a:lnTo>
                      <a:lnTo>
                        <a:pt x="0" y="2908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92" name="شكل حر: شكل 291">
                  <a:extLst>
                    <a:ext uri="{FF2B5EF4-FFF2-40B4-BE49-F238E27FC236}">
                      <a16:creationId xmlns:a16="http://schemas.microsoft.com/office/drawing/2014/main" id="{CD4A81EB-A293-44FA-A9FB-2C83FC452364}"/>
                    </a:ext>
                  </a:extLst>
                </p:cNvPr>
                <p:cNvSpPr/>
                <p:nvPr/>
              </p:nvSpPr>
              <p:spPr>
                <a:xfrm>
                  <a:off x="8016240" y="6789202"/>
                  <a:ext cx="2295579" cy="792480"/>
                </a:xfrm>
                <a:custGeom>
                  <a:avLst/>
                  <a:gdLst>
                    <a:gd name="connsiteX0" fmla="*/ 0 w 2295579"/>
                    <a:gd name="connsiteY0" fmla="*/ 0 h 792480"/>
                    <a:gd name="connsiteX1" fmla="*/ 2295579 w 2295579"/>
                    <a:gd name="connsiteY1" fmla="*/ 0 h 792480"/>
                    <a:gd name="connsiteX2" fmla="*/ 2295579 w 2295579"/>
                    <a:gd name="connsiteY2" fmla="*/ 792480 h 792480"/>
                    <a:gd name="connsiteX3" fmla="*/ 0 w 2295579"/>
                    <a:gd name="connsiteY3" fmla="*/ 792480 h 792480"/>
                    <a:gd name="connsiteX4" fmla="*/ 0 w 2295579"/>
                    <a:gd name="connsiteY4" fmla="*/ 0 h 792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579" h="792480">
                      <a:moveTo>
                        <a:pt x="0" y="0"/>
                      </a:moveTo>
                      <a:lnTo>
                        <a:pt x="2295579" y="0"/>
                      </a:lnTo>
                      <a:lnTo>
                        <a:pt x="2295579" y="792480"/>
                      </a:lnTo>
                      <a:lnTo>
                        <a:pt x="0" y="7924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93" name="شكل حر: شكل 292">
                  <a:extLst>
                    <a:ext uri="{FF2B5EF4-FFF2-40B4-BE49-F238E27FC236}">
                      <a16:creationId xmlns:a16="http://schemas.microsoft.com/office/drawing/2014/main" id="{A226EC38-9748-4B5F-8B1D-6311B933A857}"/>
                    </a:ext>
                  </a:extLst>
                </p:cNvPr>
                <p:cNvSpPr/>
                <p:nvPr/>
              </p:nvSpPr>
              <p:spPr>
                <a:xfrm>
                  <a:off x="7295170" y="6660315"/>
                  <a:ext cx="473745" cy="921366"/>
                </a:xfrm>
                <a:custGeom>
                  <a:avLst/>
                  <a:gdLst>
                    <a:gd name="connsiteX0" fmla="*/ 0 w 473745"/>
                    <a:gd name="connsiteY0" fmla="*/ 0 h 921366"/>
                    <a:gd name="connsiteX1" fmla="*/ 473746 w 473745"/>
                    <a:gd name="connsiteY1" fmla="*/ 0 h 921366"/>
                    <a:gd name="connsiteX2" fmla="*/ 473746 w 473745"/>
                    <a:gd name="connsiteY2" fmla="*/ 921367 h 921366"/>
                    <a:gd name="connsiteX3" fmla="*/ 0 w 473745"/>
                    <a:gd name="connsiteY3" fmla="*/ 921367 h 921366"/>
                    <a:gd name="connsiteX4" fmla="*/ 0 w 473745"/>
                    <a:gd name="connsiteY4" fmla="*/ 0 h 921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3745" h="921366">
                      <a:moveTo>
                        <a:pt x="0" y="0"/>
                      </a:moveTo>
                      <a:lnTo>
                        <a:pt x="473746" y="0"/>
                      </a:lnTo>
                      <a:lnTo>
                        <a:pt x="473746" y="921367"/>
                      </a:lnTo>
                      <a:lnTo>
                        <a:pt x="0" y="9213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94" name="شكل حر: شكل 293">
                  <a:extLst>
                    <a:ext uri="{FF2B5EF4-FFF2-40B4-BE49-F238E27FC236}">
                      <a16:creationId xmlns:a16="http://schemas.microsoft.com/office/drawing/2014/main" id="{244613BE-058C-44CD-A568-F84F1EEFAC9B}"/>
                    </a:ext>
                  </a:extLst>
                </p:cNvPr>
                <p:cNvSpPr/>
                <p:nvPr/>
              </p:nvSpPr>
              <p:spPr>
                <a:xfrm>
                  <a:off x="8016240" y="7310845"/>
                  <a:ext cx="2295579" cy="270836"/>
                </a:xfrm>
                <a:custGeom>
                  <a:avLst/>
                  <a:gdLst>
                    <a:gd name="connsiteX0" fmla="*/ 0 w 2295579"/>
                    <a:gd name="connsiteY0" fmla="*/ 0 h 270836"/>
                    <a:gd name="connsiteX1" fmla="*/ 2295579 w 2295579"/>
                    <a:gd name="connsiteY1" fmla="*/ 0 h 270836"/>
                    <a:gd name="connsiteX2" fmla="*/ 2295579 w 2295579"/>
                    <a:gd name="connsiteY2" fmla="*/ 270836 h 270836"/>
                    <a:gd name="connsiteX3" fmla="*/ 0 w 2295579"/>
                    <a:gd name="connsiteY3" fmla="*/ 270836 h 270836"/>
                    <a:gd name="connsiteX4" fmla="*/ 0 w 2295579"/>
                    <a:gd name="connsiteY4" fmla="*/ 0 h 270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579" h="270836">
                      <a:moveTo>
                        <a:pt x="0" y="0"/>
                      </a:moveTo>
                      <a:lnTo>
                        <a:pt x="2295579" y="0"/>
                      </a:lnTo>
                      <a:lnTo>
                        <a:pt x="2295579" y="270836"/>
                      </a:lnTo>
                      <a:lnTo>
                        <a:pt x="0" y="2708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95" name="شكل حر: شكل 294">
                  <a:extLst>
                    <a:ext uri="{FF2B5EF4-FFF2-40B4-BE49-F238E27FC236}">
                      <a16:creationId xmlns:a16="http://schemas.microsoft.com/office/drawing/2014/main" id="{1E0217A9-2704-4362-ADE2-E5C21FB651D0}"/>
                    </a:ext>
                  </a:extLst>
                </p:cNvPr>
                <p:cNvSpPr/>
                <p:nvPr/>
              </p:nvSpPr>
              <p:spPr>
                <a:xfrm>
                  <a:off x="7768916" y="7310845"/>
                  <a:ext cx="247323" cy="270836"/>
                </a:xfrm>
                <a:custGeom>
                  <a:avLst/>
                  <a:gdLst>
                    <a:gd name="connsiteX0" fmla="*/ 0 w 247323"/>
                    <a:gd name="connsiteY0" fmla="*/ 0 h 270836"/>
                    <a:gd name="connsiteX1" fmla="*/ 247324 w 247323"/>
                    <a:gd name="connsiteY1" fmla="*/ 0 h 270836"/>
                    <a:gd name="connsiteX2" fmla="*/ 247324 w 247323"/>
                    <a:gd name="connsiteY2" fmla="*/ 270836 h 270836"/>
                    <a:gd name="connsiteX3" fmla="*/ 0 w 247323"/>
                    <a:gd name="connsiteY3" fmla="*/ 270836 h 270836"/>
                    <a:gd name="connsiteX4" fmla="*/ 0 w 247323"/>
                    <a:gd name="connsiteY4" fmla="*/ 0 h 270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323" h="270836">
                      <a:moveTo>
                        <a:pt x="0" y="0"/>
                      </a:moveTo>
                      <a:lnTo>
                        <a:pt x="247324" y="0"/>
                      </a:lnTo>
                      <a:lnTo>
                        <a:pt x="247324" y="270836"/>
                      </a:lnTo>
                      <a:lnTo>
                        <a:pt x="0" y="2708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96" name="شكل حر: شكل 295">
                  <a:extLst>
                    <a:ext uri="{FF2B5EF4-FFF2-40B4-BE49-F238E27FC236}">
                      <a16:creationId xmlns:a16="http://schemas.microsoft.com/office/drawing/2014/main" id="{BD480927-FE55-49FD-98F0-52CCC77CAA15}"/>
                    </a:ext>
                  </a:extLst>
                </p:cNvPr>
                <p:cNvSpPr/>
                <p:nvPr/>
              </p:nvSpPr>
              <p:spPr>
                <a:xfrm>
                  <a:off x="7768916" y="6039394"/>
                  <a:ext cx="247323" cy="1271451"/>
                </a:xfrm>
                <a:custGeom>
                  <a:avLst/>
                  <a:gdLst>
                    <a:gd name="connsiteX0" fmla="*/ 0 w 247323"/>
                    <a:gd name="connsiteY0" fmla="*/ 0 h 1271451"/>
                    <a:gd name="connsiteX1" fmla="*/ 247324 w 247323"/>
                    <a:gd name="connsiteY1" fmla="*/ 0 h 1271451"/>
                    <a:gd name="connsiteX2" fmla="*/ 247324 w 247323"/>
                    <a:gd name="connsiteY2" fmla="*/ 1271451 h 1271451"/>
                    <a:gd name="connsiteX3" fmla="*/ 0 w 247323"/>
                    <a:gd name="connsiteY3" fmla="*/ 1271451 h 1271451"/>
                    <a:gd name="connsiteX4" fmla="*/ 0 w 247323"/>
                    <a:gd name="connsiteY4" fmla="*/ 0 h 1271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323" h="1271451">
                      <a:moveTo>
                        <a:pt x="0" y="0"/>
                      </a:moveTo>
                      <a:lnTo>
                        <a:pt x="247324" y="0"/>
                      </a:lnTo>
                      <a:lnTo>
                        <a:pt x="247324" y="1271451"/>
                      </a:lnTo>
                      <a:lnTo>
                        <a:pt x="0" y="12714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97" name="شكل حر: شكل 296">
                  <a:extLst>
                    <a:ext uri="{FF2B5EF4-FFF2-40B4-BE49-F238E27FC236}">
                      <a16:creationId xmlns:a16="http://schemas.microsoft.com/office/drawing/2014/main" id="{689EEC7A-5658-4AB4-8F55-B892A3B24C2D}"/>
                    </a:ext>
                  </a:extLst>
                </p:cNvPr>
                <p:cNvSpPr/>
                <p:nvPr/>
              </p:nvSpPr>
              <p:spPr>
                <a:xfrm>
                  <a:off x="7768916" y="5205113"/>
                  <a:ext cx="247323" cy="534706"/>
                </a:xfrm>
                <a:custGeom>
                  <a:avLst/>
                  <a:gdLst>
                    <a:gd name="connsiteX0" fmla="*/ 0 w 247323"/>
                    <a:gd name="connsiteY0" fmla="*/ 0 h 534706"/>
                    <a:gd name="connsiteX1" fmla="*/ 247324 w 247323"/>
                    <a:gd name="connsiteY1" fmla="*/ 0 h 534706"/>
                    <a:gd name="connsiteX2" fmla="*/ 247324 w 247323"/>
                    <a:gd name="connsiteY2" fmla="*/ 534706 h 534706"/>
                    <a:gd name="connsiteX3" fmla="*/ 0 w 247323"/>
                    <a:gd name="connsiteY3" fmla="*/ 534706 h 534706"/>
                    <a:gd name="connsiteX4" fmla="*/ 0 w 247323"/>
                    <a:gd name="connsiteY4" fmla="*/ 0 h 534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323" h="534706">
                      <a:moveTo>
                        <a:pt x="0" y="0"/>
                      </a:moveTo>
                      <a:lnTo>
                        <a:pt x="247324" y="0"/>
                      </a:lnTo>
                      <a:lnTo>
                        <a:pt x="247324" y="534706"/>
                      </a:lnTo>
                      <a:lnTo>
                        <a:pt x="0" y="5347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98" name="شكل حر: شكل 297">
                  <a:extLst>
                    <a:ext uri="{FF2B5EF4-FFF2-40B4-BE49-F238E27FC236}">
                      <a16:creationId xmlns:a16="http://schemas.microsoft.com/office/drawing/2014/main" id="{D87F7414-EE41-42CE-AB52-AF7DBD741CC7}"/>
                    </a:ext>
                  </a:extLst>
                </p:cNvPr>
                <p:cNvSpPr/>
                <p:nvPr/>
              </p:nvSpPr>
              <p:spPr>
                <a:xfrm>
                  <a:off x="7768916" y="4369961"/>
                  <a:ext cx="247323" cy="534706"/>
                </a:xfrm>
                <a:custGeom>
                  <a:avLst/>
                  <a:gdLst>
                    <a:gd name="connsiteX0" fmla="*/ 0 w 247323"/>
                    <a:gd name="connsiteY0" fmla="*/ 0 h 534706"/>
                    <a:gd name="connsiteX1" fmla="*/ 247324 w 247323"/>
                    <a:gd name="connsiteY1" fmla="*/ 0 h 534706"/>
                    <a:gd name="connsiteX2" fmla="*/ 247324 w 247323"/>
                    <a:gd name="connsiteY2" fmla="*/ 534707 h 534706"/>
                    <a:gd name="connsiteX3" fmla="*/ 0 w 247323"/>
                    <a:gd name="connsiteY3" fmla="*/ 534707 h 534706"/>
                    <a:gd name="connsiteX4" fmla="*/ 0 w 247323"/>
                    <a:gd name="connsiteY4" fmla="*/ 0 h 534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323" h="534706">
                      <a:moveTo>
                        <a:pt x="0" y="0"/>
                      </a:moveTo>
                      <a:lnTo>
                        <a:pt x="247324" y="0"/>
                      </a:lnTo>
                      <a:lnTo>
                        <a:pt x="247324" y="534707"/>
                      </a:lnTo>
                      <a:lnTo>
                        <a:pt x="0" y="5347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99" name="شكل حر: شكل 298">
                  <a:extLst>
                    <a:ext uri="{FF2B5EF4-FFF2-40B4-BE49-F238E27FC236}">
                      <a16:creationId xmlns:a16="http://schemas.microsoft.com/office/drawing/2014/main" id="{B72D1F4A-B7A9-4A34-9419-0285337DB6CB}"/>
                    </a:ext>
                  </a:extLst>
                </p:cNvPr>
                <p:cNvSpPr/>
                <p:nvPr/>
              </p:nvSpPr>
              <p:spPr>
                <a:xfrm>
                  <a:off x="7768916" y="6039394"/>
                  <a:ext cx="247323" cy="45284"/>
                </a:xfrm>
                <a:custGeom>
                  <a:avLst/>
                  <a:gdLst>
                    <a:gd name="connsiteX0" fmla="*/ 0 w 247323"/>
                    <a:gd name="connsiteY0" fmla="*/ 0 h 45284"/>
                    <a:gd name="connsiteX1" fmla="*/ 247324 w 247323"/>
                    <a:gd name="connsiteY1" fmla="*/ 0 h 45284"/>
                    <a:gd name="connsiteX2" fmla="*/ 247324 w 247323"/>
                    <a:gd name="connsiteY2" fmla="*/ 45285 h 45284"/>
                    <a:gd name="connsiteX3" fmla="*/ 0 w 247323"/>
                    <a:gd name="connsiteY3" fmla="*/ 45285 h 45284"/>
                    <a:gd name="connsiteX4" fmla="*/ 0 w 247323"/>
                    <a:gd name="connsiteY4" fmla="*/ 0 h 45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323" h="45284">
                      <a:moveTo>
                        <a:pt x="0" y="0"/>
                      </a:moveTo>
                      <a:lnTo>
                        <a:pt x="247324" y="0"/>
                      </a:lnTo>
                      <a:lnTo>
                        <a:pt x="247324" y="45285"/>
                      </a:lnTo>
                      <a:lnTo>
                        <a:pt x="0" y="452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0" name="شكل حر: شكل 299">
                  <a:extLst>
                    <a:ext uri="{FF2B5EF4-FFF2-40B4-BE49-F238E27FC236}">
                      <a16:creationId xmlns:a16="http://schemas.microsoft.com/office/drawing/2014/main" id="{E51C81A0-09CF-460B-9EAA-20CABB23D9B8}"/>
                    </a:ext>
                  </a:extLst>
                </p:cNvPr>
                <p:cNvSpPr/>
                <p:nvPr/>
              </p:nvSpPr>
              <p:spPr>
                <a:xfrm>
                  <a:off x="8016240" y="6579325"/>
                  <a:ext cx="2295579" cy="209876"/>
                </a:xfrm>
                <a:custGeom>
                  <a:avLst/>
                  <a:gdLst>
                    <a:gd name="connsiteX0" fmla="*/ 0 w 2295579"/>
                    <a:gd name="connsiteY0" fmla="*/ 0 h 209876"/>
                    <a:gd name="connsiteX1" fmla="*/ 2295579 w 2295579"/>
                    <a:gd name="connsiteY1" fmla="*/ 0 h 209876"/>
                    <a:gd name="connsiteX2" fmla="*/ 2295579 w 2295579"/>
                    <a:gd name="connsiteY2" fmla="*/ 209876 h 209876"/>
                    <a:gd name="connsiteX3" fmla="*/ 0 w 2295579"/>
                    <a:gd name="connsiteY3" fmla="*/ 209876 h 209876"/>
                    <a:gd name="connsiteX4" fmla="*/ 0 w 2295579"/>
                    <a:gd name="connsiteY4" fmla="*/ 0 h 209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579" h="209876">
                      <a:moveTo>
                        <a:pt x="0" y="0"/>
                      </a:moveTo>
                      <a:lnTo>
                        <a:pt x="2295579" y="0"/>
                      </a:lnTo>
                      <a:lnTo>
                        <a:pt x="2295579" y="209876"/>
                      </a:lnTo>
                      <a:lnTo>
                        <a:pt x="0" y="209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1" name="شكل حر: شكل 300">
                  <a:extLst>
                    <a:ext uri="{FF2B5EF4-FFF2-40B4-BE49-F238E27FC236}">
                      <a16:creationId xmlns:a16="http://schemas.microsoft.com/office/drawing/2014/main" id="{2C73AF23-CBCE-4709-A8E3-6DD63BC2F1A2}"/>
                    </a:ext>
                  </a:extLst>
                </p:cNvPr>
                <p:cNvSpPr/>
                <p:nvPr/>
              </p:nvSpPr>
              <p:spPr>
                <a:xfrm>
                  <a:off x="9988731" y="6933764"/>
                  <a:ext cx="111470" cy="314379"/>
                </a:xfrm>
                <a:custGeom>
                  <a:avLst/>
                  <a:gdLst>
                    <a:gd name="connsiteX0" fmla="*/ 0 w 111470"/>
                    <a:gd name="connsiteY0" fmla="*/ 314379 h 314379"/>
                    <a:gd name="connsiteX1" fmla="*/ 0 w 111470"/>
                    <a:gd name="connsiteY1" fmla="*/ 55735 h 314379"/>
                    <a:gd name="connsiteX2" fmla="*/ 55735 w 111470"/>
                    <a:gd name="connsiteY2" fmla="*/ 0 h 314379"/>
                    <a:gd name="connsiteX3" fmla="*/ 111470 w 111470"/>
                    <a:gd name="connsiteY3" fmla="*/ 55735 h 314379"/>
                    <a:gd name="connsiteX4" fmla="*/ 111470 w 111470"/>
                    <a:gd name="connsiteY4" fmla="*/ 314379 h 314379"/>
                    <a:gd name="connsiteX5" fmla="*/ 0 w 111470"/>
                    <a:gd name="connsiteY5" fmla="*/ 314379 h 31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470" h="314379">
                      <a:moveTo>
                        <a:pt x="0" y="314379"/>
                      </a:moveTo>
                      <a:lnTo>
                        <a:pt x="0" y="55735"/>
                      </a:lnTo>
                      <a:cubicBezTo>
                        <a:pt x="0" y="25255"/>
                        <a:pt x="25255" y="0"/>
                        <a:pt x="55735" y="0"/>
                      </a:cubicBezTo>
                      <a:cubicBezTo>
                        <a:pt x="86215" y="0"/>
                        <a:pt x="111470" y="25255"/>
                        <a:pt x="111470" y="55735"/>
                      </a:cubicBezTo>
                      <a:lnTo>
                        <a:pt x="111470" y="314379"/>
                      </a:lnTo>
                      <a:lnTo>
                        <a:pt x="0" y="314379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2" name="شكل حر: شكل 301">
                  <a:extLst>
                    <a:ext uri="{FF2B5EF4-FFF2-40B4-BE49-F238E27FC236}">
                      <a16:creationId xmlns:a16="http://schemas.microsoft.com/office/drawing/2014/main" id="{4E7317B2-C8BE-4939-B4EA-3C28F6F13AC6}"/>
                    </a:ext>
                  </a:extLst>
                </p:cNvPr>
                <p:cNvSpPr/>
                <p:nvPr/>
              </p:nvSpPr>
              <p:spPr>
                <a:xfrm>
                  <a:off x="9988731" y="7090518"/>
                  <a:ext cx="111470" cy="157624"/>
                </a:xfrm>
                <a:custGeom>
                  <a:avLst/>
                  <a:gdLst>
                    <a:gd name="connsiteX0" fmla="*/ 0 w 111470"/>
                    <a:gd name="connsiteY0" fmla="*/ 0 h 157624"/>
                    <a:gd name="connsiteX1" fmla="*/ 111470 w 111470"/>
                    <a:gd name="connsiteY1" fmla="*/ 0 h 157624"/>
                    <a:gd name="connsiteX2" fmla="*/ 111470 w 111470"/>
                    <a:gd name="connsiteY2" fmla="*/ 157625 h 157624"/>
                    <a:gd name="connsiteX3" fmla="*/ 0 w 111470"/>
                    <a:gd name="connsiteY3" fmla="*/ 157625 h 157624"/>
                    <a:gd name="connsiteX4" fmla="*/ 0 w 111470"/>
                    <a:gd name="connsiteY4" fmla="*/ 0 h 157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470" h="157624">
                      <a:moveTo>
                        <a:pt x="0" y="0"/>
                      </a:moveTo>
                      <a:lnTo>
                        <a:pt x="111470" y="0"/>
                      </a:lnTo>
                      <a:lnTo>
                        <a:pt x="111470" y="157625"/>
                      </a:lnTo>
                      <a:lnTo>
                        <a:pt x="0" y="157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3" name="شكل حر: شكل 302">
                  <a:extLst>
                    <a:ext uri="{FF2B5EF4-FFF2-40B4-BE49-F238E27FC236}">
                      <a16:creationId xmlns:a16="http://schemas.microsoft.com/office/drawing/2014/main" id="{F11026E7-7219-421F-9C7D-C4FE74C002A7}"/>
                    </a:ext>
                  </a:extLst>
                </p:cNvPr>
                <p:cNvSpPr/>
                <p:nvPr/>
              </p:nvSpPr>
              <p:spPr>
                <a:xfrm>
                  <a:off x="9458379" y="6933764"/>
                  <a:ext cx="111470" cy="314379"/>
                </a:xfrm>
                <a:custGeom>
                  <a:avLst/>
                  <a:gdLst>
                    <a:gd name="connsiteX0" fmla="*/ 0 w 111470"/>
                    <a:gd name="connsiteY0" fmla="*/ 314379 h 314379"/>
                    <a:gd name="connsiteX1" fmla="*/ 0 w 111470"/>
                    <a:gd name="connsiteY1" fmla="*/ 55735 h 314379"/>
                    <a:gd name="connsiteX2" fmla="*/ 55735 w 111470"/>
                    <a:gd name="connsiteY2" fmla="*/ 0 h 314379"/>
                    <a:gd name="connsiteX3" fmla="*/ 111470 w 111470"/>
                    <a:gd name="connsiteY3" fmla="*/ 55735 h 314379"/>
                    <a:gd name="connsiteX4" fmla="*/ 111470 w 111470"/>
                    <a:gd name="connsiteY4" fmla="*/ 314379 h 314379"/>
                    <a:gd name="connsiteX5" fmla="*/ 0 w 111470"/>
                    <a:gd name="connsiteY5" fmla="*/ 314379 h 31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470" h="314379">
                      <a:moveTo>
                        <a:pt x="0" y="314379"/>
                      </a:moveTo>
                      <a:lnTo>
                        <a:pt x="0" y="55735"/>
                      </a:lnTo>
                      <a:cubicBezTo>
                        <a:pt x="0" y="25255"/>
                        <a:pt x="25255" y="0"/>
                        <a:pt x="55735" y="0"/>
                      </a:cubicBezTo>
                      <a:cubicBezTo>
                        <a:pt x="86215" y="0"/>
                        <a:pt x="111470" y="25255"/>
                        <a:pt x="111470" y="55735"/>
                      </a:cubicBezTo>
                      <a:lnTo>
                        <a:pt x="111470" y="314379"/>
                      </a:lnTo>
                      <a:lnTo>
                        <a:pt x="0" y="314379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4" name="شكل حر: شكل 303">
                  <a:extLst>
                    <a:ext uri="{FF2B5EF4-FFF2-40B4-BE49-F238E27FC236}">
                      <a16:creationId xmlns:a16="http://schemas.microsoft.com/office/drawing/2014/main" id="{42BB9251-BDAD-4862-9283-B1E569CAEBF5}"/>
                    </a:ext>
                  </a:extLst>
                </p:cNvPr>
                <p:cNvSpPr/>
                <p:nvPr/>
              </p:nvSpPr>
              <p:spPr>
                <a:xfrm>
                  <a:off x="9458379" y="7090518"/>
                  <a:ext cx="111470" cy="157624"/>
                </a:xfrm>
                <a:custGeom>
                  <a:avLst/>
                  <a:gdLst>
                    <a:gd name="connsiteX0" fmla="*/ 0 w 111470"/>
                    <a:gd name="connsiteY0" fmla="*/ 0 h 157624"/>
                    <a:gd name="connsiteX1" fmla="*/ 111470 w 111470"/>
                    <a:gd name="connsiteY1" fmla="*/ 0 h 157624"/>
                    <a:gd name="connsiteX2" fmla="*/ 111470 w 111470"/>
                    <a:gd name="connsiteY2" fmla="*/ 157625 h 157624"/>
                    <a:gd name="connsiteX3" fmla="*/ 0 w 111470"/>
                    <a:gd name="connsiteY3" fmla="*/ 157625 h 157624"/>
                    <a:gd name="connsiteX4" fmla="*/ 0 w 111470"/>
                    <a:gd name="connsiteY4" fmla="*/ 0 h 157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470" h="157624">
                      <a:moveTo>
                        <a:pt x="0" y="0"/>
                      </a:moveTo>
                      <a:lnTo>
                        <a:pt x="111470" y="0"/>
                      </a:lnTo>
                      <a:lnTo>
                        <a:pt x="111470" y="157625"/>
                      </a:lnTo>
                      <a:lnTo>
                        <a:pt x="0" y="157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5" name="شكل حر: شكل 304">
                  <a:extLst>
                    <a:ext uri="{FF2B5EF4-FFF2-40B4-BE49-F238E27FC236}">
                      <a16:creationId xmlns:a16="http://schemas.microsoft.com/office/drawing/2014/main" id="{8E6E2D73-6AD0-4CD8-A622-F56A6E6F718C}"/>
                    </a:ext>
                  </a:extLst>
                </p:cNvPr>
                <p:cNvSpPr/>
                <p:nvPr/>
              </p:nvSpPr>
              <p:spPr>
                <a:xfrm>
                  <a:off x="8928898" y="6933764"/>
                  <a:ext cx="111469" cy="314379"/>
                </a:xfrm>
                <a:custGeom>
                  <a:avLst/>
                  <a:gdLst>
                    <a:gd name="connsiteX0" fmla="*/ 0 w 111469"/>
                    <a:gd name="connsiteY0" fmla="*/ 314379 h 314379"/>
                    <a:gd name="connsiteX1" fmla="*/ 0 w 111469"/>
                    <a:gd name="connsiteY1" fmla="*/ 55735 h 314379"/>
                    <a:gd name="connsiteX2" fmla="*/ 55734 w 111469"/>
                    <a:gd name="connsiteY2" fmla="*/ 0 h 314379"/>
                    <a:gd name="connsiteX3" fmla="*/ 111469 w 111469"/>
                    <a:gd name="connsiteY3" fmla="*/ 55735 h 314379"/>
                    <a:gd name="connsiteX4" fmla="*/ 111469 w 111469"/>
                    <a:gd name="connsiteY4" fmla="*/ 314379 h 314379"/>
                    <a:gd name="connsiteX5" fmla="*/ 0 w 111469"/>
                    <a:gd name="connsiteY5" fmla="*/ 314379 h 31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469" h="314379">
                      <a:moveTo>
                        <a:pt x="0" y="314379"/>
                      </a:moveTo>
                      <a:lnTo>
                        <a:pt x="0" y="55735"/>
                      </a:lnTo>
                      <a:cubicBezTo>
                        <a:pt x="0" y="25255"/>
                        <a:pt x="25254" y="0"/>
                        <a:pt x="55734" y="0"/>
                      </a:cubicBezTo>
                      <a:cubicBezTo>
                        <a:pt x="86214" y="0"/>
                        <a:pt x="111469" y="25255"/>
                        <a:pt x="111469" y="55735"/>
                      </a:cubicBezTo>
                      <a:lnTo>
                        <a:pt x="111469" y="314379"/>
                      </a:lnTo>
                      <a:lnTo>
                        <a:pt x="0" y="314379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6" name="شكل حر: شكل 305">
                  <a:extLst>
                    <a:ext uri="{FF2B5EF4-FFF2-40B4-BE49-F238E27FC236}">
                      <a16:creationId xmlns:a16="http://schemas.microsoft.com/office/drawing/2014/main" id="{4E114B5E-58E5-48FC-936F-63572660FCE3}"/>
                    </a:ext>
                  </a:extLst>
                </p:cNvPr>
                <p:cNvSpPr/>
                <p:nvPr/>
              </p:nvSpPr>
              <p:spPr>
                <a:xfrm>
                  <a:off x="8928898" y="7090518"/>
                  <a:ext cx="111469" cy="157624"/>
                </a:xfrm>
                <a:custGeom>
                  <a:avLst/>
                  <a:gdLst>
                    <a:gd name="connsiteX0" fmla="*/ 0 w 111469"/>
                    <a:gd name="connsiteY0" fmla="*/ 0 h 157624"/>
                    <a:gd name="connsiteX1" fmla="*/ 111469 w 111469"/>
                    <a:gd name="connsiteY1" fmla="*/ 0 h 157624"/>
                    <a:gd name="connsiteX2" fmla="*/ 111469 w 111469"/>
                    <a:gd name="connsiteY2" fmla="*/ 157625 h 157624"/>
                    <a:gd name="connsiteX3" fmla="*/ 0 w 111469"/>
                    <a:gd name="connsiteY3" fmla="*/ 157625 h 157624"/>
                    <a:gd name="connsiteX4" fmla="*/ 0 w 111469"/>
                    <a:gd name="connsiteY4" fmla="*/ 0 h 157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469" h="157624">
                      <a:moveTo>
                        <a:pt x="0" y="0"/>
                      </a:moveTo>
                      <a:lnTo>
                        <a:pt x="111469" y="0"/>
                      </a:lnTo>
                      <a:lnTo>
                        <a:pt x="111469" y="157625"/>
                      </a:lnTo>
                      <a:lnTo>
                        <a:pt x="0" y="157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7" name="شكل حر: شكل 306">
                  <a:extLst>
                    <a:ext uri="{FF2B5EF4-FFF2-40B4-BE49-F238E27FC236}">
                      <a16:creationId xmlns:a16="http://schemas.microsoft.com/office/drawing/2014/main" id="{896E25A0-F488-4006-AE32-C7E5EAA70013}"/>
                    </a:ext>
                  </a:extLst>
                </p:cNvPr>
                <p:cNvSpPr/>
                <p:nvPr/>
              </p:nvSpPr>
              <p:spPr>
                <a:xfrm>
                  <a:off x="8398546" y="6933764"/>
                  <a:ext cx="111469" cy="314379"/>
                </a:xfrm>
                <a:custGeom>
                  <a:avLst/>
                  <a:gdLst>
                    <a:gd name="connsiteX0" fmla="*/ 0 w 111469"/>
                    <a:gd name="connsiteY0" fmla="*/ 314379 h 314379"/>
                    <a:gd name="connsiteX1" fmla="*/ 0 w 111469"/>
                    <a:gd name="connsiteY1" fmla="*/ 55735 h 314379"/>
                    <a:gd name="connsiteX2" fmla="*/ 55735 w 111469"/>
                    <a:gd name="connsiteY2" fmla="*/ 0 h 314379"/>
                    <a:gd name="connsiteX3" fmla="*/ 111470 w 111469"/>
                    <a:gd name="connsiteY3" fmla="*/ 55735 h 314379"/>
                    <a:gd name="connsiteX4" fmla="*/ 111470 w 111469"/>
                    <a:gd name="connsiteY4" fmla="*/ 314379 h 314379"/>
                    <a:gd name="connsiteX5" fmla="*/ 0 w 111469"/>
                    <a:gd name="connsiteY5" fmla="*/ 314379 h 31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469" h="314379">
                      <a:moveTo>
                        <a:pt x="0" y="314379"/>
                      </a:moveTo>
                      <a:lnTo>
                        <a:pt x="0" y="55735"/>
                      </a:lnTo>
                      <a:cubicBezTo>
                        <a:pt x="0" y="25255"/>
                        <a:pt x="25255" y="0"/>
                        <a:pt x="55735" y="0"/>
                      </a:cubicBezTo>
                      <a:cubicBezTo>
                        <a:pt x="86215" y="0"/>
                        <a:pt x="111470" y="25255"/>
                        <a:pt x="111470" y="55735"/>
                      </a:cubicBezTo>
                      <a:lnTo>
                        <a:pt x="111470" y="314379"/>
                      </a:lnTo>
                      <a:lnTo>
                        <a:pt x="0" y="314379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8" name="شكل حر: شكل 307">
                  <a:extLst>
                    <a:ext uri="{FF2B5EF4-FFF2-40B4-BE49-F238E27FC236}">
                      <a16:creationId xmlns:a16="http://schemas.microsoft.com/office/drawing/2014/main" id="{3A39968D-8AD3-47D3-8D77-662F8620E7B7}"/>
                    </a:ext>
                  </a:extLst>
                </p:cNvPr>
                <p:cNvSpPr/>
                <p:nvPr/>
              </p:nvSpPr>
              <p:spPr>
                <a:xfrm>
                  <a:off x="8398546" y="7090518"/>
                  <a:ext cx="111469" cy="157624"/>
                </a:xfrm>
                <a:custGeom>
                  <a:avLst/>
                  <a:gdLst>
                    <a:gd name="connsiteX0" fmla="*/ 0 w 111469"/>
                    <a:gd name="connsiteY0" fmla="*/ 0 h 157624"/>
                    <a:gd name="connsiteX1" fmla="*/ 111470 w 111469"/>
                    <a:gd name="connsiteY1" fmla="*/ 0 h 157624"/>
                    <a:gd name="connsiteX2" fmla="*/ 111470 w 111469"/>
                    <a:gd name="connsiteY2" fmla="*/ 157625 h 157624"/>
                    <a:gd name="connsiteX3" fmla="*/ 0 w 111469"/>
                    <a:gd name="connsiteY3" fmla="*/ 157625 h 157624"/>
                    <a:gd name="connsiteX4" fmla="*/ 0 w 111469"/>
                    <a:gd name="connsiteY4" fmla="*/ 0 h 157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469" h="157624">
                      <a:moveTo>
                        <a:pt x="0" y="0"/>
                      </a:moveTo>
                      <a:lnTo>
                        <a:pt x="111470" y="0"/>
                      </a:lnTo>
                      <a:lnTo>
                        <a:pt x="111470" y="157625"/>
                      </a:lnTo>
                      <a:lnTo>
                        <a:pt x="0" y="157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09" name="شكل حر: شكل 308">
                  <a:extLst>
                    <a:ext uri="{FF2B5EF4-FFF2-40B4-BE49-F238E27FC236}">
                      <a16:creationId xmlns:a16="http://schemas.microsoft.com/office/drawing/2014/main" id="{B055072C-B393-4166-824B-4FF00DA781AD}"/>
                    </a:ext>
                  </a:extLst>
                </p:cNvPr>
                <p:cNvSpPr/>
                <p:nvPr/>
              </p:nvSpPr>
              <p:spPr>
                <a:xfrm>
                  <a:off x="8016240" y="6579325"/>
                  <a:ext cx="2295579" cy="69668"/>
                </a:xfrm>
                <a:custGeom>
                  <a:avLst/>
                  <a:gdLst>
                    <a:gd name="connsiteX0" fmla="*/ 0 w 2295579"/>
                    <a:gd name="connsiteY0" fmla="*/ 0 h 69668"/>
                    <a:gd name="connsiteX1" fmla="*/ 2295579 w 2295579"/>
                    <a:gd name="connsiteY1" fmla="*/ 0 h 69668"/>
                    <a:gd name="connsiteX2" fmla="*/ 2295579 w 2295579"/>
                    <a:gd name="connsiteY2" fmla="*/ 69669 h 69668"/>
                    <a:gd name="connsiteX3" fmla="*/ 0 w 2295579"/>
                    <a:gd name="connsiteY3" fmla="*/ 69669 h 69668"/>
                    <a:gd name="connsiteX4" fmla="*/ 0 w 2295579"/>
                    <a:gd name="connsiteY4" fmla="*/ 0 h 69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579" h="69668">
                      <a:moveTo>
                        <a:pt x="0" y="0"/>
                      </a:moveTo>
                      <a:lnTo>
                        <a:pt x="2295579" y="0"/>
                      </a:lnTo>
                      <a:lnTo>
                        <a:pt x="2295579" y="69669"/>
                      </a:lnTo>
                      <a:lnTo>
                        <a:pt x="0" y="696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310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8065878" y="6648994"/>
                  <a:ext cx="2200656" cy="140207"/>
                  <a:chOff x="8065878" y="6648994"/>
                  <a:chExt cx="2200656" cy="140207"/>
                </a:xfrm>
              </p:grpSpPr>
              <p:grpSp>
                <p:nvGrpSpPr>
                  <p:cNvPr id="311" name="رسم 2">
                    <a:extLst>
                      <a:ext uri="{FF2B5EF4-FFF2-40B4-BE49-F238E27FC236}">
                        <a16:creationId xmlns:a16="http://schemas.microsoft.com/office/drawing/2014/main" id="{D81DE6B0-7C7E-4695-822A-EECCF5910A42}"/>
                      </a:ext>
                    </a:extLst>
                  </p:cNvPr>
                  <p:cNvGrpSpPr/>
                  <p:nvPr/>
                </p:nvGrpSpPr>
                <p:grpSpPr>
                  <a:xfrm>
                    <a:off x="8065878" y="6648994"/>
                    <a:ext cx="2200656" cy="140207"/>
                    <a:chOff x="8065878" y="6648994"/>
                    <a:chExt cx="2200656" cy="140207"/>
                  </a:xfrm>
                  <a:noFill/>
                </p:grpSpPr>
                <p:sp>
                  <p:nvSpPr>
                    <p:cNvPr id="312" name="شكل حر: شكل 311">
                      <a:extLst>
                        <a:ext uri="{FF2B5EF4-FFF2-40B4-BE49-F238E27FC236}">
                          <a16:creationId xmlns:a16="http://schemas.microsoft.com/office/drawing/2014/main" id="{F7CAF853-8008-4D02-A055-43539E7999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66535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13" name="شكل حر: شكل 312">
                      <a:extLst>
                        <a:ext uri="{FF2B5EF4-FFF2-40B4-BE49-F238E27FC236}">
                          <a16:creationId xmlns:a16="http://schemas.microsoft.com/office/drawing/2014/main" id="{188A0726-9EFA-4726-A8D8-AD5BB854B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16024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14" name="شكل حر: شكل 313">
                      <a:extLst>
                        <a:ext uri="{FF2B5EF4-FFF2-40B4-BE49-F238E27FC236}">
                          <a16:creationId xmlns:a16="http://schemas.microsoft.com/office/drawing/2014/main" id="{80333320-0900-4B9B-A5E5-8513900B14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66386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15" name="شكل حر: شكل 314">
                      <a:extLst>
                        <a:ext uri="{FF2B5EF4-FFF2-40B4-BE49-F238E27FC236}">
                          <a16:creationId xmlns:a16="http://schemas.microsoft.com/office/drawing/2014/main" id="{01270717-CC68-40AA-AF6D-18C6BCC022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16747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16" name="شكل حر: شكل 315">
                      <a:extLst>
                        <a:ext uri="{FF2B5EF4-FFF2-40B4-BE49-F238E27FC236}">
                          <a16:creationId xmlns:a16="http://schemas.microsoft.com/office/drawing/2014/main" id="{6C88DA30-1AD5-4EFF-84B5-B6A8A034E2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66237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17" name="شكل حر: شكل 316">
                      <a:extLst>
                        <a:ext uri="{FF2B5EF4-FFF2-40B4-BE49-F238E27FC236}">
                          <a16:creationId xmlns:a16="http://schemas.microsoft.com/office/drawing/2014/main" id="{37CF34AA-D6E8-409C-ADB1-CF7DA95A1B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016598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18" name="شكل حر: شكل 317">
                      <a:extLst>
                        <a:ext uri="{FF2B5EF4-FFF2-40B4-BE49-F238E27FC236}">
                          <a16:creationId xmlns:a16="http://schemas.microsoft.com/office/drawing/2014/main" id="{AFC22BA7-A7D2-4B62-BC0C-D12E8F4144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66089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19" name="شكل حر: شكل 318">
                      <a:extLst>
                        <a:ext uri="{FF2B5EF4-FFF2-40B4-BE49-F238E27FC236}">
                          <a16:creationId xmlns:a16="http://schemas.microsoft.com/office/drawing/2014/main" id="{EA0AC7D6-D2A7-4FE5-887D-08AB631BF8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16449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0" name="شكل حر: شكل 319">
                      <a:extLst>
                        <a:ext uri="{FF2B5EF4-FFF2-40B4-BE49-F238E27FC236}">
                          <a16:creationId xmlns:a16="http://schemas.microsoft.com/office/drawing/2014/main" id="{8BBB8F74-5BF3-41FF-8443-D2A46AF078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66811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1" name="شكل حر: شكل 320">
                      <a:extLst>
                        <a:ext uri="{FF2B5EF4-FFF2-40B4-BE49-F238E27FC236}">
                          <a16:creationId xmlns:a16="http://schemas.microsoft.com/office/drawing/2014/main" id="{2DE1E36B-1CC0-43BD-9088-D6838A6577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16301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2" name="شكل حر: شكل 321">
                      <a:extLst>
                        <a:ext uri="{FF2B5EF4-FFF2-40B4-BE49-F238E27FC236}">
                          <a16:creationId xmlns:a16="http://schemas.microsoft.com/office/drawing/2014/main" id="{B2F987A6-67A7-41FE-A116-9390925E4C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66662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3" name="شكل حر: شكل 322">
                      <a:extLst>
                        <a:ext uri="{FF2B5EF4-FFF2-40B4-BE49-F238E27FC236}">
                          <a16:creationId xmlns:a16="http://schemas.microsoft.com/office/drawing/2014/main" id="{38B286E6-2EB0-4CD4-BF71-1FB61AA683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16152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4" name="شكل حر: شكل 323">
                      <a:extLst>
                        <a:ext uri="{FF2B5EF4-FFF2-40B4-BE49-F238E27FC236}">
                          <a16:creationId xmlns:a16="http://schemas.microsoft.com/office/drawing/2014/main" id="{107E7053-B5F0-4D63-A8EA-9FC5554818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66514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5" name="شكل حر: شكل 324">
                      <a:extLst>
                        <a:ext uri="{FF2B5EF4-FFF2-40B4-BE49-F238E27FC236}">
                          <a16:creationId xmlns:a16="http://schemas.microsoft.com/office/drawing/2014/main" id="{73A25C3C-5314-4F74-8253-0EEE7C235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16004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6" name="شكل حر: شكل 325">
                      <a:extLst>
                        <a:ext uri="{FF2B5EF4-FFF2-40B4-BE49-F238E27FC236}">
                          <a16:creationId xmlns:a16="http://schemas.microsoft.com/office/drawing/2014/main" id="{7B4ECC30-68A4-4574-9318-E687A3268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66365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7" name="شكل حر: شكل 326">
                      <a:extLst>
                        <a:ext uri="{FF2B5EF4-FFF2-40B4-BE49-F238E27FC236}">
                          <a16:creationId xmlns:a16="http://schemas.microsoft.com/office/drawing/2014/main" id="{8E0966F9-0B8E-45E6-A319-7AD49746FF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16727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8" name="شكل حر: شكل 327">
                      <a:extLst>
                        <a:ext uri="{FF2B5EF4-FFF2-40B4-BE49-F238E27FC236}">
                          <a16:creationId xmlns:a16="http://schemas.microsoft.com/office/drawing/2014/main" id="{E0057482-2CB9-42C6-AD03-5A82AE3B24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66217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29" name="شكل حر: شكل 328">
                      <a:extLst>
                        <a:ext uri="{FF2B5EF4-FFF2-40B4-BE49-F238E27FC236}">
                          <a16:creationId xmlns:a16="http://schemas.microsoft.com/office/drawing/2014/main" id="{70FE5603-EA2C-4205-AB07-75665806B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16578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0" name="شكل حر: شكل 329">
                      <a:extLst>
                        <a:ext uri="{FF2B5EF4-FFF2-40B4-BE49-F238E27FC236}">
                          <a16:creationId xmlns:a16="http://schemas.microsoft.com/office/drawing/2014/main" id="{44D01C95-36F9-4CAF-B966-8D09933183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66068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1" name="شكل حر: شكل 330">
                      <a:extLst>
                        <a:ext uri="{FF2B5EF4-FFF2-40B4-BE49-F238E27FC236}">
                          <a16:creationId xmlns:a16="http://schemas.microsoft.com/office/drawing/2014/main" id="{A43115E1-E3BC-469F-B882-872D529A1A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16430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2" name="شكل حر: شكل 331">
                      <a:extLst>
                        <a:ext uri="{FF2B5EF4-FFF2-40B4-BE49-F238E27FC236}">
                          <a16:creationId xmlns:a16="http://schemas.microsoft.com/office/drawing/2014/main" id="{CA9A4028-2B20-4AFF-95D9-92DC3036D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5920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3" name="شكل حر: شكل 332">
                      <a:extLst>
                        <a:ext uri="{FF2B5EF4-FFF2-40B4-BE49-F238E27FC236}">
                          <a16:creationId xmlns:a16="http://schemas.microsoft.com/office/drawing/2014/main" id="{DEF39289-CDB3-4573-87AD-7A01AD6222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16281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4" name="شكل حر: شكل 333">
                      <a:extLst>
                        <a:ext uri="{FF2B5EF4-FFF2-40B4-BE49-F238E27FC236}">
                          <a16:creationId xmlns:a16="http://schemas.microsoft.com/office/drawing/2014/main" id="{0DD776E9-DE4E-400C-9FD4-AC6BE96AF6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66642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5" name="شكل حر: شكل 334">
                      <a:extLst>
                        <a:ext uri="{FF2B5EF4-FFF2-40B4-BE49-F238E27FC236}">
                          <a16:creationId xmlns:a16="http://schemas.microsoft.com/office/drawing/2014/main" id="{7743FBB1-F136-43AA-B812-0812A56F51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16132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6" name="شكل حر: شكل 335">
                      <a:extLst>
                        <a:ext uri="{FF2B5EF4-FFF2-40B4-BE49-F238E27FC236}">
                          <a16:creationId xmlns:a16="http://schemas.microsoft.com/office/drawing/2014/main" id="{1398F3FE-DA56-4DDE-AE0F-3A2BE586FE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66493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7" name="شكل حر: شكل 336">
                      <a:extLst>
                        <a:ext uri="{FF2B5EF4-FFF2-40B4-BE49-F238E27FC236}">
                          <a16:creationId xmlns:a16="http://schemas.microsoft.com/office/drawing/2014/main" id="{D7044155-3679-4F4B-AAC8-76AEA35A9B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5984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8" name="شكل حر: شكل 337">
                      <a:extLst>
                        <a:ext uri="{FF2B5EF4-FFF2-40B4-BE49-F238E27FC236}">
                          <a16:creationId xmlns:a16="http://schemas.microsoft.com/office/drawing/2014/main" id="{314BC240-8784-444A-9EB5-B38E4B9FC9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66344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39" name="شكل حر: شكل 338">
                      <a:extLst>
                        <a:ext uri="{FF2B5EF4-FFF2-40B4-BE49-F238E27FC236}">
                          <a16:creationId xmlns:a16="http://schemas.microsoft.com/office/drawing/2014/main" id="{23CD6970-0412-42D8-8742-D77D07AAD9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16706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0" name="شكل حر: شكل 339">
                      <a:extLst>
                        <a:ext uri="{FF2B5EF4-FFF2-40B4-BE49-F238E27FC236}">
                          <a16:creationId xmlns:a16="http://schemas.microsoft.com/office/drawing/2014/main" id="{338A1105-FE6D-409F-A1B9-3287BE003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66196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1" name="شكل حر: شكل 340">
                      <a:extLst>
                        <a:ext uri="{FF2B5EF4-FFF2-40B4-BE49-F238E27FC236}">
                          <a16:creationId xmlns:a16="http://schemas.microsoft.com/office/drawing/2014/main" id="{34F54327-0757-4F34-B280-2FF8AC69F6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6557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2" name="شكل حر: شكل 341">
                      <a:extLst>
                        <a:ext uri="{FF2B5EF4-FFF2-40B4-BE49-F238E27FC236}">
                          <a16:creationId xmlns:a16="http://schemas.microsoft.com/office/drawing/2014/main" id="{EE926703-AED3-472E-B5E8-377112F9E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66047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3" name="شكل حر: شكل 342">
                      <a:extLst>
                        <a:ext uri="{FF2B5EF4-FFF2-40B4-BE49-F238E27FC236}">
                          <a16:creationId xmlns:a16="http://schemas.microsoft.com/office/drawing/2014/main" id="{75636FFC-18EB-4DC7-9B15-EAA435124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16409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4" name="شكل حر: شكل 343">
                      <a:extLst>
                        <a:ext uri="{FF2B5EF4-FFF2-40B4-BE49-F238E27FC236}">
                          <a16:creationId xmlns:a16="http://schemas.microsoft.com/office/drawing/2014/main" id="{27F0E2FD-7CDE-45DE-B90A-D9546680E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65899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5" name="شكل حر: شكل 344">
                      <a:extLst>
                        <a:ext uri="{FF2B5EF4-FFF2-40B4-BE49-F238E27FC236}">
                          <a16:creationId xmlns:a16="http://schemas.microsoft.com/office/drawing/2014/main" id="{8848E8E2-A231-4EF2-B496-1700199BD9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16260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6" name="شكل حر: شكل 345">
                      <a:extLst>
                        <a:ext uri="{FF2B5EF4-FFF2-40B4-BE49-F238E27FC236}">
                          <a16:creationId xmlns:a16="http://schemas.microsoft.com/office/drawing/2014/main" id="{B3CE09A3-40F8-42E8-914D-8482B1C989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6621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7" name="شكل حر: شكل 346">
                      <a:extLst>
                        <a:ext uri="{FF2B5EF4-FFF2-40B4-BE49-F238E27FC236}">
                          <a16:creationId xmlns:a16="http://schemas.microsoft.com/office/drawing/2014/main" id="{907FF5E8-316E-4CDD-BB73-70A34CB61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16112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8" name="شكل حر: شكل 347">
                      <a:extLst>
                        <a:ext uri="{FF2B5EF4-FFF2-40B4-BE49-F238E27FC236}">
                          <a16:creationId xmlns:a16="http://schemas.microsoft.com/office/drawing/2014/main" id="{C362876C-88B1-4371-BF29-E793A48CF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66473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49" name="شكل حر: شكل 348">
                      <a:extLst>
                        <a:ext uri="{FF2B5EF4-FFF2-40B4-BE49-F238E27FC236}">
                          <a16:creationId xmlns:a16="http://schemas.microsoft.com/office/drawing/2014/main" id="{8FBD58F4-D45B-4C4B-A605-0749A16A7E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5963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50" name="شكل حر: شكل 349">
                      <a:extLst>
                        <a:ext uri="{FF2B5EF4-FFF2-40B4-BE49-F238E27FC236}">
                          <a16:creationId xmlns:a16="http://schemas.microsoft.com/office/drawing/2014/main" id="{A1F0A445-4200-4302-96F6-7C40D87A6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66324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51" name="شكل حر: شكل 350">
                      <a:extLst>
                        <a:ext uri="{FF2B5EF4-FFF2-40B4-BE49-F238E27FC236}">
                          <a16:creationId xmlns:a16="http://schemas.microsoft.com/office/drawing/2014/main" id="{AB72C4CA-2D18-4DBA-BAB2-750FAEF68C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15815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52" name="شكل حر: شكل 351">
                      <a:extLst>
                        <a:ext uri="{FF2B5EF4-FFF2-40B4-BE49-F238E27FC236}">
                          <a16:creationId xmlns:a16="http://schemas.microsoft.com/office/drawing/2014/main" id="{2BA4B5CB-14F2-4911-80CE-130139A3F4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6176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53" name="شكل حر: شكل 352">
                      <a:extLst>
                        <a:ext uri="{FF2B5EF4-FFF2-40B4-BE49-F238E27FC236}">
                          <a16:creationId xmlns:a16="http://schemas.microsoft.com/office/drawing/2014/main" id="{6C20B4DA-5197-49E7-93BA-D8606C4634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6537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54" name="شكل حر: شكل 353">
                      <a:extLst>
                        <a:ext uri="{FF2B5EF4-FFF2-40B4-BE49-F238E27FC236}">
                          <a16:creationId xmlns:a16="http://schemas.microsoft.com/office/drawing/2014/main" id="{C06DE040-BB9C-46CC-BA80-2F9AA4D850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66027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55" name="شكل حر: شكل 354">
                      <a:extLst>
                        <a:ext uri="{FF2B5EF4-FFF2-40B4-BE49-F238E27FC236}">
                          <a16:creationId xmlns:a16="http://schemas.microsoft.com/office/drawing/2014/main" id="{D1AB0182-23F0-4184-96E6-60D3492AF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16388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  <p:sp>
                  <p:nvSpPr>
                    <p:cNvPr id="356" name="شكل حر: شكل 355">
                      <a:extLst>
                        <a:ext uri="{FF2B5EF4-FFF2-40B4-BE49-F238E27FC236}">
                          <a16:creationId xmlns:a16="http://schemas.microsoft.com/office/drawing/2014/main" id="{699F11F6-49EE-4669-9CC5-87450DBBD7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5878" y="6648994"/>
                      <a:ext cx="8708" cy="140207"/>
                    </a:xfrm>
                    <a:custGeom>
                      <a:avLst/>
                      <a:gdLst>
                        <a:gd name="connsiteX0" fmla="*/ 0 w 8708"/>
                        <a:gd name="connsiteY0" fmla="*/ 0 h 140207"/>
                        <a:gd name="connsiteX1" fmla="*/ 0 w 8708"/>
                        <a:gd name="connsiteY1" fmla="*/ 140208 h 140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708" h="140207">
                          <a:moveTo>
                            <a:pt x="0" y="0"/>
                          </a:moveTo>
                          <a:lnTo>
                            <a:pt x="0" y="140208"/>
                          </a:lnTo>
                        </a:path>
                      </a:pathLst>
                    </a:custGeom>
                    <a:noFill/>
                    <a:ln w="8709" cap="flat">
                      <a:solidFill>
                        <a:srgbClr val="475154"/>
                      </a:solidFill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ar-SA"/>
                    </a:p>
                  </p:txBody>
                </p:sp>
              </p:grpSp>
              <p:sp>
                <p:nvSpPr>
                  <p:cNvPr id="357" name="شكل حر: شكل 356">
                    <a:extLst>
                      <a:ext uri="{FF2B5EF4-FFF2-40B4-BE49-F238E27FC236}">
                        <a16:creationId xmlns:a16="http://schemas.microsoft.com/office/drawing/2014/main" id="{A42A914F-666B-4477-90C4-881C9FB3DE0C}"/>
                      </a:ext>
                    </a:extLst>
                  </p:cNvPr>
                  <p:cNvSpPr/>
                  <p:nvPr/>
                </p:nvSpPr>
                <p:spPr>
                  <a:xfrm>
                    <a:off x="10084525" y="6677732"/>
                    <a:ext cx="91440" cy="84473"/>
                  </a:xfrm>
                  <a:custGeom>
                    <a:avLst/>
                    <a:gdLst>
                      <a:gd name="connsiteX0" fmla="*/ 0 w 91440"/>
                      <a:gd name="connsiteY0" fmla="*/ 0 h 84473"/>
                      <a:gd name="connsiteX1" fmla="*/ 91440 w 91440"/>
                      <a:gd name="connsiteY1" fmla="*/ 0 h 84473"/>
                      <a:gd name="connsiteX2" fmla="*/ 91440 w 91440"/>
                      <a:gd name="connsiteY2" fmla="*/ 84473 h 84473"/>
                      <a:gd name="connsiteX3" fmla="*/ 0 w 91440"/>
                      <a:gd name="connsiteY3" fmla="*/ 84473 h 84473"/>
                      <a:gd name="connsiteX4" fmla="*/ 0 w 91440"/>
                      <a:gd name="connsiteY4" fmla="*/ 0 h 84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" h="84473">
                        <a:moveTo>
                          <a:pt x="0" y="0"/>
                        </a:moveTo>
                        <a:lnTo>
                          <a:pt x="91440" y="0"/>
                        </a:lnTo>
                        <a:lnTo>
                          <a:pt x="91440" y="84473"/>
                        </a:lnTo>
                        <a:lnTo>
                          <a:pt x="0" y="844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C0B1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58" name="شكل حر: شكل 357">
                    <a:extLst>
                      <a:ext uri="{FF2B5EF4-FFF2-40B4-BE49-F238E27FC236}">
                        <a16:creationId xmlns:a16="http://schemas.microsoft.com/office/drawing/2014/main" id="{19838428-F5EA-432C-A2DD-1C1413FCEABB}"/>
                      </a:ext>
                    </a:extLst>
                  </p:cNvPr>
                  <p:cNvSpPr/>
                  <p:nvPr/>
                </p:nvSpPr>
                <p:spPr>
                  <a:xfrm>
                    <a:off x="9725732" y="6677732"/>
                    <a:ext cx="91440" cy="84473"/>
                  </a:xfrm>
                  <a:custGeom>
                    <a:avLst/>
                    <a:gdLst>
                      <a:gd name="connsiteX0" fmla="*/ 0 w 91440"/>
                      <a:gd name="connsiteY0" fmla="*/ 0 h 84473"/>
                      <a:gd name="connsiteX1" fmla="*/ 91440 w 91440"/>
                      <a:gd name="connsiteY1" fmla="*/ 0 h 84473"/>
                      <a:gd name="connsiteX2" fmla="*/ 91440 w 91440"/>
                      <a:gd name="connsiteY2" fmla="*/ 84473 h 84473"/>
                      <a:gd name="connsiteX3" fmla="*/ 0 w 91440"/>
                      <a:gd name="connsiteY3" fmla="*/ 84473 h 84473"/>
                      <a:gd name="connsiteX4" fmla="*/ 0 w 91440"/>
                      <a:gd name="connsiteY4" fmla="*/ 0 h 84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" h="84473">
                        <a:moveTo>
                          <a:pt x="0" y="0"/>
                        </a:moveTo>
                        <a:lnTo>
                          <a:pt x="91440" y="0"/>
                        </a:lnTo>
                        <a:lnTo>
                          <a:pt x="91440" y="84473"/>
                        </a:lnTo>
                        <a:lnTo>
                          <a:pt x="0" y="844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C0B1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59" name="شكل حر: شكل 358">
                    <a:extLst>
                      <a:ext uri="{FF2B5EF4-FFF2-40B4-BE49-F238E27FC236}">
                        <a16:creationId xmlns:a16="http://schemas.microsoft.com/office/drawing/2014/main" id="{27DEFFF0-8509-4D66-AEAB-3C5FFD21EA72}"/>
                      </a:ext>
                    </a:extLst>
                  </p:cNvPr>
                  <p:cNvSpPr/>
                  <p:nvPr/>
                </p:nvSpPr>
                <p:spPr>
                  <a:xfrm>
                    <a:off x="9366939" y="6677732"/>
                    <a:ext cx="91440" cy="84473"/>
                  </a:xfrm>
                  <a:custGeom>
                    <a:avLst/>
                    <a:gdLst>
                      <a:gd name="connsiteX0" fmla="*/ 0 w 91440"/>
                      <a:gd name="connsiteY0" fmla="*/ 0 h 84473"/>
                      <a:gd name="connsiteX1" fmla="*/ 91440 w 91440"/>
                      <a:gd name="connsiteY1" fmla="*/ 0 h 84473"/>
                      <a:gd name="connsiteX2" fmla="*/ 91440 w 91440"/>
                      <a:gd name="connsiteY2" fmla="*/ 84473 h 84473"/>
                      <a:gd name="connsiteX3" fmla="*/ 0 w 91440"/>
                      <a:gd name="connsiteY3" fmla="*/ 84473 h 84473"/>
                      <a:gd name="connsiteX4" fmla="*/ 0 w 91440"/>
                      <a:gd name="connsiteY4" fmla="*/ 0 h 84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" h="84473">
                        <a:moveTo>
                          <a:pt x="0" y="0"/>
                        </a:moveTo>
                        <a:lnTo>
                          <a:pt x="91440" y="0"/>
                        </a:lnTo>
                        <a:lnTo>
                          <a:pt x="91440" y="84473"/>
                        </a:lnTo>
                        <a:lnTo>
                          <a:pt x="0" y="844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C0B1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60" name="شكل حر: شكل 359">
                    <a:extLst>
                      <a:ext uri="{FF2B5EF4-FFF2-40B4-BE49-F238E27FC236}">
                        <a16:creationId xmlns:a16="http://schemas.microsoft.com/office/drawing/2014/main" id="{4E68E513-AFD1-4FD5-9628-A902ED8D90D0}"/>
                      </a:ext>
                    </a:extLst>
                  </p:cNvPr>
                  <p:cNvSpPr/>
                  <p:nvPr/>
                </p:nvSpPr>
                <p:spPr>
                  <a:xfrm>
                    <a:off x="9008146" y="6677732"/>
                    <a:ext cx="91440" cy="84473"/>
                  </a:xfrm>
                  <a:custGeom>
                    <a:avLst/>
                    <a:gdLst>
                      <a:gd name="connsiteX0" fmla="*/ 0 w 91440"/>
                      <a:gd name="connsiteY0" fmla="*/ 0 h 84473"/>
                      <a:gd name="connsiteX1" fmla="*/ 91440 w 91440"/>
                      <a:gd name="connsiteY1" fmla="*/ 0 h 84473"/>
                      <a:gd name="connsiteX2" fmla="*/ 91440 w 91440"/>
                      <a:gd name="connsiteY2" fmla="*/ 84473 h 84473"/>
                      <a:gd name="connsiteX3" fmla="*/ 0 w 91440"/>
                      <a:gd name="connsiteY3" fmla="*/ 84473 h 84473"/>
                      <a:gd name="connsiteX4" fmla="*/ 0 w 91440"/>
                      <a:gd name="connsiteY4" fmla="*/ 0 h 84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" h="84473">
                        <a:moveTo>
                          <a:pt x="0" y="0"/>
                        </a:moveTo>
                        <a:lnTo>
                          <a:pt x="91440" y="0"/>
                        </a:lnTo>
                        <a:lnTo>
                          <a:pt x="91440" y="84473"/>
                        </a:lnTo>
                        <a:lnTo>
                          <a:pt x="0" y="844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C0B1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61" name="شكل حر: شكل 360">
                    <a:extLst>
                      <a:ext uri="{FF2B5EF4-FFF2-40B4-BE49-F238E27FC236}">
                        <a16:creationId xmlns:a16="http://schemas.microsoft.com/office/drawing/2014/main" id="{78A5A3A8-BE68-46B7-A41B-E22E024A2FDA}"/>
                      </a:ext>
                    </a:extLst>
                  </p:cNvPr>
                  <p:cNvSpPr/>
                  <p:nvPr/>
                </p:nvSpPr>
                <p:spPr>
                  <a:xfrm>
                    <a:off x="8649353" y="6677732"/>
                    <a:ext cx="91440" cy="84473"/>
                  </a:xfrm>
                  <a:custGeom>
                    <a:avLst/>
                    <a:gdLst>
                      <a:gd name="connsiteX0" fmla="*/ 0 w 91440"/>
                      <a:gd name="connsiteY0" fmla="*/ 0 h 84473"/>
                      <a:gd name="connsiteX1" fmla="*/ 91440 w 91440"/>
                      <a:gd name="connsiteY1" fmla="*/ 0 h 84473"/>
                      <a:gd name="connsiteX2" fmla="*/ 91440 w 91440"/>
                      <a:gd name="connsiteY2" fmla="*/ 84473 h 84473"/>
                      <a:gd name="connsiteX3" fmla="*/ 0 w 91440"/>
                      <a:gd name="connsiteY3" fmla="*/ 84473 h 84473"/>
                      <a:gd name="connsiteX4" fmla="*/ 0 w 91440"/>
                      <a:gd name="connsiteY4" fmla="*/ 0 h 84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" h="84473">
                        <a:moveTo>
                          <a:pt x="0" y="0"/>
                        </a:moveTo>
                        <a:lnTo>
                          <a:pt x="91440" y="0"/>
                        </a:lnTo>
                        <a:lnTo>
                          <a:pt x="91440" y="84473"/>
                        </a:lnTo>
                        <a:lnTo>
                          <a:pt x="0" y="844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C0B1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62" name="شكل حر: شكل 361">
                    <a:extLst>
                      <a:ext uri="{FF2B5EF4-FFF2-40B4-BE49-F238E27FC236}">
                        <a16:creationId xmlns:a16="http://schemas.microsoft.com/office/drawing/2014/main" id="{6E7094FF-275E-4A20-85AC-12CE278EF8CB}"/>
                      </a:ext>
                    </a:extLst>
                  </p:cNvPr>
                  <p:cNvSpPr/>
                  <p:nvPr/>
                </p:nvSpPr>
                <p:spPr>
                  <a:xfrm>
                    <a:off x="8290560" y="6677732"/>
                    <a:ext cx="91440" cy="84473"/>
                  </a:xfrm>
                  <a:custGeom>
                    <a:avLst/>
                    <a:gdLst>
                      <a:gd name="connsiteX0" fmla="*/ 0 w 91440"/>
                      <a:gd name="connsiteY0" fmla="*/ 0 h 84473"/>
                      <a:gd name="connsiteX1" fmla="*/ 91440 w 91440"/>
                      <a:gd name="connsiteY1" fmla="*/ 0 h 84473"/>
                      <a:gd name="connsiteX2" fmla="*/ 91440 w 91440"/>
                      <a:gd name="connsiteY2" fmla="*/ 84473 h 84473"/>
                      <a:gd name="connsiteX3" fmla="*/ 0 w 91440"/>
                      <a:gd name="connsiteY3" fmla="*/ 84473 h 84473"/>
                      <a:gd name="connsiteX4" fmla="*/ 0 w 91440"/>
                      <a:gd name="connsiteY4" fmla="*/ 0 h 84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" h="84473">
                        <a:moveTo>
                          <a:pt x="0" y="0"/>
                        </a:moveTo>
                        <a:lnTo>
                          <a:pt x="91440" y="0"/>
                        </a:lnTo>
                        <a:lnTo>
                          <a:pt x="91440" y="84473"/>
                        </a:lnTo>
                        <a:lnTo>
                          <a:pt x="0" y="844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C0B1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363" name="شكل حر: شكل 362">
                  <a:extLst>
                    <a:ext uri="{FF2B5EF4-FFF2-40B4-BE49-F238E27FC236}">
                      <a16:creationId xmlns:a16="http://schemas.microsoft.com/office/drawing/2014/main" id="{88A53AC2-7AAC-49C4-809F-501A6C8963F5}"/>
                    </a:ext>
                  </a:extLst>
                </p:cNvPr>
                <p:cNvSpPr/>
                <p:nvPr/>
              </p:nvSpPr>
              <p:spPr>
                <a:xfrm>
                  <a:off x="7860356" y="6385124"/>
                  <a:ext cx="75764" cy="487680"/>
                </a:xfrm>
                <a:custGeom>
                  <a:avLst/>
                  <a:gdLst>
                    <a:gd name="connsiteX0" fmla="*/ 0 w 75764"/>
                    <a:gd name="connsiteY0" fmla="*/ 0 h 487680"/>
                    <a:gd name="connsiteX1" fmla="*/ 75765 w 75764"/>
                    <a:gd name="connsiteY1" fmla="*/ 0 h 487680"/>
                    <a:gd name="connsiteX2" fmla="*/ 75765 w 75764"/>
                    <a:gd name="connsiteY2" fmla="*/ 487680 h 487680"/>
                    <a:gd name="connsiteX3" fmla="*/ 0 w 75764"/>
                    <a:gd name="connsiteY3" fmla="*/ 487680 h 487680"/>
                    <a:gd name="connsiteX4" fmla="*/ 0 w 75764"/>
                    <a:gd name="connsiteY4" fmla="*/ 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764" h="487680">
                      <a:moveTo>
                        <a:pt x="0" y="0"/>
                      </a:moveTo>
                      <a:lnTo>
                        <a:pt x="75765" y="0"/>
                      </a:lnTo>
                      <a:lnTo>
                        <a:pt x="75765" y="487680"/>
                      </a:lnTo>
                      <a:lnTo>
                        <a:pt x="0" y="4876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4" name="شكل حر: شكل 363">
                  <a:extLst>
                    <a:ext uri="{FF2B5EF4-FFF2-40B4-BE49-F238E27FC236}">
                      <a16:creationId xmlns:a16="http://schemas.microsoft.com/office/drawing/2014/main" id="{BDA714FC-085F-49AB-8D96-F1067BC568E3}"/>
                    </a:ext>
                  </a:extLst>
                </p:cNvPr>
                <p:cNvSpPr/>
                <p:nvPr/>
              </p:nvSpPr>
              <p:spPr>
                <a:xfrm>
                  <a:off x="7682701" y="5739819"/>
                  <a:ext cx="418882" cy="299574"/>
                </a:xfrm>
                <a:custGeom>
                  <a:avLst/>
                  <a:gdLst>
                    <a:gd name="connsiteX0" fmla="*/ 215972 w 418882"/>
                    <a:gd name="connsiteY0" fmla="*/ 0 h 299574"/>
                    <a:gd name="connsiteX1" fmla="*/ 262999 w 418882"/>
                    <a:gd name="connsiteY1" fmla="*/ 0 h 299574"/>
                    <a:gd name="connsiteX2" fmla="*/ 418882 w 418882"/>
                    <a:gd name="connsiteY2" fmla="*/ 0 h 299574"/>
                    <a:gd name="connsiteX3" fmla="*/ 418882 w 418882"/>
                    <a:gd name="connsiteY3" fmla="*/ 91440 h 299574"/>
                    <a:gd name="connsiteX4" fmla="*/ 333538 w 418882"/>
                    <a:gd name="connsiteY4" fmla="*/ 299575 h 299574"/>
                    <a:gd name="connsiteX5" fmla="*/ 262999 w 418882"/>
                    <a:gd name="connsiteY5" fmla="*/ 299575 h 299574"/>
                    <a:gd name="connsiteX6" fmla="*/ 215972 w 418882"/>
                    <a:gd name="connsiteY6" fmla="*/ 299575 h 299574"/>
                    <a:gd name="connsiteX7" fmla="*/ 85344 w 418882"/>
                    <a:gd name="connsiteY7" fmla="*/ 299575 h 299574"/>
                    <a:gd name="connsiteX8" fmla="*/ 0 w 418882"/>
                    <a:gd name="connsiteY8" fmla="*/ 91440 h 299574"/>
                    <a:gd name="connsiteX9" fmla="*/ 0 w 418882"/>
                    <a:gd name="connsiteY9" fmla="*/ 0 h 29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8882" h="299574">
                      <a:moveTo>
                        <a:pt x="215972" y="0"/>
                      </a:moveTo>
                      <a:lnTo>
                        <a:pt x="262999" y="0"/>
                      </a:lnTo>
                      <a:lnTo>
                        <a:pt x="418882" y="0"/>
                      </a:lnTo>
                      <a:lnTo>
                        <a:pt x="418882" y="91440"/>
                      </a:lnTo>
                      <a:lnTo>
                        <a:pt x="333538" y="299575"/>
                      </a:lnTo>
                      <a:lnTo>
                        <a:pt x="262999" y="299575"/>
                      </a:lnTo>
                      <a:lnTo>
                        <a:pt x="215972" y="299575"/>
                      </a:lnTo>
                      <a:lnTo>
                        <a:pt x="85344" y="299575"/>
                      </a:lnTo>
                      <a:lnTo>
                        <a:pt x="0" y="914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5" name="شكل حر: شكل 364">
                  <a:extLst>
                    <a:ext uri="{FF2B5EF4-FFF2-40B4-BE49-F238E27FC236}">
                      <a16:creationId xmlns:a16="http://schemas.microsoft.com/office/drawing/2014/main" id="{F087FC5E-1402-4E0F-8D87-531D17182B99}"/>
                    </a:ext>
                  </a:extLst>
                </p:cNvPr>
                <p:cNvSpPr/>
                <p:nvPr/>
              </p:nvSpPr>
              <p:spPr>
                <a:xfrm>
                  <a:off x="7682701" y="5739819"/>
                  <a:ext cx="418882" cy="56605"/>
                </a:xfrm>
                <a:custGeom>
                  <a:avLst/>
                  <a:gdLst>
                    <a:gd name="connsiteX0" fmla="*/ 0 w 418882"/>
                    <a:gd name="connsiteY0" fmla="*/ 0 h 56605"/>
                    <a:gd name="connsiteX1" fmla="*/ 418882 w 418882"/>
                    <a:gd name="connsiteY1" fmla="*/ 0 h 56605"/>
                    <a:gd name="connsiteX2" fmla="*/ 418882 w 418882"/>
                    <a:gd name="connsiteY2" fmla="*/ 56606 h 56605"/>
                    <a:gd name="connsiteX3" fmla="*/ 0 w 418882"/>
                    <a:gd name="connsiteY3" fmla="*/ 56606 h 56605"/>
                    <a:gd name="connsiteX4" fmla="*/ 0 w 418882"/>
                    <a:gd name="connsiteY4" fmla="*/ 0 h 5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882" h="56605">
                      <a:moveTo>
                        <a:pt x="0" y="0"/>
                      </a:moveTo>
                      <a:lnTo>
                        <a:pt x="418882" y="0"/>
                      </a:lnTo>
                      <a:lnTo>
                        <a:pt x="418882" y="56606"/>
                      </a:lnTo>
                      <a:lnTo>
                        <a:pt x="0" y="56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6" name="شكل حر: شكل 365">
                  <a:extLst>
                    <a:ext uri="{FF2B5EF4-FFF2-40B4-BE49-F238E27FC236}">
                      <a16:creationId xmlns:a16="http://schemas.microsoft.com/office/drawing/2014/main" id="{DE5DE848-9777-429A-885B-210026DFB1F2}"/>
                    </a:ext>
                  </a:extLst>
                </p:cNvPr>
                <p:cNvSpPr/>
                <p:nvPr/>
              </p:nvSpPr>
              <p:spPr>
                <a:xfrm>
                  <a:off x="7682701" y="4905538"/>
                  <a:ext cx="418882" cy="299575"/>
                </a:xfrm>
                <a:custGeom>
                  <a:avLst/>
                  <a:gdLst>
                    <a:gd name="connsiteX0" fmla="*/ 215972 w 418882"/>
                    <a:gd name="connsiteY0" fmla="*/ 0 h 299575"/>
                    <a:gd name="connsiteX1" fmla="*/ 262999 w 418882"/>
                    <a:gd name="connsiteY1" fmla="*/ 0 h 299575"/>
                    <a:gd name="connsiteX2" fmla="*/ 418882 w 418882"/>
                    <a:gd name="connsiteY2" fmla="*/ 0 h 299575"/>
                    <a:gd name="connsiteX3" fmla="*/ 418882 w 418882"/>
                    <a:gd name="connsiteY3" fmla="*/ 91440 h 299575"/>
                    <a:gd name="connsiteX4" fmla="*/ 333538 w 418882"/>
                    <a:gd name="connsiteY4" fmla="*/ 299575 h 299575"/>
                    <a:gd name="connsiteX5" fmla="*/ 262999 w 418882"/>
                    <a:gd name="connsiteY5" fmla="*/ 299575 h 299575"/>
                    <a:gd name="connsiteX6" fmla="*/ 215972 w 418882"/>
                    <a:gd name="connsiteY6" fmla="*/ 299575 h 299575"/>
                    <a:gd name="connsiteX7" fmla="*/ 85344 w 418882"/>
                    <a:gd name="connsiteY7" fmla="*/ 299575 h 299575"/>
                    <a:gd name="connsiteX8" fmla="*/ 0 w 418882"/>
                    <a:gd name="connsiteY8" fmla="*/ 91440 h 299575"/>
                    <a:gd name="connsiteX9" fmla="*/ 0 w 418882"/>
                    <a:gd name="connsiteY9" fmla="*/ 0 h 29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8882" h="299575">
                      <a:moveTo>
                        <a:pt x="215972" y="0"/>
                      </a:moveTo>
                      <a:lnTo>
                        <a:pt x="262999" y="0"/>
                      </a:lnTo>
                      <a:lnTo>
                        <a:pt x="418882" y="0"/>
                      </a:lnTo>
                      <a:lnTo>
                        <a:pt x="418882" y="91440"/>
                      </a:lnTo>
                      <a:lnTo>
                        <a:pt x="333538" y="299575"/>
                      </a:lnTo>
                      <a:lnTo>
                        <a:pt x="262999" y="299575"/>
                      </a:lnTo>
                      <a:lnTo>
                        <a:pt x="215972" y="299575"/>
                      </a:lnTo>
                      <a:lnTo>
                        <a:pt x="85344" y="299575"/>
                      </a:lnTo>
                      <a:lnTo>
                        <a:pt x="0" y="914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7" name="شكل حر: شكل 366">
                  <a:extLst>
                    <a:ext uri="{FF2B5EF4-FFF2-40B4-BE49-F238E27FC236}">
                      <a16:creationId xmlns:a16="http://schemas.microsoft.com/office/drawing/2014/main" id="{7412568A-BCC4-4333-A82B-7C4CD57FC686}"/>
                    </a:ext>
                  </a:extLst>
                </p:cNvPr>
                <p:cNvSpPr/>
                <p:nvPr/>
              </p:nvSpPr>
              <p:spPr>
                <a:xfrm>
                  <a:off x="7682701" y="4905538"/>
                  <a:ext cx="418882" cy="56605"/>
                </a:xfrm>
                <a:custGeom>
                  <a:avLst/>
                  <a:gdLst>
                    <a:gd name="connsiteX0" fmla="*/ 0 w 418882"/>
                    <a:gd name="connsiteY0" fmla="*/ 0 h 56605"/>
                    <a:gd name="connsiteX1" fmla="*/ 418882 w 418882"/>
                    <a:gd name="connsiteY1" fmla="*/ 0 h 56605"/>
                    <a:gd name="connsiteX2" fmla="*/ 418882 w 418882"/>
                    <a:gd name="connsiteY2" fmla="*/ 56606 h 56605"/>
                    <a:gd name="connsiteX3" fmla="*/ 0 w 418882"/>
                    <a:gd name="connsiteY3" fmla="*/ 56606 h 56605"/>
                    <a:gd name="connsiteX4" fmla="*/ 0 w 418882"/>
                    <a:gd name="connsiteY4" fmla="*/ 0 h 5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882" h="56605">
                      <a:moveTo>
                        <a:pt x="0" y="0"/>
                      </a:moveTo>
                      <a:lnTo>
                        <a:pt x="418882" y="0"/>
                      </a:lnTo>
                      <a:lnTo>
                        <a:pt x="418882" y="56606"/>
                      </a:lnTo>
                      <a:lnTo>
                        <a:pt x="0" y="56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8" name="شكل حر: شكل 367">
                  <a:extLst>
                    <a:ext uri="{FF2B5EF4-FFF2-40B4-BE49-F238E27FC236}">
                      <a16:creationId xmlns:a16="http://schemas.microsoft.com/office/drawing/2014/main" id="{6A840B35-366B-4602-82A8-A62D81EF90DF}"/>
                    </a:ext>
                  </a:extLst>
                </p:cNvPr>
                <p:cNvSpPr/>
                <p:nvPr/>
              </p:nvSpPr>
              <p:spPr>
                <a:xfrm>
                  <a:off x="7741920" y="4905538"/>
                  <a:ext cx="84473" cy="844731"/>
                </a:xfrm>
                <a:custGeom>
                  <a:avLst/>
                  <a:gdLst>
                    <a:gd name="connsiteX0" fmla="*/ 84473 w 84473"/>
                    <a:gd name="connsiteY0" fmla="*/ 844731 h 844731"/>
                    <a:gd name="connsiteX1" fmla="*/ 84473 w 84473"/>
                    <a:gd name="connsiteY1" fmla="*/ 299575 h 844731"/>
                    <a:gd name="connsiteX2" fmla="*/ 0 w 84473"/>
                    <a:gd name="connsiteY2" fmla="*/ 56606 h 844731"/>
                    <a:gd name="connsiteX3" fmla="*/ 0 w 84473"/>
                    <a:gd name="connsiteY3" fmla="*/ 0 h 844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473" h="844731">
                      <a:moveTo>
                        <a:pt x="84473" y="844731"/>
                      </a:moveTo>
                      <a:lnTo>
                        <a:pt x="84473" y="299575"/>
                      </a:lnTo>
                      <a:lnTo>
                        <a:pt x="0" y="566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69" name="شكل حر: شكل 368">
                  <a:extLst>
                    <a:ext uri="{FF2B5EF4-FFF2-40B4-BE49-F238E27FC236}">
                      <a16:creationId xmlns:a16="http://schemas.microsoft.com/office/drawing/2014/main" id="{8BA2B4DF-A825-4E72-83A8-BE2F60207F3F}"/>
                    </a:ext>
                  </a:extLst>
                </p:cNvPr>
                <p:cNvSpPr/>
                <p:nvPr/>
              </p:nvSpPr>
              <p:spPr>
                <a:xfrm>
                  <a:off x="7877773" y="5320066"/>
                  <a:ext cx="40930" cy="345730"/>
                </a:xfrm>
                <a:custGeom>
                  <a:avLst/>
                  <a:gdLst>
                    <a:gd name="connsiteX0" fmla="*/ 0 w 40930"/>
                    <a:gd name="connsiteY0" fmla="*/ 0 h 345730"/>
                    <a:gd name="connsiteX1" fmla="*/ 40930 w 40930"/>
                    <a:gd name="connsiteY1" fmla="*/ 0 h 345730"/>
                    <a:gd name="connsiteX2" fmla="*/ 40930 w 40930"/>
                    <a:gd name="connsiteY2" fmla="*/ 345730 h 345730"/>
                    <a:gd name="connsiteX3" fmla="*/ 0 w 40930"/>
                    <a:gd name="connsiteY3" fmla="*/ 345730 h 345730"/>
                    <a:gd name="connsiteX4" fmla="*/ 0 w 40930"/>
                    <a:gd name="connsiteY4" fmla="*/ 0 h 34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30" h="345730">
                      <a:moveTo>
                        <a:pt x="0" y="0"/>
                      </a:moveTo>
                      <a:lnTo>
                        <a:pt x="40930" y="0"/>
                      </a:lnTo>
                      <a:lnTo>
                        <a:pt x="40930" y="345730"/>
                      </a:lnTo>
                      <a:lnTo>
                        <a:pt x="0" y="3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0" name="شكل حر: شكل 369">
                  <a:extLst>
                    <a:ext uri="{FF2B5EF4-FFF2-40B4-BE49-F238E27FC236}">
                      <a16:creationId xmlns:a16="http://schemas.microsoft.com/office/drawing/2014/main" id="{4A95D5F9-AF6F-4134-9EB2-7E2E336F084C}"/>
                    </a:ext>
                  </a:extLst>
                </p:cNvPr>
                <p:cNvSpPr/>
                <p:nvPr/>
              </p:nvSpPr>
              <p:spPr>
                <a:xfrm>
                  <a:off x="7958763" y="4905538"/>
                  <a:ext cx="101889" cy="844731"/>
                </a:xfrm>
                <a:custGeom>
                  <a:avLst/>
                  <a:gdLst>
                    <a:gd name="connsiteX0" fmla="*/ 101890 w 101889"/>
                    <a:gd name="connsiteY0" fmla="*/ 0 h 844731"/>
                    <a:gd name="connsiteX1" fmla="*/ 101890 w 101889"/>
                    <a:gd name="connsiteY1" fmla="*/ 56606 h 844731"/>
                    <a:gd name="connsiteX2" fmla="*/ 0 w 101889"/>
                    <a:gd name="connsiteY2" fmla="*/ 299575 h 844731"/>
                    <a:gd name="connsiteX3" fmla="*/ 0 w 101889"/>
                    <a:gd name="connsiteY3" fmla="*/ 844731 h 844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889" h="844731">
                      <a:moveTo>
                        <a:pt x="101890" y="0"/>
                      </a:moveTo>
                      <a:cubicBezTo>
                        <a:pt x="91440" y="0"/>
                        <a:pt x="101890" y="56606"/>
                        <a:pt x="101890" y="56606"/>
                      </a:cubicBezTo>
                      <a:lnTo>
                        <a:pt x="0" y="299575"/>
                      </a:lnTo>
                      <a:lnTo>
                        <a:pt x="0" y="844731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1" name="شكل حر: شكل 370">
                  <a:extLst>
                    <a:ext uri="{FF2B5EF4-FFF2-40B4-BE49-F238E27FC236}">
                      <a16:creationId xmlns:a16="http://schemas.microsoft.com/office/drawing/2014/main" id="{F0C83FB5-C246-490D-B21B-E1EBB95FE116}"/>
                    </a:ext>
                  </a:extLst>
                </p:cNvPr>
                <p:cNvSpPr/>
                <p:nvPr/>
              </p:nvSpPr>
              <p:spPr>
                <a:xfrm>
                  <a:off x="7768916" y="3607090"/>
                  <a:ext cx="247323" cy="534706"/>
                </a:xfrm>
                <a:custGeom>
                  <a:avLst/>
                  <a:gdLst>
                    <a:gd name="connsiteX0" fmla="*/ 0 w 247323"/>
                    <a:gd name="connsiteY0" fmla="*/ 0 h 534706"/>
                    <a:gd name="connsiteX1" fmla="*/ 247324 w 247323"/>
                    <a:gd name="connsiteY1" fmla="*/ 0 h 534706"/>
                    <a:gd name="connsiteX2" fmla="*/ 247324 w 247323"/>
                    <a:gd name="connsiteY2" fmla="*/ 534706 h 534706"/>
                    <a:gd name="connsiteX3" fmla="*/ 0 w 247323"/>
                    <a:gd name="connsiteY3" fmla="*/ 534706 h 534706"/>
                    <a:gd name="connsiteX4" fmla="*/ 0 w 247323"/>
                    <a:gd name="connsiteY4" fmla="*/ 0 h 534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323" h="534706">
                      <a:moveTo>
                        <a:pt x="0" y="0"/>
                      </a:moveTo>
                      <a:lnTo>
                        <a:pt x="247324" y="0"/>
                      </a:lnTo>
                      <a:lnTo>
                        <a:pt x="247324" y="534706"/>
                      </a:lnTo>
                      <a:lnTo>
                        <a:pt x="0" y="5347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2" name="شكل حر: شكل 371">
                  <a:extLst>
                    <a:ext uri="{FF2B5EF4-FFF2-40B4-BE49-F238E27FC236}">
                      <a16:creationId xmlns:a16="http://schemas.microsoft.com/office/drawing/2014/main" id="{F1CD8C16-AE6F-404F-AFD1-716D4F4D0A6C}"/>
                    </a:ext>
                  </a:extLst>
                </p:cNvPr>
                <p:cNvSpPr/>
                <p:nvPr/>
              </p:nvSpPr>
              <p:spPr>
                <a:xfrm>
                  <a:off x="7826393" y="3607090"/>
                  <a:ext cx="8708" cy="544285"/>
                </a:xfrm>
                <a:custGeom>
                  <a:avLst/>
                  <a:gdLst>
                    <a:gd name="connsiteX0" fmla="*/ 0 w 8708"/>
                    <a:gd name="connsiteY0" fmla="*/ 544286 h 544285"/>
                    <a:gd name="connsiteX1" fmla="*/ 0 w 8708"/>
                    <a:gd name="connsiteY1" fmla="*/ 0 h 54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08" h="544285">
                      <a:moveTo>
                        <a:pt x="0" y="54428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3" name="شكل حر: شكل 372">
                  <a:extLst>
                    <a:ext uri="{FF2B5EF4-FFF2-40B4-BE49-F238E27FC236}">
                      <a16:creationId xmlns:a16="http://schemas.microsoft.com/office/drawing/2014/main" id="{352AED0A-D039-4C4A-AFA3-85BF51CEE06F}"/>
                    </a:ext>
                  </a:extLst>
                </p:cNvPr>
                <p:cNvSpPr/>
                <p:nvPr/>
              </p:nvSpPr>
              <p:spPr>
                <a:xfrm>
                  <a:off x="7877773" y="3722043"/>
                  <a:ext cx="40930" cy="345730"/>
                </a:xfrm>
                <a:custGeom>
                  <a:avLst/>
                  <a:gdLst>
                    <a:gd name="connsiteX0" fmla="*/ 0 w 40930"/>
                    <a:gd name="connsiteY0" fmla="*/ 0 h 345730"/>
                    <a:gd name="connsiteX1" fmla="*/ 40930 w 40930"/>
                    <a:gd name="connsiteY1" fmla="*/ 0 h 345730"/>
                    <a:gd name="connsiteX2" fmla="*/ 40930 w 40930"/>
                    <a:gd name="connsiteY2" fmla="*/ 345730 h 345730"/>
                    <a:gd name="connsiteX3" fmla="*/ 0 w 40930"/>
                    <a:gd name="connsiteY3" fmla="*/ 345730 h 345730"/>
                    <a:gd name="connsiteX4" fmla="*/ 0 w 40930"/>
                    <a:gd name="connsiteY4" fmla="*/ 0 h 34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30" h="345730">
                      <a:moveTo>
                        <a:pt x="0" y="0"/>
                      </a:moveTo>
                      <a:lnTo>
                        <a:pt x="40930" y="0"/>
                      </a:lnTo>
                      <a:lnTo>
                        <a:pt x="40930" y="345730"/>
                      </a:lnTo>
                      <a:lnTo>
                        <a:pt x="0" y="3457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4" name="شكل حر: شكل 373">
                  <a:extLst>
                    <a:ext uri="{FF2B5EF4-FFF2-40B4-BE49-F238E27FC236}">
                      <a16:creationId xmlns:a16="http://schemas.microsoft.com/office/drawing/2014/main" id="{F1B0EEC4-07B1-463F-8E21-77B8EABFA017}"/>
                    </a:ext>
                  </a:extLst>
                </p:cNvPr>
                <p:cNvSpPr/>
                <p:nvPr/>
              </p:nvSpPr>
              <p:spPr>
                <a:xfrm>
                  <a:off x="7958763" y="3607090"/>
                  <a:ext cx="8708" cy="544285"/>
                </a:xfrm>
                <a:custGeom>
                  <a:avLst/>
                  <a:gdLst>
                    <a:gd name="connsiteX0" fmla="*/ 0 w 8708"/>
                    <a:gd name="connsiteY0" fmla="*/ 0 h 544285"/>
                    <a:gd name="connsiteX1" fmla="*/ 0 w 8708"/>
                    <a:gd name="connsiteY1" fmla="*/ 544286 h 544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08" h="544285">
                      <a:moveTo>
                        <a:pt x="0" y="0"/>
                      </a:moveTo>
                      <a:lnTo>
                        <a:pt x="0" y="544286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5" name="شكل حر: شكل 374">
                  <a:extLst>
                    <a:ext uri="{FF2B5EF4-FFF2-40B4-BE49-F238E27FC236}">
                      <a16:creationId xmlns:a16="http://schemas.microsoft.com/office/drawing/2014/main" id="{61200107-3F00-4613-8205-EB50A6447C97}"/>
                    </a:ext>
                  </a:extLst>
                </p:cNvPr>
                <p:cNvSpPr/>
                <p:nvPr/>
              </p:nvSpPr>
              <p:spPr>
                <a:xfrm>
                  <a:off x="7682701" y="4141796"/>
                  <a:ext cx="418882" cy="226422"/>
                </a:xfrm>
                <a:custGeom>
                  <a:avLst/>
                  <a:gdLst>
                    <a:gd name="connsiteX0" fmla="*/ 215972 w 418882"/>
                    <a:gd name="connsiteY0" fmla="*/ 0 h 226422"/>
                    <a:gd name="connsiteX1" fmla="*/ 262999 w 418882"/>
                    <a:gd name="connsiteY1" fmla="*/ 0 h 226422"/>
                    <a:gd name="connsiteX2" fmla="*/ 418882 w 418882"/>
                    <a:gd name="connsiteY2" fmla="*/ 0 h 226422"/>
                    <a:gd name="connsiteX3" fmla="*/ 418882 w 418882"/>
                    <a:gd name="connsiteY3" fmla="*/ 91440 h 226422"/>
                    <a:gd name="connsiteX4" fmla="*/ 333538 w 418882"/>
                    <a:gd name="connsiteY4" fmla="*/ 226423 h 226422"/>
                    <a:gd name="connsiteX5" fmla="*/ 262999 w 418882"/>
                    <a:gd name="connsiteY5" fmla="*/ 226423 h 226422"/>
                    <a:gd name="connsiteX6" fmla="*/ 215972 w 418882"/>
                    <a:gd name="connsiteY6" fmla="*/ 226423 h 226422"/>
                    <a:gd name="connsiteX7" fmla="*/ 85344 w 418882"/>
                    <a:gd name="connsiteY7" fmla="*/ 226423 h 226422"/>
                    <a:gd name="connsiteX8" fmla="*/ 0 w 418882"/>
                    <a:gd name="connsiteY8" fmla="*/ 91440 h 226422"/>
                    <a:gd name="connsiteX9" fmla="*/ 0 w 418882"/>
                    <a:gd name="connsiteY9" fmla="*/ 0 h 226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8882" h="226422">
                      <a:moveTo>
                        <a:pt x="215972" y="0"/>
                      </a:moveTo>
                      <a:lnTo>
                        <a:pt x="262999" y="0"/>
                      </a:lnTo>
                      <a:lnTo>
                        <a:pt x="418882" y="0"/>
                      </a:lnTo>
                      <a:lnTo>
                        <a:pt x="418882" y="91440"/>
                      </a:lnTo>
                      <a:lnTo>
                        <a:pt x="333538" y="226423"/>
                      </a:lnTo>
                      <a:lnTo>
                        <a:pt x="262999" y="226423"/>
                      </a:lnTo>
                      <a:lnTo>
                        <a:pt x="215972" y="226423"/>
                      </a:lnTo>
                      <a:lnTo>
                        <a:pt x="85344" y="226423"/>
                      </a:lnTo>
                      <a:lnTo>
                        <a:pt x="0" y="914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6" name="شكل حر: شكل 375">
                  <a:extLst>
                    <a:ext uri="{FF2B5EF4-FFF2-40B4-BE49-F238E27FC236}">
                      <a16:creationId xmlns:a16="http://schemas.microsoft.com/office/drawing/2014/main" id="{E34B623B-CE7E-4D84-A3D6-21F20D664340}"/>
                    </a:ext>
                  </a:extLst>
                </p:cNvPr>
                <p:cNvSpPr/>
                <p:nvPr/>
              </p:nvSpPr>
              <p:spPr>
                <a:xfrm>
                  <a:off x="7682701" y="3467753"/>
                  <a:ext cx="418882" cy="139337"/>
                </a:xfrm>
                <a:custGeom>
                  <a:avLst/>
                  <a:gdLst>
                    <a:gd name="connsiteX0" fmla="*/ 215972 w 418882"/>
                    <a:gd name="connsiteY0" fmla="*/ 0 h 139337"/>
                    <a:gd name="connsiteX1" fmla="*/ 262999 w 418882"/>
                    <a:gd name="connsiteY1" fmla="*/ 0 h 139337"/>
                    <a:gd name="connsiteX2" fmla="*/ 418882 w 418882"/>
                    <a:gd name="connsiteY2" fmla="*/ 0 h 139337"/>
                    <a:gd name="connsiteX3" fmla="*/ 418882 w 418882"/>
                    <a:gd name="connsiteY3" fmla="*/ 91440 h 139337"/>
                    <a:gd name="connsiteX4" fmla="*/ 333538 w 418882"/>
                    <a:gd name="connsiteY4" fmla="*/ 139337 h 139337"/>
                    <a:gd name="connsiteX5" fmla="*/ 262999 w 418882"/>
                    <a:gd name="connsiteY5" fmla="*/ 139337 h 139337"/>
                    <a:gd name="connsiteX6" fmla="*/ 215972 w 418882"/>
                    <a:gd name="connsiteY6" fmla="*/ 139337 h 139337"/>
                    <a:gd name="connsiteX7" fmla="*/ 85344 w 418882"/>
                    <a:gd name="connsiteY7" fmla="*/ 139337 h 139337"/>
                    <a:gd name="connsiteX8" fmla="*/ 0 w 418882"/>
                    <a:gd name="connsiteY8" fmla="*/ 91440 h 139337"/>
                    <a:gd name="connsiteX9" fmla="*/ 0 w 418882"/>
                    <a:gd name="connsiteY9" fmla="*/ 0 h 139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8882" h="139337">
                      <a:moveTo>
                        <a:pt x="215972" y="0"/>
                      </a:moveTo>
                      <a:lnTo>
                        <a:pt x="262999" y="0"/>
                      </a:lnTo>
                      <a:lnTo>
                        <a:pt x="418882" y="0"/>
                      </a:lnTo>
                      <a:lnTo>
                        <a:pt x="418882" y="91440"/>
                      </a:lnTo>
                      <a:lnTo>
                        <a:pt x="333538" y="139337"/>
                      </a:lnTo>
                      <a:lnTo>
                        <a:pt x="262999" y="139337"/>
                      </a:lnTo>
                      <a:lnTo>
                        <a:pt x="215972" y="139337"/>
                      </a:lnTo>
                      <a:lnTo>
                        <a:pt x="85344" y="139337"/>
                      </a:lnTo>
                      <a:lnTo>
                        <a:pt x="0" y="914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7" name="شكل حر: شكل 376">
                  <a:extLst>
                    <a:ext uri="{FF2B5EF4-FFF2-40B4-BE49-F238E27FC236}">
                      <a16:creationId xmlns:a16="http://schemas.microsoft.com/office/drawing/2014/main" id="{4573D686-BEF2-408E-B755-B3BE08A8DDCD}"/>
                    </a:ext>
                  </a:extLst>
                </p:cNvPr>
                <p:cNvSpPr/>
                <p:nvPr/>
              </p:nvSpPr>
              <p:spPr>
                <a:xfrm>
                  <a:off x="7682701" y="4141796"/>
                  <a:ext cx="418882" cy="56605"/>
                </a:xfrm>
                <a:custGeom>
                  <a:avLst/>
                  <a:gdLst>
                    <a:gd name="connsiteX0" fmla="*/ 0 w 418882"/>
                    <a:gd name="connsiteY0" fmla="*/ 0 h 56605"/>
                    <a:gd name="connsiteX1" fmla="*/ 418882 w 418882"/>
                    <a:gd name="connsiteY1" fmla="*/ 0 h 56605"/>
                    <a:gd name="connsiteX2" fmla="*/ 418882 w 418882"/>
                    <a:gd name="connsiteY2" fmla="*/ 56606 h 56605"/>
                    <a:gd name="connsiteX3" fmla="*/ 0 w 418882"/>
                    <a:gd name="connsiteY3" fmla="*/ 56606 h 56605"/>
                    <a:gd name="connsiteX4" fmla="*/ 0 w 418882"/>
                    <a:gd name="connsiteY4" fmla="*/ 0 h 56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882" h="56605">
                      <a:moveTo>
                        <a:pt x="0" y="0"/>
                      </a:moveTo>
                      <a:lnTo>
                        <a:pt x="418882" y="0"/>
                      </a:lnTo>
                      <a:lnTo>
                        <a:pt x="418882" y="56606"/>
                      </a:lnTo>
                      <a:lnTo>
                        <a:pt x="0" y="566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8" name="شكل حر: شكل 377">
                  <a:extLst>
                    <a:ext uri="{FF2B5EF4-FFF2-40B4-BE49-F238E27FC236}">
                      <a16:creationId xmlns:a16="http://schemas.microsoft.com/office/drawing/2014/main" id="{2FC10205-D386-475F-BD87-2FB4A1893D86}"/>
                    </a:ext>
                  </a:extLst>
                </p:cNvPr>
                <p:cNvSpPr/>
                <p:nvPr/>
              </p:nvSpPr>
              <p:spPr>
                <a:xfrm>
                  <a:off x="7741920" y="4141796"/>
                  <a:ext cx="84473" cy="771579"/>
                </a:xfrm>
                <a:custGeom>
                  <a:avLst/>
                  <a:gdLst>
                    <a:gd name="connsiteX0" fmla="*/ 84473 w 84473"/>
                    <a:gd name="connsiteY0" fmla="*/ 771580 h 771579"/>
                    <a:gd name="connsiteX1" fmla="*/ 84473 w 84473"/>
                    <a:gd name="connsiteY1" fmla="*/ 226423 h 771579"/>
                    <a:gd name="connsiteX2" fmla="*/ 0 w 84473"/>
                    <a:gd name="connsiteY2" fmla="*/ 56606 h 771579"/>
                    <a:gd name="connsiteX3" fmla="*/ 0 w 84473"/>
                    <a:gd name="connsiteY3" fmla="*/ 0 h 771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473" h="771579">
                      <a:moveTo>
                        <a:pt x="84473" y="771580"/>
                      </a:moveTo>
                      <a:lnTo>
                        <a:pt x="84473" y="226423"/>
                      </a:lnTo>
                      <a:lnTo>
                        <a:pt x="0" y="566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79" name="شكل حر: شكل 378">
                  <a:extLst>
                    <a:ext uri="{FF2B5EF4-FFF2-40B4-BE49-F238E27FC236}">
                      <a16:creationId xmlns:a16="http://schemas.microsoft.com/office/drawing/2014/main" id="{64EB59E9-3B3B-4AA1-A1AD-C82E3AA8C8CE}"/>
                    </a:ext>
                  </a:extLst>
                </p:cNvPr>
                <p:cNvSpPr/>
                <p:nvPr/>
              </p:nvSpPr>
              <p:spPr>
                <a:xfrm>
                  <a:off x="7958763" y="4141796"/>
                  <a:ext cx="101889" cy="771579"/>
                </a:xfrm>
                <a:custGeom>
                  <a:avLst/>
                  <a:gdLst>
                    <a:gd name="connsiteX0" fmla="*/ 101890 w 101889"/>
                    <a:gd name="connsiteY0" fmla="*/ 0 h 771579"/>
                    <a:gd name="connsiteX1" fmla="*/ 101890 w 101889"/>
                    <a:gd name="connsiteY1" fmla="*/ 56606 h 771579"/>
                    <a:gd name="connsiteX2" fmla="*/ 0 w 101889"/>
                    <a:gd name="connsiteY2" fmla="*/ 226423 h 771579"/>
                    <a:gd name="connsiteX3" fmla="*/ 0 w 101889"/>
                    <a:gd name="connsiteY3" fmla="*/ 771580 h 771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889" h="771579">
                      <a:moveTo>
                        <a:pt x="101890" y="0"/>
                      </a:moveTo>
                      <a:cubicBezTo>
                        <a:pt x="91440" y="0"/>
                        <a:pt x="101890" y="56606"/>
                        <a:pt x="101890" y="56606"/>
                      </a:cubicBezTo>
                      <a:lnTo>
                        <a:pt x="0" y="226423"/>
                      </a:lnTo>
                      <a:lnTo>
                        <a:pt x="0" y="77158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380" name="رسم 2">
                  <a:extLst>
                    <a:ext uri="{FF2B5EF4-FFF2-40B4-BE49-F238E27FC236}">
                      <a16:creationId xmlns:a16="http://schemas.microsoft.com/office/drawing/2014/main" id="{D81DE6B0-7C7E-4695-822A-EECCF5910A42}"/>
                    </a:ext>
                  </a:extLst>
                </p:cNvPr>
                <p:cNvGrpSpPr/>
                <p:nvPr/>
              </p:nvGrpSpPr>
              <p:grpSpPr>
                <a:xfrm>
                  <a:off x="7369193" y="5242560"/>
                  <a:ext cx="325700" cy="1192203"/>
                  <a:chOff x="7369193" y="5242560"/>
                  <a:chExt cx="325700" cy="1192203"/>
                </a:xfrm>
              </p:grpSpPr>
              <p:sp>
                <p:nvSpPr>
                  <p:cNvPr id="381" name="شكل حر: شكل 380">
                    <a:extLst>
                      <a:ext uri="{FF2B5EF4-FFF2-40B4-BE49-F238E27FC236}">
                        <a16:creationId xmlns:a16="http://schemas.microsoft.com/office/drawing/2014/main" id="{B91DE613-C92D-4293-8205-D3C4328ECD51}"/>
                      </a:ext>
                    </a:extLst>
                  </p:cNvPr>
                  <p:cNvSpPr/>
                  <p:nvPr/>
                </p:nvSpPr>
                <p:spPr>
                  <a:xfrm>
                    <a:off x="7549750" y="5271298"/>
                    <a:ext cx="2322" cy="431945"/>
                  </a:xfrm>
                  <a:custGeom>
                    <a:avLst/>
                    <a:gdLst>
                      <a:gd name="connsiteX0" fmla="*/ 2322 w 2322"/>
                      <a:gd name="connsiteY0" fmla="*/ 431945 h 431945"/>
                      <a:gd name="connsiteX1" fmla="*/ 2322 w 2322"/>
                      <a:gd name="connsiteY1" fmla="*/ 0 h 43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22" h="431945">
                        <a:moveTo>
                          <a:pt x="2322" y="431945"/>
                        </a:moveTo>
                        <a:cubicBezTo>
                          <a:pt x="-2903" y="411045"/>
                          <a:pt x="2322" y="0"/>
                          <a:pt x="2322" y="0"/>
                        </a:cubicBezTo>
                      </a:path>
                    </a:pathLst>
                  </a:custGeom>
                  <a:solidFill>
                    <a:srgbClr val="178743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82" name="شكل حر: شكل 381">
                    <a:extLst>
                      <a:ext uri="{FF2B5EF4-FFF2-40B4-BE49-F238E27FC236}">
                        <a16:creationId xmlns:a16="http://schemas.microsoft.com/office/drawing/2014/main" id="{4F789EA2-6938-43F0-B8C1-CBAB0D4B18D7}"/>
                      </a:ext>
                    </a:extLst>
                  </p:cNvPr>
                  <p:cNvSpPr/>
                  <p:nvPr/>
                </p:nvSpPr>
                <p:spPr>
                  <a:xfrm>
                    <a:off x="7448441" y="5703243"/>
                    <a:ext cx="180267" cy="226422"/>
                  </a:xfrm>
                  <a:custGeom>
                    <a:avLst/>
                    <a:gdLst>
                      <a:gd name="connsiteX0" fmla="*/ 0 w 180267"/>
                      <a:gd name="connsiteY0" fmla="*/ 0 h 226422"/>
                      <a:gd name="connsiteX1" fmla="*/ 180268 w 180267"/>
                      <a:gd name="connsiteY1" fmla="*/ 0 h 226422"/>
                      <a:gd name="connsiteX2" fmla="*/ 180268 w 180267"/>
                      <a:gd name="connsiteY2" fmla="*/ 226423 h 226422"/>
                      <a:gd name="connsiteX3" fmla="*/ 0 w 180267"/>
                      <a:gd name="connsiteY3" fmla="*/ 226423 h 226422"/>
                      <a:gd name="connsiteX4" fmla="*/ 0 w 180267"/>
                      <a:gd name="connsiteY4" fmla="*/ 0 h 226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267" h="226422">
                        <a:moveTo>
                          <a:pt x="0" y="0"/>
                        </a:moveTo>
                        <a:lnTo>
                          <a:pt x="180268" y="0"/>
                        </a:lnTo>
                        <a:lnTo>
                          <a:pt x="180268" y="226423"/>
                        </a:lnTo>
                        <a:lnTo>
                          <a:pt x="0" y="2264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C0B1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83" name="شكل حر: شكل 382">
                    <a:extLst>
                      <a:ext uri="{FF2B5EF4-FFF2-40B4-BE49-F238E27FC236}">
                        <a16:creationId xmlns:a16="http://schemas.microsoft.com/office/drawing/2014/main" id="{3DBEB5A3-60BB-4352-9F36-256BF817F24C}"/>
                      </a:ext>
                    </a:extLst>
                  </p:cNvPr>
                  <p:cNvSpPr/>
                  <p:nvPr/>
                </p:nvSpPr>
                <p:spPr>
                  <a:xfrm>
                    <a:off x="7436249" y="6010656"/>
                    <a:ext cx="192459" cy="416269"/>
                  </a:xfrm>
                  <a:custGeom>
                    <a:avLst/>
                    <a:gdLst>
                      <a:gd name="connsiteX0" fmla="*/ 0 w 192459"/>
                      <a:gd name="connsiteY0" fmla="*/ 0 h 416269"/>
                      <a:gd name="connsiteX1" fmla="*/ 192459 w 192459"/>
                      <a:gd name="connsiteY1" fmla="*/ 0 h 416269"/>
                      <a:gd name="connsiteX2" fmla="*/ 192459 w 192459"/>
                      <a:gd name="connsiteY2" fmla="*/ 416270 h 416269"/>
                      <a:gd name="connsiteX3" fmla="*/ 0 w 192459"/>
                      <a:gd name="connsiteY3" fmla="*/ 416270 h 416269"/>
                      <a:gd name="connsiteX4" fmla="*/ 0 w 192459"/>
                      <a:gd name="connsiteY4" fmla="*/ 0 h 416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459" h="416269">
                        <a:moveTo>
                          <a:pt x="0" y="0"/>
                        </a:moveTo>
                        <a:lnTo>
                          <a:pt x="192459" y="0"/>
                        </a:lnTo>
                        <a:lnTo>
                          <a:pt x="192459" y="416270"/>
                        </a:lnTo>
                        <a:lnTo>
                          <a:pt x="0" y="41627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7EEEB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84" name="شكل حر: شكل 383">
                    <a:extLst>
                      <a:ext uri="{FF2B5EF4-FFF2-40B4-BE49-F238E27FC236}">
                        <a16:creationId xmlns:a16="http://schemas.microsoft.com/office/drawing/2014/main" id="{8ABD6683-9E77-479C-A93C-A56318CA63D7}"/>
                      </a:ext>
                    </a:extLst>
                  </p:cNvPr>
                  <p:cNvSpPr/>
                  <p:nvPr/>
                </p:nvSpPr>
                <p:spPr>
                  <a:xfrm>
                    <a:off x="7480662" y="6010656"/>
                    <a:ext cx="8708" cy="424107"/>
                  </a:xfrm>
                  <a:custGeom>
                    <a:avLst/>
                    <a:gdLst>
                      <a:gd name="connsiteX0" fmla="*/ 0 w 8708"/>
                      <a:gd name="connsiteY0" fmla="*/ 424108 h 424107"/>
                      <a:gd name="connsiteX1" fmla="*/ 0 w 8708"/>
                      <a:gd name="connsiteY1" fmla="*/ 0 h 42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424107">
                        <a:moveTo>
                          <a:pt x="0" y="42410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85" name="شكل حر: شكل 384">
                    <a:extLst>
                      <a:ext uri="{FF2B5EF4-FFF2-40B4-BE49-F238E27FC236}">
                        <a16:creationId xmlns:a16="http://schemas.microsoft.com/office/drawing/2014/main" id="{F50957E7-FC21-4E38-9742-1BE3E5C6E90E}"/>
                      </a:ext>
                    </a:extLst>
                  </p:cNvPr>
                  <p:cNvSpPr/>
                  <p:nvPr/>
                </p:nvSpPr>
                <p:spPr>
                  <a:xfrm>
                    <a:off x="7520722" y="6100354"/>
                    <a:ext cx="31351" cy="268223"/>
                  </a:xfrm>
                  <a:custGeom>
                    <a:avLst/>
                    <a:gdLst>
                      <a:gd name="connsiteX0" fmla="*/ 0 w 31351"/>
                      <a:gd name="connsiteY0" fmla="*/ 0 h 268223"/>
                      <a:gd name="connsiteX1" fmla="*/ 31351 w 31351"/>
                      <a:gd name="connsiteY1" fmla="*/ 0 h 268223"/>
                      <a:gd name="connsiteX2" fmla="*/ 31351 w 31351"/>
                      <a:gd name="connsiteY2" fmla="*/ 268224 h 268223"/>
                      <a:gd name="connsiteX3" fmla="*/ 0 w 31351"/>
                      <a:gd name="connsiteY3" fmla="*/ 268224 h 268223"/>
                      <a:gd name="connsiteX4" fmla="*/ 0 w 31351"/>
                      <a:gd name="connsiteY4" fmla="*/ 0 h 268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51" h="268223">
                        <a:moveTo>
                          <a:pt x="0" y="0"/>
                        </a:moveTo>
                        <a:lnTo>
                          <a:pt x="31351" y="0"/>
                        </a:lnTo>
                        <a:lnTo>
                          <a:pt x="31351" y="268224"/>
                        </a:lnTo>
                        <a:lnTo>
                          <a:pt x="0" y="2682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C0B1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86" name="شكل حر: شكل 385">
                    <a:extLst>
                      <a:ext uri="{FF2B5EF4-FFF2-40B4-BE49-F238E27FC236}">
                        <a16:creationId xmlns:a16="http://schemas.microsoft.com/office/drawing/2014/main" id="{DC674030-071D-4A3F-BCC3-F2CC322EA748}"/>
                      </a:ext>
                    </a:extLst>
                  </p:cNvPr>
                  <p:cNvSpPr/>
                  <p:nvPr/>
                </p:nvSpPr>
                <p:spPr>
                  <a:xfrm>
                    <a:off x="7583423" y="6010656"/>
                    <a:ext cx="8708" cy="424107"/>
                  </a:xfrm>
                  <a:custGeom>
                    <a:avLst/>
                    <a:gdLst>
                      <a:gd name="connsiteX0" fmla="*/ 0 w 8708"/>
                      <a:gd name="connsiteY0" fmla="*/ 0 h 424107"/>
                      <a:gd name="connsiteX1" fmla="*/ 0 w 8708"/>
                      <a:gd name="connsiteY1" fmla="*/ 424108 h 42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708" h="424107">
                        <a:moveTo>
                          <a:pt x="0" y="0"/>
                        </a:moveTo>
                        <a:lnTo>
                          <a:pt x="0" y="424108"/>
                        </a:lnTo>
                      </a:path>
                    </a:pathLst>
                  </a:custGeom>
                  <a:noFill/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87" name="شكل حر: شكل 386">
                    <a:extLst>
                      <a:ext uri="{FF2B5EF4-FFF2-40B4-BE49-F238E27FC236}">
                        <a16:creationId xmlns:a16="http://schemas.microsoft.com/office/drawing/2014/main" id="{2CA8DA80-6E38-42C4-BF06-388F3ED28962}"/>
                      </a:ext>
                    </a:extLst>
                  </p:cNvPr>
                  <p:cNvSpPr/>
                  <p:nvPr/>
                </p:nvSpPr>
                <p:spPr>
                  <a:xfrm>
                    <a:off x="7369193" y="5903540"/>
                    <a:ext cx="325700" cy="107115"/>
                  </a:xfrm>
                  <a:custGeom>
                    <a:avLst/>
                    <a:gdLst>
                      <a:gd name="connsiteX0" fmla="*/ 168075 w 325700"/>
                      <a:gd name="connsiteY0" fmla="*/ 0 h 107115"/>
                      <a:gd name="connsiteX1" fmla="*/ 204651 w 325700"/>
                      <a:gd name="connsiteY1" fmla="*/ 0 h 107115"/>
                      <a:gd name="connsiteX2" fmla="*/ 325700 w 325700"/>
                      <a:gd name="connsiteY2" fmla="*/ 0 h 107115"/>
                      <a:gd name="connsiteX3" fmla="*/ 325700 w 325700"/>
                      <a:gd name="connsiteY3" fmla="*/ 70539 h 107115"/>
                      <a:gd name="connsiteX4" fmla="*/ 259515 w 325700"/>
                      <a:gd name="connsiteY4" fmla="*/ 107116 h 107115"/>
                      <a:gd name="connsiteX5" fmla="*/ 204651 w 325700"/>
                      <a:gd name="connsiteY5" fmla="*/ 107116 h 107115"/>
                      <a:gd name="connsiteX6" fmla="*/ 168075 w 325700"/>
                      <a:gd name="connsiteY6" fmla="*/ 107116 h 107115"/>
                      <a:gd name="connsiteX7" fmla="*/ 66185 w 325700"/>
                      <a:gd name="connsiteY7" fmla="*/ 107116 h 107115"/>
                      <a:gd name="connsiteX8" fmla="*/ 0 w 325700"/>
                      <a:gd name="connsiteY8" fmla="*/ 70539 h 107115"/>
                      <a:gd name="connsiteX9" fmla="*/ 0 w 325700"/>
                      <a:gd name="connsiteY9" fmla="*/ 0 h 107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25700" h="107115">
                        <a:moveTo>
                          <a:pt x="168075" y="0"/>
                        </a:moveTo>
                        <a:lnTo>
                          <a:pt x="204651" y="0"/>
                        </a:lnTo>
                        <a:lnTo>
                          <a:pt x="325700" y="0"/>
                        </a:lnTo>
                        <a:lnTo>
                          <a:pt x="325700" y="70539"/>
                        </a:lnTo>
                        <a:lnTo>
                          <a:pt x="259515" y="107116"/>
                        </a:lnTo>
                        <a:lnTo>
                          <a:pt x="204651" y="107116"/>
                        </a:lnTo>
                        <a:lnTo>
                          <a:pt x="168075" y="107116"/>
                        </a:lnTo>
                        <a:lnTo>
                          <a:pt x="66185" y="107116"/>
                        </a:lnTo>
                        <a:lnTo>
                          <a:pt x="0" y="705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C0B1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88" name="شكل حر: شكل 387">
                    <a:extLst>
                      <a:ext uri="{FF2B5EF4-FFF2-40B4-BE49-F238E27FC236}">
                        <a16:creationId xmlns:a16="http://schemas.microsoft.com/office/drawing/2014/main" id="{28D188F0-2BE8-4C1D-9767-5B927018A234}"/>
                      </a:ext>
                    </a:extLst>
                  </p:cNvPr>
                  <p:cNvSpPr/>
                  <p:nvPr/>
                </p:nvSpPr>
                <p:spPr>
                  <a:xfrm>
                    <a:off x="7513755" y="5379284"/>
                    <a:ext cx="76635" cy="170687"/>
                  </a:xfrm>
                  <a:custGeom>
                    <a:avLst/>
                    <a:gdLst>
                      <a:gd name="connsiteX0" fmla="*/ 76635 w 76635"/>
                      <a:gd name="connsiteY0" fmla="*/ 85344 h 170687"/>
                      <a:gd name="connsiteX1" fmla="*/ 38318 w 76635"/>
                      <a:gd name="connsiteY1" fmla="*/ 170688 h 170687"/>
                      <a:gd name="connsiteX2" fmla="*/ 0 w 76635"/>
                      <a:gd name="connsiteY2" fmla="*/ 85344 h 170687"/>
                      <a:gd name="connsiteX3" fmla="*/ 38318 w 76635"/>
                      <a:gd name="connsiteY3" fmla="*/ 0 h 170687"/>
                      <a:gd name="connsiteX4" fmla="*/ 76635 w 76635"/>
                      <a:gd name="connsiteY4" fmla="*/ 85344 h 170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35" h="170687">
                        <a:moveTo>
                          <a:pt x="76635" y="85344"/>
                        </a:moveTo>
                        <a:cubicBezTo>
                          <a:pt x="76635" y="132475"/>
                          <a:pt x="59480" y="170688"/>
                          <a:pt x="38318" y="170688"/>
                        </a:cubicBezTo>
                        <a:cubicBezTo>
                          <a:pt x="17156" y="170688"/>
                          <a:pt x="0" y="132475"/>
                          <a:pt x="0" y="85344"/>
                        </a:cubicBezTo>
                        <a:cubicBezTo>
                          <a:pt x="0" y="38213"/>
                          <a:pt x="17156" y="0"/>
                          <a:pt x="38318" y="0"/>
                        </a:cubicBezTo>
                        <a:cubicBezTo>
                          <a:pt x="59480" y="0"/>
                          <a:pt x="76635" y="38213"/>
                          <a:pt x="76635" y="85344"/>
                        </a:cubicBezTo>
                        <a:close/>
                      </a:path>
                    </a:pathLst>
                  </a:custGeom>
                  <a:solidFill>
                    <a:srgbClr val="178743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89" name="شكل حر: شكل 388">
                    <a:extLst>
                      <a:ext uri="{FF2B5EF4-FFF2-40B4-BE49-F238E27FC236}">
                        <a16:creationId xmlns:a16="http://schemas.microsoft.com/office/drawing/2014/main" id="{6C3CBEE2-F47F-4906-9FD3-17FF058544A3}"/>
                      </a:ext>
                    </a:extLst>
                  </p:cNvPr>
                  <p:cNvSpPr/>
                  <p:nvPr/>
                </p:nvSpPr>
                <p:spPr>
                  <a:xfrm>
                    <a:off x="7523335" y="5242560"/>
                    <a:ext cx="57476" cy="57476"/>
                  </a:xfrm>
                  <a:custGeom>
                    <a:avLst/>
                    <a:gdLst>
                      <a:gd name="connsiteX0" fmla="*/ 57476 w 57476"/>
                      <a:gd name="connsiteY0" fmla="*/ 28738 h 57476"/>
                      <a:gd name="connsiteX1" fmla="*/ 28738 w 57476"/>
                      <a:gd name="connsiteY1" fmla="*/ 57477 h 57476"/>
                      <a:gd name="connsiteX2" fmla="*/ 0 w 57476"/>
                      <a:gd name="connsiteY2" fmla="*/ 28738 h 57476"/>
                      <a:gd name="connsiteX3" fmla="*/ 28738 w 57476"/>
                      <a:gd name="connsiteY3" fmla="*/ 0 h 57476"/>
                      <a:gd name="connsiteX4" fmla="*/ 57476 w 57476"/>
                      <a:gd name="connsiteY4" fmla="*/ 28738 h 57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476" h="57476">
                        <a:moveTo>
                          <a:pt x="57476" y="28738"/>
                        </a:moveTo>
                        <a:cubicBezTo>
                          <a:pt x="57476" y="44614"/>
                          <a:pt x="44614" y="57477"/>
                          <a:pt x="28738" y="57477"/>
                        </a:cubicBezTo>
                        <a:cubicBezTo>
                          <a:pt x="12871" y="57477"/>
                          <a:pt x="0" y="44614"/>
                          <a:pt x="0" y="28738"/>
                        </a:cubicBezTo>
                        <a:cubicBezTo>
                          <a:pt x="0" y="12862"/>
                          <a:pt x="12871" y="0"/>
                          <a:pt x="28738" y="0"/>
                        </a:cubicBezTo>
                        <a:cubicBezTo>
                          <a:pt x="44614" y="0"/>
                          <a:pt x="57476" y="12862"/>
                          <a:pt x="57476" y="28738"/>
                        </a:cubicBezTo>
                        <a:close/>
                      </a:path>
                    </a:pathLst>
                  </a:custGeom>
                  <a:solidFill>
                    <a:srgbClr val="F7EEEB"/>
                  </a:solidFill>
                  <a:ln w="8709" cap="flat">
                    <a:solidFill>
                      <a:srgbClr val="475154"/>
                    </a:solidFill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390" name="شكل حر: شكل 389">
                  <a:extLst>
                    <a:ext uri="{FF2B5EF4-FFF2-40B4-BE49-F238E27FC236}">
                      <a16:creationId xmlns:a16="http://schemas.microsoft.com/office/drawing/2014/main" id="{67CACA30-5161-41A7-9FE4-03034D9674BB}"/>
                    </a:ext>
                  </a:extLst>
                </p:cNvPr>
                <p:cNvSpPr/>
                <p:nvPr/>
              </p:nvSpPr>
              <p:spPr>
                <a:xfrm>
                  <a:off x="7388352" y="6907638"/>
                  <a:ext cx="294349" cy="674043"/>
                </a:xfrm>
                <a:custGeom>
                  <a:avLst/>
                  <a:gdLst>
                    <a:gd name="connsiteX0" fmla="*/ 0 w 294349"/>
                    <a:gd name="connsiteY0" fmla="*/ 0 h 674043"/>
                    <a:gd name="connsiteX1" fmla="*/ 294350 w 294349"/>
                    <a:gd name="connsiteY1" fmla="*/ 0 h 674043"/>
                    <a:gd name="connsiteX2" fmla="*/ 294350 w 294349"/>
                    <a:gd name="connsiteY2" fmla="*/ 674043 h 674043"/>
                    <a:gd name="connsiteX3" fmla="*/ 0 w 294349"/>
                    <a:gd name="connsiteY3" fmla="*/ 674043 h 674043"/>
                    <a:gd name="connsiteX4" fmla="*/ 0 w 294349"/>
                    <a:gd name="connsiteY4" fmla="*/ 0 h 674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349" h="674043">
                      <a:moveTo>
                        <a:pt x="0" y="0"/>
                      </a:moveTo>
                      <a:lnTo>
                        <a:pt x="294350" y="0"/>
                      </a:lnTo>
                      <a:lnTo>
                        <a:pt x="294350" y="674043"/>
                      </a:lnTo>
                      <a:lnTo>
                        <a:pt x="0" y="6740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91" name="شكل حر: شكل 390">
                  <a:extLst>
                    <a:ext uri="{FF2B5EF4-FFF2-40B4-BE49-F238E27FC236}">
                      <a16:creationId xmlns:a16="http://schemas.microsoft.com/office/drawing/2014/main" id="{4E403677-D0C5-4F45-A02D-31750449BA5C}"/>
                    </a:ext>
                  </a:extLst>
                </p:cNvPr>
                <p:cNvSpPr/>
                <p:nvPr/>
              </p:nvSpPr>
              <p:spPr>
                <a:xfrm>
                  <a:off x="7388352" y="7019979"/>
                  <a:ext cx="294349" cy="561702"/>
                </a:xfrm>
                <a:custGeom>
                  <a:avLst/>
                  <a:gdLst>
                    <a:gd name="connsiteX0" fmla="*/ 0 w 294349"/>
                    <a:gd name="connsiteY0" fmla="*/ 561703 h 561702"/>
                    <a:gd name="connsiteX1" fmla="*/ 0 w 294349"/>
                    <a:gd name="connsiteY1" fmla="*/ 165463 h 561702"/>
                    <a:gd name="connsiteX2" fmla="*/ 147175 w 294349"/>
                    <a:gd name="connsiteY2" fmla="*/ 0 h 561702"/>
                    <a:gd name="connsiteX3" fmla="*/ 294350 w 294349"/>
                    <a:gd name="connsiteY3" fmla="*/ 149788 h 561702"/>
                    <a:gd name="connsiteX4" fmla="*/ 294350 w 294349"/>
                    <a:gd name="connsiteY4" fmla="*/ 561703 h 561702"/>
                    <a:gd name="connsiteX5" fmla="*/ 0 w 294349"/>
                    <a:gd name="connsiteY5" fmla="*/ 561703 h 561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4349" h="561702">
                      <a:moveTo>
                        <a:pt x="0" y="561703"/>
                      </a:moveTo>
                      <a:lnTo>
                        <a:pt x="0" y="165463"/>
                      </a:lnTo>
                      <a:cubicBezTo>
                        <a:pt x="25255" y="36576"/>
                        <a:pt x="147175" y="0"/>
                        <a:pt x="147175" y="0"/>
                      </a:cubicBezTo>
                      <a:cubicBezTo>
                        <a:pt x="255161" y="30480"/>
                        <a:pt x="294350" y="149788"/>
                        <a:pt x="294350" y="149788"/>
                      </a:cubicBezTo>
                      <a:lnTo>
                        <a:pt x="294350" y="561703"/>
                      </a:lnTo>
                      <a:lnTo>
                        <a:pt x="0" y="561703"/>
                      </a:lnTo>
                      <a:close/>
                    </a:path>
                  </a:pathLst>
                </a:custGeom>
                <a:solidFill>
                  <a:srgbClr val="475154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92" name="شكل حر: شكل 391">
                  <a:extLst>
                    <a:ext uri="{FF2B5EF4-FFF2-40B4-BE49-F238E27FC236}">
                      <a16:creationId xmlns:a16="http://schemas.microsoft.com/office/drawing/2014/main" id="{E04731B4-020D-40D0-843C-B2E42419770A}"/>
                    </a:ext>
                  </a:extLst>
                </p:cNvPr>
                <p:cNvSpPr/>
                <p:nvPr/>
              </p:nvSpPr>
              <p:spPr>
                <a:xfrm>
                  <a:off x="7257723" y="6417346"/>
                  <a:ext cx="511192" cy="242968"/>
                </a:xfrm>
                <a:custGeom>
                  <a:avLst/>
                  <a:gdLst>
                    <a:gd name="connsiteX0" fmla="*/ 37447 w 511192"/>
                    <a:gd name="connsiteY0" fmla="*/ 242969 h 242968"/>
                    <a:gd name="connsiteX1" fmla="*/ 0 w 511192"/>
                    <a:gd name="connsiteY1" fmla="*/ 242969 h 242968"/>
                    <a:gd name="connsiteX2" fmla="*/ 0 w 511192"/>
                    <a:gd name="connsiteY2" fmla="*/ 174171 h 242968"/>
                    <a:gd name="connsiteX3" fmla="*/ 60960 w 511192"/>
                    <a:gd name="connsiteY3" fmla="*/ 174171 h 242968"/>
                    <a:gd name="connsiteX4" fmla="*/ 60960 w 511192"/>
                    <a:gd name="connsiteY4" fmla="*/ 102761 h 242968"/>
                    <a:gd name="connsiteX5" fmla="*/ 103632 w 511192"/>
                    <a:gd name="connsiteY5" fmla="*/ 102761 h 242968"/>
                    <a:gd name="connsiteX6" fmla="*/ 103632 w 511192"/>
                    <a:gd name="connsiteY6" fmla="*/ 53993 h 242968"/>
                    <a:gd name="connsiteX7" fmla="*/ 148916 w 511192"/>
                    <a:gd name="connsiteY7" fmla="*/ 53993 h 242968"/>
                    <a:gd name="connsiteX8" fmla="*/ 148916 w 511192"/>
                    <a:gd name="connsiteY8" fmla="*/ 0 h 242968"/>
                    <a:gd name="connsiteX9" fmla="*/ 511193 w 511192"/>
                    <a:gd name="connsiteY9" fmla="*/ 0 h 242968"/>
                    <a:gd name="connsiteX10" fmla="*/ 511193 w 511192"/>
                    <a:gd name="connsiteY10" fmla="*/ 242969 h 24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11192" h="242968">
                      <a:moveTo>
                        <a:pt x="37447" y="242969"/>
                      </a:moveTo>
                      <a:lnTo>
                        <a:pt x="0" y="242969"/>
                      </a:lnTo>
                      <a:lnTo>
                        <a:pt x="0" y="174171"/>
                      </a:lnTo>
                      <a:lnTo>
                        <a:pt x="60960" y="174171"/>
                      </a:lnTo>
                      <a:lnTo>
                        <a:pt x="60960" y="102761"/>
                      </a:lnTo>
                      <a:lnTo>
                        <a:pt x="103632" y="102761"/>
                      </a:lnTo>
                      <a:lnTo>
                        <a:pt x="103632" y="53993"/>
                      </a:lnTo>
                      <a:lnTo>
                        <a:pt x="148916" y="53993"/>
                      </a:lnTo>
                      <a:lnTo>
                        <a:pt x="148916" y="0"/>
                      </a:lnTo>
                      <a:lnTo>
                        <a:pt x="511193" y="0"/>
                      </a:lnTo>
                      <a:lnTo>
                        <a:pt x="511193" y="242969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93" name="شكل حر: شكل 392">
                <a:extLst>
                  <a:ext uri="{FF2B5EF4-FFF2-40B4-BE49-F238E27FC236}">
                    <a16:creationId xmlns:a16="http://schemas.microsoft.com/office/drawing/2014/main" id="{D256121B-BD99-4B03-9146-9B288F6A6193}"/>
                  </a:ext>
                </a:extLst>
              </p:cNvPr>
              <p:cNvSpPr/>
              <p:nvPr/>
            </p:nvSpPr>
            <p:spPr>
              <a:xfrm>
                <a:off x="5128477" y="7113161"/>
                <a:ext cx="159366" cy="8708"/>
              </a:xfrm>
              <a:custGeom>
                <a:avLst/>
                <a:gdLst>
                  <a:gd name="connsiteX0" fmla="*/ 0 w 159366"/>
                  <a:gd name="connsiteY0" fmla="*/ 0 h 8708"/>
                  <a:gd name="connsiteX1" fmla="*/ 159367 w 159366"/>
                  <a:gd name="connsiteY1" fmla="*/ 0 h 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366" h="8708">
                    <a:moveTo>
                      <a:pt x="0" y="0"/>
                    </a:moveTo>
                    <a:lnTo>
                      <a:pt x="159367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4" name="شكل حر: شكل 393">
                <a:extLst>
                  <a:ext uri="{FF2B5EF4-FFF2-40B4-BE49-F238E27FC236}">
                    <a16:creationId xmlns:a16="http://schemas.microsoft.com/office/drawing/2014/main" id="{49565329-81DC-4350-9AB8-A23B8FF244F8}"/>
                  </a:ext>
                </a:extLst>
              </p:cNvPr>
              <p:cNvSpPr/>
              <p:nvPr/>
            </p:nvSpPr>
            <p:spPr>
              <a:xfrm>
                <a:off x="5265202" y="7010573"/>
                <a:ext cx="88827" cy="29435"/>
              </a:xfrm>
              <a:custGeom>
                <a:avLst/>
                <a:gdLst>
                  <a:gd name="connsiteX0" fmla="*/ 0 w 88827"/>
                  <a:gd name="connsiteY0" fmla="*/ 29436 h 29435"/>
                  <a:gd name="connsiteX1" fmla="*/ 88828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0" y="29436"/>
                    </a:moveTo>
                    <a:cubicBezTo>
                      <a:pt x="0" y="29436"/>
                      <a:pt x="38318" y="-8012"/>
                      <a:pt x="88828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395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5388863" y="7013012"/>
                <a:ext cx="159366" cy="521643"/>
                <a:chOff x="5388863" y="7013012"/>
                <a:chExt cx="159366" cy="521643"/>
              </a:xfrm>
            </p:grpSpPr>
            <p:sp>
              <p:nvSpPr>
                <p:cNvPr id="396" name="شكل حر: شكل 395">
                  <a:extLst>
                    <a:ext uri="{FF2B5EF4-FFF2-40B4-BE49-F238E27FC236}">
                      <a16:creationId xmlns:a16="http://schemas.microsoft.com/office/drawing/2014/main" id="{799A072D-9F58-4314-B1A9-947434216159}"/>
                    </a:ext>
                  </a:extLst>
                </p:cNvPr>
                <p:cNvSpPr/>
                <p:nvPr/>
              </p:nvSpPr>
              <p:spPr>
                <a:xfrm>
                  <a:off x="5389735" y="7013012"/>
                  <a:ext cx="158495" cy="521643"/>
                </a:xfrm>
                <a:custGeom>
                  <a:avLst/>
                  <a:gdLst>
                    <a:gd name="connsiteX0" fmla="*/ 158496 w 158495"/>
                    <a:gd name="connsiteY0" fmla="*/ 521644 h 521643"/>
                    <a:gd name="connsiteX1" fmla="*/ 158496 w 158495"/>
                    <a:gd name="connsiteY1" fmla="*/ 92311 h 521643"/>
                    <a:gd name="connsiteX2" fmla="*/ 79248 w 158495"/>
                    <a:gd name="connsiteY2" fmla="*/ 0 h 521643"/>
                    <a:gd name="connsiteX3" fmla="*/ 0 w 158495"/>
                    <a:gd name="connsiteY3" fmla="*/ 92311 h 521643"/>
                    <a:gd name="connsiteX4" fmla="*/ 0 w 158495"/>
                    <a:gd name="connsiteY4" fmla="*/ 521644 h 521643"/>
                    <a:gd name="connsiteX5" fmla="*/ 158496 w 158495"/>
                    <a:gd name="connsiteY5" fmla="*/ 521644 h 52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495" h="521643">
                      <a:moveTo>
                        <a:pt x="158496" y="521644"/>
                      </a:moveTo>
                      <a:lnTo>
                        <a:pt x="158496" y="92311"/>
                      </a:lnTo>
                      <a:cubicBezTo>
                        <a:pt x="158496" y="40930"/>
                        <a:pt x="122791" y="0"/>
                        <a:pt x="79248" y="0"/>
                      </a:cubicBezTo>
                      <a:cubicBezTo>
                        <a:pt x="35705" y="0"/>
                        <a:pt x="0" y="41801"/>
                        <a:pt x="0" y="92311"/>
                      </a:cubicBezTo>
                      <a:lnTo>
                        <a:pt x="0" y="521644"/>
                      </a:lnTo>
                      <a:lnTo>
                        <a:pt x="158496" y="521644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97" name="شكل حر: شكل 396">
                  <a:extLst>
                    <a:ext uri="{FF2B5EF4-FFF2-40B4-BE49-F238E27FC236}">
                      <a16:creationId xmlns:a16="http://schemas.microsoft.com/office/drawing/2014/main" id="{E4EB4C9F-1F4C-4938-97B4-EB6C519B592B}"/>
                    </a:ext>
                  </a:extLst>
                </p:cNvPr>
                <p:cNvSpPr/>
                <p:nvPr/>
              </p:nvSpPr>
              <p:spPr>
                <a:xfrm>
                  <a:off x="5388863" y="7152349"/>
                  <a:ext cx="159366" cy="382306"/>
                </a:xfrm>
                <a:custGeom>
                  <a:avLst/>
                  <a:gdLst>
                    <a:gd name="connsiteX0" fmla="*/ 0 w 159366"/>
                    <a:gd name="connsiteY0" fmla="*/ 0 h 382306"/>
                    <a:gd name="connsiteX1" fmla="*/ 159367 w 159366"/>
                    <a:gd name="connsiteY1" fmla="*/ 0 h 382306"/>
                    <a:gd name="connsiteX2" fmla="*/ 159367 w 159366"/>
                    <a:gd name="connsiteY2" fmla="*/ 382307 h 382306"/>
                    <a:gd name="connsiteX3" fmla="*/ 0 w 159366"/>
                    <a:gd name="connsiteY3" fmla="*/ 382307 h 382306"/>
                    <a:gd name="connsiteX4" fmla="*/ 0 w 159366"/>
                    <a:gd name="connsiteY4" fmla="*/ 0 h 38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366" h="382306">
                      <a:moveTo>
                        <a:pt x="0" y="0"/>
                      </a:moveTo>
                      <a:lnTo>
                        <a:pt x="159367" y="0"/>
                      </a:lnTo>
                      <a:lnTo>
                        <a:pt x="159367" y="382307"/>
                      </a:lnTo>
                      <a:lnTo>
                        <a:pt x="0" y="3823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98" name="شكل حر: شكل 397">
                <a:extLst>
                  <a:ext uri="{FF2B5EF4-FFF2-40B4-BE49-F238E27FC236}">
                    <a16:creationId xmlns:a16="http://schemas.microsoft.com/office/drawing/2014/main" id="{0CCD5BC8-9A6B-4520-A42A-1B84175358A0}"/>
                  </a:ext>
                </a:extLst>
              </p:cNvPr>
              <p:cNvSpPr/>
              <p:nvPr/>
            </p:nvSpPr>
            <p:spPr>
              <a:xfrm>
                <a:off x="5388863" y="7113161"/>
                <a:ext cx="159366" cy="8708"/>
              </a:xfrm>
              <a:custGeom>
                <a:avLst/>
                <a:gdLst>
                  <a:gd name="connsiteX0" fmla="*/ 0 w 159366"/>
                  <a:gd name="connsiteY0" fmla="*/ 0 h 8708"/>
                  <a:gd name="connsiteX1" fmla="*/ 159367 w 159366"/>
                  <a:gd name="connsiteY1" fmla="*/ 0 h 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366" h="8708">
                    <a:moveTo>
                      <a:pt x="0" y="0"/>
                    </a:moveTo>
                    <a:lnTo>
                      <a:pt x="159367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9" name="شكل حر: شكل 398">
                <a:extLst>
                  <a:ext uri="{FF2B5EF4-FFF2-40B4-BE49-F238E27FC236}">
                    <a16:creationId xmlns:a16="http://schemas.microsoft.com/office/drawing/2014/main" id="{C775394F-F852-47C7-BC19-609EFA578F31}"/>
                  </a:ext>
                </a:extLst>
              </p:cNvPr>
              <p:cNvSpPr/>
              <p:nvPr/>
            </p:nvSpPr>
            <p:spPr>
              <a:xfrm>
                <a:off x="5525588" y="7010573"/>
                <a:ext cx="88827" cy="29435"/>
              </a:xfrm>
              <a:custGeom>
                <a:avLst/>
                <a:gdLst>
                  <a:gd name="connsiteX0" fmla="*/ 0 w 88827"/>
                  <a:gd name="connsiteY0" fmla="*/ 29436 h 29435"/>
                  <a:gd name="connsiteX1" fmla="*/ 88828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0" y="29436"/>
                    </a:moveTo>
                    <a:cubicBezTo>
                      <a:pt x="0" y="29436"/>
                      <a:pt x="38318" y="-8012"/>
                      <a:pt x="88828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0" name="شكل حر: شكل 399">
                <a:extLst>
                  <a:ext uri="{FF2B5EF4-FFF2-40B4-BE49-F238E27FC236}">
                    <a16:creationId xmlns:a16="http://schemas.microsoft.com/office/drawing/2014/main" id="{93C55C23-4E6B-4473-9899-CE963363757F}"/>
                  </a:ext>
                </a:extLst>
              </p:cNvPr>
              <p:cNvSpPr/>
              <p:nvPr/>
            </p:nvSpPr>
            <p:spPr>
              <a:xfrm>
                <a:off x="5324420" y="7010573"/>
                <a:ext cx="88827" cy="29435"/>
              </a:xfrm>
              <a:custGeom>
                <a:avLst/>
                <a:gdLst>
                  <a:gd name="connsiteX0" fmla="*/ 88827 w 88827"/>
                  <a:gd name="connsiteY0" fmla="*/ 29436 h 29435"/>
                  <a:gd name="connsiteX1" fmla="*/ 0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88827" y="29436"/>
                    </a:moveTo>
                    <a:cubicBezTo>
                      <a:pt x="88827" y="29436"/>
                      <a:pt x="50510" y="-8012"/>
                      <a:pt x="0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01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5650121" y="7013012"/>
                <a:ext cx="159366" cy="521643"/>
                <a:chOff x="5650121" y="7013012"/>
                <a:chExt cx="159366" cy="521643"/>
              </a:xfrm>
            </p:grpSpPr>
            <p:sp>
              <p:nvSpPr>
                <p:cNvPr id="402" name="شكل حر: شكل 401">
                  <a:extLst>
                    <a:ext uri="{FF2B5EF4-FFF2-40B4-BE49-F238E27FC236}">
                      <a16:creationId xmlns:a16="http://schemas.microsoft.com/office/drawing/2014/main" id="{196004F0-F7CB-4D47-A1C6-96FBE9BC44F2}"/>
                    </a:ext>
                  </a:extLst>
                </p:cNvPr>
                <p:cNvSpPr/>
                <p:nvPr/>
              </p:nvSpPr>
              <p:spPr>
                <a:xfrm>
                  <a:off x="5650992" y="7013012"/>
                  <a:ext cx="158495" cy="521643"/>
                </a:xfrm>
                <a:custGeom>
                  <a:avLst/>
                  <a:gdLst>
                    <a:gd name="connsiteX0" fmla="*/ 158496 w 158495"/>
                    <a:gd name="connsiteY0" fmla="*/ 521644 h 521643"/>
                    <a:gd name="connsiteX1" fmla="*/ 158496 w 158495"/>
                    <a:gd name="connsiteY1" fmla="*/ 92311 h 521643"/>
                    <a:gd name="connsiteX2" fmla="*/ 79248 w 158495"/>
                    <a:gd name="connsiteY2" fmla="*/ 0 h 521643"/>
                    <a:gd name="connsiteX3" fmla="*/ 0 w 158495"/>
                    <a:gd name="connsiteY3" fmla="*/ 92311 h 521643"/>
                    <a:gd name="connsiteX4" fmla="*/ 0 w 158495"/>
                    <a:gd name="connsiteY4" fmla="*/ 521644 h 521643"/>
                    <a:gd name="connsiteX5" fmla="*/ 158496 w 158495"/>
                    <a:gd name="connsiteY5" fmla="*/ 521644 h 52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495" h="521643">
                      <a:moveTo>
                        <a:pt x="158496" y="521644"/>
                      </a:moveTo>
                      <a:lnTo>
                        <a:pt x="158496" y="92311"/>
                      </a:lnTo>
                      <a:cubicBezTo>
                        <a:pt x="158496" y="40930"/>
                        <a:pt x="122791" y="0"/>
                        <a:pt x="79248" y="0"/>
                      </a:cubicBezTo>
                      <a:cubicBezTo>
                        <a:pt x="35705" y="0"/>
                        <a:pt x="0" y="41801"/>
                        <a:pt x="0" y="92311"/>
                      </a:cubicBezTo>
                      <a:lnTo>
                        <a:pt x="0" y="521644"/>
                      </a:lnTo>
                      <a:lnTo>
                        <a:pt x="158496" y="521644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3" name="شكل حر: شكل 402">
                  <a:extLst>
                    <a:ext uri="{FF2B5EF4-FFF2-40B4-BE49-F238E27FC236}">
                      <a16:creationId xmlns:a16="http://schemas.microsoft.com/office/drawing/2014/main" id="{67D4A51E-CA06-46D7-8EC2-CA17343788C3}"/>
                    </a:ext>
                  </a:extLst>
                </p:cNvPr>
                <p:cNvSpPr/>
                <p:nvPr/>
              </p:nvSpPr>
              <p:spPr>
                <a:xfrm>
                  <a:off x="5650121" y="7152349"/>
                  <a:ext cx="159366" cy="382306"/>
                </a:xfrm>
                <a:custGeom>
                  <a:avLst/>
                  <a:gdLst>
                    <a:gd name="connsiteX0" fmla="*/ 0 w 159366"/>
                    <a:gd name="connsiteY0" fmla="*/ 0 h 382306"/>
                    <a:gd name="connsiteX1" fmla="*/ 159367 w 159366"/>
                    <a:gd name="connsiteY1" fmla="*/ 0 h 382306"/>
                    <a:gd name="connsiteX2" fmla="*/ 159367 w 159366"/>
                    <a:gd name="connsiteY2" fmla="*/ 382307 h 382306"/>
                    <a:gd name="connsiteX3" fmla="*/ 0 w 159366"/>
                    <a:gd name="connsiteY3" fmla="*/ 382307 h 382306"/>
                    <a:gd name="connsiteX4" fmla="*/ 0 w 159366"/>
                    <a:gd name="connsiteY4" fmla="*/ 0 h 38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366" h="382306">
                      <a:moveTo>
                        <a:pt x="0" y="0"/>
                      </a:moveTo>
                      <a:lnTo>
                        <a:pt x="159367" y="0"/>
                      </a:lnTo>
                      <a:lnTo>
                        <a:pt x="159367" y="382307"/>
                      </a:lnTo>
                      <a:lnTo>
                        <a:pt x="0" y="3823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04" name="شكل حر: شكل 403">
                <a:extLst>
                  <a:ext uri="{FF2B5EF4-FFF2-40B4-BE49-F238E27FC236}">
                    <a16:creationId xmlns:a16="http://schemas.microsoft.com/office/drawing/2014/main" id="{B9A0336C-CA99-45BF-B49C-00BA8AB474FB}"/>
                  </a:ext>
                </a:extLst>
              </p:cNvPr>
              <p:cNvSpPr/>
              <p:nvPr/>
            </p:nvSpPr>
            <p:spPr>
              <a:xfrm>
                <a:off x="5650121" y="7113161"/>
                <a:ext cx="159366" cy="8708"/>
              </a:xfrm>
              <a:custGeom>
                <a:avLst/>
                <a:gdLst>
                  <a:gd name="connsiteX0" fmla="*/ 0 w 159366"/>
                  <a:gd name="connsiteY0" fmla="*/ 0 h 8708"/>
                  <a:gd name="connsiteX1" fmla="*/ 159367 w 159366"/>
                  <a:gd name="connsiteY1" fmla="*/ 0 h 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366" h="8708">
                    <a:moveTo>
                      <a:pt x="0" y="0"/>
                    </a:moveTo>
                    <a:lnTo>
                      <a:pt x="159367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5" name="شكل حر: شكل 404">
                <a:extLst>
                  <a:ext uri="{FF2B5EF4-FFF2-40B4-BE49-F238E27FC236}">
                    <a16:creationId xmlns:a16="http://schemas.microsoft.com/office/drawing/2014/main" id="{5A375299-42D9-41C3-A701-5623216717C2}"/>
                  </a:ext>
                </a:extLst>
              </p:cNvPr>
              <p:cNvSpPr/>
              <p:nvPr/>
            </p:nvSpPr>
            <p:spPr>
              <a:xfrm>
                <a:off x="5786845" y="7010573"/>
                <a:ext cx="88827" cy="29435"/>
              </a:xfrm>
              <a:custGeom>
                <a:avLst/>
                <a:gdLst>
                  <a:gd name="connsiteX0" fmla="*/ 0 w 88827"/>
                  <a:gd name="connsiteY0" fmla="*/ 29436 h 29435"/>
                  <a:gd name="connsiteX1" fmla="*/ 88828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0" y="29436"/>
                    </a:moveTo>
                    <a:cubicBezTo>
                      <a:pt x="0" y="29436"/>
                      <a:pt x="38318" y="-8012"/>
                      <a:pt x="88828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6" name="شكل حر: شكل 405">
                <a:extLst>
                  <a:ext uri="{FF2B5EF4-FFF2-40B4-BE49-F238E27FC236}">
                    <a16:creationId xmlns:a16="http://schemas.microsoft.com/office/drawing/2014/main" id="{2B2C7CFE-9E92-41CB-B222-712E8419EB60}"/>
                  </a:ext>
                </a:extLst>
              </p:cNvPr>
              <p:cNvSpPr/>
              <p:nvPr/>
            </p:nvSpPr>
            <p:spPr>
              <a:xfrm>
                <a:off x="5584806" y="7010573"/>
                <a:ext cx="88827" cy="29435"/>
              </a:xfrm>
              <a:custGeom>
                <a:avLst/>
                <a:gdLst>
                  <a:gd name="connsiteX0" fmla="*/ 88828 w 88827"/>
                  <a:gd name="connsiteY0" fmla="*/ 29436 h 29435"/>
                  <a:gd name="connsiteX1" fmla="*/ 0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88828" y="29436"/>
                    </a:moveTo>
                    <a:cubicBezTo>
                      <a:pt x="88828" y="29436"/>
                      <a:pt x="50510" y="-8012"/>
                      <a:pt x="0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07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5910507" y="7013012"/>
                <a:ext cx="159366" cy="521643"/>
                <a:chOff x="5910507" y="7013012"/>
                <a:chExt cx="159366" cy="521643"/>
              </a:xfrm>
            </p:grpSpPr>
            <p:sp>
              <p:nvSpPr>
                <p:cNvPr id="408" name="شكل حر: شكل 407">
                  <a:extLst>
                    <a:ext uri="{FF2B5EF4-FFF2-40B4-BE49-F238E27FC236}">
                      <a16:creationId xmlns:a16="http://schemas.microsoft.com/office/drawing/2014/main" id="{662BB543-7DED-406B-89E4-1E99383278B5}"/>
                    </a:ext>
                  </a:extLst>
                </p:cNvPr>
                <p:cNvSpPr/>
                <p:nvPr/>
              </p:nvSpPr>
              <p:spPr>
                <a:xfrm>
                  <a:off x="5911378" y="7013012"/>
                  <a:ext cx="158496" cy="521643"/>
                </a:xfrm>
                <a:custGeom>
                  <a:avLst/>
                  <a:gdLst>
                    <a:gd name="connsiteX0" fmla="*/ 158496 w 158496"/>
                    <a:gd name="connsiteY0" fmla="*/ 521644 h 521643"/>
                    <a:gd name="connsiteX1" fmla="*/ 158496 w 158496"/>
                    <a:gd name="connsiteY1" fmla="*/ 92311 h 521643"/>
                    <a:gd name="connsiteX2" fmla="*/ 79248 w 158496"/>
                    <a:gd name="connsiteY2" fmla="*/ 0 h 521643"/>
                    <a:gd name="connsiteX3" fmla="*/ 0 w 158496"/>
                    <a:gd name="connsiteY3" fmla="*/ 92311 h 521643"/>
                    <a:gd name="connsiteX4" fmla="*/ 0 w 158496"/>
                    <a:gd name="connsiteY4" fmla="*/ 521644 h 521643"/>
                    <a:gd name="connsiteX5" fmla="*/ 158496 w 158496"/>
                    <a:gd name="connsiteY5" fmla="*/ 521644 h 52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496" h="521643">
                      <a:moveTo>
                        <a:pt x="158496" y="521644"/>
                      </a:moveTo>
                      <a:lnTo>
                        <a:pt x="158496" y="92311"/>
                      </a:lnTo>
                      <a:cubicBezTo>
                        <a:pt x="158496" y="40930"/>
                        <a:pt x="122791" y="0"/>
                        <a:pt x="79248" y="0"/>
                      </a:cubicBezTo>
                      <a:cubicBezTo>
                        <a:pt x="35705" y="0"/>
                        <a:pt x="0" y="41801"/>
                        <a:pt x="0" y="92311"/>
                      </a:cubicBezTo>
                      <a:lnTo>
                        <a:pt x="0" y="521644"/>
                      </a:lnTo>
                      <a:lnTo>
                        <a:pt x="158496" y="521644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9" name="شكل حر: شكل 408">
                  <a:extLst>
                    <a:ext uri="{FF2B5EF4-FFF2-40B4-BE49-F238E27FC236}">
                      <a16:creationId xmlns:a16="http://schemas.microsoft.com/office/drawing/2014/main" id="{BC3D0529-79D0-4F97-84C3-F2EDA86F5086}"/>
                    </a:ext>
                  </a:extLst>
                </p:cNvPr>
                <p:cNvSpPr/>
                <p:nvPr/>
              </p:nvSpPr>
              <p:spPr>
                <a:xfrm>
                  <a:off x="5910507" y="7152349"/>
                  <a:ext cx="159366" cy="382306"/>
                </a:xfrm>
                <a:custGeom>
                  <a:avLst/>
                  <a:gdLst>
                    <a:gd name="connsiteX0" fmla="*/ 0 w 159366"/>
                    <a:gd name="connsiteY0" fmla="*/ 0 h 382306"/>
                    <a:gd name="connsiteX1" fmla="*/ 159367 w 159366"/>
                    <a:gd name="connsiteY1" fmla="*/ 0 h 382306"/>
                    <a:gd name="connsiteX2" fmla="*/ 159367 w 159366"/>
                    <a:gd name="connsiteY2" fmla="*/ 382307 h 382306"/>
                    <a:gd name="connsiteX3" fmla="*/ 0 w 159366"/>
                    <a:gd name="connsiteY3" fmla="*/ 382307 h 382306"/>
                    <a:gd name="connsiteX4" fmla="*/ 0 w 159366"/>
                    <a:gd name="connsiteY4" fmla="*/ 0 h 38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366" h="382306">
                      <a:moveTo>
                        <a:pt x="0" y="0"/>
                      </a:moveTo>
                      <a:lnTo>
                        <a:pt x="159367" y="0"/>
                      </a:lnTo>
                      <a:lnTo>
                        <a:pt x="159367" y="382307"/>
                      </a:lnTo>
                      <a:lnTo>
                        <a:pt x="0" y="3823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10" name="شكل حر: شكل 409">
                <a:extLst>
                  <a:ext uri="{FF2B5EF4-FFF2-40B4-BE49-F238E27FC236}">
                    <a16:creationId xmlns:a16="http://schemas.microsoft.com/office/drawing/2014/main" id="{90DA50BD-9438-4959-B1D5-498224F0AA36}"/>
                  </a:ext>
                </a:extLst>
              </p:cNvPr>
              <p:cNvSpPr/>
              <p:nvPr/>
            </p:nvSpPr>
            <p:spPr>
              <a:xfrm>
                <a:off x="5910507" y="7113161"/>
                <a:ext cx="159366" cy="8708"/>
              </a:xfrm>
              <a:custGeom>
                <a:avLst/>
                <a:gdLst>
                  <a:gd name="connsiteX0" fmla="*/ 0 w 159366"/>
                  <a:gd name="connsiteY0" fmla="*/ 0 h 8708"/>
                  <a:gd name="connsiteX1" fmla="*/ 159367 w 159366"/>
                  <a:gd name="connsiteY1" fmla="*/ 0 h 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366" h="8708">
                    <a:moveTo>
                      <a:pt x="0" y="0"/>
                    </a:moveTo>
                    <a:lnTo>
                      <a:pt x="159367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1" name="شكل حر: شكل 410">
                <a:extLst>
                  <a:ext uri="{FF2B5EF4-FFF2-40B4-BE49-F238E27FC236}">
                    <a16:creationId xmlns:a16="http://schemas.microsoft.com/office/drawing/2014/main" id="{4B9135C2-4605-45EB-9530-C46AA3F6F1C7}"/>
                  </a:ext>
                </a:extLst>
              </p:cNvPr>
              <p:cNvSpPr/>
              <p:nvPr/>
            </p:nvSpPr>
            <p:spPr>
              <a:xfrm>
                <a:off x="6047232" y="7010573"/>
                <a:ext cx="88827" cy="29435"/>
              </a:xfrm>
              <a:custGeom>
                <a:avLst/>
                <a:gdLst>
                  <a:gd name="connsiteX0" fmla="*/ 0 w 88827"/>
                  <a:gd name="connsiteY0" fmla="*/ 29436 h 29435"/>
                  <a:gd name="connsiteX1" fmla="*/ 88827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0" y="29436"/>
                    </a:moveTo>
                    <a:cubicBezTo>
                      <a:pt x="0" y="29436"/>
                      <a:pt x="38317" y="-8012"/>
                      <a:pt x="88827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2" name="شكل حر: شكل 411">
                <a:extLst>
                  <a:ext uri="{FF2B5EF4-FFF2-40B4-BE49-F238E27FC236}">
                    <a16:creationId xmlns:a16="http://schemas.microsoft.com/office/drawing/2014/main" id="{B72C05E2-5BA4-4E63-BD68-22A22DB19141}"/>
                  </a:ext>
                </a:extLst>
              </p:cNvPr>
              <p:cNvSpPr/>
              <p:nvPr/>
            </p:nvSpPr>
            <p:spPr>
              <a:xfrm>
                <a:off x="5846063" y="7010573"/>
                <a:ext cx="88827" cy="29435"/>
              </a:xfrm>
              <a:custGeom>
                <a:avLst/>
                <a:gdLst>
                  <a:gd name="connsiteX0" fmla="*/ 88828 w 88827"/>
                  <a:gd name="connsiteY0" fmla="*/ 29436 h 29435"/>
                  <a:gd name="connsiteX1" fmla="*/ 0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88828" y="29436"/>
                    </a:moveTo>
                    <a:cubicBezTo>
                      <a:pt x="88828" y="29436"/>
                      <a:pt x="50510" y="-8012"/>
                      <a:pt x="0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13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6171764" y="7013012"/>
                <a:ext cx="159366" cy="521643"/>
                <a:chOff x="6171764" y="7013012"/>
                <a:chExt cx="159366" cy="521643"/>
              </a:xfrm>
            </p:grpSpPr>
            <p:sp>
              <p:nvSpPr>
                <p:cNvPr id="414" name="شكل حر: شكل 413">
                  <a:extLst>
                    <a:ext uri="{FF2B5EF4-FFF2-40B4-BE49-F238E27FC236}">
                      <a16:creationId xmlns:a16="http://schemas.microsoft.com/office/drawing/2014/main" id="{46617AC1-5202-4463-99DE-152A168810EB}"/>
                    </a:ext>
                  </a:extLst>
                </p:cNvPr>
                <p:cNvSpPr/>
                <p:nvPr/>
              </p:nvSpPr>
              <p:spPr>
                <a:xfrm>
                  <a:off x="6171764" y="7013012"/>
                  <a:ext cx="158496" cy="521643"/>
                </a:xfrm>
                <a:custGeom>
                  <a:avLst/>
                  <a:gdLst>
                    <a:gd name="connsiteX0" fmla="*/ 158496 w 158496"/>
                    <a:gd name="connsiteY0" fmla="*/ 521644 h 521643"/>
                    <a:gd name="connsiteX1" fmla="*/ 158496 w 158496"/>
                    <a:gd name="connsiteY1" fmla="*/ 92311 h 521643"/>
                    <a:gd name="connsiteX2" fmla="*/ 79248 w 158496"/>
                    <a:gd name="connsiteY2" fmla="*/ 0 h 521643"/>
                    <a:gd name="connsiteX3" fmla="*/ 0 w 158496"/>
                    <a:gd name="connsiteY3" fmla="*/ 92311 h 521643"/>
                    <a:gd name="connsiteX4" fmla="*/ 0 w 158496"/>
                    <a:gd name="connsiteY4" fmla="*/ 521644 h 521643"/>
                    <a:gd name="connsiteX5" fmla="*/ 158496 w 158496"/>
                    <a:gd name="connsiteY5" fmla="*/ 521644 h 52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496" h="521643">
                      <a:moveTo>
                        <a:pt x="158496" y="521644"/>
                      </a:moveTo>
                      <a:lnTo>
                        <a:pt x="158496" y="92311"/>
                      </a:lnTo>
                      <a:cubicBezTo>
                        <a:pt x="158496" y="40930"/>
                        <a:pt x="122791" y="0"/>
                        <a:pt x="79248" y="0"/>
                      </a:cubicBezTo>
                      <a:cubicBezTo>
                        <a:pt x="35705" y="0"/>
                        <a:pt x="0" y="41801"/>
                        <a:pt x="0" y="92311"/>
                      </a:cubicBezTo>
                      <a:lnTo>
                        <a:pt x="0" y="521644"/>
                      </a:lnTo>
                      <a:lnTo>
                        <a:pt x="158496" y="521644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5" name="شكل حر: شكل 414">
                  <a:extLst>
                    <a:ext uri="{FF2B5EF4-FFF2-40B4-BE49-F238E27FC236}">
                      <a16:creationId xmlns:a16="http://schemas.microsoft.com/office/drawing/2014/main" id="{FE0538FA-E825-4991-844D-51492D5A5194}"/>
                    </a:ext>
                  </a:extLst>
                </p:cNvPr>
                <p:cNvSpPr/>
                <p:nvPr/>
              </p:nvSpPr>
              <p:spPr>
                <a:xfrm>
                  <a:off x="6171764" y="7152349"/>
                  <a:ext cx="159366" cy="382306"/>
                </a:xfrm>
                <a:custGeom>
                  <a:avLst/>
                  <a:gdLst>
                    <a:gd name="connsiteX0" fmla="*/ 0 w 159366"/>
                    <a:gd name="connsiteY0" fmla="*/ 0 h 382306"/>
                    <a:gd name="connsiteX1" fmla="*/ 159367 w 159366"/>
                    <a:gd name="connsiteY1" fmla="*/ 0 h 382306"/>
                    <a:gd name="connsiteX2" fmla="*/ 159367 w 159366"/>
                    <a:gd name="connsiteY2" fmla="*/ 382307 h 382306"/>
                    <a:gd name="connsiteX3" fmla="*/ 0 w 159366"/>
                    <a:gd name="connsiteY3" fmla="*/ 382307 h 382306"/>
                    <a:gd name="connsiteX4" fmla="*/ 0 w 159366"/>
                    <a:gd name="connsiteY4" fmla="*/ 0 h 38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366" h="382306">
                      <a:moveTo>
                        <a:pt x="0" y="0"/>
                      </a:moveTo>
                      <a:lnTo>
                        <a:pt x="159367" y="0"/>
                      </a:lnTo>
                      <a:lnTo>
                        <a:pt x="159367" y="382307"/>
                      </a:lnTo>
                      <a:lnTo>
                        <a:pt x="0" y="3823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16" name="شكل حر: شكل 415">
                <a:extLst>
                  <a:ext uri="{FF2B5EF4-FFF2-40B4-BE49-F238E27FC236}">
                    <a16:creationId xmlns:a16="http://schemas.microsoft.com/office/drawing/2014/main" id="{81692AE3-CCC5-4640-8015-7071F582296D}"/>
                  </a:ext>
                </a:extLst>
              </p:cNvPr>
              <p:cNvSpPr/>
              <p:nvPr/>
            </p:nvSpPr>
            <p:spPr>
              <a:xfrm>
                <a:off x="6171764" y="7113161"/>
                <a:ext cx="158496" cy="8708"/>
              </a:xfrm>
              <a:custGeom>
                <a:avLst/>
                <a:gdLst>
                  <a:gd name="connsiteX0" fmla="*/ 0 w 158496"/>
                  <a:gd name="connsiteY0" fmla="*/ 0 h 8708"/>
                  <a:gd name="connsiteX1" fmla="*/ 158496 w 158496"/>
                  <a:gd name="connsiteY1" fmla="*/ 0 h 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496" h="8708">
                    <a:moveTo>
                      <a:pt x="0" y="0"/>
                    </a:moveTo>
                    <a:lnTo>
                      <a:pt x="158496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7" name="شكل حر: شكل 416">
                <a:extLst>
                  <a:ext uri="{FF2B5EF4-FFF2-40B4-BE49-F238E27FC236}">
                    <a16:creationId xmlns:a16="http://schemas.microsoft.com/office/drawing/2014/main" id="{3CAEC125-A4BE-477F-8737-B0210FDBF9AB}"/>
                  </a:ext>
                </a:extLst>
              </p:cNvPr>
              <p:cNvSpPr/>
              <p:nvPr/>
            </p:nvSpPr>
            <p:spPr>
              <a:xfrm>
                <a:off x="6307618" y="7010573"/>
                <a:ext cx="88827" cy="29435"/>
              </a:xfrm>
              <a:custGeom>
                <a:avLst/>
                <a:gdLst>
                  <a:gd name="connsiteX0" fmla="*/ 0 w 88827"/>
                  <a:gd name="connsiteY0" fmla="*/ 29436 h 29435"/>
                  <a:gd name="connsiteX1" fmla="*/ 88828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0" y="29436"/>
                    </a:moveTo>
                    <a:cubicBezTo>
                      <a:pt x="0" y="29436"/>
                      <a:pt x="38318" y="-8012"/>
                      <a:pt x="88828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8" name="شكل حر: شكل 417">
                <a:extLst>
                  <a:ext uri="{FF2B5EF4-FFF2-40B4-BE49-F238E27FC236}">
                    <a16:creationId xmlns:a16="http://schemas.microsoft.com/office/drawing/2014/main" id="{9D69BD06-69DD-49A5-9888-450D4FD15289}"/>
                  </a:ext>
                </a:extLst>
              </p:cNvPr>
              <p:cNvSpPr/>
              <p:nvPr/>
            </p:nvSpPr>
            <p:spPr>
              <a:xfrm>
                <a:off x="6106450" y="7010573"/>
                <a:ext cx="88827" cy="29435"/>
              </a:xfrm>
              <a:custGeom>
                <a:avLst/>
                <a:gdLst>
                  <a:gd name="connsiteX0" fmla="*/ 88828 w 88827"/>
                  <a:gd name="connsiteY0" fmla="*/ 29436 h 29435"/>
                  <a:gd name="connsiteX1" fmla="*/ 0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88828" y="29436"/>
                    </a:moveTo>
                    <a:cubicBezTo>
                      <a:pt x="88828" y="29436"/>
                      <a:pt x="50510" y="-8012"/>
                      <a:pt x="0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19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6432150" y="7013012"/>
                <a:ext cx="159367" cy="521643"/>
                <a:chOff x="6432150" y="7013012"/>
                <a:chExt cx="159367" cy="521643"/>
              </a:xfrm>
            </p:grpSpPr>
            <p:sp>
              <p:nvSpPr>
                <p:cNvPr id="420" name="شكل حر: شكل 419">
                  <a:extLst>
                    <a:ext uri="{FF2B5EF4-FFF2-40B4-BE49-F238E27FC236}">
                      <a16:creationId xmlns:a16="http://schemas.microsoft.com/office/drawing/2014/main" id="{F3B673A3-5545-4653-86FA-4D51BCE045BD}"/>
                    </a:ext>
                  </a:extLst>
                </p:cNvPr>
                <p:cNvSpPr/>
                <p:nvPr/>
              </p:nvSpPr>
              <p:spPr>
                <a:xfrm>
                  <a:off x="6433021" y="7013012"/>
                  <a:ext cx="158496" cy="521643"/>
                </a:xfrm>
                <a:custGeom>
                  <a:avLst/>
                  <a:gdLst>
                    <a:gd name="connsiteX0" fmla="*/ 158496 w 158496"/>
                    <a:gd name="connsiteY0" fmla="*/ 521644 h 521643"/>
                    <a:gd name="connsiteX1" fmla="*/ 158496 w 158496"/>
                    <a:gd name="connsiteY1" fmla="*/ 92311 h 521643"/>
                    <a:gd name="connsiteX2" fmla="*/ 79248 w 158496"/>
                    <a:gd name="connsiteY2" fmla="*/ 0 h 521643"/>
                    <a:gd name="connsiteX3" fmla="*/ 0 w 158496"/>
                    <a:gd name="connsiteY3" fmla="*/ 92311 h 521643"/>
                    <a:gd name="connsiteX4" fmla="*/ 0 w 158496"/>
                    <a:gd name="connsiteY4" fmla="*/ 521644 h 521643"/>
                    <a:gd name="connsiteX5" fmla="*/ 158496 w 158496"/>
                    <a:gd name="connsiteY5" fmla="*/ 521644 h 52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496" h="521643">
                      <a:moveTo>
                        <a:pt x="158496" y="521644"/>
                      </a:moveTo>
                      <a:lnTo>
                        <a:pt x="158496" y="92311"/>
                      </a:lnTo>
                      <a:cubicBezTo>
                        <a:pt x="158496" y="40930"/>
                        <a:pt x="122791" y="0"/>
                        <a:pt x="79248" y="0"/>
                      </a:cubicBezTo>
                      <a:cubicBezTo>
                        <a:pt x="35705" y="0"/>
                        <a:pt x="0" y="41801"/>
                        <a:pt x="0" y="92311"/>
                      </a:cubicBezTo>
                      <a:lnTo>
                        <a:pt x="0" y="521644"/>
                      </a:lnTo>
                      <a:lnTo>
                        <a:pt x="158496" y="521644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21" name="شكل حر: شكل 420">
                  <a:extLst>
                    <a:ext uri="{FF2B5EF4-FFF2-40B4-BE49-F238E27FC236}">
                      <a16:creationId xmlns:a16="http://schemas.microsoft.com/office/drawing/2014/main" id="{11A7B2A4-B1C8-46B0-BAA9-ED35E7719A64}"/>
                    </a:ext>
                  </a:extLst>
                </p:cNvPr>
                <p:cNvSpPr/>
                <p:nvPr/>
              </p:nvSpPr>
              <p:spPr>
                <a:xfrm>
                  <a:off x="6432150" y="7152349"/>
                  <a:ext cx="159367" cy="382306"/>
                </a:xfrm>
                <a:custGeom>
                  <a:avLst/>
                  <a:gdLst>
                    <a:gd name="connsiteX0" fmla="*/ 0 w 159367"/>
                    <a:gd name="connsiteY0" fmla="*/ 0 h 382306"/>
                    <a:gd name="connsiteX1" fmla="*/ 159367 w 159367"/>
                    <a:gd name="connsiteY1" fmla="*/ 0 h 382306"/>
                    <a:gd name="connsiteX2" fmla="*/ 159367 w 159367"/>
                    <a:gd name="connsiteY2" fmla="*/ 382307 h 382306"/>
                    <a:gd name="connsiteX3" fmla="*/ 0 w 159367"/>
                    <a:gd name="connsiteY3" fmla="*/ 382307 h 382306"/>
                    <a:gd name="connsiteX4" fmla="*/ 0 w 159367"/>
                    <a:gd name="connsiteY4" fmla="*/ 0 h 38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367" h="382306">
                      <a:moveTo>
                        <a:pt x="0" y="0"/>
                      </a:moveTo>
                      <a:lnTo>
                        <a:pt x="159367" y="0"/>
                      </a:lnTo>
                      <a:lnTo>
                        <a:pt x="159367" y="382307"/>
                      </a:lnTo>
                      <a:lnTo>
                        <a:pt x="0" y="3823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22" name="شكل حر: شكل 421">
                <a:extLst>
                  <a:ext uri="{FF2B5EF4-FFF2-40B4-BE49-F238E27FC236}">
                    <a16:creationId xmlns:a16="http://schemas.microsoft.com/office/drawing/2014/main" id="{DCBB900A-F983-497B-9037-155CDD8F696B}"/>
                  </a:ext>
                </a:extLst>
              </p:cNvPr>
              <p:cNvSpPr/>
              <p:nvPr/>
            </p:nvSpPr>
            <p:spPr>
              <a:xfrm>
                <a:off x="6432150" y="7113161"/>
                <a:ext cx="159367" cy="8708"/>
              </a:xfrm>
              <a:custGeom>
                <a:avLst/>
                <a:gdLst>
                  <a:gd name="connsiteX0" fmla="*/ 0 w 159367"/>
                  <a:gd name="connsiteY0" fmla="*/ 0 h 8708"/>
                  <a:gd name="connsiteX1" fmla="*/ 159367 w 159367"/>
                  <a:gd name="connsiteY1" fmla="*/ 0 h 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367" h="8708">
                    <a:moveTo>
                      <a:pt x="0" y="0"/>
                    </a:moveTo>
                    <a:lnTo>
                      <a:pt x="159367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3" name="شكل حر: شكل 422">
                <a:extLst>
                  <a:ext uri="{FF2B5EF4-FFF2-40B4-BE49-F238E27FC236}">
                    <a16:creationId xmlns:a16="http://schemas.microsoft.com/office/drawing/2014/main" id="{CF05FCD7-E4CA-40E9-A22B-9766C61C88F5}"/>
                  </a:ext>
                </a:extLst>
              </p:cNvPr>
              <p:cNvSpPr/>
              <p:nvPr/>
            </p:nvSpPr>
            <p:spPr>
              <a:xfrm>
                <a:off x="6568875" y="7010573"/>
                <a:ext cx="88827" cy="29435"/>
              </a:xfrm>
              <a:custGeom>
                <a:avLst/>
                <a:gdLst>
                  <a:gd name="connsiteX0" fmla="*/ 0 w 88827"/>
                  <a:gd name="connsiteY0" fmla="*/ 29436 h 29435"/>
                  <a:gd name="connsiteX1" fmla="*/ 88828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0" y="29436"/>
                    </a:moveTo>
                    <a:cubicBezTo>
                      <a:pt x="0" y="29436"/>
                      <a:pt x="38318" y="-8012"/>
                      <a:pt x="88828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4" name="شكل حر: شكل 423">
                <a:extLst>
                  <a:ext uri="{FF2B5EF4-FFF2-40B4-BE49-F238E27FC236}">
                    <a16:creationId xmlns:a16="http://schemas.microsoft.com/office/drawing/2014/main" id="{EEAB689C-8C2C-4BC2-8DEA-99DEE29ED0A4}"/>
                  </a:ext>
                </a:extLst>
              </p:cNvPr>
              <p:cNvSpPr/>
              <p:nvPr/>
            </p:nvSpPr>
            <p:spPr>
              <a:xfrm>
                <a:off x="6367707" y="7010573"/>
                <a:ext cx="88827" cy="29435"/>
              </a:xfrm>
              <a:custGeom>
                <a:avLst/>
                <a:gdLst>
                  <a:gd name="connsiteX0" fmla="*/ 88828 w 88827"/>
                  <a:gd name="connsiteY0" fmla="*/ 29436 h 29435"/>
                  <a:gd name="connsiteX1" fmla="*/ 0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88828" y="29436"/>
                    </a:moveTo>
                    <a:cubicBezTo>
                      <a:pt x="88828" y="29436"/>
                      <a:pt x="50510" y="-8012"/>
                      <a:pt x="0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25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6692537" y="7013012"/>
                <a:ext cx="159366" cy="521643"/>
                <a:chOff x="6692537" y="7013012"/>
                <a:chExt cx="159366" cy="521643"/>
              </a:xfrm>
            </p:grpSpPr>
            <p:sp>
              <p:nvSpPr>
                <p:cNvPr id="426" name="شكل حر: شكل 425">
                  <a:extLst>
                    <a:ext uri="{FF2B5EF4-FFF2-40B4-BE49-F238E27FC236}">
                      <a16:creationId xmlns:a16="http://schemas.microsoft.com/office/drawing/2014/main" id="{330EB5C9-5680-45EC-B9D1-CE994ED5F82E}"/>
                    </a:ext>
                  </a:extLst>
                </p:cNvPr>
                <p:cNvSpPr/>
                <p:nvPr/>
              </p:nvSpPr>
              <p:spPr>
                <a:xfrm>
                  <a:off x="6693407" y="7013012"/>
                  <a:ext cx="158496" cy="521643"/>
                </a:xfrm>
                <a:custGeom>
                  <a:avLst/>
                  <a:gdLst>
                    <a:gd name="connsiteX0" fmla="*/ 158496 w 158496"/>
                    <a:gd name="connsiteY0" fmla="*/ 521644 h 521643"/>
                    <a:gd name="connsiteX1" fmla="*/ 158496 w 158496"/>
                    <a:gd name="connsiteY1" fmla="*/ 92311 h 521643"/>
                    <a:gd name="connsiteX2" fmla="*/ 79248 w 158496"/>
                    <a:gd name="connsiteY2" fmla="*/ 0 h 521643"/>
                    <a:gd name="connsiteX3" fmla="*/ 0 w 158496"/>
                    <a:gd name="connsiteY3" fmla="*/ 92311 h 521643"/>
                    <a:gd name="connsiteX4" fmla="*/ 0 w 158496"/>
                    <a:gd name="connsiteY4" fmla="*/ 521644 h 521643"/>
                    <a:gd name="connsiteX5" fmla="*/ 158496 w 158496"/>
                    <a:gd name="connsiteY5" fmla="*/ 521644 h 52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496" h="521643">
                      <a:moveTo>
                        <a:pt x="158496" y="521644"/>
                      </a:moveTo>
                      <a:lnTo>
                        <a:pt x="158496" y="92311"/>
                      </a:lnTo>
                      <a:cubicBezTo>
                        <a:pt x="158496" y="40930"/>
                        <a:pt x="122791" y="0"/>
                        <a:pt x="79248" y="0"/>
                      </a:cubicBezTo>
                      <a:cubicBezTo>
                        <a:pt x="35705" y="0"/>
                        <a:pt x="0" y="41801"/>
                        <a:pt x="0" y="92311"/>
                      </a:cubicBezTo>
                      <a:lnTo>
                        <a:pt x="0" y="521644"/>
                      </a:lnTo>
                      <a:lnTo>
                        <a:pt x="158496" y="521644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27" name="شكل حر: شكل 426">
                  <a:extLst>
                    <a:ext uri="{FF2B5EF4-FFF2-40B4-BE49-F238E27FC236}">
                      <a16:creationId xmlns:a16="http://schemas.microsoft.com/office/drawing/2014/main" id="{D0593E96-02A8-4E97-A1CB-A51DEC5C25A1}"/>
                    </a:ext>
                  </a:extLst>
                </p:cNvPr>
                <p:cNvSpPr/>
                <p:nvPr/>
              </p:nvSpPr>
              <p:spPr>
                <a:xfrm>
                  <a:off x="6692537" y="7152349"/>
                  <a:ext cx="159366" cy="382306"/>
                </a:xfrm>
                <a:custGeom>
                  <a:avLst/>
                  <a:gdLst>
                    <a:gd name="connsiteX0" fmla="*/ 0 w 159366"/>
                    <a:gd name="connsiteY0" fmla="*/ 0 h 382306"/>
                    <a:gd name="connsiteX1" fmla="*/ 159367 w 159366"/>
                    <a:gd name="connsiteY1" fmla="*/ 0 h 382306"/>
                    <a:gd name="connsiteX2" fmla="*/ 159367 w 159366"/>
                    <a:gd name="connsiteY2" fmla="*/ 382307 h 382306"/>
                    <a:gd name="connsiteX3" fmla="*/ 0 w 159366"/>
                    <a:gd name="connsiteY3" fmla="*/ 382307 h 382306"/>
                    <a:gd name="connsiteX4" fmla="*/ 0 w 159366"/>
                    <a:gd name="connsiteY4" fmla="*/ 0 h 38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366" h="382306">
                      <a:moveTo>
                        <a:pt x="0" y="0"/>
                      </a:moveTo>
                      <a:lnTo>
                        <a:pt x="159367" y="0"/>
                      </a:lnTo>
                      <a:lnTo>
                        <a:pt x="159367" y="382307"/>
                      </a:lnTo>
                      <a:lnTo>
                        <a:pt x="0" y="3823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28" name="شكل حر: شكل 427">
                <a:extLst>
                  <a:ext uri="{FF2B5EF4-FFF2-40B4-BE49-F238E27FC236}">
                    <a16:creationId xmlns:a16="http://schemas.microsoft.com/office/drawing/2014/main" id="{92F1C4A2-67F1-41AF-838C-28B1B241CA41}"/>
                  </a:ext>
                </a:extLst>
              </p:cNvPr>
              <p:cNvSpPr/>
              <p:nvPr/>
            </p:nvSpPr>
            <p:spPr>
              <a:xfrm>
                <a:off x="6692537" y="7113161"/>
                <a:ext cx="159366" cy="8708"/>
              </a:xfrm>
              <a:custGeom>
                <a:avLst/>
                <a:gdLst>
                  <a:gd name="connsiteX0" fmla="*/ 0 w 159366"/>
                  <a:gd name="connsiteY0" fmla="*/ 0 h 8708"/>
                  <a:gd name="connsiteX1" fmla="*/ 159367 w 159366"/>
                  <a:gd name="connsiteY1" fmla="*/ 0 h 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9366" h="8708">
                    <a:moveTo>
                      <a:pt x="0" y="0"/>
                    </a:moveTo>
                    <a:lnTo>
                      <a:pt x="159367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9" name="شكل حر: شكل 428">
                <a:extLst>
                  <a:ext uri="{FF2B5EF4-FFF2-40B4-BE49-F238E27FC236}">
                    <a16:creationId xmlns:a16="http://schemas.microsoft.com/office/drawing/2014/main" id="{55FA2F61-D5EF-4646-BB04-5BAC85450B23}"/>
                  </a:ext>
                </a:extLst>
              </p:cNvPr>
              <p:cNvSpPr/>
              <p:nvPr/>
            </p:nvSpPr>
            <p:spPr>
              <a:xfrm>
                <a:off x="6829261" y="7010573"/>
                <a:ext cx="88827" cy="29435"/>
              </a:xfrm>
              <a:custGeom>
                <a:avLst/>
                <a:gdLst>
                  <a:gd name="connsiteX0" fmla="*/ 0 w 88827"/>
                  <a:gd name="connsiteY0" fmla="*/ 29436 h 29435"/>
                  <a:gd name="connsiteX1" fmla="*/ 88828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0" y="29436"/>
                    </a:moveTo>
                    <a:cubicBezTo>
                      <a:pt x="0" y="29436"/>
                      <a:pt x="38317" y="-8012"/>
                      <a:pt x="88828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30" name="شكل حر: شكل 429">
                <a:extLst>
                  <a:ext uri="{FF2B5EF4-FFF2-40B4-BE49-F238E27FC236}">
                    <a16:creationId xmlns:a16="http://schemas.microsoft.com/office/drawing/2014/main" id="{ED0A65FA-3F73-4524-AAC9-67D47104C908}"/>
                  </a:ext>
                </a:extLst>
              </p:cNvPr>
              <p:cNvSpPr/>
              <p:nvPr/>
            </p:nvSpPr>
            <p:spPr>
              <a:xfrm>
                <a:off x="6628093" y="7010573"/>
                <a:ext cx="88827" cy="29435"/>
              </a:xfrm>
              <a:custGeom>
                <a:avLst/>
                <a:gdLst>
                  <a:gd name="connsiteX0" fmla="*/ 88828 w 88827"/>
                  <a:gd name="connsiteY0" fmla="*/ 29436 h 29435"/>
                  <a:gd name="connsiteX1" fmla="*/ 0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88828" y="29436"/>
                    </a:moveTo>
                    <a:cubicBezTo>
                      <a:pt x="88828" y="29436"/>
                      <a:pt x="50510" y="-8012"/>
                      <a:pt x="0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31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6953794" y="7013012"/>
                <a:ext cx="159366" cy="521643"/>
                <a:chOff x="6953794" y="7013012"/>
                <a:chExt cx="159366" cy="521643"/>
              </a:xfrm>
            </p:grpSpPr>
            <p:sp>
              <p:nvSpPr>
                <p:cNvPr id="432" name="شكل حر: شكل 431">
                  <a:extLst>
                    <a:ext uri="{FF2B5EF4-FFF2-40B4-BE49-F238E27FC236}">
                      <a16:creationId xmlns:a16="http://schemas.microsoft.com/office/drawing/2014/main" id="{50B1FA01-1484-4C72-8531-57F13F188CEE}"/>
                    </a:ext>
                  </a:extLst>
                </p:cNvPr>
                <p:cNvSpPr/>
                <p:nvPr/>
              </p:nvSpPr>
              <p:spPr>
                <a:xfrm>
                  <a:off x="6953794" y="7013012"/>
                  <a:ext cx="158496" cy="521643"/>
                </a:xfrm>
                <a:custGeom>
                  <a:avLst/>
                  <a:gdLst>
                    <a:gd name="connsiteX0" fmla="*/ 158496 w 158496"/>
                    <a:gd name="connsiteY0" fmla="*/ 521644 h 521643"/>
                    <a:gd name="connsiteX1" fmla="*/ 158496 w 158496"/>
                    <a:gd name="connsiteY1" fmla="*/ 92311 h 521643"/>
                    <a:gd name="connsiteX2" fmla="*/ 79248 w 158496"/>
                    <a:gd name="connsiteY2" fmla="*/ 0 h 521643"/>
                    <a:gd name="connsiteX3" fmla="*/ 0 w 158496"/>
                    <a:gd name="connsiteY3" fmla="*/ 92311 h 521643"/>
                    <a:gd name="connsiteX4" fmla="*/ 0 w 158496"/>
                    <a:gd name="connsiteY4" fmla="*/ 521644 h 521643"/>
                    <a:gd name="connsiteX5" fmla="*/ 158496 w 158496"/>
                    <a:gd name="connsiteY5" fmla="*/ 521644 h 52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8496" h="521643">
                      <a:moveTo>
                        <a:pt x="158496" y="521644"/>
                      </a:moveTo>
                      <a:lnTo>
                        <a:pt x="158496" y="92311"/>
                      </a:lnTo>
                      <a:cubicBezTo>
                        <a:pt x="158496" y="40930"/>
                        <a:pt x="122791" y="0"/>
                        <a:pt x="79248" y="0"/>
                      </a:cubicBezTo>
                      <a:cubicBezTo>
                        <a:pt x="35705" y="0"/>
                        <a:pt x="0" y="41801"/>
                        <a:pt x="0" y="92311"/>
                      </a:cubicBezTo>
                      <a:lnTo>
                        <a:pt x="0" y="521644"/>
                      </a:lnTo>
                      <a:lnTo>
                        <a:pt x="158496" y="521644"/>
                      </a:lnTo>
                      <a:close/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3" name="شكل حر: شكل 432">
                  <a:extLst>
                    <a:ext uri="{FF2B5EF4-FFF2-40B4-BE49-F238E27FC236}">
                      <a16:creationId xmlns:a16="http://schemas.microsoft.com/office/drawing/2014/main" id="{874A236C-67F3-421A-ADC4-8804123EA770}"/>
                    </a:ext>
                  </a:extLst>
                </p:cNvPr>
                <p:cNvSpPr/>
                <p:nvPr/>
              </p:nvSpPr>
              <p:spPr>
                <a:xfrm>
                  <a:off x="6953794" y="7152349"/>
                  <a:ext cx="159366" cy="382306"/>
                </a:xfrm>
                <a:custGeom>
                  <a:avLst/>
                  <a:gdLst>
                    <a:gd name="connsiteX0" fmla="*/ 0 w 159366"/>
                    <a:gd name="connsiteY0" fmla="*/ 0 h 382306"/>
                    <a:gd name="connsiteX1" fmla="*/ 159367 w 159366"/>
                    <a:gd name="connsiteY1" fmla="*/ 0 h 382306"/>
                    <a:gd name="connsiteX2" fmla="*/ 159367 w 159366"/>
                    <a:gd name="connsiteY2" fmla="*/ 382307 h 382306"/>
                    <a:gd name="connsiteX3" fmla="*/ 0 w 159366"/>
                    <a:gd name="connsiteY3" fmla="*/ 382307 h 382306"/>
                    <a:gd name="connsiteX4" fmla="*/ 0 w 159366"/>
                    <a:gd name="connsiteY4" fmla="*/ 0 h 382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366" h="382306">
                      <a:moveTo>
                        <a:pt x="0" y="0"/>
                      </a:moveTo>
                      <a:lnTo>
                        <a:pt x="159367" y="0"/>
                      </a:lnTo>
                      <a:lnTo>
                        <a:pt x="159367" y="382307"/>
                      </a:lnTo>
                      <a:lnTo>
                        <a:pt x="0" y="3823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C0B1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34" name="شكل حر: شكل 433">
                <a:extLst>
                  <a:ext uri="{FF2B5EF4-FFF2-40B4-BE49-F238E27FC236}">
                    <a16:creationId xmlns:a16="http://schemas.microsoft.com/office/drawing/2014/main" id="{76456622-CB8A-4356-BA55-94CF9AA1CD1D}"/>
                  </a:ext>
                </a:extLst>
              </p:cNvPr>
              <p:cNvSpPr/>
              <p:nvPr/>
            </p:nvSpPr>
            <p:spPr>
              <a:xfrm>
                <a:off x="6953794" y="7113161"/>
                <a:ext cx="158496" cy="8708"/>
              </a:xfrm>
              <a:custGeom>
                <a:avLst/>
                <a:gdLst>
                  <a:gd name="connsiteX0" fmla="*/ 0 w 158496"/>
                  <a:gd name="connsiteY0" fmla="*/ 0 h 8708"/>
                  <a:gd name="connsiteX1" fmla="*/ 158496 w 158496"/>
                  <a:gd name="connsiteY1" fmla="*/ 0 h 8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8496" h="8708">
                    <a:moveTo>
                      <a:pt x="0" y="0"/>
                    </a:moveTo>
                    <a:lnTo>
                      <a:pt x="158496" y="0"/>
                    </a:ln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35" name="شكل حر: شكل 434">
                <a:extLst>
                  <a:ext uri="{FF2B5EF4-FFF2-40B4-BE49-F238E27FC236}">
                    <a16:creationId xmlns:a16="http://schemas.microsoft.com/office/drawing/2014/main" id="{7A74265A-5D2F-42CF-9F94-F5C631472DAA}"/>
                  </a:ext>
                </a:extLst>
              </p:cNvPr>
              <p:cNvSpPr/>
              <p:nvPr/>
            </p:nvSpPr>
            <p:spPr>
              <a:xfrm>
                <a:off x="6888480" y="7010573"/>
                <a:ext cx="88827" cy="29435"/>
              </a:xfrm>
              <a:custGeom>
                <a:avLst/>
                <a:gdLst>
                  <a:gd name="connsiteX0" fmla="*/ 88828 w 88827"/>
                  <a:gd name="connsiteY0" fmla="*/ 29436 h 29435"/>
                  <a:gd name="connsiteX1" fmla="*/ 0 w 88827"/>
                  <a:gd name="connsiteY1" fmla="*/ 1568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827" h="29435">
                    <a:moveTo>
                      <a:pt x="88828" y="29436"/>
                    </a:moveTo>
                    <a:cubicBezTo>
                      <a:pt x="88828" y="29436"/>
                      <a:pt x="50510" y="-8012"/>
                      <a:pt x="0" y="1568"/>
                    </a:cubicBezTo>
                  </a:path>
                </a:pathLst>
              </a:custGeom>
              <a:noFill/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36" name="شكل حر: شكل 435">
                <a:extLst>
                  <a:ext uri="{FF2B5EF4-FFF2-40B4-BE49-F238E27FC236}">
                    <a16:creationId xmlns:a16="http://schemas.microsoft.com/office/drawing/2014/main" id="{CE8C11F5-8594-40E5-B887-AADCFCE134EC}"/>
                  </a:ext>
                </a:extLst>
              </p:cNvPr>
              <p:cNvSpPr/>
              <p:nvPr/>
            </p:nvSpPr>
            <p:spPr>
              <a:xfrm>
                <a:off x="4976077" y="6789202"/>
                <a:ext cx="2295579" cy="82731"/>
              </a:xfrm>
              <a:custGeom>
                <a:avLst/>
                <a:gdLst>
                  <a:gd name="connsiteX0" fmla="*/ 0 w 2295579"/>
                  <a:gd name="connsiteY0" fmla="*/ 0 h 82731"/>
                  <a:gd name="connsiteX1" fmla="*/ 2295579 w 2295579"/>
                  <a:gd name="connsiteY1" fmla="*/ 0 h 82731"/>
                  <a:gd name="connsiteX2" fmla="*/ 2295579 w 2295579"/>
                  <a:gd name="connsiteY2" fmla="*/ 82731 h 82731"/>
                  <a:gd name="connsiteX3" fmla="*/ 0 w 2295579"/>
                  <a:gd name="connsiteY3" fmla="*/ 82731 h 82731"/>
                  <a:gd name="connsiteX4" fmla="*/ 0 w 2295579"/>
                  <a:gd name="connsiteY4" fmla="*/ 0 h 8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5579" h="82731">
                    <a:moveTo>
                      <a:pt x="0" y="0"/>
                    </a:moveTo>
                    <a:lnTo>
                      <a:pt x="2295579" y="0"/>
                    </a:lnTo>
                    <a:lnTo>
                      <a:pt x="2295579" y="82731"/>
                    </a:lnTo>
                    <a:lnTo>
                      <a:pt x="0" y="827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C0B1"/>
              </a:solidFill>
              <a:ln w="8709" cap="flat">
                <a:solidFill>
                  <a:srgbClr val="475154"/>
                </a:solidFill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37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5513396" y="6235337"/>
                <a:ext cx="186363" cy="261257"/>
                <a:chOff x="5513396" y="6235337"/>
                <a:chExt cx="186363" cy="261257"/>
              </a:xfrm>
            </p:grpSpPr>
            <p:sp>
              <p:nvSpPr>
                <p:cNvPr id="438" name="شكل حر: شكل 437">
                  <a:extLst>
                    <a:ext uri="{FF2B5EF4-FFF2-40B4-BE49-F238E27FC236}">
                      <a16:creationId xmlns:a16="http://schemas.microsoft.com/office/drawing/2014/main" id="{D4EECD57-FA6B-46A7-9DB9-E5D4AB761348}"/>
                    </a:ext>
                  </a:extLst>
                </p:cNvPr>
                <p:cNvSpPr/>
                <p:nvPr/>
              </p:nvSpPr>
              <p:spPr>
                <a:xfrm>
                  <a:off x="5606578" y="6235337"/>
                  <a:ext cx="8708" cy="70539"/>
                </a:xfrm>
                <a:custGeom>
                  <a:avLst/>
                  <a:gdLst>
                    <a:gd name="connsiteX0" fmla="*/ 0 w 8708"/>
                    <a:gd name="connsiteY0" fmla="*/ 70539 h 70539"/>
                    <a:gd name="connsiteX1" fmla="*/ 0 w 8708"/>
                    <a:gd name="connsiteY1" fmla="*/ 0 h 70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08" h="70539">
                      <a:moveTo>
                        <a:pt x="0" y="7053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9" name="شكل حر: شكل 438">
                  <a:extLst>
                    <a:ext uri="{FF2B5EF4-FFF2-40B4-BE49-F238E27FC236}">
                      <a16:creationId xmlns:a16="http://schemas.microsoft.com/office/drawing/2014/main" id="{792BCA64-C251-48C4-8D5F-7C8D2907A90B}"/>
                    </a:ext>
                  </a:extLst>
                </p:cNvPr>
                <p:cNvSpPr/>
                <p:nvPr/>
              </p:nvSpPr>
              <p:spPr>
                <a:xfrm>
                  <a:off x="5513396" y="6419087"/>
                  <a:ext cx="186363" cy="77506"/>
                </a:xfrm>
                <a:custGeom>
                  <a:avLst/>
                  <a:gdLst>
                    <a:gd name="connsiteX0" fmla="*/ 0 w 186363"/>
                    <a:gd name="connsiteY0" fmla="*/ 0 h 77506"/>
                    <a:gd name="connsiteX1" fmla="*/ 186364 w 186363"/>
                    <a:gd name="connsiteY1" fmla="*/ 0 h 77506"/>
                    <a:gd name="connsiteX2" fmla="*/ 186364 w 186363"/>
                    <a:gd name="connsiteY2" fmla="*/ 77507 h 77506"/>
                    <a:gd name="connsiteX3" fmla="*/ 0 w 186363"/>
                    <a:gd name="connsiteY3" fmla="*/ 77507 h 77506"/>
                    <a:gd name="connsiteX4" fmla="*/ 0 w 186363"/>
                    <a:gd name="connsiteY4" fmla="*/ 0 h 77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63" h="77506">
                      <a:moveTo>
                        <a:pt x="0" y="0"/>
                      </a:moveTo>
                      <a:lnTo>
                        <a:pt x="186364" y="0"/>
                      </a:lnTo>
                      <a:lnTo>
                        <a:pt x="186364" y="77507"/>
                      </a:lnTo>
                      <a:lnTo>
                        <a:pt x="0" y="775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0" name="شكل حر: شكل 439">
                  <a:extLst>
                    <a:ext uri="{FF2B5EF4-FFF2-40B4-BE49-F238E27FC236}">
                      <a16:creationId xmlns:a16="http://schemas.microsoft.com/office/drawing/2014/main" id="{8C06BC86-E2F6-46BE-93BE-2B2EB1253E90}"/>
                    </a:ext>
                  </a:extLst>
                </p:cNvPr>
                <p:cNvSpPr/>
                <p:nvPr/>
              </p:nvSpPr>
              <p:spPr>
                <a:xfrm>
                  <a:off x="5515138" y="6277355"/>
                  <a:ext cx="182880" cy="140861"/>
                </a:xfrm>
                <a:custGeom>
                  <a:avLst/>
                  <a:gdLst>
                    <a:gd name="connsiteX0" fmla="*/ 93182 w 182880"/>
                    <a:gd name="connsiteY0" fmla="*/ 653 h 140861"/>
                    <a:gd name="connsiteX1" fmla="*/ 93182 w 182880"/>
                    <a:gd name="connsiteY1" fmla="*/ 653 h 140861"/>
                    <a:gd name="connsiteX2" fmla="*/ 91440 w 182880"/>
                    <a:gd name="connsiteY2" fmla="*/ 653 h 140861"/>
                    <a:gd name="connsiteX3" fmla="*/ 89698 w 182880"/>
                    <a:gd name="connsiteY3" fmla="*/ 653 h 140861"/>
                    <a:gd name="connsiteX4" fmla="*/ 89698 w 182880"/>
                    <a:gd name="connsiteY4" fmla="*/ 1524 h 140861"/>
                    <a:gd name="connsiteX5" fmla="*/ 0 w 182880"/>
                    <a:gd name="connsiteY5" fmla="*/ 77289 h 140861"/>
                    <a:gd name="connsiteX6" fmla="*/ 0 w 182880"/>
                    <a:gd name="connsiteY6" fmla="*/ 140861 h 140861"/>
                    <a:gd name="connsiteX7" fmla="*/ 89698 w 182880"/>
                    <a:gd name="connsiteY7" fmla="*/ 140861 h 140861"/>
                    <a:gd name="connsiteX8" fmla="*/ 93182 w 182880"/>
                    <a:gd name="connsiteY8" fmla="*/ 140861 h 140861"/>
                    <a:gd name="connsiteX9" fmla="*/ 182880 w 182880"/>
                    <a:gd name="connsiteY9" fmla="*/ 140861 h 140861"/>
                    <a:gd name="connsiteX10" fmla="*/ 182880 w 182880"/>
                    <a:gd name="connsiteY10" fmla="*/ 77289 h 140861"/>
                    <a:gd name="connsiteX11" fmla="*/ 93182 w 182880"/>
                    <a:gd name="connsiteY11" fmla="*/ 653 h 14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2880" h="140861">
                      <a:moveTo>
                        <a:pt x="93182" y="653"/>
                      </a:moveTo>
                      <a:lnTo>
                        <a:pt x="93182" y="653"/>
                      </a:lnTo>
                      <a:cubicBezTo>
                        <a:pt x="93182" y="-218"/>
                        <a:pt x="92311" y="-218"/>
                        <a:pt x="91440" y="653"/>
                      </a:cubicBezTo>
                      <a:cubicBezTo>
                        <a:pt x="90569" y="653"/>
                        <a:pt x="89698" y="653"/>
                        <a:pt x="89698" y="653"/>
                      </a:cubicBezTo>
                      <a:lnTo>
                        <a:pt x="89698" y="1524"/>
                      </a:lnTo>
                      <a:cubicBezTo>
                        <a:pt x="73152" y="4137"/>
                        <a:pt x="0" y="20683"/>
                        <a:pt x="0" y="77289"/>
                      </a:cubicBezTo>
                      <a:cubicBezTo>
                        <a:pt x="0" y="140861"/>
                        <a:pt x="0" y="140861"/>
                        <a:pt x="0" y="140861"/>
                      </a:cubicBezTo>
                      <a:lnTo>
                        <a:pt x="89698" y="140861"/>
                      </a:lnTo>
                      <a:lnTo>
                        <a:pt x="93182" y="140861"/>
                      </a:lnTo>
                      <a:lnTo>
                        <a:pt x="182880" y="140861"/>
                      </a:lnTo>
                      <a:cubicBezTo>
                        <a:pt x="182880" y="140861"/>
                        <a:pt x="182880" y="140861"/>
                        <a:pt x="182880" y="77289"/>
                      </a:cubicBezTo>
                      <a:cubicBezTo>
                        <a:pt x="182880" y="20683"/>
                        <a:pt x="109728" y="4137"/>
                        <a:pt x="93182" y="653"/>
                      </a:cubicBez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41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5763332" y="6235337"/>
                <a:ext cx="186363" cy="261257"/>
                <a:chOff x="5763332" y="6235337"/>
                <a:chExt cx="186363" cy="261257"/>
              </a:xfrm>
            </p:grpSpPr>
            <p:sp>
              <p:nvSpPr>
                <p:cNvPr id="442" name="شكل حر: شكل 441">
                  <a:extLst>
                    <a:ext uri="{FF2B5EF4-FFF2-40B4-BE49-F238E27FC236}">
                      <a16:creationId xmlns:a16="http://schemas.microsoft.com/office/drawing/2014/main" id="{A5ADBEAB-A2B9-4AD4-8AD8-E7647FA49745}"/>
                    </a:ext>
                  </a:extLst>
                </p:cNvPr>
                <p:cNvSpPr/>
                <p:nvPr/>
              </p:nvSpPr>
              <p:spPr>
                <a:xfrm>
                  <a:off x="5856514" y="6235337"/>
                  <a:ext cx="8708" cy="70539"/>
                </a:xfrm>
                <a:custGeom>
                  <a:avLst/>
                  <a:gdLst>
                    <a:gd name="connsiteX0" fmla="*/ 0 w 8708"/>
                    <a:gd name="connsiteY0" fmla="*/ 70539 h 70539"/>
                    <a:gd name="connsiteX1" fmla="*/ 0 w 8708"/>
                    <a:gd name="connsiteY1" fmla="*/ 0 h 70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08" h="70539">
                      <a:moveTo>
                        <a:pt x="0" y="7053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3" name="شكل حر: شكل 442">
                  <a:extLst>
                    <a:ext uri="{FF2B5EF4-FFF2-40B4-BE49-F238E27FC236}">
                      <a16:creationId xmlns:a16="http://schemas.microsoft.com/office/drawing/2014/main" id="{E2F97027-4097-4C82-9FDA-3C932DD4E641}"/>
                    </a:ext>
                  </a:extLst>
                </p:cNvPr>
                <p:cNvSpPr/>
                <p:nvPr/>
              </p:nvSpPr>
              <p:spPr>
                <a:xfrm>
                  <a:off x="5763332" y="6419087"/>
                  <a:ext cx="186363" cy="77506"/>
                </a:xfrm>
                <a:custGeom>
                  <a:avLst/>
                  <a:gdLst>
                    <a:gd name="connsiteX0" fmla="*/ 0 w 186363"/>
                    <a:gd name="connsiteY0" fmla="*/ 0 h 77506"/>
                    <a:gd name="connsiteX1" fmla="*/ 186364 w 186363"/>
                    <a:gd name="connsiteY1" fmla="*/ 0 h 77506"/>
                    <a:gd name="connsiteX2" fmla="*/ 186364 w 186363"/>
                    <a:gd name="connsiteY2" fmla="*/ 77507 h 77506"/>
                    <a:gd name="connsiteX3" fmla="*/ 0 w 186363"/>
                    <a:gd name="connsiteY3" fmla="*/ 77507 h 77506"/>
                    <a:gd name="connsiteX4" fmla="*/ 0 w 186363"/>
                    <a:gd name="connsiteY4" fmla="*/ 0 h 77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63" h="77506">
                      <a:moveTo>
                        <a:pt x="0" y="0"/>
                      </a:moveTo>
                      <a:lnTo>
                        <a:pt x="186364" y="0"/>
                      </a:lnTo>
                      <a:lnTo>
                        <a:pt x="186364" y="77507"/>
                      </a:lnTo>
                      <a:lnTo>
                        <a:pt x="0" y="775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4" name="شكل حر: شكل 443">
                  <a:extLst>
                    <a:ext uri="{FF2B5EF4-FFF2-40B4-BE49-F238E27FC236}">
                      <a16:creationId xmlns:a16="http://schemas.microsoft.com/office/drawing/2014/main" id="{7CAE87BC-9D2C-4D0F-BF38-E3596FD93B73}"/>
                    </a:ext>
                  </a:extLst>
                </p:cNvPr>
                <p:cNvSpPr/>
                <p:nvPr/>
              </p:nvSpPr>
              <p:spPr>
                <a:xfrm>
                  <a:off x="5765074" y="6277355"/>
                  <a:ext cx="182880" cy="140861"/>
                </a:xfrm>
                <a:custGeom>
                  <a:avLst/>
                  <a:gdLst>
                    <a:gd name="connsiteX0" fmla="*/ 93182 w 182880"/>
                    <a:gd name="connsiteY0" fmla="*/ 653 h 140861"/>
                    <a:gd name="connsiteX1" fmla="*/ 93182 w 182880"/>
                    <a:gd name="connsiteY1" fmla="*/ 653 h 140861"/>
                    <a:gd name="connsiteX2" fmla="*/ 91440 w 182880"/>
                    <a:gd name="connsiteY2" fmla="*/ 653 h 140861"/>
                    <a:gd name="connsiteX3" fmla="*/ 89698 w 182880"/>
                    <a:gd name="connsiteY3" fmla="*/ 653 h 140861"/>
                    <a:gd name="connsiteX4" fmla="*/ 89698 w 182880"/>
                    <a:gd name="connsiteY4" fmla="*/ 1524 h 140861"/>
                    <a:gd name="connsiteX5" fmla="*/ 0 w 182880"/>
                    <a:gd name="connsiteY5" fmla="*/ 77289 h 140861"/>
                    <a:gd name="connsiteX6" fmla="*/ 0 w 182880"/>
                    <a:gd name="connsiteY6" fmla="*/ 140861 h 140861"/>
                    <a:gd name="connsiteX7" fmla="*/ 89698 w 182880"/>
                    <a:gd name="connsiteY7" fmla="*/ 140861 h 140861"/>
                    <a:gd name="connsiteX8" fmla="*/ 93182 w 182880"/>
                    <a:gd name="connsiteY8" fmla="*/ 140861 h 140861"/>
                    <a:gd name="connsiteX9" fmla="*/ 182880 w 182880"/>
                    <a:gd name="connsiteY9" fmla="*/ 140861 h 140861"/>
                    <a:gd name="connsiteX10" fmla="*/ 182880 w 182880"/>
                    <a:gd name="connsiteY10" fmla="*/ 77289 h 140861"/>
                    <a:gd name="connsiteX11" fmla="*/ 93182 w 182880"/>
                    <a:gd name="connsiteY11" fmla="*/ 653 h 14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2880" h="140861">
                      <a:moveTo>
                        <a:pt x="93182" y="653"/>
                      </a:moveTo>
                      <a:lnTo>
                        <a:pt x="93182" y="653"/>
                      </a:lnTo>
                      <a:cubicBezTo>
                        <a:pt x="93182" y="-218"/>
                        <a:pt x="92311" y="-218"/>
                        <a:pt x="91440" y="653"/>
                      </a:cubicBezTo>
                      <a:cubicBezTo>
                        <a:pt x="90569" y="653"/>
                        <a:pt x="89698" y="653"/>
                        <a:pt x="89698" y="653"/>
                      </a:cubicBezTo>
                      <a:lnTo>
                        <a:pt x="89698" y="1524"/>
                      </a:lnTo>
                      <a:cubicBezTo>
                        <a:pt x="73152" y="4137"/>
                        <a:pt x="0" y="20683"/>
                        <a:pt x="0" y="77289"/>
                      </a:cubicBezTo>
                      <a:cubicBezTo>
                        <a:pt x="0" y="140861"/>
                        <a:pt x="0" y="140861"/>
                        <a:pt x="0" y="140861"/>
                      </a:cubicBezTo>
                      <a:lnTo>
                        <a:pt x="89698" y="140861"/>
                      </a:lnTo>
                      <a:lnTo>
                        <a:pt x="93182" y="140861"/>
                      </a:lnTo>
                      <a:lnTo>
                        <a:pt x="182880" y="140861"/>
                      </a:lnTo>
                      <a:cubicBezTo>
                        <a:pt x="182880" y="140861"/>
                        <a:pt x="182880" y="140861"/>
                        <a:pt x="182880" y="77289"/>
                      </a:cubicBezTo>
                      <a:cubicBezTo>
                        <a:pt x="182880" y="20683"/>
                        <a:pt x="109728" y="4137"/>
                        <a:pt x="93182" y="653"/>
                      </a:cubicBez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45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6013268" y="6235337"/>
                <a:ext cx="186363" cy="261257"/>
                <a:chOff x="6013268" y="6235337"/>
                <a:chExt cx="186363" cy="261257"/>
              </a:xfrm>
            </p:grpSpPr>
            <p:sp>
              <p:nvSpPr>
                <p:cNvPr id="446" name="شكل حر: شكل 445">
                  <a:extLst>
                    <a:ext uri="{FF2B5EF4-FFF2-40B4-BE49-F238E27FC236}">
                      <a16:creationId xmlns:a16="http://schemas.microsoft.com/office/drawing/2014/main" id="{D00360E6-2C77-48F8-A10F-CB8E01D6547F}"/>
                    </a:ext>
                  </a:extLst>
                </p:cNvPr>
                <p:cNvSpPr/>
                <p:nvPr/>
              </p:nvSpPr>
              <p:spPr>
                <a:xfrm>
                  <a:off x="6106450" y="6235337"/>
                  <a:ext cx="8708" cy="70539"/>
                </a:xfrm>
                <a:custGeom>
                  <a:avLst/>
                  <a:gdLst>
                    <a:gd name="connsiteX0" fmla="*/ 0 w 8708"/>
                    <a:gd name="connsiteY0" fmla="*/ 70539 h 70539"/>
                    <a:gd name="connsiteX1" fmla="*/ 0 w 8708"/>
                    <a:gd name="connsiteY1" fmla="*/ 0 h 70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08" h="70539">
                      <a:moveTo>
                        <a:pt x="0" y="7053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7" name="شكل حر: شكل 446">
                  <a:extLst>
                    <a:ext uri="{FF2B5EF4-FFF2-40B4-BE49-F238E27FC236}">
                      <a16:creationId xmlns:a16="http://schemas.microsoft.com/office/drawing/2014/main" id="{71A2F381-75C2-4CC9-95FF-35AB161538AA}"/>
                    </a:ext>
                  </a:extLst>
                </p:cNvPr>
                <p:cNvSpPr/>
                <p:nvPr/>
              </p:nvSpPr>
              <p:spPr>
                <a:xfrm>
                  <a:off x="6013268" y="6419087"/>
                  <a:ext cx="186363" cy="77506"/>
                </a:xfrm>
                <a:custGeom>
                  <a:avLst/>
                  <a:gdLst>
                    <a:gd name="connsiteX0" fmla="*/ 0 w 186363"/>
                    <a:gd name="connsiteY0" fmla="*/ 0 h 77506"/>
                    <a:gd name="connsiteX1" fmla="*/ 186364 w 186363"/>
                    <a:gd name="connsiteY1" fmla="*/ 0 h 77506"/>
                    <a:gd name="connsiteX2" fmla="*/ 186364 w 186363"/>
                    <a:gd name="connsiteY2" fmla="*/ 77507 h 77506"/>
                    <a:gd name="connsiteX3" fmla="*/ 0 w 186363"/>
                    <a:gd name="connsiteY3" fmla="*/ 77507 h 77506"/>
                    <a:gd name="connsiteX4" fmla="*/ 0 w 186363"/>
                    <a:gd name="connsiteY4" fmla="*/ 0 h 77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63" h="77506">
                      <a:moveTo>
                        <a:pt x="0" y="0"/>
                      </a:moveTo>
                      <a:lnTo>
                        <a:pt x="186364" y="0"/>
                      </a:lnTo>
                      <a:lnTo>
                        <a:pt x="186364" y="77507"/>
                      </a:lnTo>
                      <a:lnTo>
                        <a:pt x="0" y="775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8" name="شكل حر: شكل 447">
                  <a:extLst>
                    <a:ext uri="{FF2B5EF4-FFF2-40B4-BE49-F238E27FC236}">
                      <a16:creationId xmlns:a16="http://schemas.microsoft.com/office/drawing/2014/main" id="{BE749C71-C6DF-4FF8-BA65-F56C987BF58D}"/>
                    </a:ext>
                  </a:extLst>
                </p:cNvPr>
                <p:cNvSpPr/>
                <p:nvPr/>
              </p:nvSpPr>
              <p:spPr>
                <a:xfrm>
                  <a:off x="6015010" y="6277355"/>
                  <a:ext cx="182880" cy="140861"/>
                </a:xfrm>
                <a:custGeom>
                  <a:avLst/>
                  <a:gdLst>
                    <a:gd name="connsiteX0" fmla="*/ 93182 w 182880"/>
                    <a:gd name="connsiteY0" fmla="*/ 653 h 140861"/>
                    <a:gd name="connsiteX1" fmla="*/ 93182 w 182880"/>
                    <a:gd name="connsiteY1" fmla="*/ 653 h 140861"/>
                    <a:gd name="connsiteX2" fmla="*/ 91440 w 182880"/>
                    <a:gd name="connsiteY2" fmla="*/ 653 h 140861"/>
                    <a:gd name="connsiteX3" fmla="*/ 89698 w 182880"/>
                    <a:gd name="connsiteY3" fmla="*/ 653 h 140861"/>
                    <a:gd name="connsiteX4" fmla="*/ 89698 w 182880"/>
                    <a:gd name="connsiteY4" fmla="*/ 1524 h 140861"/>
                    <a:gd name="connsiteX5" fmla="*/ 0 w 182880"/>
                    <a:gd name="connsiteY5" fmla="*/ 77289 h 140861"/>
                    <a:gd name="connsiteX6" fmla="*/ 0 w 182880"/>
                    <a:gd name="connsiteY6" fmla="*/ 140861 h 140861"/>
                    <a:gd name="connsiteX7" fmla="*/ 89698 w 182880"/>
                    <a:gd name="connsiteY7" fmla="*/ 140861 h 140861"/>
                    <a:gd name="connsiteX8" fmla="*/ 93182 w 182880"/>
                    <a:gd name="connsiteY8" fmla="*/ 140861 h 140861"/>
                    <a:gd name="connsiteX9" fmla="*/ 182880 w 182880"/>
                    <a:gd name="connsiteY9" fmla="*/ 140861 h 140861"/>
                    <a:gd name="connsiteX10" fmla="*/ 182880 w 182880"/>
                    <a:gd name="connsiteY10" fmla="*/ 77289 h 140861"/>
                    <a:gd name="connsiteX11" fmla="*/ 93182 w 182880"/>
                    <a:gd name="connsiteY11" fmla="*/ 653 h 14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2880" h="140861">
                      <a:moveTo>
                        <a:pt x="93182" y="653"/>
                      </a:moveTo>
                      <a:lnTo>
                        <a:pt x="93182" y="653"/>
                      </a:lnTo>
                      <a:cubicBezTo>
                        <a:pt x="93182" y="-218"/>
                        <a:pt x="92311" y="-218"/>
                        <a:pt x="91440" y="653"/>
                      </a:cubicBezTo>
                      <a:cubicBezTo>
                        <a:pt x="90569" y="653"/>
                        <a:pt x="89698" y="653"/>
                        <a:pt x="89698" y="653"/>
                      </a:cubicBezTo>
                      <a:lnTo>
                        <a:pt x="89698" y="1524"/>
                      </a:lnTo>
                      <a:cubicBezTo>
                        <a:pt x="73152" y="4137"/>
                        <a:pt x="0" y="20683"/>
                        <a:pt x="0" y="77289"/>
                      </a:cubicBezTo>
                      <a:cubicBezTo>
                        <a:pt x="0" y="140861"/>
                        <a:pt x="0" y="140861"/>
                        <a:pt x="0" y="140861"/>
                      </a:cubicBezTo>
                      <a:lnTo>
                        <a:pt x="89698" y="140861"/>
                      </a:lnTo>
                      <a:lnTo>
                        <a:pt x="93182" y="140861"/>
                      </a:lnTo>
                      <a:lnTo>
                        <a:pt x="182880" y="140861"/>
                      </a:lnTo>
                      <a:cubicBezTo>
                        <a:pt x="182880" y="140861"/>
                        <a:pt x="182880" y="140861"/>
                        <a:pt x="182880" y="77289"/>
                      </a:cubicBezTo>
                      <a:cubicBezTo>
                        <a:pt x="182880" y="20683"/>
                        <a:pt x="109728" y="4137"/>
                        <a:pt x="93182" y="653"/>
                      </a:cubicBez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49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6263204" y="6235337"/>
                <a:ext cx="186363" cy="261257"/>
                <a:chOff x="6263204" y="6235337"/>
                <a:chExt cx="186363" cy="261257"/>
              </a:xfrm>
            </p:grpSpPr>
            <p:sp>
              <p:nvSpPr>
                <p:cNvPr id="450" name="شكل حر: شكل 449">
                  <a:extLst>
                    <a:ext uri="{FF2B5EF4-FFF2-40B4-BE49-F238E27FC236}">
                      <a16:creationId xmlns:a16="http://schemas.microsoft.com/office/drawing/2014/main" id="{CAE774DD-FB4D-4C41-90FA-2CFAA6453FEF}"/>
                    </a:ext>
                  </a:extLst>
                </p:cNvPr>
                <p:cNvSpPr/>
                <p:nvPr/>
              </p:nvSpPr>
              <p:spPr>
                <a:xfrm>
                  <a:off x="6356386" y="6235337"/>
                  <a:ext cx="8708" cy="70539"/>
                </a:xfrm>
                <a:custGeom>
                  <a:avLst/>
                  <a:gdLst>
                    <a:gd name="connsiteX0" fmla="*/ 0 w 8708"/>
                    <a:gd name="connsiteY0" fmla="*/ 70539 h 70539"/>
                    <a:gd name="connsiteX1" fmla="*/ 0 w 8708"/>
                    <a:gd name="connsiteY1" fmla="*/ 0 h 70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08" h="70539">
                      <a:moveTo>
                        <a:pt x="0" y="7053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1" name="شكل حر: شكل 450">
                  <a:extLst>
                    <a:ext uri="{FF2B5EF4-FFF2-40B4-BE49-F238E27FC236}">
                      <a16:creationId xmlns:a16="http://schemas.microsoft.com/office/drawing/2014/main" id="{D7E87054-DE75-4734-B94F-A07B2CF54673}"/>
                    </a:ext>
                  </a:extLst>
                </p:cNvPr>
                <p:cNvSpPr/>
                <p:nvPr/>
              </p:nvSpPr>
              <p:spPr>
                <a:xfrm>
                  <a:off x="6263204" y="6419087"/>
                  <a:ext cx="186363" cy="77506"/>
                </a:xfrm>
                <a:custGeom>
                  <a:avLst/>
                  <a:gdLst>
                    <a:gd name="connsiteX0" fmla="*/ 0 w 186363"/>
                    <a:gd name="connsiteY0" fmla="*/ 0 h 77506"/>
                    <a:gd name="connsiteX1" fmla="*/ 186363 w 186363"/>
                    <a:gd name="connsiteY1" fmla="*/ 0 h 77506"/>
                    <a:gd name="connsiteX2" fmla="*/ 186363 w 186363"/>
                    <a:gd name="connsiteY2" fmla="*/ 77507 h 77506"/>
                    <a:gd name="connsiteX3" fmla="*/ 0 w 186363"/>
                    <a:gd name="connsiteY3" fmla="*/ 77507 h 77506"/>
                    <a:gd name="connsiteX4" fmla="*/ 0 w 186363"/>
                    <a:gd name="connsiteY4" fmla="*/ 0 h 77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63" h="77506">
                      <a:moveTo>
                        <a:pt x="0" y="0"/>
                      </a:moveTo>
                      <a:lnTo>
                        <a:pt x="186363" y="0"/>
                      </a:lnTo>
                      <a:lnTo>
                        <a:pt x="186363" y="77507"/>
                      </a:lnTo>
                      <a:lnTo>
                        <a:pt x="0" y="775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2" name="شكل حر: شكل 451">
                  <a:extLst>
                    <a:ext uri="{FF2B5EF4-FFF2-40B4-BE49-F238E27FC236}">
                      <a16:creationId xmlns:a16="http://schemas.microsoft.com/office/drawing/2014/main" id="{055B333F-44AB-47D7-9AEC-7C807BC0D615}"/>
                    </a:ext>
                  </a:extLst>
                </p:cNvPr>
                <p:cNvSpPr/>
                <p:nvPr/>
              </p:nvSpPr>
              <p:spPr>
                <a:xfrm>
                  <a:off x="6264946" y="6277355"/>
                  <a:ext cx="182880" cy="140861"/>
                </a:xfrm>
                <a:custGeom>
                  <a:avLst/>
                  <a:gdLst>
                    <a:gd name="connsiteX0" fmla="*/ 93181 w 182880"/>
                    <a:gd name="connsiteY0" fmla="*/ 653 h 140861"/>
                    <a:gd name="connsiteX1" fmla="*/ 93181 w 182880"/>
                    <a:gd name="connsiteY1" fmla="*/ 653 h 140861"/>
                    <a:gd name="connsiteX2" fmla="*/ 91440 w 182880"/>
                    <a:gd name="connsiteY2" fmla="*/ 653 h 140861"/>
                    <a:gd name="connsiteX3" fmla="*/ 89698 w 182880"/>
                    <a:gd name="connsiteY3" fmla="*/ 653 h 140861"/>
                    <a:gd name="connsiteX4" fmla="*/ 89698 w 182880"/>
                    <a:gd name="connsiteY4" fmla="*/ 1524 h 140861"/>
                    <a:gd name="connsiteX5" fmla="*/ 0 w 182880"/>
                    <a:gd name="connsiteY5" fmla="*/ 77289 h 140861"/>
                    <a:gd name="connsiteX6" fmla="*/ 0 w 182880"/>
                    <a:gd name="connsiteY6" fmla="*/ 140861 h 140861"/>
                    <a:gd name="connsiteX7" fmla="*/ 89698 w 182880"/>
                    <a:gd name="connsiteY7" fmla="*/ 140861 h 140861"/>
                    <a:gd name="connsiteX8" fmla="*/ 93181 w 182880"/>
                    <a:gd name="connsiteY8" fmla="*/ 140861 h 140861"/>
                    <a:gd name="connsiteX9" fmla="*/ 182880 w 182880"/>
                    <a:gd name="connsiteY9" fmla="*/ 140861 h 140861"/>
                    <a:gd name="connsiteX10" fmla="*/ 182880 w 182880"/>
                    <a:gd name="connsiteY10" fmla="*/ 77289 h 140861"/>
                    <a:gd name="connsiteX11" fmla="*/ 93181 w 182880"/>
                    <a:gd name="connsiteY11" fmla="*/ 653 h 14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2880" h="140861">
                      <a:moveTo>
                        <a:pt x="93181" y="653"/>
                      </a:moveTo>
                      <a:lnTo>
                        <a:pt x="93181" y="653"/>
                      </a:lnTo>
                      <a:cubicBezTo>
                        <a:pt x="93181" y="-218"/>
                        <a:pt x="92311" y="-218"/>
                        <a:pt x="91440" y="653"/>
                      </a:cubicBezTo>
                      <a:cubicBezTo>
                        <a:pt x="90569" y="653"/>
                        <a:pt x="89698" y="653"/>
                        <a:pt x="89698" y="653"/>
                      </a:cubicBezTo>
                      <a:lnTo>
                        <a:pt x="89698" y="1524"/>
                      </a:lnTo>
                      <a:cubicBezTo>
                        <a:pt x="73152" y="4137"/>
                        <a:pt x="0" y="20683"/>
                        <a:pt x="0" y="77289"/>
                      </a:cubicBezTo>
                      <a:cubicBezTo>
                        <a:pt x="0" y="140861"/>
                        <a:pt x="0" y="140861"/>
                        <a:pt x="0" y="140861"/>
                      </a:cubicBezTo>
                      <a:lnTo>
                        <a:pt x="89698" y="140861"/>
                      </a:lnTo>
                      <a:lnTo>
                        <a:pt x="93181" y="140861"/>
                      </a:lnTo>
                      <a:lnTo>
                        <a:pt x="182880" y="140861"/>
                      </a:lnTo>
                      <a:cubicBezTo>
                        <a:pt x="182880" y="140861"/>
                        <a:pt x="182880" y="140861"/>
                        <a:pt x="182880" y="77289"/>
                      </a:cubicBezTo>
                      <a:cubicBezTo>
                        <a:pt x="182880" y="20683"/>
                        <a:pt x="109728" y="4137"/>
                        <a:pt x="93181" y="653"/>
                      </a:cubicBez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53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6514011" y="6235337"/>
                <a:ext cx="186363" cy="261257"/>
                <a:chOff x="6514011" y="6235337"/>
                <a:chExt cx="186363" cy="261257"/>
              </a:xfrm>
            </p:grpSpPr>
            <p:sp>
              <p:nvSpPr>
                <p:cNvPr id="454" name="شكل حر: شكل 453">
                  <a:extLst>
                    <a:ext uri="{FF2B5EF4-FFF2-40B4-BE49-F238E27FC236}">
                      <a16:creationId xmlns:a16="http://schemas.microsoft.com/office/drawing/2014/main" id="{EA355DEC-F06F-4294-A8E0-B445EB11108B}"/>
                    </a:ext>
                  </a:extLst>
                </p:cNvPr>
                <p:cNvSpPr/>
                <p:nvPr/>
              </p:nvSpPr>
              <p:spPr>
                <a:xfrm>
                  <a:off x="6606322" y="6235337"/>
                  <a:ext cx="8708" cy="70539"/>
                </a:xfrm>
                <a:custGeom>
                  <a:avLst/>
                  <a:gdLst>
                    <a:gd name="connsiteX0" fmla="*/ 0 w 8708"/>
                    <a:gd name="connsiteY0" fmla="*/ 70539 h 70539"/>
                    <a:gd name="connsiteX1" fmla="*/ 0 w 8708"/>
                    <a:gd name="connsiteY1" fmla="*/ 0 h 70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708" h="70539">
                      <a:moveTo>
                        <a:pt x="0" y="7053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5" name="شكل حر: شكل 454">
                  <a:extLst>
                    <a:ext uri="{FF2B5EF4-FFF2-40B4-BE49-F238E27FC236}">
                      <a16:creationId xmlns:a16="http://schemas.microsoft.com/office/drawing/2014/main" id="{E4B1F016-C4CE-4AC6-9BEB-7DCD9CEADCC4}"/>
                    </a:ext>
                  </a:extLst>
                </p:cNvPr>
                <p:cNvSpPr/>
                <p:nvPr/>
              </p:nvSpPr>
              <p:spPr>
                <a:xfrm>
                  <a:off x="6514011" y="6419087"/>
                  <a:ext cx="186363" cy="77506"/>
                </a:xfrm>
                <a:custGeom>
                  <a:avLst/>
                  <a:gdLst>
                    <a:gd name="connsiteX0" fmla="*/ 0 w 186363"/>
                    <a:gd name="connsiteY0" fmla="*/ 0 h 77506"/>
                    <a:gd name="connsiteX1" fmla="*/ 186364 w 186363"/>
                    <a:gd name="connsiteY1" fmla="*/ 0 h 77506"/>
                    <a:gd name="connsiteX2" fmla="*/ 186364 w 186363"/>
                    <a:gd name="connsiteY2" fmla="*/ 77507 h 77506"/>
                    <a:gd name="connsiteX3" fmla="*/ 0 w 186363"/>
                    <a:gd name="connsiteY3" fmla="*/ 77507 h 77506"/>
                    <a:gd name="connsiteX4" fmla="*/ 0 w 186363"/>
                    <a:gd name="connsiteY4" fmla="*/ 0 h 77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63" h="77506">
                      <a:moveTo>
                        <a:pt x="0" y="0"/>
                      </a:moveTo>
                      <a:lnTo>
                        <a:pt x="186364" y="0"/>
                      </a:lnTo>
                      <a:lnTo>
                        <a:pt x="186364" y="77507"/>
                      </a:lnTo>
                      <a:lnTo>
                        <a:pt x="0" y="775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EEEB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6" name="شكل حر: شكل 455">
                  <a:extLst>
                    <a:ext uri="{FF2B5EF4-FFF2-40B4-BE49-F238E27FC236}">
                      <a16:creationId xmlns:a16="http://schemas.microsoft.com/office/drawing/2014/main" id="{E44FCB2C-2E6E-4CBB-939C-D4A85C23CFCC}"/>
                    </a:ext>
                  </a:extLst>
                </p:cNvPr>
                <p:cNvSpPr/>
                <p:nvPr/>
              </p:nvSpPr>
              <p:spPr>
                <a:xfrm>
                  <a:off x="6514882" y="6277355"/>
                  <a:ext cx="182880" cy="140861"/>
                </a:xfrm>
                <a:custGeom>
                  <a:avLst/>
                  <a:gdLst>
                    <a:gd name="connsiteX0" fmla="*/ 93182 w 182880"/>
                    <a:gd name="connsiteY0" fmla="*/ 653 h 140861"/>
                    <a:gd name="connsiteX1" fmla="*/ 93182 w 182880"/>
                    <a:gd name="connsiteY1" fmla="*/ 653 h 140861"/>
                    <a:gd name="connsiteX2" fmla="*/ 91440 w 182880"/>
                    <a:gd name="connsiteY2" fmla="*/ 653 h 140861"/>
                    <a:gd name="connsiteX3" fmla="*/ 89699 w 182880"/>
                    <a:gd name="connsiteY3" fmla="*/ 653 h 140861"/>
                    <a:gd name="connsiteX4" fmla="*/ 89699 w 182880"/>
                    <a:gd name="connsiteY4" fmla="*/ 1524 h 140861"/>
                    <a:gd name="connsiteX5" fmla="*/ 0 w 182880"/>
                    <a:gd name="connsiteY5" fmla="*/ 77289 h 140861"/>
                    <a:gd name="connsiteX6" fmla="*/ 0 w 182880"/>
                    <a:gd name="connsiteY6" fmla="*/ 140861 h 140861"/>
                    <a:gd name="connsiteX7" fmla="*/ 89699 w 182880"/>
                    <a:gd name="connsiteY7" fmla="*/ 140861 h 140861"/>
                    <a:gd name="connsiteX8" fmla="*/ 93182 w 182880"/>
                    <a:gd name="connsiteY8" fmla="*/ 140861 h 140861"/>
                    <a:gd name="connsiteX9" fmla="*/ 182880 w 182880"/>
                    <a:gd name="connsiteY9" fmla="*/ 140861 h 140861"/>
                    <a:gd name="connsiteX10" fmla="*/ 182880 w 182880"/>
                    <a:gd name="connsiteY10" fmla="*/ 77289 h 140861"/>
                    <a:gd name="connsiteX11" fmla="*/ 93182 w 182880"/>
                    <a:gd name="connsiteY11" fmla="*/ 653 h 140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2880" h="140861">
                      <a:moveTo>
                        <a:pt x="93182" y="653"/>
                      </a:moveTo>
                      <a:lnTo>
                        <a:pt x="93182" y="653"/>
                      </a:lnTo>
                      <a:cubicBezTo>
                        <a:pt x="93182" y="-218"/>
                        <a:pt x="92311" y="-218"/>
                        <a:pt x="91440" y="653"/>
                      </a:cubicBezTo>
                      <a:cubicBezTo>
                        <a:pt x="90569" y="653"/>
                        <a:pt x="89699" y="653"/>
                        <a:pt x="89699" y="653"/>
                      </a:cubicBezTo>
                      <a:lnTo>
                        <a:pt x="89699" y="1524"/>
                      </a:lnTo>
                      <a:cubicBezTo>
                        <a:pt x="73152" y="4137"/>
                        <a:pt x="0" y="20683"/>
                        <a:pt x="0" y="77289"/>
                      </a:cubicBezTo>
                      <a:cubicBezTo>
                        <a:pt x="0" y="140861"/>
                        <a:pt x="0" y="140861"/>
                        <a:pt x="0" y="140861"/>
                      </a:cubicBezTo>
                      <a:lnTo>
                        <a:pt x="89699" y="140861"/>
                      </a:lnTo>
                      <a:lnTo>
                        <a:pt x="93182" y="140861"/>
                      </a:lnTo>
                      <a:lnTo>
                        <a:pt x="182880" y="140861"/>
                      </a:lnTo>
                      <a:cubicBezTo>
                        <a:pt x="182880" y="140861"/>
                        <a:pt x="182880" y="140861"/>
                        <a:pt x="182880" y="77289"/>
                      </a:cubicBezTo>
                      <a:cubicBezTo>
                        <a:pt x="182880" y="20683"/>
                        <a:pt x="110599" y="4137"/>
                        <a:pt x="93182" y="653"/>
                      </a:cubicBezTo>
                      <a:close/>
                    </a:path>
                  </a:pathLst>
                </a:custGeom>
                <a:solidFill>
                  <a:srgbClr val="178743"/>
                </a:solidFill>
                <a:ln w="8709" cap="flat">
                  <a:solidFill>
                    <a:srgbClr val="475154"/>
                  </a:solidFill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457" name="شكل حر: شكل 456">
              <a:extLst>
                <a:ext uri="{FF2B5EF4-FFF2-40B4-BE49-F238E27FC236}">
                  <a16:creationId xmlns:a16="http://schemas.microsoft.com/office/drawing/2014/main" id="{6572881E-6339-44A4-8BAC-82526657304E}"/>
                </a:ext>
              </a:extLst>
            </p:cNvPr>
            <p:cNvSpPr/>
            <p:nvPr/>
          </p:nvSpPr>
          <p:spPr>
            <a:xfrm>
              <a:off x="1883664" y="7506788"/>
              <a:ext cx="8609895" cy="1137792"/>
            </a:xfrm>
            <a:custGeom>
              <a:avLst/>
              <a:gdLst>
                <a:gd name="connsiteX0" fmla="*/ 7080069 w 8609895"/>
                <a:gd name="connsiteY0" fmla="*/ 323088 h 1137792"/>
                <a:gd name="connsiteX1" fmla="*/ 7170638 w 8609895"/>
                <a:gd name="connsiteY1" fmla="*/ 0 h 1137792"/>
                <a:gd name="connsiteX2" fmla="*/ 7190668 w 8609895"/>
                <a:gd name="connsiteY2" fmla="*/ 44414 h 1137792"/>
                <a:gd name="connsiteX3" fmla="*/ 7244660 w 8609895"/>
                <a:gd name="connsiteY3" fmla="*/ 91440 h 1137792"/>
                <a:gd name="connsiteX4" fmla="*/ 7308233 w 8609895"/>
                <a:gd name="connsiteY4" fmla="*/ 169817 h 1137792"/>
                <a:gd name="connsiteX5" fmla="*/ 7288203 w 8609895"/>
                <a:gd name="connsiteY5" fmla="*/ 321347 h 1137792"/>
                <a:gd name="connsiteX6" fmla="*/ 7633064 w 8609895"/>
                <a:gd name="connsiteY6" fmla="*/ 337892 h 1137792"/>
                <a:gd name="connsiteX7" fmla="*/ 7906512 w 8609895"/>
                <a:gd name="connsiteY7" fmla="*/ 357051 h 1137792"/>
                <a:gd name="connsiteX8" fmla="*/ 8254855 w 8609895"/>
                <a:gd name="connsiteY8" fmla="*/ 332668 h 1137792"/>
                <a:gd name="connsiteX9" fmla="*/ 8495212 w 8609895"/>
                <a:gd name="connsiteY9" fmla="*/ 431945 h 1137792"/>
                <a:gd name="connsiteX10" fmla="*/ 8584909 w 8609895"/>
                <a:gd name="connsiteY10" fmla="*/ 971876 h 1137792"/>
                <a:gd name="connsiteX11" fmla="*/ 8306235 w 8609895"/>
                <a:gd name="connsiteY11" fmla="*/ 1132114 h 1137792"/>
                <a:gd name="connsiteX12" fmla="*/ 8208700 w 8609895"/>
                <a:gd name="connsiteY12" fmla="*/ 1064188 h 1137792"/>
                <a:gd name="connsiteX13" fmla="*/ 8142515 w 8609895"/>
                <a:gd name="connsiteY13" fmla="*/ 1032836 h 1137792"/>
                <a:gd name="connsiteX14" fmla="*/ 7354389 w 8609895"/>
                <a:gd name="connsiteY14" fmla="*/ 1031966 h 1137792"/>
                <a:gd name="connsiteX15" fmla="*/ 7282108 w 8609895"/>
                <a:gd name="connsiteY15" fmla="*/ 1064188 h 1137792"/>
                <a:gd name="connsiteX16" fmla="*/ 7109678 w 8609895"/>
                <a:gd name="connsiteY16" fmla="*/ 1045029 h 1137792"/>
                <a:gd name="connsiteX17" fmla="*/ 7072231 w 8609895"/>
                <a:gd name="connsiteY17" fmla="*/ 681010 h 1137792"/>
                <a:gd name="connsiteX18" fmla="*/ 7009529 w 8609895"/>
                <a:gd name="connsiteY18" fmla="*/ 681010 h 1137792"/>
                <a:gd name="connsiteX19" fmla="*/ 3317095 w 8609895"/>
                <a:gd name="connsiteY19" fmla="*/ 685365 h 1137792"/>
                <a:gd name="connsiteX20" fmla="*/ 1091184 w 8609895"/>
                <a:gd name="connsiteY20" fmla="*/ 691461 h 1137792"/>
                <a:gd name="connsiteX21" fmla="*/ 387531 w 8609895"/>
                <a:gd name="connsiteY21" fmla="*/ 579120 h 1137792"/>
                <a:gd name="connsiteX22" fmla="*/ 0 w 8609895"/>
                <a:gd name="connsiteY22" fmla="*/ 252549 h 1137792"/>
                <a:gd name="connsiteX23" fmla="*/ 7080069 w 8609895"/>
                <a:gd name="connsiteY23" fmla="*/ 323088 h 1137792"/>
                <a:gd name="connsiteX24" fmla="*/ 8003178 w 8609895"/>
                <a:gd name="connsiteY24" fmla="*/ 858665 h 1137792"/>
                <a:gd name="connsiteX25" fmla="*/ 8085038 w 8609895"/>
                <a:gd name="connsiteY25" fmla="*/ 863019 h 1137792"/>
                <a:gd name="connsiteX26" fmla="*/ 8156448 w 8609895"/>
                <a:gd name="connsiteY26" fmla="*/ 793351 h 1137792"/>
                <a:gd name="connsiteX27" fmla="*/ 8093746 w 8609895"/>
                <a:gd name="connsiteY27" fmla="*/ 725424 h 1137792"/>
                <a:gd name="connsiteX28" fmla="*/ 7323909 w 8609895"/>
                <a:gd name="connsiteY28" fmla="*/ 710619 h 1137792"/>
                <a:gd name="connsiteX29" fmla="*/ 7269915 w 8609895"/>
                <a:gd name="connsiteY29" fmla="*/ 775934 h 1137792"/>
                <a:gd name="connsiteX30" fmla="*/ 7318683 w 8609895"/>
                <a:gd name="connsiteY30" fmla="*/ 852569 h 1137792"/>
                <a:gd name="connsiteX31" fmla="*/ 7586908 w 8609895"/>
                <a:gd name="connsiteY31" fmla="*/ 863019 h 1137792"/>
                <a:gd name="connsiteX32" fmla="*/ 7652222 w 8609895"/>
                <a:gd name="connsiteY32" fmla="*/ 837765 h 1137792"/>
                <a:gd name="connsiteX33" fmla="*/ 7844681 w 8609895"/>
                <a:gd name="connsiteY33" fmla="*/ 813381 h 1137792"/>
                <a:gd name="connsiteX34" fmla="*/ 8003178 w 8609895"/>
                <a:gd name="connsiteY34" fmla="*/ 858665 h 113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609895" h="1137792">
                  <a:moveTo>
                    <a:pt x="7080069" y="323088"/>
                  </a:moveTo>
                  <a:cubicBezTo>
                    <a:pt x="6976437" y="155012"/>
                    <a:pt x="7012142" y="36576"/>
                    <a:pt x="7170638" y="0"/>
                  </a:cubicBezTo>
                  <a:cubicBezTo>
                    <a:pt x="7176734" y="14805"/>
                    <a:pt x="7180218" y="32222"/>
                    <a:pt x="7190668" y="44414"/>
                  </a:cubicBezTo>
                  <a:cubicBezTo>
                    <a:pt x="7206344" y="62702"/>
                    <a:pt x="7223761" y="84473"/>
                    <a:pt x="7244660" y="91440"/>
                  </a:cubicBezTo>
                  <a:cubicBezTo>
                    <a:pt x="7285591" y="105374"/>
                    <a:pt x="7310846" y="128016"/>
                    <a:pt x="7308233" y="169817"/>
                  </a:cubicBezTo>
                  <a:cubicBezTo>
                    <a:pt x="7304750" y="219456"/>
                    <a:pt x="7295171" y="268224"/>
                    <a:pt x="7288203" y="321347"/>
                  </a:cubicBezTo>
                  <a:cubicBezTo>
                    <a:pt x="7400544" y="326571"/>
                    <a:pt x="7517239" y="330926"/>
                    <a:pt x="7633064" y="337892"/>
                  </a:cubicBezTo>
                  <a:cubicBezTo>
                    <a:pt x="7724504" y="343118"/>
                    <a:pt x="7815072" y="358793"/>
                    <a:pt x="7906512" y="357051"/>
                  </a:cubicBezTo>
                  <a:cubicBezTo>
                    <a:pt x="8022336" y="355310"/>
                    <a:pt x="8139031" y="344859"/>
                    <a:pt x="8254855" y="332668"/>
                  </a:cubicBezTo>
                  <a:cubicBezTo>
                    <a:pt x="8355003" y="322217"/>
                    <a:pt x="8439477" y="350085"/>
                    <a:pt x="8495212" y="431945"/>
                  </a:cubicBezTo>
                  <a:cubicBezTo>
                    <a:pt x="8607552" y="596537"/>
                    <a:pt x="8637161" y="779417"/>
                    <a:pt x="8584909" y="971876"/>
                  </a:cubicBezTo>
                  <a:cubicBezTo>
                    <a:pt x="8556172" y="1076379"/>
                    <a:pt x="8408997" y="1160853"/>
                    <a:pt x="8306235" y="1132114"/>
                  </a:cubicBezTo>
                  <a:cubicBezTo>
                    <a:pt x="8270531" y="1121664"/>
                    <a:pt x="8241792" y="1085959"/>
                    <a:pt x="8208700" y="1064188"/>
                  </a:cubicBezTo>
                  <a:cubicBezTo>
                    <a:pt x="8187799" y="1051125"/>
                    <a:pt x="8164286" y="1032836"/>
                    <a:pt x="8142515" y="1032836"/>
                  </a:cubicBezTo>
                  <a:cubicBezTo>
                    <a:pt x="7879515" y="1030224"/>
                    <a:pt x="7616517" y="1030224"/>
                    <a:pt x="7354389" y="1031966"/>
                  </a:cubicBezTo>
                  <a:cubicBezTo>
                    <a:pt x="7330005" y="1031966"/>
                    <a:pt x="7299525" y="1045899"/>
                    <a:pt x="7282108" y="1064188"/>
                  </a:cubicBezTo>
                  <a:cubicBezTo>
                    <a:pt x="7221148" y="1126018"/>
                    <a:pt x="7152350" y="1121664"/>
                    <a:pt x="7109678" y="1045029"/>
                  </a:cubicBezTo>
                  <a:cubicBezTo>
                    <a:pt x="7046976" y="931817"/>
                    <a:pt x="7026947" y="811639"/>
                    <a:pt x="7072231" y="681010"/>
                  </a:cubicBezTo>
                  <a:cubicBezTo>
                    <a:pt x="7047847" y="681010"/>
                    <a:pt x="7028688" y="681010"/>
                    <a:pt x="7009529" y="681010"/>
                  </a:cubicBezTo>
                  <a:cubicBezTo>
                    <a:pt x="5779008" y="681881"/>
                    <a:pt x="4547616" y="682752"/>
                    <a:pt x="3317095" y="685365"/>
                  </a:cubicBezTo>
                  <a:cubicBezTo>
                    <a:pt x="2575125" y="686235"/>
                    <a:pt x="1833154" y="691461"/>
                    <a:pt x="1091184" y="691461"/>
                  </a:cubicBezTo>
                  <a:cubicBezTo>
                    <a:pt x="851698" y="691461"/>
                    <a:pt x="612213" y="675785"/>
                    <a:pt x="387531" y="579120"/>
                  </a:cubicBezTo>
                  <a:cubicBezTo>
                    <a:pt x="228165" y="510322"/>
                    <a:pt x="101019" y="404078"/>
                    <a:pt x="0" y="252549"/>
                  </a:cubicBezTo>
                  <a:cubicBezTo>
                    <a:pt x="2361765" y="317863"/>
                    <a:pt x="4715692" y="302188"/>
                    <a:pt x="7080069" y="323088"/>
                  </a:cubicBezTo>
                  <a:close/>
                  <a:moveTo>
                    <a:pt x="8003178" y="858665"/>
                  </a:moveTo>
                  <a:cubicBezTo>
                    <a:pt x="8030174" y="859536"/>
                    <a:pt x="8058041" y="859536"/>
                    <a:pt x="8085038" y="863019"/>
                  </a:cubicBezTo>
                  <a:cubicBezTo>
                    <a:pt x="8139031" y="869115"/>
                    <a:pt x="8152965" y="835152"/>
                    <a:pt x="8156448" y="793351"/>
                  </a:cubicBezTo>
                  <a:cubicBezTo>
                    <a:pt x="8160803" y="748937"/>
                    <a:pt x="8143386" y="726295"/>
                    <a:pt x="8093746" y="725424"/>
                  </a:cubicBezTo>
                  <a:cubicBezTo>
                    <a:pt x="7836843" y="721941"/>
                    <a:pt x="7579940" y="715845"/>
                    <a:pt x="7323909" y="710619"/>
                  </a:cubicBezTo>
                  <a:cubicBezTo>
                    <a:pt x="7276883" y="709749"/>
                    <a:pt x="7269045" y="741099"/>
                    <a:pt x="7269915" y="775934"/>
                  </a:cubicBezTo>
                  <a:cubicBezTo>
                    <a:pt x="7270786" y="809027"/>
                    <a:pt x="7266432" y="850828"/>
                    <a:pt x="7318683" y="852569"/>
                  </a:cubicBezTo>
                  <a:cubicBezTo>
                    <a:pt x="7408382" y="856924"/>
                    <a:pt x="7497209" y="862149"/>
                    <a:pt x="7586908" y="863019"/>
                  </a:cubicBezTo>
                  <a:cubicBezTo>
                    <a:pt x="7608679" y="863019"/>
                    <a:pt x="7636546" y="852569"/>
                    <a:pt x="7652222" y="837765"/>
                  </a:cubicBezTo>
                  <a:cubicBezTo>
                    <a:pt x="7700119" y="794222"/>
                    <a:pt x="7801138" y="769838"/>
                    <a:pt x="7844681" y="813381"/>
                  </a:cubicBezTo>
                  <a:cubicBezTo>
                    <a:pt x="7893449" y="862149"/>
                    <a:pt x="7948313" y="849956"/>
                    <a:pt x="8003178" y="858665"/>
                  </a:cubicBezTo>
                  <a:close/>
                </a:path>
              </a:pathLst>
            </a:custGeom>
            <a:solidFill>
              <a:srgbClr val="008A46"/>
            </a:solidFill>
            <a:ln w="870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58" name="شكل حر: شكل 457">
              <a:extLst>
                <a:ext uri="{FF2B5EF4-FFF2-40B4-BE49-F238E27FC236}">
                  <a16:creationId xmlns:a16="http://schemas.microsoft.com/office/drawing/2014/main" id="{312E0F66-4E1A-48B2-AABE-E61CE8DBE04A}"/>
                </a:ext>
              </a:extLst>
            </p:cNvPr>
            <p:cNvSpPr/>
            <p:nvPr/>
          </p:nvSpPr>
          <p:spPr>
            <a:xfrm>
              <a:off x="8395256" y="4555453"/>
              <a:ext cx="1548" cy="2023871"/>
            </a:xfrm>
            <a:custGeom>
              <a:avLst/>
              <a:gdLst>
                <a:gd name="connsiteX0" fmla="*/ 1548 w 1548"/>
                <a:gd name="connsiteY0" fmla="*/ 2023872 h 2023871"/>
                <a:gd name="connsiteX1" fmla="*/ 1548 w 1548"/>
                <a:gd name="connsiteY1" fmla="*/ 0 h 202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8" h="2023871">
                  <a:moveTo>
                    <a:pt x="1548" y="2023872"/>
                  </a:moveTo>
                  <a:cubicBezTo>
                    <a:pt x="-1935" y="2023872"/>
                    <a:pt x="1548" y="0"/>
                    <a:pt x="1548" y="0"/>
                  </a:cubicBezTo>
                </a:path>
              </a:pathLst>
            </a:custGeom>
            <a:noFill/>
            <a:ln w="26126" cap="flat">
              <a:solidFill>
                <a:srgbClr val="475154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59" name="شكل حر: شكل 458">
              <a:extLst>
                <a:ext uri="{FF2B5EF4-FFF2-40B4-BE49-F238E27FC236}">
                  <a16:creationId xmlns:a16="http://schemas.microsoft.com/office/drawing/2014/main" id="{C1FD3F41-4171-45EF-A570-36B133B75962}"/>
                </a:ext>
              </a:extLst>
            </p:cNvPr>
            <p:cNvSpPr/>
            <p:nvPr/>
          </p:nvSpPr>
          <p:spPr>
            <a:xfrm>
              <a:off x="8379387" y="4616831"/>
              <a:ext cx="845602" cy="840439"/>
            </a:xfrm>
            <a:custGeom>
              <a:avLst/>
              <a:gdLst>
                <a:gd name="connsiteX0" fmla="*/ 871 w 845602"/>
                <a:gd name="connsiteY0" fmla="*/ 2195 h 840439"/>
                <a:gd name="connsiteX1" fmla="*/ 61831 w 845602"/>
                <a:gd name="connsiteY1" fmla="*/ 57930 h 840439"/>
                <a:gd name="connsiteX2" fmla="*/ 239486 w 845602"/>
                <a:gd name="connsiteY2" fmla="*/ 155466 h 840439"/>
                <a:gd name="connsiteX3" fmla="*/ 377952 w 845602"/>
                <a:gd name="connsiteY3" fmla="*/ 247777 h 840439"/>
                <a:gd name="connsiteX4" fmla="*/ 531223 w 845602"/>
                <a:gd name="connsiteY4" fmla="*/ 247777 h 840439"/>
                <a:gd name="connsiteX5" fmla="*/ 606988 w 845602"/>
                <a:gd name="connsiteY5" fmla="*/ 286965 h 840439"/>
                <a:gd name="connsiteX6" fmla="*/ 733262 w 845602"/>
                <a:gd name="connsiteY6" fmla="*/ 298286 h 840439"/>
                <a:gd name="connsiteX7" fmla="*/ 733262 w 845602"/>
                <a:gd name="connsiteY7" fmla="*/ 613537 h 840439"/>
                <a:gd name="connsiteX8" fmla="*/ 845603 w 845602"/>
                <a:gd name="connsiteY8" fmla="*/ 800771 h 840439"/>
                <a:gd name="connsiteX9" fmla="*/ 775062 w 845602"/>
                <a:gd name="connsiteY9" fmla="*/ 800771 h 840439"/>
                <a:gd name="connsiteX10" fmla="*/ 655755 w 845602"/>
                <a:gd name="connsiteY10" fmla="*/ 814705 h 840439"/>
                <a:gd name="connsiteX11" fmla="*/ 512064 w 845602"/>
                <a:gd name="connsiteY11" fmla="*/ 814705 h 840439"/>
                <a:gd name="connsiteX12" fmla="*/ 395369 w 845602"/>
                <a:gd name="connsiteY12" fmla="*/ 766807 h 840439"/>
                <a:gd name="connsiteX13" fmla="*/ 278674 w 845602"/>
                <a:gd name="connsiteY13" fmla="*/ 686689 h 840439"/>
                <a:gd name="connsiteX14" fmla="*/ 188105 w 845602"/>
                <a:gd name="connsiteY14" fmla="*/ 669271 h 840439"/>
                <a:gd name="connsiteX15" fmla="*/ 102761 w 845602"/>
                <a:gd name="connsiteY15" fmla="*/ 608311 h 840439"/>
                <a:gd name="connsiteX16" fmla="*/ 0 w 845602"/>
                <a:gd name="connsiteY16" fmla="*/ 608311 h 840439"/>
                <a:gd name="connsiteX17" fmla="*/ 871 w 845602"/>
                <a:gd name="connsiteY17" fmla="*/ 2195 h 84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5602" h="840439">
                  <a:moveTo>
                    <a:pt x="871" y="2195"/>
                  </a:moveTo>
                  <a:cubicBezTo>
                    <a:pt x="871" y="2195"/>
                    <a:pt x="7837" y="-16964"/>
                    <a:pt x="61831" y="57930"/>
                  </a:cubicBezTo>
                  <a:cubicBezTo>
                    <a:pt x="115824" y="132823"/>
                    <a:pt x="132370" y="165045"/>
                    <a:pt x="239486" y="155466"/>
                  </a:cubicBezTo>
                  <a:cubicBezTo>
                    <a:pt x="346601" y="145886"/>
                    <a:pt x="376210" y="177237"/>
                    <a:pt x="377952" y="247777"/>
                  </a:cubicBezTo>
                  <a:cubicBezTo>
                    <a:pt x="377952" y="247777"/>
                    <a:pt x="487680" y="213813"/>
                    <a:pt x="531223" y="247777"/>
                  </a:cubicBezTo>
                  <a:cubicBezTo>
                    <a:pt x="574765" y="281740"/>
                    <a:pt x="552994" y="315703"/>
                    <a:pt x="606988" y="286965"/>
                  </a:cubicBezTo>
                  <a:cubicBezTo>
                    <a:pt x="660980" y="258227"/>
                    <a:pt x="697557" y="243422"/>
                    <a:pt x="733262" y="298286"/>
                  </a:cubicBezTo>
                  <a:cubicBezTo>
                    <a:pt x="733262" y="298286"/>
                    <a:pt x="653142" y="472458"/>
                    <a:pt x="733262" y="613537"/>
                  </a:cubicBezTo>
                  <a:cubicBezTo>
                    <a:pt x="813380" y="754615"/>
                    <a:pt x="845603" y="800771"/>
                    <a:pt x="845603" y="800771"/>
                  </a:cubicBezTo>
                  <a:cubicBezTo>
                    <a:pt x="845603" y="800771"/>
                    <a:pt x="821218" y="832122"/>
                    <a:pt x="775062" y="800771"/>
                  </a:cubicBezTo>
                  <a:cubicBezTo>
                    <a:pt x="728908" y="769420"/>
                    <a:pt x="699298" y="787708"/>
                    <a:pt x="655755" y="814705"/>
                  </a:cubicBezTo>
                  <a:cubicBezTo>
                    <a:pt x="612212" y="841701"/>
                    <a:pt x="555607" y="855635"/>
                    <a:pt x="512064" y="814705"/>
                  </a:cubicBezTo>
                  <a:cubicBezTo>
                    <a:pt x="468521" y="773774"/>
                    <a:pt x="460683" y="744165"/>
                    <a:pt x="395369" y="766807"/>
                  </a:cubicBezTo>
                  <a:cubicBezTo>
                    <a:pt x="329184" y="788579"/>
                    <a:pt x="312637" y="725006"/>
                    <a:pt x="278674" y="686689"/>
                  </a:cubicBezTo>
                  <a:cubicBezTo>
                    <a:pt x="244711" y="647500"/>
                    <a:pt x="244711" y="652725"/>
                    <a:pt x="188105" y="669271"/>
                  </a:cubicBezTo>
                  <a:cubicBezTo>
                    <a:pt x="132370" y="686689"/>
                    <a:pt x="139337" y="625729"/>
                    <a:pt x="102761" y="608311"/>
                  </a:cubicBezTo>
                  <a:cubicBezTo>
                    <a:pt x="66185" y="590894"/>
                    <a:pt x="0" y="601345"/>
                    <a:pt x="0" y="608311"/>
                  </a:cubicBezTo>
                  <a:cubicBezTo>
                    <a:pt x="0" y="615278"/>
                    <a:pt x="871" y="2195"/>
                    <a:pt x="871" y="2195"/>
                  </a:cubicBezTo>
                  <a:close/>
                </a:path>
              </a:pathLst>
            </a:custGeom>
            <a:solidFill>
              <a:srgbClr val="008A46"/>
            </a:solidFill>
            <a:ln w="870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60" name="شكل حر: شكل 459">
              <a:extLst>
                <a:ext uri="{FF2B5EF4-FFF2-40B4-BE49-F238E27FC236}">
                  <a16:creationId xmlns:a16="http://schemas.microsoft.com/office/drawing/2014/main" id="{1E4987C3-A5A8-4435-BACF-C5CDE52FC892}"/>
                </a:ext>
              </a:extLst>
            </p:cNvPr>
            <p:cNvSpPr/>
            <p:nvPr/>
          </p:nvSpPr>
          <p:spPr>
            <a:xfrm>
              <a:off x="8362841" y="4504073"/>
              <a:ext cx="71410" cy="71410"/>
            </a:xfrm>
            <a:custGeom>
              <a:avLst/>
              <a:gdLst>
                <a:gd name="connsiteX0" fmla="*/ 71410 w 71410"/>
                <a:gd name="connsiteY0" fmla="*/ 35705 h 71410"/>
                <a:gd name="connsiteX1" fmla="*/ 35705 w 71410"/>
                <a:gd name="connsiteY1" fmla="*/ 71410 h 71410"/>
                <a:gd name="connsiteX2" fmla="*/ 0 w 71410"/>
                <a:gd name="connsiteY2" fmla="*/ 35705 h 71410"/>
                <a:gd name="connsiteX3" fmla="*/ 35705 w 71410"/>
                <a:gd name="connsiteY3" fmla="*/ 0 h 71410"/>
                <a:gd name="connsiteX4" fmla="*/ 71410 w 71410"/>
                <a:gd name="connsiteY4" fmla="*/ 35705 h 7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10" h="71410">
                  <a:moveTo>
                    <a:pt x="71410" y="35705"/>
                  </a:moveTo>
                  <a:cubicBezTo>
                    <a:pt x="71410" y="55421"/>
                    <a:pt x="55421" y="71410"/>
                    <a:pt x="35705" y="71410"/>
                  </a:cubicBezTo>
                  <a:cubicBezTo>
                    <a:pt x="15989" y="71410"/>
                    <a:pt x="0" y="55421"/>
                    <a:pt x="0" y="35705"/>
                  </a:cubicBezTo>
                  <a:cubicBezTo>
                    <a:pt x="0" y="15989"/>
                    <a:pt x="15989" y="0"/>
                    <a:pt x="35705" y="0"/>
                  </a:cubicBezTo>
                  <a:cubicBezTo>
                    <a:pt x="55421" y="0"/>
                    <a:pt x="71410" y="15989"/>
                    <a:pt x="71410" y="35705"/>
                  </a:cubicBezTo>
                  <a:close/>
                </a:path>
              </a:pathLst>
            </a:custGeom>
            <a:solidFill>
              <a:srgbClr val="475154"/>
            </a:solidFill>
            <a:ln w="870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461" name="رسم 2">
              <a:extLst>
                <a:ext uri="{FF2B5EF4-FFF2-40B4-BE49-F238E27FC236}">
                  <a16:creationId xmlns:a16="http://schemas.microsoft.com/office/drawing/2014/main" id="{D81DE6B0-7C7E-4695-822A-EECCF5910A42}"/>
                </a:ext>
              </a:extLst>
            </p:cNvPr>
            <p:cNvGrpSpPr/>
            <p:nvPr/>
          </p:nvGrpSpPr>
          <p:grpSpPr>
            <a:xfrm>
              <a:off x="8476052" y="4837611"/>
              <a:ext cx="558546" cy="492034"/>
              <a:chOff x="8476052" y="4837611"/>
              <a:chExt cx="558546" cy="492034"/>
            </a:xfrm>
            <a:solidFill>
              <a:srgbClr val="FFFFFF"/>
            </a:solidFill>
          </p:grpSpPr>
          <p:sp>
            <p:nvSpPr>
              <p:cNvPr id="462" name="شكل حر: شكل 461">
                <a:extLst>
                  <a:ext uri="{FF2B5EF4-FFF2-40B4-BE49-F238E27FC236}">
                    <a16:creationId xmlns:a16="http://schemas.microsoft.com/office/drawing/2014/main" id="{F3DAAB97-4546-44D3-917A-9E7E4C678E67}"/>
                  </a:ext>
                </a:extLst>
              </p:cNvPr>
              <p:cNvSpPr/>
              <p:nvPr/>
            </p:nvSpPr>
            <p:spPr>
              <a:xfrm>
                <a:off x="8543979" y="5175184"/>
                <a:ext cx="400942" cy="154460"/>
              </a:xfrm>
              <a:custGeom>
                <a:avLst/>
                <a:gdLst>
                  <a:gd name="connsiteX0" fmla="*/ 329184 w 400942"/>
                  <a:gd name="connsiteY0" fmla="*/ 114401 h 154460"/>
                  <a:gd name="connsiteX1" fmla="*/ 334409 w 400942"/>
                  <a:gd name="connsiteY1" fmla="*/ 99597 h 154460"/>
                  <a:gd name="connsiteX2" fmla="*/ 335280 w 400942"/>
                  <a:gd name="connsiteY2" fmla="*/ 102209 h 154460"/>
                  <a:gd name="connsiteX3" fmla="*/ 337893 w 400942"/>
                  <a:gd name="connsiteY3" fmla="*/ 104822 h 154460"/>
                  <a:gd name="connsiteX4" fmla="*/ 340505 w 400942"/>
                  <a:gd name="connsiteY4" fmla="*/ 109176 h 154460"/>
                  <a:gd name="connsiteX5" fmla="*/ 338764 w 400942"/>
                  <a:gd name="connsiteY5" fmla="*/ 116143 h 154460"/>
                  <a:gd name="connsiteX6" fmla="*/ 355310 w 400942"/>
                  <a:gd name="connsiteY6" fmla="*/ 118756 h 154460"/>
                  <a:gd name="connsiteX7" fmla="*/ 368373 w 400942"/>
                  <a:gd name="connsiteY7" fmla="*/ 119627 h 154460"/>
                  <a:gd name="connsiteX8" fmla="*/ 384920 w 400942"/>
                  <a:gd name="connsiteY8" fmla="*/ 117014 h 154460"/>
                  <a:gd name="connsiteX9" fmla="*/ 396240 w 400942"/>
                  <a:gd name="connsiteY9" fmla="*/ 119627 h 154460"/>
                  <a:gd name="connsiteX10" fmla="*/ 398853 w 400942"/>
                  <a:gd name="connsiteY10" fmla="*/ 144010 h 154460"/>
                  <a:gd name="connsiteX11" fmla="*/ 384920 w 400942"/>
                  <a:gd name="connsiteY11" fmla="*/ 154461 h 154460"/>
                  <a:gd name="connsiteX12" fmla="*/ 380565 w 400942"/>
                  <a:gd name="connsiteY12" fmla="*/ 151848 h 154460"/>
                  <a:gd name="connsiteX13" fmla="*/ 377082 w 400942"/>
                  <a:gd name="connsiteY13" fmla="*/ 150977 h 154460"/>
                  <a:gd name="connsiteX14" fmla="*/ 339634 w 400942"/>
                  <a:gd name="connsiteY14" fmla="*/ 150107 h 154460"/>
                  <a:gd name="connsiteX15" fmla="*/ 336151 w 400942"/>
                  <a:gd name="connsiteY15" fmla="*/ 150977 h 154460"/>
                  <a:gd name="connsiteX16" fmla="*/ 328313 w 400942"/>
                  <a:gd name="connsiteY16" fmla="*/ 148365 h 154460"/>
                  <a:gd name="connsiteX17" fmla="*/ 327443 w 400942"/>
                  <a:gd name="connsiteY17" fmla="*/ 130948 h 154460"/>
                  <a:gd name="connsiteX18" fmla="*/ 324830 w 400942"/>
                  <a:gd name="connsiteY18" fmla="*/ 130077 h 154460"/>
                  <a:gd name="connsiteX19" fmla="*/ 154142 w 400942"/>
                  <a:gd name="connsiteY19" fmla="*/ 56054 h 154460"/>
                  <a:gd name="connsiteX20" fmla="*/ 50510 w 400942"/>
                  <a:gd name="connsiteY20" fmla="*/ 21220 h 154460"/>
                  <a:gd name="connsiteX21" fmla="*/ 17417 w 400942"/>
                  <a:gd name="connsiteY21" fmla="*/ 15124 h 154460"/>
                  <a:gd name="connsiteX22" fmla="*/ 0 w 400942"/>
                  <a:gd name="connsiteY22" fmla="*/ 2061 h 154460"/>
                  <a:gd name="connsiteX23" fmla="*/ 329184 w 400942"/>
                  <a:gd name="connsiteY23" fmla="*/ 114401 h 154460"/>
                  <a:gd name="connsiteX24" fmla="*/ 370985 w 400942"/>
                  <a:gd name="connsiteY24" fmla="*/ 142269 h 154460"/>
                  <a:gd name="connsiteX25" fmla="*/ 374469 w 400942"/>
                  <a:gd name="connsiteY25" fmla="*/ 142269 h 154460"/>
                  <a:gd name="connsiteX26" fmla="*/ 377952 w 400942"/>
                  <a:gd name="connsiteY26" fmla="*/ 138786 h 154460"/>
                  <a:gd name="connsiteX27" fmla="*/ 375339 w 400942"/>
                  <a:gd name="connsiteY27" fmla="*/ 136173 h 154460"/>
                  <a:gd name="connsiteX28" fmla="*/ 338764 w 400942"/>
                  <a:gd name="connsiteY28" fmla="*/ 134431 h 154460"/>
                  <a:gd name="connsiteX29" fmla="*/ 336151 w 400942"/>
                  <a:gd name="connsiteY29" fmla="*/ 137044 h 154460"/>
                  <a:gd name="connsiteX30" fmla="*/ 337893 w 400942"/>
                  <a:gd name="connsiteY30" fmla="*/ 141398 h 154460"/>
                  <a:gd name="connsiteX31" fmla="*/ 350085 w 400942"/>
                  <a:gd name="connsiteY31" fmla="*/ 143140 h 154460"/>
                  <a:gd name="connsiteX32" fmla="*/ 353568 w 400942"/>
                  <a:gd name="connsiteY32" fmla="*/ 142269 h 154460"/>
                  <a:gd name="connsiteX33" fmla="*/ 363148 w 400942"/>
                  <a:gd name="connsiteY33" fmla="*/ 141398 h 154460"/>
                  <a:gd name="connsiteX34" fmla="*/ 370985 w 400942"/>
                  <a:gd name="connsiteY34" fmla="*/ 142269 h 15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0942" h="154460">
                    <a:moveTo>
                      <a:pt x="329184" y="114401"/>
                    </a:moveTo>
                    <a:cubicBezTo>
                      <a:pt x="324830" y="105693"/>
                      <a:pt x="326571" y="100468"/>
                      <a:pt x="334409" y="99597"/>
                    </a:cubicBezTo>
                    <a:cubicBezTo>
                      <a:pt x="334409" y="100468"/>
                      <a:pt x="334409" y="101338"/>
                      <a:pt x="335280" y="102209"/>
                    </a:cubicBezTo>
                    <a:cubicBezTo>
                      <a:pt x="336151" y="103080"/>
                      <a:pt x="337022" y="103951"/>
                      <a:pt x="337893" y="104822"/>
                    </a:cubicBezTo>
                    <a:cubicBezTo>
                      <a:pt x="339634" y="105693"/>
                      <a:pt x="340505" y="106564"/>
                      <a:pt x="340505" y="109176"/>
                    </a:cubicBezTo>
                    <a:cubicBezTo>
                      <a:pt x="340505" y="111789"/>
                      <a:pt x="339634" y="113530"/>
                      <a:pt x="338764" y="116143"/>
                    </a:cubicBezTo>
                    <a:cubicBezTo>
                      <a:pt x="343989" y="117014"/>
                      <a:pt x="349214" y="117885"/>
                      <a:pt x="355310" y="118756"/>
                    </a:cubicBezTo>
                    <a:cubicBezTo>
                      <a:pt x="359664" y="119627"/>
                      <a:pt x="364019" y="119627"/>
                      <a:pt x="368373" y="119627"/>
                    </a:cubicBezTo>
                    <a:cubicBezTo>
                      <a:pt x="373598" y="119627"/>
                      <a:pt x="379694" y="118756"/>
                      <a:pt x="384920" y="117014"/>
                    </a:cubicBezTo>
                    <a:cubicBezTo>
                      <a:pt x="390144" y="116143"/>
                      <a:pt x="393628" y="116143"/>
                      <a:pt x="396240" y="119627"/>
                    </a:cubicBezTo>
                    <a:cubicBezTo>
                      <a:pt x="401465" y="126593"/>
                      <a:pt x="402337" y="134431"/>
                      <a:pt x="398853" y="144010"/>
                    </a:cubicBezTo>
                    <a:cubicBezTo>
                      <a:pt x="397111" y="149236"/>
                      <a:pt x="390144" y="154461"/>
                      <a:pt x="384920" y="154461"/>
                    </a:cubicBezTo>
                    <a:cubicBezTo>
                      <a:pt x="383177" y="154461"/>
                      <a:pt x="382307" y="152719"/>
                      <a:pt x="380565" y="151848"/>
                    </a:cubicBezTo>
                    <a:cubicBezTo>
                      <a:pt x="379694" y="150977"/>
                      <a:pt x="378823" y="150977"/>
                      <a:pt x="377082" y="150977"/>
                    </a:cubicBezTo>
                    <a:cubicBezTo>
                      <a:pt x="364889" y="151848"/>
                      <a:pt x="351827" y="151848"/>
                      <a:pt x="339634" y="150107"/>
                    </a:cubicBezTo>
                    <a:cubicBezTo>
                      <a:pt x="338764" y="150107"/>
                      <a:pt x="337022" y="150107"/>
                      <a:pt x="336151" y="150977"/>
                    </a:cubicBezTo>
                    <a:cubicBezTo>
                      <a:pt x="332668" y="153590"/>
                      <a:pt x="330055" y="152719"/>
                      <a:pt x="328313" y="148365"/>
                    </a:cubicBezTo>
                    <a:cubicBezTo>
                      <a:pt x="325701" y="142269"/>
                      <a:pt x="324830" y="136173"/>
                      <a:pt x="327443" y="130948"/>
                    </a:cubicBezTo>
                    <a:cubicBezTo>
                      <a:pt x="326571" y="130948"/>
                      <a:pt x="325701" y="130948"/>
                      <a:pt x="324830" y="130077"/>
                    </a:cubicBezTo>
                    <a:cubicBezTo>
                      <a:pt x="267353" y="118756"/>
                      <a:pt x="210748" y="83050"/>
                      <a:pt x="154142" y="56054"/>
                    </a:cubicBezTo>
                    <a:cubicBezTo>
                      <a:pt x="120179" y="39508"/>
                      <a:pt x="85344" y="25574"/>
                      <a:pt x="50510" y="21220"/>
                    </a:cubicBezTo>
                    <a:cubicBezTo>
                      <a:pt x="39189" y="19478"/>
                      <a:pt x="27868" y="18607"/>
                      <a:pt x="17417" y="15124"/>
                    </a:cubicBezTo>
                    <a:cubicBezTo>
                      <a:pt x="10450" y="12511"/>
                      <a:pt x="4354" y="8157"/>
                      <a:pt x="0" y="2061"/>
                    </a:cubicBezTo>
                    <a:cubicBezTo>
                      <a:pt x="113211" y="-16227"/>
                      <a:pt x="217714" y="92630"/>
                      <a:pt x="329184" y="114401"/>
                    </a:cubicBezTo>
                    <a:close/>
                    <a:moveTo>
                      <a:pt x="370985" y="142269"/>
                    </a:moveTo>
                    <a:cubicBezTo>
                      <a:pt x="371856" y="142269"/>
                      <a:pt x="373598" y="142269"/>
                      <a:pt x="374469" y="142269"/>
                    </a:cubicBezTo>
                    <a:cubicBezTo>
                      <a:pt x="377082" y="142269"/>
                      <a:pt x="377952" y="140527"/>
                      <a:pt x="377952" y="138786"/>
                    </a:cubicBezTo>
                    <a:cubicBezTo>
                      <a:pt x="377952" y="137044"/>
                      <a:pt x="377082" y="135302"/>
                      <a:pt x="375339" y="136173"/>
                    </a:cubicBezTo>
                    <a:cubicBezTo>
                      <a:pt x="363148" y="137044"/>
                      <a:pt x="350956" y="136173"/>
                      <a:pt x="338764" y="134431"/>
                    </a:cubicBezTo>
                    <a:cubicBezTo>
                      <a:pt x="336151" y="134431"/>
                      <a:pt x="336151" y="135302"/>
                      <a:pt x="336151" y="137044"/>
                    </a:cubicBezTo>
                    <a:cubicBezTo>
                      <a:pt x="336151" y="138786"/>
                      <a:pt x="336151" y="140527"/>
                      <a:pt x="337893" y="141398"/>
                    </a:cubicBezTo>
                    <a:cubicBezTo>
                      <a:pt x="342247" y="142269"/>
                      <a:pt x="346602" y="143140"/>
                      <a:pt x="350085" y="143140"/>
                    </a:cubicBezTo>
                    <a:cubicBezTo>
                      <a:pt x="350956" y="143140"/>
                      <a:pt x="352697" y="143140"/>
                      <a:pt x="353568" y="142269"/>
                    </a:cubicBezTo>
                    <a:cubicBezTo>
                      <a:pt x="356181" y="140527"/>
                      <a:pt x="360535" y="139656"/>
                      <a:pt x="363148" y="141398"/>
                    </a:cubicBezTo>
                    <a:cubicBezTo>
                      <a:pt x="365760" y="143140"/>
                      <a:pt x="368373" y="142269"/>
                      <a:pt x="370985" y="1422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63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8476052" y="4837611"/>
                <a:ext cx="558546" cy="301868"/>
                <a:chOff x="8476052" y="4837611"/>
                <a:chExt cx="558546" cy="301868"/>
              </a:xfrm>
              <a:solidFill>
                <a:srgbClr val="FFFFFF"/>
              </a:solidFill>
            </p:grpSpPr>
            <p:sp>
              <p:nvSpPr>
                <p:cNvPr id="464" name="شكل حر: شكل 463">
                  <a:extLst>
                    <a:ext uri="{FF2B5EF4-FFF2-40B4-BE49-F238E27FC236}">
                      <a16:creationId xmlns:a16="http://schemas.microsoft.com/office/drawing/2014/main" id="{EF3249C0-BF09-48C1-9994-2C3C325BE5FE}"/>
                    </a:ext>
                  </a:extLst>
                </p:cNvPr>
                <p:cNvSpPr/>
                <p:nvPr/>
              </p:nvSpPr>
              <p:spPr>
                <a:xfrm>
                  <a:off x="8587522" y="4926656"/>
                  <a:ext cx="223810" cy="149085"/>
                </a:xfrm>
                <a:custGeom>
                  <a:avLst/>
                  <a:gdLst>
                    <a:gd name="connsiteX0" fmla="*/ 61831 w 223810"/>
                    <a:gd name="connsiteY0" fmla="*/ 48550 h 149085"/>
                    <a:gd name="connsiteX1" fmla="*/ 60089 w 223810"/>
                    <a:gd name="connsiteY1" fmla="*/ 62484 h 149085"/>
                    <a:gd name="connsiteX2" fmla="*/ 62702 w 223810"/>
                    <a:gd name="connsiteY2" fmla="*/ 61613 h 149085"/>
                    <a:gd name="connsiteX3" fmla="*/ 80990 w 223810"/>
                    <a:gd name="connsiteY3" fmla="*/ 52034 h 149085"/>
                    <a:gd name="connsiteX4" fmla="*/ 84473 w 223810"/>
                    <a:gd name="connsiteY4" fmla="*/ 30262 h 149085"/>
                    <a:gd name="connsiteX5" fmla="*/ 80119 w 223810"/>
                    <a:gd name="connsiteY5" fmla="*/ 23295 h 149085"/>
                    <a:gd name="connsiteX6" fmla="*/ 77507 w 223810"/>
                    <a:gd name="connsiteY6" fmla="*/ 3266 h 149085"/>
                    <a:gd name="connsiteX7" fmla="*/ 89699 w 223810"/>
                    <a:gd name="connsiteY7" fmla="*/ 3266 h 149085"/>
                    <a:gd name="connsiteX8" fmla="*/ 100149 w 223810"/>
                    <a:gd name="connsiteY8" fmla="*/ 27650 h 149085"/>
                    <a:gd name="connsiteX9" fmla="*/ 93182 w 223810"/>
                    <a:gd name="connsiteY9" fmla="*/ 23295 h 149085"/>
                    <a:gd name="connsiteX10" fmla="*/ 98407 w 223810"/>
                    <a:gd name="connsiteY10" fmla="*/ 47679 h 149085"/>
                    <a:gd name="connsiteX11" fmla="*/ 94053 w 223810"/>
                    <a:gd name="connsiteY11" fmla="*/ 61613 h 149085"/>
                    <a:gd name="connsiteX12" fmla="*/ 68798 w 223810"/>
                    <a:gd name="connsiteY12" fmla="*/ 79030 h 149085"/>
                    <a:gd name="connsiteX13" fmla="*/ 62702 w 223810"/>
                    <a:gd name="connsiteY13" fmla="*/ 80772 h 149085"/>
                    <a:gd name="connsiteX14" fmla="*/ 60960 w 223810"/>
                    <a:gd name="connsiteY14" fmla="*/ 84255 h 149085"/>
                    <a:gd name="connsiteX15" fmla="*/ 69669 w 223810"/>
                    <a:gd name="connsiteY15" fmla="*/ 92964 h 149085"/>
                    <a:gd name="connsiteX16" fmla="*/ 80119 w 223810"/>
                    <a:gd name="connsiteY16" fmla="*/ 93835 h 149085"/>
                    <a:gd name="connsiteX17" fmla="*/ 106245 w 223810"/>
                    <a:gd name="connsiteY17" fmla="*/ 79030 h 149085"/>
                    <a:gd name="connsiteX18" fmla="*/ 111470 w 223810"/>
                    <a:gd name="connsiteY18" fmla="*/ 61613 h 149085"/>
                    <a:gd name="connsiteX19" fmla="*/ 103632 w 223810"/>
                    <a:gd name="connsiteY19" fmla="*/ 20683 h 149085"/>
                    <a:gd name="connsiteX20" fmla="*/ 102762 w 223810"/>
                    <a:gd name="connsiteY20" fmla="*/ 6749 h 149085"/>
                    <a:gd name="connsiteX21" fmla="*/ 108857 w 223810"/>
                    <a:gd name="connsiteY21" fmla="*/ 1524 h 149085"/>
                    <a:gd name="connsiteX22" fmla="*/ 110599 w 223810"/>
                    <a:gd name="connsiteY22" fmla="*/ 2395 h 149085"/>
                    <a:gd name="connsiteX23" fmla="*/ 114953 w 223810"/>
                    <a:gd name="connsiteY23" fmla="*/ 9362 h 149085"/>
                    <a:gd name="connsiteX24" fmla="*/ 124533 w 223810"/>
                    <a:gd name="connsiteY24" fmla="*/ 59001 h 149085"/>
                    <a:gd name="connsiteX25" fmla="*/ 127145 w 223810"/>
                    <a:gd name="connsiteY25" fmla="*/ 65097 h 149085"/>
                    <a:gd name="connsiteX26" fmla="*/ 155013 w 223810"/>
                    <a:gd name="connsiteY26" fmla="*/ 59001 h 149085"/>
                    <a:gd name="connsiteX27" fmla="*/ 168076 w 223810"/>
                    <a:gd name="connsiteY27" fmla="*/ 62484 h 149085"/>
                    <a:gd name="connsiteX28" fmla="*/ 171559 w 223810"/>
                    <a:gd name="connsiteY28" fmla="*/ 60742 h 149085"/>
                    <a:gd name="connsiteX29" fmla="*/ 172430 w 223810"/>
                    <a:gd name="connsiteY29" fmla="*/ 52904 h 149085"/>
                    <a:gd name="connsiteX30" fmla="*/ 186364 w 223810"/>
                    <a:gd name="connsiteY30" fmla="*/ 40712 h 149085"/>
                    <a:gd name="connsiteX31" fmla="*/ 206393 w 223810"/>
                    <a:gd name="connsiteY31" fmla="*/ 65967 h 149085"/>
                    <a:gd name="connsiteX32" fmla="*/ 190718 w 223810"/>
                    <a:gd name="connsiteY32" fmla="*/ 85126 h 149085"/>
                    <a:gd name="connsiteX33" fmla="*/ 170688 w 223810"/>
                    <a:gd name="connsiteY33" fmla="*/ 80772 h 149085"/>
                    <a:gd name="connsiteX34" fmla="*/ 168076 w 223810"/>
                    <a:gd name="connsiteY34" fmla="*/ 79901 h 149085"/>
                    <a:gd name="connsiteX35" fmla="*/ 168076 w 223810"/>
                    <a:gd name="connsiteY35" fmla="*/ 80772 h 149085"/>
                    <a:gd name="connsiteX36" fmla="*/ 172430 w 223810"/>
                    <a:gd name="connsiteY36" fmla="*/ 83384 h 149085"/>
                    <a:gd name="connsiteX37" fmla="*/ 218585 w 223810"/>
                    <a:gd name="connsiteY37" fmla="*/ 106898 h 149085"/>
                    <a:gd name="connsiteX38" fmla="*/ 223810 w 223810"/>
                    <a:gd name="connsiteY38" fmla="*/ 111252 h 149085"/>
                    <a:gd name="connsiteX39" fmla="*/ 214231 w 223810"/>
                    <a:gd name="connsiteY39" fmla="*/ 126057 h 149085"/>
                    <a:gd name="connsiteX40" fmla="*/ 212489 w 223810"/>
                    <a:gd name="connsiteY40" fmla="*/ 126927 h 149085"/>
                    <a:gd name="connsiteX41" fmla="*/ 177655 w 223810"/>
                    <a:gd name="connsiteY41" fmla="*/ 116477 h 149085"/>
                    <a:gd name="connsiteX42" fmla="*/ 168076 w 223810"/>
                    <a:gd name="connsiteY42" fmla="*/ 112994 h 149085"/>
                    <a:gd name="connsiteX43" fmla="*/ 159367 w 223810"/>
                    <a:gd name="connsiteY43" fmla="*/ 114735 h 149085"/>
                    <a:gd name="connsiteX44" fmla="*/ 160238 w 223810"/>
                    <a:gd name="connsiteY44" fmla="*/ 123444 h 149085"/>
                    <a:gd name="connsiteX45" fmla="*/ 169817 w 223810"/>
                    <a:gd name="connsiteY45" fmla="*/ 134765 h 149085"/>
                    <a:gd name="connsiteX46" fmla="*/ 171559 w 223810"/>
                    <a:gd name="connsiteY46" fmla="*/ 148699 h 149085"/>
                    <a:gd name="connsiteX47" fmla="*/ 168947 w 223810"/>
                    <a:gd name="connsiteY47" fmla="*/ 148699 h 149085"/>
                    <a:gd name="connsiteX48" fmla="*/ 128887 w 223810"/>
                    <a:gd name="connsiteY48" fmla="*/ 112123 h 149085"/>
                    <a:gd name="connsiteX49" fmla="*/ 121920 w 223810"/>
                    <a:gd name="connsiteY49" fmla="*/ 98189 h 149085"/>
                    <a:gd name="connsiteX50" fmla="*/ 115824 w 223810"/>
                    <a:gd name="connsiteY50" fmla="*/ 94706 h 149085"/>
                    <a:gd name="connsiteX51" fmla="*/ 103632 w 223810"/>
                    <a:gd name="connsiteY51" fmla="*/ 103414 h 149085"/>
                    <a:gd name="connsiteX52" fmla="*/ 78377 w 223810"/>
                    <a:gd name="connsiteY52" fmla="*/ 110381 h 149085"/>
                    <a:gd name="connsiteX53" fmla="*/ 49639 w 223810"/>
                    <a:gd name="connsiteY53" fmla="*/ 86868 h 149085"/>
                    <a:gd name="connsiteX54" fmla="*/ 48768 w 223810"/>
                    <a:gd name="connsiteY54" fmla="*/ 84255 h 149085"/>
                    <a:gd name="connsiteX55" fmla="*/ 34834 w 223810"/>
                    <a:gd name="connsiteY55" fmla="*/ 86868 h 149085"/>
                    <a:gd name="connsiteX56" fmla="*/ 4354 w 223810"/>
                    <a:gd name="connsiteY56" fmla="*/ 92964 h 149085"/>
                    <a:gd name="connsiteX57" fmla="*/ 2613 w 223810"/>
                    <a:gd name="connsiteY57" fmla="*/ 92964 h 149085"/>
                    <a:gd name="connsiteX58" fmla="*/ 0 w 223810"/>
                    <a:gd name="connsiteY58" fmla="*/ 92093 h 149085"/>
                    <a:gd name="connsiteX59" fmla="*/ 871 w 223810"/>
                    <a:gd name="connsiteY59" fmla="*/ 90351 h 149085"/>
                    <a:gd name="connsiteX60" fmla="*/ 8709 w 223810"/>
                    <a:gd name="connsiteY60" fmla="*/ 84255 h 149085"/>
                    <a:gd name="connsiteX61" fmla="*/ 40930 w 223810"/>
                    <a:gd name="connsiteY61" fmla="*/ 68580 h 149085"/>
                    <a:gd name="connsiteX62" fmla="*/ 54864 w 223810"/>
                    <a:gd name="connsiteY62" fmla="*/ 55517 h 149085"/>
                    <a:gd name="connsiteX63" fmla="*/ 61831 w 223810"/>
                    <a:gd name="connsiteY63" fmla="*/ 48550 h 149085"/>
                    <a:gd name="connsiteX64" fmla="*/ 131500 w 223810"/>
                    <a:gd name="connsiteY64" fmla="*/ 80772 h 149085"/>
                    <a:gd name="connsiteX65" fmla="*/ 125404 w 223810"/>
                    <a:gd name="connsiteY65" fmla="*/ 83384 h 149085"/>
                    <a:gd name="connsiteX66" fmla="*/ 141079 w 223810"/>
                    <a:gd name="connsiteY66" fmla="*/ 114735 h 149085"/>
                    <a:gd name="connsiteX67" fmla="*/ 143691 w 223810"/>
                    <a:gd name="connsiteY67" fmla="*/ 114735 h 149085"/>
                    <a:gd name="connsiteX68" fmla="*/ 143691 w 223810"/>
                    <a:gd name="connsiteY68" fmla="*/ 112123 h 149085"/>
                    <a:gd name="connsiteX69" fmla="*/ 153271 w 223810"/>
                    <a:gd name="connsiteY69" fmla="*/ 102543 h 149085"/>
                    <a:gd name="connsiteX70" fmla="*/ 155013 w 223810"/>
                    <a:gd name="connsiteY70" fmla="*/ 102543 h 149085"/>
                    <a:gd name="connsiteX71" fmla="*/ 158496 w 223810"/>
                    <a:gd name="connsiteY71" fmla="*/ 101672 h 149085"/>
                    <a:gd name="connsiteX72" fmla="*/ 155013 w 223810"/>
                    <a:gd name="connsiteY72" fmla="*/ 96447 h 149085"/>
                    <a:gd name="connsiteX73" fmla="*/ 148917 w 223810"/>
                    <a:gd name="connsiteY73" fmla="*/ 92093 h 149085"/>
                    <a:gd name="connsiteX74" fmla="*/ 131500 w 223810"/>
                    <a:gd name="connsiteY74" fmla="*/ 80772 h 149085"/>
                    <a:gd name="connsiteX75" fmla="*/ 185493 w 223810"/>
                    <a:gd name="connsiteY75" fmla="*/ 70322 h 149085"/>
                    <a:gd name="connsiteX76" fmla="*/ 188105 w 223810"/>
                    <a:gd name="connsiteY76" fmla="*/ 70322 h 149085"/>
                    <a:gd name="connsiteX77" fmla="*/ 188105 w 223810"/>
                    <a:gd name="connsiteY77" fmla="*/ 67709 h 149085"/>
                    <a:gd name="connsiteX78" fmla="*/ 182880 w 223810"/>
                    <a:gd name="connsiteY78" fmla="*/ 61613 h 149085"/>
                    <a:gd name="connsiteX79" fmla="*/ 181139 w 223810"/>
                    <a:gd name="connsiteY79" fmla="*/ 61613 h 149085"/>
                    <a:gd name="connsiteX80" fmla="*/ 181139 w 223810"/>
                    <a:gd name="connsiteY80" fmla="*/ 64226 h 149085"/>
                    <a:gd name="connsiteX81" fmla="*/ 185493 w 223810"/>
                    <a:gd name="connsiteY81" fmla="*/ 70322 h 14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223810" h="149085">
                      <a:moveTo>
                        <a:pt x="61831" y="48550"/>
                      </a:moveTo>
                      <a:cubicBezTo>
                        <a:pt x="60960" y="53775"/>
                        <a:pt x="60960" y="58130"/>
                        <a:pt x="60089" y="62484"/>
                      </a:cubicBezTo>
                      <a:cubicBezTo>
                        <a:pt x="60960" y="62484"/>
                        <a:pt x="61831" y="62484"/>
                        <a:pt x="62702" y="61613"/>
                      </a:cubicBezTo>
                      <a:cubicBezTo>
                        <a:pt x="68798" y="58130"/>
                        <a:pt x="74894" y="55517"/>
                        <a:pt x="80990" y="52034"/>
                      </a:cubicBezTo>
                      <a:cubicBezTo>
                        <a:pt x="89699" y="47679"/>
                        <a:pt x="88828" y="38971"/>
                        <a:pt x="84473" y="30262"/>
                      </a:cubicBezTo>
                      <a:cubicBezTo>
                        <a:pt x="83603" y="27650"/>
                        <a:pt x="81861" y="25908"/>
                        <a:pt x="80119" y="23295"/>
                      </a:cubicBezTo>
                      <a:cubicBezTo>
                        <a:pt x="74894" y="16329"/>
                        <a:pt x="74894" y="9362"/>
                        <a:pt x="77507" y="3266"/>
                      </a:cubicBezTo>
                      <a:cubicBezTo>
                        <a:pt x="79248" y="-1089"/>
                        <a:pt x="85344" y="-1089"/>
                        <a:pt x="89699" y="3266"/>
                      </a:cubicBezTo>
                      <a:cubicBezTo>
                        <a:pt x="95794" y="10232"/>
                        <a:pt x="98407" y="18941"/>
                        <a:pt x="100149" y="27650"/>
                      </a:cubicBezTo>
                      <a:cubicBezTo>
                        <a:pt x="97536" y="25908"/>
                        <a:pt x="95794" y="25037"/>
                        <a:pt x="93182" y="23295"/>
                      </a:cubicBezTo>
                      <a:cubicBezTo>
                        <a:pt x="97536" y="32004"/>
                        <a:pt x="98407" y="39842"/>
                        <a:pt x="98407" y="47679"/>
                      </a:cubicBezTo>
                      <a:cubicBezTo>
                        <a:pt x="98407" y="52904"/>
                        <a:pt x="96665" y="57259"/>
                        <a:pt x="94053" y="61613"/>
                      </a:cubicBezTo>
                      <a:cubicBezTo>
                        <a:pt x="87957" y="70322"/>
                        <a:pt x="79248" y="76418"/>
                        <a:pt x="68798" y="79030"/>
                      </a:cubicBezTo>
                      <a:cubicBezTo>
                        <a:pt x="67056" y="79901"/>
                        <a:pt x="64444" y="80772"/>
                        <a:pt x="62702" y="80772"/>
                      </a:cubicBezTo>
                      <a:cubicBezTo>
                        <a:pt x="60960" y="81643"/>
                        <a:pt x="60960" y="82514"/>
                        <a:pt x="60960" y="84255"/>
                      </a:cubicBezTo>
                      <a:cubicBezTo>
                        <a:pt x="61831" y="88610"/>
                        <a:pt x="64444" y="92093"/>
                        <a:pt x="69669" y="92964"/>
                      </a:cubicBezTo>
                      <a:cubicBezTo>
                        <a:pt x="73152" y="93835"/>
                        <a:pt x="76636" y="94706"/>
                        <a:pt x="80119" y="93835"/>
                      </a:cubicBezTo>
                      <a:cubicBezTo>
                        <a:pt x="90569" y="91222"/>
                        <a:pt x="99278" y="85997"/>
                        <a:pt x="106245" y="79030"/>
                      </a:cubicBezTo>
                      <a:cubicBezTo>
                        <a:pt x="110599" y="74676"/>
                        <a:pt x="111470" y="68580"/>
                        <a:pt x="111470" y="61613"/>
                      </a:cubicBezTo>
                      <a:cubicBezTo>
                        <a:pt x="111470" y="48550"/>
                        <a:pt x="107116" y="34617"/>
                        <a:pt x="103632" y="20683"/>
                      </a:cubicBezTo>
                      <a:cubicBezTo>
                        <a:pt x="101890" y="15458"/>
                        <a:pt x="101020" y="10232"/>
                        <a:pt x="102762" y="6749"/>
                      </a:cubicBezTo>
                      <a:cubicBezTo>
                        <a:pt x="103632" y="5007"/>
                        <a:pt x="106245" y="3266"/>
                        <a:pt x="108857" y="1524"/>
                      </a:cubicBezTo>
                      <a:cubicBezTo>
                        <a:pt x="108857" y="1524"/>
                        <a:pt x="110599" y="2395"/>
                        <a:pt x="110599" y="2395"/>
                      </a:cubicBezTo>
                      <a:cubicBezTo>
                        <a:pt x="112341" y="5007"/>
                        <a:pt x="114083" y="6749"/>
                        <a:pt x="114953" y="9362"/>
                      </a:cubicBezTo>
                      <a:cubicBezTo>
                        <a:pt x="121049" y="26779"/>
                        <a:pt x="124533" y="43325"/>
                        <a:pt x="124533" y="59001"/>
                      </a:cubicBezTo>
                      <a:cubicBezTo>
                        <a:pt x="124533" y="60742"/>
                        <a:pt x="124533" y="63355"/>
                        <a:pt x="127145" y="65097"/>
                      </a:cubicBezTo>
                      <a:cubicBezTo>
                        <a:pt x="133242" y="56388"/>
                        <a:pt x="143691" y="57259"/>
                        <a:pt x="155013" y="59001"/>
                      </a:cubicBezTo>
                      <a:cubicBezTo>
                        <a:pt x="159367" y="59871"/>
                        <a:pt x="163722" y="61613"/>
                        <a:pt x="168076" y="62484"/>
                      </a:cubicBezTo>
                      <a:cubicBezTo>
                        <a:pt x="170688" y="63355"/>
                        <a:pt x="171559" y="62484"/>
                        <a:pt x="171559" y="60742"/>
                      </a:cubicBezTo>
                      <a:cubicBezTo>
                        <a:pt x="171559" y="58130"/>
                        <a:pt x="171559" y="55517"/>
                        <a:pt x="172430" y="52904"/>
                      </a:cubicBezTo>
                      <a:cubicBezTo>
                        <a:pt x="173301" y="44196"/>
                        <a:pt x="178526" y="38971"/>
                        <a:pt x="186364" y="40712"/>
                      </a:cubicBezTo>
                      <a:cubicBezTo>
                        <a:pt x="195072" y="43325"/>
                        <a:pt x="204651" y="55517"/>
                        <a:pt x="206393" y="65967"/>
                      </a:cubicBezTo>
                      <a:cubicBezTo>
                        <a:pt x="207264" y="78159"/>
                        <a:pt x="201168" y="85997"/>
                        <a:pt x="190718" y="85126"/>
                      </a:cubicBezTo>
                      <a:cubicBezTo>
                        <a:pt x="184622" y="85126"/>
                        <a:pt x="177655" y="82514"/>
                        <a:pt x="170688" y="80772"/>
                      </a:cubicBezTo>
                      <a:cubicBezTo>
                        <a:pt x="169817" y="80772"/>
                        <a:pt x="168947" y="79901"/>
                        <a:pt x="168076" y="79901"/>
                      </a:cubicBezTo>
                      <a:cubicBezTo>
                        <a:pt x="168076" y="79901"/>
                        <a:pt x="168076" y="80772"/>
                        <a:pt x="168076" y="80772"/>
                      </a:cubicBezTo>
                      <a:cubicBezTo>
                        <a:pt x="169817" y="81643"/>
                        <a:pt x="170688" y="82514"/>
                        <a:pt x="172430" y="83384"/>
                      </a:cubicBezTo>
                      <a:cubicBezTo>
                        <a:pt x="188105" y="91222"/>
                        <a:pt x="202910" y="99060"/>
                        <a:pt x="218585" y="106898"/>
                      </a:cubicBezTo>
                      <a:cubicBezTo>
                        <a:pt x="220327" y="107769"/>
                        <a:pt x="222069" y="109510"/>
                        <a:pt x="223810" y="111252"/>
                      </a:cubicBezTo>
                      <a:cubicBezTo>
                        <a:pt x="218585" y="114735"/>
                        <a:pt x="215973" y="119961"/>
                        <a:pt x="214231" y="126057"/>
                      </a:cubicBezTo>
                      <a:cubicBezTo>
                        <a:pt x="214231" y="126927"/>
                        <a:pt x="213360" y="127798"/>
                        <a:pt x="212489" y="126927"/>
                      </a:cubicBezTo>
                      <a:cubicBezTo>
                        <a:pt x="201168" y="124315"/>
                        <a:pt x="188976" y="120831"/>
                        <a:pt x="177655" y="116477"/>
                      </a:cubicBezTo>
                      <a:cubicBezTo>
                        <a:pt x="174171" y="115606"/>
                        <a:pt x="171559" y="113864"/>
                        <a:pt x="168076" y="112994"/>
                      </a:cubicBezTo>
                      <a:cubicBezTo>
                        <a:pt x="164592" y="112123"/>
                        <a:pt x="161980" y="112994"/>
                        <a:pt x="159367" y="114735"/>
                      </a:cubicBezTo>
                      <a:cubicBezTo>
                        <a:pt x="157625" y="116477"/>
                        <a:pt x="157625" y="119961"/>
                        <a:pt x="160238" y="123444"/>
                      </a:cubicBezTo>
                      <a:cubicBezTo>
                        <a:pt x="162850" y="126927"/>
                        <a:pt x="166334" y="131282"/>
                        <a:pt x="169817" y="134765"/>
                      </a:cubicBezTo>
                      <a:cubicBezTo>
                        <a:pt x="175913" y="140861"/>
                        <a:pt x="176784" y="146086"/>
                        <a:pt x="171559" y="148699"/>
                      </a:cubicBezTo>
                      <a:cubicBezTo>
                        <a:pt x="170688" y="148699"/>
                        <a:pt x="169817" y="149570"/>
                        <a:pt x="168947" y="148699"/>
                      </a:cubicBezTo>
                      <a:cubicBezTo>
                        <a:pt x="154142" y="139990"/>
                        <a:pt x="139337" y="128669"/>
                        <a:pt x="128887" y="112123"/>
                      </a:cubicBezTo>
                      <a:cubicBezTo>
                        <a:pt x="126274" y="107769"/>
                        <a:pt x="123662" y="102543"/>
                        <a:pt x="121920" y="98189"/>
                      </a:cubicBezTo>
                      <a:cubicBezTo>
                        <a:pt x="120179" y="94706"/>
                        <a:pt x="118437" y="93835"/>
                        <a:pt x="115824" y="94706"/>
                      </a:cubicBezTo>
                      <a:cubicBezTo>
                        <a:pt x="111470" y="97318"/>
                        <a:pt x="107987" y="100802"/>
                        <a:pt x="103632" y="103414"/>
                      </a:cubicBezTo>
                      <a:cubicBezTo>
                        <a:pt x="96665" y="107769"/>
                        <a:pt x="87957" y="110381"/>
                        <a:pt x="78377" y="110381"/>
                      </a:cubicBezTo>
                      <a:cubicBezTo>
                        <a:pt x="67927" y="110381"/>
                        <a:pt x="52251" y="99931"/>
                        <a:pt x="49639" y="86868"/>
                      </a:cubicBezTo>
                      <a:cubicBezTo>
                        <a:pt x="49639" y="85997"/>
                        <a:pt x="48768" y="85126"/>
                        <a:pt x="48768" y="84255"/>
                      </a:cubicBezTo>
                      <a:cubicBezTo>
                        <a:pt x="44414" y="85126"/>
                        <a:pt x="40060" y="85997"/>
                        <a:pt x="34834" y="86868"/>
                      </a:cubicBezTo>
                      <a:cubicBezTo>
                        <a:pt x="24384" y="88610"/>
                        <a:pt x="14805" y="90351"/>
                        <a:pt x="4354" y="92964"/>
                      </a:cubicBezTo>
                      <a:cubicBezTo>
                        <a:pt x="3484" y="92964"/>
                        <a:pt x="3484" y="92964"/>
                        <a:pt x="2613" y="92964"/>
                      </a:cubicBezTo>
                      <a:cubicBezTo>
                        <a:pt x="1742" y="92964"/>
                        <a:pt x="871" y="92093"/>
                        <a:pt x="0" y="92093"/>
                      </a:cubicBezTo>
                      <a:cubicBezTo>
                        <a:pt x="0" y="92093"/>
                        <a:pt x="0" y="90351"/>
                        <a:pt x="871" y="90351"/>
                      </a:cubicBezTo>
                      <a:cubicBezTo>
                        <a:pt x="3484" y="87739"/>
                        <a:pt x="6096" y="85997"/>
                        <a:pt x="8709" y="84255"/>
                      </a:cubicBezTo>
                      <a:cubicBezTo>
                        <a:pt x="19159" y="78159"/>
                        <a:pt x="30480" y="72934"/>
                        <a:pt x="40930" y="68580"/>
                      </a:cubicBezTo>
                      <a:cubicBezTo>
                        <a:pt x="47897" y="65967"/>
                        <a:pt x="53123" y="63355"/>
                        <a:pt x="54864" y="55517"/>
                      </a:cubicBezTo>
                      <a:cubicBezTo>
                        <a:pt x="53993" y="54646"/>
                        <a:pt x="56606" y="50292"/>
                        <a:pt x="61831" y="48550"/>
                      </a:cubicBezTo>
                      <a:close/>
                      <a:moveTo>
                        <a:pt x="131500" y="80772"/>
                      </a:moveTo>
                      <a:cubicBezTo>
                        <a:pt x="128016" y="79030"/>
                        <a:pt x="125404" y="79901"/>
                        <a:pt x="125404" y="83384"/>
                      </a:cubicBezTo>
                      <a:cubicBezTo>
                        <a:pt x="125404" y="92964"/>
                        <a:pt x="133242" y="107769"/>
                        <a:pt x="141079" y="114735"/>
                      </a:cubicBezTo>
                      <a:cubicBezTo>
                        <a:pt x="142821" y="115606"/>
                        <a:pt x="143691" y="115606"/>
                        <a:pt x="143691" y="114735"/>
                      </a:cubicBezTo>
                      <a:cubicBezTo>
                        <a:pt x="143691" y="113864"/>
                        <a:pt x="143691" y="112994"/>
                        <a:pt x="143691" y="112123"/>
                      </a:cubicBezTo>
                      <a:cubicBezTo>
                        <a:pt x="143691" y="103414"/>
                        <a:pt x="145433" y="101672"/>
                        <a:pt x="153271" y="102543"/>
                      </a:cubicBezTo>
                      <a:cubicBezTo>
                        <a:pt x="154142" y="102543"/>
                        <a:pt x="155013" y="102543"/>
                        <a:pt x="155013" y="102543"/>
                      </a:cubicBezTo>
                      <a:cubicBezTo>
                        <a:pt x="155884" y="102543"/>
                        <a:pt x="157625" y="101672"/>
                        <a:pt x="158496" y="101672"/>
                      </a:cubicBezTo>
                      <a:cubicBezTo>
                        <a:pt x="157625" y="99931"/>
                        <a:pt x="156754" y="97318"/>
                        <a:pt x="155013" y="96447"/>
                      </a:cubicBezTo>
                      <a:cubicBezTo>
                        <a:pt x="153271" y="94706"/>
                        <a:pt x="150659" y="93835"/>
                        <a:pt x="148917" y="92093"/>
                      </a:cubicBezTo>
                      <a:cubicBezTo>
                        <a:pt x="143691" y="88610"/>
                        <a:pt x="137596" y="85126"/>
                        <a:pt x="131500" y="80772"/>
                      </a:cubicBezTo>
                      <a:close/>
                      <a:moveTo>
                        <a:pt x="185493" y="70322"/>
                      </a:moveTo>
                      <a:cubicBezTo>
                        <a:pt x="187234" y="70322"/>
                        <a:pt x="188105" y="70322"/>
                        <a:pt x="188105" y="70322"/>
                      </a:cubicBezTo>
                      <a:cubicBezTo>
                        <a:pt x="188105" y="69451"/>
                        <a:pt x="188105" y="68580"/>
                        <a:pt x="188105" y="67709"/>
                      </a:cubicBezTo>
                      <a:cubicBezTo>
                        <a:pt x="186364" y="65967"/>
                        <a:pt x="184622" y="63355"/>
                        <a:pt x="182880" y="61613"/>
                      </a:cubicBezTo>
                      <a:cubicBezTo>
                        <a:pt x="182009" y="60742"/>
                        <a:pt x="181139" y="60742"/>
                        <a:pt x="181139" y="61613"/>
                      </a:cubicBezTo>
                      <a:cubicBezTo>
                        <a:pt x="181139" y="62484"/>
                        <a:pt x="181139" y="63355"/>
                        <a:pt x="181139" y="64226"/>
                      </a:cubicBezTo>
                      <a:cubicBezTo>
                        <a:pt x="182009" y="65967"/>
                        <a:pt x="183751" y="67709"/>
                        <a:pt x="185493" y="703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65" name="شكل حر: شكل 464">
                  <a:extLst>
                    <a:ext uri="{FF2B5EF4-FFF2-40B4-BE49-F238E27FC236}">
                      <a16:creationId xmlns:a16="http://schemas.microsoft.com/office/drawing/2014/main" id="{A109A49B-B84D-49A2-91F0-8F625E33ADF1}"/>
                    </a:ext>
                  </a:extLst>
                </p:cNvPr>
                <p:cNvSpPr/>
                <p:nvPr/>
              </p:nvSpPr>
              <p:spPr>
                <a:xfrm>
                  <a:off x="8872502" y="4941771"/>
                  <a:ext cx="143913" cy="197708"/>
                </a:xfrm>
                <a:custGeom>
                  <a:avLst/>
                  <a:gdLst>
                    <a:gd name="connsiteX0" fmla="*/ 119969 w 143913"/>
                    <a:gd name="connsiteY0" fmla="*/ 118780 h 197708"/>
                    <a:gd name="connsiteX1" fmla="*/ 104294 w 143913"/>
                    <a:gd name="connsiteY1" fmla="*/ 159710 h 197708"/>
                    <a:gd name="connsiteX2" fmla="*/ 104294 w 143913"/>
                    <a:gd name="connsiteY2" fmla="*/ 157097 h 197708"/>
                    <a:gd name="connsiteX3" fmla="*/ 106035 w 143913"/>
                    <a:gd name="connsiteY3" fmla="*/ 103975 h 197708"/>
                    <a:gd name="connsiteX4" fmla="*/ 104294 w 143913"/>
                    <a:gd name="connsiteY4" fmla="*/ 99621 h 197708"/>
                    <a:gd name="connsiteX5" fmla="*/ 95585 w 143913"/>
                    <a:gd name="connsiteY5" fmla="*/ 89171 h 197708"/>
                    <a:gd name="connsiteX6" fmla="*/ 94714 w 143913"/>
                    <a:gd name="connsiteY6" fmla="*/ 88300 h 197708"/>
                    <a:gd name="connsiteX7" fmla="*/ 92972 w 143913"/>
                    <a:gd name="connsiteY7" fmla="*/ 113554 h 197708"/>
                    <a:gd name="connsiteX8" fmla="*/ 89489 w 143913"/>
                    <a:gd name="connsiteY8" fmla="*/ 155356 h 197708"/>
                    <a:gd name="connsiteX9" fmla="*/ 65976 w 143913"/>
                    <a:gd name="connsiteY9" fmla="*/ 178869 h 197708"/>
                    <a:gd name="connsiteX10" fmla="*/ 61622 w 143913"/>
                    <a:gd name="connsiteY10" fmla="*/ 177998 h 197708"/>
                    <a:gd name="connsiteX11" fmla="*/ 49429 w 143913"/>
                    <a:gd name="connsiteY11" fmla="*/ 168418 h 197708"/>
                    <a:gd name="connsiteX12" fmla="*/ 39850 w 143913"/>
                    <a:gd name="connsiteY12" fmla="*/ 169289 h 197708"/>
                    <a:gd name="connsiteX13" fmla="*/ 34625 w 143913"/>
                    <a:gd name="connsiteY13" fmla="*/ 183223 h 197708"/>
                    <a:gd name="connsiteX14" fmla="*/ 29400 w 143913"/>
                    <a:gd name="connsiteY14" fmla="*/ 193673 h 197708"/>
                    <a:gd name="connsiteX15" fmla="*/ 14595 w 143913"/>
                    <a:gd name="connsiteY15" fmla="*/ 194544 h 197708"/>
                    <a:gd name="connsiteX16" fmla="*/ 662 w 143913"/>
                    <a:gd name="connsiteY16" fmla="*/ 155356 h 197708"/>
                    <a:gd name="connsiteX17" fmla="*/ 8499 w 143913"/>
                    <a:gd name="connsiteY17" fmla="*/ 141422 h 197708"/>
                    <a:gd name="connsiteX18" fmla="*/ 7628 w 143913"/>
                    <a:gd name="connsiteY18" fmla="*/ 145776 h 197708"/>
                    <a:gd name="connsiteX19" fmla="*/ 11111 w 143913"/>
                    <a:gd name="connsiteY19" fmla="*/ 174514 h 197708"/>
                    <a:gd name="connsiteX20" fmla="*/ 14595 w 143913"/>
                    <a:gd name="connsiteY20" fmla="*/ 178869 h 197708"/>
                    <a:gd name="connsiteX21" fmla="*/ 23304 w 143913"/>
                    <a:gd name="connsiteY21" fmla="*/ 177127 h 197708"/>
                    <a:gd name="connsiteX22" fmla="*/ 33754 w 143913"/>
                    <a:gd name="connsiteY22" fmla="*/ 157097 h 197708"/>
                    <a:gd name="connsiteX23" fmla="*/ 42463 w 143913"/>
                    <a:gd name="connsiteY23" fmla="*/ 145776 h 197708"/>
                    <a:gd name="connsiteX24" fmla="*/ 54654 w 143913"/>
                    <a:gd name="connsiteY24" fmla="*/ 146647 h 197708"/>
                    <a:gd name="connsiteX25" fmla="*/ 61622 w 143913"/>
                    <a:gd name="connsiteY25" fmla="*/ 157097 h 197708"/>
                    <a:gd name="connsiteX26" fmla="*/ 72942 w 143913"/>
                    <a:gd name="connsiteY26" fmla="*/ 153614 h 197708"/>
                    <a:gd name="connsiteX27" fmla="*/ 78168 w 143913"/>
                    <a:gd name="connsiteY27" fmla="*/ 127488 h 197708"/>
                    <a:gd name="connsiteX28" fmla="*/ 78168 w 143913"/>
                    <a:gd name="connsiteY28" fmla="*/ 94396 h 197708"/>
                    <a:gd name="connsiteX29" fmla="*/ 78168 w 143913"/>
                    <a:gd name="connsiteY29" fmla="*/ 68270 h 197708"/>
                    <a:gd name="connsiteX30" fmla="*/ 77296 w 143913"/>
                    <a:gd name="connsiteY30" fmla="*/ 65657 h 197708"/>
                    <a:gd name="connsiteX31" fmla="*/ 56397 w 143913"/>
                    <a:gd name="connsiteY31" fmla="*/ 38661 h 197708"/>
                    <a:gd name="connsiteX32" fmla="*/ 51171 w 143913"/>
                    <a:gd name="connsiteY32" fmla="*/ 20373 h 197708"/>
                    <a:gd name="connsiteX33" fmla="*/ 52913 w 143913"/>
                    <a:gd name="connsiteY33" fmla="*/ 9923 h 197708"/>
                    <a:gd name="connsiteX34" fmla="*/ 56397 w 143913"/>
                    <a:gd name="connsiteY34" fmla="*/ 8181 h 197708"/>
                    <a:gd name="connsiteX35" fmla="*/ 72071 w 143913"/>
                    <a:gd name="connsiteY35" fmla="*/ 22985 h 197708"/>
                    <a:gd name="connsiteX36" fmla="*/ 72942 w 143913"/>
                    <a:gd name="connsiteY36" fmla="*/ 24727 h 197708"/>
                    <a:gd name="connsiteX37" fmla="*/ 71201 w 143913"/>
                    <a:gd name="connsiteY37" fmla="*/ 29081 h 197708"/>
                    <a:gd name="connsiteX38" fmla="*/ 69460 w 143913"/>
                    <a:gd name="connsiteY38" fmla="*/ 29952 h 197708"/>
                    <a:gd name="connsiteX39" fmla="*/ 74684 w 143913"/>
                    <a:gd name="connsiteY39" fmla="*/ 36919 h 197708"/>
                    <a:gd name="connsiteX40" fmla="*/ 75555 w 143913"/>
                    <a:gd name="connsiteY40" fmla="*/ 36919 h 197708"/>
                    <a:gd name="connsiteX41" fmla="*/ 74684 w 143913"/>
                    <a:gd name="connsiteY41" fmla="*/ 19502 h 197708"/>
                    <a:gd name="connsiteX42" fmla="*/ 79039 w 143913"/>
                    <a:gd name="connsiteY42" fmla="*/ 8181 h 197708"/>
                    <a:gd name="connsiteX43" fmla="*/ 84264 w 143913"/>
                    <a:gd name="connsiteY43" fmla="*/ 8181 h 197708"/>
                    <a:gd name="connsiteX44" fmla="*/ 92102 w 143913"/>
                    <a:gd name="connsiteY44" fmla="*/ 22114 h 197708"/>
                    <a:gd name="connsiteX45" fmla="*/ 96456 w 143913"/>
                    <a:gd name="connsiteY45" fmla="*/ 29952 h 197708"/>
                    <a:gd name="connsiteX46" fmla="*/ 97327 w 143913"/>
                    <a:gd name="connsiteY46" fmla="*/ 32565 h 197708"/>
                    <a:gd name="connsiteX47" fmla="*/ 95585 w 143913"/>
                    <a:gd name="connsiteY47" fmla="*/ 36048 h 197708"/>
                    <a:gd name="connsiteX48" fmla="*/ 92972 w 143913"/>
                    <a:gd name="connsiteY48" fmla="*/ 36048 h 197708"/>
                    <a:gd name="connsiteX49" fmla="*/ 91231 w 143913"/>
                    <a:gd name="connsiteY49" fmla="*/ 36048 h 197708"/>
                    <a:gd name="connsiteX50" fmla="*/ 91231 w 143913"/>
                    <a:gd name="connsiteY50" fmla="*/ 49111 h 197708"/>
                    <a:gd name="connsiteX51" fmla="*/ 97327 w 143913"/>
                    <a:gd name="connsiteY51" fmla="*/ 65657 h 197708"/>
                    <a:gd name="connsiteX52" fmla="*/ 106035 w 143913"/>
                    <a:gd name="connsiteY52" fmla="*/ 75237 h 197708"/>
                    <a:gd name="connsiteX53" fmla="*/ 105164 w 143913"/>
                    <a:gd name="connsiteY53" fmla="*/ 61303 h 197708"/>
                    <a:gd name="connsiteX54" fmla="*/ 99940 w 143913"/>
                    <a:gd name="connsiteY54" fmla="*/ 17760 h 197708"/>
                    <a:gd name="connsiteX55" fmla="*/ 106906 w 143913"/>
                    <a:gd name="connsiteY55" fmla="*/ 2085 h 197708"/>
                    <a:gd name="connsiteX56" fmla="*/ 112131 w 143913"/>
                    <a:gd name="connsiteY56" fmla="*/ 1214 h 197708"/>
                    <a:gd name="connsiteX57" fmla="*/ 122582 w 143913"/>
                    <a:gd name="connsiteY57" fmla="*/ 25598 h 197708"/>
                    <a:gd name="connsiteX58" fmla="*/ 119098 w 143913"/>
                    <a:gd name="connsiteY58" fmla="*/ 31694 h 197708"/>
                    <a:gd name="connsiteX59" fmla="*/ 117357 w 143913"/>
                    <a:gd name="connsiteY59" fmla="*/ 36048 h 197708"/>
                    <a:gd name="connsiteX60" fmla="*/ 119098 w 143913"/>
                    <a:gd name="connsiteY60" fmla="*/ 54336 h 197708"/>
                    <a:gd name="connsiteX61" fmla="*/ 122582 w 143913"/>
                    <a:gd name="connsiteY61" fmla="*/ 91783 h 197708"/>
                    <a:gd name="connsiteX62" fmla="*/ 123452 w 143913"/>
                    <a:gd name="connsiteY62" fmla="*/ 94396 h 197708"/>
                    <a:gd name="connsiteX63" fmla="*/ 139128 w 143913"/>
                    <a:gd name="connsiteY63" fmla="*/ 109200 h 197708"/>
                    <a:gd name="connsiteX64" fmla="*/ 143482 w 143913"/>
                    <a:gd name="connsiteY64" fmla="*/ 130101 h 197708"/>
                    <a:gd name="connsiteX65" fmla="*/ 141740 w 143913"/>
                    <a:gd name="connsiteY65" fmla="*/ 137938 h 197708"/>
                    <a:gd name="connsiteX66" fmla="*/ 140869 w 143913"/>
                    <a:gd name="connsiteY66" fmla="*/ 138809 h 197708"/>
                    <a:gd name="connsiteX67" fmla="*/ 124323 w 143913"/>
                    <a:gd name="connsiteY67" fmla="*/ 118780 h 197708"/>
                    <a:gd name="connsiteX68" fmla="*/ 119969 w 143913"/>
                    <a:gd name="connsiteY68" fmla="*/ 118780 h 197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43913" h="197708">
                      <a:moveTo>
                        <a:pt x="119969" y="118780"/>
                      </a:moveTo>
                      <a:cubicBezTo>
                        <a:pt x="120839" y="131843"/>
                        <a:pt x="118227" y="145776"/>
                        <a:pt x="104294" y="159710"/>
                      </a:cubicBezTo>
                      <a:cubicBezTo>
                        <a:pt x="104294" y="157968"/>
                        <a:pt x="104294" y="157968"/>
                        <a:pt x="104294" y="157097"/>
                      </a:cubicBezTo>
                      <a:cubicBezTo>
                        <a:pt x="106035" y="138809"/>
                        <a:pt x="106035" y="121392"/>
                        <a:pt x="106035" y="103975"/>
                      </a:cubicBezTo>
                      <a:cubicBezTo>
                        <a:pt x="106035" y="102233"/>
                        <a:pt x="105164" y="100492"/>
                        <a:pt x="104294" y="99621"/>
                      </a:cubicBezTo>
                      <a:cubicBezTo>
                        <a:pt x="101681" y="96137"/>
                        <a:pt x="98197" y="92654"/>
                        <a:pt x="95585" y="89171"/>
                      </a:cubicBezTo>
                      <a:cubicBezTo>
                        <a:pt x="95585" y="88300"/>
                        <a:pt x="94714" y="88300"/>
                        <a:pt x="94714" y="88300"/>
                      </a:cubicBezTo>
                      <a:cubicBezTo>
                        <a:pt x="93843" y="96137"/>
                        <a:pt x="93843" y="104846"/>
                        <a:pt x="92972" y="113554"/>
                      </a:cubicBezTo>
                      <a:cubicBezTo>
                        <a:pt x="92102" y="127488"/>
                        <a:pt x="91231" y="141422"/>
                        <a:pt x="89489" y="155356"/>
                      </a:cubicBezTo>
                      <a:cubicBezTo>
                        <a:pt x="88618" y="165806"/>
                        <a:pt x="75555" y="178869"/>
                        <a:pt x="65976" y="178869"/>
                      </a:cubicBezTo>
                      <a:cubicBezTo>
                        <a:pt x="64234" y="178869"/>
                        <a:pt x="63363" y="178869"/>
                        <a:pt x="61622" y="177998"/>
                      </a:cubicBezTo>
                      <a:cubicBezTo>
                        <a:pt x="57267" y="175385"/>
                        <a:pt x="52042" y="173644"/>
                        <a:pt x="49429" y="168418"/>
                      </a:cubicBezTo>
                      <a:cubicBezTo>
                        <a:pt x="46816" y="164064"/>
                        <a:pt x="41591" y="164935"/>
                        <a:pt x="39850" y="169289"/>
                      </a:cubicBezTo>
                      <a:cubicBezTo>
                        <a:pt x="38108" y="173644"/>
                        <a:pt x="36367" y="178869"/>
                        <a:pt x="34625" y="183223"/>
                      </a:cubicBezTo>
                      <a:cubicBezTo>
                        <a:pt x="32883" y="186706"/>
                        <a:pt x="32012" y="191061"/>
                        <a:pt x="29400" y="193673"/>
                      </a:cubicBezTo>
                      <a:cubicBezTo>
                        <a:pt x="25045" y="198898"/>
                        <a:pt x="20691" y="198898"/>
                        <a:pt x="14595" y="194544"/>
                      </a:cubicBezTo>
                      <a:cubicBezTo>
                        <a:pt x="3274" y="186706"/>
                        <a:pt x="-1951" y="168418"/>
                        <a:pt x="662" y="155356"/>
                      </a:cubicBezTo>
                      <a:cubicBezTo>
                        <a:pt x="1532" y="150131"/>
                        <a:pt x="3274" y="145776"/>
                        <a:pt x="8499" y="141422"/>
                      </a:cubicBezTo>
                      <a:cubicBezTo>
                        <a:pt x="8499" y="143164"/>
                        <a:pt x="8499" y="144034"/>
                        <a:pt x="7628" y="145776"/>
                      </a:cubicBezTo>
                      <a:cubicBezTo>
                        <a:pt x="5887" y="155356"/>
                        <a:pt x="6757" y="164935"/>
                        <a:pt x="11111" y="174514"/>
                      </a:cubicBezTo>
                      <a:cubicBezTo>
                        <a:pt x="11983" y="176256"/>
                        <a:pt x="12853" y="177998"/>
                        <a:pt x="14595" y="178869"/>
                      </a:cubicBezTo>
                      <a:cubicBezTo>
                        <a:pt x="18079" y="181481"/>
                        <a:pt x="20691" y="180611"/>
                        <a:pt x="23304" y="177127"/>
                      </a:cubicBezTo>
                      <a:cubicBezTo>
                        <a:pt x="26787" y="171031"/>
                        <a:pt x="30270" y="164064"/>
                        <a:pt x="33754" y="157097"/>
                      </a:cubicBezTo>
                      <a:cubicBezTo>
                        <a:pt x="36367" y="152743"/>
                        <a:pt x="38979" y="149260"/>
                        <a:pt x="42463" y="145776"/>
                      </a:cubicBezTo>
                      <a:cubicBezTo>
                        <a:pt x="46816" y="141422"/>
                        <a:pt x="51171" y="141422"/>
                        <a:pt x="54654" y="146647"/>
                      </a:cubicBezTo>
                      <a:cubicBezTo>
                        <a:pt x="57267" y="150131"/>
                        <a:pt x="59009" y="153614"/>
                        <a:pt x="61622" y="157097"/>
                      </a:cubicBezTo>
                      <a:cubicBezTo>
                        <a:pt x="65105" y="161452"/>
                        <a:pt x="70330" y="159710"/>
                        <a:pt x="72942" y="153614"/>
                      </a:cubicBezTo>
                      <a:cubicBezTo>
                        <a:pt x="76426" y="144905"/>
                        <a:pt x="78168" y="136197"/>
                        <a:pt x="78168" y="127488"/>
                      </a:cubicBezTo>
                      <a:cubicBezTo>
                        <a:pt x="78168" y="116167"/>
                        <a:pt x="78168" y="105717"/>
                        <a:pt x="78168" y="94396"/>
                      </a:cubicBezTo>
                      <a:cubicBezTo>
                        <a:pt x="78168" y="85687"/>
                        <a:pt x="78168" y="76978"/>
                        <a:pt x="78168" y="68270"/>
                      </a:cubicBezTo>
                      <a:cubicBezTo>
                        <a:pt x="78168" y="67399"/>
                        <a:pt x="77296" y="66528"/>
                        <a:pt x="77296" y="65657"/>
                      </a:cubicBezTo>
                      <a:cubicBezTo>
                        <a:pt x="70330" y="56949"/>
                        <a:pt x="63363" y="48240"/>
                        <a:pt x="56397" y="38661"/>
                      </a:cubicBezTo>
                      <a:cubicBezTo>
                        <a:pt x="52042" y="33435"/>
                        <a:pt x="50300" y="27340"/>
                        <a:pt x="51171" y="20373"/>
                      </a:cubicBezTo>
                      <a:cubicBezTo>
                        <a:pt x="52042" y="16889"/>
                        <a:pt x="52042" y="13406"/>
                        <a:pt x="52913" y="9923"/>
                      </a:cubicBezTo>
                      <a:cubicBezTo>
                        <a:pt x="53784" y="7310"/>
                        <a:pt x="54654" y="6439"/>
                        <a:pt x="56397" y="8181"/>
                      </a:cubicBezTo>
                      <a:cubicBezTo>
                        <a:pt x="61622" y="13406"/>
                        <a:pt x="66847" y="18631"/>
                        <a:pt x="72071" y="22985"/>
                      </a:cubicBezTo>
                      <a:cubicBezTo>
                        <a:pt x="72942" y="23856"/>
                        <a:pt x="72942" y="23856"/>
                        <a:pt x="72942" y="24727"/>
                      </a:cubicBezTo>
                      <a:cubicBezTo>
                        <a:pt x="74684" y="27340"/>
                        <a:pt x="73814" y="28211"/>
                        <a:pt x="71201" y="29081"/>
                      </a:cubicBezTo>
                      <a:cubicBezTo>
                        <a:pt x="71201" y="29081"/>
                        <a:pt x="70330" y="29081"/>
                        <a:pt x="69460" y="29952"/>
                      </a:cubicBezTo>
                      <a:cubicBezTo>
                        <a:pt x="71201" y="32565"/>
                        <a:pt x="72942" y="34306"/>
                        <a:pt x="74684" y="36919"/>
                      </a:cubicBezTo>
                      <a:cubicBezTo>
                        <a:pt x="74684" y="36919"/>
                        <a:pt x="74684" y="36919"/>
                        <a:pt x="75555" y="36919"/>
                      </a:cubicBezTo>
                      <a:cubicBezTo>
                        <a:pt x="75555" y="30823"/>
                        <a:pt x="74684" y="25598"/>
                        <a:pt x="74684" y="19502"/>
                      </a:cubicBezTo>
                      <a:cubicBezTo>
                        <a:pt x="74684" y="15148"/>
                        <a:pt x="75555" y="11664"/>
                        <a:pt x="79039" y="8181"/>
                      </a:cubicBezTo>
                      <a:cubicBezTo>
                        <a:pt x="81651" y="5568"/>
                        <a:pt x="83393" y="5568"/>
                        <a:pt x="84264" y="8181"/>
                      </a:cubicBezTo>
                      <a:cubicBezTo>
                        <a:pt x="86877" y="12535"/>
                        <a:pt x="89489" y="17760"/>
                        <a:pt x="92102" y="22114"/>
                      </a:cubicBezTo>
                      <a:cubicBezTo>
                        <a:pt x="93843" y="24727"/>
                        <a:pt x="94714" y="27340"/>
                        <a:pt x="96456" y="29952"/>
                      </a:cubicBezTo>
                      <a:cubicBezTo>
                        <a:pt x="96456" y="30823"/>
                        <a:pt x="97327" y="31694"/>
                        <a:pt x="97327" y="32565"/>
                      </a:cubicBezTo>
                      <a:cubicBezTo>
                        <a:pt x="97327" y="33435"/>
                        <a:pt x="96456" y="35177"/>
                        <a:pt x="95585" y="36048"/>
                      </a:cubicBezTo>
                      <a:cubicBezTo>
                        <a:pt x="95585" y="36919"/>
                        <a:pt x="93843" y="36048"/>
                        <a:pt x="92972" y="36048"/>
                      </a:cubicBezTo>
                      <a:cubicBezTo>
                        <a:pt x="92102" y="36048"/>
                        <a:pt x="92102" y="36048"/>
                        <a:pt x="91231" y="36048"/>
                      </a:cubicBezTo>
                      <a:cubicBezTo>
                        <a:pt x="91231" y="40403"/>
                        <a:pt x="92102" y="44757"/>
                        <a:pt x="91231" y="49111"/>
                      </a:cubicBezTo>
                      <a:cubicBezTo>
                        <a:pt x="90359" y="56078"/>
                        <a:pt x="92972" y="61303"/>
                        <a:pt x="97327" y="65657"/>
                      </a:cubicBezTo>
                      <a:cubicBezTo>
                        <a:pt x="99940" y="69141"/>
                        <a:pt x="102551" y="72624"/>
                        <a:pt x="106035" y="75237"/>
                      </a:cubicBezTo>
                      <a:cubicBezTo>
                        <a:pt x="106035" y="70883"/>
                        <a:pt x="105164" y="66528"/>
                        <a:pt x="105164" y="61303"/>
                      </a:cubicBezTo>
                      <a:cubicBezTo>
                        <a:pt x="103422" y="47369"/>
                        <a:pt x="101681" y="32565"/>
                        <a:pt x="99940" y="17760"/>
                      </a:cubicBezTo>
                      <a:cubicBezTo>
                        <a:pt x="99068" y="12535"/>
                        <a:pt x="101681" y="7310"/>
                        <a:pt x="106906" y="2085"/>
                      </a:cubicBezTo>
                      <a:cubicBezTo>
                        <a:pt x="109519" y="-528"/>
                        <a:pt x="111260" y="-528"/>
                        <a:pt x="112131" y="1214"/>
                      </a:cubicBezTo>
                      <a:cubicBezTo>
                        <a:pt x="117357" y="8181"/>
                        <a:pt x="120839" y="16889"/>
                        <a:pt x="122582" y="25598"/>
                      </a:cubicBezTo>
                      <a:cubicBezTo>
                        <a:pt x="123452" y="28211"/>
                        <a:pt x="122582" y="29952"/>
                        <a:pt x="119098" y="31694"/>
                      </a:cubicBezTo>
                      <a:cubicBezTo>
                        <a:pt x="116485" y="33435"/>
                        <a:pt x="116485" y="34306"/>
                        <a:pt x="117357" y="36048"/>
                      </a:cubicBezTo>
                      <a:cubicBezTo>
                        <a:pt x="118227" y="42144"/>
                        <a:pt x="119098" y="48240"/>
                        <a:pt x="119098" y="54336"/>
                      </a:cubicBezTo>
                      <a:cubicBezTo>
                        <a:pt x="119969" y="66528"/>
                        <a:pt x="121711" y="79591"/>
                        <a:pt x="122582" y="91783"/>
                      </a:cubicBezTo>
                      <a:cubicBezTo>
                        <a:pt x="122582" y="92654"/>
                        <a:pt x="123452" y="93525"/>
                        <a:pt x="123452" y="94396"/>
                      </a:cubicBezTo>
                      <a:cubicBezTo>
                        <a:pt x="128677" y="99621"/>
                        <a:pt x="133031" y="104846"/>
                        <a:pt x="139128" y="109200"/>
                      </a:cubicBezTo>
                      <a:cubicBezTo>
                        <a:pt x="144353" y="112684"/>
                        <a:pt x="144353" y="120521"/>
                        <a:pt x="143482" y="130101"/>
                      </a:cubicBezTo>
                      <a:cubicBezTo>
                        <a:pt x="143482" y="132713"/>
                        <a:pt x="142611" y="135326"/>
                        <a:pt x="141740" y="137938"/>
                      </a:cubicBezTo>
                      <a:cubicBezTo>
                        <a:pt x="141740" y="137938"/>
                        <a:pt x="140869" y="137938"/>
                        <a:pt x="140869" y="138809"/>
                      </a:cubicBezTo>
                      <a:cubicBezTo>
                        <a:pt x="134774" y="132713"/>
                        <a:pt x="129548" y="125746"/>
                        <a:pt x="124323" y="118780"/>
                      </a:cubicBezTo>
                      <a:cubicBezTo>
                        <a:pt x="120839" y="118780"/>
                        <a:pt x="119969" y="118780"/>
                        <a:pt x="119969" y="1187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66" name="شكل حر: شكل 465">
                  <a:extLst>
                    <a:ext uri="{FF2B5EF4-FFF2-40B4-BE49-F238E27FC236}">
                      <a16:creationId xmlns:a16="http://schemas.microsoft.com/office/drawing/2014/main" id="{1B613613-6E30-4CBF-8303-3BA8F7EB2D75}"/>
                    </a:ext>
                  </a:extLst>
                </p:cNvPr>
                <p:cNvSpPr/>
                <p:nvPr/>
              </p:nvSpPr>
              <p:spPr>
                <a:xfrm>
                  <a:off x="8508274" y="4839353"/>
                  <a:ext cx="151529" cy="197791"/>
                </a:xfrm>
                <a:custGeom>
                  <a:avLst/>
                  <a:gdLst>
                    <a:gd name="connsiteX0" fmla="*/ 74894 w 151529"/>
                    <a:gd name="connsiteY0" fmla="*/ 112341 h 197791"/>
                    <a:gd name="connsiteX1" fmla="*/ 67927 w 151529"/>
                    <a:gd name="connsiteY1" fmla="*/ 116695 h 197791"/>
                    <a:gd name="connsiteX2" fmla="*/ 51381 w 151529"/>
                    <a:gd name="connsiteY2" fmla="*/ 119307 h 197791"/>
                    <a:gd name="connsiteX3" fmla="*/ 47027 w 151529"/>
                    <a:gd name="connsiteY3" fmla="*/ 113211 h 197791"/>
                    <a:gd name="connsiteX4" fmla="*/ 49639 w 151529"/>
                    <a:gd name="connsiteY4" fmla="*/ 97536 h 197791"/>
                    <a:gd name="connsiteX5" fmla="*/ 68798 w 151529"/>
                    <a:gd name="connsiteY5" fmla="*/ 80990 h 197791"/>
                    <a:gd name="connsiteX6" fmla="*/ 77507 w 151529"/>
                    <a:gd name="connsiteY6" fmla="*/ 85344 h 197791"/>
                    <a:gd name="connsiteX7" fmla="*/ 82731 w 151529"/>
                    <a:gd name="connsiteY7" fmla="*/ 91440 h 197791"/>
                    <a:gd name="connsiteX8" fmla="*/ 87956 w 151529"/>
                    <a:gd name="connsiteY8" fmla="*/ 91440 h 197791"/>
                    <a:gd name="connsiteX9" fmla="*/ 89698 w 151529"/>
                    <a:gd name="connsiteY9" fmla="*/ 85344 h 197791"/>
                    <a:gd name="connsiteX10" fmla="*/ 82731 w 151529"/>
                    <a:gd name="connsiteY10" fmla="*/ 11321 h 197791"/>
                    <a:gd name="connsiteX11" fmla="*/ 93182 w 151529"/>
                    <a:gd name="connsiteY11" fmla="*/ 0 h 197791"/>
                    <a:gd name="connsiteX12" fmla="*/ 97536 w 151529"/>
                    <a:gd name="connsiteY12" fmla="*/ 3483 h 197791"/>
                    <a:gd name="connsiteX13" fmla="*/ 101890 w 151529"/>
                    <a:gd name="connsiteY13" fmla="*/ 13934 h 197791"/>
                    <a:gd name="connsiteX14" fmla="*/ 106245 w 151529"/>
                    <a:gd name="connsiteY14" fmla="*/ 29609 h 197791"/>
                    <a:gd name="connsiteX15" fmla="*/ 101890 w 151529"/>
                    <a:gd name="connsiteY15" fmla="*/ 33963 h 197791"/>
                    <a:gd name="connsiteX16" fmla="*/ 98407 w 151529"/>
                    <a:gd name="connsiteY16" fmla="*/ 33092 h 197791"/>
                    <a:gd name="connsiteX17" fmla="*/ 101890 w 151529"/>
                    <a:gd name="connsiteY17" fmla="*/ 85344 h 197791"/>
                    <a:gd name="connsiteX18" fmla="*/ 107115 w 151529"/>
                    <a:gd name="connsiteY18" fmla="*/ 84473 h 197791"/>
                    <a:gd name="connsiteX19" fmla="*/ 111470 w 151529"/>
                    <a:gd name="connsiteY19" fmla="*/ 87956 h 197791"/>
                    <a:gd name="connsiteX20" fmla="*/ 111470 w 151529"/>
                    <a:gd name="connsiteY20" fmla="*/ 92311 h 197791"/>
                    <a:gd name="connsiteX21" fmla="*/ 114082 w 151529"/>
                    <a:gd name="connsiteY21" fmla="*/ 95794 h 197791"/>
                    <a:gd name="connsiteX22" fmla="*/ 121920 w 151529"/>
                    <a:gd name="connsiteY22" fmla="*/ 93182 h 197791"/>
                    <a:gd name="connsiteX23" fmla="*/ 126274 w 151529"/>
                    <a:gd name="connsiteY23" fmla="*/ 87956 h 197791"/>
                    <a:gd name="connsiteX24" fmla="*/ 134983 w 151529"/>
                    <a:gd name="connsiteY24" fmla="*/ 91440 h 197791"/>
                    <a:gd name="connsiteX25" fmla="*/ 135854 w 151529"/>
                    <a:gd name="connsiteY25" fmla="*/ 94923 h 197791"/>
                    <a:gd name="connsiteX26" fmla="*/ 138467 w 151529"/>
                    <a:gd name="connsiteY26" fmla="*/ 97536 h 197791"/>
                    <a:gd name="connsiteX27" fmla="*/ 140208 w 151529"/>
                    <a:gd name="connsiteY27" fmla="*/ 95794 h 197791"/>
                    <a:gd name="connsiteX28" fmla="*/ 141079 w 151529"/>
                    <a:gd name="connsiteY28" fmla="*/ 92311 h 197791"/>
                    <a:gd name="connsiteX29" fmla="*/ 145433 w 151529"/>
                    <a:gd name="connsiteY29" fmla="*/ 87956 h 197791"/>
                    <a:gd name="connsiteX30" fmla="*/ 151529 w 151529"/>
                    <a:gd name="connsiteY30" fmla="*/ 87956 h 197791"/>
                    <a:gd name="connsiteX31" fmla="*/ 149788 w 151529"/>
                    <a:gd name="connsiteY31" fmla="*/ 101019 h 197791"/>
                    <a:gd name="connsiteX32" fmla="*/ 148046 w 151529"/>
                    <a:gd name="connsiteY32" fmla="*/ 108857 h 197791"/>
                    <a:gd name="connsiteX33" fmla="*/ 129758 w 151529"/>
                    <a:gd name="connsiteY33" fmla="*/ 112341 h 197791"/>
                    <a:gd name="connsiteX34" fmla="*/ 121920 w 151529"/>
                    <a:gd name="connsiteY34" fmla="*/ 111470 h 197791"/>
                    <a:gd name="connsiteX35" fmla="*/ 101019 w 151529"/>
                    <a:gd name="connsiteY35" fmla="*/ 108857 h 197791"/>
                    <a:gd name="connsiteX36" fmla="*/ 101019 w 151529"/>
                    <a:gd name="connsiteY36" fmla="*/ 114953 h 197791"/>
                    <a:gd name="connsiteX37" fmla="*/ 98407 w 151529"/>
                    <a:gd name="connsiteY37" fmla="*/ 144562 h 197791"/>
                    <a:gd name="connsiteX38" fmla="*/ 77507 w 151529"/>
                    <a:gd name="connsiteY38" fmla="*/ 172430 h 197791"/>
                    <a:gd name="connsiteX39" fmla="*/ 31351 w 151529"/>
                    <a:gd name="connsiteY39" fmla="*/ 195072 h 197791"/>
                    <a:gd name="connsiteX40" fmla="*/ 19159 w 151529"/>
                    <a:gd name="connsiteY40" fmla="*/ 197684 h 197791"/>
                    <a:gd name="connsiteX41" fmla="*/ 0 w 151529"/>
                    <a:gd name="connsiteY41" fmla="*/ 181138 h 197791"/>
                    <a:gd name="connsiteX42" fmla="*/ 2612 w 151529"/>
                    <a:gd name="connsiteY42" fmla="*/ 158496 h 197791"/>
                    <a:gd name="connsiteX43" fmla="*/ 4354 w 151529"/>
                    <a:gd name="connsiteY43" fmla="*/ 153271 h 197791"/>
                    <a:gd name="connsiteX44" fmla="*/ 7838 w 151529"/>
                    <a:gd name="connsiteY44" fmla="*/ 149787 h 197791"/>
                    <a:gd name="connsiteX45" fmla="*/ 10450 w 151529"/>
                    <a:gd name="connsiteY45" fmla="*/ 151529 h 197791"/>
                    <a:gd name="connsiteX46" fmla="*/ 11321 w 151529"/>
                    <a:gd name="connsiteY46" fmla="*/ 156754 h 197791"/>
                    <a:gd name="connsiteX47" fmla="*/ 12192 w 151529"/>
                    <a:gd name="connsiteY47" fmla="*/ 169817 h 197791"/>
                    <a:gd name="connsiteX48" fmla="*/ 22642 w 151529"/>
                    <a:gd name="connsiteY48" fmla="*/ 178526 h 197791"/>
                    <a:gd name="connsiteX49" fmla="*/ 57476 w 151529"/>
                    <a:gd name="connsiteY49" fmla="*/ 168075 h 197791"/>
                    <a:gd name="connsiteX50" fmla="*/ 87956 w 151529"/>
                    <a:gd name="connsiteY50" fmla="*/ 130629 h 197791"/>
                    <a:gd name="connsiteX51" fmla="*/ 90569 w 151529"/>
                    <a:gd name="connsiteY51" fmla="*/ 115824 h 197791"/>
                    <a:gd name="connsiteX52" fmla="*/ 89698 w 151529"/>
                    <a:gd name="connsiteY52" fmla="*/ 113211 h 197791"/>
                    <a:gd name="connsiteX53" fmla="*/ 87086 w 151529"/>
                    <a:gd name="connsiteY53" fmla="*/ 114953 h 197791"/>
                    <a:gd name="connsiteX54" fmla="*/ 85344 w 151529"/>
                    <a:gd name="connsiteY54" fmla="*/ 121920 h 197791"/>
                    <a:gd name="connsiteX55" fmla="*/ 60960 w 151529"/>
                    <a:gd name="connsiteY55" fmla="*/ 158496 h 197791"/>
                    <a:gd name="connsiteX56" fmla="*/ 33092 w 151529"/>
                    <a:gd name="connsiteY56" fmla="*/ 169817 h 197791"/>
                    <a:gd name="connsiteX57" fmla="*/ 13063 w 151529"/>
                    <a:gd name="connsiteY57" fmla="*/ 155012 h 197791"/>
                    <a:gd name="connsiteX58" fmla="*/ 18288 w 151529"/>
                    <a:gd name="connsiteY58" fmla="*/ 127145 h 197791"/>
                    <a:gd name="connsiteX59" fmla="*/ 21771 w 151529"/>
                    <a:gd name="connsiteY59" fmla="*/ 123662 h 197791"/>
                    <a:gd name="connsiteX60" fmla="*/ 24384 w 151529"/>
                    <a:gd name="connsiteY60" fmla="*/ 125403 h 197791"/>
                    <a:gd name="connsiteX61" fmla="*/ 25255 w 151529"/>
                    <a:gd name="connsiteY61" fmla="*/ 137595 h 197791"/>
                    <a:gd name="connsiteX62" fmla="*/ 25255 w 151529"/>
                    <a:gd name="connsiteY62" fmla="*/ 144562 h 197791"/>
                    <a:gd name="connsiteX63" fmla="*/ 39189 w 151529"/>
                    <a:gd name="connsiteY63" fmla="*/ 150658 h 197791"/>
                    <a:gd name="connsiteX64" fmla="*/ 71410 w 151529"/>
                    <a:gd name="connsiteY64" fmla="*/ 128016 h 197791"/>
                    <a:gd name="connsiteX65" fmla="*/ 76635 w 151529"/>
                    <a:gd name="connsiteY65" fmla="*/ 118436 h 197791"/>
                    <a:gd name="connsiteX66" fmla="*/ 74894 w 151529"/>
                    <a:gd name="connsiteY66" fmla="*/ 112341 h 197791"/>
                    <a:gd name="connsiteX67" fmla="*/ 63572 w 151529"/>
                    <a:gd name="connsiteY67" fmla="*/ 103632 h 197791"/>
                    <a:gd name="connsiteX68" fmla="*/ 68798 w 151529"/>
                    <a:gd name="connsiteY68" fmla="*/ 100149 h 197791"/>
                    <a:gd name="connsiteX69" fmla="*/ 65314 w 151529"/>
                    <a:gd name="connsiteY69" fmla="*/ 96665 h 197791"/>
                    <a:gd name="connsiteX70" fmla="*/ 60089 w 151529"/>
                    <a:gd name="connsiteY70" fmla="*/ 101890 h 197791"/>
                    <a:gd name="connsiteX71" fmla="*/ 63572 w 151529"/>
                    <a:gd name="connsiteY71" fmla="*/ 103632 h 197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51529" h="197791">
                      <a:moveTo>
                        <a:pt x="74894" y="112341"/>
                      </a:moveTo>
                      <a:cubicBezTo>
                        <a:pt x="72281" y="114082"/>
                        <a:pt x="70539" y="115824"/>
                        <a:pt x="67927" y="116695"/>
                      </a:cubicBezTo>
                      <a:cubicBezTo>
                        <a:pt x="62702" y="120178"/>
                        <a:pt x="57476" y="121049"/>
                        <a:pt x="51381" y="119307"/>
                      </a:cubicBezTo>
                      <a:cubicBezTo>
                        <a:pt x="48768" y="118436"/>
                        <a:pt x="47027" y="116695"/>
                        <a:pt x="47027" y="113211"/>
                      </a:cubicBezTo>
                      <a:cubicBezTo>
                        <a:pt x="47897" y="107986"/>
                        <a:pt x="47897" y="102761"/>
                        <a:pt x="49639" y="97536"/>
                      </a:cubicBezTo>
                      <a:cubicBezTo>
                        <a:pt x="51381" y="90569"/>
                        <a:pt x="60089" y="80990"/>
                        <a:pt x="68798" y="80990"/>
                      </a:cubicBezTo>
                      <a:cubicBezTo>
                        <a:pt x="72281" y="80990"/>
                        <a:pt x="74894" y="82731"/>
                        <a:pt x="77507" y="85344"/>
                      </a:cubicBezTo>
                      <a:cubicBezTo>
                        <a:pt x="79248" y="87086"/>
                        <a:pt x="80990" y="88827"/>
                        <a:pt x="82731" y="91440"/>
                      </a:cubicBezTo>
                      <a:cubicBezTo>
                        <a:pt x="84473" y="93182"/>
                        <a:pt x="86215" y="93182"/>
                        <a:pt x="87956" y="91440"/>
                      </a:cubicBezTo>
                      <a:cubicBezTo>
                        <a:pt x="88828" y="89698"/>
                        <a:pt x="89698" y="87086"/>
                        <a:pt x="89698" y="85344"/>
                      </a:cubicBezTo>
                      <a:cubicBezTo>
                        <a:pt x="87956" y="60089"/>
                        <a:pt x="85344" y="35705"/>
                        <a:pt x="82731" y="11321"/>
                      </a:cubicBezTo>
                      <a:cubicBezTo>
                        <a:pt x="81861" y="5225"/>
                        <a:pt x="87086" y="0"/>
                        <a:pt x="93182" y="0"/>
                      </a:cubicBezTo>
                      <a:cubicBezTo>
                        <a:pt x="94924" y="0"/>
                        <a:pt x="96665" y="1742"/>
                        <a:pt x="97536" y="3483"/>
                      </a:cubicBezTo>
                      <a:cubicBezTo>
                        <a:pt x="99278" y="6967"/>
                        <a:pt x="101019" y="10450"/>
                        <a:pt x="101890" y="13934"/>
                      </a:cubicBezTo>
                      <a:cubicBezTo>
                        <a:pt x="103632" y="19159"/>
                        <a:pt x="104503" y="24384"/>
                        <a:pt x="106245" y="29609"/>
                      </a:cubicBezTo>
                      <a:cubicBezTo>
                        <a:pt x="107115" y="33092"/>
                        <a:pt x="105374" y="34834"/>
                        <a:pt x="101890" y="33963"/>
                      </a:cubicBezTo>
                      <a:cubicBezTo>
                        <a:pt x="101019" y="33963"/>
                        <a:pt x="99278" y="33092"/>
                        <a:pt x="98407" y="33092"/>
                      </a:cubicBezTo>
                      <a:cubicBezTo>
                        <a:pt x="99278" y="50510"/>
                        <a:pt x="101019" y="67927"/>
                        <a:pt x="101890" y="85344"/>
                      </a:cubicBezTo>
                      <a:cubicBezTo>
                        <a:pt x="103632" y="85344"/>
                        <a:pt x="105374" y="84473"/>
                        <a:pt x="107115" y="84473"/>
                      </a:cubicBezTo>
                      <a:cubicBezTo>
                        <a:pt x="109728" y="84473"/>
                        <a:pt x="111470" y="85344"/>
                        <a:pt x="111470" y="87956"/>
                      </a:cubicBezTo>
                      <a:cubicBezTo>
                        <a:pt x="111470" y="89698"/>
                        <a:pt x="111470" y="91440"/>
                        <a:pt x="111470" y="92311"/>
                      </a:cubicBezTo>
                      <a:cubicBezTo>
                        <a:pt x="111470" y="94052"/>
                        <a:pt x="112341" y="94923"/>
                        <a:pt x="114082" y="95794"/>
                      </a:cubicBezTo>
                      <a:cubicBezTo>
                        <a:pt x="117566" y="96665"/>
                        <a:pt x="120178" y="95794"/>
                        <a:pt x="121920" y="93182"/>
                      </a:cubicBezTo>
                      <a:cubicBezTo>
                        <a:pt x="122791" y="91440"/>
                        <a:pt x="124532" y="89698"/>
                        <a:pt x="126274" y="87956"/>
                      </a:cubicBezTo>
                      <a:cubicBezTo>
                        <a:pt x="129758" y="85344"/>
                        <a:pt x="133241" y="87086"/>
                        <a:pt x="134983" y="91440"/>
                      </a:cubicBezTo>
                      <a:cubicBezTo>
                        <a:pt x="135854" y="92311"/>
                        <a:pt x="135854" y="94052"/>
                        <a:pt x="135854" y="94923"/>
                      </a:cubicBezTo>
                      <a:cubicBezTo>
                        <a:pt x="136725" y="95794"/>
                        <a:pt x="137595" y="96665"/>
                        <a:pt x="138467" y="97536"/>
                      </a:cubicBezTo>
                      <a:cubicBezTo>
                        <a:pt x="139337" y="97536"/>
                        <a:pt x="140208" y="96665"/>
                        <a:pt x="140208" y="95794"/>
                      </a:cubicBezTo>
                      <a:cubicBezTo>
                        <a:pt x="141079" y="94923"/>
                        <a:pt x="141079" y="93182"/>
                        <a:pt x="141079" y="92311"/>
                      </a:cubicBezTo>
                      <a:cubicBezTo>
                        <a:pt x="141079" y="89698"/>
                        <a:pt x="142821" y="87956"/>
                        <a:pt x="145433" y="87956"/>
                      </a:cubicBezTo>
                      <a:cubicBezTo>
                        <a:pt x="147175" y="87956"/>
                        <a:pt x="148916" y="87956"/>
                        <a:pt x="151529" y="87956"/>
                      </a:cubicBezTo>
                      <a:cubicBezTo>
                        <a:pt x="150658" y="92311"/>
                        <a:pt x="150658" y="96665"/>
                        <a:pt x="149788" y="101019"/>
                      </a:cubicBezTo>
                      <a:cubicBezTo>
                        <a:pt x="148916" y="103632"/>
                        <a:pt x="148916" y="106244"/>
                        <a:pt x="148046" y="108857"/>
                      </a:cubicBezTo>
                      <a:cubicBezTo>
                        <a:pt x="146304" y="117566"/>
                        <a:pt x="135854" y="117566"/>
                        <a:pt x="129758" y="112341"/>
                      </a:cubicBezTo>
                      <a:cubicBezTo>
                        <a:pt x="126274" y="108857"/>
                        <a:pt x="125404" y="108857"/>
                        <a:pt x="121920" y="111470"/>
                      </a:cubicBezTo>
                      <a:cubicBezTo>
                        <a:pt x="114953" y="115824"/>
                        <a:pt x="108857" y="114953"/>
                        <a:pt x="101019" y="108857"/>
                      </a:cubicBezTo>
                      <a:cubicBezTo>
                        <a:pt x="101019" y="110599"/>
                        <a:pt x="101019" y="112341"/>
                        <a:pt x="101019" y="114953"/>
                      </a:cubicBezTo>
                      <a:cubicBezTo>
                        <a:pt x="101890" y="124532"/>
                        <a:pt x="101019" y="134983"/>
                        <a:pt x="98407" y="144562"/>
                      </a:cubicBezTo>
                      <a:cubicBezTo>
                        <a:pt x="94924" y="155883"/>
                        <a:pt x="87086" y="164592"/>
                        <a:pt x="77507" y="172430"/>
                      </a:cubicBezTo>
                      <a:cubicBezTo>
                        <a:pt x="63572" y="182880"/>
                        <a:pt x="48768" y="189847"/>
                        <a:pt x="31351" y="195072"/>
                      </a:cubicBezTo>
                      <a:cubicBezTo>
                        <a:pt x="26996" y="195943"/>
                        <a:pt x="22642" y="196814"/>
                        <a:pt x="19159" y="197684"/>
                      </a:cubicBezTo>
                      <a:cubicBezTo>
                        <a:pt x="6967" y="198555"/>
                        <a:pt x="0" y="194201"/>
                        <a:pt x="0" y="181138"/>
                      </a:cubicBezTo>
                      <a:cubicBezTo>
                        <a:pt x="0" y="174171"/>
                        <a:pt x="1742" y="166334"/>
                        <a:pt x="2612" y="158496"/>
                      </a:cubicBezTo>
                      <a:cubicBezTo>
                        <a:pt x="2612" y="156754"/>
                        <a:pt x="3484" y="155012"/>
                        <a:pt x="4354" y="153271"/>
                      </a:cubicBezTo>
                      <a:cubicBezTo>
                        <a:pt x="5225" y="151529"/>
                        <a:pt x="6967" y="149787"/>
                        <a:pt x="7838" y="149787"/>
                      </a:cubicBezTo>
                      <a:cubicBezTo>
                        <a:pt x="8709" y="149787"/>
                        <a:pt x="9579" y="150658"/>
                        <a:pt x="10450" y="151529"/>
                      </a:cubicBezTo>
                      <a:cubicBezTo>
                        <a:pt x="11321" y="153271"/>
                        <a:pt x="11321" y="155012"/>
                        <a:pt x="11321" y="156754"/>
                      </a:cubicBezTo>
                      <a:cubicBezTo>
                        <a:pt x="11321" y="161109"/>
                        <a:pt x="11321" y="165463"/>
                        <a:pt x="12192" y="169817"/>
                      </a:cubicBezTo>
                      <a:cubicBezTo>
                        <a:pt x="13063" y="175913"/>
                        <a:pt x="16546" y="178526"/>
                        <a:pt x="22642" y="178526"/>
                      </a:cubicBezTo>
                      <a:cubicBezTo>
                        <a:pt x="34834" y="178526"/>
                        <a:pt x="46155" y="175042"/>
                        <a:pt x="57476" y="168075"/>
                      </a:cubicBezTo>
                      <a:cubicBezTo>
                        <a:pt x="74023" y="158496"/>
                        <a:pt x="82731" y="146304"/>
                        <a:pt x="87956" y="130629"/>
                      </a:cubicBezTo>
                      <a:cubicBezTo>
                        <a:pt x="89698" y="126274"/>
                        <a:pt x="89698" y="121049"/>
                        <a:pt x="90569" y="115824"/>
                      </a:cubicBezTo>
                      <a:cubicBezTo>
                        <a:pt x="90569" y="114953"/>
                        <a:pt x="89698" y="114082"/>
                        <a:pt x="89698" y="113211"/>
                      </a:cubicBezTo>
                      <a:cubicBezTo>
                        <a:pt x="88828" y="114082"/>
                        <a:pt x="87086" y="114082"/>
                        <a:pt x="87086" y="114953"/>
                      </a:cubicBezTo>
                      <a:cubicBezTo>
                        <a:pt x="86215" y="117566"/>
                        <a:pt x="85344" y="119307"/>
                        <a:pt x="85344" y="121920"/>
                      </a:cubicBezTo>
                      <a:cubicBezTo>
                        <a:pt x="80990" y="136724"/>
                        <a:pt x="74023" y="148916"/>
                        <a:pt x="60960" y="158496"/>
                      </a:cubicBezTo>
                      <a:cubicBezTo>
                        <a:pt x="52251" y="164592"/>
                        <a:pt x="42672" y="168946"/>
                        <a:pt x="33092" y="169817"/>
                      </a:cubicBezTo>
                      <a:cubicBezTo>
                        <a:pt x="21771" y="170688"/>
                        <a:pt x="14805" y="165463"/>
                        <a:pt x="13063" y="155012"/>
                      </a:cubicBezTo>
                      <a:cubicBezTo>
                        <a:pt x="12192" y="146304"/>
                        <a:pt x="14805" y="136724"/>
                        <a:pt x="18288" y="127145"/>
                      </a:cubicBezTo>
                      <a:cubicBezTo>
                        <a:pt x="19159" y="126274"/>
                        <a:pt x="20030" y="124532"/>
                        <a:pt x="21771" y="123662"/>
                      </a:cubicBezTo>
                      <a:cubicBezTo>
                        <a:pt x="22642" y="123662"/>
                        <a:pt x="24384" y="123662"/>
                        <a:pt x="24384" y="125403"/>
                      </a:cubicBezTo>
                      <a:cubicBezTo>
                        <a:pt x="25255" y="129758"/>
                        <a:pt x="25255" y="133241"/>
                        <a:pt x="25255" y="137595"/>
                      </a:cubicBezTo>
                      <a:cubicBezTo>
                        <a:pt x="25255" y="140208"/>
                        <a:pt x="25255" y="141950"/>
                        <a:pt x="25255" y="144562"/>
                      </a:cubicBezTo>
                      <a:cubicBezTo>
                        <a:pt x="26126" y="151529"/>
                        <a:pt x="32222" y="153271"/>
                        <a:pt x="39189" y="150658"/>
                      </a:cubicBezTo>
                      <a:cubicBezTo>
                        <a:pt x="52251" y="145433"/>
                        <a:pt x="62702" y="138466"/>
                        <a:pt x="71410" y="128016"/>
                      </a:cubicBezTo>
                      <a:cubicBezTo>
                        <a:pt x="74023" y="125403"/>
                        <a:pt x="74894" y="121049"/>
                        <a:pt x="76635" y="118436"/>
                      </a:cubicBezTo>
                      <a:cubicBezTo>
                        <a:pt x="74894" y="114953"/>
                        <a:pt x="74894" y="114082"/>
                        <a:pt x="74894" y="112341"/>
                      </a:cubicBezTo>
                      <a:close/>
                      <a:moveTo>
                        <a:pt x="63572" y="103632"/>
                      </a:moveTo>
                      <a:cubicBezTo>
                        <a:pt x="67056" y="103632"/>
                        <a:pt x="67927" y="102761"/>
                        <a:pt x="68798" y="100149"/>
                      </a:cubicBezTo>
                      <a:cubicBezTo>
                        <a:pt x="68798" y="97536"/>
                        <a:pt x="67056" y="95794"/>
                        <a:pt x="65314" y="96665"/>
                      </a:cubicBezTo>
                      <a:cubicBezTo>
                        <a:pt x="63572" y="96665"/>
                        <a:pt x="60089" y="100149"/>
                        <a:pt x="60089" y="101890"/>
                      </a:cubicBezTo>
                      <a:cubicBezTo>
                        <a:pt x="59218" y="104503"/>
                        <a:pt x="61831" y="103632"/>
                        <a:pt x="63572" y="1036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67" name="شكل حر: شكل 466">
                  <a:extLst>
                    <a:ext uri="{FF2B5EF4-FFF2-40B4-BE49-F238E27FC236}">
                      <a16:creationId xmlns:a16="http://schemas.microsoft.com/office/drawing/2014/main" id="{5E67AAED-9058-4E68-A85F-0890A58FEAE8}"/>
                    </a:ext>
                  </a:extLst>
                </p:cNvPr>
                <p:cNvSpPr/>
                <p:nvPr/>
              </p:nvSpPr>
              <p:spPr>
                <a:xfrm>
                  <a:off x="8487902" y="4850892"/>
                  <a:ext cx="105715" cy="129241"/>
                </a:xfrm>
                <a:custGeom>
                  <a:avLst/>
                  <a:gdLst>
                    <a:gd name="connsiteX0" fmla="*/ 99619 w 105715"/>
                    <a:gd name="connsiteY0" fmla="*/ 18070 h 129241"/>
                    <a:gd name="connsiteX1" fmla="*/ 103103 w 105715"/>
                    <a:gd name="connsiteY1" fmla="*/ 44196 h 129241"/>
                    <a:gd name="connsiteX2" fmla="*/ 96136 w 105715"/>
                    <a:gd name="connsiteY2" fmla="*/ 59000 h 129241"/>
                    <a:gd name="connsiteX3" fmla="*/ 82202 w 105715"/>
                    <a:gd name="connsiteY3" fmla="*/ 65967 h 129241"/>
                    <a:gd name="connsiteX4" fmla="*/ 75235 w 105715"/>
                    <a:gd name="connsiteY4" fmla="*/ 65097 h 129241"/>
                    <a:gd name="connsiteX5" fmla="*/ 70881 w 105715"/>
                    <a:gd name="connsiteY5" fmla="*/ 62484 h 129241"/>
                    <a:gd name="connsiteX6" fmla="*/ 63044 w 105715"/>
                    <a:gd name="connsiteY6" fmla="*/ 67709 h 129241"/>
                    <a:gd name="connsiteX7" fmla="*/ 63044 w 105715"/>
                    <a:gd name="connsiteY7" fmla="*/ 75547 h 129241"/>
                    <a:gd name="connsiteX8" fmla="*/ 62172 w 105715"/>
                    <a:gd name="connsiteY8" fmla="*/ 107769 h 129241"/>
                    <a:gd name="connsiteX9" fmla="*/ 57818 w 105715"/>
                    <a:gd name="connsiteY9" fmla="*/ 121702 h 129241"/>
                    <a:gd name="connsiteX10" fmla="*/ 51722 w 105715"/>
                    <a:gd name="connsiteY10" fmla="*/ 128669 h 129241"/>
                    <a:gd name="connsiteX11" fmla="*/ 49110 w 105715"/>
                    <a:gd name="connsiteY11" fmla="*/ 127798 h 129241"/>
                    <a:gd name="connsiteX12" fmla="*/ 49981 w 105715"/>
                    <a:gd name="connsiteY12" fmla="*/ 93835 h 129241"/>
                    <a:gd name="connsiteX13" fmla="*/ 49981 w 105715"/>
                    <a:gd name="connsiteY13" fmla="*/ 85997 h 129241"/>
                    <a:gd name="connsiteX14" fmla="*/ 43885 w 105715"/>
                    <a:gd name="connsiteY14" fmla="*/ 82514 h 129241"/>
                    <a:gd name="connsiteX15" fmla="*/ 36047 w 105715"/>
                    <a:gd name="connsiteY15" fmla="*/ 83385 h 129241"/>
                    <a:gd name="connsiteX16" fmla="*/ 30822 w 105715"/>
                    <a:gd name="connsiteY16" fmla="*/ 76418 h 129241"/>
                    <a:gd name="connsiteX17" fmla="*/ 32564 w 105715"/>
                    <a:gd name="connsiteY17" fmla="*/ 51163 h 129241"/>
                    <a:gd name="connsiteX18" fmla="*/ 32564 w 105715"/>
                    <a:gd name="connsiteY18" fmla="*/ 48550 h 129241"/>
                    <a:gd name="connsiteX19" fmla="*/ 31692 w 105715"/>
                    <a:gd name="connsiteY19" fmla="*/ 46809 h 129241"/>
                    <a:gd name="connsiteX20" fmla="*/ 29951 w 105715"/>
                    <a:gd name="connsiteY20" fmla="*/ 49421 h 129241"/>
                    <a:gd name="connsiteX21" fmla="*/ 26467 w 105715"/>
                    <a:gd name="connsiteY21" fmla="*/ 59871 h 129241"/>
                    <a:gd name="connsiteX22" fmla="*/ 23855 w 105715"/>
                    <a:gd name="connsiteY22" fmla="*/ 78159 h 129241"/>
                    <a:gd name="connsiteX23" fmla="*/ 16888 w 105715"/>
                    <a:gd name="connsiteY23" fmla="*/ 90351 h 129241"/>
                    <a:gd name="connsiteX24" fmla="*/ 4696 w 105715"/>
                    <a:gd name="connsiteY24" fmla="*/ 94706 h 129241"/>
                    <a:gd name="connsiteX25" fmla="*/ 342 w 105715"/>
                    <a:gd name="connsiteY25" fmla="*/ 84256 h 129241"/>
                    <a:gd name="connsiteX26" fmla="*/ 2084 w 105715"/>
                    <a:gd name="connsiteY26" fmla="*/ 53776 h 129241"/>
                    <a:gd name="connsiteX27" fmla="*/ 2954 w 105715"/>
                    <a:gd name="connsiteY27" fmla="*/ 50292 h 129241"/>
                    <a:gd name="connsiteX28" fmla="*/ 4696 w 105715"/>
                    <a:gd name="connsiteY28" fmla="*/ 50292 h 129241"/>
                    <a:gd name="connsiteX29" fmla="*/ 7309 w 105715"/>
                    <a:gd name="connsiteY29" fmla="*/ 62484 h 129241"/>
                    <a:gd name="connsiteX30" fmla="*/ 9050 w 105715"/>
                    <a:gd name="connsiteY30" fmla="*/ 72934 h 129241"/>
                    <a:gd name="connsiteX31" fmla="*/ 10792 w 105715"/>
                    <a:gd name="connsiteY31" fmla="*/ 75547 h 129241"/>
                    <a:gd name="connsiteX32" fmla="*/ 13405 w 105715"/>
                    <a:gd name="connsiteY32" fmla="*/ 75547 h 129241"/>
                    <a:gd name="connsiteX33" fmla="*/ 16017 w 105715"/>
                    <a:gd name="connsiteY33" fmla="*/ 72063 h 129241"/>
                    <a:gd name="connsiteX34" fmla="*/ 19501 w 105715"/>
                    <a:gd name="connsiteY34" fmla="*/ 59871 h 129241"/>
                    <a:gd name="connsiteX35" fmla="*/ 25596 w 105715"/>
                    <a:gd name="connsiteY35" fmla="*/ 38971 h 129241"/>
                    <a:gd name="connsiteX36" fmla="*/ 31692 w 105715"/>
                    <a:gd name="connsiteY36" fmla="*/ 29391 h 129241"/>
                    <a:gd name="connsiteX37" fmla="*/ 41272 w 105715"/>
                    <a:gd name="connsiteY37" fmla="*/ 26779 h 129241"/>
                    <a:gd name="connsiteX38" fmla="*/ 42143 w 105715"/>
                    <a:gd name="connsiteY38" fmla="*/ 35487 h 129241"/>
                    <a:gd name="connsiteX39" fmla="*/ 40401 w 105715"/>
                    <a:gd name="connsiteY39" fmla="*/ 53776 h 129241"/>
                    <a:gd name="connsiteX40" fmla="*/ 42143 w 105715"/>
                    <a:gd name="connsiteY40" fmla="*/ 61613 h 129241"/>
                    <a:gd name="connsiteX41" fmla="*/ 46497 w 105715"/>
                    <a:gd name="connsiteY41" fmla="*/ 59000 h 129241"/>
                    <a:gd name="connsiteX42" fmla="*/ 47368 w 105715"/>
                    <a:gd name="connsiteY42" fmla="*/ 48550 h 129241"/>
                    <a:gd name="connsiteX43" fmla="*/ 44755 w 105715"/>
                    <a:gd name="connsiteY43" fmla="*/ 25037 h 129241"/>
                    <a:gd name="connsiteX44" fmla="*/ 45626 w 105715"/>
                    <a:gd name="connsiteY44" fmla="*/ 5878 h 129241"/>
                    <a:gd name="connsiteX45" fmla="*/ 49110 w 105715"/>
                    <a:gd name="connsiteY45" fmla="*/ 653 h 129241"/>
                    <a:gd name="connsiteX46" fmla="*/ 53464 w 105715"/>
                    <a:gd name="connsiteY46" fmla="*/ 653 h 129241"/>
                    <a:gd name="connsiteX47" fmla="*/ 57818 w 105715"/>
                    <a:gd name="connsiteY47" fmla="*/ 10233 h 129241"/>
                    <a:gd name="connsiteX48" fmla="*/ 58689 w 105715"/>
                    <a:gd name="connsiteY48" fmla="*/ 33746 h 129241"/>
                    <a:gd name="connsiteX49" fmla="*/ 60431 w 105715"/>
                    <a:gd name="connsiteY49" fmla="*/ 46809 h 129241"/>
                    <a:gd name="connsiteX50" fmla="*/ 61302 w 105715"/>
                    <a:gd name="connsiteY50" fmla="*/ 48550 h 129241"/>
                    <a:gd name="connsiteX51" fmla="*/ 64785 w 105715"/>
                    <a:gd name="connsiteY51" fmla="*/ 49421 h 129241"/>
                    <a:gd name="connsiteX52" fmla="*/ 65656 w 105715"/>
                    <a:gd name="connsiteY52" fmla="*/ 45067 h 129241"/>
                    <a:gd name="connsiteX53" fmla="*/ 61302 w 105715"/>
                    <a:gd name="connsiteY53" fmla="*/ 31133 h 129241"/>
                    <a:gd name="connsiteX54" fmla="*/ 63044 w 105715"/>
                    <a:gd name="connsiteY54" fmla="*/ 14587 h 129241"/>
                    <a:gd name="connsiteX55" fmla="*/ 67398 w 105715"/>
                    <a:gd name="connsiteY55" fmla="*/ 9362 h 129241"/>
                    <a:gd name="connsiteX56" fmla="*/ 72623 w 105715"/>
                    <a:gd name="connsiteY56" fmla="*/ 11103 h 129241"/>
                    <a:gd name="connsiteX57" fmla="*/ 76977 w 105715"/>
                    <a:gd name="connsiteY57" fmla="*/ 38971 h 129241"/>
                    <a:gd name="connsiteX58" fmla="*/ 77848 w 105715"/>
                    <a:gd name="connsiteY58" fmla="*/ 42454 h 129241"/>
                    <a:gd name="connsiteX59" fmla="*/ 86556 w 105715"/>
                    <a:gd name="connsiteY59" fmla="*/ 48550 h 129241"/>
                    <a:gd name="connsiteX60" fmla="*/ 89169 w 105715"/>
                    <a:gd name="connsiteY60" fmla="*/ 49421 h 129241"/>
                    <a:gd name="connsiteX61" fmla="*/ 93524 w 105715"/>
                    <a:gd name="connsiteY61" fmla="*/ 45938 h 129241"/>
                    <a:gd name="connsiteX62" fmla="*/ 90911 w 105715"/>
                    <a:gd name="connsiteY62" fmla="*/ 34617 h 129241"/>
                    <a:gd name="connsiteX63" fmla="*/ 84815 w 105715"/>
                    <a:gd name="connsiteY63" fmla="*/ 15458 h 129241"/>
                    <a:gd name="connsiteX64" fmla="*/ 86556 w 105715"/>
                    <a:gd name="connsiteY64" fmla="*/ 8491 h 129241"/>
                    <a:gd name="connsiteX65" fmla="*/ 96136 w 105715"/>
                    <a:gd name="connsiteY65" fmla="*/ 5007 h 129241"/>
                    <a:gd name="connsiteX66" fmla="*/ 105715 w 105715"/>
                    <a:gd name="connsiteY66" fmla="*/ 18941 h 129241"/>
                    <a:gd name="connsiteX67" fmla="*/ 104845 w 105715"/>
                    <a:gd name="connsiteY67" fmla="*/ 21554 h 129241"/>
                    <a:gd name="connsiteX68" fmla="*/ 99619 w 105715"/>
                    <a:gd name="connsiteY68" fmla="*/ 18070 h 129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05715" h="129241">
                      <a:moveTo>
                        <a:pt x="99619" y="18070"/>
                      </a:moveTo>
                      <a:cubicBezTo>
                        <a:pt x="100490" y="26779"/>
                        <a:pt x="102232" y="35487"/>
                        <a:pt x="103103" y="44196"/>
                      </a:cubicBezTo>
                      <a:cubicBezTo>
                        <a:pt x="103973" y="50292"/>
                        <a:pt x="101361" y="55517"/>
                        <a:pt x="96136" y="59000"/>
                      </a:cubicBezTo>
                      <a:cubicBezTo>
                        <a:pt x="91782" y="61613"/>
                        <a:pt x="87427" y="64226"/>
                        <a:pt x="82202" y="65967"/>
                      </a:cubicBezTo>
                      <a:cubicBezTo>
                        <a:pt x="79590" y="66838"/>
                        <a:pt x="76977" y="65967"/>
                        <a:pt x="75235" y="65097"/>
                      </a:cubicBezTo>
                      <a:cubicBezTo>
                        <a:pt x="73493" y="64226"/>
                        <a:pt x="72623" y="63355"/>
                        <a:pt x="70881" y="62484"/>
                      </a:cubicBezTo>
                      <a:cubicBezTo>
                        <a:pt x="67398" y="60742"/>
                        <a:pt x="63914" y="63355"/>
                        <a:pt x="63044" y="67709"/>
                      </a:cubicBezTo>
                      <a:cubicBezTo>
                        <a:pt x="63044" y="70322"/>
                        <a:pt x="62172" y="72934"/>
                        <a:pt x="63044" y="75547"/>
                      </a:cubicBezTo>
                      <a:cubicBezTo>
                        <a:pt x="63914" y="85997"/>
                        <a:pt x="63914" y="96447"/>
                        <a:pt x="62172" y="107769"/>
                      </a:cubicBezTo>
                      <a:cubicBezTo>
                        <a:pt x="61302" y="112123"/>
                        <a:pt x="59560" y="117348"/>
                        <a:pt x="57818" y="121702"/>
                      </a:cubicBezTo>
                      <a:cubicBezTo>
                        <a:pt x="56947" y="124315"/>
                        <a:pt x="54335" y="126057"/>
                        <a:pt x="51722" y="128669"/>
                      </a:cubicBezTo>
                      <a:cubicBezTo>
                        <a:pt x="49981" y="129540"/>
                        <a:pt x="49110" y="129540"/>
                        <a:pt x="49110" y="127798"/>
                      </a:cubicBezTo>
                      <a:cubicBezTo>
                        <a:pt x="49110" y="116477"/>
                        <a:pt x="49110" y="105156"/>
                        <a:pt x="49981" y="93835"/>
                      </a:cubicBezTo>
                      <a:cubicBezTo>
                        <a:pt x="49981" y="91222"/>
                        <a:pt x="49981" y="88610"/>
                        <a:pt x="49981" y="85997"/>
                      </a:cubicBezTo>
                      <a:cubicBezTo>
                        <a:pt x="49981" y="81643"/>
                        <a:pt x="48239" y="80772"/>
                        <a:pt x="43885" y="82514"/>
                      </a:cubicBezTo>
                      <a:cubicBezTo>
                        <a:pt x="41272" y="83385"/>
                        <a:pt x="38659" y="83385"/>
                        <a:pt x="36047" y="83385"/>
                      </a:cubicBezTo>
                      <a:cubicBezTo>
                        <a:pt x="32564" y="83385"/>
                        <a:pt x="30822" y="80772"/>
                        <a:pt x="30822" y="76418"/>
                      </a:cubicBezTo>
                      <a:cubicBezTo>
                        <a:pt x="31692" y="67709"/>
                        <a:pt x="31692" y="59000"/>
                        <a:pt x="32564" y="51163"/>
                      </a:cubicBezTo>
                      <a:cubicBezTo>
                        <a:pt x="32564" y="50292"/>
                        <a:pt x="32564" y="49421"/>
                        <a:pt x="32564" y="48550"/>
                      </a:cubicBezTo>
                      <a:cubicBezTo>
                        <a:pt x="32564" y="47679"/>
                        <a:pt x="31692" y="47679"/>
                        <a:pt x="31692" y="46809"/>
                      </a:cubicBezTo>
                      <a:cubicBezTo>
                        <a:pt x="30822" y="47679"/>
                        <a:pt x="29951" y="48550"/>
                        <a:pt x="29951" y="49421"/>
                      </a:cubicBezTo>
                      <a:cubicBezTo>
                        <a:pt x="29080" y="52905"/>
                        <a:pt x="27338" y="56388"/>
                        <a:pt x="26467" y="59871"/>
                      </a:cubicBezTo>
                      <a:cubicBezTo>
                        <a:pt x="25596" y="65967"/>
                        <a:pt x="24726" y="72063"/>
                        <a:pt x="23855" y="78159"/>
                      </a:cubicBezTo>
                      <a:cubicBezTo>
                        <a:pt x="22984" y="82514"/>
                        <a:pt x="21242" y="86868"/>
                        <a:pt x="16888" y="90351"/>
                      </a:cubicBezTo>
                      <a:cubicBezTo>
                        <a:pt x="12533" y="94706"/>
                        <a:pt x="8179" y="96447"/>
                        <a:pt x="4696" y="94706"/>
                      </a:cubicBezTo>
                      <a:cubicBezTo>
                        <a:pt x="2084" y="92964"/>
                        <a:pt x="1212" y="88610"/>
                        <a:pt x="342" y="84256"/>
                      </a:cubicBezTo>
                      <a:cubicBezTo>
                        <a:pt x="-529" y="75547"/>
                        <a:pt x="342" y="64226"/>
                        <a:pt x="2084" y="53776"/>
                      </a:cubicBezTo>
                      <a:cubicBezTo>
                        <a:pt x="2084" y="52905"/>
                        <a:pt x="2954" y="52034"/>
                        <a:pt x="2954" y="50292"/>
                      </a:cubicBezTo>
                      <a:cubicBezTo>
                        <a:pt x="3825" y="50292"/>
                        <a:pt x="4696" y="49421"/>
                        <a:pt x="4696" y="50292"/>
                      </a:cubicBezTo>
                      <a:cubicBezTo>
                        <a:pt x="5567" y="53776"/>
                        <a:pt x="6438" y="58130"/>
                        <a:pt x="7309" y="62484"/>
                      </a:cubicBezTo>
                      <a:cubicBezTo>
                        <a:pt x="8179" y="65967"/>
                        <a:pt x="9050" y="69451"/>
                        <a:pt x="9050" y="72934"/>
                      </a:cubicBezTo>
                      <a:cubicBezTo>
                        <a:pt x="9050" y="73805"/>
                        <a:pt x="9921" y="74676"/>
                        <a:pt x="10792" y="75547"/>
                      </a:cubicBezTo>
                      <a:cubicBezTo>
                        <a:pt x="11663" y="76418"/>
                        <a:pt x="12533" y="76418"/>
                        <a:pt x="13405" y="75547"/>
                      </a:cubicBezTo>
                      <a:cubicBezTo>
                        <a:pt x="14275" y="74676"/>
                        <a:pt x="16017" y="72934"/>
                        <a:pt x="16017" y="72063"/>
                      </a:cubicBezTo>
                      <a:cubicBezTo>
                        <a:pt x="16888" y="67709"/>
                        <a:pt x="17759" y="63355"/>
                        <a:pt x="19501" y="59871"/>
                      </a:cubicBezTo>
                      <a:cubicBezTo>
                        <a:pt x="21242" y="52905"/>
                        <a:pt x="23855" y="45938"/>
                        <a:pt x="25596" y="38971"/>
                      </a:cubicBezTo>
                      <a:cubicBezTo>
                        <a:pt x="26467" y="35487"/>
                        <a:pt x="29080" y="32004"/>
                        <a:pt x="31692" y="29391"/>
                      </a:cubicBezTo>
                      <a:cubicBezTo>
                        <a:pt x="36047" y="24166"/>
                        <a:pt x="40401" y="22425"/>
                        <a:pt x="41272" y="26779"/>
                      </a:cubicBezTo>
                      <a:cubicBezTo>
                        <a:pt x="42143" y="29391"/>
                        <a:pt x="42143" y="32004"/>
                        <a:pt x="42143" y="35487"/>
                      </a:cubicBezTo>
                      <a:cubicBezTo>
                        <a:pt x="42143" y="41583"/>
                        <a:pt x="41272" y="47679"/>
                        <a:pt x="40401" y="53776"/>
                      </a:cubicBezTo>
                      <a:cubicBezTo>
                        <a:pt x="39530" y="57259"/>
                        <a:pt x="40401" y="59871"/>
                        <a:pt x="42143" y="61613"/>
                      </a:cubicBezTo>
                      <a:cubicBezTo>
                        <a:pt x="43885" y="62484"/>
                        <a:pt x="46497" y="61613"/>
                        <a:pt x="46497" y="59000"/>
                      </a:cubicBezTo>
                      <a:cubicBezTo>
                        <a:pt x="47368" y="55517"/>
                        <a:pt x="47368" y="52034"/>
                        <a:pt x="47368" y="48550"/>
                      </a:cubicBezTo>
                      <a:cubicBezTo>
                        <a:pt x="46497" y="40713"/>
                        <a:pt x="44755" y="32875"/>
                        <a:pt x="44755" y="25037"/>
                      </a:cubicBezTo>
                      <a:cubicBezTo>
                        <a:pt x="44755" y="18941"/>
                        <a:pt x="44755" y="12845"/>
                        <a:pt x="45626" y="5878"/>
                      </a:cubicBezTo>
                      <a:cubicBezTo>
                        <a:pt x="45626" y="4137"/>
                        <a:pt x="48239" y="1524"/>
                        <a:pt x="49110" y="653"/>
                      </a:cubicBezTo>
                      <a:cubicBezTo>
                        <a:pt x="49981" y="-218"/>
                        <a:pt x="52593" y="-218"/>
                        <a:pt x="53464" y="653"/>
                      </a:cubicBezTo>
                      <a:cubicBezTo>
                        <a:pt x="56947" y="2395"/>
                        <a:pt x="56947" y="6749"/>
                        <a:pt x="57818" y="10233"/>
                      </a:cubicBezTo>
                      <a:cubicBezTo>
                        <a:pt x="58689" y="18070"/>
                        <a:pt x="57818" y="25908"/>
                        <a:pt x="58689" y="33746"/>
                      </a:cubicBezTo>
                      <a:cubicBezTo>
                        <a:pt x="58689" y="38100"/>
                        <a:pt x="59560" y="42454"/>
                        <a:pt x="60431" y="46809"/>
                      </a:cubicBezTo>
                      <a:cubicBezTo>
                        <a:pt x="60431" y="47679"/>
                        <a:pt x="60431" y="48550"/>
                        <a:pt x="61302" y="48550"/>
                      </a:cubicBezTo>
                      <a:cubicBezTo>
                        <a:pt x="62172" y="49421"/>
                        <a:pt x="63914" y="49421"/>
                        <a:pt x="64785" y="49421"/>
                      </a:cubicBezTo>
                      <a:cubicBezTo>
                        <a:pt x="66527" y="48550"/>
                        <a:pt x="66527" y="46809"/>
                        <a:pt x="65656" y="45067"/>
                      </a:cubicBezTo>
                      <a:cubicBezTo>
                        <a:pt x="63914" y="40713"/>
                        <a:pt x="62172" y="35487"/>
                        <a:pt x="61302" y="31133"/>
                      </a:cubicBezTo>
                      <a:cubicBezTo>
                        <a:pt x="60431" y="25908"/>
                        <a:pt x="60431" y="20683"/>
                        <a:pt x="63044" y="14587"/>
                      </a:cubicBezTo>
                      <a:cubicBezTo>
                        <a:pt x="63914" y="11974"/>
                        <a:pt x="64785" y="10233"/>
                        <a:pt x="67398" y="9362"/>
                      </a:cubicBezTo>
                      <a:cubicBezTo>
                        <a:pt x="70010" y="8491"/>
                        <a:pt x="70881" y="9362"/>
                        <a:pt x="72623" y="11103"/>
                      </a:cubicBezTo>
                      <a:cubicBezTo>
                        <a:pt x="78719" y="18070"/>
                        <a:pt x="78719" y="27650"/>
                        <a:pt x="76977" y="38971"/>
                      </a:cubicBezTo>
                      <a:cubicBezTo>
                        <a:pt x="76977" y="39842"/>
                        <a:pt x="76977" y="41583"/>
                        <a:pt x="77848" y="42454"/>
                      </a:cubicBezTo>
                      <a:cubicBezTo>
                        <a:pt x="80461" y="44196"/>
                        <a:pt x="83073" y="46809"/>
                        <a:pt x="86556" y="48550"/>
                      </a:cubicBezTo>
                      <a:cubicBezTo>
                        <a:pt x="87427" y="49421"/>
                        <a:pt x="88298" y="49421"/>
                        <a:pt x="89169" y="49421"/>
                      </a:cubicBezTo>
                      <a:cubicBezTo>
                        <a:pt x="92652" y="49421"/>
                        <a:pt x="93524" y="48550"/>
                        <a:pt x="93524" y="45938"/>
                      </a:cubicBezTo>
                      <a:cubicBezTo>
                        <a:pt x="93524" y="41583"/>
                        <a:pt x="92652" y="38100"/>
                        <a:pt x="90911" y="34617"/>
                      </a:cubicBezTo>
                      <a:cubicBezTo>
                        <a:pt x="87427" y="29391"/>
                        <a:pt x="84815" y="23296"/>
                        <a:pt x="84815" y="15458"/>
                      </a:cubicBezTo>
                      <a:cubicBezTo>
                        <a:pt x="84815" y="12845"/>
                        <a:pt x="85686" y="10233"/>
                        <a:pt x="86556" y="8491"/>
                      </a:cubicBezTo>
                      <a:cubicBezTo>
                        <a:pt x="88298" y="4137"/>
                        <a:pt x="92652" y="3266"/>
                        <a:pt x="96136" y="5007"/>
                      </a:cubicBezTo>
                      <a:cubicBezTo>
                        <a:pt x="101361" y="7620"/>
                        <a:pt x="103973" y="12845"/>
                        <a:pt x="105715" y="18941"/>
                      </a:cubicBezTo>
                      <a:cubicBezTo>
                        <a:pt x="105715" y="19812"/>
                        <a:pt x="104845" y="21554"/>
                        <a:pt x="104845" y="21554"/>
                      </a:cubicBezTo>
                      <a:cubicBezTo>
                        <a:pt x="101361" y="18070"/>
                        <a:pt x="99619" y="18070"/>
                        <a:pt x="99619" y="180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68" name="شكل حر: شكل 467">
                  <a:extLst>
                    <a:ext uri="{FF2B5EF4-FFF2-40B4-BE49-F238E27FC236}">
                      <a16:creationId xmlns:a16="http://schemas.microsoft.com/office/drawing/2014/main" id="{C941B540-8B44-4800-95E1-588644909427}"/>
                    </a:ext>
                  </a:extLst>
                </p:cNvPr>
                <p:cNvSpPr/>
                <p:nvPr/>
              </p:nvSpPr>
              <p:spPr>
                <a:xfrm>
                  <a:off x="8777936" y="4900708"/>
                  <a:ext cx="77809" cy="192935"/>
                </a:xfrm>
                <a:custGeom>
                  <a:avLst/>
                  <a:gdLst>
                    <a:gd name="connsiteX0" fmla="*/ 25558 w 77809"/>
                    <a:gd name="connsiteY0" fmla="*/ 28343 h 192935"/>
                    <a:gd name="connsiteX1" fmla="*/ 26429 w 77809"/>
                    <a:gd name="connsiteY1" fmla="*/ 21376 h 192935"/>
                    <a:gd name="connsiteX2" fmla="*/ 27300 w 77809"/>
                    <a:gd name="connsiteY2" fmla="*/ 18764 h 192935"/>
                    <a:gd name="connsiteX3" fmla="*/ 31654 w 77809"/>
                    <a:gd name="connsiteY3" fmla="*/ 16151 h 192935"/>
                    <a:gd name="connsiteX4" fmla="*/ 35138 w 77809"/>
                    <a:gd name="connsiteY4" fmla="*/ 21376 h 192935"/>
                    <a:gd name="connsiteX5" fmla="*/ 45588 w 77809"/>
                    <a:gd name="connsiteY5" fmla="*/ 44019 h 192935"/>
                    <a:gd name="connsiteX6" fmla="*/ 49071 w 77809"/>
                    <a:gd name="connsiteY6" fmla="*/ 56211 h 192935"/>
                    <a:gd name="connsiteX7" fmla="*/ 49071 w 77809"/>
                    <a:gd name="connsiteY7" fmla="*/ 61436 h 192935"/>
                    <a:gd name="connsiteX8" fmla="*/ 45588 w 77809"/>
                    <a:gd name="connsiteY8" fmla="*/ 57952 h 192935"/>
                    <a:gd name="connsiteX9" fmla="*/ 45588 w 77809"/>
                    <a:gd name="connsiteY9" fmla="*/ 63177 h 192935"/>
                    <a:gd name="connsiteX10" fmla="*/ 46459 w 77809"/>
                    <a:gd name="connsiteY10" fmla="*/ 85820 h 192935"/>
                    <a:gd name="connsiteX11" fmla="*/ 47330 w 77809"/>
                    <a:gd name="connsiteY11" fmla="*/ 91045 h 192935"/>
                    <a:gd name="connsiteX12" fmla="*/ 75197 w 77809"/>
                    <a:gd name="connsiteY12" fmla="*/ 157230 h 192935"/>
                    <a:gd name="connsiteX13" fmla="*/ 77810 w 77809"/>
                    <a:gd name="connsiteY13" fmla="*/ 178131 h 192935"/>
                    <a:gd name="connsiteX14" fmla="*/ 76939 w 77809"/>
                    <a:gd name="connsiteY14" fmla="*/ 185097 h 192935"/>
                    <a:gd name="connsiteX15" fmla="*/ 75197 w 77809"/>
                    <a:gd name="connsiteY15" fmla="*/ 188581 h 192935"/>
                    <a:gd name="connsiteX16" fmla="*/ 48201 w 77809"/>
                    <a:gd name="connsiteY16" fmla="*/ 119783 h 192935"/>
                    <a:gd name="connsiteX17" fmla="*/ 47330 w 77809"/>
                    <a:gd name="connsiteY17" fmla="*/ 139813 h 192935"/>
                    <a:gd name="connsiteX18" fmla="*/ 44717 w 77809"/>
                    <a:gd name="connsiteY18" fmla="*/ 180743 h 192935"/>
                    <a:gd name="connsiteX19" fmla="*/ 34267 w 77809"/>
                    <a:gd name="connsiteY19" fmla="*/ 192935 h 192935"/>
                    <a:gd name="connsiteX20" fmla="*/ 29913 w 77809"/>
                    <a:gd name="connsiteY20" fmla="*/ 192935 h 192935"/>
                    <a:gd name="connsiteX21" fmla="*/ 30783 w 77809"/>
                    <a:gd name="connsiteY21" fmla="*/ 180743 h 192935"/>
                    <a:gd name="connsiteX22" fmla="*/ 33396 w 77809"/>
                    <a:gd name="connsiteY22" fmla="*/ 118041 h 192935"/>
                    <a:gd name="connsiteX23" fmla="*/ 32525 w 77809"/>
                    <a:gd name="connsiteY23" fmla="*/ 87561 h 192935"/>
                    <a:gd name="connsiteX24" fmla="*/ 31654 w 77809"/>
                    <a:gd name="connsiteY24" fmla="*/ 83207 h 192935"/>
                    <a:gd name="connsiteX25" fmla="*/ 4658 w 77809"/>
                    <a:gd name="connsiteY25" fmla="*/ 25731 h 192935"/>
                    <a:gd name="connsiteX26" fmla="*/ 303 w 77809"/>
                    <a:gd name="connsiteY26" fmla="*/ 3088 h 192935"/>
                    <a:gd name="connsiteX27" fmla="*/ 6399 w 77809"/>
                    <a:gd name="connsiteY27" fmla="*/ 2217 h 192935"/>
                    <a:gd name="connsiteX28" fmla="*/ 10754 w 77809"/>
                    <a:gd name="connsiteY28" fmla="*/ 6572 h 192935"/>
                    <a:gd name="connsiteX29" fmla="*/ 25558 w 77809"/>
                    <a:gd name="connsiteY29" fmla="*/ 28343 h 192935"/>
                    <a:gd name="connsiteX30" fmla="*/ 25558 w 77809"/>
                    <a:gd name="connsiteY30" fmla="*/ 28343 h 192935"/>
                    <a:gd name="connsiteX31" fmla="*/ 28171 w 77809"/>
                    <a:gd name="connsiteY31" fmla="*/ 47502 h 192935"/>
                    <a:gd name="connsiteX32" fmla="*/ 28171 w 77809"/>
                    <a:gd name="connsiteY32" fmla="*/ 47502 h 192935"/>
                    <a:gd name="connsiteX33" fmla="*/ 28171 w 77809"/>
                    <a:gd name="connsiteY33" fmla="*/ 41406 h 192935"/>
                    <a:gd name="connsiteX34" fmla="*/ 22945 w 77809"/>
                    <a:gd name="connsiteY34" fmla="*/ 37052 h 192935"/>
                    <a:gd name="connsiteX35" fmla="*/ 28171 w 77809"/>
                    <a:gd name="connsiteY35" fmla="*/ 47502 h 1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7809" h="192935">
                      <a:moveTo>
                        <a:pt x="25558" y="28343"/>
                      </a:moveTo>
                      <a:cubicBezTo>
                        <a:pt x="25558" y="25731"/>
                        <a:pt x="26429" y="23118"/>
                        <a:pt x="26429" y="21376"/>
                      </a:cubicBezTo>
                      <a:cubicBezTo>
                        <a:pt x="26429" y="20506"/>
                        <a:pt x="27300" y="18764"/>
                        <a:pt x="27300" y="18764"/>
                      </a:cubicBezTo>
                      <a:cubicBezTo>
                        <a:pt x="28171" y="17893"/>
                        <a:pt x="29913" y="17022"/>
                        <a:pt x="31654" y="16151"/>
                      </a:cubicBezTo>
                      <a:cubicBezTo>
                        <a:pt x="32525" y="17893"/>
                        <a:pt x="34267" y="19635"/>
                        <a:pt x="35138" y="21376"/>
                      </a:cubicBezTo>
                      <a:cubicBezTo>
                        <a:pt x="38621" y="29214"/>
                        <a:pt x="42104" y="36181"/>
                        <a:pt x="45588" y="44019"/>
                      </a:cubicBezTo>
                      <a:cubicBezTo>
                        <a:pt x="47330" y="48373"/>
                        <a:pt x="48201" y="52727"/>
                        <a:pt x="49071" y="56211"/>
                      </a:cubicBezTo>
                      <a:cubicBezTo>
                        <a:pt x="49071" y="57952"/>
                        <a:pt x="49071" y="58823"/>
                        <a:pt x="49071" y="61436"/>
                      </a:cubicBezTo>
                      <a:cubicBezTo>
                        <a:pt x="47330" y="59694"/>
                        <a:pt x="46459" y="58823"/>
                        <a:pt x="45588" y="57952"/>
                      </a:cubicBezTo>
                      <a:cubicBezTo>
                        <a:pt x="45588" y="59694"/>
                        <a:pt x="45588" y="61436"/>
                        <a:pt x="45588" y="63177"/>
                      </a:cubicBezTo>
                      <a:cubicBezTo>
                        <a:pt x="45588" y="71015"/>
                        <a:pt x="46459" y="77982"/>
                        <a:pt x="46459" y="85820"/>
                      </a:cubicBezTo>
                      <a:cubicBezTo>
                        <a:pt x="46459" y="87561"/>
                        <a:pt x="47330" y="89303"/>
                        <a:pt x="47330" y="91045"/>
                      </a:cubicBezTo>
                      <a:cubicBezTo>
                        <a:pt x="57780" y="113687"/>
                        <a:pt x="66488" y="135459"/>
                        <a:pt x="75197" y="157230"/>
                      </a:cubicBezTo>
                      <a:cubicBezTo>
                        <a:pt x="77810" y="165068"/>
                        <a:pt x="77810" y="171164"/>
                        <a:pt x="77810" y="178131"/>
                      </a:cubicBezTo>
                      <a:cubicBezTo>
                        <a:pt x="77810" y="180743"/>
                        <a:pt x="76939" y="182485"/>
                        <a:pt x="76939" y="185097"/>
                      </a:cubicBezTo>
                      <a:cubicBezTo>
                        <a:pt x="76939" y="185968"/>
                        <a:pt x="76068" y="186839"/>
                        <a:pt x="75197" y="188581"/>
                      </a:cubicBezTo>
                      <a:cubicBezTo>
                        <a:pt x="65618" y="165939"/>
                        <a:pt x="56909" y="143296"/>
                        <a:pt x="48201" y="119783"/>
                      </a:cubicBezTo>
                      <a:cubicBezTo>
                        <a:pt x="47330" y="126750"/>
                        <a:pt x="47330" y="133717"/>
                        <a:pt x="47330" y="139813"/>
                      </a:cubicBezTo>
                      <a:cubicBezTo>
                        <a:pt x="46459" y="153747"/>
                        <a:pt x="46459" y="167680"/>
                        <a:pt x="44717" y="180743"/>
                      </a:cubicBezTo>
                      <a:cubicBezTo>
                        <a:pt x="43846" y="186839"/>
                        <a:pt x="40363" y="191194"/>
                        <a:pt x="34267" y="192935"/>
                      </a:cubicBezTo>
                      <a:cubicBezTo>
                        <a:pt x="33396" y="192935"/>
                        <a:pt x="31654" y="192935"/>
                        <a:pt x="29913" y="192935"/>
                      </a:cubicBezTo>
                      <a:cubicBezTo>
                        <a:pt x="29913" y="188581"/>
                        <a:pt x="29913" y="184227"/>
                        <a:pt x="30783" y="180743"/>
                      </a:cubicBezTo>
                      <a:cubicBezTo>
                        <a:pt x="32525" y="160714"/>
                        <a:pt x="33396" y="138942"/>
                        <a:pt x="33396" y="118041"/>
                      </a:cubicBezTo>
                      <a:cubicBezTo>
                        <a:pt x="33396" y="107591"/>
                        <a:pt x="32525" y="98012"/>
                        <a:pt x="32525" y="87561"/>
                      </a:cubicBezTo>
                      <a:cubicBezTo>
                        <a:pt x="32525" y="86691"/>
                        <a:pt x="31654" y="84949"/>
                        <a:pt x="31654" y="83207"/>
                      </a:cubicBezTo>
                      <a:cubicBezTo>
                        <a:pt x="22945" y="64048"/>
                        <a:pt x="14237" y="44889"/>
                        <a:pt x="4658" y="25731"/>
                      </a:cubicBezTo>
                      <a:cubicBezTo>
                        <a:pt x="303" y="17022"/>
                        <a:pt x="-567" y="10055"/>
                        <a:pt x="303" y="3088"/>
                      </a:cubicBezTo>
                      <a:cubicBezTo>
                        <a:pt x="1174" y="-395"/>
                        <a:pt x="2916" y="-1266"/>
                        <a:pt x="6399" y="2217"/>
                      </a:cubicBezTo>
                      <a:cubicBezTo>
                        <a:pt x="8141" y="3959"/>
                        <a:pt x="9883" y="4830"/>
                        <a:pt x="10754" y="6572"/>
                      </a:cubicBezTo>
                      <a:cubicBezTo>
                        <a:pt x="15979" y="12668"/>
                        <a:pt x="20333" y="20506"/>
                        <a:pt x="25558" y="28343"/>
                      </a:cubicBezTo>
                      <a:cubicBezTo>
                        <a:pt x="25558" y="28343"/>
                        <a:pt x="25558" y="28343"/>
                        <a:pt x="25558" y="28343"/>
                      </a:cubicBezTo>
                      <a:close/>
                      <a:moveTo>
                        <a:pt x="28171" y="47502"/>
                      </a:moveTo>
                      <a:cubicBezTo>
                        <a:pt x="28171" y="47502"/>
                        <a:pt x="28171" y="47502"/>
                        <a:pt x="28171" y="47502"/>
                      </a:cubicBezTo>
                      <a:cubicBezTo>
                        <a:pt x="28171" y="45760"/>
                        <a:pt x="28171" y="43148"/>
                        <a:pt x="28171" y="41406"/>
                      </a:cubicBezTo>
                      <a:cubicBezTo>
                        <a:pt x="27300" y="37923"/>
                        <a:pt x="26429" y="37052"/>
                        <a:pt x="22945" y="37052"/>
                      </a:cubicBezTo>
                      <a:cubicBezTo>
                        <a:pt x="24687" y="40535"/>
                        <a:pt x="26429" y="44019"/>
                        <a:pt x="28171" y="475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69" name="شكل حر: شكل 468">
                  <a:extLst>
                    <a:ext uri="{FF2B5EF4-FFF2-40B4-BE49-F238E27FC236}">
                      <a16:creationId xmlns:a16="http://schemas.microsoft.com/office/drawing/2014/main" id="{16539FF9-9D38-4D57-9F21-ED3AC0B2ED9A}"/>
                    </a:ext>
                  </a:extLst>
                </p:cNvPr>
                <p:cNvSpPr/>
                <p:nvPr/>
              </p:nvSpPr>
              <p:spPr>
                <a:xfrm>
                  <a:off x="8667305" y="4863737"/>
                  <a:ext cx="126609" cy="102761"/>
                </a:xfrm>
                <a:custGeom>
                  <a:avLst/>
                  <a:gdLst>
                    <a:gd name="connsiteX0" fmla="*/ 45620 w 126609"/>
                    <a:gd name="connsiteY0" fmla="*/ 37447 h 102761"/>
                    <a:gd name="connsiteX1" fmla="*/ 44750 w 126609"/>
                    <a:gd name="connsiteY1" fmla="*/ 49639 h 102761"/>
                    <a:gd name="connsiteX2" fmla="*/ 50845 w 126609"/>
                    <a:gd name="connsiteY2" fmla="*/ 60960 h 102761"/>
                    <a:gd name="connsiteX3" fmla="*/ 61296 w 126609"/>
                    <a:gd name="connsiteY3" fmla="*/ 63572 h 102761"/>
                    <a:gd name="connsiteX4" fmla="*/ 67392 w 126609"/>
                    <a:gd name="connsiteY4" fmla="*/ 52251 h 102761"/>
                    <a:gd name="connsiteX5" fmla="*/ 65650 w 126609"/>
                    <a:gd name="connsiteY5" fmla="*/ 29609 h 102761"/>
                    <a:gd name="connsiteX6" fmla="*/ 71746 w 126609"/>
                    <a:gd name="connsiteY6" fmla="*/ 11321 h 102761"/>
                    <a:gd name="connsiteX7" fmla="*/ 75230 w 126609"/>
                    <a:gd name="connsiteY7" fmla="*/ 13934 h 102761"/>
                    <a:gd name="connsiteX8" fmla="*/ 78713 w 126609"/>
                    <a:gd name="connsiteY8" fmla="*/ 35705 h 102761"/>
                    <a:gd name="connsiteX9" fmla="*/ 79584 w 126609"/>
                    <a:gd name="connsiteY9" fmla="*/ 63572 h 102761"/>
                    <a:gd name="connsiteX10" fmla="*/ 81325 w 126609"/>
                    <a:gd name="connsiteY10" fmla="*/ 71410 h 102761"/>
                    <a:gd name="connsiteX11" fmla="*/ 89163 w 126609"/>
                    <a:gd name="connsiteY11" fmla="*/ 79248 h 102761"/>
                    <a:gd name="connsiteX12" fmla="*/ 95259 w 126609"/>
                    <a:gd name="connsiteY12" fmla="*/ 75765 h 102761"/>
                    <a:gd name="connsiteX13" fmla="*/ 93517 w 126609"/>
                    <a:gd name="connsiteY13" fmla="*/ 60089 h 102761"/>
                    <a:gd name="connsiteX14" fmla="*/ 89163 w 126609"/>
                    <a:gd name="connsiteY14" fmla="*/ 47897 h 102761"/>
                    <a:gd name="connsiteX15" fmla="*/ 90034 w 126609"/>
                    <a:gd name="connsiteY15" fmla="*/ 29609 h 102761"/>
                    <a:gd name="connsiteX16" fmla="*/ 103968 w 126609"/>
                    <a:gd name="connsiteY16" fmla="*/ 34834 h 102761"/>
                    <a:gd name="connsiteX17" fmla="*/ 110935 w 126609"/>
                    <a:gd name="connsiteY17" fmla="*/ 50510 h 102761"/>
                    <a:gd name="connsiteX18" fmla="*/ 105710 w 126609"/>
                    <a:gd name="connsiteY18" fmla="*/ 53993 h 102761"/>
                    <a:gd name="connsiteX19" fmla="*/ 103097 w 126609"/>
                    <a:gd name="connsiteY19" fmla="*/ 54864 h 102761"/>
                    <a:gd name="connsiteX20" fmla="*/ 103097 w 126609"/>
                    <a:gd name="connsiteY20" fmla="*/ 56606 h 102761"/>
                    <a:gd name="connsiteX21" fmla="*/ 106580 w 126609"/>
                    <a:gd name="connsiteY21" fmla="*/ 76635 h 102761"/>
                    <a:gd name="connsiteX22" fmla="*/ 119643 w 126609"/>
                    <a:gd name="connsiteY22" fmla="*/ 87957 h 102761"/>
                    <a:gd name="connsiteX23" fmla="*/ 122256 w 126609"/>
                    <a:gd name="connsiteY23" fmla="*/ 87086 h 102761"/>
                    <a:gd name="connsiteX24" fmla="*/ 125739 w 126609"/>
                    <a:gd name="connsiteY24" fmla="*/ 88828 h 102761"/>
                    <a:gd name="connsiteX25" fmla="*/ 126610 w 126609"/>
                    <a:gd name="connsiteY25" fmla="*/ 92311 h 102761"/>
                    <a:gd name="connsiteX26" fmla="*/ 117031 w 126609"/>
                    <a:gd name="connsiteY26" fmla="*/ 102761 h 102761"/>
                    <a:gd name="connsiteX27" fmla="*/ 115289 w 126609"/>
                    <a:gd name="connsiteY27" fmla="*/ 102761 h 102761"/>
                    <a:gd name="connsiteX28" fmla="*/ 111805 w 126609"/>
                    <a:gd name="connsiteY28" fmla="*/ 100149 h 102761"/>
                    <a:gd name="connsiteX29" fmla="*/ 111805 w 126609"/>
                    <a:gd name="connsiteY29" fmla="*/ 95794 h 102761"/>
                    <a:gd name="connsiteX30" fmla="*/ 112676 w 126609"/>
                    <a:gd name="connsiteY30" fmla="*/ 92311 h 102761"/>
                    <a:gd name="connsiteX31" fmla="*/ 108322 w 126609"/>
                    <a:gd name="connsiteY31" fmla="*/ 91440 h 102761"/>
                    <a:gd name="connsiteX32" fmla="*/ 104838 w 126609"/>
                    <a:gd name="connsiteY32" fmla="*/ 94923 h 102761"/>
                    <a:gd name="connsiteX33" fmla="*/ 86551 w 126609"/>
                    <a:gd name="connsiteY33" fmla="*/ 94052 h 102761"/>
                    <a:gd name="connsiteX34" fmla="*/ 79584 w 126609"/>
                    <a:gd name="connsiteY34" fmla="*/ 85344 h 102761"/>
                    <a:gd name="connsiteX35" fmla="*/ 77842 w 126609"/>
                    <a:gd name="connsiteY35" fmla="*/ 80990 h 102761"/>
                    <a:gd name="connsiteX36" fmla="*/ 70004 w 126609"/>
                    <a:gd name="connsiteY36" fmla="*/ 75765 h 102761"/>
                    <a:gd name="connsiteX37" fmla="*/ 63037 w 126609"/>
                    <a:gd name="connsiteY37" fmla="*/ 79248 h 102761"/>
                    <a:gd name="connsiteX38" fmla="*/ 46491 w 126609"/>
                    <a:gd name="connsiteY38" fmla="*/ 76635 h 102761"/>
                    <a:gd name="connsiteX39" fmla="*/ 36041 w 126609"/>
                    <a:gd name="connsiteY39" fmla="*/ 57477 h 102761"/>
                    <a:gd name="connsiteX40" fmla="*/ 36041 w 126609"/>
                    <a:gd name="connsiteY40" fmla="*/ 39189 h 102761"/>
                    <a:gd name="connsiteX41" fmla="*/ 35170 w 126609"/>
                    <a:gd name="connsiteY41" fmla="*/ 35705 h 102761"/>
                    <a:gd name="connsiteX42" fmla="*/ 32557 w 126609"/>
                    <a:gd name="connsiteY42" fmla="*/ 37447 h 102761"/>
                    <a:gd name="connsiteX43" fmla="*/ 29074 w 126609"/>
                    <a:gd name="connsiteY43" fmla="*/ 46155 h 102761"/>
                    <a:gd name="connsiteX44" fmla="*/ 24719 w 126609"/>
                    <a:gd name="connsiteY44" fmla="*/ 54864 h 102761"/>
                    <a:gd name="connsiteX45" fmla="*/ 9044 w 126609"/>
                    <a:gd name="connsiteY45" fmla="*/ 51381 h 102761"/>
                    <a:gd name="connsiteX46" fmla="*/ 2948 w 126609"/>
                    <a:gd name="connsiteY46" fmla="*/ 38318 h 102761"/>
                    <a:gd name="connsiteX47" fmla="*/ 2948 w 126609"/>
                    <a:gd name="connsiteY47" fmla="*/ 1742 h 102761"/>
                    <a:gd name="connsiteX48" fmla="*/ 4690 w 126609"/>
                    <a:gd name="connsiteY48" fmla="*/ 0 h 102761"/>
                    <a:gd name="connsiteX49" fmla="*/ 6432 w 126609"/>
                    <a:gd name="connsiteY49" fmla="*/ 3483 h 102761"/>
                    <a:gd name="connsiteX50" fmla="*/ 9044 w 126609"/>
                    <a:gd name="connsiteY50" fmla="*/ 22642 h 102761"/>
                    <a:gd name="connsiteX51" fmla="*/ 12528 w 126609"/>
                    <a:gd name="connsiteY51" fmla="*/ 38318 h 102761"/>
                    <a:gd name="connsiteX52" fmla="*/ 15140 w 126609"/>
                    <a:gd name="connsiteY52" fmla="*/ 41801 h 102761"/>
                    <a:gd name="connsiteX53" fmla="*/ 17753 w 126609"/>
                    <a:gd name="connsiteY53" fmla="*/ 40059 h 102761"/>
                    <a:gd name="connsiteX54" fmla="*/ 22978 w 126609"/>
                    <a:gd name="connsiteY54" fmla="*/ 27868 h 102761"/>
                    <a:gd name="connsiteX55" fmla="*/ 33428 w 126609"/>
                    <a:gd name="connsiteY55" fmla="*/ 13934 h 102761"/>
                    <a:gd name="connsiteX56" fmla="*/ 35170 w 126609"/>
                    <a:gd name="connsiteY56" fmla="*/ 13063 h 102761"/>
                    <a:gd name="connsiteX57" fmla="*/ 43008 w 126609"/>
                    <a:gd name="connsiteY57" fmla="*/ 13063 h 102761"/>
                    <a:gd name="connsiteX58" fmla="*/ 46491 w 126609"/>
                    <a:gd name="connsiteY58" fmla="*/ 21771 h 102761"/>
                    <a:gd name="connsiteX59" fmla="*/ 45620 w 126609"/>
                    <a:gd name="connsiteY59" fmla="*/ 37447 h 102761"/>
                    <a:gd name="connsiteX60" fmla="*/ 45620 w 126609"/>
                    <a:gd name="connsiteY60" fmla="*/ 37447 h 102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26609" h="102761">
                      <a:moveTo>
                        <a:pt x="45620" y="37447"/>
                      </a:moveTo>
                      <a:cubicBezTo>
                        <a:pt x="45620" y="41801"/>
                        <a:pt x="44750" y="45285"/>
                        <a:pt x="44750" y="49639"/>
                      </a:cubicBezTo>
                      <a:cubicBezTo>
                        <a:pt x="44750" y="53993"/>
                        <a:pt x="47362" y="57477"/>
                        <a:pt x="50845" y="60960"/>
                      </a:cubicBezTo>
                      <a:cubicBezTo>
                        <a:pt x="54329" y="64443"/>
                        <a:pt x="58683" y="65314"/>
                        <a:pt x="61296" y="63572"/>
                      </a:cubicBezTo>
                      <a:cubicBezTo>
                        <a:pt x="64779" y="60960"/>
                        <a:pt x="67392" y="58348"/>
                        <a:pt x="67392" y="52251"/>
                      </a:cubicBezTo>
                      <a:cubicBezTo>
                        <a:pt x="67392" y="45285"/>
                        <a:pt x="67392" y="37447"/>
                        <a:pt x="65650" y="29609"/>
                      </a:cubicBezTo>
                      <a:cubicBezTo>
                        <a:pt x="63037" y="20030"/>
                        <a:pt x="67392" y="15675"/>
                        <a:pt x="71746" y="11321"/>
                      </a:cubicBezTo>
                      <a:cubicBezTo>
                        <a:pt x="73488" y="10450"/>
                        <a:pt x="74358" y="11321"/>
                        <a:pt x="75230" y="13934"/>
                      </a:cubicBezTo>
                      <a:cubicBezTo>
                        <a:pt x="77842" y="21771"/>
                        <a:pt x="78713" y="28738"/>
                        <a:pt x="78713" y="35705"/>
                      </a:cubicBezTo>
                      <a:cubicBezTo>
                        <a:pt x="78713" y="44414"/>
                        <a:pt x="78713" y="53993"/>
                        <a:pt x="79584" y="63572"/>
                      </a:cubicBezTo>
                      <a:cubicBezTo>
                        <a:pt x="79584" y="66185"/>
                        <a:pt x="80455" y="68798"/>
                        <a:pt x="81325" y="71410"/>
                      </a:cubicBezTo>
                      <a:cubicBezTo>
                        <a:pt x="83067" y="75765"/>
                        <a:pt x="84809" y="77506"/>
                        <a:pt x="89163" y="79248"/>
                      </a:cubicBezTo>
                      <a:cubicBezTo>
                        <a:pt x="92647" y="80119"/>
                        <a:pt x="95259" y="78377"/>
                        <a:pt x="95259" y="75765"/>
                      </a:cubicBezTo>
                      <a:cubicBezTo>
                        <a:pt x="96130" y="71410"/>
                        <a:pt x="95259" y="66185"/>
                        <a:pt x="93517" y="60089"/>
                      </a:cubicBezTo>
                      <a:cubicBezTo>
                        <a:pt x="91776" y="55735"/>
                        <a:pt x="90905" y="52251"/>
                        <a:pt x="89163" y="47897"/>
                      </a:cubicBezTo>
                      <a:cubicBezTo>
                        <a:pt x="85679" y="40059"/>
                        <a:pt x="87421" y="33963"/>
                        <a:pt x="90034" y="29609"/>
                      </a:cubicBezTo>
                      <a:cubicBezTo>
                        <a:pt x="92647" y="25255"/>
                        <a:pt x="99614" y="27868"/>
                        <a:pt x="103968" y="34834"/>
                      </a:cubicBezTo>
                      <a:cubicBezTo>
                        <a:pt x="106580" y="40059"/>
                        <a:pt x="109193" y="45285"/>
                        <a:pt x="110935" y="50510"/>
                      </a:cubicBezTo>
                      <a:cubicBezTo>
                        <a:pt x="112676" y="55735"/>
                        <a:pt x="110064" y="57477"/>
                        <a:pt x="105710" y="53993"/>
                      </a:cubicBezTo>
                      <a:cubicBezTo>
                        <a:pt x="103968" y="52251"/>
                        <a:pt x="103097" y="53122"/>
                        <a:pt x="103097" y="54864"/>
                      </a:cubicBezTo>
                      <a:cubicBezTo>
                        <a:pt x="103097" y="55735"/>
                        <a:pt x="103097" y="56606"/>
                        <a:pt x="103097" y="56606"/>
                      </a:cubicBezTo>
                      <a:cubicBezTo>
                        <a:pt x="103968" y="63572"/>
                        <a:pt x="105710" y="69669"/>
                        <a:pt x="106580" y="76635"/>
                      </a:cubicBezTo>
                      <a:cubicBezTo>
                        <a:pt x="108322" y="83602"/>
                        <a:pt x="113547" y="88828"/>
                        <a:pt x="119643" y="87957"/>
                      </a:cubicBezTo>
                      <a:cubicBezTo>
                        <a:pt x="120514" y="87957"/>
                        <a:pt x="121385" y="87086"/>
                        <a:pt x="122256" y="87086"/>
                      </a:cubicBezTo>
                      <a:cubicBezTo>
                        <a:pt x="123127" y="87086"/>
                        <a:pt x="124868" y="87957"/>
                        <a:pt x="125739" y="88828"/>
                      </a:cubicBezTo>
                      <a:cubicBezTo>
                        <a:pt x="126610" y="89698"/>
                        <a:pt x="126610" y="91440"/>
                        <a:pt x="126610" y="92311"/>
                      </a:cubicBezTo>
                      <a:cubicBezTo>
                        <a:pt x="124868" y="96665"/>
                        <a:pt x="122256" y="101019"/>
                        <a:pt x="117031" y="102761"/>
                      </a:cubicBezTo>
                      <a:cubicBezTo>
                        <a:pt x="116159" y="102761"/>
                        <a:pt x="116159" y="102761"/>
                        <a:pt x="115289" y="102761"/>
                      </a:cubicBezTo>
                      <a:cubicBezTo>
                        <a:pt x="113547" y="101890"/>
                        <a:pt x="111805" y="101890"/>
                        <a:pt x="111805" y="100149"/>
                      </a:cubicBezTo>
                      <a:cubicBezTo>
                        <a:pt x="110935" y="99278"/>
                        <a:pt x="110935" y="97536"/>
                        <a:pt x="111805" y="95794"/>
                      </a:cubicBezTo>
                      <a:cubicBezTo>
                        <a:pt x="111805" y="94923"/>
                        <a:pt x="111805" y="94052"/>
                        <a:pt x="112676" y="92311"/>
                      </a:cubicBezTo>
                      <a:cubicBezTo>
                        <a:pt x="110935" y="92311"/>
                        <a:pt x="109193" y="90569"/>
                        <a:pt x="108322" y="91440"/>
                      </a:cubicBezTo>
                      <a:cubicBezTo>
                        <a:pt x="106580" y="92311"/>
                        <a:pt x="105710" y="94052"/>
                        <a:pt x="104838" y="94923"/>
                      </a:cubicBezTo>
                      <a:cubicBezTo>
                        <a:pt x="100484" y="100149"/>
                        <a:pt x="95259" y="100149"/>
                        <a:pt x="86551" y="94052"/>
                      </a:cubicBezTo>
                      <a:cubicBezTo>
                        <a:pt x="83067" y="91440"/>
                        <a:pt x="81325" y="88828"/>
                        <a:pt x="79584" y="85344"/>
                      </a:cubicBezTo>
                      <a:cubicBezTo>
                        <a:pt x="78713" y="83602"/>
                        <a:pt x="78713" y="82731"/>
                        <a:pt x="77842" y="80990"/>
                      </a:cubicBezTo>
                      <a:cubicBezTo>
                        <a:pt x="76100" y="76635"/>
                        <a:pt x="72617" y="74894"/>
                        <a:pt x="70004" y="75765"/>
                      </a:cubicBezTo>
                      <a:cubicBezTo>
                        <a:pt x="67392" y="76635"/>
                        <a:pt x="65650" y="77506"/>
                        <a:pt x="63037" y="79248"/>
                      </a:cubicBezTo>
                      <a:cubicBezTo>
                        <a:pt x="57812" y="81861"/>
                        <a:pt x="52587" y="80990"/>
                        <a:pt x="46491" y="76635"/>
                      </a:cubicBezTo>
                      <a:cubicBezTo>
                        <a:pt x="39524" y="71410"/>
                        <a:pt x="36912" y="64443"/>
                        <a:pt x="36041" y="57477"/>
                      </a:cubicBezTo>
                      <a:cubicBezTo>
                        <a:pt x="35170" y="51381"/>
                        <a:pt x="36041" y="45285"/>
                        <a:pt x="36041" y="39189"/>
                      </a:cubicBezTo>
                      <a:cubicBezTo>
                        <a:pt x="36041" y="38318"/>
                        <a:pt x="35170" y="36576"/>
                        <a:pt x="35170" y="35705"/>
                      </a:cubicBezTo>
                      <a:cubicBezTo>
                        <a:pt x="34299" y="36576"/>
                        <a:pt x="32557" y="36576"/>
                        <a:pt x="32557" y="37447"/>
                      </a:cubicBezTo>
                      <a:cubicBezTo>
                        <a:pt x="30816" y="40059"/>
                        <a:pt x="30816" y="43543"/>
                        <a:pt x="29074" y="46155"/>
                      </a:cubicBezTo>
                      <a:cubicBezTo>
                        <a:pt x="27332" y="49639"/>
                        <a:pt x="26461" y="52251"/>
                        <a:pt x="24719" y="54864"/>
                      </a:cubicBezTo>
                      <a:cubicBezTo>
                        <a:pt x="21236" y="60960"/>
                        <a:pt x="12528" y="56606"/>
                        <a:pt x="9044" y="51381"/>
                      </a:cubicBezTo>
                      <a:cubicBezTo>
                        <a:pt x="6432" y="47026"/>
                        <a:pt x="4690" y="42672"/>
                        <a:pt x="2948" y="38318"/>
                      </a:cubicBezTo>
                      <a:cubicBezTo>
                        <a:pt x="-1406" y="25255"/>
                        <a:pt x="-535" y="13063"/>
                        <a:pt x="2948" y="1742"/>
                      </a:cubicBezTo>
                      <a:cubicBezTo>
                        <a:pt x="2948" y="871"/>
                        <a:pt x="4690" y="0"/>
                        <a:pt x="4690" y="0"/>
                      </a:cubicBezTo>
                      <a:cubicBezTo>
                        <a:pt x="5561" y="871"/>
                        <a:pt x="6432" y="2612"/>
                        <a:pt x="6432" y="3483"/>
                      </a:cubicBezTo>
                      <a:cubicBezTo>
                        <a:pt x="7302" y="9579"/>
                        <a:pt x="8174" y="15675"/>
                        <a:pt x="9044" y="22642"/>
                      </a:cubicBezTo>
                      <a:cubicBezTo>
                        <a:pt x="9915" y="27868"/>
                        <a:pt x="9044" y="33092"/>
                        <a:pt x="12528" y="38318"/>
                      </a:cubicBezTo>
                      <a:cubicBezTo>
                        <a:pt x="13398" y="39189"/>
                        <a:pt x="14270" y="41801"/>
                        <a:pt x="15140" y="41801"/>
                      </a:cubicBezTo>
                      <a:cubicBezTo>
                        <a:pt x="16011" y="41801"/>
                        <a:pt x="17753" y="40930"/>
                        <a:pt x="17753" y="40059"/>
                      </a:cubicBezTo>
                      <a:cubicBezTo>
                        <a:pt x="19495" y="35705"/>
                        <a:pt x="21236" y="31351"/>
                        <a:pt x="22978" y="27868"/>
                      </a:cubicBezTo>
                      <a:cubicBezTo>
                        <a:pt x="25591" y="21771"/>
                        <a:pt x="29074" y="17417"/>
                        <a:pt x="33428" y="13934"/>
                      </a:cubicBezTo>
                      <a:cubicBezTo>
                        <a:pt x="34299" y="13063"/>
                        <a:pt x="34299" y="13063"/>
                        <a:pt x="35170" y="13063"/>
                      </a:cubicBezTo>
                      <a:cubicBezTo>
                        <a:pt x="36912" y="12192"/>
                        <a:pt x="39524" y="10450"/>
                        <a:pt x="43008" y="13063"/>
                      </a:cubicBezTo>
                      <a:cubicBezTo>
                        <a:pt x="46491" y="15675"/>
                        <a:pt x="46491" y="19159"/>
                        <a:pt x="46491" y="21771"/>
                      </a:cubicBezTo>
                      <a:cubicBezTo>
                        <a:pt x="45620" y="26997"/>
                        <a:pt x="45620" y="32222"/>
                        <a:pt x="45620" y="37447"/>
                      </a:cubicBezTo>
                      <a:cubicBezTo>
                        <a:pt x="44750" y="37447"/>
                        <a:pt x="45620" y="37447"/>
                        <a:pt x="45620" y="37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0" name="شكل حر: شكل 469">
                  <a:extLst>
                    <a:ext uri="{FF2B5EF4-FFF2-40B4-BE49-F238E27FC236}">
                      <a16:creationId xmlns:a16="http://schemas.microsoft.com/office/drawing/2014/main" id="{596B4BDD-7611-415B-BE76-7C40D0758A33}"/>
                    </a:ext>
                  </a:extLst>
                </p:cNvPr>
                <p:cNvSpPr/>
                <p:nvPr/>
              </p:nvSpPr>
              <p:spPr>
                <a:xfrm>
                  <a:off x="8974816" y="4924465"/>
                  <a:ext cx="59782" cy="207495"/>
                </a:xfrm>
                <a:custGeom>
                  <a:avLst/>
                  <a:gdLst>
                    <a:gd name="connsiteX0" fmla="*/ 3721 w 59782"/>
                    <a:gd name="connsiteY0" fmla="*/ 207496 h 207495"/>
                    <a:gd name="connsiteX1" fmla="*/ 237 w 59782"/>
                    <a:gd name="connsiteY1" fmla="*/ 206625 h 207495"/>
                    <a:gd name="connsiteX2" fmla="*/ 1980 w 59782"/>
                    <a:gd name="connsiteY2" fmla="*/ 201400 h 207495"/>
                    <a:gd name="connsiteX3" fmla="*/ 11559 w 59782"/>
                    <a:gd name="connsiteY3" fmla="*/ 190949 h 207495"/>
                    <a:gd name="connsiteX4" fmla="*/ 35942 w 59782"/>
                    <a:gd name="connsiteY4" fmla="*/ 158728 h 207495"/>
                    <a:gd name="connsiteX5" fmla="*/ 40296 w 59782"/>
                    <a:gd name="connsiteY5" fmla="*/ 144794 h 207495"/>
                    <a:gd name="connsiteX6" fmla="*/ 40296 w 59782"/>
                    <a:gd name="connsiteY6" fmla="*/ 108218 h 207495"/>
                    <a:gd name="connsiteX7" fmla="*/ 39426 w 59782"/>
                    <a:gd name="connsiteY7" fmla="*/ 73384 h 207495"/>
                    <a:gd name="connsiteX8" fmla="*/ 36814 w 59782"/>
                    <a:gd name="connsiteY8" fmla="*/ 36808 h 207495"/>
                    <a:gd name="connsiteX9" fmla="*/ 35942 w 59782"/>
                    <a:gd name="connsiteY9" fmla="*/ 18520 h 207495"/>
                    <a:gd name="connsiteX10" fmla="*/ 41168 w 59782"/>
                    <a:gd name="connsiteY10" fmla="*/ 2844 h 207495"/>
                    <a:gd name="connsiteX11" fmla="*/ 44651 w 59782"/>
                    <a:gd name="connsiteY11" fmla="*/ 232 h 207495"/>
                    <a:gd name="connsiteX12" fmla="*/ 56843 w 59782"/>
                    <a:gd name="connsiteY12" fmla="*/ 10682 h 207495"/>
                    <a:gd name="connsiteX13" fmla="*/ 59456 w 59782"/>
                    <a:gd name="connsiteY13" fmla="*/ 13295 h 207495"/>
                    <a:gd name="connsiteX14" fmla="*/ 56843 w 59782"/>
                    <a:gd name="connsiteY14" fmla="*/ 19391 h 207495"/>
                    <a:gd name="connsiteX15" fmla="*/ 53359 w 59782"/>
                    <a:gd name="connsiteY15" fmla="*/ 26357 h 207495"/>
                    <a:gd name="connsiteX16" fmla="*/ 55102 w 59782"/>
                    <a:gd name="connsiteY16" fmla="*/ 44645 h 207495"/>
                    <a:gd name="connsiteX17" fmla="*/ 56843 w 59782"/>
                    <a:gd name="connsiteY17" fmla="*/ 78609 h 207495"/>
                    <a:gd name="connsiteX18" fmla="*/ 53359 w 59782"/>
                    <a:gd name="connsiteY18" fmla="*/ 140440 h 207495"/>
                    <a:gd name="connsiteX19" fmla="*/ 42909 w 59782"/>
                    <a:gd name="connsiteY19" fmla="*/ 171791 h 207495"/>
                    <a:gd name="connsiteX20" fmla="*/ 15042 w 59782"/>
                    <a:gd name="connsiteY20" fmla="*/ 201400 h 207495"/>
                    <a:gd name="connsiteX21" fmla="*/ 3721 w 59782"/>
                    <a:gd name="connsiteY21" fmla="*/ 207496 h 207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9782" h="207495">
                      <a:moveTo>
                        <a:pt x="3721" y="207496"/>
                      </a:moveTo>
                      <a:cubicBezTo>
                        <a:pt x="2850" y="207496"/>
                        <a:pt x="237" y="207496"/>
                        <a:pt x="237" y="206625"/>
                      </a:cubicBezTo>
                      <a:cubicBezTo>
                        <a:pt x="-633" y="205754"/>
                        <a:pt x="1108" y="202271"/>
                        <a:pt x="1980" y="201400"/>
                      </a:cubicBezTo>
                      <a:cubicBezTo>
                        <a:pt x="4592" y="197916"/>
                        <a:pt x="8075" y="193562"/>
                        <a:pt x="11559" y="190949"/>
                      </a:cubicBezTo>
                      <a:cubicBezTo>
                        <a:pt x="22009" y="182241"/>
                        <a:pt x="29847" y="170920"/>
                        <a:pt x="35942" y="158728"/>
                      </a:cubicBezTo>
                      <a:cubicBezTo>
                        <a:pt x="38555" y="154373"/>
                        <a:pt x="39426" y="148277"/>
                        <a:pt x="40296" y="144794"/>
                      </a:cubicBezTo>
                      <a:cubicBezTo>
                        <a:pt x="41168" y="132602"/>
                        <a:pt x="41168" y="119539"/>
                        <a:pt x="40296" y="108218"/>
                      </a:cubicBezTo>
                      <a:cubicBezTo>
                        <a:pt x="40296" y="96026"/>
                        <a:pt x="39426" y="84705"/>
                        <a:pt x="39426" y="73384"/>
                      </a:cubicBezTo>
                      <a:cubicBezTo>
                        <a:pt x="38555" y="61192"/>
                        <a:pt x="37685" y="49000"/>
                        <a:pt x="36814" y="36808"/>
                      </a:cubicBezTo>
                      <a:cubicBezTo>
                        <a:pt x="36814" y="30712"/>
                        <a:pt x="35942" y="24616"/>
                        <a:pt x="35942" y="18520"/>
                      </a:cubicBezTo>
                      <a:cubicBezTo>
                        <a:pt x="35942" y="14165"/>
                        <a:pt x="37685" y="8069"/>
                        <a:pt x="41168" y="2844"/>
                      </a:cubicBezTo>
                      <a:cubicBezTo>
                        <a:pt x="42039" y="1103"/>
                        <a:pt x="42909" y="-639"/>
                        <a:pt x="44651" y="232"/>
                      </a:cubicBezTo>
                      <a:cubicBezTo>
                        <a:pt x="49005" y="3715"/>
                        <a:pt x="53359" y="7198"/>
                        <a:pt x="56843" y="10682"/>
                      </a:cubicBezTo>
                      <a:cubicBezTo>
                        <a:pt x="57714" y="11553"/>
                        <a:pt x="58585" y="12424"/>
                        <a:pt x="59456" y="13295"/>
                      </a:cubicBezTo>
                      <a:cubicBezTo>
                        <a:pt x="60327" y="15036"/>
                        <a:pt x="59456" y="16778"/>
                        <a:pt x="56843" y="19391"/>
                      </a:cubicBezTo>
                      <a:cubicBezTo>
                        <a:pt x="52489" y="22874"/>
                        <a:pt x="52489" y="22874"/>
                        <a:pt x="53359" y="26357"/>
                      </a:cubicBezTo>
                      <a:cubicBezTo>
                        <a:pt x="54231" y="32453"/>
                        <a:pt x="55102" y="38549"/>
                        <a:pt x="55102" y="44645"/>
                      </a:cubicBezTo>
                      <a:cubicBezTo>
                        <a:pt x="55972" y="55966"/>
                        <a:pt x="56843" y="66417"/>
                        <a:pt x="56843" y="78609"/>
                      </a:cubicBezTo>
                      <a:cubicBezTo>
                        <a:pt x="55972" y="98638"/>
                        <a:pt x="55102" y="119539"/>
                        <a:pt x="53359" y="140440"/>
                      </a:cubicBezTo>
                      <a:cubicBezTo>
                        <a:pt x="52489" y="149148"/>
                        <a:pt x="49877" y="160469"/>
                        <a:pt x="42909" y="171791"/>
                      </a:cubicBezTo>
                      <a:cubicBezTo>
                        <a:pt x="35072" y="184853"/>
                        <a:pt x="25492" y="195304"/>
                        <a:pt x="15042" y="201400"/>
                      </a:cubicBezTo>
                      <a:cubicBezTo>
                        <a:pt x="11559" y="203141"/>
                        <a:pt x="8075" y="205754"/>
                        <a:pt x="3721" y="2074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1" name="شكل حر: شكل 470">
                  <a:extLst>
                    <a:ext uri="{FF2B5EF4-FFF2-40B4-BE49-F238E27FC236}">
                      <a16:creationId xmlns:a16="http://schemas.microsoft.com/office/drawing/2014/main" id="{20B5A461-AF44-4A83-8B96-20D2407056FF}"/>
                    </a:ext>
                  </a:extLst>
                </p:cNvPr>
                <p:cNvSpPr/>
                <p:nvPr/>
              </p:nvSpPr>
              <p:spPr>
                <a:xfrm>
                  <a:off x="8814474" y="4940372"/>
                  <a:ext cx="59873" cy="183000"/>
                </a:xfrm>
                <a:custGeom>
                  <a:avLst/>
                  <a:gdLst>
                    <a:gd name="connsiteX0" fmla="*/ 10792 w 59873"/>
                    <a:gd name="connsiteY0" fmla="*/ 181138 h 183000"/>
                    <a:gd name="connsiteX1" fmla="*/ 342 w 59873"/>
                    <a:gd name="connsiteY1" fmla="*/ 168946 h 183000"/>
                    <a:gd name="connsiteX2" fmla="*/ 2084 w 59873"/>
                    <a:gd name="connsiteY2" fmla="*/ 166334 h 183000"/>
                    <a:gd name="connsiteX3" fmla="*/ 40401 w 59873"/>
                    <a:gd name="connsiteY3" fmla="*/ 152400 h 183000"/>
                    <a:gd name="connsiteX4" fmla="*/ 43885 w 59873"/>
                    <a:gd name="connsiteY4" fmla="*/ 146304 h 183000"/>
                    <a:gd name="connsiteX5" fmla="*/ 43885 w 59873"/>
                    <a:gd name="connsiteY5" fmla="*/ 124533 h 183000"/>
                    <a:gd name="connsiteX6" fmla="*/ 43013 w 59873"/>
                    <a:gd name="connsiteY6" fmla="*/ 93182 h 183000"/>
                    <a:gd name="connsiteX7" fmla="*/ 42143 w 59873"/>
                    <a:gd name="connsiteY7" fmla="*/ 53122 h 183000"/>
                    <a:gd name="connsiteX8" fmla="*/ 40401 w 59873"/>
                    <a:gd name="connsiteY8" fmla="*/ 20030 h 183000"/>
                    <a:gd name="connsiteX9" fmla="*/ 47368 w 59873"/>
                    <a:gd name="connsiteY9" fmla="*/ 871 h 183000"/>
                    <a:gd name="connsiteX10" fmla="*/ 49981 w 59873"/>
                    <a:gd name="connsiteY10" fmla="*/ 1742 h 183000"/>
                    <a:gd name="connsiteX11" fmla="*/ 59560 w 59873"/>
                    <a:gd name="connsiteY11" fmla="*/ 29609 h 183000"/>
                    <a:gd name="connsiteX12" fmla="*/ 56076 w 59873"/>
                    <a:gd name="connsiteY12" fmla="*/ 34834 h 183000"/>
                    <a:gd name="connsiteX13" fmla="*/ 54335 w 59873"/>
                    <a:gd name="connsiteY13" fmla="*/ 36576 h 183000"/>
                    <a:gd name="connsiteX14" fmla="*/ 55206 w 59873"/>
                    <a:gd name="connsiteY14" fmla="*/ 49639 h 183000"/>
                    <a:gd name="connsiteX15" fmla="*/ 57818 w 59873"/>
                    <a:gd name="connsiteY15" fmla="*/ 100148 h 183000"/>
                    <a:gd name="connsiteX16" fmla="*/ 56076 w 59873"/>
                    <a:gd name="connsiteY16" fmla="*/ 143691 h 183000"/>
                    <a:gd name="connsiteX17" fmla="*/ 50851 w 59873"/>
                    <a:gd name="connsiteY17" fmla="*/ 160238 h 183000"/>
                    <a:gd name="connsiteX18" fmla="*/ 30822 w 59873"/>
                    <a:gd name="connsiteY18" fmla="*/ 180267 h 183000"/>
                    <a:gd name="connsiteX19" fmla="*/ 10792 w 59873"/>
                    <a:gd name="connsiteY19" fmla="*/ 181138 h 18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9873" h="183000">
                      <a:moveTo>
                        <a:pt x="10792" y="181138"/>
                      </a:moveTo>
                      <a:cubicBezTo>
                        <a:pt x="7309" y="179397"/>
                        <a:pt x="2084" y="173301"/>
                        <a:pt x="342" y="168946"/>
                      </a:cubicBezTo>
                      <a:cubicBezTo>
                        <a:pt x="-529" y="167205"/>
                        <a:pt x="342" y="166334"/>
                        <a:pt x="2084" y="166334"/>
                      </a:cubicBezTo>
                      <a:cubicBezTo>
                        <a:pt x="16888" y="166334"/>
                        <a:pt x="29080" y="160238"/>
                        <a:pt x="40401" y="152400"/>
                      </a:cubicBezTo>
                      <a:cubicBezTo>
                        <a:pt x="42143" y="151529"/>
                        <a:pt x="43013" y="148917"/>
                        <a:pt x="43885" y="146304"/>
                      </a:cubicBezTo>
                      <a:cubicBezTo>
                        <a:pt x="44755" y="139337"/>
                        <a:pt x="43885" y="131499"/>
                        <a:pt x="43885" y="124533"/>
                      </a:cubicBezTo>
                      <a:cubicBezTo>
                        <a:pt x="43885" y="114082"/>
                        <a:pt x="43885" y="103632"/>
                        <a:pt x="43013" y="93182"/>
                      </a:cubicBezTo>
                      <a:cubicBezTo>
                        <a:pt x="43013" y="80119"/>
                        <a:pt x="42143" y="66185"/>
                        <a:pt x="42143" y="53122"/>
                      </a:cubicBezTo>
                      <a:cubicBezTo>
                        <a:pt x="42143" y="41801"/>
                        <a:pt x="40401" y="31351"/>
                        <a:pt x="40401" y="20030"/>
                      </a:cubicBezTo>
                      <a:cubicBezTo>
                        <a:pt x="40401" y="12192"/>
                        <a:pt x="43013" y="6096"/>
                        <a:pt x="47368" y="871"/>
                      </a:cubicBezTo>
                      <a:cubicBezTo>
                        <a:pt x="48239" y="0"/>
                        <a:pt x="49110" y="-871"/>
                        <a:pt x="49981" y="1742"/>
                      </a:cubicBezTo>
                      <a:cubicBezTo>
                        <a:pt x="54335" y="11321"/>
                        <a:pt x="57818" y="20030"/>
                        <a:pt x="59560" y="29609"/>
                      </a:cubicBezTo>
                      <a:cubicBezTo>
                        <a:pt x="60431" y="33964"/>
                        <a:pt x="59560" y="34834"/>
                        <a:pt x="56076" y="34834"/>
                      </a:cubicBezTo>
                      <a:cubicBezTo>
                        <a:pt x="55206" y="34834"/>
                        <a:pt x="54335" y="35705"/>
                        <a:pt x="54335" y="36576"/>
                      </a:cubicBezTo>
                      <a:cubicBezTo>
                        <a:pt x="54335" y="40930"/>
                        <a:pt x="54335" y="45285"/>
                        <a:pt x="55206" y="49639"/>
                      </a:cubicBezTo>
                      <a:cubicBezTo>
                        <a:pt x="56947" y="67056"/>
                        <a:pt x="58689" y="83602"/>
                        <a:pt x="57818" y="100148"/>
                      </a:cubicBezTo>
                      <a:cubicBezTo>
                        <a:pt x="57818" y="114953"/>
                        <a:pt x="56947" y="129758"/>
                        <a:pt x="56076" y="143691"/>
                      </a:cubicBezTo>
                      <a:cubicBezTo>
                        <a:pt x="56076" y="149787"/>
                        <a:pt x="54335" y="155884"/>
                        <a:pt x="50851" y="160238"/>
                      </a:cubicBezTo>
                      <a:cubicBezTo>
                        <a:pt x="45626" y="168946"/>
                        <a:pt x="39530" y="176784"/>
                        <a:pt x="30822" y="180267"/>
                      </a:cubicBezTo>
                      <a:cubicBezTo>
                        <a:pt x="23855" y="183751"/>
                        <a:pt x="17759" y="183751"/>
                        <a:pt x="10792" y="181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2" name="شكل حر: شكل 471">
                  <a:extLst>
                    <a:ext uri="{FF2B5EF4-FFF2-40B4-BE49-F238E27FC236}">
                      <a16:creationId xmlns:a16="http://schemas.microsoft.com/office/drawing/2014/main" id="{9A443684-727D-4230-BCE9-56EF57AEAF93}"/>
                    </a:ext>
                  </a:extLst>
                </p:cNvPr>
                <p:cNvSpPr/>
                <p:nvPr/>
              </p:nvSpPr>
              <p:spPr>
                <a:xfrm>
                  <a:off x="8877349" y="4944726"/>
                  <a:ext cx="24008" cy="166333"/>
                </a:xfrm>
                <a:custGeom>
                  <a:avLst/>
                  <a:gdLst>
                    <a:gd name="connsiteX0" fmla="*/ 8006 w 24008"/>
                    <a:gd name="connsiteY0" fmla="*/ 166334 h 166333"/>
                    <a:gd name="connsiteX1" fmla="*/ 8006 w 24008"/>
                    <a:gd name="connsiteY1" fmla="*/ 161979 h 166333"/>
                    <a:gd name="connsiteX2" fmla="*/ 8877 w 24008"/>
                    <a:gd name="connsiteY2" fmla="*/ 121920 h 166333"/>
                    <a:gd name="connsiteX3" fmla="*/ 169 w 24008"/>
                    <a:gd name="connsiteY3" fmla="*/ 28738 h 166333"/>
                    <a:gd name="connsiteX4" fmla="*/ 5394 w 24008"/>
                    <a:gd name="connsiteY4" fmla="*/ 2613 h 166333"/>
                    <a:gd name="connsiteX5" fmla="*/ 8006 w 24008"/>
                    <a:gd name="connsiteY5" fmla="*/ 0 h 166333"/>
                    <a:gd name="connsiteX6" fmla="*/ 8877 w 24008"/>
                    <a:gd name="connsiteY6" fmla="*/ 871 h 166333"/>
                    <a:gd name="connsiteX7" fmla="*/ 21069 w 24008"/>
                    <a:gd name="connsiteY7" fmla="*/ 27868 h 166333"/>
                    <a:gd name="connsiteX8" fmla="*/ 23682 w 24008"/>
                    <a:gd name="connsiteY8" fmla="*/ 33093 h 166333"/>
                    <a:gd name="connsiteX9" fmla="*/ 21069 w 24008"/>
                    <a:gd name="connsiteY9" fmla="*/ 36576 h 166333"/>
                    <a:gd name="connsiteX10" fmla="*/ 16715 w 24008"/>
                    <a:gd name="connsiteY10" fmla="*/ 40930 h 166333"/>
                    <a:gd name="connsiteX11" fmla="*/ 19327 w 24008"/>
                    <a:gd name="connsiteY11" fmla="*/ 72281 h 166333"/>
                    <a:gd name="connsiteX12" fmla="*/ 21940 w 24008"/>
                    <a:gd name="connsiteY12" fmla="*/ 109728 h 166333"/>
                    <a:gd name="connsiteX13" fmla="*/ 22811 w 24008"/>
                    <a:gd name="connsiteY13" fmla="*/ 136725 h 166333"/>
                    <a:gd name="connsiteX14" fmla="*/ 15844 w 24008"/>
                    <a:gd name="connsiteY14" fmla="*/ 161979 h 166333"/>
                    <a:gd name="connsiteX15" fmla="*/ 8006 w 24008"/>
                    <a:gd name="connsiteY15" fmla="*/ 166334 h 16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008" h="166333">
                      <a:moveTo>
                        <a:pt x="8006" y="166334"/>
                      </a:moveTo>
                      <a:cubicBezTo>
                        <a:pt x="8006" y="164592"/>
                        <a:pt x="8006" y="163721"/>
                        <a:pt x="8006" y="161979"/>
                      </a:cubicBezTo>
                      <a:cubicBezTo>
                        <a:pt x="8006" y="148917"/>
                        <a:pt x="8877" y="135854"/>
                        <a:pt x="8877" y="121920"/>
                      </a:cubicBezTo>
                      <a:cubicBezTo>
                        <a:pt x="8006" y="91440"/>
                        <a:pt x="3652" y="60089"/>
                        <a:pt x="169" y="28738"/>
                      </a:cubicBezTo>
                      <a:cubicBezTo>
                        <a:pt x="-702" y="19159"/>
                        <a:pt x="1910" y="10450"/>
                        <a:pt x="5394" y="2613"/>
                      </a:cubicBezTo>
                      <a:cubicBezTo>
                        <a:pt x="6264" y="1742"/>
                        <a:pt x="7136" y="871"/>
                        <a:pt x="8006" y="0"/>
                      </a:cubicBezTo>
                      <a:cubicBezTo>
                        <a:pt x="8877" y="871"/>
                        <a:pt x="8877" y="871"/>
                        <a:pt x="8877" y="871"/>
                      </a:cubicBezTo>
                      <a:cubicBezTo>
                        <a:pt x="13232" y="9579"/>
                        <a:pt x="16715" y="19159"/>
                        <a:pt x="21069" y="27868"/>
                      </a:cubicBezTo>
                      <a:cubicBezTo>
                        <a:pt x="21940" y="29609"/>
                        <a:pt x="22811" y="31351"/>
                        <a:pt x="23682" y="33093"/>
                      </a:cubicBezTo>
                      <a:cubicBezTo>
                        <a:pt x="24553" y="35705"/>
                        <a:pt x="23682" y="36576"/>
                        <a:pt x="21069" y="36576"/>
                      </a:cubicBezTo>
                      <a:cubicBezTo>
                        <a:pt x="16715" y="35705"/>
                        <a:pt x="15844" y="35705"/>
                        <a:pt x="16715" y="40930"/>
                      </a:cubicBezTo>
                      <a:cubicBezTo>
                        <a:pt x="17586" y="51381"/>
                        <a:pt x="18457" y="61831"/>
                        <a:pt x="19327" y="72281"/>
                      </a:cubicBezTo>
                      <a:cubicBezTo>
                        <a:pt x="20199" y="84473"/>
                        <a:pt x="21069" y="96665"/>
                        <a:pt x="21940" y="109728"/>
                      </a:cubicBezTo>
                      <a:cubicBezTo>
                        <a:pt x="22811" y="118437"/>
                        <a:pt x="22811" y="128016"/>
                        <a:pt x="22811" y="136725"/>
                      </a:cubicBezTo>
                      <a:cubicBezTo>
                        <a:pt x="22811" y="146304"/>
                        <a:pt x="21069" y="155013"/>
                        <a:pt x="15844" y="161979"/>
                      </a:cubicBezTo>
                      <a:cubicBezTo>
                        <a:pt x="13232" y="163721"/>
                        <a:pt x="11490" y="166334"/>
                        <a:pt x="8006" y="1663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3" name="شكل حر: شكل 472">
                  <a:extLst>
                    <a:ext uri="{FF2B5EF4-FFF2-40B4-BE49-F238E27FC236}">
                      <a16:creationId xmlns:a16="http://schemas.microsoft.com/office/drawing/2014/main" id="{4620B28B-24E3-4268-B970-01173FC24726}"/>
                    </a:ext>
                  </a:extLst>
                </p:cNvPr>
                <p:cNvSpPr/>
                <p:nvPr/>
              </p:nvSpPr>
              <p:spPr>
                <a:xfrm>
                  <a:off x="8617131" y="4846511"/>
                  <a:ext cx="48211" cy="44564"/>
                </a:xfrm>
                <a:custGeom>
                  <a:avLst/>
                  <a:gdLst>
                    <a:gd name="connsiteX0" fmla="*/ 46155 w 48211"/>
                    <a:gd name="connsiteY0" fmla="*/ 24193 h 44564"/>
                    <a:gd name="connsiteX1" fmla="*/ 43543 w 48211"/>
                    <a:gd name="connsiteY1" fmla="*/ 25934 h 44564"/>
                    <a:gd name="connsiteX2" fmla="*/ 20901 w 48211"/>
                    <a:gd name="connsiteY2" fmla="*/ 42481 h 44564"/>
                    <a:gd name="connsiteX3" fmla="*/ 11321 w 48211"/>
                    <a:gd name="connsiteY3" fmla="*/ 44223 h 44564"/>
                    <a:gd name="connsiteX4" fmla="*/ 0 w 48211"/>
                    <a:gd name="connsiteY4" fmla="*/ 42481 h 44564"/>
                    <a:gd name="connsiteX5" fmla="*/ 0 w 48211"/>
                    <a:gd name="connsiteY5" fmla="*/ 41610 h 44564"/>
                    <a:gd name="connsiteX6" fmla="*/ 2612 w 48211"/>
                    <a:gd name="connsiteY6" fmla="*/ 38997 h 44564"/>
                    <a:gd name="connsiteX7" fmla="*/ 26996 w 48211"/>
                    <a:gd name="connsiteY7" fmla="*/ 25064 h 44564"/>
                    <a:gd name="connsiteX8" fmla="*/ 33092 w 48211"/>
                    <a:gd name="connsiteY8" fmla="*/ 21580 h 44564"/>
                    <a:gd name="connsiteX9" fmla="*/ 33092 w 48211"/>
                    <a:gd name="connsiteY9" fmla="*/ 16355 h 44564"/>
                    <a:gd name="connsiteX10" fmla="*/ 29609 w 48211"/>
                    <a:gd name="connsiteY10" fmla="*/ 11130 h 44564"/>
                    <a:gd name="connsiteX11" fmla="*/ 40930 w 48211"/>
                    <a:gd name="connsiteY11" fmla="*/ 680 h 44564"/>
                    <a:gd name="connsiteX12" fmla="*/ 47897 w 48211"/>
                    <a:gd name="connsiteY12" fmla="*/ 8517 h 44564"/>
                    <a:gd name="connsiteX13" fmla="*/ 44414 w 48211"/>
                    <a:gd name="connsiteY13" fmla="*/ 17226 h 44564"/>
                    <a:gd name="connsiteX14" fmla="*/ 44414 w 48211"/>
                    <a:gd name="connsiteY14" fmla="*/ 21580 h 44564"/>
                    <a:gd name="connsiteX15" fmla="*/ 46155 w 48211"/>
                    <a:gd name="connsiteY15" fmla="*/ 24193 h 44564"/>
                    <a:gd name="connsiteX16" fmla="*/ 40059 w 48211"/>
                    <a:gd name="connsiteY16" fmla="*/ 14613 h 44564"/>
                    <a:gd name="connsiteX17" fmla="*/ 36576 w 48211"/>
                    <a:gd name="connsiteY17" fmla="*/ 8517 h 44564"/>
                    <a:gd name="connsiteX18" fmla="*/ 34834 w 48211"/>
                    <a:gd name="connsiteY18" fmla="*/ 10259 h 44564"/>
                    <a:gd name="connsiteX19" fmla="*/ 38318 w 48211"/>
                    <a:gd name="connsiteY19" fmla="*/ 15484 h 44564"/>
                    <a:gd name="connsiteX20" fmla="*/ 40059 w 48211"/>
                    <a:gd name="connsiteY20" fmla="*/ 14613 h 4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8211" h="44564">
                      <a:moveTo>
                        <a:pt x="46155" y="24193"/>
                      </a:moveTo>
                      <a:cubicBezTo>
                        <a:pt x="45285" y="25064"/>
                        <a:pt x="44414" y="25934"/>
                        <a:pt x="43543" y="25934"/>
                      </a:cubicBezTo>
                      <a:cubicBezTo>
                        <a:pt x="35705" y="31160"/>
                        <a:pt x="28738" y="36385"/>
                        <a:pt x="20901" y="42481"/>
                      </a:cubicBezTo>
                      <a:cubicBezTo>
                        <a:pt x="18288" y="44223"/>
                        <a:pt x="14805" y="45093"/>
                        <a:pt x="11321" y="44223"/>
                      </a:cubicBezTo>
                      <a:cubicBezTo>
                        <a:pt x="7838" y="43352"/>
                        <a:pt x="3484" y="42481"/>
                        <a:pt x="0" y="42481"/>
                      </a:cubicBezTo>
                      <a:cubicBezTo>
                        <a:pt x="0" y="42481"/>
                        <a:pt x="0" y="41610"/>
                        <a:pt x="0" y="41610"/>
                      </a:cubicBezTo>
                      <a:cubicBezTo>
                        <a:pt x="871" y="40739"/>
                        <a:pt x="1742" y="39868"/>
                        <a:pt x="2612" y="38997"/>
                      </a:cubicBezTo>
                      <a:cubicBezTo>
                        <a:pt x="10450" y="33772"/>
                        <a:pt x="19159" y="29418"/>
                        <a:pt x="26996" y="25064"/>
                      </a:cubicBezTo>
                      <a:cubicBezTo>
                        <a:pt x="28738" y="24193"/>
                        <a:pt x="31351" y="22451"/>
                        <a:pt x="33092" y="21580"/>
                      </a:cubicBezTo>
                      <a:cubicBezTo>
                        <a:pt x="35705" y="19838"/>
                        <a:pt x="35705" y="18968"/>
                        <a:pt x="33092" y="16355"/>
                      </a:cubicBezTo>
                      <a:cubicBezTo>
                        <a:pt x="32222" y="14613"/>
                        <a:pt x="30480" y="12872"/>
                        <a:pt x="29609" y="11130"/>
                      </a:cubicBezTo>
                      <a:cubicBezTo>
                        <a:pt x="26996" y="3292"/>
                        <a:pt x="33092" y="-1933"/>
                        <a:pt x="40930" y="680"/>
                      </a:cubicBezTo>
                      <a:cubicBezTo>
                        <a:pt x="44414" y="2421"/>
                        <a:pt x="47027" y="4163"/>
                        <a:pt x="47897" y="8517"/>
                      </a:cubicBezTo>
                      <a:cubicBezTo>
                        <a:pt x="48768" y="12872"/>
                        <a:pt x="47897" y="15484"/>
                        <a:pt x="44414" y="17226"/>
                      </a:cubicBezTo>
                      <a:cubicBezTo>
                        <a:pt x="42672" y="18097"/>
                        <a:pt x="42672" y="18968"/>
                        <a:pt x="44414" y="21580"/>
                      </a:cubicBezTo>
                      <a:cubicBezTo>
                        <a:pt x="44414" y="21580"/>
                        <a:pt x="45285" y="23322"/>
                        <a:pt x="46155" y="24193"/>
                      </a:cubicBezTo>
                      <a:close/>
                      <a:moveTo>
                        <a:pt x="40059" y="14613"/>
                      </a:moveTo>
                      <a:cubicBezTo>
                        <a:pt x="40059" y="12001"/>
                        <a:pt x="38318" y="8517"/>
                        <a:pt x="36576" y="8517"/>
                      </a:cubicBezTo>
                      <a:cubicBezTo>
                        <a:pt x="35705" y="8517"/>
                        <a:pt x="34834" y="9388"/>
                        <a:pt x="34834" y="10259"/>
                      </a:cubicBezTo>
                      <a:cubicBezTo>
                        <a:pt x="34834" y="12001"/>
                        <a:pt x="36576" y="15484"/>
                        <a:pt x="38318" y="15484"/>
                      </a:cubicBezTo>
                      <a:cubicBezTo>
                        <a:pt x="39189" y="15484"/>
                        <a:pt x="40059" y="14613"/>
                        <a:pt x="40059" y="146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4" name="شكل حر: شكل 473">
                  <a:extLst>
                    <a:ext uri="{FF2B5EF4-FFF2-40B4-BE49-F238E27FC236}">
                      <a16:creationId xmlns:a16="http://schemas.microsoft.com/office/drawing/2014/main" id="{F0ECF025-5073-4DF6-90E9-18B6C9077702}"/>
                    </a:ext>
                  </a:extLst>
                </p:cNvPr>
                <p:cNvSpPr/>
                <p:nvPr/>
              </p:nvSpPr>
              <p:spPr>
                <a:xfrm>
                  <a:off x="8908696" y="4998393"/>
                  <a:ext cx="29781" cy="36902"/>
                </a:xfrm>
                <a:custGeom>
                  <a:avLst/>
                  <a:gdLst>
                    <a:gd name="connsiteX0" fmla="*/ 29781 w 29781"/>
                    <a:gd name="connsiteY0" fmla="*/ 15131 h 36902"/>
                    <a:gd name="connsiteX1" fmla="*/ 27168 w 29781"/>
                    <a:gd name="connsiteY1" fmla="*/ 15131 h 36902"/>
                    <a:gd name="connsiteX2" fmla="*/ 22814 w 29781"/>
                    <a:gd name="connsiteY2" fmla="*/ 18615 h 36902"/>
                    <a:gd name="connsiteX3" fmla="*/ 20202 w 29781"/>
                    <a:gd name="connsiteY3" fmla="*/ 36903 h 36902"/>
                    <a:gd name="connsiteX4" fmla="*/ 15848 w 29781"/>
                    <a:gd name="connsiteY4" fmla="*/ 35161 h 36902"/>
                    <a:gd name="connsiteX5" fmla="*/ 1042 w 29781"/>
                    <a:gd name="connsiteY5" fmla="*/ 19486 h 36902"/>
                    <a:gd name="connsiteX6" fmla="*/ 5397 w 29781"/>
                    <a:gd name="connsiteY6" fmla="*/ 7293 h 36902"/>
                    <a:gd name="connsiteX7" fmla="*/ 10622 w 29781"/>
                    <a:gd name="connsiteY7" fmla="*/ 9906 h 36902"/>
                    <a:gd name="connsiteX8" fmla="*/ 11493 w 29781"/>
                    <a:gd name="connsiteY8" fmla="*/ 11648 h 36902"/>
                    <a:gd name="connsiteX9" fmla="*/ 14976 w 29781"/>
                    <a:gd name="connsiteY9" fmla="*/ 12519 h 36902"/>
                    <a:gd name="connsiteX10" fmla="*/ 15848 w 29781"/>
                    <a:gd name="connsiteY10" fmla="*/ 9906 h 36902"/>
                    <a:gd name="connsiteX11" fmla="*/ 15848 w 29781"/>
                    <a:gd name="connsiteY11" fmla="*/ 7293 h 36902"/>
                    <a:gd name="connsiteX12" fmla="*/ 21072 w 29781"/>
                    <a:gd name="connsiteY12" fmla="*/ 327 h 36902"/>
                    <a:gd name="connsiteX13" fmla="*/ 28910 w 29781"/>
                    <a:gd name="connsiteY13" fmla="*/ 2939 h 36902"/>
                    <a:gd name="connsiteX14" fmla="*/ 29781 w 29781"/>
                    <a:gd name="connsiteY14" fmla="*/ 15131 h 3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9781" h="36902">
                      <a:moveTo>
                        <a:pt x="29781" y="15131"/>
                      </a:moveTo>
                      <a:cubicBezTo>
                        <a:pt x="28039" y="15131"/>
                        <a:pt x="27168" y="15131"/>
                        <a:pt x="27168" y="15131"/>
                      </a:cubicBezTo>
                      <a:cubicBezTo>
                        <a:pt x="23684" y="14260"/>
                        <a:pt x="22814" y="15131"/>
                        <a:pt x="22814" y="18615"/>
                      </a:cubicBezTo>
                      <a:cubicBezTo>
                        <a:pt x="21943" y="24710"/>
                        <a:pt x="21072" y="30807"/>
                        <a:pt x="20202" y="36903"/>
                      </a:cubicBezTo>
                      <a:cubicBezTo>
                        <a:pt x="18459" y="36032"/>
                        <a:pt x="16718" y="36032"/>
                        <a:pt x="15848" y="35161"/>
                      </a:cubicBezTo>
                      <a:cubicBezTo>
                        <a:pt x="9751" y="31678"/>
                        <a:pt x="4526" y="26452"/>
                        <a:pt x="1042" y="19486"/>
                      </a:cubicBezTo>
                      <a:cubicBezTo>
                        <a:pt x="-1570" y="14260"/>
                        <a:pt x="1042" y="8164"/>
                        <a:pt x="5397" y="7293"/>
                      </a:cubicBezTo>
                      <a:cubicBezTo>
                        <a:pt x="8010" y="7293"/>
                        <a:pt x="9751" y="7293"/>
                        <a:pt x="10622" y="9906"/>
                      </a:cubicBezTo>
                      <a:cubicBezTo>
                        <a:pt x="10622" y="10777"/>
                        <a:pt x="10622" y="11648"/>
                        <a:pt x="11493" y="11648"/>
                      </a:cubicBezTo>
                      <a:cubicBezTo>
                        <a:pt x="12364" y="12519"/>
                        <a:pt x="13235" y="12519"/>
                        <a:pt x="14976" y="12519"/>
                      </a:cubicBezTo>
                      <a:cubicBezTo>
                        <a:pt x="14976" y="12519"/>
                        <a:pt x="15848" y="10777"/>
                        <a:pt x="15848" y="9906"/>
                      </a:cubicBezTo>
                      <a:cubicBezTo>
                        <a:pt x="15848" y="9035"/>
                        <a:pt x="15848" y="8164"/>
                        <a:pt x="15848" y="7293"/>
                      </a:cubicBezTo>
                      <a:cubicBezTo>
                        <a:pt x="15848" y="3810"/>
                        <a:pt x="17589" y="1198"/>
                        <a:pt x="21072" y="327"/>
                      </a:cubicBezTo>
                      <a:cubicBezTo>
                        <a:pt x="24556" y="-544"/>
                        <a:pt x="27168" y="327"/>
                        <a:pt x="28910" y="2939"/>
                      </a:cubicBezTo>
                      <a:cubicBezTo>
                        <a:pt x="28039" y="7293"/>
                        <a:pt x="28910" y="10777"/>
                        <a:pt x="29781" y="15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5" name="شكل حر: شكل 474">
                  <a:extLst>
                    <a:ext uri="{FF2B5EF4-FFF2-40B4-BE49-F238E27FC236}">
                      <a16:creationId xmlns:a16="http://schemas.microsoft.com/office/drawing/2014/main" id="{6AC948AE-1F32-4BEB-AC68-F3A257DD5E2E}"/>
                    </a:ext>
                  </a:extLst>
                </p:cNvPr>
                <p:cNvSpPr/>
                <p:nvPr/>
              </p:nvSpPr>
              <p:spPr>
                <a:xfrm>
                  <a:off x="8485632" y="4939816"/>
                  <a:ext cx="49638" cy="52807"/>
                </a:xfrm>
                <a:custGeom>
                  <a:avLst/>
                  <a:gdLst>
                    <a:gd name="connsiteX0" fmla="*/ 49638 w 49638"/>
                    <a:gd name="connsiteY0" fmla="*/ 4910 h 52807"/>
                    <a:gd name="connsiteX1" fmla="*/ 47897 w 49638"/>
                    <a:gd name="connsiteY1" fmla="*/ 6652 h 52807"/>
                    <a:gd name="connsiteX2" fmla="*/ 0 w 49638"/>
                    <a:gd name="connsiteY2" fmla="*/ 52807 h 52807"/>
                    <a:gd name="connsiteX3" fmla="*/ 871 w 49638"/>
                    <a:gd name="connsiteY3" fmla="*/ 48453 h 52807"/>
                    <a:gd name="connsiteX4" fmla="*/ 13063 w 49638"/>
                    <a:gd name="connsiteY4" fmla="*/ 27552 h 52807"/>
                    <a:gd name="connsiteX5" fmla="*/ 36576 w 49638"/>
                    <a:gd name="connsiteY5" fmla="*/ 4039 h 52807"/>
                    <a:gd name="connsiteX6" fmla="*/ 41801 w 49638"/>
                    <a:gd name="connsiteY6" fmla="*/ 1427 h 52807"/>
                    <a:gd name="connsiteX7" fmla="*/ 49638 w 49638"/>
                    <a:gd name="connsiteY7" fmla="*/ 4910 h 5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38" h="52807">
                      <a:moveTo>
                        <a:pt x="49638" y="4910"/>
                      </a:moveTo>
                      <a:cubicBezTo>
                        <a:pt x="48768" y="5781"/>
                        <a:pt x="48768" y="5781"/>
                        <a:pt x="47897" y="6652"/>
                      </a:cubicBezTo>
                      <a:cubicBezTo>
                        <a:pt x="32221" y="18844"/>
                        <a:pt x="16546" y="33648"/>
                        <a:pt x="0" y="52807"/>
                      </a:cubicBezTo>
                      <a:cubicBezTo>
                        <a:pt x="0" y="51065"/>
                        <a:pt x="871" y="50195"/>
                        <a:pt x="871" y="48453"/>
                      </a:cubicBezTo>
                      <a:cubicBezTo>
                        <a:pt x="3483" y="41486"/>
                        <a:pt x="7837" y="34519"/>
                        <a:pt x="13063" y="27552"/>
                      </a:cubicBezTo>
                      <a:cubicBezTo>
                        <a:pt x="20030" y="17973"/>
                        <a:pt x="27867" y="9264"/>
                        <a:pt x="36576" y="4039"/>
                      </a:cubicBezTo>
                      <a:cubicBezTo>
                        <a:pt x="38317" y="3168"/>
                        <a:pt x="40059" y="2297"/>
                        <a:pt x="41801" y="1427"/>
                      </a:cubicBezTo>
                      <a:cubicBezTo>
                        <a:pt x="47026" y="-1186"/>
                        <a:pt x="47026" y="-315"/>
                        <a:pt x="49638" y="4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6" name="شكل حر: شكل 475">
                  <a:extLst>
                    <a:ext uri="{FF2B5EF4-FFF2-40B4-BE49-F238E27FC236}">
                      <a16:creationId xmlns:a16="http://schemas.microsoft.com/office/drawing/2014/main" id="{C1C4BD37-9468-4501-9DFD-8596009845E4}"/>
                    </a:ext>
                  </a:extLst>
                </p:cNvPr>
                <p:cNvSpPr/>
                <p:nvPr/>
              </p:nvSpPr>
              <p:spPr>
                <a:xfrm>
                  <a:off x="8476052" y="5009170"/>
                  <a:ext cx="20900" cy="48785"/>
                </a:xfrm>
                <a:custGeom>
                  <a:avLst/>
                  <a:gdLst>
                    <a:gd name="connsiteX0" fmla="*/ 12192 w 20900"/>
                    <a:gd name="connsiteY0" fmla="*/ 31351 h 48785"/>
                    <a:gd name="connsiteX1" fmla="*/ 14805 w 20900"/>
                    <a:gd name="connsiteY1" fmla="*/ 26126 h 48785"/>
                    <a:gd name="connsiteX2" fmla="*/ 18288 w 20900"/>
                    <a:gd name="connsiteY2" fmla="*/ 22642 h 48785"/>
                    <a:gd name="connsiteX3" fmla="*/ 20901 w 20900"/>
                    <a:gd name="connsiteY3" fmla="*/ 23513 h 48785"/>
                    <a:gd name="connsiteX4" fmla="*/ 14805 w 20900"/>
                    <a:gd name="connsiteY4" fmla="*/ 41801 h 48785"/>
                    <a:gd name="connsiteX5" fmla="*/ 1742 w 20900"/>
                    <a:gd name="connsiteY5" fmla="*/ 47897 h 48785"/>
                    <a:gd name="connsiteX6" fmla="*/ 0 w 20900"/>
                    <a:gd name="connsiteY6" fmla="*/ 42672 h 48785"/>
                    <a:gd name="connsiteX7" fmla="*/ 9580 w 20900"/>
                    <a:gd name="connsiteY7" fmla="*/ 5225 h 48785"/>
                    <a:gd name="connsiteX8" fmla="*/ 13063 w 20900"/>
                    <a:gd name="connsiteY8" fmla="*/ 0 h 48785"/>
                    <a:gd name="connsiteX9" fmla="*/ 11321 w 20900"/>
                    <a:gd name="connsiteY9" fmla="*/ 31351 h 48785"/>
                    <a:gd name="connsiteX10" fmla="*/ 12192 w 20900"/>
                    <a:gd name="connsiteY10" fmla="*/ 31351 h 48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00" h="48785">
                      <a:moveTo>
                        <a:pt x="12192" y="31351"/>
                      </a:moveTo>
                      <a:cubicBezTo>
                        <a:pt x="13063" y="29609"/>
                        <a:pt x="13934" y="27867"/>
                        <a:pt x="14805" y="26126"/>
                      </a:cubicBezTo>
                      <a:cubicBezTo>
                        <a:pt x="15675" y="24384"/>
                        <a:pt x="17417" y="22642"/>
                        <a:pt x="18288" y="22642"/>
                      </a:cubicBezTo>
                      <a:cubicBezTo>
                        <a:pt x="19159" y="22642"/>
                        <a:pt x="20901" y="22642"/>
                        <a:pt x="20901" y="23513"/>
                      </a:cubicBezTo>
                      <a:cubicBezTo>
                        <a:pt x="20901" y="28738"/>
                        <a:pt x="20030" y="34834"/>
                        <a:pt x="14805" y="41801"/>
                      </a:cubicBezTo>
                      <a:cubicBezTo>
                        <a:pt x="11321" y="47026"/>
                        <a:pt x="4354" y="50510"/>
                        <a:pt x="1742" y="47897"/>
                      </a:cubicBezTo>
                      <a:cubicBezTo>
                        <a:pt x="871" y="47026"/>
                        <a:pt x="0" y="45284"/>
                        <a:pt x="0" y="42672"/>
                      </a:cubicBezTo>
                      <a:cubicBezTo>
                        <a:pt x="0" y="32222"/>
                        <a:pt x="2612" y="19159"/>
                        <a:pt x="9580" y="5225"/>
                      </a:cubicBezTo>
                      <a:cubicBezTo>
                        <a:pt x="10450" y="3483"/>
                        <a:pt x="11321" y="1742"/>
                        <a:pt x="13063" y="0"/>
                      </a:cubicBezTo>
                      <a:cubicBezTo>
                        <a:pt x="12192" y="10450"/>
                        <a:pt x="8709" y="23513"/>
                        <a:pt x="11321" y="31351"/>
                      </a:cubicBezTo>
                      <a:cubicBezTo>
                        <a:pt x="11321" y="31351"/>
                        <a:pt x="11321" y="31351"/>
                        <a:pt x="12192" y="313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7" name="شكل حر: شكل 476">
                  <a:extLst>
                    <a:ext uri="{FF2B5EF4-FFF2-40B4-BE49-F238E27FC236}">
                      <a16:creationId xmlns:a16="http://schemas.microsoft.com/office/drawing/2014/main" id="{6DAA4841-E1B8-4AE4-A2D0-B040A3F8BF63}"/>
                    </a:ext>
                  </a:extLst>
                </p:cNvPr>
                <p:cNvSpPr/>
                <p:nvPr/>
              </p:nvSpPr>
              <p:spPr>
                <a:xfrm>
                  <a:off x="8911481" y="5033433"/>
                  <a:ext cx="34834" cy="32559"/>
                </a:xfrm>
                <a:custGeom>
                  <a:avLst/>
                  <a:gdLst>
                    <a:gd name="connsiteX0" fmla="*/ 33963 w 34834"/>
                    <a:gd name="connsiteY0" fmla="*/ 5346 h 32559"/>
                    <a:gd name="connsiteX1" fmla="*/ 29609 w 34834"/>
                    <a:gd name="connsiteY1" fmla="*/ 14054 h 32559"/>
                    <a:gd name="connsiteX2" fmla="*/ 4354 w 34834"/>
                    <a:gd name="connsiteY2" fmla="*/ 31472 h 32559"/>
                    <a:gd name="connsiteX3" fmla="*/ 0 w 34834"/>
                    <a:gd name="connsiteY3" fmla="*/ 28859 h 32559"/>
                    <a:gd name="connsiteX4" fmla="*/ 4354 w 34834"/>
                    <a:gd name="connsiteY4" fmla="*/ 20150 h 32559"/>
                    <a:gd name="connsiteX5" fmla="*/ 30481 w 34834"/>
                    <a:gd name="connsiteY5" fmla="*/ 1862 h 32559"/>
                    <a:gd name="connsiteX6" fmla="*/ 34835 w 34834"/>
                    <a:gd name="connsiteY6" fmla="*/ 2733 h 32559"/>
                    <a:gd name="connsiteX7" fmla="*/ 33963 w 34834"/>
                    <a:gd name="connsiteY7" fmla="*/ 5346 h 32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834" h="32559">
                      <a:moveTo>
                        <a:pt x="33963" y="5346"/>
                      </a:moveTo>
                      <a:cubicBezTo>
                        <a:pt x="33963" y="8829"/>
                        <a:pt x="32222" y="11442"/>
                        <a:pt x="29609" y="14054"/>
                      </a:cubicBezTo>
                      <a:cubicBezTo>
                        <a:pt x="20900" y="20150"/>
                        <a:pt x="12192" y="26246"/>
                        <a:pt x="4354" y="31472"/>
                      </a:cubicBezTo>
                      <a:cubicBezTo>
                        <a:pt x="871" y="33213"/>
                        <a:pt x="0" y="33213"/>
                        <a:pt x="0" y="28859"/>
                      </a:cubicBezTo>
                      <a:cubicBezTo>
                        <a:pt x="0" y="25375"/>
                        <a:pt x="871" y="22763"/>
                        <a:pt x="4354" y="20150"/>
                      </a:cubicBezTo>
                      <a:cubicBezTo>
                        <a:pt x="13063" y="14925"/>
                        <a:pt x="21772" y="8829"/>
                        <a:pt x="30481" y="1862"/>
                      </a:cubicBezTo>
                      <a:cubicBezTo>
                        <a:pt x="33963" y="-750"/>
                        <a:pt x="33963" y="-750"/>
                        <a:pt x="34835" y="2733"/>
                      </a:cubicBezTo>
                      <a:cubicBezTo>
                        <a:pt x="33963" y="3604"/>
                        <a:pt x="33963" y="4475"/>
                        <a:pt x="33963" y="53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8" name="شكل حر: شكل 477">
                  <a:extLst>
                    <a:ext uri="{FF2B5EF4-FFF2-40B4-BE49-F238E27FC236}">
                      <a16:creationId xmlns:a16="http://schemas.microsoft.com/office/drawing/2014/main" id="{C48A396D-F553-4DDA-9433-BB88AFC30AAD}"/>
                    </a:ext>
                  </a:extLst>
                </p:cNvPr>
                <p:cNvSpPr/>
                <p:nvPr/>
              </p:nvSpPr>
              <p:spPr>
                <a:xfrm>
                  <a:off x="8769144" y="5067517"/>
                  <a:ext cx="31737" cy="24725"/>
                </a:xfrm>
                <a:custGeom>
                  <a:avLst/>
                  <a:gdLst>
                    <a:gd name="connsiteX0" fmla="*/ 7354 w 31737"/>
                    <a:gd name="connsiteY0" fmla="*/ 14805 h 24725"/>
                    <a:gd name="connsiteX1" fmla="*/ 2999 w 31737"/>
                    <a:gd name="connsiteY1" fmla="*/ 7838 h 24725"/>
                    <a:gd name="connsiteX2" fmla="*/ 387 w 31737"/>
                    <a:gd name="connsiteY2" fmla="*/ 6096 h 24725"/>
                    <a:gd name="connsiteX3" fmla="*/ 387 w 31737"/>
                    <a:gd name="connsiteY3" fmla="*/ 2613 h 24725"/>
                    <a:gd name="connsiteX4" fmla="*/ 9096 w 31737"/>
                    <a:gd name="connsiteY4" fmla="*/ 0 h 24725"/>
                    <a:gd name="connsiteX5" fmla="*/ 13450 w 31737"/>
                    <a:gd name="connsiteY5" fmla="*/ 2613 h 24725"/>
                    <a:gd name="connsiteX6" fmla="*/ 13450 w 31737"/>
                    <a:gd name="connsiteY6" fmla="*/ 6096 h 24725"/>
                    <a:gd name="connsiteX7" fmla="*/ 12579 w 31737"/>
                    <a:gd name="connsiteY7" fmla="*/ 11321 h 24725"/>
                    <a:gd name="connsiteX8" fmla="*/ 16933 w 31737"/>
                    <a:gd name="connsiteY8" fmla="*/ 15676 h 24725"/>
                    <a:gd name="connsiteX9" fmla="*/ 28254 w 31737"/>
                    <a:gd name="connsiteY9" fmla="*/ 17417 h 24725"/>
                    <a:gd name="connsiteX10" fmla="*/ 31738 w 31737"/>
                    <a:gd name="connsiteY10" fmla="*/ 22642 h 24725"/>
                    <a:gd name="connsiteX11" fmla="*/ 29125 w 31737"/>
                    <a:gd name="connsiteY11" fmla="*/ 24384 h 24725"/>
                    <a:gd name="connsiteX12" fmla="*/ 13450 w 31737"/>
                    <a:gd name="connsiteY12" fmla="*/ 22642 h 24725"/>
                    <a:gd name="connsiteX13" fmla="*/ 7354 w 31737"/>
                    <a:gd name="connsiteY13" fmla="*/ 14805 h 2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737" h="24725">
                      <a:moveTo>
                        <a:pt x="7354" y="14805"/>
                      </a:moveTo>
                      <a:cubicBezTo>
                        <a:pt x="8225" y="10450"/>
                        <a:pt x="7354" y="9579"/>
                        <a:pt x="2999" y="7838"/>
                      </a:cubicBezTo>
                      <a:cubicBezTo>
                        <a:pt x="2129" y="7838"/>
                        <a:pt x="387" y="6096"/>
                        <a:pt x="387" y="6096"/>
                      </a:cubicBezTo>
                      <a:cubicBezTo>
                        <a:pt x="387" y="5225"/>
                        <a:pt x="-484" y="2613"/>
                        <a:pt x="387" y="2613"/>
                      </a:cubicBezTo>
                      <a:cubicBezTo>
                        <a:pt x="2999" y="1742"/>
                        <a:pt x="6483" y="0"/>
                        <a:pt x="9096" y="0"/>
                      </a:cubicBezTo>
                      <a:cubicBezTo>
                        <a:pt x="9966" y="0"/>
                        <a:pt x="12579" y="1742"/>
                        <a:pt x="13450" y="2613"/>
                      </a:cubicBezTo>
                      <a:cubicBezTo>
                        <a:pt x="14320" y="3483"/>
                        <a:pt x="13450" y="5225"/>
                        <a:pt x="13450" y="6096"/>
                      </a:cubicBezTo>
                      <a:cubicBezTo>
                        <a:pt x="13450" y="7838"/>
                        <a:pt x="12579" y="9579"/>
                        <a:pt x="12579" y="11321"/>
                      </a:cubicBezTo>
                      <a:cubicBezTo>
                        <a:pt x="12579" y="13934"/>
                        <a:pt x="14320" y="16546"/>
                        <a:pt x="16933" y="15676"/>
                      </a:cubicBezTo>
                      <a:cubicBezTo>
                        <a:pt x="20417" y="14805"/>
                        <a:pt x="23900" y="16546"/>
                        <a:pt x="28254" y="17417"/>
                      </a:cubicBezTo>
                      <a:cubicBezTo>
                        <a:pt x="30867" y="18288"/>
                        <a:pt x="31738" y="20030"/>
                        <a:pt x="31738" y="22642"/>
                      </a:cubicBezTo>
                      <a:cubicBezTo>
                        <a:pt x="31738" y="24384"/>
                        <a:pt x="30867" y="25255"/>
                        <a:pt x="29125" y="24384"/>
                      </a:cubicBezTo>
                      <a:cubicBezTo>
                        <a:pt x="23900" y="23513"/>
                        <a:pt x="18675" y="22642"/>
                        <a:pt x="13450" y="22642"/>
                      </a:cubicBezTo>
                      <a:cubicBezTo>
                        <a:pt x="9096" y="22642"/>
                        <a:pt x="6483" y="20030"/>
                        <a:pt x="7354" y="14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79" name="شكل حر: شكل 478">
                  <a:extLst>
                    <a:ext uri="{FF2B5EF4-FFF2-40B4-BE49-F238E27FC236}">
                      <a16:creationId xmlns:a16="http://schemas.microsoft.com/office/drawing/2014/main" id="{F9EDE5CF-C2A4-4CFF-9099-9B7F15DADEAF}"/>
                    </a:ext>
                  </a:extLst>
                </p:cNvPr>
                <p:cNvSpPr/>
                <p:nvPr/>
              </p:nvSpPr>
              <p:spPr>
                <a:xfrm>
                  <a:off x="8958507" y="5108665"/>
                  <a:ext cx="22003" cy="25907"/>
                </a:xfrm>
                <a:custGeom>
                  <a:avLst/>
                  <a:gdLst>
                    <a:gd name="connsiteX0" fmla="*/ 9580 w 22003"/>
                    <a:gd name="connsiteY0" fmla="*/ 1524 h 25907"/>
                    <a:gd name="connsiteX1" fmla="*/ 11322 w 22003"/>
                    <a:gd name="connsiteY1" fmla="*/ 653 h 25907"/>
                    <a:gd name="connsiteX2" fmla="*/ 14805 w 22003"/>
                    <a:gd name="connsiteY2" fmla="*/ 5878 h 25907"/>
                    <a:gd name="connsiteX3" fmla="*/ 14805 w 22003"/>
                    <a:gd name="connsiteY3" fmla="*/ 5878 h 25907"/>
                    <a:gd name="connsiteX4" fmla="*/ 17417 w 22003"/>
                    <a:gd name="connsiteY4" fmla="*/ 9362 h 25907"/>
                    <a:gd name="connsiteX5" fmla="*/ 21771 w 22003"/>
                    <a:gd name="connsiteY5" fmla="*/ 9362 h 25907"/>
                    <a:gd name="connsiteX6" fmla="*/ 19159 w 22003"/>
                    <a:gd name="connsiteY6" fmla="*/ 14587 h 25907"/>
                    <a:gd name="connsiteX7" fmla="*/ 6097 w 22003"/>
                    <a:gd name="connsiteY7" fmla="*/ 25037 h 25907"/>
                    <a:gd name="connsiteX8" fmla="*/ 3484 w 22003"/>
                    <a:gd name="connsiteY8" fmla="*/ 25908 h 25907"/>
                    <a:gd name="connsiteX9" fmla="*/ 0 w 22003"/>
                    <a:gd name="connsiteY9" fmla="*/ 25037 h 25907"/>
                    <a:gd name="connsiteX10" fmla="*/ 1742 w 22003"/>
                    <a:gd name="connsiteY10" fmla="*/ 20683 h 25907"/>
                    <a:gd name="connsiteX11" fmla="*/ 6097 w 22003"/>
                    <a:gd name="connsiteY11" fmla="*/ 15458 h 25907"/>
                    <a:gd name="connsiteX12" fmla="*/ 6097 w 22003"/>
                    <a:gd name="connsiteY12" fmla="*/ 9362 h 25907"/>
                    <a:gd name="connsiteX13" fmla="*/ 3484 w 22003"/>
                    <a:gd name="connsiteY13" fmla="*/ 5007 h 25907"/>
                    <a:gd name="connsiteX14" fmla="*/ 8709 w 22003"/>
                    <a:gd name="connsiteY14" fmla="*/ 653 h 25907"/>
                    <a:gd name="connsiteX15" fmla="*/ 9580 w 22003"/>
                    <a:gd name="connsiteY15" fmla="*/ 1524 h 25907"/>
                    <a:gd name="connsiteX16" fmla="*/ 9580 w 22003"/>
                    <a:gd name="connsiteY16" fmla="*/ 1524 h 25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003" h="25907">
                      <a:moveTo>
                        <a:pt x="9580" y="1524"/>
                      </a:moveTo>
                      <a:cubicBezTo>
                        <a:pt x="10451" y="1524"/>
                        <a:pt x="11322" y="653"/>
                        <a:pt x="11322" y="653"/>
                      </a:cubicBezTo>
                      <a:cubicBezTo>
                        <a:pt x="16546" y="-1089"/>
                        <a:pt x="17417" y="653"/>
                        <a:pt x="14805" y="5878"/>
                      </a:cubicBezTo>
                      <a:cubicBezTo>
                        <a:pt x="14805" y="5878"/>
                        <a:pt x="14805" y="5878"/>
                        <a:pt x="14805" y="5878"/>
                      </a:cubicBezTo>
                      <a:cubicBezTo>
                        <a:pt x="12192" y="10232"/>
                        <a:pt x="13063" y="11103"/>
                        <a:pt x="17417" y="9362"/>
                      </a:cubicBezTo>
                      <a:cubicBezTo>
                        <a:pt x="19159" y="8491"/>
                        <a:pt x="20901" y="8491"/>
                        <a:pt x="21771" y="9362"/>
                      </a:cubicBezTo>
                      <a:cubicBezTo>
                        <a:pt x="22643" y="11103"/>
                        <a:pt x="20901" y="12845"/>
                        <a:pt x="19159" y="14587"/>
                      </a:cubicBezTo>
                      <a:cubicBezTo>
                        <a:pt x="14805" y="18070"/>
                        <a:pt x="10451" y="21554"/>
                        <a:pt x="6097" y="25037"/>
                      </a:cubicBezTo>
                      <a:cubicBezTo>
                        <a:pt x="5226" y="25908"/>
                        <a:pt x="4354" y="25908"/>
                        <a:pt x="3484" y="25908"/>
                      </a:cubicBezTo>
                      <a:cubicBezTo>
                        <a:pt x="1742" y="25908"/>
                        <a:pt x="0" y="25908"/>
                        <a:pt x="0" y="25037"/>
                      </a:cubicBezTo>
                      <a:cubicBezTo>
                        <a:pt x="0" y="24166"/>
                        <a:pt x="872" y="22425"/>
                        <a:pt x="1742" y="20683"/>
                      </a:cubicBezTo>
                      <a:cubicBezTo>
                        <a:pt x="3484" y="18941"/>
                        <a:pt x="5226" y="17199"/>
                        <a:pt x="6097" y="15458"/>
                      </a:cubicBezTo>
                      <a:cubicBezTo>
                        <a:pt x="8709" y="12845"/>
                        <a:pt x="8709" y="10232"/>
                        <a:pt x="6097" y="9362"/>
                      </a:cubicBezTo>
                      <a:cubicBezTo>
                        <a:pt x="4354" y="8491"/>
                        <a:pt x="2613" y="7620"/>
                        <a:pt x="3484" y="5007"/>
                      </a:cubicBezTo>
                      <a:cubicBezTo>
                        <a:pt x="4354" y="2395"/>
                        <a:pt x="6967" y="1524"/>
                        <a:pt x="8709" y="653"/>
                      </a:cubicBezTo>
                      <a:cubicBezTo>
                        <a:pt x="7838" y="1524"/>
                        <a:pt x="8709" y="1524"/>
                        <a:pt x="9580" y="1524"/>
                      </a:cubicBezTo>
                      <a:cubicBezTo>
                        <a:pt x="9580" y="1524"/>
                        <a:pt x="9580" y="1524"/>
                        <a:pt x="9580" y="15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0" name="شكل حر: شكل 479">
                  <a:extLst>
                    <a:ext uri="{FF2B5EF4-FFF2-40B4-BE49-F238E27FC236}">
                      <a16:creationId xmlns:a16="http://schemas.microsoft.com/office/drawing/2014/main" id="{D3BCAAC1-9DCF-4947-8326-625DFA48CF79}"/>
                    </a:ext>
                  </a:extLst>
                </p:cNvPr>
                <p:cNvSpPr/>
                <p:nvPr/>
              </p:nvSpPr>
              <p:spPr>
                <a:xfrm>
                  <a:off x="8933252" y="5054984"/>
                  <a:ext cx="11796" cy="33512"/>
                </a:xfrm>
                <a:custGeom>
                  <a:avLst/>
                  <a:gdLst>
                    <a:gd name="connsiteX0" fmla="*/ 3483 w 11796"/>
                    <a:gd name="connsiteY0" fmla="*/ 26467 h 33512"/>
                    <a:gd name="connsiteX1" fmla="*/ 1741 w 11796"/>
                    <a:gd name="connsiteY1" fmla="*/ 15146 h 33512"/>
                    <a:gd name="connsiteX2" fmla="*/ 0 w 11796"/>
                    <a:gd name="connsiteY2" fmla="*/ 5567 h 33512"/>
                    <a:gd name="connsiteX3" fmla="*/ 3483 w 11796"/>
                    <a:gd name="connsiteY3" fmla="*/ 342 h 33512"/>
                    <a:gd name="connsiteX4" fmla="*/ 8709 w 11796"/>
                    <a:gd name="connsiteY4" fmla="*/ 2083 h 33512"/>
                    <a:gd name="connsiteX5" fmla="*/ 9579 w 11796"/>
                    <a:gd name="connsiteY5" fmla="*/ 27338 h 33512"/>
                    <a:gd name="connsiteX6" fmla="*/ 6096 w 11796"/>
                    <a:gd name="connsiteY6" fmla="*/ 32563 h 33512"/>
                    <a:gd name="connsiteX7" fmla="*/ 3483 w 11796"/>
                    <a:gd name="connsiteY7" fmla="*/ 31693 h 33512"/>
                    <a:gd name="connsiteX8" fmla="*/ 3483 w 11796"/>
                    <a:gd name="connsiteY8" fmla="*/ 26467 h 33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96" h="33512">
                      <a:moveTo>
                        <a:pt x="3483" y="26467"/>
                      </a:moveTo>
                      <a:cubicBezTo>
                        <a:pt x="4354" y="22113"/>
                        <a:pt x="2612" y="18630"/>
                        <a:pt x="1741" y="15146"/>
                      </a:cubicBezTo>
                      <a:cubicBezTo>
                        <a:pt x="871" y="11663"/>
                        <a:pt x="0" y="9050"/>
                        <a:pt x="0" y="5567"/>
                      </a:cubicBezTo>
                      <a:cubicBezTo>
                        <a:pt x="0" y="2954"/>
                        <a:pt x="1741" y="1213"/>
                        <a:pt x="3483" y="342"/>
                      </a:cubicBezTo>
                      <a:cubicBezTo>
                        <a:pt x="6096" y="-529"/>
                        <a:pt x="7837" y="342"/>
                        <a:pt x="8709" y="2083"/>
                      </a:cubicBezTo>
                      <a:cubicBezTo>
                        <a:pt x="12191" y="9921"/>
                        <a:pt x="13063" y="17759"/>
                        <a:pt x="9579" y="27338"/>
                      </a:cubicBezTo>
                      <a:cubicBezTo>
                        <a:pt x="8709" y="29080"/>
                        <a:pt x="6966" y="31693"/>
                        <a:pt x="6096" y="32563"/>
                      </a:cubicBezTo>
                      <a:cubicBezTo>
                        <a:pt x="4354" y="34305"/>
                        <a:pt x="3483" y="33434"/>
                        <a:pt x="3483" y="31693"/>
                      </a:cubicBezTo>
                      <a:cubicBezTo>
                        <a:pt x="2612" y="29951"/>
                        <a:pt x="2612" y="28209"/>
                        <a:pt x="3483" y="264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1" name="شكل حر: شكل 480">
                  <a:extLst>
                    <a:ext uri="{FF2B5EF4-FFF2-40B4-BE49-F238E27FC236}">
                      <a16:creationId xmlns:a16="http://schemas.microsoft.com/office/drawing/2014/main" id="{D09868A6-07DB-4FB4-BCF9-44FD1C2CA334}"/>
                    </a:ext>
                  </a:extLst>
                </p:cNvPr>
                <p:cNvSpPr/>
                <p:nvPr/>
              </p:nvSpPr>
              <p:spPr>
                <a:xfrm>
                  <a:off x="8727885" y="4954523"/>
                  <a:ext cx="20909" cy="21836"/>
                </a:xfrm>
                <a:custGeom>
                  <a:avLst/>
                  <a:gdLst>
                    <a:gd name="connsiteX0" fmla="*/ 13778 w 20909"/>
                    <a:gd name="connsiteY0" fmla="*/ 11974 h 21836"/>
                    <a:gd name="connsiteX1" fmla="*/ 14649 w 20909"/>
                    <a:gd name="connsiteY1" fmla="*/ 9362 h 21836"/>
                    <a:gd name="connsiteX2" fmla="*/ 18132 w 20909"/>
                    <a:gd name="connsiteY2" fmla="*/ 7620 h 21836"/>
                    <a:gd name="connsiteX3" fmla="*/ 20745 w 20909"/>
                    <a:gd name="connsiteY3" fmla="*/ 11974 h 21836"/>
                    <a:gd name="connsiteX4" fmla="*/ 20745 w 20909"/>
                    <a:gd name="connsiteY4" fmla="*/ 14587 h 21836"/>
                    <a:gd name="connsiteX5" fmla="*/ 13778 w 20909"/>
                    <a:gd name="connsiteY5" fmla="*/ 20683 h 21836"/>
                    <a:gd name="connsiteX6" fmla="*/ 5941 w 20909"/>
                    <a:gd name="connsiteY6" fmla="*/ 16329 h 21836"/>
                    <a:gd name="connsiteX7" fmla="*/ 1586 w 20909"/>
                    <a:gd name="connsiteY7" fmla="*/ 653 h 21836"/>
                    <a:gd name="connsiteX8" fmla="*/ 4199 w 20909"/>
                    <a:gd name="connsiteY8" fmla="*/ 653 h 21836"/>
                    <a:gd name="connsiteX9" fmla="*/ 5941 w 20909"/>
                    <a:gd name="connsiteY9" fmla="*/ 4137 h 21836"/>
                    <a:gd name="connsiteX10" fmla="*/ 7682 w 20909"/>
                    <a:gd name="connsiteY10" fmla="*/ 6749 h 21836"/>
                    <a:gd name="connsiteX11" fmla="*/ 9424 w 20909"/>
                    <a:gd name="connsiteY11" fmla="*/ 5007 h 21836"/>
                    <a:gd name="connsiteX12" fmla="*/ 12036 w 20909"/>
                    <a:gd name="connsiteY12" fmla="*/ 3266 h 21836"/>
                    <a:gd name="connsiteX13" fmla="*/ 13778 w 20909"/>
                    <a:gd name="connsiteY13" fmla="*/ 6749 h 21836"/>
                    <a:gd name="connsiteX14" fmla="*/ 14649 w 20909"/>
                    <a:gd name="connsiteY14" fmla="*/ 10233 h 21836"/>
                    <a:gd name="connsiteX15" fmla="*/ 13778 w 20909"/>
                    <a:gd name="connsiteY15" fmla="*/ 11974 h 21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909" h="21836">
                      <a:moveTo>
                        <a:pt x="13778" y="11974"/>
                      </a:moveTo>
                      <a:cubicBezTo>
                        <a:pt x="13778" y="11104"/>
                        <a:pt x="13778" y="10233"/>
                        <a:pt x="14649" y="9362"/>
                      </a:cubicBezTo>
                      <a:cubicBezTo>
                        <a:pt x="15520" y="8491"/>
                        <a:pt x="16390" y="7620"/>
                        <a:pt x="18132" y="7620"/>
                      </a:cubicBezTo>
                      <a:cubicBezTo>
                        <a:pt x="19874" y="8491"/>
                        <a:pt x="20745" y="10233"/>
                        <a:pt x="20745" y="11974"/>
                      </a:cubicBezTo>
                      <a:cubicBezTo>
                        <a:pt x="20745" y="12845"/>
                        <a:pt x="20745" y="13716"/>
                        <a:pt x="20745" y="14587"/>
                      </a:cubicBezTo>
                      <a:cubicBezTo>
                        <a:pt x="21616" y="21554"/>
                        <a:pt x="19003" y="23296"/>
                        <a:pt x="13778" y="20683"/>
                      </a:cubicBezTo>
                      <a:cubicBezTo>
                        <a:pt x="11165" y="19812"/>
                        <a:pt x="8553" y="18070"/>
                        <a:pt x="5941" y="16329"/>
                      </a:cubicBezTo>
                      <a:cubicBezTo>
                        <a:pt x="715" y="12845"/>
                        <a:pt x="-1897" y="4137"/>
                        <a:pt x="1586" y="653"/>
                      </a:cubicBezTo>
                      <a:cubicBezTo>
                        <a:pt x="2457" y="-218"/>
                        <a:pt x="3328" y="-218"/>
                        <a:pt x="4199" y="653"/>
                      </a:cubicBezTo>
                      <a:cubicBezTo>
                        <a:pt x="5069" y="653"/>
                        <a:pt x="5069" y="3266"/>
                        <a:pt x="5941" y="4137"/>
                      </a:cubicBezTo>
                      <a:cubicBezTo>
                        <a:pt x="6811" y="5007"/>
                        <a:pt x="6811" y="5878"/>
                        <a:pt x="7682" y="6749"/>
                      </a:cubicBezTo>
                      <a:cubicBezTo>
                        <a:pt x="8553" y="5878"/>
                        <a:pt x="8553" y="5878"/>
                        <a:pt x="9424" y="5007"/>
                      </a:cubicBezTo>
                      <a:cubicBezTo>
                        <a:pt x="10295" y="4137"/>
                        <a:pt x="11165" y="4137"/>
                        <a:pt x="12036" y="3266"/>
                      </a:cubicBezTo>
                      <a:cubicBezTo>
                        <a:pt x="12907" y="4137"/>
                        <a:pt x="13778" y="5878"/>
                        <a:pt x="13778" y="6749"/>
                      </a:cubicBezTo>
                      <a:cubicBezTo>
                        <a:pt x="14649" y="7620"/>
                        <a:pt x="14649" y="9362"/>
                        <a:pt x="14649" y="10233"/>
                      </a:cubicBezTo>
                      <a:cubicBezTo>
                        <a:pt x="12907" y="11974"/>
                        <a:pt x="12907" y="11974"/>
                        <a:pt x="13778" y="119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2" name="شكل حر: شكل 481">
                  <a:extLst>
                    <a:ext uri="{FF2B5EF4-FFF2-40B4-BE49-F238E27FC236}">
                      <a16:creationId xmlns:a16="http://schemas.microsoft.com/office/drawing/2014/main" id="{22B0FF98-4654-4B65-A209-8237B55F907E}"/>
                    </a:ext>
                  </a:extLst>
                </p:cNvPr>
                <p:cNvSpPr/>
                <p:nvPr/>
              </p:nvSpPr>
              <p:spPr>
                <a:xfrm>
                  <a:off x="8828714" y="4973682"/>
                  <a:ext cx="22028" cy="19978"/>
                </a:xfrm>
                <a:custGeom>
                  <a:avLst/>
                  <a:gdLst>
                    <a:gd name="connsiteX0" fmla="*/ 15710 w 22028"/>
                    <a:gd name="connsiteY0" fmla="*/ 10232 h 19978"/>
                    <a:gd name="connsiteX1" fmla="*/ 16582 w 22028"/>
                    <a:gd name="connsiteY1" fmla="*/ 6749 h 19978"/>
                    <a:gd name="connsiteX2" fmla="*/ 20065 w 22028"/>
                    <a:gd name="connsiteY2" fmla="*/ 5878 h 19978"/>
                    <a:gd name="connsiteX3" fmla="*/ 21807 w 22028"/>
                    <a:gd name="connsiteY3" fmla="*/ 9362 h 19978"/>
                    <a:gd name="connsiteX4" fmla="*/ 17452 w 22028"/>
                    <a:gd name="connsiteY4" fmla="*/ 19812 h 19978"/>
                    <a:gd name="connsiteX5" fmla="*/ 2648 w 22028"/>
                    <a:gd name="connsiteY5" fmla="*/ 13716 h 19978"/>
                    <a:gd name="connsiteX6" fmla="*/ 906 w 22028"/>
                    <a:gd name="connsiteY6" fmla="*/ 653 h 19978"/>
                    <a:gd name="connsiteX7" fmla="*/ 3519 w 22028"/>
                    <a:gd name="connsiteY7" fmla="*/ 653 h 19978"/>
                    <a:gd name="connsiteX8" fmla="*/ 5261 w 22028"/>
                    <a:gd name="connsiteY8" fmla="*/ 3266 h 19978"/>
                    <a:gd name="connsiteX9" fmla="*/ 7002 w 22028"/>
                    <a:gd name="connsiteY9" fmla="*/ 5878 h 19978"/>
                    <a:gd name="connsiteX10" fmla="*/ 8744 w 22028"/>
                    <a:gd name="connsiteY10" fmla="*/ 4137 h 19978"/>
                    <a:gd name="connsiteX11" fmla="*/ 10486 w 22028"/>
                    <a:gd name="connsiteY11" fmla="*/ 2395 h 19978"/>
                    <a:gd name="connsiteX12" fmla="*/ 12227 w 22028"/>
                    <a:gd name="connsiteY12" fmla="*/ 5007 h 19978"/>
                    <a:gd name="connsiteX13" fmla="*/ 15710 w 22028"/>
                    <a:gd name="connsiteY13" fmla="*/ 10232 h 19978"/>
                    <a:gd name="connsiteX14" fmla="*/ 15710 w 22028"/>
                    <a:gd name="connsiteY14" fmla="*/ 10232 h 19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028" h="19978">
                      <a:moveTo>
                        <a:pt x="15710" y="10232"/>
                      </a:moveTo>
                      <a:cubicBezTo>
                        <a:pt x="15710" y="9362"/>
                        <a:pt x="15710" y="7620"/>
                        <a:pt x="16582" y="6749"/>
                      </a:cubicBezTo>
                      <a:cubicBezTo>
                        <a:pt x="17452" y="5878"/>
                        <a:pt x="18323" y="5007"/>
                        <a:pt x="20065" y="5878"/>
                      </a:cubicBezTo>
                      <a:cubicBezTo>
                        <a:pt x="20936" y="5878"/>
                        <a:pt x="21807" y="8491"/>
                        <a:pt x="21807" y="9362"/>
                      </a:cubicBezTo>
                      <a:cubicBezTo>
                        <a:pt x="22678" y="14587"/>
                        <a:pt x="20936" y="18941"/>
                        <a:pt x="17452" y="19812"/>
                      </a:cubicBezTo>
                      <a:cubicBezTo>
                        <a:pt x="13098" y="20683"/>
                        <a:pt x="6131" y="18070"/>
                        <a:pt x="2648" y="13716"/>
                      </a:cubicBezTo>
                      <a:cubicBezTo>
                        <a:pt x="35" y="10232"/>
                        <a:pt x="-836" y="3266"/>
                        <a:pt x="906" y="653"/>
                      </a:cubicBezTo>
                      <a:cubicBezTo>
                        <a:pt x="1777" y="-218"/>
                        <a:pt x="2648" y="-218"/>
                        <a:pt x="3519" y="653"/>
                      </a:cubicBezTo>
                      <a:cubicBezTo>
                        <a:pt x="4389" y="653"/>
                        <a:pt x="4389" y="2395"/>
                        <a:pt x="5261" y="3266"/>
                      </a:cubicBezTo>
                      <a:cubicBezTo>
                        <a:pt x="6131" y="4137"/>
                        <a:pt x="6131" y="5007"/>
                        <a:pt x="7002" y="5878"/>
                      </a:cubicBezTo>
                      <a:cubicBezTo>
                        <a:pt x="7873" y="5007"/>
                        <a:pt x="7873" y="5007"/>
                        <a:pt x="8744" y="4137"/>
                      </a:cubicBezTo>
                      <a:cubicBezTo>
                        <a:pt x="9615" y="3266"/>
                        <a:pt x="10486" y="3266"/>
                        <a:pt x="10486" y="2395"/>
                      </a:cubicBezTo>
                      <a:cubicBezTo>
                        <a:pt x="11356" y="3266"/>
                        <a:pt x="12227" y="4137"/>
                        <a:pt x="12227" y="5007"/>
                      </a:cubicBezTo>
                      <a:cubicBezTo>
                        <a:pt x="13969" y="7620"/>
                        <a:pt x="13969" y="9362"/>
                        <a:pt x="15710" y="10232"/>
                      </a:cubicBezTo>
                      <a:cubicBezTo>
                        <a:pt x="14840" y="10232"/>
                        <a:pt x="14840" y="10232"/>
                        <a:pt x="15710" y="102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3" name="شكل حر: شكل 482">
                  <a:extLst>
                    <a:ext uri="{FF2B5EF4-FFF2-40B4-BE49-F238E27FC236}">
                      <a16:creationId xmlns:a16="http://schemas.microsoft.com/office/drawing/2014/main" id="{2230A628-387F-404B-A5A0-726C0ABE4AE4}"/>
                    </a:ext>
                  </a:extLst>
                </p:cNvPr>
                <p:cNvSpPr/>
                <p:nvPr/>
              </p:nvSpPr>
              <p:spPr>
                <a:xfrm>
                  <a:off x="8554879" y="4837611"/>
                  <a:ext cx="22414" cy="18118"/>
                </a:xfrm>
                <a:custGeom>
                  <a:avLst/>
                  <a:gdLst>
                    <a:gd name="connsiteX0" fmla="*/ 16097 w 22414"/>
                    <a:gd name="connsiteY0" fmla="*/ 6096 h 18118"/>
                    <a:gd name="connsiteX1" fmla="*/ 16968 w 22414"/>
                    <a:gd name="connsiteY1" fmla="*/ 2612 h 18118"/>
                    <a:gd name="connsiteX2" fmla="*/ 20451 w 22414"/>
                    <a:gd name="connsiteY2" fmla="*/ 0 h 18118"/>
                    <a:gd name="connsiteX3" fmla="*/ 22193 w 22414"/>
                    <a:gd name="connsiteY3" fmla="*/ 2612 h 18118"/>
                    <a:gd name="connsiteX4" fmla="*/ 17839 w 22414"/>
                    <a:gd name="connsiteY4" fmla="*/ 14805 h 18118"/>
                    <a:gd name="connsiteX5" fmla="*/ 3034 w 22414"/>
                    <a:gd name="connsiteY5" fmla="*/ 17417 h 18118"/>
                    <a:gd name="connsiteX6" fmla="*/ 1292 w 22414"/>
                    <a:gd name="connsiteY6" fmla="*/ 6096 h 18118"/>
                    <a:gd name="connsiteX7" fmla="*/ 3905 w 22414"/>
                    <a:gd name="connsiteY7" fmla="*/ 3483 h 18118"/>
                    <a:gd name="connsiteX8" fmla="*/ 5647 w 22414"/>
                    <a:gd name="connsiteY8" fmla="*/ 5225 h 18118"/>
                    <a:gd name="connsiteX9" fmla="*/ 7388 w 22414"/>
                    <a:gd name="connsiteY9" fmla="*/ 6967 h 18118"/>
                    <a:gd name="connsiteX10" fmla="*/ 9130 w 22414"/>
                    <a:gd name="connsiteY10" fmla="*/ 4354 h 18118"/>
                    <a:gd name="connsiteX11" fmla="*/ 10871 w 22414"/>
                    <a:gd name="connsiteY11" fmla="*/ 1742 h 18118"/>
                    <a:gd name="connsiteX12" fmla="*/ 13484 w 22414"/>
                    <a:gd name="connsiteY12" fmla="*/ 3483 h 18118"/>
                    <a:gd name="connsiteX13" fmla="*/ 14355 w 22414"/>
                    <a:gd name="connsiteY13" fmla="*/ 6096 h 18118"/>
                    <a:gd name="connsiteX14" fmla="*/ 16097 w 22414"/>
                    <a:gd name="connsiteY14" fmla="*/ 6096 h 1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414" h="18118">
                      <a:moveTo>
                        <a:pt x="16097" y="6096"/>
                      </a:moveTo>
                      <a:cubicBezTo>
                        <a:pt x="16097" y="5225"/>
                        <a:pt x="16097" y="3483"/>
                        <a:pt x="16968" y="2612"/>
                      </a:cubicBezTo>
                      <a:cubicBezTo>
                        <a:pt x="17839" y="1742"/>
                        <a:pt x="19580" y="0"/>
                        <a:pt x="20451" y="0"/>
                      </a:cubicBezTo>
                      <a:cubicBezTo>
                        <a:pt x="21322" y="0"/>
                        <a:pt x="22193" y="871"/>
                        <a:pt x="22193" y="2612"/>
                      </a:cubicBezTo>
                      <a:cubicBezTo>
                        <a:pt x="23064" y="7838"/>
                        <a:pt x="21322" y="12192"/>
                        <a:pt x="17839" y="14805"/>
                      </a:cubicBezTo>
                      <a:cubicBezTo>
                        <a:pt x="14355" y="17417"/>
                        <a:pt x="6517" y="19159"/>
                        <a:pt x="3034" y="17417"/>
                      </a:cubicBezTo>
                      <a:cubicBezTo>
                        <a:pt x="422" y="15675"/>
                        <a:pt x="-1320" y="9579"/>
                        <a:pt x="1292" y="6096"/>
                      </a:cubicBezTo>
                      <a:cubicBezTo>
                        <a:pt x="2163" y="5225"/>
                        <a:pt x="3034" y="4354"/>
                        <a:pt x="3905" y="3483"/>
                      </a:cubicBezTo>
                      <a:cubicBezTo>
                        <a:pt x="4776" y="3483"/>
                        <a:pt x="4776" y="4354"/>
                        <a:pt x="5647" y="5225"/>
                      </a:cubicBezTo>
                      <a:cubicBezTo>
                        <a:pt x="6517" y="6096"/>
                        <a:pt x="6517" y="6096"/>
                        <a:pt x="7388" y="6967"/>
                      </a:cubicBezTo>
                      <a:cubicBezTo>
                        <a:pt x="8259" y="6096"/>
                        <a:pt x="8259" y="5225"/>
                        <a:pt x="9130" y="4354"/>
                      </a:cubicBezTo>
                      <a:cubicBezTo>
                        <a:pt x="10001" y="3483"/>
                        <a:pt x="10871" y="2612"/>
                        <a:pt x="10871" y="1742"/>
                      </a:cubicBezTo>
                      <a:cubicBezTo>
                        <a:pt x="11743" y="2612"/>
                        <a:pt x="12613" y="2612"/>
                        <a:pt x="13484" y="3483"/>
                      </a:cubicBezTo>
                      <a:cubicBezTo>
                        <a:pt x="14355" y="4354"/>
                        <a:pt x="14355" y="5225"/>
                        <a:pt x="14355" y="6096"/>
                      </a:cubicBezTo>
                      <a:cubicBezTo>
                        <a:pt x="15226" y="6967"/>
                        <a:pt x="15226" y="6096"/>
                        <a:pt x="16097" y="60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4" name="شكل حر: شكل 483">
                  <a:extLst>
                    <a:ext uri="{FF2B5EF4-FFF2-40B4-BE49-F238E27FC236}">
                      <a16:creationId xmlns:a16="http://schemas.microsoft.com/office/drawing/2014/main" id="{7D281C00-B61E-4CE1-A430-14015C43929B}"/>
                    </a:ext>
                  </a:extLst>
                </p:cNvPr>
                <p:cNvSpPr/>
                <p:nvPr/>
              </p:nvSpPr>
              <p:spPr>
                <a:xfrm>
                  <a:off x="8832532" y="4932308"/>
                  <a:ext cx="13803" cy="33319"/>
                </a:xfrm>
                <a:custGeom>
                  <a:avLst/>
                  <a:gdLst>
                    <a:gd name="connsiteX0" fmla="*/ 13635 w 13803"/>
                    <a:gd name="connsiteY0" fmla="*/ 22869 h 33319"/>
                    <a:gd name="connsiteX1" fmla="*/ 9280 w 13803"/>
                    <a:gd name="connsiteY1" fmla="*/ 32448 h 33319"/>
                    <a:gd name="connsiteX2" fmla="*/ 6668 w 13803"/>
                    <a:gd name="connsiteY2" fmla="*/ 33319 h 33319"/>
                    <a:gd name="connsiteX3" fmla="*/ 5797 w 13803"/>
                    <a:gd name="connsiteY3" fmla="*/ 30707 h 33319"/>
                    <a:gd name="connsiteX4" fmla="*/ 3184 w 13803"/>
                    <a:gd name="connsiteY4" fmla="*/ 12418 h 33319"/>
                    <a:gd name="connsiteX5" fmla="*/ 572 w 13803"/>
                    <a:gd name="connsiteY5" fmla="*/ 6323 h 33319"/>
                    <a:gd name="connsiteX6" fmla="*/ 1443 w 13803"/>
                    <a:gd name="connsiteY6" fmla="*/ 227 h 33319"/>
                    <a:gd name="connsiteX7" fmla="*/ 8410 w 13803"/>
                    <a:gd name="connsiteY7" fmla="*/ 3710 h 33319"/>
                    <a:gd name="connsiteX8" fmla="*/ 13635 w 13803"/>
                    <a:gd name="connsiteY8" fmla="*/ 22869 h 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03" h="33319">
                      <a:moveTo>
                        <a:pt x="13635" y="22869"/>
                      </a:moveTo>
                      <a:cubicBezTo>
                        <a:pt x="12764" y="24611"/>
                        <a:pt x="11022" y="28965"/>
                        <a:pt x="9280" y="32448"/>
                      </a:cubicBezTo>
                      <a:cubicBezTo>
                        <a:pt x="9280" y="33319"/>
                        <a:pt x="7539" y="33319"/>
                        <a:pt x="6668" y="33319"/>
                      </a:cubicBezTo>
                      <a:cubicBezTo>
                        <a:pt x="6668" y="32448"/>
                        <a:pt x="5797" y="30707"/>
                        <a:pt x="5797" y="30707"/>
                      </a:cubicBezTo>
                      <a:cubicBezTo>
                        <a:pt x="7539" y="24611"/>
                        <a:pt x="6668" y="19386"/>
                        <a:pt x="3184" y="12418"/>
                      </a:cubicBezTo>
                      <a:cubicBezTo>
                        <a:pt x="2314" y="10677"/>
                        <a:pt x="1443" y="8064"/>
                        <a:pt x="572" y="6323"/>
                      </a:cubicBezTo>
                      <a:cubicBezTo>
                        <a:pt x="-299" y="2839"/>
                        <a:pt x="-299" y="1097"/>
                        <a:pt x="1443" y="227"/>
                      </a:cubicBezTo>
                      <a:cubicBezTo>
                        <a:pt x="4055" y="-644"/>
                        <a:pt x="6668" y="1097"/>
                        <a:pt x="8410" y="3710"/>
                      </a:cubicBezTo>
                      <a:cubicBezTo>
                        <a:pt x="11893" y="7194"/>
                        <a:pt x="14506" y="15031"/>
                        <a:pt x="13635" y="228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5" name="شكل حر: شكل 484">
                  <a:extLst>
                    <a:ext uri="{FF2B5EF4-FFF2-40B4-BE49-F238E27FC236}">
                      <a16:creationId xmlns:a16="http://schemas.microsoft.com/office/drawing/2014/main" id="{10270569-BC62-4155-8C44-6B277EFE10DD}"/>
                    </a:ext>
                  </a:extLst>
                </p:cNvPr>
                <p:cNvSpPr/>
                <p:nvPr/>
              </p:nvSpPr>
              <p:spPr>
                <a:xfrm>
                  <a:off x="8993114" y="4951615"/>
                  <a:ext cx="13540" cy="33171"/>
                </a:xfrm>
                <a:custGeom>
                  <a:avLst/>
                  <a:gdLst>
                    <a:gd name="connsiteX0" fmla="*/ 7194 w 13540"/>
                    <a:gd name="connsiteY0" fmla="*/ 23592 h 33171"/>
                    <a:gd name="connsiteX1" fmla="*/ 4581 w 13540"/>
                    <a:gd name="connsiteY1" fmla="*/ 15754 h 33171"/>
                    <a:gd name="connsiteX2" fmla="*/ 226 w 13540"/>
                    <a:gd name="connsiteY2" fmla="*/ 8787 h 33171"/>
                    <a:gd name="connsiteX3" fmla="*/ 3710 w 13540"/>
                    <a:gd name="connsiteY3" fmla="*/ 1820 h 33171"/>
                    <a:gd name="connsiteX4" fmla="*/ 9807 w 13540"/>
                    <a:gd name="connsiteY4" fmla="*/ 949 h 33171"/>
                    <a:gd name="connsiteX5" fmla="*/ 10677 w 13540"/>
                    <a:gd name="connsiteY5" fmla="*/ 26204 h 33171"/>
                    <a:gd name="connsiteX6" fmla="*/ 8935 w 13540"/>
                    <a:gd name="connsiteY6" fmla="*/ 30559 h 33171"/>
                    <a:gd name="connsiteX7" fmla="*/ 7194 w 13540"/>
                    <a:gd name="connsiteY7" fmla="*/ 33171 h 33171"/>
                    <a:gd name="connsiteX8" fmla="*/ 6323 w 13540"/>
                    <a:gd name="connsiteY8" fmla="*/ 31429 h 33171"/>
                    <a:gd name="connsiteX9" fmla="*/ 7194 w 13540"/>
                    <a:gd name="connsiteY9" fmla="*/ 23592 h 33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40" h="33171">
                      <a:moveTo>
                        <a:pt x="7194" y="23592"/>
                      </a:moveTo>
                      <a:cubicBezTo>
                        <a:pt x="8064" y="20108"/>
                        <a:pt x="6323" y="18367"/>
                        <a:pt x="4581" y="15754"/>
                      </a:cubicBezTo>
                      <a:cubicBezTo>
                        <a:pt x="2839" y="13141"/>
                        <a:pt x="1969" y="11400"/>
                        <a:pt x="226" y="8787"/>
                      </a:cubicBezTo>
                      <a:cubicBezTo>
                        <a:pt x="-644" y="7045"/>
                        <a:pt x="1098" y="4433"/>
                        <a:pt x="3710" y="1820"/>
                      </a:cubicBezTo>
                      <a:cubicBezTo>
                        <a:pt x="6323" y="79"/>
                        <a:pt x="8064" y="-792"/>
                        <a:pt x="9807" y="949"/>
                      </a:cubicBezTo>
                      <a:cubicBezTo>
                        <a:pt x="14161" y="7045"/>
                        <a:pt x="15032" y="14883"/>
                        <a:pt x="10677" y="26204"/>
                      </a:cubicBezTo>
                      <a:cubicBezTo>
                        <a:pt x="9807" y="27946"/>
                        <a:pt x="9807" y="29688"/>
                        <a:pt x="8935" y="30559"/>
                      </a:cubicBezTo>
                      <a:cubicBezTo>
                        <a:pt x="8935" y="31429"/>
                        <a:pt x="7194" y="32300"/>
                        <a:pt x="7194" y="33171"/>
                      </a:cubicBezTo>
                      <a:cubicBezTo>
                        <a:pt x="7194" y="32300"/>
                        <a:pt x="6323" y="32300"/>
                        <a:pt x="6323" y="31429"/>
                      </a:cubicBezTo>
                      <a:cubicBezTo>
                        <a:pt x="6323" y="29688"/>
                        <a:pt x="6323" y="27075"/>
                        <a:pt x="7194" y="235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6" name="شكل حر: شكل 485">
                  <a:extLst>
                    <a:ext uri="{FF2B5EF4-FFF2-40B4-BE49-F238E27FC236}">
                      <a16:creationId xmlns:a16="http://schemas.microsoft.com/office/drawing/2014/main" id="{27407439-50F6-494F-852B-0BAB120019D2}"/>
                    </a:ext>
                  </a:extLst>
                </p:cNvPr>
                <p:cNvSpPr/>
                <p:nvPr/>
              </p:nvSpPr>
              <p:spPr>
                <a:xfrm>
                  <a:off x="8639260" y="4889862"/>
                  <a:ext cx="18801" cy="21926"/>
                </a:xfrm>
                <a:custGeom>
                  <a:avLst/>
                  <a:gdLst>
                    <a:gd name="connsiteX0" fmla="*/ 18801 w 18801"/>
                    <a:gd name="connsiteY0" fmla="*/ 13063 h 21926"/>
                    <a:gd name="connsiteX1" fmla="*/ 4867 w 18801"/>
                    <a:gd name="connsiteY1" fmla="*/ 20030 h 21926"/>
                    <a:gd name="connsiteX2" fmla="*/ 1384 w 18801"/>
                    <a:gd name="connsiteY2" fmla="*/ 15675 h 21926"/>
                    <a:gd name="connsiteX3" fmla="*/ 7480 w 18801"/>
                    <a:gd name="connsiteY3" fmla="*/ 0 h 21926"/>
                    <a:gd name="connsiteX4" fmla="*/ 10963 w 18801"/>
                    <a:gd name="connsiteY4" fmla="*/ 871 h 21926"/>
                    <a:gd name="connsiteX5" fmla="*/ 10963 w 18801"/>
                    <a:gd name="connsiteY5" fmla="*/ 4354 h 21926"/>
                    <a:gd name="connsiteX6" fmla="*/ 10092 w 18801"/>
                    <a:gd name="connsiteY6" fmla="*/ 10450 h 21926"/>
                    <a:gd name="connsiteX7" fmla="*/ 14447 w 18801"/>
                    <a:gd name="connsiteY7" fmla="*/ 13934 h 21926"/>
                    <a:gd name="connsiteX8" fmla="*/ 18801 w 18801"/>
                    <a:gd name="connsiteY8" fmla="*/ 13063 h 2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801" h="21926">
                      <a:moveTo>
                        <a:pt x="18801" y="13063"/>
                      </a:moveTo>
                      <a:cubicBezTo>
                        <a:pt x="18801" y="20901"/>
                        <a:pt x="10963" y="24384"/>
                        <a:pt x="4867" y="20030"/>
                      </a:cubicBezTo>
                      <a:cubicBezTo>
                        <a:pt x="3126" y="19159"/>
                        <a:pt x="2255" y="17417"/>
                        <a:pt x="1384" y="15675"/>
                      </a:cubicBezTo>
                      <a:cubicBezTo>
                        <a:pt x="-2100" y="9579"/>
                        <a:pt x="1384" y="1742"/>
                        <a:pt x="7480" y="0"/>
                      </a:cubicBezTo>
                      <a:cubicBezTo>
                        <a:pt x="8351" y="0"/>
                        <a:pt x="10092" y="0"/>
                        <a:pt x="10963" y="871"/>
                      </a:cubicBezTo>
                      <a:cubicBezTo>
                        <a:pt x="10963" y="1742"/>
                        <a:pt x="10963" y="3483"/>
                        <a:pt x="10963" y="4354"/>
                      </a:cubicBezTo>
                      <a:cubicBezTo>
                        <a:pt x="10963" y="6096"/>
                        <a:pt x="10092" y="8709"/>
                        <a:pt x="10092" y="10450"/>
                      </a:cubicBezTo>
                      <a:cubicBezTo>
                        <a:pt x="10092" y="13934"/>
                        <a:pt x="11834" y="14805"/>
                        <a:pt x="14447" y="13934"/>
                      </a:cubicBezTo>
                      <a:cubicBezTo>
                        <a:pt x="15317" y="13934"/>
                        <a:pt x="17059" y="13934"/>
                        <a:pt x="18801" y="13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7" name="شكل حر: شكل 486">
                  <a:extLst>
                    <a:ext uri="{FF2B5EF4-FFF2-40B4-BE49-F238E27FC236}">
                      <a16:creationId xmlns:a16="http://schemas.microsoft.com/office/drawing/2014/main" id="{E0DA68E2-52EC-4FB8-BE72-1F6F3753A7E9}"/>
                    </a:ext>
                  </a:extLst>
                </p:cNvPr>
                <p:cNvSpPr/>
                <p:nvPr/>
              </p:nvSpPr>
              <p:spPr>
                <a:xfrm>
                  <a:off x="8502882" y="4859893"/>
                  <a:ext cx="13340" cy="24744"/>
                </a:xfrm>
                <a:custGeom>
                  <a:avLst/>
                  <a:gdLst>
                    <a:gd name="connsiteX0" fmla="*/ 6263 w 13340"/>
                    <a:gd name="connsiteY0" fmla="*/ 19519 h 24744"/>
                    <a:gd name="connsiteX1" fmla="*/ 3650 w 13340"/>
                    <a:gd name="connsiteY1" fmla="*/ 12553 h 24744"/>
                    <a:gd name="connsiteX2" fmla="*/ 167 w 13340"/>
                    <a:gd name="connsiteY2" fmla="*/ 9069 h 24744"/>
                    <a:gd name="connsiteX3" fmla="*/ 6263 w 13340"/>
                    <a:gd name="connsiteY3" fmla="*/ 361 h 24744"/>
                    <a:gd name="connsiteX4" fmla="*/ 11488 w 13340"/>
                    <a:gd name="connsiteY4" fmla="*/ 1232 h 24744"/>
                    <a:gd name="connsiteX5" fmla="*/ 8876 w 13340"/>
                    <a:gd name="connsiteY5" fmla="*/ 22132 h 24744"/>
                    <a:gd name="connsiteX6" fmla="*/ 7134 w 13340"/>
                    <a:gd name="connsiteY6" fmla="*/ 24745 h 24744"/>
                    <a:gd name="connsiteX7" fmla="*/ 6263 w 13340"/>
                    <a:gd name="connsiteY7" fmla="*/ 23003 h 24744"/>
                    <a:gd name="connsiteX8" fmla="*/ 6263 w 13340"/>
                    <a:gd name="connsiteY8" fmla="*/ 19519 h 24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340" h="24744">
                      <a:moveTo>
                        <a:pt x="6263" y="19519"/>
                      </a:moveTo>
                      <a:cubicBezTo>
                        <a:pt x="7134" y="16036"/>
                        <a:pt x="6263" y="13424"/>
                        <a:pt x="3650" y="12553"/>
                      </a:cubicBezTo>
                      <a:cubicBezTo>
                        <a:pt x="2779" y="11682"/>
                        <a:pt x="1038" y="10811"/>
                        <a:pt x="167" y="9069"/>
                      </a:cubicBezTo>
                      <a:cubicBezTo>
                        <a:pt x="-704" y="6457"/>
                        <a:pt x="1908" y="1232"/>
                        <a:pt x="6263" y="361"/>
                      </a:cubicBezTo>
                      <a:cubicBezTo>
                        <a:pt x="8004" y="-510"/>
                        <a:pt x="10617" y="361"/>
                        <a:pt x="11488" y="1232"/>
                      </a:cubicBezTo>
                      <a:cubicBezTo>
                        <a:pt x="14971" y="5586"/>
                        <a:pt x="13230" y="13424"/>
                        <a:pt x="8876" y="22132"/>
                      </a:cubicBezTo>
                      <a:cubicBezTo>
                        <a:pt x="8876" y="23003"/>
                        <a:pt x="7134" y="23874"/>
                        <a:pt x="7134" y="24745"/>
                      </a:cubicBezTo>
                      <a:cubicBezTo>
                        <a:pt x="7134" y="23874"/>
                        <a:pt x="6263" y="23874"/>
                        <a:pt x="6263" y="23003"/>
                      </a:cubicBezTo>
                      <a:cubicBezTo>
                        <a:pt x="5392" y="22132"/>
                        <a:pt x="5392" y="20390"/>
                        <a:pt x="6263" y="195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8" name="شكل حر: شكل 487">
                  <a:extLst>
                    <a:ext uri="{FF2B5EF4-FFF2-40B4-BE49-F238E27FC236}">
                      <a16:creationId xmlns:a16="http://schemas.microsoft.com/office/drawing/2014/main" id="{0B6DBF8E-214C-46BB-A80B-1DD0BAFA8C8C}"/>
                    </a:ext>
                  </a:extLst>
                </p:cNvPr>
                <p:cNvSpPr/>
                <p:nvPr/>
              </p:nvSpPr>
              <p:spPr>
                <a:xfrm>
                  <a:off x="8715538" y="4869149"/>
                  <a:ext cx="11974" cy="24196"/>
                </a:xfrm>
                <a:custGeom>
                  <a:avLst/>
                  <a:gdLst>
                    <a:gd name="connsiteX0" fmla="*/ 871 w 11974"/>
                    <a:gd name="connsiteY0" fmla="*/ 16359 h 24196"/>
                    <a:gd name="connsiteX1" fmla="*/ 3484 w 11974"/>
                    <a:gd name="connsiteY1" fmla="*/ 5038 h 24196"/>
                    <a:gd name="connsiteX2" fmla="*/ 6967 w 11974"/>
                    <a:gd name="connsiteY2" fmla="*/ 683 h 24196"/>
                    <a:gd name="connsiteX3" fmla="*/ 11321 w 11974"/>
                    <a:gd name="connsiteY3" fmla="*/ 4167 h 24196"/>
                    <a:gd name="connsiteX4" fmla="*/ 11321 w 11974"/>
                    <a:gd name="connsiteY4" fmla="*/ 12004 h 24196"/>
                    <a:gd name="connsiteX5" fmla="*/ 6967 w 11974"/>
                    <a:gd name="connsiteY5" fmla="*/ 22455 h 24196"/>
                    <a:gd name="connsiteX6" fmla="*/ 5225 w 11974"/>
                    <a:gd name="connsiteY6" fmla="*/ 24196 h 24196"/>
                    <a:gd name="connsiteX7" fmla="*/ 1742 w 11974"/>
                    <a:gd name="connsiteY7" fmla="*/ 23325 h 24196"/>
                    <a:gd name="connsiteX8" fmla="*/ 0 w 11974"/>
                    <a:gd name="connsiteY8" fmla="*/ 19842 h 24196"/>
                    <a:gd name="connsiteX9" fmla="*/ 871 w 11974"/>
                    <a:gd name="connsiteY9" fmla="*/ 16359 h 24196"/>
                    <a:gd name="connsiteX10" fmla="*/ 871 w 11974"/>
                    <a:gd name="connsiteY10" fmla="*/ 16359 h 2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974" h="24196">
                      <a:moveTo>
                        <a:pt x="871" y="16359"/>
                      </a:moveTo>
                      <a:cubicBezTo>
                        <a:pt x="1742" y="12875"/>
                        <a:pt x="2612" y="8521"/>
                        <a:pt x="3484" y="5038"/>
                      </a:cubicBezTo>
                      <a:cubicBezTo>
                        <a:pt x="4354" y="3296"/>
                        <a:pt x="5225" y="1554"/>
                        <a:pt x="6967" y="683"/>
                      </a:cubicBezTo>
                      <a:cubicBezTo>
                        <a:pt x="8709" y="-1058"/>
                        <a:pt x="11321" y="683"/>
                        <a:pt x="11321" y="4167"/>
                      </a:cubicBezTo>
                      <a:cubicBezTo>
                        <a:pt x="12192" y="6779"/>
                        <a:pt x="12192" y="9392"/>
                        <a:pt x="11321" y="12004"/>
                      </a:cubicBezTo>
                      <a:cubicBezTo>
                        <a:pt x="10450" y="15488"/>
                        <a:pt x="8709" y="18971"/>
                        <a:pt x="6967" y="22455"/>
                      </a:cubicBezTo>
                      <a:cubicBezTo>
                        <a:pt x="6967" y="23325"/>
                        <a:pt x="6096" y="24196"/>
                        <a:pt x="5225" y="24196"/>
                      </a:cubicBezTo>
                      <a:cubicBezTo>
                        <a:pt x="4354" y="24196"/>
                        <a:pt x="2612" y="24196"/>
                        <a:pt x="1742" y="23325"/>
                      </a:cubicBezTo>
                      <a:cubicBezTo>
                        <a:pt x="871" y="22455"/>
                        <a:pt x="871" y="20713"/>
                        <a:pt x="0" y="19842"/>
                      </a:cubicBezTo>
                      <a:cubicBezTo>
                        <a:pt x="871" y="18100"/>
                        <a:pt x="871" y="17230"/>
                        <a:pt x="871" y="16359"/>
                      </a:cubicBezTo>
                      <a:cubicBezTo>
                        <a:pt x="871" y="16359"/>
                        <a:pt x="871" y="16359"/>
                        <a:pt x="871" y="16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89" name="شكل حر: شكل 488">
                  <a:extLst>
                    <a:ext uri="{FF2B5EF4-FFF2-40B4-BE49-F238E27FC236}">
                      <a16:creationId xmlns:a16="http://schemas.microsoft.com/office/drawing/2014/main" id="{121BAD11-B460-4AF1-A867-5062089470EB}"/>
                    </a:ext>
                  </a:extLst>
                </p:cNvPr>
                <p:cNvSpPr/>
                <p:nvPr/>
              </p:nvSpPr>
              <p:spPr>
                <a:xfrm>
                  <a:off x="8624397" y="4959830"/>
                  <a:ext cx="12763" cy="25826"/>
                </a:xfrm>
                <a:custGeom>
                  <a:avLst/>
                  <a:gdLst>
                    <a:gd name="connsiteX0" fmla="*/ 12764 w 12763"/>
                    <a:gd name="connsiteY0" fmla="*/ 16247 h 25826"/>
                    <a:gd name="connsiteX1" fmla="*/ 8410 w 12763"/>
                    <a:gd name="connsiteY1" fmla="*/ 24956 h 25826"/>
                    <a:gd name="connsiteX2" fmla="*/ 6668 w 12763"/>
                    <a:gd name="connsiteY2" fmla="*/ 25827 h 25826"/>
                    <a:gd name="connsiteX3" fmla="*/ 5797 w 12763"/>
                    <a:gd name="connsiteY3" fmla="*/ 23214 h 25826"/>
                    <a:gd name="connsiteX4" fmla="*/ 6668 w 12763"/>
                    <a:gd name="connsiteY4" fmla="*/ 18860 h 25826"/>
                    <a:gd name="connsiteX5" fmla="*/ 3185 w 12763"/>
                    <a:gd name="connsiteY5" fmla="*/ 8410 h 25826"/>
                    <a:gd name="connsiteX6" fmla="*/ 1443 w 12763"/>
                    <a:gd name="connsiteY6" fmla="*/ 6668 h 25826"/>
                    <a:gd name="connsiteX7" fmla="*/ 572 w 12763"/>
                    <a:gd name="connsiteY7" fmla="*/ 572 h 25826"/>
                    <a:gd name="connsiteX8" fmla="*/ 6668 w 12763"/>
                    <a:gd name="connsiteY8" fmla="*/ 1443 h 25826"/>
                    <a:gd name="connsiteX9" fmla="*/ 10151 w 12763"/>
                    <a:gd name="connsiteY9" fmla="*/ 7539 h 25826"/>
                    <a:gd name="connsiteX10" fmla="*/ 12764 w 12763"/>
                    <a:gd name="connsiteY10" fmla="*/ 16247 h 2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63" h="25826">
                      <a:moveTo>
                        <a:pt x="12764" y="16247"/>
                      </a:moveTo>
                      <a:cubicBezTo>
                        <a:pt x="11022" y="18860"/>
                        <a:pt x="10151" y="22343"/>
                        <a:pt x="8410" y="24956"/>
                      </a:cubicBezTo>
                      <a:cubicBezTo>
                        <a:pt x="8410" y="25827"/>
                        <a:pt x="6668" y="25827"/>
                        <a:pt x="6668" y="25827"/>
                      </a:cubicBezTo>
                      <a:cubicBezTo>
                        <a:pt x="6668" y="24956"/>
                        <a:pt x="5797" y="24085"/>
                        <a:pt x="5797" y="23214"/>
                      </a:cubicBezTo>
                      <a:cubicBezTo>
                        <a:pt x="5797" y="21473"/>
                        <a:pt x="5797" y="19731"/>
                        <a:pt x="6668" y="18860"/>
                      </a:cubicBezTo>
                      <a:cubicBezTo>
                        <a:pt x="7539" y="15376"/>
                        <a:pt x="5797" y="11893"/>
                        <a:pt x="3185" y="8410"/>
                      </a:cubicBezTo>
                      <a:cubicBezTo>
                        <a:pt x="2314" y="7539"/>
                        <a:pt x="2314" y="6668"/>
                        <a:pt x="1443" y="6668"/>
                      </a:cubicBezTo>
                      <a:cubicBezTo>
                        <a:pt x="-299" y="4055"/>
                        <a:pt x="-299" y="1443"/>
                        <a:pt x="572" y="572"/>
                      </a:cubicBezTo>
                      <a:cubicBezTo>
                        <a:pt x="2314" y="-299"/>
                        <a:pt x="5797" y="-299"/>
                        <a:pt x="6668" y="1443"/>
                      </a:cubicBezTo>
                      <a:cubicBezTo>
                        <a:pt x="8410" y="3185"/>
                        <a:pt x="9281" y="5797"/>
                        <a:pt x="10151" y="7539"/>
                      </a:cubicBezTo>
                      <a:cubicBezTo>
                        <a:pt x="11022" y="10152"/>
                        <a:pt x="11893" y="12764"/>
                        <a:pt x="12764" y="162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90" name="شكل حر: شكل 489">
                  <a:extLst>
                    <a:ext uri="{FF2B5EF4-FFF2-40B4-BE49-F238E27FC236}">
                      <a16:creationId xmlns:a16="http://schemas.microsoft.com/office/drawing/2014/main" id="{6E74E696-596E-489F-8388-1BC9D8E03FFE}"/>
                    </a:ext>
                  </a:extLst>
                </p:cNvPr>
                <p:cNvSpPr/>
                <p:nvPr/>
              </p:nvSpPr>
              <p:spPr>
                <a:xfrm>
                  <a:off x="8678962" y="4853286"/>
                  <a:ext cx="13062" cy="20029"/>
                </a:xfrm>
                <a:custGeom>
                  <a:avLst/>
                  <a:gdLst>
                    <a:gd name="connsiteX0" fmla="*/ 12192 w 13062"/>
                    <a:gd name="connsiteY0" fmla="*/ 14805 h 20029"/>
                    <a:gd name="connsiteX1" fmla="*/ 6967 w 13062"/>
                    <a:gd name="connsiteY1" fmla="*/ 20030 h 20029"/>
                    <a:gd name="connsiteX2" fmla="*/ 871 w 13062"/>
                    <a:gd name="connsiteY2" fmla="*/ 15676 h 20029"/>
                    <a:gd name="connsiteX3" fmla="*/ 0 w 13062"/>
                    <a:gd name="connsiteY3" fmla="*/ 13063 h 20029"/>
                    <a:gd name="connsiteX4" fmla="*/ 9580 w 13062"/>
                    <a:gd name="connsiteY4" fmla="*/ 0 h 20029"/>
                    <a:gd name="connsiteX5" fmla="*/ 13063 w 13062"/>
                    <a:gd name="connsiteY5" fmla="*/ 871 h 20029"/>
                    <a:gd name="connsiteX6" fmla="*/ 13063 w 13062"/>
                    <a:gd name="connsiteY6" fmla="*/ 4354 h 20029"/>
                    <a:gd name="connsiteX7" fmla="*/ 11322 w 13062"/>
                    <a:gd name="connsiteY7" fmla="*/ 5225 h 20029"/>
                    <a:gd name="connsiteX8" fmla="*/ 9580 w 13062"/>
                    <a:gd name="connsiteY8" fmla="*/ 6967 h 20029"/>
                    <a:gd name="connsiteX9" fmla="*/ 7838 w 13062"/>
                    <a:gd name="connsiteY9" fmla="*/ 13063 h 20029"/>
                    <a:gd name="connsiteX10" fmla="*/ 12192 w 13062"/>
                    <a:gd name="connsiteY10" fmla="*/ 14805 h 2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62" h="20029">
                      <a:moveTo>
                        <a:pt x="12192" y="14805"/>
                      </a:moveTo>
                      <a:cubicBezTo>
                        <a:pt x="12192" y="18288"/>
                        <a:pt x="10450" y="20030"/>
                        <a:pt x="6967" y="20030"/>
                      </a:cubicBezTo>
                      <a:cubicBezTo>
                        <a:pt x="4354" y="20030"/>
                        <a:pt x="2613" y="18288"/>
                        <a:pt x="871" y="15676"/>
                      </a:cubicBezTo>
                      <a:cubicBezTo>
                        <a:pt x="0" y="14805"/>
                        <a:pt x="0" y="13934"/>
                        <a:pt x="0" y="13063"/>
                      </a:cubicBezTo>
                      <a:cubicBezTo>
                        <a:pt x="0" y="6096"/>
                        <a:pt x="3484" y="1742"/>
                        <a:pt x="9580" y="0"/>
                      </a:cubicBezTo>
                      <a:cubicBezTo>
                        <a:pt x="10450" y="0"/>
                        <a:pt x="11322" y="871"/>
                        <a:pt x="13063" y="871"/>
                      </a:cubicBezTo>
                      <a:cubicBezTo>
                        <a:pt x="13063" y="1742"/>
                        <a:pt x="13063" y="3484"/>
                        <a:pt x="13063" y="4354"/>
                      </a:cubicBezTo>
                      <a:cubicBezTo>
                        <a:pt x="13063" y="5225"/>
                        <a:pt x="12192" y="5225"/>
                        <a:pt x="11322" y="5225"/>
                      </a:cubicBezTo>
                      <a:cubicBezTo>
                        <a:pt x="10450" y="6096"/>
                        <a:pt x="9580" y="6096"/>
                        <a:pt x="9580" y="6967"/>
                      </a:cubicBezTo>
                      <a:cubicBezTo>
                        <a:pt x="7838" y="7838"/>
                        <a:pt x="6967" y="10450"/>
                        <a:pt x="7838" y="13063"/>
                      </a:cubicBezTo>
                      <a:cubicBezTo>
                        <a:pt x="8709" y="13063"/>
                        <a:pt x="10450" y="13934"/>
                        <a:pt x="12192" y="14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491" name="شكل حر: شكل 490">
              <a:extLst>
                <a:ext uri="{FF2B5EF4-FFF2-40B4-BE49-F238E27FC236}">
                  <a16:creationId xmlns:a16="http://schemas.microsoft.com/office/drawing/2014/main" id="{31B49C46-7866-4923-A104-CA3EF1CEAA9F}"/>
                </a:ext>
              </a:extLst>
            </p:cNvPr>
            <p:cNvSpPr/>
            <p:nvPr/>
          </p:nvSpPr>
          <p:spPr>
            <a:xfrm>
              <a:off x="3177080" y="4555453"/>
              <a:ext cx="1548" cy="2023871"/>
            </a:xfrm>
            <a:custGeom>
              <a:avLst/>
              <a:gdLst>
                <a:gd name="connsiteX0" fmla="*/ 1548 w 1548"/>
                <a:gd name="connsiteY0" fmla="*/ 2023872 h 2023871"/>
                <a:gd name="connsiteX1" fmla="*/ 1548 w 1548"/>
                <a:gd name="connsiteY1" fmla="*/ 0 h 202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8" h="2023871">
                  <a:moveTo>
                    <a:pt x="1548" y="2023872"/>
                  </a:moveTo>
                  <a:cubicBezTo>
                    <a:pt x="-1935" y="2023872"/>
                    <a:pt x="1548" y="0"/>
                    <a:pt x="1548" y="0"/>
                  </a:cubicBezTo>
                </a:path>
              </a:pathLst>
            </a:custGeom>
            <a:noFill/>
            <a:ln w="26126" cap="flat">
              <a:solidFill>
                <a:srgbClr val="475154"/>
              </a:solidFill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92" name="شكل حر: شكل 491">
              <a:extLst>
                <a:ext uri="{FF2B5EF4-FFF2-40B4-BE49-F238E27FC236}">
                  <a16:creationId xmlns:a16="http://schemas.microsoft.com/office/drawing/2014/main" id="{EE1D2E3A-7531-4E55-9F49-71BF33A5F48E}"/>
                </a:ext>
              </a:extLst>
            </p:cNvPr>
            <p:cNvSpPr/>
            <p:nvPr/>
          </p:nvSpPr>
          <p:spPr>
            <a:xfrm>
              <a:off x="3161211" y="4616831"/>
              <a:ext cx="845602" cy="840439"/>
            </a:xfrm>
            <a:custGeom>
              <a:avLst/>
              <a:gdLst>
                <a:gd name="connsiteX0" fmla="*/ 871 w 845602"/>
                <a:gd name="connsiteY0" fmla="*/ 2195 h 840439"/>
                <a:gd name="connsiteX1" fmla="*/ 61831 w 845602"/>
                <a:gd name="connsiteY1" fmla="*/ 57930 h 840439"/>
                <a:gd name="connsiteX2" fmla="*/ 239486 w 845602"/>
                <a:gd name="connsiteY2" fmla="*/ 155466 h 840439"/>
                <a:gd name="connsiteX3" fmla="*/ 377952 w 845602"/>
                <a:gd name="connsiteY3" fmla="*/ 247777 h 840439"/>
                <a:gd name="connsiteX4" fmla="*/ 531223 w 845602"/>
                <a:gd name="connsiteY4" fmla="*/ 247777 h 840439"/>
                <a:gd name="connsiteX5" fmla="*/ 606988 w 845602"/>
                <a:gd name="connsiteY5" fmla="*/ 286965 h 840439"/>
                <a:gd name="connsiteX6" fmla="*/ 733262 w 845602"/>
                <a:gd name="connsiteY6" fmla="*/ 298286 h 840439"/>
                <a:gd name="connsiteX7" fmla="*/ 733262 w 845602"/>
                <a:gd name="connsiteY7" fmla="*/ 613537 h 840439"/>
                <a:gd name="connsiteX8" fmla="*/ 845602 w 845602"/>
                <a:gd name="connsiteY8" fmla="*/ 800771 h 840439"/>
                <a:gd name="connsiteX9" fmla="*/ 775063 w 845602"/>
                <a:gd name="connsiteY9" fmla="*/ 800771 h 840439"/>
                <a:gd name="connsiteX10" fmla="*/ 655755 w 845602"/>
                <a:gd name="connsiteY10" fmla="*/ 814705 h 840439"/>
                <a:gd name="connsiteX11" fmla="*/ 512064 w 845602"/>
                <a:gd name="connsiteY11" fmla="*/ 814705 h 840439"/>
                <a:gd name="connsiteX12" fmla="*/ 395369 w 845602"/>
                <a:gd name="connsiteY12" fmla="*/ 766807 h 840439"/>
                <a:gd name="connsiteX13" fmla="*/ 278674 w 845602"/>
                <a:gd name="connsiteY13" fmla="*/ 686689 h 840439"/>
                <a:gd name="connsiteX14" fmla="*/ 188105 w 845602"/>
                <a:gd name="connsiteY14" fmla="*/ 669271 h 840439"/>
                <a:gd name="connsiteX15" fmla="*/ 102761 w 845602"/>
                <a:gd name="connsiteY15" fmla="*/ 608311 h 840439"/>
                <a:gd name="connsiteX16" fmla="*/ 0 w 845602"/>
                <a:gd name="connsiteY16" fmla="*/ 608311 h 840439"/>
                <a:gd name="connsiteX17" fmla="*/ 871 w 845602"/>
                <a:gd name="connsiteY17" fmla="*/ 2195 h 84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45602" h="840439">
                  <a:moveTo>
                    <a:pt x="871" y="2195"/>
                  </a:moveTo>
                  <a:cubicBezTo>
                    <a:pt x="871" y="2195"/>
                    <a:pt x="7838" y="-16964"/>
                    <a:pt x="61831" y="57930"/>
                  </a:cubicBezTo>
                  <a:cubicBezTo>
                    <a:pt x="115824" y="132823"/>
                    <a:pt x="132370" y="165045"/>
                    <a:pt x="239486" y="155466"/>
                  </a:cubicBezTo>
                  <a:cubicBezTo>
                    <a:pt x="346601" y="145886"/>
                    <a:pt x="376210" y="177237"/>
                    <a:pt x="377952" y="247777"/>
                  </a:cubicBezTo>
                  <a:cubicBezTo>
                    <a:pt x="377952" y="247777"/>
                    <a:pt x="487680" y="213813"/>
                    <a:pt x="531223" y="247777"/>
                  </a:cubicBezTo>
                  <a:cubicBezTo>
                    <a:pt x="574766" y="281740"/>
                    <a:pt x="552994" y="315703"/>
                    <a:pt x="606988" y="286965"/>
                  </a:cubicBezTo>
                  <a:cubicBezTo>
                    <a:pt x="660981" y="258227"/>
                    <a:pt x="697557" y="243422"/>
                    <a:pt x="733262" y="298286"/>
                  </a:cubicBezTo>
                  <a:cubicBezTo>
                    <a:pt x="733262" y="298286"/>
                    <a:pt x="653143" y="472458"/>
                    <a:pt x="733262" y="613537"/>
                  </a:cubicBezTo>
                  <a:cubicBezTo>
                    <a:pt x="813381" y="754615"/>
                    <a:pt x="845602" y="800771"/>
                    <a:pt x="845602" y="800771"/>
                  </a:cubicBezTo>
                  <a:cubicBezTo>
                    <a:pt x="845602" y="800771"/>
                    <a:pt x="821218" y="832122"/>
                    <a:pt x="775063" y="800771"/>
                  </a:cubicBezTo>
                  <a:cubicBezTo>
                    <a:pt x="728908" y="769420"/>
                    <a:pt x="699298" y="787708"/>
                    <a:pt x="655755" y="814705"/>
                  </a:cubicBezTo>
                  <a:cubicBezTo>
                    <a:pt x="612212" y="841701"/>
                    <a:pt x="555607" y="855635"/>
                    <a:pt x="512064" y="814705"/>
                  </a:cubicBezTo>
                  <a:cubicBezTo>
                    <a:pt x="468521" y="773774"/>
                    <a:pt x="460683" y="744165"/>
                    <a:pt x="395369" y="766807"/>
                  </a:cubicBezTo>
                  <a:cubicBezTo>
                    <a:pt x="329184" y="788579"/>
                    <a:pt x="312638" y="725006"/>
                    <a:pt x="278674" y="686689"/>
                  </a:cubicBezTo>
                  <a:cubicBezTo>
                    <a:pt x="244711" y="647500"/>
                    <a:pt x="244711" y="652725"/>
                    <a:pt x="188105" y="669271"/>
                  </a:cubicBezTo>
                  <a:cubicBezTo>
                    <a:pt x="132370" y="686689"/>
                    <a:pt x="139337" y="625729"/>
                    <a:pt x="102761" y="608311"/>
                  </a:cubicBezTo>
                  <a:cubicBezTo>
                    <a:pt x="66185" y="590894"/>
                    <a:pt x="0" y="601345"/>
                    <a:pt x="0" y="608311"/>
                  </a:cubicBezTo>
                  <a:cubicBezTo>
                    <a:pt x="0" y="615278"/>
                    <a:pt x="871" y="2195"/>
                    <a:pt x="871" y="2195"/>
                  </a:cubicBezTo>
                  <a:close/>
                </a:path>
              </a:pathLst>
            </a:custGeom>
            <a:solidFill>
              <a:srgbClr val="008A46"/>
            </a:solidFill>
            <a:ln w="870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93" name="شكل حر: شكل 492">
              <a:extLst>
                <a:ext uri="{FF2B5EF4-FFF2-40B4-BE49-F238E27FC236}">
                  <a16:creationId xmlns:a16="http://schemas.microsoft.com/office/drawing/2014/main" id="{0B6E561A-6BF0-4DA3-B80B-368922A4B41F}"/>
                </a:ext>
              </a:extLst>
            </p:cNvPr>
            <p:cNvSpPr/>
            <p:nvPr/>
          </p:nvSpPr>
          <p:spPr>
            <a:xfrm>
              <a:off x="3144665" y="4504073"/>
              <a:ext cx="71410" cy="71410"/>
            </a:xfrm>
            <a:custGeom>
              <a:avLst/>
              <a:gdLst>
                <a:gd name="connsiteX0" fmla="*/ 71410 w 71410"/>
                <a:gd name="connsiteY0" fmla="*/ 35705 h 71410"/>
                <a:gd name="connsiteX1" fmla="*/ 35705 w 71410"/>
                <a:gd name="connsiteY1" fmla="*/ 71410 h 71410"/>
                <a:gd name="connsiteX2" fmla="*/ 0 w 71410"/>
                <a:gd name="connsiteY2" fmla="*/ 35705 h 71410"/>
                <a:gd name="connsiteX3" fmla="*/ 35705 w 71410"/>
                <a:gd name="connsiteY3" fmla="*/ 0 h 71410"/>
                <a:gd name="connsiteX4" fmla="*/ 71410 w 71410"/>
                <a:gd name="connsiteY4" fmla="*/ 35705 h 7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10" h="71410">
                  <a:moveTo>
                    <a:pt x="71410" y="35705"/>
                  </a:moveTo>
                  <a:cubicBezTo>
                    <a:pt x="71410" y="55421"/>
                    <a:pt x="55421" y="71410"/>
                    <a:pt x="35705" y="71410"/>
                  </a:cubicBezTo>
                  <a:cubicBezTo>
                    <a:pt x="15989" y="71410"/>
                    <a:pt x="0" y="55421"/>
                    <a:pt x="0" y="35705"/>
                  </a:cubicBezTo>
                  <a:cubicBezTo>
                    <a:pt x="0" y="15989"/>
                    <a:pt x="15989" y="0"/>
                    <a:pt x="35705" y="0"/>
                  </a:cubicBezTo>
                  <a:cubicBezTo>
                    <a:pt x="55421" y="0"/>
                    <a:pt x="71410" y="15989"/>
                    <a:pt x="71410" y="35705"/>
                  </a:cubicBezTo>
                  <a:close/>
                </a:path>
              </a:pathLst>
            </a:custGeom>
            <a:solidFill>
              <a:srgbClr val="475154"/>
            </a:solidFill>
            <a:ln w="870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494" name="رسم 2">
              <a:extLst>
                <a:ext uri="{FF2B5EF4-FFF2-40B4-BE49-F238E27FC236}">
                  <a16:creationId xmlns:a16="http://schemas.microsoft.com/office/drawing/2014/main" id="{D81DE6B0-7C7E-4695-822A-EECCF5910A42}"/>
                </a:ext>
              </a:extLst>
            </p:cNvPr>
            <p:cNvGrpSpPr/>
            <p:nvPr/>
          </p:nvGrpSpPr>
          <p:grpSpPr>
            <a:xfrm>
              <a:off x="3257876" y="4837611"/>
              <a:ext cx="558545" cy="492034"/>
              <a:chOff x="3257876" y="4837611"/>
              <a:chExt cx="558545" cy="492034"/>
            </a:xfrm>
            <a:solidFill>
              <a:srgbClr val="FFFFFF"/>
            </a:solidFill>
          </p:grpSpPr>
          <p:sp>
            <p:nvSpPr>
              <p:cNvPr id="495" name="شكل حر: شكل 494">
                <a:extLst>
                  <a:ext uri="{FF2B5EF4-FFF2-40B4-BE49-F238E27FC236}">
                    <a16:creationId xmlns:a16="http://schemas.microsoft.com/office/drawing/2014/main" id="{20454722-D530-4C2F-B2AC-D5FC836AD6B0}"/>
                  </a:ext>
                </a:extLst>
              </p:cNvPr>
              <p:cNvSpPr/>
              <p:nvPr/>
            </p:nvSpPr>
            <p:spPr>
              <a:xfrm>
                <a:off x="3325803" y="5175184"/>
                <a:ext cx="400942" cy="154460"/>
              </a:xfrm>
              <a:custGeom>
                <a:avLst/>
                <a:gdLst>
                  <a:gd name="connsiteX0" fmla="*/ 329184 w 400942"/>
                  <a:gd name="connsiteY0" fmla="*/ 114401 h 154460"/>
                  <a:gd name="connsiteX1" fmla="*/ 334409 w 400942"/>
                  <a:gd name="connsiteY1" fmla="*/ 99597 h 154460"/>
                  <a:gd name="connsiteX2" fmla="*/ 335280 w 400942"/>
                  <a:gd name="connsiteY2" fmla="*/ 102209 h 154460"/>
                  <a:gd name="connsiteX3" fmla="*/ 337893 w 400942"/>
                  <a:gd name="connsiteY3" fmla="*/ 104822 h 154460"/>
                  <a:gd name="connsiteX4" fmla="*/ 340505 w 400942"/>
                  <a:gd name="connsiteY4" fmla="*/ 109176 h 154460"/>
                  <a:gd name="connsiteX5" fmla="*/ 338763 w 400942"/>
                  <a:gd name="connsiteY5" fmla="*/ 116143 h 154460"/>
                  <a:gd name="connsiteX6" fmla="*/ 355310 w 400942"/>
                  <a:gd name="connsiteY6" fmla="*/ 118756 h 154460"/>
                  <a:gd name="connsiteX7" fmla="*/ 368373 w 400942"/>
                  <a:gd name="connsiteY7" fmla="*/ 119627 h 154460"/>
                  <a:gd name="connsiteX8" fmla="*/ 384919 w 400942"/>
                  <a:gd name="connsiteY8" fmla="*/ 117014 h 154460"/>
                  <a:gd name="connsiteX9" fmla="*/ 396240 w 400942"/>
                  <a:gd name="connsiteY9" fmla="*/ 119627 h 154460"/>
                  <a:gd name="connsiteX10" fmla="*/ 398853 w 400942"/>
                  <a:gd name="connsiteY10" fmla="*/ 144010 h 154460"/>
                  <a:gd name="connsiteX11" fmla="*/ 384919 w 400942"/>
                  <a:gd name="connsiteY11" fmla="*/ 154461 h 154460"/>
                  <a:gd name="connsiteX12" fmla="*/ 380565 w 400942"/>
                  <a:gd name="connsiteY12" fmla="*/ 151848 h 154460"/>
                  <a:gd name="connsiteX13" fmla="*/ 377081 w 400942"/>
                  <a:gd name="connsiteY13" fmla="*/ 150977 h 154460"/>
                  <a:gd name="connsiteX14" fmla="*/ 339634 w 400942"/>
                  <a:gd name="connsiteY14" fmla="*/ 150107 h 154460"/>
                  <a:gd name="connsiteX15" fmla="*/ 336151 w 400942"/>
                  <a:gd name="connsiteY15" fmla="*/ 150977 h 154460"/>
                  <a:gd name="connsiteX16" fmla="*/ 328313 w 400942"/>
                  <a:gd name="connsiteY16" fmla="*/ 148365 h 154460"/>
                  <a:gd name="connsiteX17" fmla="*/ 327442 w 400942"/>
                  <a:gd name="connsiteY17" fmla="*/ 130948 h 154460"/>
                  <a:gd name="connsiteX18" fmla="*/ 324830 w 400942"/>
                  <a:gd name="connsiteY18" fmla="*/ 130077 h 154460"/>
                  <a:gd name="connsiteX19" fmla="*/ 154142 w 400942"/>
                  <a:gd name="connsiteY19" fmla="*/ 56054 h 154460"/>
                  <a:gd name="connsiteX20" fmla="*/ 50510 w 400942"/>
                  <a:gd name="connsiteY20" fmla="*/ 21220 h 154460"/>
                  <a:gd name="connsiteX21" fmla="*/ 17417 w 400942"/>
                  <a:gd name="connsiteY21" fmla="*/ 15124 h 154460"/>
                  <a:gd name="connsiteX22" fmla="*/ 0 w 400942"/>
                  <a:gd name="connsiteY22" fmla="*/ 2061 h 154460"/>
                  <a:gd name="connsiteX23" fmla="*/ 329184 w 400942"/>
                  <a:gd name="connsiteY23" fmla="*/ 114401 h 154460"/>
                  <a:gd name="connsiteX24" fmla="*/ 370985 w 400942"/>
                  <a:gd name="connsiteY24" fmla="*/ 142269 h 154460"/>
                  <a:gd name="connsiteX25" fmla="*/ 374469 w 400942"/>
                  <a:gd name="connsiteY25" fmla="*/ 142269 h 154460"/>
                  <a:gd name="connsiteX26" fmla="*/ 377952 w 400942"/>
                  <a:gd name="connsiteY26" fmla="*/ 138786 h 154460"/>
                  <a:gd name="connsiteX27" fmla="*/ 375339 w 400942"/>
                  <a:gd name="connsiteY27" fmla="*/ 136173 h 154460"/>
                  <a:gd name="connsiteX28" fmla="*/ 338763 w 400942"/>
                  <a:gd name="connsiteY28" fmla="*/ 134431 h 154460"/>
                  <a:gd name="connsiteX29" fmla="*/ 336151 w 400942"/>
                  <a:gd name="connsiteY29" fmla="*/ 137044 h 154460"/>
                  <a:gd name="connsiteX30" fmla="*/ 337893 w 400942"/>
                  <a:gd name="connsiteY30" fmla="*/ 141398 h 154460"/>
                  <a:gd name="connsiteX31" fmla="*/ 350085 w 400942"/>
                  <a:gd name="connsiteY31" fmla="*/ 143140 h 154460"/>
                  <a:gd name="connsiteX32" fmla="*/ 353568 w 400942"/>
                  <a:gd name="connsiteY32" fmla="*/ 142269 h 154460"/>
                  <a:gd name="connsiteX33" fmla="*/ 363148 w 400942"/>
                  <a:gd name="connsiteY33" fmla="*/ 141398 h 154460"/>
                  <a:gd name="connsiteX34" fmla="*/ 370985 w 400942"/>
                  <a:gd name="connsiteY34" fmla="*/ 142269 h 15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00942" h="154460">
                    <a:moveTo>
                      <a:pt x="329184" y="114401"/>
                    </a:moveTo>
                    <a:cubicBezTo>
                      <a:pt x="324830" y="105693"/>
                      <a:pt x="326571" y="100468"/>
                      <a:pt x="334409" y="99597"/>
                    </a:cubicBezTo>
                    <a:cubicBezTo>
                      <a:pt x="334409" y="100468"/>
                      <a:pt x="334409" y="101338"/>
                      <a:pt x="335280" y="102209"/>
                    </a:cubicBezTo>
                    <a:cubicBezTo>
                      <a:pt x="336151" y="103080"/>
                      <a:pt x="337022" y="103951"/>
                      <a:pt x="337893" y="104822"/>
                    </a:cubicBezTo>
                    <a:cubicBezTo>
                      <a:pt x="339634" y="105693"/>
                      <a:pt x="340505" y="106564"/>
                      <a:pt x="340505" y="109176"/>
                    </a:cubicBezTo>
                    <a:cubicBezTo>
                      <a:pt x="340505" y="111789"/>
                      <a:pt x="339634" y="113530"/>
                      <a:pt x="338763" y="116143"/>
                    </a:cubicBezTo>
                    <a:cubicBezTo>
                      <a:pt x="343989" y="117014"/>
                      <a:pt x="349214" y="117885"/>
                      <a:pt x="355310" y="118756"/>
                    </a:cubicBezTo>
                    <a:cubicBezTo>
                      <a:pt x="359664" y="119627"/>
                      <a:pt x="364018" y="119627"/>
                      <a:pt x="368373" y="119627"/>
                    </a:cubicBezTo>
                    <a:cubicBezTo>
                      <a:pt x="373598" y="119627"/>
                      <a:pt x="379694" y="118756"/>
                      <a:pt x="384919" y="117014"/>
                    </a:cubicBezTo>
                    <a:cubicBezTo>
                      <a:pt x="390144" y="116143"/>
                      <a:pt x="393628" y="116143"/>
                      <a:pt x="396240" y="119627"/>
                    </a:cubicBezTo>
                    <a:cubicBezTo>
                      <a:pt x="401465" y="126593"/>
                      <a:pt x="402336" y="134431"/>
                      <a:pt x="398853" y="144010"/>
                    </a:cubicBezTo>
                    <a:cubicBezTo>
                      <a:pt x="397111" y="149236"/>
                      <a:pt x="390144" y="154461"/>
                      <a:pt x="384919" y="154461"/>
                    </a:cubicBezTo>
                    <a:cubicBezTo>
                      <a:pt x="383177" y="154461"/>
                      <a:pt x="382306" y="152719"/>
                      <a:pt x="380565" y="151848"/>
                    </a:cubicBezTo>
                    <a:cubicBezTo>
                      <a:pt x="379694" y="150977"/>
                      <a:pt x="378823" y="150977"/>
                      <a:pt x="377081" y="150977"/>
                    </a:cubicBezTo>
                    <a:cubicBezTo>
                      <a:pt x="364889" y="151848"/>
                      <a:pt x="351826" y="151848"/>
                      <a:pt x="339634" y="150107"/>
                    </a:cubicBezTo>
                    <a:cubicBezTo>
                      <a:pt x="338763" y="150107"/>
                      <a:pt x="337022" y="150107"/>
                      <a:pt x="336151" y="150977"/>
                    </a:cubicBezTo>
                    <a:cubicBezTo>
                      <a:pt x="332668" y="153590"/>
                      <a:pt x="330055" y="152719"/>
                      <a:pt x="328313" y="148365"/>
                    </a:cubicBezTo>
                    <a:cubicBezTo>
                      <a:pt x="325701" y="142269"/>
                      <a:pt x="324830" y="136173"/>
                      <a:pt x="327442" y="130948"/>
                    </a:cubicBezTo>
                    <a:cubicBezTo>
                      <a:pt x="326571" y="130948"/>
                      <a:pt x="325701" y="130948"/>
                      <a:pt x="324830" y="130077"/>
                    </a:cubicBezTo>
                    <a:cubicBezTo>
                      <a:pt x="267353" y="118756"/>
                      <a:pt x="210748" y="83050"/>
                      <a:pt x="154142" y="56054"/>
                    </a:cubicBezTo>
                    <a:cubicBezTo>
                      <a:pt x="120178" y="39508"/>
                      <a:pt x="85344" y="25574"/>
                      <a:pt x="50510" y="21220"/>
                    </a:cubicBezTo>
                    <a:cubicBezTo>
                      <a:pt x="39189" y="19478"/>
                      <a:pt x="27868" y="18607"/>
                      <a:pt x="17417" y="15124"/>
                    </a:cubicBezTo>
                    <a:cubicBezTo>
                      <a:pt x="10450" y="12511"/>
                      <a:pt x="4354" y="8157"/>
                      <a:pt x="0" y="2061"/>
                    </a:cubicBezTo>
                    <a:cubicBezTo>
                      <a:pt x="113211" y="-16227"/>
                      <a:pt x="218585" y="92630"/>
                      <a:pt x="329184" y="114401"/>
                    </a:cubicBezTo>
                    <a:close/>
                    <a:moveTo>
                      <a:pt x="370985" y="142269"/>
                    </a:moveTo>
                    <a:cubicBezTo>
                      <a:pt x="371856" y="142269"/>
                      <a:pt x="373598" y="142269"/>
                      <a:pt x="374469" y="142269"/>
                    </a:cubicBezTo>
                    <a:cubicBezTo>
                      <a:pt x="377081" y="142269"/>
                      <a:pt x="377952" y="140527"/>
                      <a:pt x="377952" y="138786"/>
                    </a:cubicBezTo>
                    <a:cubicBezTo>
                      <a:pt x="377952" y="137044"/>
                      <a:pt x="377081" y="135302"/>
                      <a:pt x="375339" y="136173"/>
                    </a:cubicBezTo>
                    <a:cubicBezTo>
                      <a:pt x="363148" y="137044"/>
                      <a:pt x="350956" y="136173"/>
                      <a:pt x="338763" y="134431"/>
                    </a:cubicBezTo>
                    <a:cubicBezTo>
                      <a:pt x="336151" y="134431"/>
                      <a:pt x="336151" y="135302"/>
                      <a:pt x="336151" y="137044"/>
                    </a:cubicBezTo>
                    <a:cubicBezTo>
                      <a:pt x="336151" y="138786"/>
                      <a:pt x="336151" y="140527"/>
                      <a:pt x="337893" y="141398"/>
                    </a:cubicBezTo>
                    <a:cubicBezTo>
                      <a:pt x="342247" y="142269"/>
                      <a:pt x="346601" y="143140"/>
                      <a:pt x="350085" y="143140"/>
                    </a:cubicBezTo>
                    <a:cubicBezTo>
                      <a:pt x="350956" y="143140"/>
                      <a:pt x="352697" y="143140"/>
                      <a:pt x="353568" y="142269"/>
                    </a:cubicBezTo>
                    <a:cubicBezTo>
                      <a:pt x="356181" y="140527"/>
                      <a:pt x="360535" y="139656"/>
                      <a:pt x="363148" y="141398"/>
                    </a:cubicBezTo>
                    <a:cubicBezTo>
                      <a:pt x="365760" y="143140"/>
                      <a:pt x="368373" y="142269"/>
                      <a:pt x="370985" y="1422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870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96" name="رسم 2">
                <a:extLst>
                  <a:ext uri="{FF2B5EF4-FFF2-40B4-BE49-F238E27FC236}">
                    <a16:creationId xmlns:a16="http://schemas.microsoft.com/office/drawing/2014/main" id="{D81DE6B0-7C7E-4695-822A-EECCF5910A42}"/>
                  </a:ext>
                </a:extLst>
              </p:cNvPr>
              <p:cNvGrpSpPr/>
              <p:nvPr/>
            </p:nvGrpSpPr>
            <p:grpSpPr>
              <a:xfrm>
                <a:off x="3257876" y="4837611"/>
                <a:ext cx="558545" cy="301868"/>
                <a:chOff x="3257876" y="4837611"/>
                <a:chExt cx="558545" cy="301868"/>
              </a:xfrm>
              <a:solidFill>
                <a:srgbClr val="FFFFFF"/>
              </a:solidFill>
            </p:grpSpPr>
            <p:sp>
              <p:nvSpPr>
                <p:cNvPr id="497" name="شكل حر: شكل 496">
                  <a:extLst>
                    <a:ext uri="{FF2B5EF4-FFF2-40B4-BE49-F238E27FC236}">
                      <a16:creationId xmlns:a16="http://schemas.microsoft.com/office/drawing/2014/main" id="{07806F99-B5A3-4D37-8857-277DC57C4CD1}"/>
                    </a:ext>
                  </a:extLst>
                </p:cNvPr>
                <p:cNvSpPr/>
                <p:nvPr/>
              </p:nvSpPr>
              <p:spPr>
                <a:xfrm>
                  <a:off x="3369346" y="4926656"/>
                  <a:ext cx="223810" cy="149085"/>
                </a:xfrm>
                <a:custGeom>
                  <a:avLst/>
                  <a:gdLst>
                    <a:gd name="connsiteX0" fmla="*/ 61831 w 223810"/>
                    <a:gd name="connsiteY0" fmla="*/ 48550 h 149085"/>
                    <a:gd name="connsiteX1" fmla="*/ 60089 w 223810"/>
                    <a:gd name="connsiteY1" fmla="*/ 62484 h 149085"/>
                    <a:gd name="connsiteX2" fmla="*/ 62702 w 223810"/>
                    <a:gd name="connsiteY2" fmla="*/ 61613 h 149085"/>
                    <a:gd name="connsiteX3" fmla="*/ 80990 w 223810"/>
                    <a:gd name="connsiteY3" fmla="*/ 52034 h 149085"/>
                    <a:gd name="connsiteX4" fmla="*/ 84473 w 223810"/>
                    <a:gd name="connsiteY4" fmla="*/ 30262 h 149085"/>
                    <a:gd name="connsiteX5" fmla="*/ 80119 w 223810"/>
                    <a:gd name="connsiteY5" fmla="*/ 23295 h 149085"/>
                    <a:gd name="connsiteX6" fmla="*/ 77506 w 223810"/>
                    <a:gd name="connsiteY6" fmla="*/ 3266 h 149085"/>
                    <a:gd name="connsiteX7" fmla="*/ 89698 w 223810"/>
                    <a:gd name="connsiteY7" fmla="*/ 3266 h 149085"/>
                    <a:gd name="connsiteX8" fmla="*/ 100149 w 223810"/>
                    <a:gd name="connsiteY8" fmla="*/ 27650 h 149085"/>
                    <a:gd name="connsiteX9" fmla="*/ 93182 w 223810"/>
                    <a:gd name="connsiteY9" fmla="*/ 23295 h 149085"/>
                    <a:gd name="connsiteX10" fmla="*/ 98407 w 223810"/>
                    <a:gd name="connsiteY10" fmla="*/ 47679 h 149085"/>
                    <a:gd name="connsiteX11" fmla="*/ 94053 w 223810"/>
                    <a:gd name="connsiteY11" fmla="*/ 61613 h 149085"/>
                    <a:gd name="connsiteX12" fmla="*/ 68798 w 223810"/>
                    <a:gd name="connsiteY12" fmla="*/ 79030 h 149085"/>
                    <a:gd name="connsiteX13" fmla="*/ 62702 w 223810"/>
                    <a:gd name="connsiteY13" fmla="*/ 80772 h 149085"/>
                    <a:gd name="connsiteX14" fmla="*/ 60960 w 223810"/>
                    <a:gd name="connsiteY14" fmla="*/ 84255 h 149085"/>
                    <a:gd name="connsiteX15" fmla="*/ 69669 w 223810"/>
                    <a:gd name="connsiteY15" fmla="*/ 92964 h 149085"/>
                    <a:gd name="connsiteX16" fmla="*/ 80119 w 223810"/>
                    <a:gd name="connsiteY16" fmla="*/ 93835 h 149085"/>
                    <a:gd name="connsiteX17" fmla="*/ 106245 w 223810"/>
                    <a:gd name="connsiteY17" fmla="*/ 79030 h 149085"/>
                    <a:gd name="connsiteX18" fmla="*/ 111470 w 223810"/>
                    <a:gd name="connsiteY18" fmla="*/ 61613 h 149085"/>
                    <a:gd name="connsiteX19" fmla="*/ 103632 w 223810"/>
                    <a:gd name="connsiteY19" fmla="*/ 20683 h 149085"/>
                    <a:gd name="connsiteX20" fmla="*/ 102761 w 223810"/>
                    <a:gd name="connsiteY20" fmla="*/ 6749 h 149085"/>
                    <a:gd name="connsiteX21" fmla="*/ 108857 w 223810"/>
                    <a:gd name="connsiteY21" fmla="*/ 1524 h 149085"/>
                    <a:gd name="connsiteX22" fmla="*/ 110599 w 223810"/>
                    <a:gd name="connsiteY22" fmla="*/ 2395 h 149085"/>
                    <a:gd name="connsiteX23" fmla="*/ 114953 w 223810"/>
                    <a:gd name="connsiteY23" fmla="*/ 9362 h 149085"/>
                    <a:gd name="connsiteX24" fmla="*/ 124533 w 223810"/>
                    <a:gd name="connsiteY24" fmla="*/ 59001 h 149085"/>
                    <a:gd name="connsiteX25" fmla="*/ 127145 w 223810"/>
                    <a:gd name="connsiteY25" fmla="*/ 65097 h 149085"/>
                    <a:gd name="connsiteX26" fmla="*/ 155013 w 223810"/>
                    <a:gd name="connsiteY26" fmla="*/ 59001 h 149085"/>
                    <a:gd name="connsiteX27" fmla="*/ 168076 w 223810"/>
                    <a:gd name="connsiteY27" fmla="*/ 62484 h 149085"/>
                    <a:gd name="connsiteX28" fmla="*/ 171559 w 223810"/>
                    <a:gd name="connsiteY28" fmla="*/ 60742 h 149085"/>
                    <a:gd name="connsiteX29" fmla="*/ 172430 w 223810"/>
                    <a:gd name="connsiteY29" fmla="*/ 52904 h 149085"/>
                    <a:gd name="connsiteX30" fmla="*/ 186363 w 223810"/>
                    <a:gd name="connsiteY30" fmla="*/ 40712 h 149085"/>
                    <a:gd name="connsiteX31" fmla="*/ 206393 w 223810"/>
                    <a:gd name="connsiteY31" fmla="*/ 65967 h 149085"/>
                    <a:gd name="connsiteX32" fmla="*/ 190718 w 223810"/>
                    <a:gd name="connsiteY32" fmla="*/ 85126 h 149085"/>
                    <a:gd name="connsiteX33" fmla="*/ 170688 w 223810"/>
                    <a:gd name="connsiteY33" fmla="*/ 80772 h 149085"/>
                    <a:gd name="connsiteX34" fmla="*/ 168076 w 223810"/>
                    <a:gd name="connsiteY34" fmla="*/ 79901 h 149085"/>
                    <a:gd name="connsiteX35" fmla="*/ 168076 w 223810"/>
                    <a:gd name="connsiteY35" fmla="*/ 80772 h 149085"/>
                    <a:gd name="connsiteX36" fmla="*/ 172430 w 223810"/>
                    <a:gd name="connsiteY36" fmla="*/ 83384 h 149085"/>
                    <a:gd name="connsiteX37" fmla="*/ 218585 w 223810"/>
                    <a:gd name="connsiteY37" fmla="*/ 106898 h 149085"/>
                    <a:gd name="connsiteX38" fmla="*/ 223810 w 223810"/>
                    <a:gd name="connsiteY38" fmla="*/ 111252 h 149085"/>
                    <a:gd name="connsiteX39" fmla="*/ 214231 w 223810"/>
                    <a:gd name="connsiteY39" fmla="*/ 126057 h 149085"/>
                    <a:gd name="connsiteX40" fmla="*/ 212489 w 223810"/>
                    <a:gd name="connsiteY40" fmla="*/ 126927 h 149085"/>
                    <a:gd name="connsiteX41" fmla="*/ 177655 w 223810"/>
                    <a:gd name="connsiteY41" fmla="*/ 116477 h 149085"/>
                    <a:gd name="connsiteX42" fmla="*/ 168076 w 223810"/>
                    <a:gd name="connsiteY42" fmla="*/ 112994 h 149085"/>
                    <a:gd name="connsiteX43" fmla="*/ 159367 w 223810"/>
                    <a:gd name="connsiteY43" fmla="*/ 114735 h 149085"/>
                    <a:gd name="connsiteX44" fmla="*/ 160238 w 223810"/>
                    <a:gd name="connsiteY44" fmla="*/ 123444 h 149085"/>
                    <a:gd name="connsiteX45" fmla="*/ 169817 w 223810"/>
                    <a:gd name="connsiteY45" fmla="*/ 134765 h 149085"/>
                    <a:gd name="connsiteX46" fmla="*/ 171559 w 223810"/>
                    <a:gd name="connsiteY46" fmla="*/ 148699 h 149085"/>
                    <a:gd name="connsiteX47" fmla="*/ 168946 w 223810"/>
                    <a:gd name="connsiteY47" fmla="*/ 148699 h 149085"/>
                    <a:gd name="connsiteX48" fmla="*/ 128887 w 223810"/>
                    <a:gd name="connsiteY48" fmla="*/ 112123 h 149085"/>
                    <a:gd name="connsiteX49" fmla="*/ 121920 w 223810"/>
                    <a:gd name="connsiteY49" fmla="*/ 98189 h 149085"/>
                    <a:gd name="connsiteX50" fmla="*/ 115824 w 223810"/>
                    <a:gd name="connsiteY50" fmla="*/ 94706 h 149085"/>
                    <a:gd name="connsiteX51" fmla="*/ 103632 w 223810"/>
                    <a:gd name="connsiteY51" fmla="*/ 103414 h 149085"/>
                    <a:gd name="connsiteX52" fmla="*/ 78377 w 223810"/>
                    <a:gd name="connsiteY52" fmla="*/ 110381 h 149085"/>
                    <a:gd name="connsiteX53" fmla="*/ 49639 w 223810"/>
                    <a:gd name="connsiteY53" fmla="*/ 86868 h 149085"/>
                    <a:gd name="connsiteX54" fmla="*/ 48768 w 223810"/>
                    <a:gd name="connsiteY54" fmla="*/ 84255 h 149085"/>
                    <a:gd name="connsiteX55" fmla="*/ 34834 w 223810"/>
                    <a:gd name="connsiteY55" fmla="*/ 86868 h 149085"/>
                    <a:gd name="connsiteX56" fmla="*/ 4354 w 223810"/>
                    <a:gd name="connsiteY56" fmla="*/ 92964 h 149085"/>
                    <a:gd name="connsiteX57" fmla="*/ 2613 w 223810"/>
                    <a:gd name="connsiteY57" fmla="*/ 92964 h 149085"/>
                    <a:gd name="connsiteX58" fmla="*/ 0 w 223810"/>
                    <a:gd name="connsiteY58" fmla="*/ 92093 h 149085"/>
                    <a:gd name="connsiteX59" fmla="*/ 871 w 223810"/>
                    <a:gd name="connsiteY59" fmla="*/ 90351 h 149085"/>
                    <a:gd name="connsiteX60" fmla="*/ 8709 w 223810"/>
                    <a:gd name="connsiteY60" fmla="*/ 84255 h 149085"/>
                    <a:gd name="connsiteX61" fmla="*/ 40930 w 223810"/>
                    <a:gd name="connsiteY61" fmla="*/ 68580 h 149085"/>
                    <a:gd name="connsiteX62" fmla="*/ 54864 w 223810"/>
                    <a:gd name="connsiteY62" fmla="*/ 55517 h 149085"/>
                    <a:gd name="connsiteX63" fmla="*/ 61831 w 223810"/>
                    <a:gd name="connsiteY63" fmla="*/ 48550 h 149085"/>
                    <a:gd name="connsiteX64" fmla="*/ 132370 w 223810"/>
                    <a:gd name="connsiteY64" fmla="*/ 80772 h 149085"/>
                    <a:gd name="connsiteX65" fmla="*/ 126274 w 223810"/>
                    <a:gd name="connsiteY65" fmla="*/ 83384 h 149085"/>
                    <a:gd name="connsiteX66" fmla="*/ 141950 w 223810"/>
                    <a:gd name="connsiteY66" fmla="*/ 114735 h 149085"/>
                    <a:gd name="connsiteX67" fmla="*/ 144562 w 223810"/>
                    <a:gd name="connsiteY67" fmla="*/ 114735 h 149085"/>
                    <a:gd name="connsiteX68" fmla="*/ 144562 w 223810"/>
                    <a:gd name="connsiteY68" fmla="*/ 112123 h 149085"/>
                    <a:gd name="connsiteX69" fmla="*/ 154142 w 223810"/>
                    <a:gd name="connsiteY69" fmla="*/ 102543 h 149085"/>
                    <a:gd name="connsiteX70" fmla="*/ 155883 w 223810"/>
                    <a:gd name="connsiteY70" fmla="*/ 102543 h 149085"/>
                    <a:gd name="connsiteX71" fmla="*/ 159367 w 223810"/>
                    <a:gd name="connsiteY71" fmla="*/ 101672 h 149085"/>
                    <a:gd name="connsiteX72" fmla="*/ 155883 w 223810"/>
                    <a:gd name="connsiteY72" fmla="*/ 96447 h 149085"/>
                    <a:gd name="connsiteX73" fmla="*/ 149788 w 223810"/>
                    <a:gd name="connsiteY73" fmla="*/ 92093 h 149085"/>
                    <a:gd name="connsiteX74" fmla="*/ 132370 w 223810"/>
                    <a:gd name="connsiteY74" fmla="*/ 80772 h 149085"/>
                    <a:gd name="connsiteX75" fmla="*/ 185493 w 223810"/>
                    <a:gd name="connsiteY75" fmla="*/ 70322 h 149085"/>
                    <a:gd name="connsiteX76" fmla="*/ 188105 w 223810"/>
                    <a:gd name="connsiteY76" fmla="*/ 70322 h 149085"/>
                    <a:gd name="connsiteX77" fmla="*/ 188105 w 223810"/>
                    <a:gd name="connsiteY77" fmla="*/ 67709 h 149085"/>
                    <a:gd name="connsiteX78" fmla="*/ 182880 w 223810"/>
                    <a:gd name="connsiteY78" fmla="*/ 61613 h 149085"/>
                    <a:gd name="connsiteX79" fmla="*/ 181138 w 223810"/>
                    <a:gd name="connsiteY79" fmla="*/ 61613 h 149085"/>
                    <a:gd name="connsiteX80" fmla="*/ 181138 w 223810"/>
                    <a:gd name="connsiteY80" fmla="*/ 64226 h 149085"/>
                    <a:gd name="connsiteX81" fmla="*/ 185493 w 223810"/>
                    <a:gd name="connsiteY81" fmla="*/ 70322 h 149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223810" h="149085">
                      <a:moveTo>
                        <a:pt x="61831" y="48550"/>
                      </a:moveTo>
                      <a:cubicBezTo>
                        <a:pt x="60960" y="53775"/>
                        <a:pt x="60960" y="58130"/>
                        <a:pt x="60089" y="62484"/>
                      </a:cubicBezTo>
                      <a:cubicBezTo>
                        <a:pt x="60960" y="62484"/>
                        <a:pt x="61831" y="62484"/>
                        <a:pt x="62702" y="61613"/>
                      </a:cubicBezTo>
                      <a:cubicBezTo>
                        <a:pt x="68798" y="58130"/>
                        <a:pt x="74894" y="55517"/>
                        <a:pt x="80990" y="52034"/>
                      </a:cubicBezTo>
                      <a:cubicBezTo>
                        <a:pt x="89698" y="47679"/>
                        <a:pt x="88828" y="38971"/>
                        <a:pt x="84473" y="30262"/>
                      </a:cubicBezTo>
                      <a:cubicBezTo>
                        <a:pt x="83602" y="27650"/>
                        <a:pt x="81861" y="25908"/>
                        <a:pt x="80119" y="23295"/>
                      </a:cubicBezTo>
                      <a:cubicBezTo>
                        <a:pt x="74894" y="16329"/>
                        <a:pt x="74894" y="9362"/>
                        <a:pt x="77506" y="3266"/>
                      </a:cubicBezTo>
                      <a:cubicBezTo>
                        <a:pt x="79248" y="-1089"/>
                        <a:pt x="85344" y="-1089"/>
                        <a:pt x="89698" y="3266"/>
                      </a:cubicBezTo>
                      <a:cubicBezTo>
                        <a:pt x="95794" y="10232"/>
                        <a:pt x="98407" y="18941"/>
                        <a:pt x="100149" y="27650"/>
                      </a:cubicBezTo>
                      <a:cubicBezTo>
                        <a:pt x="97536" y="25908"/>
                        <a:pt x="95794" y="25037"/>
                        <a:pt x="93182" y="23295"/>
                      </a:cubicBezTo>
                      <a:cubicBezTo>
                        <a:pt x="97536" y="32004"/>
                        <a:pt x="98407" y="39842"/>
                        <a:pt x="98407" y="47679"/>
                      </a:cubicBezTo>
                      <a:cubicBezTo>
                        <a:pt x="98407" y="52904"/>
                        <a:pt x="96665" y="57259"/>
                        <a:pt x="94053" y="61613"/>
                      </a:cubicBezTo>
                      <a:cubicBezTo>
                        <a:pt x="87957" y="70322"/>
                        <a:pt x="79248" y="76418"/>
                        <a:pt x="68798" y="79030"/>
                      </a:cubicBezTo>
                      <a:cubicBezTo>
                        <a:pt x="67056" y="79901"/>
                        <a:pt x="64443" y="80772"/>
                        <a:pt x="62702" y="80772"/>
                      </a:cubicBezTo>
                      <a:cubicBezTo>
                        <a:pt x="60960" y="81643"/>
                        <a:pt x="60960" y="82514"/>
                        <a:pt x="60960" y="84255"/>
                      </a:cubicBezTo>
                      <a:cubicBezTo>
                        <a:pt x="61831" y="88610"/>
                        <a:pt x="64443" y="92093"/>
                        <a:pt x="69669" y="92964"/>
                      </a:cubicBezTo>
                      <a:cubicBezTo>
                        <a:pt x="73152" y="93835"/>
                        <a:pt x="76636" y="94706"/>
                        <a:pt x="80119" y="93835"/>
                      </a:cubicBezTo>
                      <a:cubicBezTo>
                        <a:pt x="90569" y="91222"/>
                        <a:pt x="99278" y="85997"/>
                        <a:pt x="106245" y="79030"/>
                      </a:cubicBezTo>
                      <a:cubicBezTo>
                        <a:pt x="110599" y="74676"/>
                        <a:pt x="111470" y="68580"/>
                        <a:pt x="111470" y="61613"/>
                      </a:cubicBezTo>
                      <a:cubicBezTo>
                        <a:pt x="111470" y="48550"/>
                        <a:pt x="107116" y="34617"/>
                        <a:pt x="103632" y="20683"/>
                      </a:cubicBezTo>
                      <a:cubicBezTo>
                        <a:pt x="101890" y="15458"/>
                        <a:pt x="101019" y="10232"/>
                        <a:pt x="102761" y="6749"/>
                      </a:cubicBezTo>
                      <a:cubicBezTo>
                        <a:pt x="103632" y="5007"/>
                        <a:pt x="106245" y="3266"/>
                        <a:pt x="108857" y="1524"/>
                      </a:cubicBezTo>
                      <a:cubicBezTo>
                        <a:pt x="108857" y="1524"/>
                        <a:pt x="110599" y="2395"/>
                        <a:pt x="110599" y="2395"/>
                      </a:cubicBezTo>
                      <a:cubicBezTo>
                        <a:pt x="112341" y="5007"/>
                        <a:pt x="114082" y="6749"/>
                        <a:pt x="114953" y="9362"/>
                      </a:cubicBezTo>
                      <a:cubicBezTo>
                        <a:pt x="121049" y="26779"/>
                        <a:pt x="124533" y="43325"/>
                        <a:pt x="124533" y="59001"/>
                      </a:cubicBezTo>
                      <a:cubicBezTo>
                        <a:pt x="124533" y="60742"/>
                        <a:pt x="124533" y="63355"/>
                        <a:pt x="127145" y="65097"/>
                      </a:cubicBezTo>
                      <a:cubicBezTo>
                        <a:pt x="133241" y="56388"/>
                        <a:pt x="143691" y="57259"/>
                        <a:pt x="155013" y="59001"/>
                      </a:cubicBezTo>
                      <a:cubicBezTo>
                        <a:pt x="159367" y="59871"/>
                        <a:pt x="163721" y="61613"/>
                        <a:pt x="168076" y="62484"/>
                      </a:cubicBezTo>
                      <a:cubicBezTo>
                        <a:pt x="170688" y="63355"/>
                        <a:pt x="171559" y="62484"/>
                        <a:pt x="171559" y="60742"/>
                      </a:cubicBezTo>
                      <a:cubicBezTo>
                        <a:pt x="171559" y="58130"/>
                        <a:pt x="171559" y="55517"/>
                        <a:pt x="172430" y="52904"/>
                      </a:cubicBezTo>
                      <a:cubicBezTo>
                        <a:pt x="173301" y="44196"/>
                        <a:pt x="178526" y="38971"/>
                        <a:pt x="186363" y="40712"/>
                      </a:cubicBezTo>
                      <a:cubicBezTo>
                        <a:pt x="195072" y="43325"/>
                        <a:pt x="204651" y="55517"/>
                        <a:pt x="206393" y="65967"/>
                      </a:cubicBezTo>
                      <a:cubicBezTo>
                        <a:pt x="207264" y="78159"/>
                        <a:pt x="201168" y="85997"/>
                        <a:pt x="190718" y="85126"/>
                      </a:cubicBezTo>
                      <a:cubicBezTo>
                        <a:pt x="184622" y="85126"/>
                        <a:pt x="177655" y="82514"/>
                        <a:pt x="170688" y="80772"/>
                      </a:cubicBezTo>
                      <a:cubicBezTo>
                        <a:pt x="169817" y="80772"/>
                        <a:pt x="168946" y="79901"/>
                        <a:pt x="168076" y="79901"/>
                      </a:cubicBezTo>
                      <a:cubicBezTo>
                        <a:pt x="168076" y="79901"/>
                        <a:pt x="168076" y="80772"/>
                        <a:pt x="168076" y="80772"/>
                      </a:cubicBezTo>
                      <a:cubicBezTo>
                        <a:pt x="169817" y="81643"/>
                        <a:pt x="170688" y="82514"/>
                        <a:pt x="172430" y="83384"/>
                      </a:cubicBezTo>
                      <a:cubicBezTo>
                        <a:pt x="188105" y="91222"/>
                        <a:pt x="202910" y="99060"/>
                        <a:pt x="218585" y="106898"/>
                      </a:cubicBezTo>
                      <a:cubicBezTo>
                        <a:pt x="220327" y="107769"/>
                        <a:pt x="222069" y="109510"/>
                        <a:pt x="223810" y="111252"/>
                      </a:cubicBezTo>
                      <a:cubicBezTo>
                        <a:pt x="218585" y="114735"/>
                        <a:pt x="215973" y="119961"/>
                        <a:pt x="214231" y="126057"/>
                      </a:cubicBezTo>
                      <a:cubicBezTo>
                        <a:pt x="214231" y="126927"/>
                        <a:pt x="213360" y="127798"/>
                        <a:pt x="212489" y="126927"/>
                      </a:cubicBezTo>
                      <a:cubicBezTo>
                        <a:pt x="201168" y="124315"/>
                        <a:pt x="188976" y="120831"/>
                        <a:pt x="177655" y="116477"/>
                      </a:cubicBezTo>
                      <a:cubicBezTo>
                        <a:pt x="174171" y="115606"/>
                        <a:pt x="171559" y="113864"/>
                        <a:pt x="168076" y="112994"/>
                      </a:cubicBezTo>
                      <a:cubicBezTo>
                        <a:pt x="164592" y="112123"/>
                        <a:pt x="161979" y="112994"/>
                        <a:pt x="159367" y="114735"/>
                      </a:cubicBezTo>
                      <a:cubicBezTo>
                        <a:pt x="157625" y="116477"/>
                        <a:pt x="157625" y="119961"/>
                        <a:pt x="160238" y="123444"/>
                      </a:cubicBezTo>
                      <a:cubicBezTo>
                        <a:pt x="162850" y="126927"/>
                        <a:pt x="166334" y="131282"/>
                        <a:pt x="169817" y="134765"/>
                      </a:cubicBezTo>
                      <a:cubicBezTo>
                        <a:pt x="175913" y="140861"/>
                        <a:pt x="176784" y="146086"/>
                        <a:pt x="171559" y="148699"/>
                      </a:cubicBezTo>
                      <a:cubicBezTo>
                        <a:pt x="170688" y="148699"/>
                        <a:pt x="169817" y="149570"/>
                        <a:pt x="168946" y="148699"/>
                      </a:cubicBezTo>
                      <a:cubicBezTo>
                        <a:pt x="154142" y="139990"/>
                        <a:pt x="139337" y="128669"/>
                        <a:pt x="128887" y="112123"/>
                      </a:cubicBezTo>
                      <a:cubicBezTo>
                        <a:pt x="126274" y="107769"/>
                        <a:pt x="123662" y="102543"/>
                        <a:pt x="121920" y="98189"/>
                      </a:cubicBezTo>
                      <a:cubicBezTo>
                        <a:pt x="120178" y="94706"/>
                        <a:pt x="118437" y="93835"/>
                        <a:pt x="115824" y="94706"/>
                      </a:cubicBezTo>
                      <a:cubicBezTo>
                        <a:pt x="111470" y="97318"/>
                        <a:pt x="107986" y="100802"/>
                        <a:pt x="103632" y="103414"/>
                      </a:cubicBezTo>
                      <a:cubicBezTo>
                        <a:pt x="96665" y="107769"/>
                        <a:pt x="87957" y="110381"/>
                        <a:pt x="78377" y="110381"/>
                      </a:cubicBezTo>
                      <a:cubicBezTo>
                        <a:pt x="67927" y="110381"/>
                        <a:pt x="52251" y="99931"/>
                        <a:pt x="49639" y="86868"/>
                      </a:cubicBezTo>
                      <a:cubicBezTo>
                        <a:pt x="49639" y="85997"/>
                        <a:pt x="48768" y="85126"/>
                        <a:pt x="48768" y="84255"/>
                      </a:cubicBezTo>
                      <a:cubicBezTo>
                        <a:pt x="44414" y="85126"/>
                        <a:pt x="40059" y="85997"/>
                        <a:pt x="34834" y="86868"/>
                      </a:cubicBezTo>
                      <a:cubicBezTo>
                        <a:pt x="24384" y="88610"/>
                        <a:pt x="14805" y="90351"/>
                        <a:pt x="4354" y="92964"/>
                      </a:cubicBezTo>
                      <a:cubicBezTo>
                        <a:pt x="3483" y="92964"/>
                        <a:pt x="3483" y="92964"/>
                        <a:pt x="2613" y="92964"/>
                      </a:cubicBezTo>
                      <a:cubicBezTo>
                        <a:pt x="1742" y="92964"/>
                        <a:pt x="871" y="92093"/>
                        <a:pt x="0" y="92093"/>
                      </a:cubicBezTo>
                      <a:cubicBezTo>
                        <a:pt x="0" y="92093"/>
                        <a:pt x="0" y="90351"/>
                        <a:pt x="871" y="90351"/>
                      </a:cubicBezTo>
                      <a:cubicBezTo>
                        <a:pt x="3483" y="87739"/>
                        <a:pt x="6096" y="85997"/>
                        <a:pt x="8709" y="84255"/>
                      </a:cubicBezTo>
                      <a:cubicBezTo>
                        <a:pt x="19159" y="78159"/>
                        <a:pt x="30480" y="72934"/>
                        <a:pt x="40930" y="68580"/>
                      </a:cubicBezTo>
                      <a:cubicBezTo>
                        <a:pt x="47897" y="65967"/>
                        <a:pt x="53122" y="63355"/>
                        <a:pt x="54864" y="55517"/>
                      </a:cubicBezTo>
                      <a:cubicBezTo>
                        <a:pt x="53993" y="54646"/>
                        <a:pt x="56606" y="50292"/>
                        <a:pt x="61831" y="48550"/>
                      </a:cubicBezTo>
                      <a:close/>
                      <a:moveTo>
                        <a:pt x="132370" y="80772"/>
                      </a:moveTo>
                      <a:cubicBezTo>
                        <a:pt x="128887" y="79030"/>
                        <a:pt x="126274" y="79901"/>
                        <a:pt x="126274" y="83384"/>
                      </a:cubicBezTo>
                      <a:cubicBezTo>
                        <a:pt x="126274" y="92964"/>
                        <a:pt x="134112" y="107769"/>
                        <a:pt x="141950" y="114735"/>
                      </a:cubicBezTo>
                      <a:cubicBezTo>
                        <a:pt x="143691" y="115606"/>
                        <a:pt x="144562" y="115606"/>
                        <a:pt x="144562" y="114735"/>
                      </a:cubicBezTo>
                      <a:cubicBezTo>
                        <a:pt x="144562" y="113864"/>
                        <a:pt x="144562" y="112994"/>
                        <a:pt x="144562" y="112123"/>
                      </a:cubicBezTo>
                      <a:cubicBezTo>
                        <a:pt x="144562" y="103414"/>
                        <a:pt x="146304" y="101672"/>
                        <a:pt x="154142" y="102543"/>
                      </a:cubicBezTo>
                      <a:cubicBezTo>
                        <a:pt x="155013" y="102543"/>
                        <a:pt x="155883" y="102543"/>
                        <a:pt x="155883" y="102543"/>
                      </a:cubicBezTo>
                      <a:cubicBezTo>
                        <a:pt x="156754" y="102543"/>
                        <a:pt x="158496" y="101672"/>
                        <a:pt x="159367" y="101672"/>
                      </a:cubicBezTo>
                      <a:cubicBezTo>
                        <a:pt x="158496" y="99931"/>
                        <a:pt x="157625" y="97318"/>
                        <a:pt x="155883" y="96447"/>
                      </a:cubicBezTo>
                      <a:cubicBezTo>
                        <a:pt x="154142" y="94706"/>
                        <a:pt x="151529" y="93835"/>
                        <a:pt x="149788" y="92093"/>
                      </a:cubicBezTo>
                      <a:cubicBezTo>
                        <a:pt x="143691" y="88610"/>
                        <a:pt x="137596" y="85126"/>
                        <a:pt x="132370" y="80772"/>
                      </a:cubicBezTo>
                      <a:close/>
                      <a:moveTo>
                        <a:pt x="185493" y="70322"/>
                      </a:moveTo>
                      <a:cubicBezTo>
                        <a:pt x="187234" y="70322"/>
                        <a:pt x="188105" y="70322"/>
                        <a:pt x="188105" y="70322"/>
                      </a:cubicBezTo>
                      <a:cubicBezTo>
                        <a:pt x="188105" y="69451"/>
                        <a:pt x="188105" y="68580"/>
                        <a:pt x="188105" y="67709"/>
                      </a:cubicBezTo>
                      <a:cubicBezTo>
                        <a:pt x="186363" y="65967"/>
                        <a:pt x="184622" y="63355"/>
                        <a:pt x="182880" y="61613"/>
                      </a:cubicBezTo>
                      <a:cubicBezTo>
                        <a:pt x="182009" y="60742"/>
                        <a:pt x="181138" y="60742"/>
                        <a:pt x="181138" y="61613"/>
                      </a:cubicBezTo>
                      <a:cubicBezTo>
                        <a:pt x="181138" y="62484"/>
                        <a:pt x="181138" y="63355"/>
                        <a:pt x="181138" y="64226"/>
                      </a:cubicBezTo>
                      <a:cubicBezTo>
                        <a:pt x="182880" y="65967"/>
                        <a:pt x="184622" y="67709"/>
                        <a:pt x="185493" y="703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98" name="شكل حر: شكل 497">
                  <a:extLst>
                    <a:ext uri="{FF2B5EF4-FFF2-40B4-BE49-F238E27FC236}">
                      <a16:creationId xmlns:a16="http://schemas.microsoft.com/office/drawing/2014/main" id="{4FF74C84-D1A5-4D03-B85F-DA8FB87E740C}"/>
                    </a:ext>
                  </a:extLst>
                </p:cNvPr>
                <p:cNvSpPr/>
                <p:nvPr/>
              </p:nvSpPr>
              <p:spPr>
                <a:xfrm>
                  <a:off x="3654326" y="4941771"/>
                  <a:ext cx="143913" cy="197708"/>
                </a:xfrm>
                <a:custGeom>
                  <a:avLst/>
                  <a:gdLst>
                    <a:gd name="connsiteX0" fmla="*/ 119969 w 143913"/>
                    <a:gd name="connsiteY0" fmla="*/ 118780 h 197708"/>
                    <a:gd name="connsiteX1" fmla="*/ 104293 w 143913"/>
                    <a:gd name="connsiteY1" fmla="*/ 159710 h 197708"/>
                    <a:gd name="connsiteX2" fmla="*/ 104293 w 143913"/>
                    <a:gd name="connsiteY2" fmla="*/ 157097 h 197708"/>
                    <a:gd name="connsiteX3" fmla="*/ 106035 w 143913"/>
                    <a:gd name="connsiteY3" fmla="*/ 103975 h 197708"/>
                    <a:gd name="connsiteX4" fmla="*/ 104293 w 143913"/>
                    <a:gd name="connsiteY4" fmla="*/ 99621 h 197708"/>
                    <a:gd name="connsiteX5" fmla="*/ 95585 w 143913"/>
                    <a:gd name="connsiteY5" fmla="*/ 89171 h 197708"/>
                    <a:gd name="connsiteX6" fmla="*/ 94714 w 143913"/>
                    <a:gd name="connsiteY6" fmla="*/ 88300 h 197708"/>
                    <a:gd name="connsiteX7" fmla="*/ 92972 w 143913"/>
                    <a:gd name="connsiteY7" fmla="*/ 113554 h 197708"/>
                    <a:gd name="connsiteX8" fmla="*/ 89489 w 143913"/>
                    <a:gd name="connsiteY8" fmla="*/ 155356 h 197708"/>
                    <a:gd name="connsiteX9" fmla="*/ 65976 w 143913"/>
                    <a:gd name="connsiteY9" fmla="*/ 178869 h 197708"/>
                    <a:gd name="connsiteX10" fmla="*/ 61622 w 143913"/>
                    <a:gd name="connsiteY10" fmla="*/ 177998 h 197708"/>
                    <a:gd name="connsiteX11" fmla="*/ 49429 w 143913"/>
                    <a:gd name="connsiteY11" fmla="*/ 168418 h 197708"/>
                    <a:gd name="connsiteX12" fmla="*/ 39850 w 143913"/>
                    <a:gd name="connsiteY12" fmla="*/ 169289 h 197708"/>
                    <a:gd name="connsiteX13" fmla="*/ 34625 w 143913"/>
                    <a:gd name="connsiteY13" fmla="*/ 183223 h 197708"/>
                    <a:gd name="connsiteX14" fmla="*/ 29400 w 143913"/>
                    <a:gd name="connsiteY14" fmla="*/ 193673 h 197708"/>
                    <a:gd name="connsiteX15" fmla="*/ 14595 w 143913"/>
                    <a:gd name="connsiteY15" fmla="*/ 194544 h 197708"/>
                    <a:gd name="connsiteX16" fmla="*/ 662 w 143913"/>
                    <a:gd name="connsiteY16" fmla="*/ 155356 h 197708"/>
                    <a:gd name="connsiteX17" fmla="*/ 8499 w 143913"/>
                    <a:gd name="connsiteY17" fmla="*/ 141422 h 197708"/>
                    <a:gd name="connsiteX18" fmla="*/ 7628 w 143913"/>
                    <a:gd name="connsiteY18" fmla="*/ 145776 h 197708"/>
                    <a:gd name="connsiteX19" fmla="*/ 11112 w 143913"/>
                    <a:gd name="connsiteY19" fmla="*/ 174514 h 197708"/>
                    <a:gd name="connsiteX20" fmla="*/ 14595 w 143913"/>
                    <a:gd name="connsiteY20" fmla="*/ 178869 h 197708"/>
                    <a:gd name="connsiteX21" fmla="*/ 23304 w 143913"/>
                    <a:gd name="connsiteY21" fmla="*/ 177127 h 197708"/>
                    <a:gd name="connsiteX22" fmla="*/ 33754 w 143913"/>
                    <a:gd name="connsiteY22" fmla="*/ 157097 h 197708"/>
                    <a:gd name="connsiteX23" fmla="*/ 42463 w 143913"/>
                    <a:gd name="connsiteY23" fmla="*/ 145776 h 197708"/>
                    <a:gd name="connsiteX24" fmla="*/ 54654 w 143913"/>
                    <a:gd name="connsiteY24" fmla="*/ 146647 h 197708"/>
                    <a:gd name="connsiteX25" fmla="*/ 61622 w 143913"/>
                    <a:gd name="connsiteY25" fmla="*/ 157097 h 197708"/>
                    <a:gd name="connsiteX26" fmla="*/ 72943 w 143913"/>
                    <a:gd name="connsiteY26" fmla="*/ 153614 h 197708"/>
                    <a:gd name="connsiteX27" fmla="*/ 78168 w 143913"/>
                    <a:gd name="connsiteY27" fmla="*/ 127488 h 197708"/>
                    <a:gd name="connsiteX28" fmla="*/ 78168 w 143913"/>
                    <a:gd name="connsiteY28" fmla="*/ 94396 h 197708"/>
                    <a:gd name="connsiteX29" fmla="*/ 78168 w 143913"/>
                    <a:gd name="connsiteY29" fmla="*/ 68270 h 197708"/>
                    <a:gd name="connsiteX30" fmla="*/ 77297 w 143913"/>
                    <a:gd name="connsiteY30" fmla="*/ 65657 h 197708"/>
                    <a:gd name="connsiteX31" fmla="*/ 56396 w 143913"/>
                    <a:gd name="connsiteY31" fmla="*/ 38661 h 197708"/>
                    <a:gd name="connsiteX32" fmla="*/ 51171 w 143913"/>
                    <a:gd name="connsiteY32" fmla="*/ 20373 h 197708"/>
                    <a:gd name="connsiteX33" fmla="*/ 52913 w 143913"/>
                    <a:gd name="connsiteY33" fmla="*/ 9923 h 197708"/>
                    <a:gd name="connsiteX34" fmla="*/ 56396 w 143913"/>
                    <a:gd name="connsiteY34" fmla="*/ 8181 h 197708"/>
                    <a:gd name="connsiteX35" fmla="*/ 72072 w 143913"/>
                    <a:gd name="connsiteY35" fmla="*/ 22985 h 197708"/>
                    <a:gd name="connsiteX36" fmla="*/ 72943 w 143913"/>
                    <a:gd name="connsiteY36" fmla="*/ 24727 h 197708"/>
                    <a:gd name="connsiteX37" fmla="*/ 71201 w 143913"/>
                    <a:gd name="connsiteY37" fmla="*/ 29081 h 197708"/>
                    <a:gd name="connsiteX38" fmla="*/ 69459 w 143913"/>
                    <a:gd name="connsiteY38" fmla="*/ 29952 h 197708"/>
                    <a:gd name="connsiteX39" fmla="*/ 74684 w 143913"/>
                    <a:gd name="connsiteY39" fmla="*/ 36919 h 197708"/>
                    <a:gd name="connsiteX40" fmla="*/ 75555 w 143913"/>
                    <a:gd name="connsiteY40" fmla="*/ 36919 h 197708"/>
                    <a:gd name="connsiteX41" fmla="*/ 74684 w 143913"/>
                    <a:gd name="connsiteY41" fmla="*/ 19502 h 197708"/>
                    <a:gd name="connsiteX42" fmla="*/ 79039 w 143913"/>
                    <a:gd name="connsiteY42" fmla="*/ 8181 h 197708"/>
                    <a:gd name="connsiteX43" fmla="*/ 84264 w 143913"/>
                    <a:gd name="connsiteY43" fmla="*/ 8181 h 197708"/>
                    <a:gd name="connsiteX44" fmla="*/ 92102 w 143913"/>
                    <a:gd name="connsiteY44" fmla="*/ 22114 h 197708"/>
                    <a:gd name="connsiteX45" fmla="*/ 96456 w 143913"/>
                    <a:gd name="connsiteY45" fmla="*/ 29952 h 197708"/>
                    <a:gd name="connsiteX46" fmla="*/ 97326 w 143913"/>
                    <a:gd name="connsiteY46" fmla="*/ 32565 h 197708"/>
                    <a:gd name="connsiteX47" fmla="*/ 95585 w 143913"/>
                    <a:gd name="connsiteY47" fmla="*/ 36048 h 197708"/>
                    <a:gd name="connsiteX48" fmla="*/ 92972 w 143913"/>
                    <a:gd name="connsiteY48" fmla="*/ 36048 h 197708"/>
                    <a:gd name="connsiteX49" fmla="*/ 91231 w 143913"/>
                    <a:gd name="connsiteY49" fmla="*/ 36048 h 197708"/>
                    <a:gd name="connsiteX50" fmla="*/ 91231 w 143913"/>
                    <a:gd name="connsiteY50" fmla="*/ 49111 h 197708"/>
                    <a:gd name="connsiteX51" fmla="*/ 97326 w 143913"/>
                    <a:gd name="connsiteY51" fmla="*/ 65657 h 197708"/>
                    <a:gd name="connsiteX52" fmla="*/ 106035 w 143913"/>
                    <a:gd name="connsiteY52" fmla="*/ 75237 h 197708"/>
                    <a:gd name="connsiteX53" fmla="*/ 105164 w 143913"/>
                    <a:gd name="connsiteY53" fmla="*/ 61303 h 197708"/>
                    <a:gd name="connsiteX54" fmla="*/ 99939 w 143913"/>
                    <a:gd name="connsiteY54" fmla="*/ 17760 h 197708"/>
                    <a:gd name="connsiteX55" fmla="*/ 106906 w 143913"/>
                    <a:gd name="connsiteY55" fmla="*/ 2085 h 197708"/>
                    <a:gd name="connsiteX56" fmla="*/ 112131 w 143913"/>
                    <a:gd name="connsiteY56" fmla="*/ 1214 h 197708"/>
                    <a:gd name="connsiteX57" fmla="*/ 122582 w 143913"/>
                    <a:gd name="connsiteY57" fmla="*/ 25598 h 197708"/>
                    <a:gd name="connsiteX58" fmla="*/ 119098 w 143913"/>
                    <a:gd name="connsiteY58" fmla="*/ 31694 h 197708"/>
                    <a:gd name="connsiteX59" fmla="*/ 117356 w 143913"/>
                    <a:gd name="connsiteY59" fmla="*/ 36048 h 197708"/>
                    <a:gd name="connsiteX60" fmla="*/ 119098 w 143913"/>
                    <a:gd name="connsiteY60" fmla="*/ 54336 h 197708"/>
                    <a:gd name="connsiteX61" fmla="*/ 122582 w 143913"/>
                    <a:gd name="connsiteY61" fmla="*/ 91783 h 197708"/>
                    <a:gd name="connsiteX62" fmla="*/ 123452 w 143913"/>
                    <a:gd name="connsiteY62" fmla="*/ 94396 h 197708"/>
                    <a:gd name="connsiteX63" fmla="*/ 139128 w 143913"/>
                    <a:gd name="connsiteY63" fmla="*/ 109200 h 197708"/>
                    <a:gd name="connsiteX64" fmla="*/ 143482 w 143913"/>
                    <a:gd name="connsiteY64" fmla="*/ 130101 h 197708"/>
                    <a:gd name="connsiteX65" fmla="*/ 141740 w 143913"/>
                    <a:gd name="connsiteY65" fmla="*/ 137938 h 197708"/>
                    <a:gd name="connsiteX66" fmla="*/ 140869 w 143913"/>
                    <a:gd name="connsiteY66" fmla="*/ 138809 h 197708"/>
                    <a:gd name="connsiteX67" fmla="*/ 124323 w 143913"/>
                    <a:gd name="connsiteY67" fmla="*/ 118780 h 197708"/>
                    <a:gd name="connsiteX68" fmla="*/ 119969 w 143913"/>
                    <a:gd name="connsiteY68" fmla="*/ 118780 h 197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43913" h="197708">
                      <a:moveTo>
                        <a:pt x="119969" y="118780"/>
                      </a:moveTo>
                      <a:cubicBezTo>
                        <a:pt x="120840" y="131843"/>
                        <a:pt x="118227" y="145776"/>
                        <a:pt x="104293" y="159710"/>
                      </a:cubicBezTo>
                      <a:cubicBezTo>
                        <a:pt x="104293" y="157968"/>
                        <a:pt x="104293" y="157968"/>
                        <a:pt x="104293" y="157097"/>
                      </a:cubicBezTo>
                      <a:cubicBezTo>
                        <a:pt x="106035" y="138809"/>
                        <a:pt x="106035" y="121392"/>
                        <a:pt x="106035" y="103975"/>
                      </a:cubicBezTo>
                      <a:cubicBezTo>
                        <a:pt x="106035" y="102233"/>
                        <a:pt x="105164" y="100492"/>
                        <a:pt x="104293" y="99621"/>
                      </a:cubicBezTo>
                      <a:cubicBezTo>
                        <a:pt x="101681" y="96137"/>
                        <a:pt x="98197" y="92654"/>
                        <a:pt x="95585" y="89171"/>
                      </a:cubicBezTo>
                      <a:cubicBezTo>
                        <a:pt x="95585" y="88300"/>
                        <a:pt x="94714" y="88300"/>
                        <a:pt x="94714" y="88300"/>
                      </a:cubicBezTo>
                      <a:cubicBezTo>
                        <a:pt x="93843" y="96137"/>
                        <a:pt x="93843" y="104846"/>
                        <a:pt x="92972" y="113554"/>
                      </a:cubicBezTo>
                      <a:cubicBezTo>
                        <a:pt x="92102" y="127488"/>
                        <a:pt x="91231" y="141422"/>
                        <a:pt x="89489" y="155356"/>
                      </a:cubicBezTo>
                      <a:cubicBezTo>
                        <a:pt x="88618" y="165806"/>
                        <a:pt x="75555" y="178869"/>
                        <a:pt x="65976" y="178869"/>
                      </a:cubicBezTo>
                      <a:cubicBezTo>
                        <a:pt x="64234" y="178869"/>
                        <a:pt x="63363" y="178869"/>
                        <a:pt x="61622" y="177998"/>
                      </a:cubicBezTo>
                      <a:cubicBezTo>
                        <a:pt x="57267" y="175385"/>
                        <a:pt x="52042" y="173644"/>
                        <a:pt x="49429" y="168418"/>
                      </a:cubicBezTo>
                      <a:cubicBezTo>
                        <a:pt x="46817" y="164064"/>
                        <a:pt x="41592" y="164935"/>
                        <a:pt x="39850" y="169289"/>
                      </a:cubicBezTo>
                      <a:cubicBezTo>
                        <a:pt x="38108" y="173644"/>
                        <a:pt x="36366" y="178869"/>
                        <a:pt x="34625" y="183223"/>
                      </a:cubicBezTo>
                      <a:cubicBezTo>
                        <a:pt x="32883" y="186706"/>
                        <a:pt x="32012" y="191061"/>
                        <a:pt x="29400" y="193673"/>
                      </a:cubicBezTo>
                      <a:cubicBezTo>
                        <a:pt x="25045" y="198898"/>
                        <a:pt x="20691" y="198898"/>
                        <a:pt x="14595" y="194544"/>
                      </a:cubicBezTo>
                      <a:cubicBezTo>
                        <a:pt x="3274" y="186706"/>
                        <a:pt x="-1951" y="168418"/>
                        <a:pt x="662" y="155356"/>
                      </a:cubicBezTo>
                      <a:cubicBezTo>
                        <a:pt x="1532" y="150131"/>
                        <a:pt x="3274" y="145776"/>
                        <a:pt x="8499" y="141422"/>
                      </a:cubicBezTo>
                      <a:cubicBezTo>
                        <a:pt x="8499" y="143164"/>
                        <a:pt x="8499" y="144034"/>
                        <a:pt x="7628" y="145776"/>
                      </a:cubicBezTo>
                      <a:cubicBezTo>
                        <a:pt x="5886" y="155356"/>
                        <a:pt x="6757" y="164935"/>
                        <a:pt x="11112" y="174514"/>
                      </a:cubicBezTo>
                      <a:cubicBezTo>
                        <a:pt x="11983" y="176256"/>
                        <a:pt x="12853" y="177998"/>
                        <a:pt x="14595" y="178869"/>
                      </a:cubicBezTo>
                      <a:cubicBezTo>
                        <a:pt x="18079" y="181481"/>
                        <a:pt x="20691" y="180611"/>
                        <a:pt x="23304" y="177127"/>
                      </a:cubicBezTo>
                      <a:cubicBezTo>
                        <a:pt x="26787" y="171031"/>
                        <a:pt x="30271" y="164064"/>
                        <a:pt x="33754" y="157097"/>
                      </a:cubicBezTo>
                      <a:cubicBezTo>
                        <a:pt x="36366" y="152743"/>
                        <a:pt x="38979" y="149260"/>
                        <a:pt x="42463" y="145776"/>
                      </a:cubicBezTo>
                      <a:cubicBezTo>
                        <a:pt x="46817" y="141422"/>
                        <a:pt x="51171" y="141422"/>
                        <a:pt x="54654" y="146647"/>
                      </a:cubicBezTo>
                      <a:cubicBezTo>
                        <a:pt x="57267" y="150131"/>
                        <a:pt x="59009" y="153614"/>
                        <a:pt x="61622" y="157097"/>
                      </a:cubicBezTo>
                      <a:cubicBezTo>
                        <a:pt x="65105" y="161452"/>
                        <a:pt x="70330" y="159710"/>
                        <a:pt x="72943" y="153614"/>
                      </a:cubicBezTo>
                      <a:cubicBezTo>
                        <a:pt x="76426" y="144905"/>
                        <a:pt x="78168" y="136197"/>
                        <a:pt x="78168" y="127488"/>
                      </a:cubicBezTo>
                      <a:cubicBezTo>
                        <a:pt x="78168" y="116167"/>
                        <a:pt x="78168" y="105717"/>
                        <a:pt x="78168" y="94396"/>
                      </a:cubicBezTo>
                      <a:cubicBezTo>
                        <a:pt x="78168" y="85687"/>
                        <a:pt x="78168" y="76978"/>
                        <a:pt x="78168" y="68270"/>
                      </a:cubicBezTo>
                      <a:cubicBezTo>
                        <a:pt x="78168" y="67399"/>
                        <a:pt x="77297" y="66528"/>
                        <a:pt x="77297" y="65657"/>
                      </a:cubicBezTo>
                      <a:cubicBezTo>
                        <a:pt x="70330" y="56949"/>
                        <a:pt x="63363" y="48240"/>
                        <a:pt x="56396" y="38661"/>
                      </a:cubicBezTo>
                      <a:cubicBezTo>
                        <a:pt x="52042" y="33435"/>
                        <a:pt x="50300" y="27340"/>
                        <a:pt x="51171" y="20373"/>
                      </a:cubicBezTo>
                      <a:cubicBezTo>
                        <a:pt x="52042" y="16889"/>
                        <a:pt x="52042" y="13406"/>
                        <a:pt x="52913" y="9923"/>
                      </a:cubicBezTo>
                      <a:cubicBezTo>
                        <a:pt x="53784" y="7310"/>
                        <a:pt x="54654" y="6439"/>
                        <a:pt x="56396" y="8181"/>
                      </a:cubicBezTo>
                      <a:cubicBezTo>
                        <a:pt x="61622" y="13406"/>
                        <a:pt x="66846" y="18631"/>
                        <a:pt x="72072" y="22985"/>
                      </a:cubicBezTo>
                      <a:cubicBezTo>
                        <a:pt x="72943" y="23856"/>
                        <a:pt x="72943" y="23856"/>
                        <a:pt x="72943" y="24727"/>
                      </a:cubicBezTo>
                      <a:cubicBezTo>
                        <a:pt x="74684" y="27340"/>
                        <a:pt x="73813" y="28211"/>
                        <a:pt x="71201" y="29081"/>
                      </a:cubicBezTo>
                      <a:cubicBezTo>
                        <a:pt x="71201" y="29081"/>
                        <a:pt x="70330" y="29081"/>
                        <a:pt x="69459" y="29952"/>
                      </a:cubicBezTo>
                      <a:cubicBezTo>
                        <a:pt x="71201" y="32565"/>
                        <a:pt x="72943" y="34306"/>
                        <a:pt x="74684" y="36919"/>
                      </a:cubicBezTo>
                      <a:cubicBezTo>
                        <a:pt x="74684" y="36919"/>
                        <a:pt x="74684" y="36919"/>
                        <a:pt x="75555" y="36919"/>
                      </a:cubicBezTo>
                      <a:cubicBezTo>
                        <a:pt x="75555" y="30823"/>
                        <a:pt x="74684" y="25598"/>
                        <a:pt x="74684" y="19502"/>
                      </a:cubicBezTo>
                      <a:cubicBezTo>
                        <a:pt x="74684" y="15148"/>
                        <a:pt x="75555" y="11664"/>
                        <a:pt x="79039" y="8181"/>
                      </a:cubicBezTo>
                      <a:cubicBezTo>
                        <a:pt x="81651" y="5568"/>
                        <a:pt x="83393" y="5568"/>
                        <a:pt x="84264" y="8181"/>
                      </a:cubicBezTo>
                      <a:cubicBezTo>
                        <a:pt x="86876" y="12535"/>
                        <a:pt x="89489" y="17760"/>
                        <a:pt x="92102" y="22114"/>
                      </a:cubicBezTo>
                      <a:cubicBezTo>
                        <a:pt x="93843" y="24727"/>
                        <a:pt x="94714" y="27340"/>
                        <a:pt x="96456" y="29952"/>
                      </a:cubicBezTo>
                      <a:cubicBezTo>
                        <a:pt x="96456" y="30823"/>
                        <a:pt x="97326" y="31694"/>
                        <a:pt x="97326" y="32565"/>
                      </a:cubicBezTo>
                      <a:cubicBezTo>
                        <a:pt x="97326" y="33435"/>
                        <a:pt x="96456" y="35177"/>
                        <a:pt x="95585" y="36048"/>
                      </a:cubicBezTo>
                      <a:cubicBezTo>
                        <a:pt x="95585" y="36919"/>
                        <a:pt x="93843" y="36048"/>
                        <a:pt x="92972" y="36048"/>
                      </a:cubicBezTo>
                      <a:cubicBezTo>
                        <a:pt x="92102" y="36048"/>
                        <a:pt x="92102" y="36048"/>
                        <a:pt x="91231" y="36048"/>
                      </a:cubicBezTo>
                      <a:cubicBezTo>
                        <a:pt x="91231" y="40403"/>
                        <a:pt x="92102" y="44757"/>
                        <a:pt x="91231" y="49111"/>
                      </a:cubicBezTo>
                      <a:cubicBezTo>
                        <a:pt x="90360" y="56078"/>
                        <a:pt x="92972" y="61303"/>
                        <a:pt x="97326" y="65657"/>
                      </a:cubicBezTo>
                      <a:cubicBezTo>
                        <a:pt x="99939" y="69141"/>
                        <a:pt x="102552" y="72624"/>
                        <a:pt x="106035" y="75237"/>
                      </a:cubicBezTo>
                      <a:cubicBezTo>
                        <a:pt x="106035" y="70883"/>
                        <a:pt x="105164" y="66528"/>
                        <a:pt x="105164" y="61303"/>
                      </a:cubicBezTo>
                      <a:cubicBezTo>
                        <a:pt x="103423" y="47369"/>
                        <a:pt x="101681" y="32565"/>
                        <a:pt x="99939" y="17760"/>
                      </a:cubicBezTo>
                      <a:cubicBezTo>
                        <a:pt x="99068" y="12535"/>
                        <a:pt x="101681" y="7310"/>
                        <a:pt x="106906" y="2085"/>
                      </a:cubicBezTo>
                      <a:cubicBezTo>
                        <a:pt x="109519" y="-528"/>
                        <a:pt x="111260" y="-528"/>
                        <a:pt x="112131" y="1214"/>
                      </a:cubicBezTo>
                      <a:cubicBezTo>
                        <a:pt x="117356" y="8181"/>
                        <a:pt x="120840" y="16889"/>
                        <a:pt x="122582" y="25598"/>
                      </a:cubicBezTo>
                      <a:cubicBezTo>
                        <a:pt x="123452" y="28211"/>
                        <a:pt x="122582" y="29952"/>
                        <a:pt x="119098" y="31694"/>
                      </a:cubicBezTo>
                      <a:cubicBezTo>
                        <a:pt x="116485" y="33435"/>
                        <a:pt x="116485" y="34306"/>
                        <a:pt x="117356" y="36048"/>
                      </a:cubicBezTo>
                      <a:cubicBezTo>
                        <a:pt x="118227" y="42144"/>
                        <a:pt x="119098" y="48240"/>
                        <a:pt x="119098" y="54336"/>
                      </a:cubicBezTo>
                      <a:cubicBezTo>
                        <a:pt x="119969" y="66528"/>
                        <a:pt x="121711" y="79591"/>
                        <a:pt x="122582" y="91783"/>
                      </a:cubicBezTo>
                      <a:cubicBezTo>
                        <a:pt x="122582" y="92654"/>
                        <a:pt x="123452" y="93525"/>
                        <a:pt x="123452" y="94396"/>
                      </a:cubicBezTo>
                      <a:cubicBezTo>
                        <a:pt x="128677" y="99621"/>
                        <a:pt x="133032" y="104846"/>
                        <a:pt x="139128" y="109200"/>
                      </a:cubicBezTo>
                      <a:cubicBezTo>
                        <a:pt x="144353" y="112684"/>
                        <a:pt x="144353" y="120521"/>
                        <a:pt x="143482" y="130101"/>
                      </a:cubicBezTo>
                      <a:cubicBezTo>
                        <a:pt x="143482" y="132713"/>
                        <a:pt x="142611" y="135326"/>
                        <a:pt x="141740" y="137938"/>
                      </a:cubicBezTo>
                      <a:cubicBezTo>
                        <a:pt x="141740" y="137938"/>
                        <a:pt x="140869" y="137938"/>
                        <a:pt x="140869" y="138809"/>
                      </a:cubicBezTo>
                      <a:cubicBezTo>
                        <a:pt x="134773" y="132713"/>
                        <a:pt x="129548" y="125746"/>
                        <a:pt x="124323" y="118780"/>
                      </a:cubicBezTo>
                      <a:cubicBezTo>
                        <a:pt x="120840" y="118780"/>
                        <a:pt x="120840" y="118780"/>
                        <a:pt x="119969" y="1187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99" name="شكل حر: شكل 498">
                  <a:extLst>
                    <a:ext uri="{FF2B5EF4-FFF2-40B4-BE49-F238E27FC236}">
                      <a16:creationId xmlns:a16="http://schemas.microsoft.com/office/drawing/2014/main" id="{EBB1512E-C87A-4C5A-9C67-3E6F301B66F3}"/>
                    </a:ext>
                  </a:extLst>
                </p:cNvPr>
                <p:cNvSpPr/>
                <p:nvPr/>
              </p:nvSpPr>
              <p:spPr>
                <a:xfrm>
                  <a:off x="3290098" y="4839353"/>
                  <a:ext cx="151529" cy="197791"/>
                </a:xfrm>
                <a:custGeom>
                  <a:avLst/>
                  <a:gdLst>
                    <a:gd name="connsiteX0" fmla="*/ 74894 w 151529"/>
                    <a:gd name="connsiteY0" fmla="*/ 112341 h 197791"/>
                    <a:gd name="connsiteX1" fmla="*/ 67927 w 151529"/>
                    <a:gd name="connsiteY1" fmla="*/ 116695 h 197791"/>
                    <a:gd name="connsiteX2" fmla="*/ 51381 w 151529"/>
                    <a:gd name="connsiteY2" fmla="*/ 119307 h 197791"/>
                    <a:gd name="connsiteX3" fmla="*/ 47027 w 151529"/>
                    <a:gd name="connsiteY3" fmla="*/ 113211 h 197791"/>
                    <a:gd name="connsiteX4" fmla="*/ 49639 w 151529"/>
                    <a:gd name="connsiteY4" fmla="*/ 97536 h 197791"/>
                    <a:gd name="connsiteX5" fmla="*/ 68798 w 151529"/>
                    <a:gd name="connsiteY5" fmla="*/ 80990 h 197791"/>
                    <a:gd name="connsiteX6" fmla="*/ 77507 w 151529"/>
                    <a:gd name="connsiteY6" fmla="*/ 85344 h 197791"/>
                    <a:gd name="connsiteX7" fmla="*/ 82731 w 151529"/>
                    <a:gd name="connsiteY7" fmla="*/ 91440 h 197791"/>
                    <a:gd name="connsiteX8" fmla="*/ 87957 w 151529"/>
                    <a:gd name="connsiteY8" fmla="*/ 91440 h 197791"/>
                    <a:gd name="connsiteX9" fmla="*/ 89698 w 151529"/>
                    <a:gd name="connsiteY9" fmla="*/ 85344 h 197791"/>
                    <a:gd name="connsiteX10" fmla="*/ 82731 w 151529"/>
                    <a:gd name="connsiteY10" fmla="*/ 11321 h 197791"/>
                    <a:gd name="connsiteX11" fmla="*/ 93182 w 151529"/>
                    <a:gd name="connsiteY11" fmla="*/ 0 h 197791"/>
                    <a:gd name="connsiteX12" fmla="*/ 97536 w 151529"/>
                    <a:gd name="connsiteY12" fmla="*/ 3483 h 197791"/>
                    <a:gd name="connsiteX13" fmla="*/ 101890 w 151529"/>
                    <a:gd name="connsiteY13" fmla="*/ 13934 h 197791"/>
                    <a:gd name="connsiteX14" fmla="*/ 106245 w 151529"/>
                    <a:gd name="connsiteY14" fmla="*/ 29609 h 197791"/>
                    <a:gd name="connsiteX15" fmla="*/ 101890 w 151529"/>
                    <a:gd name="connsiteY15" fmla="*/ 33963 h 197791"/>
                    <a:gd name="connsiteX16" fmla="*/ 98407 w 151529"/>
                    <a:gd name="connsiteY16" fmla="*/ 33092 h 197791"/>
                    <a:gd name="connsiteX17" fmla="*/ 101890 w 151529"/>
                    <a:gd name="connsiteY17" fmla="*/ 85344 h 197791"/>
                    <a:gd name="connsiteX18" fmla="*/ 107116 w 151529"/>
                    <a:gd name="connsiteY18" fmla="*/ 84473 h 197791"/>
                    <a:gd name="connsiteX19" fmla="*/ 111470 w 151529"/>
                    <a:gd name="connsiteY19" fmla="*/ 87956 h 197791"/>
                    <a:gd name="connsiteX20" fmla="*/ 111470 w 151529"/>
                    <a:gd name="connsiteY20" fmla="*/ 92311 h 197791"/>
                    <a:gd name="connsiteX21" fmla="*/ 114082 w 151529"/>
                    <a:gd name="connsiteY21" fmla="*/ 95794 h 197791"/>
                    <a:gd name="connsiteX22" fmla="*/ 121920 w 151529"/>
                    <a:gd name="connsiteY22" fmla="*/ 93182 h 197791"/>
                    <a:gd name="connsiteX23" fmla="*/ 126274 w 151529"/>
                    <a:gd name="connsiteY23" fmla="*/ 87956 h 197791"/>
                    <a:gd name="connsiteX24" fmla="*/ 134983 w 151529"/>
                    <a:gd name="connsiteY24" fmla="*/ 91440 h 197791"/>
                    <a:gd name="connsiteX25" fmla="*/ 135854 w 151529"/>
                    <a:gd name="connsiteY25" fmla="*/ 94923 h 197791"/>
                    <a:gd name="connsiteX26" fmla="*/ 138467 w 151529"/>
                    <a:gd name="connsiteY26" fmla="*/ 97536 h 197791"/>
                    <a:gd name="connsiteX27" fmla="*/ 140208 w 151529"/>
                    <a:gd name="connsiteY27" fmla="*/ 95794 h 197791"/>
                    <a:gd name="connsiteX28" fmla="*/ 141079 w 151529"/>
                    <a:gd name="connsiteY28" fmla="*/ 92311 h 197791"/>
                    <a:gd name="connsiteX29" fmla="*/ 145433 w 151529"/>
                    <a:gd name="connsiteY29" fmla="*/ 87956 h 197791"/>
                    <a:gd name="connsiteX30" fmla="*/ 151529 w 151529"/>
                    <a:gd name="connsiteY30" fmla="*/ 87956 h 197791"/>
                    <a:gd name="connsiteX31" fmla="*/ 149788 w 151529"/>
                    <a:gd name="connsiteY31" fmla="*/ 101019 h 197791"/>
                    <a:gd name="connsiteX32" fmla="*/ 148046 w 151529"/>
                    <a:gd name="connsiteY32" fmla="*/ 108857 h 197791"/>
                    <a:gd name="connsiteX33" fmla="*/ 129758 w 151529"/>
                    <a:gd name="connsiteY33" fmla="*/ 112341 h 197791"/>
                    <a:gd name="connsiteX34" fmla="*/ 121920 w 151529"/>
                    <a:gd name="connsiteY34" fmla="*/ 111470 h 197791"/>
                    <a:gd name="connsiteX35" fmla="*/ 101019 w 151529"/>
                    <a:gd name="connsiteY35" fmla="*/ 108857 h 197791"/>
                    <a:gd name="connsiteX36" fmla="*/ 101019 w 151529"/>
                    <a:gd name="connsiteY36" fmla="*/ 114953 h 197791"/>
                    <a:gd name="connsiteX37" fmla="*/ 98407 w 151529"/>
                    <a:gd name="connsiteY37" fmla="*/ 144562 h 197791"/>
                    <a:gd name="connsiteX38" fmla="*/ 77507 w 151529"/>
                    <a:gd name="connsiteY38" fmla="*/ 172430 h 197791"/>
                    <a:gd name="connsiteX39" fmla="*/ 31351 w 151529"/>
                    <a:gd name="connsiteY39" fmla="*/ 195072 h 197791"/>
                    <a:gd name="connsiteX40" fmla="*/ 19159 w 151529"/>
                    <a:gd name="connsiteY40" fmla="*/ 197684 h 197791"/>
                    <a:gd name="connsiteX41" fmla="*/ 0 w 151529"/>
                    <a:gd name="connsiteY41" fmla="*/ 181138 h 197791"/>
                    <a:gd name="connsiteX42" fmla="*/ 2613 w 151529"/>
                    <a:gd name="connsiteY42" fmla="*/ 158496 h 197791"/>
                    <a:gd name="connsiteX43" fmla="*/ 4354 w 151529"/>
                    <a:gd name="connsiteY43" fmla="*/ 153271 h 197791"/>
                    <a:gd name="connsiteX44" fmla="*/ 7838 w 151529"/>
                    <a:gd name="connsiteY44" fmla="*/ 149787 h 197791"/>
                    <a:gd name="connsiteX45" fmla="*/ 10450 w 151529"/>
                    <a:gd name="connsiteY45" fmla="*/ 151529 h 197791"/>
                    <a:gd name="connsiteX46" fmla="*/ 11321 w 151529"/>
                    <a:gd name="connsiteY46" fmla="*/ 156754 h 197791"/>
                    <a:gd name="connsiteX47" fmla="*/ 12192 w 151529"/>
                    <a:gd name="connsiteY47" fmla="*/ 169817 h 197791"/>
                    <a:gd name="connsiteX48" fmla="*/ 22642 w 151529"/>
                    <a:gd name="connsiteY48" fmla="*/ 178526 h 197791"/>
                    <a:gd name="connsiteX49" fmla="*/ 57477 w 151529"/>
                    <a:gd name="connsiteY49" fmla="*/ 168075 h 197791"/>
                    <a:gd name="connsiteX50" fmla="*/ 87957 w 151529"/>
                    <a:gd name="connsiteY50" fmla="*/ 130629 h 197791"/>
                    <a:gd name="connsiteX51" fmla="*/ 90569 w 151529"/>
                    <a:gd name="connsiteY51" fmla="*/ 115824 h 197791"/>
                    <a:gd name="connsiteX52" fmla="*/ 89698 w 151529"/>
                    <a:gd name="connsiteY52" fmla="*/ 113211 h 197791"/>
                    <a:gd name="connsiteX53" fmla="*/ 87086 w 151529"/>
                    <a:gd name="connsiteY53" fmla="*/ 114953 h 197791"/>
                    <a:gd name="connsiteX54" fmla="*/ 85344 w 151529"/>
                    <a:gd name="connsiteY54" fmla="*/ 121920 h 197791"/>
                    <a:gd name="connsiteX55" fmla="*/ 60960 w 151529"/>
                    <a:gd name="connsiteY55" fmla="*/ 158496 h 197791"/>
                    <a:gd name="connsiteX56" fmla="*/ 33093 w 151529"/>
                    <a:gd name="connsiteY56" fmla="*/ 169817 h 197791"/>
                    <a:gd name="connsiteX57" fmla="*/ 13063 w 151529"/>
                    <a:gd name="connsiteY57" fmla="*/ 155012 h 197791"/>
                    <a:gd name="connsiteX58" fmla="*/ 18288 w 151529"/>
                    <a:gd name="connsiteY58" fmla="*/ 127145 h 197791"/>
                    <a:gd name="connsiteX59" fmla="*/ 21771 w 151529"/>
                    <a:gd name="connsiteY59" fmla="*/ 123662 h 197791"/>
                    <a:gd name="connsiteX60" fmla="*/ 24384 w 151529"/>
                    <a:gd name="connsiteY60" fmla="*/ 125403 h 197791"/>
                    <a:gd name="connsiteX61" fmla="*/ 25255 w 151529"/>
                    <a:gd name="connsiteY61" fmla="*/ 137595 h 197791"/>
                    <a:gd name="connsiteX62" fmla="*/ 25255 w 151529"/>
                    <a:gd name="connsiteY62" fmla="*/ 144562 h 197791"/>
                    <a:gd name="connsiteX63" fmla="*/ 39189 w 151529"/>
                    <a:gd name="connsiteY63" fmla="*/ 150658 h 197791"/>
                    <a:gd name="connsiteX64" fmla="*/ 71410 w 151529"/>
                    <a:gd name="connsiteY64" fmla="*/ 128016 h 197791"/>
                    <a:gd name="connsiteX65" fmla="*/ 76636 w 151529"/>
                    <a:gd name="connsiteY65" fmla="*/ 118436 h 197791"/>
                    <a:gd name="connsiteX66" fmla="*/ 74894 w 151529"/>
                    <a:gd name="connsiteY66" fmla="*/ 112341 h 197791"/>
                    <a:gd name="connsiteX67" fmla="*/ 63573 w 151529"/>
                    <a:gd name="connsiteY67" fmla="*/ 103632 h 197791"/>
                    <a:gd name="connsiteX68" fmla="*/ 68798 w 151529"/>
                    <a:gd name="connsiteY68" fmla="*/ 100149 h 197791"/>
                    <a:gd name="connsiteX69" fmla="*/ 65314 w 151529"/>
                    <a:gd name="connsiteY69" fmla="*/ 96665 h 197791"/>
                    <a:gd name="connsiteX70" fmla="*/ 60089 w 151529"/>
                    <a:gd name="connsiteY70" fmla="*/ 101890 h 197791"/>
                    <a:gd name="connsiteX71" fmla="*/ 63573 w 151529"/>
                    <a:gd name="connsiteY71" fmla="*/ 103632 h 197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</a:cxnLst>
                  <a:rect l="l" t="t" r="r" b="b"/>
                  <a:pathLst>
                    <a:path w="151529" h="197791">
                      <a:moveTo>
                        <a:pt x="74894" y="112341"/>
                      </a:moveTo>
                      <a:cubicBezTo>
                        <a:pt x="72281" y="114082"/>
                        <a:pt x="70539" y="115824"/>
                        <a:pt x="67927" y="116695"/>
                      </a:cubicBezTo>
                      <a:cubicBezTo>
                        <a:pt x="62702" y="120178"/>
                        <a:pt x="57477" y="121049"/>
                        <a:pt x="51381" y="119307"/>
                      </a:cubicBezTo>
                      <a:cubicBezTo>
                        <a:pt x="48768" y="118436"/>
                        <a:pt x="47027" y="116695"/>
                        <a:pt x="47027" y="113211"/>
                      </a:cubicBezTo>
                      <a:cubicBezTo>
                        <a:pt x="47897" y="107986"/>
                        <a:pt x="47897" y="102761"/>
                        <a:pt x="49639" y="97536"/>
                      </a:cubicBezTo>
                      <a:cubicBezTo>
                        <a:pt x="51381" y="90569"/>
                        <a:pt x="60089" y="80990"/>
                        <a:pt x="68798" y="80990"/>
                      </a:cubicBezTo>
                      <a:cubicBezTo>
                        <a:pt x="72281" y="80990"/>
                        <a:pt x="74894" y="82731"/>
                        <a:pt x="77507" y="85344"/>
                      </a:cubicBezTo>
                      <a:cubicBezTo>
                        <a:pt x="79248" y="87086"/>
                        <a:pt x="80990" y="88827"/>
                        <a:pt x="82731" y="91440"/>
                      </a:cubicBezTo>
                      <a:cubicBezTo>
                        <a:pt x="84473" y="93182"/>
                        <a:pt x="86215" y="93182"/>
                        <a:pt x="87957" y="91440"/>
                      </a:cubicBezTo>
                      <a:cubicBezTo>
                        <a:pt x="88828" y="89698"/>
                        <a:pt x="89698" y="87086"/>
                        <a:pt x="89698" y="85344"/>
                      </a:cubicBezTo>
                      <a:cubicBezTo>
                        <a:pt x="87957" y="60089"/>
                        <a:pt x="85344" y="35705"/>
                        <a:pt x="82731" y="11321"/>
                      </a:cubicBezTo>
                      <a:cubicBezTo>
                        <a:pt x="81861" y="5225"/>
                        <a:pt x="87086" y="0"/>
                        <a:pt x="93182" y="0"/>
                      </a:cubicBezTo>
                      <a:cubicBezTo>
                        <a:pt x="94924" y="0"/>
                        <a:pt x="96665" y="1742"/>
                        <a:pt x="97536" y="3483"/>
                      </a:cubicBezTo>
                      <a:cubicBezTo>
                        <a:pt x="99278" y="6967"/>
                        <a:pt x="101019" y="10450"/>
                        <a:pt x="101890" y="13934"/>
                      </a:cubicBezTo>
                      <a:cubicBezTo>
                        <a:pt x="103632" y="19159"/>
                        <a:pt x="104503" y="24384"/>
                        <a:pt x="106245" y="29609"/>
                      </a:cubicBezTo>
                      <a:cubicBezTo>
                        <a:pt x="107116" y="33092"/>
                        <a:pt x="105374" y="34834"/>
                        <a:pt x="101890" y="33963"/>
                      </a:cubicBezTo>
                      <a:cubicBezTo>
                        <a:pt x="101019" y="33963"/>
                        <a:pt x="99278" y="33092"/>
                        <a:pt x="98407" y="33092"/>
                      </a:cubicBezTo>
                      <a:cubicBezTo>
                        <a:pt x="99278" y="50510"/>
                        <a:pt x="101019" y="67927"/>
                        <a:pt x="101890" y="85344"/>
                      </a:cubicBezTo>
                      <a:cubicBezTo>
                        <a:pt x="103632" y="85344"/>
                        <a:pt x="105374" y="84473"/>
                        <a:pt x="107116" y="84473"/>
                      </a:cubicBezTo>
                      <a:cubicBezTo>
                        <a:pt x="109728" y="84473"/>
                        <a:pt x="111470" y="85344"/>
                        <a:pt x="111470" y="87956"/>
                      </a:cubicBezTo>
                      <a:cubicBezTo>
                        <a:pt x="111470" y="89698"/>
                        <a:pt x="111470" y="91440"/>
                        <a:pt x="111470" y="92311"/>
                      </a:cubicBezTo>
                      <a:cubicBezTo>
                        <a:pt x="111470" y="94052"/>
                        <a:pt x="112341" y="94923"/>
                        <a:pt x="114082" y="95794"/>
                      </a:cubicBezTo>
                      <a:cubicBezTo>
                        <a:pt x="117566" y="96665"/>
                        <a:pt x="120178" y="95794"/>
                        <a:pt x="121920" y="93182"/>
                      </a:cubicBezTo>
                      <a:cubicBezTo>
                        <a:pt x="122791" y="91440"/>
                        <a:pt x="124533" y="89698"/>
                        <a:pt x="126274" y="87956"/>
                      </a:cubicBezTo>
                      <a:cubicBezTo>
                        <a:pt x="129758" y="85344"/>
                        <a:pt x="133241" y="87086"/>
                        <a:pt x="134983" y="91440"/>
                      </a:cubicBezTo>
                      <a:cubicBezTo>
                        <a:pt x="135854" y="92311"/>
                        <a:pt x="135854" y="94052"/>
                        <a:pt x="135854" y="94923"/>
                      </a:cubicBezTo>
                      <a:cubicBezTo>
                        <a:pt x="136725" y="95794"/>
                        <a:pt x="137596" y="96665"/>
                        <a:pt x="138467" y="97536"/>
                      </a:cubicBezTo>
                      <a:cubicBezTo>
                        <a:pt x="139337" y="97536"/>
                        <a:pt x="140208" y="96665"/>
                        <a:pt x="140208" y="95794"/>
                      </a:cubicBezTo>
                      <a:cubicBezTo>
                        <a:pt x="141079" y="94923"/>
                        <a:pt x="141079" y="93182"/>
                        <a:pt x="141079" y="92311"/>
                      </a:cubicBezTo>
                      <a:cubicBezTo>
                        <a:pt x="141079" y="89698"/>
                        <a:pt x="142821" y="87956"/>
                        <a:pt x="145433" y="87956"/>
                      </a:cubicBezTo>
                      <a:cubicBezTo>
                        <a:pt x="147175" y="87956"/>
                        <a:pt x="148917" y="87956"/>
                        <a:pt x="151529" y="87956"/>
                      </a:cubicBezTo>
                      <a:cubicBezTo>
                        <a:pt x="150658" y="92311"/>
                        <a:pt x="150658" y="96665"/>
                        <a:pt x="149788" y="101019"/>
                      </a:cubicBezTo>
                      <a:cubicBezTo>
                        <a:pt x="148917" y="103632"/>
                        <a:pt x="148917" y="106244"/>
                        <a:pt x="148046" y="108857"/>
                      </a:cubicBezTo>
                      <a:cubicBezTo>
                        <a:pt x="146304" y="117566"/>
                        <a:pt x="135854" y="117566"/>
                        <a:pt x="129758" y="112341"/>
                      </a:cubicBezTo>
                      <a:cubicBezTo>
                        <a:pt x="126274" y="108857"/>
                        <a:pt x="125404" y="108857"/>
                        <a:pt x="121920" y="111470"/>
                      </a:cubicBezTo>
                      <a:cubicBezTo>
                        <a:pt x="114953" y="115824"/>
                        <a:pt x="108857" y="114953"/>
                        <a:pt x="101019" y="108857"/>
                      </a:cubicBezTo>
                      <a:cubicBezTo>
                        <a:pt x="101019" y="110599"/>
                        <a:pt x="101019" y="112341"/>
                        <a:pt x="101019" y="114953"/>
                      </a:cubicBezTo>
                      <a:cubicBezTo>
                        <a:pt x="101890" y="124532"/>
                        <a:pt x="101019" y="134983"/>
                        <a:pt x="98407" y="144562"/>
                      </a:cubicBezTo>
                      <a:cubicBezTo>
                        <a:pt x="94924" y="155883"/>
                        <a:pt x="87086" y="164592"/>
                        <a:pt x="77507" y="172430"/>
                      </a:cubicBezTo>
                      <a:cubicBezTo>
                        <a:pt x="63573" y="182880"/>
                        <a:pt x="48768" y="189847"/>
                        <a:pt x="31351" y="195072"/>
                      </a:cubicBezTo>
                      <a:cubicBezTo>
                        <a:pt x="26997" y="195943"/>
                        <a:pt x="22642" y="196814"/>
                        <a:pt x="19159" y="197684"/>
                      </a:cubicBezTo>
                      <a:cubicBezTo>
                        <a:pt x="6967" y="198555"/>
                        <a:pt x="0" y="194201"/>
                        <a:pt x="0" y="181138"/>
                      </a:cubicBezTo>
                      <a:cubicBezTo>
                        <a:pt x="0" y="174171"/>
                        <a:pt x="1742" y="166334"/>
                        <a:pt x="2613" y="158496"/>
                      </a:cubicBezTo>
                      <a:cubicBezTo>
                        <a:pt x="2613" y="156754"/>
                        <a:pt x="3484" y="155012"/>
                        <a:pt x="4354" y="153271"/>
                      </a:cubicBezTo>
                      <a:cubicBezTo>
                        <a:pt x="5225" y="151529"/>
                        <a:pt x="6967" y="149787"/>
                        <a:pt x="7838" y="149787"/>
                      </a:cubicBezTo>
                      <a:cubicBezTo>
                        <a:pt x="8709" y="149787"/>
                        <a:pt x="9579" y="150658"/>
                        <a:pt x="10450" y="151529"/>
                      </a:cubicBezTo>
                      <a:cubicBezTo>
                        <a:pt x="11321" y="153271"/>
                        <a:pt x="11321" y="155012"/>
                        <a:pt x="11321" y="156754"/>
                      </a:cubicBezTo>
                      <a:cubicBezTo>
                        <a:pt x="11321" y="161109"/>
                        <a:pt x="11321" y="165463"/>
                        <a:pt x="12192" y="169817"/>
                      </a:cubicBezTo>
                      <a:cubicBezTo>
                        <a:pt x="13063" y="175913"/>
                        <a:pt x="16546" y="178526"/>
                        <a:pt x="22642" y="178526"/>
                      </a:cubicBezTo>
                      <a:cubicBezTo>
                        <a:pt x="34834" y="178526"/>
                        <a:pt x="46156" y="175042"/>
                        <a:pt x="57477" y="168075"/>
                      </a:cubicBezTo>
                      <a:cubicBezTo>
                        <a:pt x="74023" y="158496"/>
                        <a:pt x="82731" y="146304"/>
                        <a:pt x="87957" y="130629"/>
                      </a:cubicBezTo>
                      <a:cubicBezTo>
                        <a:pt x="89698" y="126274"/>
                        <a:pt x="89698" y="121049"/>
                        <a:pt x="90569" y="115824"/>
                      </a:cubicBezTo>
                      <a:cubicBezTo>
                        <a:pt x="90569" y="114953"/>
                        <a:pt x="89698" y="114082"/>
                        <a:pt x="89698" y="113211"/>
                      </a:cubicBezTo>
                      <a:cubicBezTo>
                        <a:pt x="88828" y="114082"/>
                        <a:pt x="87086" y="114082"/>
                        <a:pt x="87086" y="114953"/>
                      </a:cubicBezTo>
                      <a:cubicBezTo>
                        <a:pt x="86215" y="117566"/>
                        <a:pt x="85344" y="119307"/>
                        <a:pt x="85344" y="121920"/>
                      </a:cubicBezTo>
                      <a:cubicBezTo>
                        <a:pt x="80990" y="136724"/>
                        <a:pt x="74023" y="148916"/>
                        <a:pt x="60960" y="158496"/>
                      </a:cubicBezTo>
                      <a:cubicBezTo>
                        <a:pt x="52251" y="164592"/>
                        <a:pt x="42672" y="168946"/>
                        <a:pt x="33093" y="169817"/>
                      </a:cubicBezTo>
                      <a:cubicBezTo>
                        <a:pt x="21771" y="170688"/>
                        <a:pt x="14805" y="165463"/>
                        <a:pt x="13063" y="155012"/>
                      </a:cubicBezTo>
                      <a:cubicBezTo>
                        <a:pt x="12192" y="146304"/>
                        <a:pt x="14805" y="136724"/>
                        <a:pt x="18288" y="127145"/>
                      </a:cubicBezTo>
                      <a:cubicBezTo>
                        <a:pt x="19159" y="126274"/>
                        <a:pt x="20030" y="124532"/>
                        <a:pt x="21771" y="123662"/>
                      </a:cubicBezTo>
                      <a:cubicBezTo>
                        <a:pt x="22642" y="123662"/>
                        <a:pt x="24384" y="123662"/>
                        <a:pt x="24384" y="125403"/>
                      </a:cubicBezTo>
                      <a:cubicBezTo>
                        <a:pt x="25255" y="129758"/>
                        <a:pt x="25255" y="133241"/>
                        <a:pt x="25255" y="137595"/>
                      </a:cubicBezTo>
                      <a:cubicBezTo>
                        <a:pt x="25255" y="140208"/>
                        <a:pt x="25255" y="141950"/>
                        <a:pt x="25255" y="144562"/>
                      </a:cubicBezTo>
                      <a:cubicBezTo>
                        <a:pt x="26126" y="151529"/>
                        <a:pt x="32222" y="153271"/>
                        <a:pt x="39189" y="150658"/>
                      </a:cubicBezTo>
                      <a:cubicBezTo>
                        <a:pt x="52251" y="145433"/>
                        <a:pt x="62702" y="138466"/>
                        <a:pt x="71410" y="128016"/>
                      </a:cubicBezTo>
                      <a:cubicBezTo>
                        <a:pt x="74023" y="125403"/>
                        <a:pt x="74894" y="121049"/>
                        <a:pt x="76636" y="118436"/>
                      </a:cubicBezTo>
                      <a:cubicBezTo>
                        <a:pt x="74894" y="114953"/>
                        <a:pt x="74894" y="114082"/>
                        <a:pt x="74894" y="112341"/>
                      </a:cubicBezTo>
                      <a:close/>
                      <a:moveTo>
                        <a:pt x="63573" y="103632"/>
                      </a:moveTo>
                      <a:cubicBezTo>
                        <a:pt x="67056" y="103632"/>
                        <a:pt x="67927" y="102761"/>
                        <a:pt x="68798" y="100149"/>
                      </a:cubicBezTo>
                      <a:cubicBezTo>
                        <a:pt x="68798" y="97536"/>
                        <a:pt x="67056" y="95794"/>
                        <a:pt x="65314" y="96665"/>
                      </a:cubicBezTo>
                      <a:cubicBezTo>
                        <a:pt x="63573" y="96665"/>
                        <a:pt x="60089" y="100149"/>
                        <a:pt x="60089" y="101890"/>
                      </a:cubicBezTo>
                      <a:cubicBezTo>
                        <a:pt x="60089" y="104503"/>
                        <a:pt x="61831" y="103632"/>
                        <a:pt x="63573" y="1036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0" name="شكل حر: شكل 499">
                  <a:extLst>
                    <a:ext uri="{FF2B5EF4-FFF2-40B4-BE49-F238E27FC236}">
                      <a16:creationId xmlns:a16="http://schemas.microsoft.com/office/drawing/2014/main" id="{9AB60E38-D5E9-4CAC-B733-8466645D8D03}"/>
                    </a:ext>
                  </a:extLst>
                </p:cNvPr>
                <p:cNvSpPr/>
                <p:nvPr/>
              </p:nvSpPr>
              <p:spPr>
                <a:xfrm>
                  <a:off x="3269726" y="4850892"/>
                  <a:ext cx="105715" cy="129241"/>
                </a:xfrm>
                <a:custGeom>
                  <a:avLst/>
                  <a:gdLst>
                    <a:gd name="connsiteX0" fmla="*/ 99619 w 105715"/>
                    <a:gd name="connsiteY0" fmla="*/ 18070 h 129241"/>
                    <a:gd name="connsiteX1" fmla="*/ 103103 w 105715"/>
                    <a:gd name="connsiteY1" fmla="*/ 44196 h 129241"/>
                    <a:gd name="connsiteX2" fmla="*/ 96136 w 105715"/>
                    <a:gd name="connsiteY2" fmla="*/ 59000 h 129241"/>
                    <a:gd name="connsiteX3" fmla="*/ 82202 w 105715"/>
                    <a:gd name="connsiteY3" fmla="*/ 65967 h 129241"/>
                    <a:gd name="connsiteX4" fmla="*/ 75235 w 105715"/>
                    <a:gd name="connsiteY4" fmla="*/ 65097 h 129241"/>
                    <a:gd name="connsiteX5" fmla="*/ 70881 w 105715"/>
                    <a:gd name="connsiteY5" fmla="*/ 62484 h 129241"/>
                    <a:gd name="connsiteX6" fmla="*/ 63043 w 105715"/>
                    <a:gd name="connsiteY6" fmla="*/ 67709 h 129241"/>
                    <a:gd name="connsiteX7" fmla="*/ 63043 w 105715"/>
                    <a:gd name="connsiteY7" fmla="*/ 75547 h 129241"/>
                    <a:gd name="connsiteX8" fmla="*/ 62173 w 105715"/>
                    <a:gd name="connsiteY8" fmla="*/ 107769 h 129241"/>
                    <a:gd name="connsiteX9" fmla="*/ 57818 w 105715"/>
                    <a:gd name="connsiteY9" fmla="*/ 121702 h 129241"/>
                    <a:gd name="connsiteX10" fmla="*/ 51722 w 105715"/>
                    <a:gd name="connsiteY10" fmla="*/ 128669 h 129241"/>
                    <a:gd name="connsiteX11" fmla="*/ 49110 w 105715"/>
                    <a:gd name="connsiteY11" fmla="*/ 127798 h 129241"/>
                    <a:gd name="connsiteX12" fmla="*/ 49981 w 105715"/>
                    <a:gd name="connsiteY12" fmla="*/ 93835 h 129241"/>
                    <a:gd name="connsiteX13" fmla="*/ 49981 w 105715"/>
                    <a:gd name="connsiteY13" fmla="*/ 85997 h 129241"/>
                    <a:gd name="connsiteX14" fmla="*/ 43885 w 105715"/>
                    <a:gd name="connsiteY14" fmla="*/ 82514 h 129241"/>
                    <a:gd name="connsiteX15" fmla="*/ 36047 w 105715"/>
                    <a:gd name="connsiteY15" fmla="*/ 83385 h 129241"/>
                    <a:gd name="connsiteX16" fmla="*/ 30822 w 105715"/>
                    <a:gd name="connsiteY16" fmla="*/ 76418 h 129241"/>
                    <a:gd name="connsiteX17" fmla="*/ 32563 w 105715"/>
                    <a:gd name="connsiteY17" fmla="*/ 51163 h 129241"/>
                    <a:gd name="connsiteX18" fmla="*/ 32563 w 105715"/>
                    <a:gd name="connsiteY18" fmla="*/ 48550 h 129241"/>
                    <a:gd name="connsiteX19" fmla="*/ 31693 w 105715"/>
                    <a:gd name="connsiteY19" fmla="*/ 46809 h 129241"/>
                    <a:gd name="connsiteX20" fmla="*/ 29951 w 105715"/>
                    <a:gd name="connsiteY20" fmla="*/ 49421 h 129241"/>
                    <a:gd name="connsiteX21" fmla="*/ 26467 w 105715"/>
                    <a:gd name="connsiteY21" fmla="*/ 59871 h 129241"/>
                    <a:gd name="connsiteX22" fmla="*/ 23855 w 105715"/>
                    <a:gd name="connsiteY22" fmla="*/ 78159 h 129241"/>
                    <a:gd name="connsiteX23" fmla="*/ 16888 w 105715"/>
                    <a:gd name="connsiteY23" fmla="*/ 90351 h 129241"/>
                    <a:gd name="connsiteX24" fmla="*/ 4696 w 105715"/>
                    <a:gd name="connsiteY24" fmla="*/ 94706 h 129241"/>
                    <a:gd name="connsiteX25" fmla="*/ 342 w 105715"/>
                    <a:gd name="connsiteY25" fmla="*/ 84256 h 129241"/>
                    <a:gd name="connsiteX26" fmla="*/ 2083 w 105715"/>
                    <a:gd name="connsiteY26" fmla="*/ 53776 h 129241"/>
                    <a:gd name="connsiteX27" fmla="*/ 2954 w 105715"/>
                    <a:gd name="connsiteY27" fmla="*/ 50292 h 129241"/>
                    <a:gd name="connsiteX28" fmla="*/ 4696 w 105715"/>
                    <a:gd name="connsiteY28" fmla="*/ 50292 h 129241"/>
                    <a:gd name="connsiteX29" fmla="*/ 7308 w 105715"/>
                    <a:gd name="connsiteY29" fmla="*/ 62484 h 129241"/>
                    <a:gd name="connsiteX30" fmla="*/ 9050 w 105715"/>
                    <a:gd name="connsiteY30" fmla="*/ 72934 h 129241"/>
                    <a:gd name="connsiteX31" fmla="*/ 10792 w 105715"/>
                    <a:gd name="connsiteY31" fmla="*/ 75547 h 129241"/>
                    <a:gd name="connsiteX32" fmla="*/ 13405 w 105715"/>
                    <a:gd name="connsiteY32" fmla="*/ 75547 h 129241"/>
                    <a:gd name="connsiteX33" fmla="*/ 16017 w 105715"/>
                    <a:gd name="connsiteY33" fmla="*/ 72063 h 129241"/>
                    <a:gd name="connsiteX34" fmla="*/ 19501 w 105715"/>
                    <a:gd name="connsiteY34" fmla="*/ 59871 h 129241"/>
                    <a:gd name="connsiteX35" fmla="*/ 25596 w 105715"/>
                    <a:gd name="connsiteY35" fmla="*/ 38971 h 129241"/>
                    <a:gd name="connsiteX36" fmla="*/ 31693 w 105715"/>
                    <a:gd name="connsiteY36" fmla="*/ 29391 h 129241"/>
                    <a:gd name="connsiteX37" fmla="*/ 41272 w 105715"/>
                    <a:gd name="connsiteY37" fmla="*/ 26779 h 129241"/>
                    <a:gd name="connsiteX38" fmla="*/ 42143 w 105715"/>
                    <a:gd name="connsiteY38" fmla="*/ 35487 h 129241"/>
                    <a:gd name="connsiteX39" fmla="*/ 40401 w 105715"/>
                    <a:gd name="connsiteY39" fmla="*/ 53776 h 129241"/>
                    <a:gd name="connsiteX40" fmla="*/ 42143 w 105715"/>
                    <a:gd name="connsiteY40" fmla="*/ 61613 h 129241"/>
                    <a:gd name="connsiteX41" fmla="*/ 46497 w 105715"/>
                    <a:gd name="connsiteY41" fmla="*/ 59000 h 129241"/>
                    <a:gd name="connsiteX42" fmla="*/ 47368 w 105715"/>
                    <a:gd name="connsiteY42" fmla="*/ 48550 h 129241"/>
                    <a:gd name="connsiteX43" fmla="*/ 44755 w 105715"/>
                    <a:gd name="connsiteY43" fmla="*/ 25037 h 129241"/>
                    <a:gd name="connsiteX44" fmla="*/ 45626 w 105715"/>
                    <a:gd name="connsiteY44" fmla="*/ 5878 h 129241"/>
                    <a:gd name="connsiteX45" fmla="*/ 49110 w 105715"/>
                    <a:gd name="connsiteY45" fmla="*/ 653 h 129241"/>
                    <a:gd name="connsiteX46" fmla="*/ 53464 w 105715"/>
                    <a:gd name="connsiteY46" fmla="*/ 653 h 129241"/>
                    <a:gd name="connsiteX47" fmla="*/ 57818 w 105715"/>
                    <a:gd name="connsiteY47" fmla="*/ 10233 h 129241"/>
                    <a:gd name="connsiteX48" fmla="*/ 58689 w 105715"/>
                    <a:gd name="connsiteY48" fmla="*/ 33746 h 129241"/>
                    <a:gd name="connsiteX49" fmla="*/ 60431 w 105715"/>
                    <a:gd name="connsiteY49" fmla="*/ 46809 h 129241"/>
                    <a:gd name="connsiteX50" fmla="*/ 61302 w 105715"/>
                    <a:gd name="connsiteY50" fmla="*/ 48550 h 129241"/>
                    <a:gd name="connsiteX51" fmla="*/ 64785 w 105715"/>
                    <a:gd name="connsiteY51" fmla="*/ 49421 h 129241"/>
                    <a:gd name="connsiteX52" fmla="*/ 65656 w 105715"/>
                    <a:gd name="connsiteY52" fmla="*/ 45067 h 129241"/>
                    <a:gd name="connsiteX53" fmla="*/ 61302 w 105715"/>
                    <a:gd name="connsiteY53" fmla="*/ 31133 h 129241"/>
                    <a:gd name="connsiteX54" fmla="*/ 63043 w 105715"/>
                    <a:gd name="connsiteY54" fmla="*/ 14587 h 129241"/>
                    <a:gd name="connsiteX55" fmla="*/ 67398 w 105715"/>
                    <a:gd name="connsiteY55" fmla="*/ 9362 h 129241"/>
                    <a:gd name="connsiteX56" fmla="*/ 72623 w 105715"/>
                    <a:gd name="connsiteY56" fmla="*/ 11103 h 129241"/>
                    <a:gd name="connsiteX57" fmla="*/ 76977 w 105715"/>
                    <a:gd name="connsiteY57" fmla="*/ 38971 h 129241"/>
                    <a:gd name="connsiteX58" fmla="*/ 77848 w 105715"/>
                    <a:gd name="connsiteY58" fmla="*/ 42454 h 129241"/>
                    <a:gd name="connsiteX59" fmla="*/ 86556 w 105715"/>
                    <a:gd name="connsiteY59" fmla="*/ 48550 h 129241"/>
                    <a:gd name="connsiteX60" fmla="*/ 89169 w 105715"/>
                    <a:gd name="connsiteY60" fmla="*/ 49421 h 129241"/>
                    <a:gd name="connsiteX61" fmla="*/ 93523 w 105715"/>
                    <a:gd name="connsiteY61" fmla="*/ 45938 h 129241"/>
                    <a:gd name="connsiteX62" fmla="*/ 90911 w 105715"/>
                    <a:gd name="connsiteY62" fmla="*/ 34617 h 129241"/>
                    <a:gd name="connsiteX63" fmla="*/ 84815 w 105715"/>
                    <a:gd name="connsiteY63" fmla="*/ 15458 h 129241"/>
                    <a:gd name="connsiteX64" fmla="*/ 86556 w 105715"/>
                    <a:gd name="connsiteY64" fmla="*/ 8491 h 129241"/>
                    <a:gd name="connsiteX65" fmla="*/ 96136 w 105715"/>
                    <a:gd name="connsiteY65" fmla="*/ 5007 h 129241"/>
                    <a:gd name="connsiteX66" fmla="*/ 105715 w 105715"/>
                    <a:gd name="connsiteY66" fmla="*/ 18941 h 129241"/>
                    <a:gd name="connsiteX67" fmla="*/ 104845 w 105715"/>
                    <a:gd name="connsiteY67" fmla="*/ 21554 h 129241"/>
                    <a:gd name="connsiteX68" fmla="*/ 99619 w 105715"/>
                    <a:gd name="connsiteY68" fmla="*/ 18070 h 129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105715" h="129241">
                      <a:moveTo>
                        <a:pt x="99619" y="18070"/>
                      </a:moveTo>
                      <a:cubicBezTo>
                        <a:pt x="100490" y="26779"/>
                        <a:pt x="102232" y="35487"/>
                        <a:pt x="103103" y="44196"/>
                      </a:cubicBezTo>
                      <a:cubicBezTo>
                        <a:pt x="103974" y="50292"/>
                        <a:pt x="101361" y="55517"/>
                        <a:pt x="96136" y="59000"/>
                      </a:cubicBezTo>
                      <a:cubicBezTo>
                        <a:pt x="91782" y="61613"/>
                        <a:pt x="87427" y="64226"/>
                        <a:pt x="82202" y="65967"/>
                      </a:cubicBezTo>
                      <a:cubicBezTo>
                        <a:pt x="79590" y="66838"/>
                        <a:pt x="76977" y="65967"/>
                        <a:pt x="75235" y="65097"/>
                      </a:cubicBezTo>
                      <a:cubicBezTo>
                        <a:pt x="73494" y="64226"/>
                        <a:pt x="72623" y="63355"/>
                        <a:pt x="70881" y="62484"/>
                      </a:cubicBezTo>
                      <a:cubicBezTo>
                        <a:pt x="67398" y="60742"/>
                        <a:pt x="63914" y="63355"/>
                        <a:pt x="63043" y="67709"/>
                      </a:cubicBezTo>
                      <a:cubicBezTo>
                        <a:pt x="63043" y="70322"/>
                        <a:pt x="62173" y="72934"/>
                        <a:pt x="63043" y="75547"/>
                      </a:cubicBezTo>
                      <a:cubicBezTo>
                        <a:pt x="63914" y="85997"/>
                        <a:pt x="63914" y="96447"/>
                        <a:pt x="62173" y="107769"/>
                      </a:cubicBezTo>
                      <a:cubicBezTo>
                        <a:pt x="61302" y="112123"/>
                        <a:pt x="59560" y="117348"/>
                        <a:pt x="57818" y="121702"/>
                      </a:cubicBezTo>
                      <a:cubicBezTo>
                        <a:pt x="56947" y="124315"/>
                        <a:pt x="54335" y="126057"/>
                        <a:pt x="51722" y="128669"/>
                      </a:cubicBezTo>
                      <a:cubicBezTo>
                        <a:pt x="49981" y="129540"/>
                        <a:pt x="49110" y="129540"/>
                        <a:pt x="49110" y="127798"/>
                      </a:cubicBezTo>
                      <a:cubicBezTo>
                        <a:pt x="49110" y="116477"/>
                        <a:pt x="49110" y="105156"/>
                        <a:pt x="49981" y="93835"/>
                      </a:cubicBezTo>
                      <a:cubicBezTo>
                        <a:pt x="49981" y="91222"/>
                        <a:pt x="49981" y="88610"/>
                        <a:pt x="49981" y="85997"/>
                      </a:cubicBezTo>
                      <a:cubicBezTo>
                        <a:pt x="49981" y="81643"/>
                        <a:pt x="48239" y="80772"/>
                        <a:pt x="43885" y="82514"/>
                      </a:cubicBezTo>
                      <a:cubicBezTo>
                        <a:pt x="41272" y="83385"/>
                        <a:pt x="38659" y="83385"/>
                        <a:pt x="36047" y="83385"/>
                      </a:cubicBezTo>
                      <a:cubicBezTo>
                        <a:pt x="32563" y="83385"/>
                        <a:pt x="30822" y="80772"/>
                        <a:pt x="30822" y="76418"/>
                      </a:cubicBezTo>
                      <a:cubicBezTo>
                        <a:pt x="31693" y="67709"/>
                        <a:pt x="31693" y="59000"/>
                        <a:pt x="32563" y="51163"/>
                      </a:cubicBezTo>
                      <a:cubicBezTo>
                        <a:pt x="32563" y="50292"/>
                        <a:pt x="32563" y="49421"/>
                        <a:pt x="32563" y="48550"/>
                      </a:cubicBezTo>
                      <a:cubicBezTo>
                        <a:pt x="32563" y="47679"/>
                        <a:pt x="31693" y="47679"/>
                        <a:pt x="31693" y="46809"/>
                      </a:cubicBezTo>
                      <a:cubicBezTo>
                        <a:pt x="30822" y="47679"/>
                        <a:pt x="29951" y="48550"/>
                        <a:pt x="29951" y="49421"/>
                      </a:cubicBezTo>
                      <a:cubicBezTo>
                        <a:pt x="29080" y="52905"/>
                        <a:pt x="27338" y="56388"/>
                        <a:pt x="26467" y="59871"/>
                      </a:cubicBezTo>
                      <a:cubicBezTo>
                        <a:pt x="25596" y="65967"/>
                        <a:pt x="24726" y="72063"/>
                        <a:pt x="23855" y="78159"/>
                      </a:cubicBezTo>
                      <a:cubicBezTo>
                        <a:pt x="22984" y="82514"/>
                        <a:pt x="21242" y="86868"/>
                        <a:pt x="16888" y="90351"/>
                      </a:cubicBezTo>
                      <a:cubicBezTo>
                        <a:pt x="12534" y="94706"/>
                        <a:pt x="8179" y="96447"/>
                        <a:pt x="4696" y="94706"/>
                      </a:cubicBezTo>
                      <a:cubicBezTo>
                        <a:pt x="2083" y="92964"/>
                        <a:pt x="1213" y="88610"/>
                        <a:pt x="342" y="84256"/>
                      </a:cubicBezTo>
                      <a:cubicBezTo>
                        <a:pt x="-529" y="75547"/>
                        <a:pt x="342" y="64226"/>
                        <a:pt x="2083" y="53776"/>
                      </a:cubicBezTo>
                      <a:cubicBezTo>
                        <a:pt x="2083" y="52905"/>
                        <a:pt x="2954" y="52034"/>
                        <a:pt x="2954" y="50292"/>
                      </a:cubicBezTo>
                      <a:cubicBezTo>
                        <a:pt x="3825" y="50292"/>
                        <a:pt x="4696" y="49421"/>
                        <a:pt x="4696" y="50292"/>
                      </a:cubicBezTo>
                      <a:cubicBezTo>
                        <a:pt x="5567" y="53776"/>
                        <a:pt x="6438" y="58130"/>
                        <a:pt x="7308" y="62484"/>
                      </a:cubicBezTo>
                      <a:cubicBezTo>
                        <a:pt x="8179" y="65967"/>
                        <a:pt x="9050" y="69451"/>
                        <a:pt x="9050" y="72934"/>
                      </a:cubicBezTo>
                      <a:cubicBezTo>
                        <a:pt x="9050" y="73805"/>
                        <a:pt x="9921" y="74676"/>
                        <a:pt x="10792" y="75547"/>
                      </a:cubicBezTo>
                      <a:cubicBezTo>
                        <a:pt x="11663" y="76418"/>
                        <a:pt x="12534" y="76418"/>
                        <a:pt x="13405" y="75547"/>
                      </a:cubicBezTo>
                      <a:cubicBezTo>
                        <a:pt x="14275" y="74676"/>
                        <a:pt x="16017" y="72934"/>
                        <a:pt x="16017" y="72063"/>
                      </a:cubicBezTo>
                      <a:cubicBezTo>
                        <a:pt x="16888" y="67709"/>
                        <a:pt x="17759" y="63355"/>
                        <a:pt x="19501" y="59871"/>
                      </a:cubicBezTo>
                      <a:cubicBezTo>
                        <a:pt x="21242" y="52905"/>
                        <a:pt x="23855" y="45938"/>
                        <a:pt x="25596" y="38971"/>
                      </a:cubicBezTo>
                      <a:cubicBezTo>
                        <a:pt x="26467" y="35487"/>
                        <a:pt x="29080" y="32004"/>
                        <a:pt x="31693" y="29391"/>
                      </a:cubicBezTo>
                      <a:cubicBezTo>
                        <a:pt x="36047" y="24166"/>
                        <a:pt x="40401" y="22425"/>
                        <a:pt x="41272" y="26779"/>
                      </a:cubicBezTo>
                      <a:cubicBezTo>
                        <a:pt x="42143" y="29391"/>
                        <a:pt x="42143" y="32004"/>
                        <a:pt x="42143" y="35487"/>
                      </a:cubicBezTo>
                      <a:cubicBezTo>
                        <a:pt x="42143" y="41583"/>
                        <a:pt x="41272" y="47679"/>
                        <a:pt x="40401" y="53776"/>
                      </a:cubicBezTo>
                      <a:cubicBezTo>
                        <a:pt x="39530" y="57259"/>
                        <a:pt x="40401" y="59871"/>
                        <a:pt x="42143" y="61613"/>
                      </a:cubicBezTo>
                      <a:cubicBezTo>
                        <a:pt x="43885" y="62484"/>
                        <a:pt x="46497" y="61613"/>
                        <a:pt x="46497" y="59000"/>
                      </a:cubicBezTo>
                      <a:cubicBezTo>
                        <a:pt x="47368" y="55517"/>
                        <a:pt x="47368" y="52034"/>
                        <a:pt x="47368" y="48550"/>
                      </a:cubicBezTo>
                      <a:cubicBezTo>
                        <a:pt x="46497" y="40713"/>
                        <a:pt x="44755" y="32875"/>
                        <a:pt x="44755" y="25037"/>
                      </a:cubicBezTo>
                      <a:cubicBezTo>
                        <a:pt x="44755" y="18941"/>
                        <a:pt x="44755" y="12845"/>
                        <a:pt x="45626" y="5878"/>
                      </a:cubicBezTo>
                      <a:cubicBezTo>
                        <a:pt x="45626" y="4137"/>
                        <a:pt x="48239" y="1524"/>
                        <a:pt x="49110" y="653"/>
                      </a:cubicBezTo>
                      <a:cubicBezTo>
                        <a:pt x="49981" y="-218"/>
                        <a:pt x="52593" y="-218"/>
                        <a:pt x="53464" y="653"/>
                      </a:cubicBezTo>
                      <a:cubicBezTo>
                        <a:pt x="56947" y="2395"/>
                        <a:pt x="56947" y="6749"/>
                        <a:pt x="57818" y="10233"/>
                      </a:cubicBezTo>
                      <a:cubicBezTo>
                        <a:pt x="58689" y="18070"/>
                        <a:pt x="57818" y="25908"/>
                        <a:pt x="58689" y="33746"/>
                      </a:cubicBezTo>
                      <a:cubicBezTo>
                        <a:pt x="58689" y="38100"/>
                        <a:pt x="59560" y="42454"/>
                        <a:pt x="60431" y="46809"/>
                      </a:cubicBezTo>
                      <a:cubicBezTo>
                        <a:pt x="60431" y="47679"/>
                        <a:pt x="60431" y="48550"/>
                        <a:pt x="61302" y="48550"/>
                      </a:cubicBezTo>
                      <a:cubicBezTo>
                        <a:pt x="62173" y="49421"/>
                        <a:pt x="63914" y="49421"/>
                        <a:pt x="64785" y="49421"/>
                      </a:cubicBezTo>
                      <a:cubicBezTo>
                        <a:pt x="66527" y="48550"/>
                        <a:pt x="66527" y="46809"/>
                        <a:pt x="65656" y="45067"/>
                      </a:cubicBezTo>
                      <a:cubicBezTo>
                        <a:pt x="63914" y="40713"/>
                        <a:pt x="62173" y="35487"/>
                        <a:pt x="61302" y="31133"/>
                      </a:cubicBezTo>
                      <a:cubicBezTo>
                        <a:pt x="60431" y="25908"/>
                        <a:pt x="60431" y="20683"/>
                        <a:pt x="63043" y="14587"/>
                      </a:cubicBezTo>
                      <a:cubicBezTo>
                        <a:pt x="63914" y="11974"/>
                        <a:pt x="64785" y="10233"/>
                        <a:pt x="67398" y="9362"/>
                      </a:cubicBezTo>
                      <a:cubicBezTo>
                        <a:pt x="70010" y="8491"/>
                        <a:pt x="70881" y="9362"/>
                        <a:pt x="72623" y="11103"/>
                      </a:cubicBezTo>
                      <a:cubicBezTo>
                        <a:pt x="78719" y="18070"/>
                        <a:pt x="78719" y="27650"/>
                        <a:pt x="76977" y="38971"/>
                      </a:cubicBezTo>
                      <a:cubicBezTo>
                        <a:pt x="76977" y="39842"/>
                        <a:pt x="76977" y="41583"/>
                        <a:pt x="77848" y="42454"/>
                      </a:cubicBezTo>
                      <a:cubicBezTo>
                        <a:pt x="80461" y="44196"/>
                        <a:pt x="83073" y="46809"/>
                        <a:pt x="86556" y="48550"/>
                      </a:cubicBezTo>
                      <a:cubicBezTo>
                        <a:pt x="87427" y="49421"/>
                        <a:pt x="88298" y="49421"/>
                        <a:pt x="89169" y="49421"/>
                      </a:cubicBezTo>
                      <a:cubicBezTo>
                        <a:pt x="92653" y="49421"/>
                        <a:pt x="93523" y="48550"/>
                        <a:pt x="93523" y="45938"/>
                      </a:cubicBezTo>
                      <a:cubicBezTo>
                        <a:pt x="93523" y="41583"/>
                        <a:pt x="92653" y="38100"/>
                        <a:pt x="90911" y="34617"/>
                      </a:cubicBezTo>
                      <a:cubicBezTo>
                        <a:pt x="87427" y="29391"/>
                        <a:pt x="84815" y="23296"/>
                        <a:pt x="84815" y="15458"/>
                      </a:cubicBezTo>
                      <a:cubicBezTo>
                        <a:pt x="84815" y="12845"/>
                        <a:pt x="85686" y="10233"/>
                        <a:pt x="86556" y="8491"/>
                      </a:cubicBezTo>
                      <a:cubicBezTo>
                        <a:pt x="88298" y="4137"/>
                        <a:pt x="92653" y="3266"/>
                        <a:pt x="96136" y="5007"/>
                      </a:cubicBezTo>
                      <a:cubicBezTo>
                        <a:pt x="101361" y="7620"/>
                        <a:pt x="103974" y="12845"/>
                        <a:pt x="105715" y="18941"/>
                      </a:cubicBezTo>
                      <a:cubicBezTo>
                        <a:pt x="105715" y="19812"/>
                        <a:pt x="104845" y="21554"/>
                        <a:pt x="104845" y="21554"/>
                      </a:cubicBezTo>
                      <a:cubicBezTo>
                        <a:pt x="101361" y="18070"/>
                        <a:pt x="100490" y="18070"/>
                        <a:pt x="99619" y="180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1" name="شكل حر: شكل 500">
                  <a:extLst>
                    <a:ext uri="{FF2B5EF4-FFF2-40B4-BE49-F238E27FC236}">
                      <a16:creationId xmlns:a16="http://schemas.microsoft.com/office/drawing/2014/main" id="{FA3C93FB-B691-4222-AD98-EB094370A94C}"/>
                    </a:ext>
                  </a:extLst>
                </p:cNvPr>
                <p:cNvSpPr/>
                <p:nvPr/>
              </p:nvSpPr>
              <p:spPr>
                <a:xfrm>
                  <a:off x="3560631" y="4900708"/>
                  <a:ext cx="77809" cy="192935"/>
                </a:xfrm>
                <a:custGeom>
                  <a:avLst/>
                  <a:gdLst>
                    <a:gd name="connsiteX0" fmla="*/ 25558 w 77809"/>
                    <a:gd name="connsiteY0" fmla="*/ 28343 h 192935"/>
                    <a:gd name="connsiteX1" fmla="*/ 26429 w 77809"/>
                    <a:gd name="connsiteY1" fmla="*/ 21376 h 192935"/>
                    <a:gd name="connsiteX2" fmla="*/ 27300 w 77809"/>
                    <a:gd name="connsiteY2" fmla="*/ 18764 h 192935"/>
                    <a:gd name="connsiteX3" fmla="*/ 31654 w 77809"/>
                    <a:gd name="connsiteY3" fmla="*/ 16151 h 192935"/>
                    <a:gd name="connsiteX4" fmla="*/ 35138 w 77809"/>
                    <a:gd name="connsiteY4" fmla="*/ 21376 h 192935"/>
                    <a:gd name="connsiteX5" fmla="*/ 45588 w 77809"/>
                    <a:gd name="connsiteY5" fmla="*/ 44019 h 192935"/>
                    <a:gd name="connsiteX6" fmla="*/ 49072 w 77809"/>
                    <a:gd name="connsiteY6" fmla="*/ 56211 h 192935"/>
                    <a:gd name="connsiteX7" fmla="*/ 49072 w 77809"/>
                    <a:gd name="connsiteY7" fmla="*/ 61436 h 192935"/>
                    <a:gd name="connsiteX8" fmla="*/ 45588 w 77809"/>
                    <a:gd name="connsiteY8" fmla="*/ 57952 h 192935"/>
                    <a:gd name="connsiteX9" fmla="*/ 45588 w 77809"/>
                    <a:gd name="connsiteY9" fmla="*/ 63177 h 192935"/>
                    <a:gd name="connsiteX10" fmla="*/ 46459 w 77809"/>
                    <a:gd name="connsiteY10" fmla="*/ 85820 h 192935"/>
                    <a:gd name="connsiteX11" fmla="*/ 47330 w 77809"/>
                    <a:gd name="connsiteY11" fmla="*/ 91045 h 192935"/>
                    <a:gd name="connsiteX12" fmla="*/ 75197 w 77809"/>
                    <a:gd name="connsiteY12" fmla="*/ 157230 h 192935"/>
                    <a:gd name="connsiteX13" fmla="*/ 77810 w 77809"/>
                    <a:gd name="connsiteY13" fmla="*/ 178131 h 192935"/>
                    <a:gd name="connsiteX14" fmla="*/ 76939 w 77809"/>
                    <a:gd name="connsiteY14" fmla="*/ 185097 h 192935"/>
                    <a:gd name="connsiteX15" fmla="*/ 75197 w 77809"/>
                    <a:gd name="connsiteY15" fmla="*/ 188581 h 192935"/>
                    <a:gd name="connsiteX16" fmla="*/ 48201 w 77809"/>
                    <a:gd name="connsiteY16" fmla="*/ 119783 h 192935"/>
                    <a:gd name="connsiteX17" fmla="*/ 47330 w 77809"/>
                    <a:gd name="connsiteY17" fmla="*/ 139813 h 192935"/>
                    <a:gd name="connsiteX18" fmla="*/ 44717 w 77809"/>
                    <a:gd name="connsiteY18" fmla="*/ 180743 h 192935"/>
                    <a:gd name="connsiteX19" fmla="*/ 34267 w 77809"/>
                    <a:gd name="connsiteY19" fmla="*/ 192935 h 192935"/>
                    <a:gd name="connsiteX20" fmla="*/ 29913 w 77809"/>
                    <a:gd name="connsiteY20" fmla="*/ 192935 h 192935"/>
                    <a:gd name="connsiteX21" fmla="*/ 30783 w 77809"/>
                    <a:gd name="connsiteY21" fmla="*/ 180743 h 192935"/>
                    <a:gd name="connsiteX22" fmla="*/ 33396 w 77809"/>
                    <a:gd name="connsiteY22" fmla="*/ 118041 h 192935"/>
                    <a:gd name="connsiteX23" fmla="*/ 32525 w 77809"/>
                    <a:gd name="connsiteY23" fmla="*/ 87561 h 192935"/>
                    <a:gd name="connsiteX24" fmla="*/ 31654 w 77809"/>
                    <a:gd name="connsiteY24" fmla="*/ 83207 h 192935"/>
                    <a:gd name="connsiteX25" fmla="*/ 4658 w 77809"/>
                    <a:gd name="connsiteY25" fmla="*/ 25731 h 192935"/>
                    <a:gd name="connsiteX26" fmla="*/ 303 w 77809"/>
                    <a:gd name="connsiteY26" fmla="*/ 3088 h 192935"/>
                    <a:gd name="connsiteX27" fmla="*/ 6400 w 77809"/>
                    <a:gd name="connsiteY27" fmla="*/ 2217 h 192935"/>
                    <a:gd name="connsiteX28" fmla="*/ 10754 w 77809"/>
                    <a:gd name="connsiteY28" fmla="*/ 6572 h 192935"/>
                    <a:gd name="connsiteX29" fmla="*/ 25558 w 77809"/>
                    <a:gd name="connsiteY29" fmla="*/ 28343 h 192935"/>
                    <a:gd name="connsiteX30" fmla="*/ 25558 w 77809"/>
                    <a:gd name="connsiteY30" fmla="*/ 28343 h 192935"/>
                    <a:gd name="connsiteX31" fmla="*/ 27300 w 77809"/>
                    <a:gd name="connsiteY31" fmla="*/ 47502 h 192935"/>
                    <a:gd name="connsiteX32" fmla="*/ 27300 w 77809"/>
                    <a:gd name="connsiteY32" fmla="*/ 47502 h 192935"/>
                    <a:gd name="connsiteX33" fmla="*/ 27300 w 77809"/>
                    <a:gd name="connsiteY33" fmla="*/ 41406 h 192935"/>
                    <a:gd name="connsiteX34" fmla="*/ 22075 w 77809"/>
                    <a:gd name="connsiteY34" fmla="*/ 37052 h 192935"/>
                    <a:gd name="connsiteX35" fmla="*/ 27300 w 77809"/>
                    <a:gd name="connsiteY35" fmla="*/ 47502 h 1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7809" h="192935">
                      <a:moveTo>
                        <a:pt x="25558" y="28343"/>
                      </a:moveTo>
                      <a:cubicBezTo>
                        <a:pt x="25558" y="25731"/>
                        <a:pt x="26429" y="23118"/>
                        <a:pt x="26429" y="21376"/>
                      </a:cubicBezTo>
                      <a:cubicBezTo>
                        <a:pt x="26429" y="20506"/>
                        <a:pt x="27300" y="18764"/>
                        <a:pt x="27300" y="18764"/>
                      </a:cubicBezTo>
                      <a:cubicBezTo>
                        <a:pt x="28171" y="17893"/>
                        <a:pt x="29913" y="17022"/>
                        <a:pt x="31654" y="16151"/>
                      </a:cubicBezTo>
                      <a:cubicBezTo>
                        <a:pt x="32525" y="17893"/>
                        <a:pt x="34267" y="19635"/>
                        <a:pt x="35138" y="21376"/>
                      </a:cubicBezTo>
                      <a:cubicBezTo>
                        <a:pt x="38621" y="29214"/>
                        <a:pt x="42105" y="36181"/>
                        <a:pt x="45588" y="44019"/>
                      </a:cubicBezTo>
                      <a:cubicBezTo>
                        <a:pt x="47330" y="48373"/>
                        <a:pt x="48201" y="52727"/>
                        <a:pt x="49072" y="56211"/>
                      </a:cubicBezTo>
                      <a:cubicBezTo>
                        <a:pt x="49072" y="57952"/>
                        <a:pt x="49072" y="58823"/>
                        <a:pt x="49072" y="61436"/>
                      </a:cubicBezTo>
                      <a:cubicBezTo>
                        <a:pt x="47330" y="59694"/>
                        <a:pt x="46459" y="58823"/>
                        <a:pt x="45588" y="57952"/>
                      </a:cubicBezTo>
                      <a:cubicBezTo>
                        <a:pt x="45588" y="59694"/>
                        <a:pt x="45588" y="61436"/>
                        <a:pt x="45588" y="63177"/>
                      </a:cubicBezTo>
                      <a:cubicBezTo>
                        <a:pt x="45588" y="71015"/>
                        <a:pt x="46459" y="77982"/>
                        <a:pt x="46459" y="85820"/>
                      </a:cubicBezTo>
                      <a:cubicBezTo>
                        <a:pt x="46459" y="87561"/>
                        <a:pt x="47330" y="89303"/>
                        <a:pt x="47330" y="91045"/>
                      </a:cubicBezTo>
                      <a:cubicBezTo>
                        <a:pt x="57780" y="113687"/>
                        <a:pt x="66489" y="135459"/>
                        <a:pt x="75197" y="157230"/>
                      </a:cubicBezTo>
                      <a:cubicBezTo>
                        <a:pt x="77810" y="165068"/>
                        <a:pt x="77810" y="171164"/>
                        <a:pt x="77810" y="178131"/>
                      </a:cubicBezTo>
                      <a:cubicBezTo>
                        <a:pt x="77810" y="180743"/>
                        <a:pt x="76939" y="182485"/>
                        <a:pt x="76939" y="185097"/>
                      </a:cubicBezTo>
                      <a:cubicBezTo>
                        <a:pt x="76939" y="185968"/>
                        <a:pt x="76068" y="186839"/>
                        <a:pt x="75197" y="188581"/>
                      </a:cubicBezTo>
                      <a:cubicBezTo>
                        <a:pt x="65618" y="165939"/>
                        <a:pt x="56909" y="143296"/>
                        <a:pt x="48201" y="119783"/>
                      </a:cubicBezTo>
                      <a:cubicBezTo>
                        <a:pt x="47330" y="126750"/>
                        <a:pt x="47330" y="133717"/>
                        <a:pt x="47330" y="139813"/>
                      </a:cubicBezTo>
                      <a:cubicBezTo>
                        <a:pt x="46459" y="153747"/>
                        <a:pt x="46459" y="167680"/>
                        <a:pt x="44717" y="180743"/>
                      </a:cubicBezTo>
                      <a:cubicBezTo>
                        <a:pt x="43846" y="186839"/>
                        <a:pt x="40363" y="191194"/>
                        <a:pt x="34267" y="192935"/>
                      </a:cubicBezTo>
                      <a:cubicBezTo>
                        <a:pt x="33396" y="192935"/>
                        <a:pt x="31654" y="192935"/>
                        <a:pt x="29913" y="192935"/>
                      </a:cubicBezTo>
                      <a:cubicBezTo>
                        <a:pt x="29913" y="188581"/>
                        <a:pt x="29913" y="184227"/>
                        <a:pt x="30783" y="180743"/>
                      </a:cubicBezTo>
                      <a:cubicBezTo>
                        <a:pt x="32525" y="160714"/>
                        <a:pt x="33396" y="138942"/>
                        <a:pt x="33396" y="118041"/>
                      </a:cubicBezTo>
                      <a:cubicBezTo>
                        <a:pt x="33396" y="107591"/>
                        <a:pt x="32525" y="98012"/>
                        <a:pt x="32525" y="87561"/>
                      </a:cubicBezTo>
                      <a:cubicBezTo>
                        <a:pt x="32525" y="86691"/>
                        <a:pt x="31654" y="84949"/>
                        <a:pt x="31654" y="83207"/>
                      </a:cubicBezTo>
                      <a:cubicBezTo>
                        <a:pt x="22946" y="64048"/>
                        <a:pt x="14237" y="44889"/>
                        <a:pt x="4658" y="25731"/>
                      </a:cubicBezTo>
                      <a:cubicBezTo>
                        <a:pt x="303" y="17022"/>
                        <a:pt x="-567" y="10055"/>
                        <a:pt x="303" y="3088"/>
                      </a:cubicBezTo>
                      <a:cubicBezTo>
                        <a:pt x="1174" y="-395"/>
                        <a:pt x="2916" y="-1266"/>
                        <a:pt x="6400" y="2217"/>
                      </a:cubicBezTo>
                      <a:cubicBezTo>
                        <a:pt x="8141" y="3959"/>
                        <a:pt x="9883" y="4830"/>
                        <a:pt x="10754" y="6572"/>
                      </a:cubicBezTo>
                      <a:cubicBezTo>
                        <a:pt x="15108" y="12668"/>
                        <a:pt x="19462" y="20506"/>
                        <a:pt x="25558" y="28343"/>
                      </a:cubicBezTo>
                      <a:cubicBezTo>
                        <a:pt x="24688" y="28343"/>
                        <a:pt x="24688" y="28343"/>
                        <a:pt x="25558" y="28343"/>
                      </a:cubicBezTo>
                      <a:close/>
                      <a:moveTo>
                        <a:pt x="27300" y="47502"/>
                      </a:moveTo>
                      <a:cubicBezTo>
                        <a:pt x="27300" y="47502"/>
                        <a:pt x="27300" y="47502"/>
                        <a:pt x="27300" y="47502"/>
                      </a:cubicBezTo>
                      <a:cubicBezTo>
                        <a:pt x="27300" y="45760"/>
                        <a:pt x="27300" y="43148"/>
                        <a:pt x="27300" y="41406"/>
                      </a:cubicBezTo>
                      <a:cubicBezTo>
                        <a:pt x="26429" y="37923"/>
                        <a:pt x="25558" y="37052"/>
                        <a:pt x="22075" y="37052"/>
                      </a:cubicBezTo>
                      <a:cubicBezTo>
                        <a:pt x="23817" y="40535"/>
                        <a:pt x="25558" y="44019"/>
                        <a:pt x="27300" y="475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2" name="شكل حر: شكل 501">
                  <a:extLst>
                    <a:ext uri="{FF2B5EF4-FFF2-40B4-BE49-F238E27FC236}">
                      <a16:creationId xmlns:a16="http://schemas.microsoft.com/office/drawing/2014/main" id="{07E2FD32-0D7F-443D-8121-EF06887DF7D0}"/>
                    </a:ext>
                  </a:extLst>
                </p:cNvPr>
                <p:cNvSpPr/>
                <p:nvPr/>
              </p:nvSpPr>
              <p:spPr>
                <a:xfrm>
                  <a:off x="3449129" y="4863737"/>
                  <a:ext cx="126609" cy="102761"/>
                </a:xfrm>
                <a:custGeom>
                  <a:avLst/>
                  <a:gdLst>
                    <a:gd name="connsiteX0" fmla="*/ 45620 w 126609"/>
                    <a:gd name="connsiteY0" fmla="*/ 37447 h 102761"/>
                    <a:gd name="connsiteX1" fmla="*/ 44749 w 126609"/>
                    <a:gd name="connsiteY1" fmla="*/ 49639 h 102761"/>
                    <a:gd name="connsiteX2" fmla="*/ 50845 w 126609"/>
                    <a:gd name="connsiteY2" fmla="*/ 60960 h 102761"/>
                    <a:gd name="connsiteX3" fmla="*/ 61296 w 126609"/>
                    <a:gd name="connsiteY3" fmla="*/ 63572 h 102761"/>
                    <a:gd name="connsiteX4" fmla="*/ 67392 w 126609"/>
                    <a:gd name="connsiteY4" fmla="*/ 52251 h 102761"/>
                    <a:gd name="connsiteX5" fmla="*/ 65650 w 126609"/>
                    <a:gd name="connsiteY5" fmla="*/ 29609 h 102761"/>
                    <a:gd name="connsiteX6" fmla="*/ 71746 w 126609"/>
                    <a:gd name="connsiteY6" fmla="*/ 11321 h 102761"/>
                    <a:gd name="connsiteX7" fmla="*/ 75229 w 126609"/>
                    <a:gd name="connsiteY7" fmla="*/ 13934 h 102761"/>
                    <a:gd name="connsiteX8" fmla="*/ 78713 w 126609"/>
                    <a:gd name="connsiteY8" fmla="*/ 35705 h 102761"/>
                    <a:gd name="connsiteX9" fmla="*/ 79584 w 126609"/>
                    <a:gd name="connsiteY9" fmla="*/ 63572 h 102761"/>
                    <a:gd name="connsiteX10" fmla="*/ 81325 w 126609"/>
                    <a:gd name="connsiteY10" fmla="*/ 71410 h 102761"/>
                    <a:gd name="connsiteX11" fmla="*/ 89163 w 126609"/>
                    <a:gd name="connsiteY11" fmla="*/ 79248 h 102761"/>
                    <a:gd name="connsiteX12" fmla="*/ 95259 w 126609"/>
                    <a:gd name="connsiteY12" fmla="*/ 75765 h 102761"/>
                    <a:gd name="connsiteX13" fmla="*/ 93517 w 126609"/>
                    <a:gd name="connsiteY13" fmla="*/ 60089 h 102761"/>
                    <a:gd name="connsiteX14" fmla="*/ 89163 w 126609"/>
                    <a:gd name="connsiteY14" fmla="*/ 47897 h 102761"/>
                    <a:gd name="connsiteX15" fmla="*/ 90034 w 126609"/>
                    <a:gd name="connsiteY15" fmla="*/ 29609 h 102761"/>
                    <a:gd name="connsiteX16" fmla="*/ 103968 w 126609"/>
                    <a:gd name="connsiteY16" fmla="*/ 34834 h 102761"/>
                    <a:gd name="connsiteX17" fmla="*/ 110934 w 126609"/>
                    <a:gd name="connsiteY17" fmla="*/ 50510 h 102761"/>
                    <a:gd name="connsiteX18" fmla="*/ 105709 w 126609"/>
                    <a:gd name="connsiteY18" fmla="*/ 53993 h 102761"/>
                    <a:gd name="connsiteX19" fmla="*/ 103097 w 126609"/>
                    <a:gd name="connsiteY19" fmla="*/ 54864 h 102761"/>
                    <a:gd name="connsiteX20" fmla="*/ 103097 w 126609"/>
                    <a:gd name="connsiteY20" fmla="*/ 56606 h 102761"/>
                    <a:gd name="connsiteX21" fmla="*/ 106580 w 126609"/>
                    <a:gd name="connsiteY21" fmla="*/ 76635 h 102761"/>
                    <a:gd name="connsiteX22" fmla="*/ 119643 w 126609"/>
                    <a:gd name="connsiteY22" fmla="*/ 87957 h 102761"/>
                    <a:gd name="connsiteX23" fmla="*/ 122256 w 126609"/>
                    <a:gd name="connsiteY23" fmla="*/ 87086 h 102761"/>
                    <a:gd name="connsiteX24" fmla="*/ 125739 w 126609"/>
                    <a:gd name="connsiteY24" fmla="*/ 88828 h 102761"/>
                    <a:gd name="connsiteX25" fmla="*/ 126610 w 126609"/>
                    <a:gd name="connsiteY25" fmla="*/ 92311 h 102761"/>
                    <a:gd name="connsiteX26" fmla="*/ 117030 w 126609"/>
                    <a:gd name="connsiteY26" fmla="*/ 102761 h 102761"/>
                    <a:gd name="connsiteX27" fmla="*/ 115289 w 126609"/>
                    <a:gd name="connsiteY27" fmla="*/ 102761 h 102761"/>
                    <a:gd name="connsiteX28" fmla="*/ 111805 w 126609"/>
                    <a:gd name="connsiteY28" fmla="*/ 100149 h 102761"/>
                    <a:gd name="connsiteX29" fmla="*/ 111805 w 126609"/>
                    <a:gd name="connsiteY29" fmla="*/ 95794 h 102761"/>
                    <a:gd name="connsiteX30" fmla="*/ 112676 w 126609"/>
                    <a:gd name="connsiteY30" fmla="*/ 92311 h 102761"/>
                    <a:gd name="connsiteX31" fmla="*/ 108322 w 126609"/>
                    <a:gd name="connsiteY31" fmla="*/ 91440 h 102761"/>
                    <a:gd name="connsiteX32" fmla="*/ 104839 w 126609"/>
                    <a:gd name="connsiteY32" fmla="*/ 94923 h 102761"/>
                    <a:gd name="connsiteX33" fmla="*/ 86550 w 126609"/>
                    <a:gd name="connsiteY33" fmla="*/ 94052 h 102761"/>
                    <a:gd name="connsiteX34" fmla="*/ 79584 w 126609"/>
                    <a:gd name="connsiteY34" fmla="*/ 85344 h 102761"/>
                    <a:gd name="connsiteX35" fmla="*/ 77842 w 126609"/>
                    <a:gd name="connsiteY35" fmla="*/ 80990 h 102761"/>
                    <a:gd name="connsiteX36" fmla="*/ 70004 w 126609"/>
                    <a:gd name="connsiteY36" fmla="*/ 75765 h 102761"/>
                    <a:gd name="connsiteX37" fmla="*/ 63037 w 126609"/>
                    <a:gd name="connsiteY37" fmla="*/ 79248 h 102761"/>
                    <a:gd name="connsiteX38" fmla="*/ 46491 w 126609"/>
                    <a:gd name="connsiteY38" fmla="*/ 76635 h 102761"/>
                    <a:gd name="connsiteX39" fmla="*/ 36041 w 126609"/>
                    <a:gd name="connsiteY39" fmla="*/ 57477 h 102761"/>
                    <a:gd name="connsiteX40" fmla="*/ 36041 w 126609"/>
                    <a:gd name="connsiteY40" fmla="*/ 39189 h 102761"/>
                    <a:gd name="connsiteX41" fmla="*/ 35170 w 126609"/>
                    <a:gd name="connsiteY41" fmla="*/ 35705 h 102761"/>
                    <a:gd name="connsiteX42" fmla="*/ 32557 w 126609"/>
                    <a:gd name="connsiteY42" fmla="*/ 37447 h 102761"/>
                    <a:gd name="connsiteX43" fmla="*/ 29074 w 126609"/>
                    <a:gd name="connsiteY43" fmla="*/ 46155 h 102761"/>
                    <a:gd name="connsiteX44" fmla="*/ 24720 w 126609"/>
                    <a:gd name="connsiteY44" fmla="*/ 54864 h 102761"/>
                    <a:gd name="connsiteX45" fmla="*/ 9044 w 126609"/>
                    <a:gd name="connsiteY45" fmla="*/ 51381 h 102761"/>
                    <a:gd name="connsiteX46" fmla="*/ 2948 w 126609"/>
                    <a:gd name="connsiteY46" fmla="*/ 38318 h 102761"/>
                    <a:gd name="connsiteX47" fmla="*/ 2948 w 126609"/>
                    <a:gd name="connsiteY47" fmla="*/ 1742 h 102761"/>
                    <a:gd name="connsiteX48" fmla="*/ 4690 w 126609"/>
                    <a:gd name="connsiteY48" fmla="*/ 0 h 102761"/>
                    <a:gd name="connsiteX49" fmla="*/ 6432 w 126609"/>
                    <a:gd name="connsiteY49" fmla="*/ 3483 h 102761"/>
                    <a:gd name="connsiteX50" fmla="*/ 9044 w 126609"/>
                    <a:gd name="connsiteY50" fmla="*/ 22642 h 102761"/>
                    <a:gd name="connsiteX51" fmla="*/ 12528 w 126609"/>
                    <a:gd name="connsiteY51" fmla="*/ 38318 h 102761"/>
                    <a:gd name="connsiteX52" fmla="*/ 15140 w 126609"/>
                    <a:gd name="connsiteY52" fmla="*/ 41801 h 102761"/>
                    <a:gd name="connsiteX53" fmla="*/ 17753 w 126609"/>
                    <a:gd name="connsiteY53" fmla="*/ 40059 h 102761"/>
                    <a:gd name="connsiteX54" fmla="*/ 22978 w 126609"/>
                    <a:gd name="connsiteY54" fmla="*/ 27868 h 102761"/>
                    <a:gd name="connsiteX55" fmla="*/ 33428 w 126609"/>
                    <a:gd name="connsiteY55" fmla="*/ 13934 h 102761"/>
                    <a:gd name="connsiteX56" fmla="*/ 35170 w 126609"/>
                    <a:gd name="connsiteY56" fmla="*/ 13063 h 102761"/>
                    <a:gd name="connsiteX57" fmla="*/ 43008 w 126609"/>
                    <a:gd name="connsiteY57" fmla="*/ 13063 h 102761"/>
                    <a:gd name="connsiteX58" fmla="*/ 46491 w 126609"/>
                    <a:gd name="connsiteY58" fmla="*/ 21771 h 102761"/>
                    <a:gd name="connsiteX59" fmla="*/ 45620 w 126609"/>
                    <a:gd name="connsiteY59" fmla="*/ 37447 h 102761"/>
                    <a:gd name="connsiteX60" fmla="*/ 45620 w 126609"/>
                    <a:gd name="connsiteY60" fmla="*/ 37447 h 102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</a:cxnLst>
                  <a:rect l="l" t="t" r="r" b="b"/>
                  <a:pathLst>
                    <a:path w="126609" h="102761">
                      <a:moveTo>
                        <a:pt x="45620" y="37447"/>
                      </a:moveTo>
                      <a:cubicBezTo>
                        <a:pt x="45620" y="41801"/>
                        <a:pt x="44749" y="45285"/>
                        <a:pt x="44749" y="49639"/>
                      </a:cubicBezTo>
                      <a:cubicBezTo>
                        <a:pt x="44749" y="53993"/>
                        <a:pt x="47362" y="57477"/>
                        <a:pt x="50845" y="60960"/>
                      </a:cubicBezTo>
                      <a:cubicBezTo>
                        <a:pt x="54329" y="64443"/>
                        <a:pt x="58683" y="65314"/>
                        <a:pt x="61296" y="63572"/>
                      </a:cubicBezTo>
                      <a:cubicBezTo>
                        <a:pt x="64779" y="60960"/>
                        <a:pt x="67392" y="58348"/>
                        <a:pt x="67392" y="52251"/>
                      </a:cubicBezTo>
                      <a:cubicBezTo>
                        <a:pt x="67392" y="45285"/>
                        <a:pt x="67392" y="37447"/>
                        <a:pt x="65650" y="29609"/>
                      </a:cubicBezTo>
                      <a:cubicBezTo>
                        <a:pt x="63037" y="20030"/>
                        <a:pt x="67392" y="15675"/>
                        <a:pt x="71746" y="11321"/>
                      </a:cubicBezTo>
                      <a:cubicBezTo>
                        <a:pt x="73488" y="10450"/>
                        <a:pt x="74359" y="11321"/>
                        <a:pt x="75229" y="13934"/>
                      </a:cubicBezTo>
                      <a:cubicBezTo>
                        <a:pt x="77842" y="21771"/>
                        <a:pt x="78713" y="28738"/>
                        <a:pt x="78713" y="35705"/>
                      </a:cubicBezTo>
                      <a:cubicBezTo>
                        <a:pt x="78713" y="44414"/>
                        <a:pt x="78713" y="53993"/>
                        <a:pt x="79584" y="63572"/>
                      </a:cubicBezTo>
                      <a:cubicBezTo>
                        <a:pt x="79584" y="66185"/>
                        <a:pt x="80454" y="68798"/>
                        <a:pt x="81325" y="71410"/>
                      </a:cubicBezTo>
                      <a:cubicBezTo>
                        <a:pt x="83067" y="75765"/>
                        <a:pt x="84809" y="77506"/>
                        <a:pt x="89163" y="79248"/>
                      </a:cubicBezTo>
                      <a:cubicBezTo>
                        <a:pt x="92647" y="80119"/>
                        <a:pt x="95259" y="78377"/>
                        <a:pt x="95259" y="75765"/>
                      </a:cubicBezTo>
                      <a:cubicBezTo>
                        <a:pt x="96130" y="71410"/>
                        <a:pt x="95259" y="66185"/>
                        <a:pt x="93517" y="60089"/>
                      </a:cubicBezTo>
                      <a:cubicBezTo>
                        <a:pt x="91776" y="55735"/>
                        <a:pt x="90905" y="52251"/>
                        <a:pt x="89163" y="47897"/>
                      </a:cubicBezTo>
                      <a:cubicBezTo>
                        <a:pt x="85680" y="40059"/>
                        <a:pt x="87421" y="33963"/>
                        <a:pt x="90034" y="29609"/>
                      </a:cubicBezTo>
                      <a:cubicBezTo>
                        <a:pt x="92647" y="25255"/>
                        <a:pt x="99613" y="27868"/>
                        <a:pt x="103968" y="34834"/>
                      </a:cubicBezTo>
                      <a:cubicBezTo>
                        <a:pt x="106580" y="40059"/>
                        <a:pt x="109193" y="45285"/>
                        <a:pt x="110934" y="50510"/>
                      </a:cubicBezTo>
                      <a:cubicBezTo>
                        <a:pt x="112676" y="55735"/>
                        <a:pt x="110064" y="57477"/>
                        <a:pt x="105709" y="53993"/>
                      </a:cubicBezTo>
                      <a:cubicBezTo>
                        <a:pt x="103968" y="52251"/>
                        <a:pt x="103097" y="53122"/>
                        <a:pt x="103097" y="54864"/>
                      </a:cubicBezTo>
                      <a:cubicBezTo>
                        <a:pt x="103097" y="55735"/>
                        <a:pt x="103097" y="56606"/>
                        <a:pt x="103097" y="56606"/>
                      </a:cubicBezTo>
                      <a:cubicBezTo>
                        <a:pt x="103968" y="63572"/>
                        <a:pt x="105709" y="69669"/>
                        <a:pt x="106580" y="76635"/>
                      </a:cubicBezTo>
                      <a:cubicBezTo>
                        <a:pt x="108322" y="83602"/>
                        <a:pt x="113547" y="88828"/>
                        <a:pt x="119643" y="87957"/>
                      </a:cubicBezTo>
                      <a:cubicBezTo>
                        <a:pt x="120514" y="87957"/>
                        <a:pt x="121385" y="87086"/>
                        <a:pt x="122256" y="87086"/>
                      </a:cubicBezTo>
                      <a:cubicBezTo>
                        <a:pt x="123127" y="87086"/>
                        <a:pt x="124868" y="87957"/>
                        <a:pt x="125739" y="88828"/>
                      </a:cubicBezTo>
                      <a:cubicBezTo>
                        <a:pt x="126610" y="89698"/>
                        <a:pt x="126610" y="91440"/>
                        <a:pt x="126610" y="92311"/>
                      </a:cubicBezTo>
                      <a:cubicBezTo>
                        <a:pt x="124868" y="96665"/>
                        <a:pt x="122256" y="101019"/>
                        <a:pt x="117030" y="102761"/>
                      </a:cubicBezTo>
                      <a:cubicBezTo>
                        <a:pt x="116160" y="102761"/>
                        <a:pt x="116160" y="102761"/>
                        <a:pt x="115289" y="102761"/>
                      </a:cubicBezTo>
                      <a:cubicBezTo>
                        <a:pt x="113547" y="101890"/>
                        <a:pt x="111805" y="101890"/>
                        <a:pt x="111805" y="100149"/>
                      </a:cubicBezTo>
                      <a:cubicBezTo>
                        <a:pt x="110934" y="99278"/>
                        <a:pt x="110934" y="97536"/>
                        <a:pt x="111805" y="95794"/>
                      </a:cubicBezTo>
                      <a:cubicBezTo>
                        <a:pt x="111805" y="94923"/>
                        <a:pt x="111805" y="94052"/>
                        <a:pt x="112676" y="92311"/>
                      </a:cubicBezTo>
                      <a:cubicBezTo>
                        <a:pt x="110934" y="92311"/>
                        <a:pt x="109193" y="90569"/>
                        <a:pt x="108322" y="91440"/>
                      </a:cubicBezTo>
                      <a:cubicBezTo>
                        <a:pt x="106580" y="92311"/>
                        <a:pt x="105709" y="94052"/>
                        <a:pt x="104839" y="94923"/>
                      </a:cubicBezTo>
                      <a:cubicBezTo>
                        <a:pt x="100484" y="100149"/>
                        <a:pt x="95259" y="100149"/>
                        <a:pt x="86550" y="94052"/>
                      </a:cubicBezTo>
                      <a:cubicBezTo>
                        <a:pt x="83067" y="91440"/>
                        <a:pt x="81325" y="88828"/>
                        <a:pt x="79584" y="85344"/>
                      </a:cubicBezTo>
                      <a:cubicBezTo>
                        <a:pt x="78713" y="83602"/>
                        <a:pt x="78713" y="82731"/>
                        <a:pt x="77842" y="80990"/>
                      </a:cubicBezTo>
                      <a:cubicBezTo>
                        <a:pt x="76100" y="76635"/>
                        <a:pt x="72617" y="74894"/>
                        <a:pt x="70004" y="75765"/>
                      </a:cubicBezTo>
                      <a:cubicBezTo>
                        <a:pt x="67392" y="76635"/>
                        <a:pt x="65650" y="77506"/>
                        <a:pt x="63037" y="79248"/>
                      </a:cubicBezTo>
                      <a:cubicBezTo>
                        <a:pt x="57812" y="81861"/>
                        <a:pt x="52587" y="80990"/>
                        <a:pt x="46491" y="76635"/>
                      </a:cubicBezTo>
                      <a:cubicBezTo>
                        <a:pt x="39524" y="71410"/>
                        <a:pt x="36912" y="64443"/>
                        <a:pt x="36041" y="57477"/>
                      </a:cubicBezTo>
                      <a:cubicBezTo>
                        <a:pt x="35170" y="51381"/>
                        <a:pt x="36041" y="45285"/>
                        <a:pt x="36041" y="39189"/>
                      </a:cubicBezTo>
                      <a:cubicBezTo>
                        <a:pt x="36041" y="38318"/>
                        <a:pt x="35170" y="36576"/>
                        <a:pt x="35170" y="35705"/>
                      </a:cubicBezTo>
                      <a:cubicBezTo>
                        <a:pt x="34299" y="36576"/>
                        <a:pt x="32557" y="36576"/>
                        <a:pt x="32557" y="37447"/>
                      </a:cubicBezTo>
                      <a:cubicBezTo>
                        <a:pt x="30816" y="40059"/>
                        <a:pt x="30816" y="43543"/>
                        <a:pt x="29074" y="46155"/>
                      </a:cubicBezTo>
                      <a:cubicBezTo>
                        <a:pt x="27332" y="49639"/>
                        <a:pt x="26461" y="52251"/>
                        <a:pt x="24720" y="54864"/>
                      </a:cubicBezTo>
                      <a:cubicBezTo>
                        <a:pt x="21236" y="60960"/>
                        <a:pt x="12528" y="56606"/>
                        <a:pt x="9044" y="51381"/>
                      </a:cubicBezTo>
                      <a:cubicBezTo>
                        <a:pt x="6432" y="47026"/>
                        <a:pt x="4690" y="42672"/>
                        <a:pt x="2948" y="38318"/>
                      </a:cubicBezTo>
                      <a:cubicBezTo>
                        <a:pt x="-1406" y="25255"/>
                        <a:pt x="-535" y="13063"/>
                        <a:pt x="2948" y="1742"/>
                      </a:cubicBezTo>
                      <a:cubicBezTo>
                        <a:pt x="2948" y="871"/>
                        <a:pt x="4690" y="0"/>
                        <a:pt x="4690" y="0"/>
                      </a:cubicBezTo>
                      <a:cubicBezTo>
                        <a:pt x="5561" y="871"/>
                        <a:pt x="6432" y="2612"/>
                        <a:pt x="6432" y="3483"/>
                      </a:cubicBezTo>
                      <a:cubicBezTo>
                        <a:pt x="7302" y="9579"/>
                        <a:pt x="8173" y="15675"/>
                        <a:pt x="9044" y="22642"/>
                      </a:cubicBezTo>
                      <a:cubicBezTo>
                        <a:pt x="9915" y="27868"/>
                        <a:pt x="9044" y="33092"/>
                        <a:pt x="12528" y="38318"/>
                      </a:cubicBezTo>
                      <a:cubicBezTo>
                        <a:pt x="13399" y="39189"/>
                        <a:pt x="14269" y="41801"/>
                        <a:pt x="15140" y="41801"/>
                      </a:cubicBezTo>
                      <a:cubicBezTo>
                        <a:pt x="16011" y="41801"/>
                        <a:pt x="17753" y="40930"/>
                        <a:pt x="17753" y="40059"/>
                      </a:cubicBezTo>
                      <a:cubicBezTo>
                        <a:pt x="19494" y="35705"/>
                        <a:pt x="21236" y="31351"/>
                        <a:pt x="22978" y="27868"/>
                      </a:cubicBezTo>
                      <a:cubicBezTo>
                        <a:pt x="25590" y="21771"/>
                        <a:pt x="29074" y="17417"/>
                        <a:pt x="33428" y="13934"/>
                      </a:cubicBezTo>
                      <a:cubicBezTo>
                        <a:pt x="34299" y="13063"/>
                        <a:pt x="34299" y="13063"/>
                        <a:pt x="35170" y="13063"/>
                      </a:cubicBezTo>
                      <a:cubicBezTo>
                        <a:pt x="36912" y="12192"/>
                        <a:pt x="39524" y="10450"/>
                        <a:pt x="43008" y="13063"/>
                      </a:cubicBezTo>
                      <a:cubicBezTo>
                        <a:pt x="46491" y="15675"/>
                        <a:pt x="46491" y="19159"/>
                        <a:pt x="46491" y="21771"/>
                      </a:cubicBezTo>
                      <a:cubicBezTo>
                        <a:pt x="45620" y="26997"/>
                        <a:pt x="45620" y="32222"/>
                        <a:pt x="45620" y="37447"/>
                      </a:cubicBezTo>
                      <a:cubicBezTo>
                        <a:pt x="44749" y="37447"/>
                        <a:pt x="45620" y="37447"/>
                        <a:pt x="45620" y="374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3" name="شكل حر: شكل 502">
                  <a:extLst>
                    <a:ext uri="{FF2B5EF4-FFF2-40B4-BE49-F238E27FC236}">
                      <a16:creationId xmlns:a16="http://schemas.microsoft.com/office/drawing/2014/main" id="{73D95732-08DA-46ED-9CE7-A1466101C5F8}"/>
                    </a:ext>
                  </a:extLst>
                </p:cNvPr>
                <p:cNvSpPr/>
                <p:nvPr/>
              </p:nvSpPr>
              <p:spPr>
                <a:xfrm>
                  <a:off x="3756640" y="4924465"/>
                  <a:ext cx="59782" cy="207495"/>
                </a:xfrm>
                <a:custGeom>
                  <a:avLst/>
                  <a:gdLst>
                    <a:gd name="connsiteX0" fmla="*/ 3721 w 59782"/>
                    <a:gd name="connsiteY0" fmla="*/ 207496 h 207495"/>
                    <a:gd name="connsiteX1" fmla="*/ 237 w 59782"/>
                    <a:gd name="connsiteY1" fmla="*/ 206625 h 207495"/>
                    <a:gd name="connsiteX2" fmla="*/ 1979 w 59782"/>
                    <a:gd name="connsiteY2" fmla="*/ 201400 h 207495"/>
                    <a:gd name="connsiteX3" fmla="*/ 11559 w 59782"/>
                    <a:gd name="connsiteY3" fmla="*/ 190949 h 207495"/>
                    <a:gd name="connsiteX4" fmla="*/ 35943 w 59782"/>
                    <a:gd name="connsiteY4" fmla="*/ 158728 h 207495"/>
                    <a:gd name="connsiteX5" fmla="*/ 40297 w 59782"/>
                    <a:gd name="connsiteY5" fmla="*/ 144794 h 207495"/>
                    <a:gd name="connsiteX6" fmla="*/ 40297 w 59782"/>
                    <a:gd name="connsiteY6" fmla="*/ 108218 h 207495"/>
                    <a:gd name="connsiteX7" fmla="*/ 39426 w 59782"/>
                    <a:gd name="connsiteY7" fmla="*/ 73384 h 207495"/>
                    <a:gd name="connsiteX8" fmla="*/ 36813 w 59782"/>
                    <a:gd name="connsiteY8" fmla="*/ 36808 h 207495"/>
                    <a:gd name="connsiteX9" fmla="*/ 35943 w 59782"/>
                    <a:gd name="connsiteY9" fmla="*/ 18520 h 207495"/>
                    <a:gd name="connsiteX10" fmla="*/ 41168 w 59782"/>
                    <a:gd name="connsiteY10" fmla="*/ 2844 h 207495"/>
                    <a:gd name="connsiteX11" fmla="*/ 44651 w 59782"/>
                    <a:gd name="connsiteY11" fmla="*/ 232 h 207495"/>
                    <a:gd name="connsiteX12" fmla="*/ 56843 w 59782"/>
                    <a:gd name="connsiteY12" fmla="*/ 10682 h 207495"/>
                    <a:gd name="connsiteX13" fmla="*/ 59456 w 59782"/>
                    <a:gd name="connsiteY13" fmla="*/ 13295 h 207495"/>
                    <a:gd name="connsiteX14" fmla="*/ 56843 w 59782"/>
                    <a:gd name="connsiteY14" fmla="*/ 19391 h 207495"/>
                    <a:gd name="connsiteX15" fmla="*/ 53360 w 59782"/>
                    <a:gd name="connsiteY15" fmla="*/ 26357 h 207495"/>
                    <a:gd name="connsiteX16" fmla="*/ 55102 w 59782"/>
                    <a:gd name="connsiteY16" fmla="*/ 44645 h 207495"/>
                    <a:gd name="connsiteX17" fmla="*/ 56843 w 59782"/>
                    <a:gd name="connsiteY17" fmla="*/ 78609 h 207495"/>
                    <a:gd name="connsiteX18" fmla="*/ 53360 w 59782"/>
                    <a:gd name="connsiteY18" fmla="*/ 140440 h 207495"/>
                    <a:gd name="connsiteX19" fmla="*/ 42909 w 59782"/>
                    <a:gd name="connsiteY19" fmla="*/ 171791 h 207495"/>
                    <a:gd name="connsiteX20" fmla="*/ 15042 w 59782"/>
                    <a:gd name="connsiteY20" fmla="*/ 201400 h 207495"/>
                    <a:gd name="connsiteX21" fmla="*/ 3721 w 59782"/>
                    <a:gd name="connsiteY21" fmla="*/ 207496 h 207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9782" h="207495">
                      <a:moveTo>
                        <a:pt x="3721" y="207496"/>
                      </a:moveTo>
                      <a:cubicBezTo>
                        <a:pt x="2850" y="207496"/>
                        <a:pt x="237" y="207496"/>
                        <a:pt x="237" y="206625"/>
                      </a:cubicBezTo>
                      <a:cubicBezTo>
                        <a:pt x="-634" y="205754"/>
                        <a:pt x="1108" y="202271"/>
                        <a:pt x="1979" y="201400"/>
                      </a:cubicBezTo>
                      <a:cubicBezTo>
                        <a:pt x="4592" y="197916"/>
                        <a:pt x="8075" y="193562"/>
                        <a:pt x="11559" y="190949"/>
                      </a:cubicBezTo>
                      <a:cubicBezTo>
                        <a:pt x="22009" y="182241"/>
                        <a:pt x="29846" y="170920"/>
                        <a:pt x="35943" y="158728"/>
                      </a:cubicBezTo>
                      <a:cubicBezTo>
                        <a:pt x="38555" y="154373"/>
                        <a:pt x="39426" y="148277"/>
                        <a:pt x="40297" y="144794"/>
                      </a:cubicBezTo>
                      <a:cubicBezTo>
                        <a:pt x="41168" y="132602"/>
                        <a:pt x="41168" y="119539"/>
                        <a:pt x="40297" y="108218"/>
                      </a:cubicBezTo>
                      <a:cubicBezTo>
                        <a:pt x="40297" y="96026"/>
                        <a:pt x="39426" y="84705"/>
                        <a:pt x="39426" y="73384"/>
                      </a:cubicBezTo>
                      <a:cubicBezTo>
                        <a:pt x="38555" y="61192"/>
                        <a:pt x="37684" y="49000"/>
                        <a:pt x="36813" y="36808"/>
                      </a:cubicBezTo>
                      <a:cubicBezTo>
                        <a:pt x="36813" y="30712"/>
                        <a:pt x="35943" y="24616"/>
                        <a:pt x="35943" y="18520"/>
                      </a:cubicBezTo>
                      <a:cubicBezTo>
                        <a:pt x="35943" y="14165"/>
                        <a:pt x="37684" y="8069"/>
                        <a:pt x="41168" y="2844"/>
                      </a:cubicBezTo>
                      <a:cubicBezTo>
                        <a:pt x="42039" y="1103"/>
                        <a:pt x="42909" y="-639"/>
                        <a:pt x="44651" y="232"/>
                      </a:cubicBezTo>
                      <a:cubicBezTo>
                        <a:pt x="49005" y="3715"/>
                        <a:pt x="53360" y="7198"/>
                        <a:pt x="56843" y="10682"/>
                      </a:cubicBezTo>
                      <a:cubicBezTo>
                        <a:pt x="57714" y="11553"/>
                        <a:pt x="58585" y="12424"/>
                        <a:pt x="59456" y="13295"/>
                      </a:cubicBezTo>
                      <a:cubicBezTo>
                        <a:pt x="60326" y="15036"/>
                        <a:pt x="59456" y="16778"/>
                        <a:pt x="56843" y="19391"/>
                      </a:cubicBezTo>
                      <a:cubicBezTo>
                        <a:pt x="52489" y="22874"/>
                        <a:pt x="52489" y="22874"/>
                        <a:pt x="53360" y="26357"/>
                      </a:cubicBezTo>
                      <a:cubicBezTo>
                        <a:pt x="54231" y="32453"/>
                        <a:pt x="55102" y="38549"/>
                        <a:pt x="55102" y="44645"/>
                      </a:cubicBezTo>
                      <a:cubicBezTo>
                        <a:pt x="55972" y="55966"/>
                        <a:pt x="56843" y="66417"/>
                        <a:pt x="56843" y="78609"/>
                      </a:cubicBezTo>
                      <a:cubicBezTo>
                        <a:pt x="55972" y="98638"/>
                        <a:pt x="55102" y="119539"/>
                        <a:pt x="53360" y="140440"/>
                      </a:cubicBezTo>
                      <a:cubicBezTo>
                        <a:pt x="52489" y="149148"/>
                        <a:pt x="49876" y="160469"/>
                        <a:pt x="42909" y="171791"/>
                      </a:cubicBezTo>
                      <a:cubicBezTo>
                        <a:pt x="35072" y="184853"/>
                        <a:pt x="25492" y="195304"/>
                        <a:pt x="15042" y="201400"/>
                      </a:cubicBezTo>
                      <a:cubicBezTo>
                        <a:pt x="11559" y="203141"/>
                        <a:pt x="8075" y="205754"/>
                        <a:pt x="3721" y="2074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4" name="شكل حر: شكل 503">
                  <a:extLst>
                    <a:ext uri="{FF2B5EF4-FFF2-40B4-BE49-F238E27FC236}">
                      <a16:creationId xmlns:a16="http://schemas.microsoft.com/office/drawing/2014/main" id="{598D1C2B-2418-4481-94EC-C2D8522705AF}"/>
                    </a:ext>
                  </a:extLst>
                </p:cNvPr>
                <p:cNvSpPr/>
                <p:nvPr/>
              </p:nvSpPr>
              <p:spPr>
                <a:xfrm>
                  <a:off x="3596298" y="4940372"/>
                  <a:ext cx="59873" cy="183000"/>
                </a:xfrm>
                <a:custGeom>
                  <a:avLst/>
                  <a:gdLst>
                    <a:gd name="connsiteX0" fmla="*/ 10792 w 59873"/>
                    <a:gd name="connsiteY0" fmla="*/ 181138 h 183000"/>
                    <a:gd name="connsiteX1" fmla="*/ 342 w 59873"/>
                    <a:gd name="connsiteY1" fmla="*/ 168946 h 183000"/>
                    <a:gd name="connsiteX2" fmla="*/ 2083 w 59873"/>
                    <a:gd name="connsiteY2" fmla="*/ 166334 h 183000"/>
                    <a:gd name="connsiteX3" fmla="*/ 40401 w 59873"/>
                    <a:gd name="connsiteY3" fmla="*/ 152400 h 183000"/>
                    <a:gd name="connsiteX4" fmla="*/ 43885 w 59873"/>
                    <a:gd name="connsiteY4" fmla="*/ 146304 h 183000"/>
                    <a:gd name="connsiteX5" fmla="*/ 43885 w 59873"/>
                    <a:gd name="connsiteY5" fmla="*/ 124533 h 183000"/>
                    <a:gd name="connsiteX6" fmla="*/ 43014 w 59873"/>
                    <a:gd name="connsiteY6" fmla="*/ 93182 h 183000"/>
                    <a:gd name="connsiteX7" fmla="*/ 42143 w 59873"/>
                    <a:gd name="connsiteY7" fmla="*/ 53122 h 183000"/>
                    <a:gd name="connsiteX8" fmla="*/ 40401 w 59873"/>
                    <a:gd name="connsiteY8" fmla="*/ 20030 h 183000"/>
                    <a:gd name="connsiteX9" fmla="*/ 47368 w 59873"/>
                    <a:gd name="connsiteY9" fmla="*/ 871 h 183000"/>
                    <a:gd name="connsiteX10" fmla="*/ 49981 w 59873"/>
                    <a:gd name="connsiteY10" fmla="*/ 1742 h 183000"/>
                    <a:gd name="connsiteX11" fmla="*/ 59560 w 59873"/>
                    <a:gd name="connsiteY11" fmla="*/ 29609 h 183000"/>
                    <a:gd name="connsiteX12" fmla="*/ 56076 w 59873"/>
                    <a:gd name="connsiteY12" fmla="*/ 34834 h 183000"/>
                    <a:gd name="connsiteX13" fmla="*/ 54335 w 59873"/>
                    <a:gd name="connsiteY13" fmla="*/ 36576 h 183000"/>
                    <a:gd name="connsiteX14" fmla="*/ 55206 w 59873"/>
                    <a:gd name="connsiteY14" fmla="*/ 49639 h 183000"/>
                    <a:gd name="connsiteX15" fmla="*/ 57818 w 59873"/>
                    <a:gd name="connsiteY15" fmla="*/ 100148 h 183000"/>
                    <a:gd name="connsiteX16" fmla="*/ 56076 w 59873"/>
                    <a:gd name="connsiteY16" fmla="*/ 143691 h 183000"/>
                    <a:gd name="connsiteX17" fmla="*/ 50851 w 59873"/>
                    <a:gd name="connsiteY17" fmla="*/ 160238 h 183000"/>
                    <a:gd name="connsiteX18" fmla="*/ 30822 w 59873"/>
                    <a:gd name="connsiteY18" fmla="*/ 180267 h 183000"/>
                    <a:gd name="connsiteX19" fmla="*/ 10792 w 59873"/>
                    <a:gd name="connsiteY19" fmla="*/ 181138 h 18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9873" h="183000">
                      <a:moveTo>
                        <a:pt x="10792" y="181138"/>
                      </a:moveTo>
                      <a:cubicBezTo>
                        <a:pt x="7308" y="179397"/>
                        <a:pt x="2083" y="173301"/>
                        <a:pt x="342" y="168946"/>
                      </a:cubicBezTo>
                      <a:cubicBezTo>
                        <a:pt x="-529" y="167205"/>
                        <a:pt x="342" y="166334"/>
                        <a:pt x="2083" y="166334"/>
                      </a:cubicBezTo>
                      <a:cubicBezTo>
                        <a:pt x="16888" y="166334"/>
                        <a:pt x="29080" y="160238"/>
                        <a:pt x="40401" y="152400"/>
                      </a:cubicBezTo>
                      <a:cubicBezTo>
                        <a:pt x="42143" y="151529"/>
                        <a:pt x="43014" y="148917"/>
                        <a:pt x="43885" y="146304"/>
                      </a:cubicBezTo>
                      <a:cubicBezTo>
                        <a:pt x="44755" y="139337"/>
                        <a:pt x="43885" y="131499"/>
                        <a:pt x="43885" y="124533"/>
                      </a:cubicBezTo>
                      <a:cubicBezTo>
                        <a:pt x="43885" y="114082"/>
                        <a:pt x="43885" y="103632"/>
                        <a:pt x="43014" y="93182"/>
                      </a:cubicBezTo>
                      <a:cubicBezTo>
                        <a:pt x="43014" y="80119"/>
                        <a:pt x="42143" y="66185"/>
                        <a:pt x="42143" y="53122"/>
                      </a:cubicBezTo>
                      <a:cubicBezTo>
                        <a:pt x="42143" y="41801"/>
                        <a:pt x="40401" y="31351"/>
                        <a:pt x="40401" y="20030"/>
                      </a:cubicBezTo>
                      <a:cubicBezTo>
                        <a:pt x="40401" y="12192"/>
                        <a:pt x="43014" y="6096"/>
                        <a:pt x="47368" y="871"/>
                      </a:cubicBezTo>
                      <a:cubicBezTo>
                        <a:pt x="48239" y="0"/>
                        <a:pt x="49110" y="-871"/>
                        <a:pt x="49981" y="1742"/>
                      </a:cubicBezTo>
                      <a:cubicBezTo>
                        <a:pt x="54335" y="11321"/>
                        <a:pt x="57818" y="20030"/>
                        <a:pt x="59560" y="29609"/>
                      </a:cubicBezTo>
                      <a:cubicBezTo>
                        <a:pt x="60431" y="33964"/>
                        <a:pt x="59560" y="34834"/>
                        <a:pt x="56076" y="34834"/>
                      </a:cubicBezTo>
                      <a:cubicBezTo>
                        <a:pt x="55206" y="34834"/>
                        <a:pt x="54335" y="35705"/>
                        <a:pt x="54335" y="36576"/>
                      </a:cubicBezTo>
                      <a:cubicBezTo>
                        <a:pt x="54335" y="40930"/>
                        <a:pt x="54335" y="45285"/>
                        <a:pt x="55206" y="49639"/>
                      </a:cubicBezTo>
                      <a:cubicBezTo>
                        <a:pt x="56947" y="67056"/>
                        <a:pt x="58689" y="83602"/>
                        <a:pt x="57818" y="100148"/>
                      </a:cubicBezTo>
                      <a:cubicBezTo>
                        <a:pt x="57818" y="114953"/>
                        <a:pt x="56947" y="129758"/>
                        <a:pt x="56076" y="143691"/>
                      </a:cubicBezTo>
                      <a:cubicBezTo>
                        <a:pt x="56076" y="149787"/>
                        <a:pt x="54335" y="155884"/>
                        <a:pt x="50851" y="160238"/>
                      </a:cubicBezTo>
                      <a:cubicBezTo>
                        <a:pt x="45626" y="168946"/>
                        <a:pt x="39530" y="176784"/>
                        <a:pt x="30822" y="180267"/>
                      </a:cubicBezTo>
                      <a:cubicBezTo>
                        <a:pt x="23855" y="183751"/>
                        <a:pt x="17759" y="183751"/>
                        <a:pt x="10792" y="18113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5" name="شكل حر: شكل 504">
                  <a:extLst>
                    <a:ext uri="{FF2B5EF4-FFF2-40B4-BE49-F238E27FC236}">
                      <a16:creationId xmlns:a16="http://schemas.microsoft.com/office/drawing/2014/main" id="{7C248A05-FF50-4598-A8B8-1B040D9AAEF5}"/>
                    </a:ext>
                  </a:extLst>
                </p:cNvPr>
                <p:cNvSpPr/>
                <p:nvPr/>
              </p:nvSpPr>
              <p:spPr>
                <a:xfrm>
                  <a:off x="3659173" y="4944726"/>
                  <a:ext cx="24008" cy="166333"/>
                </a:xfrm>
                <a:custGeom>
                  <a:avLst/>
                  <a:gdLst>
                    <a:gd name="connsiteX0" fmla="*/ 8006 w 24008"/>
                    <a:gd name="connsiteY0" fmla="*/ 166334 h 166333"/>
                    <a:gd name="connsiteX1" fmla="*/ 8006 w 24008"/>
                    <a:gd name="connsiteY1" fmla="*/ 161979 h 166333"/>
                    <a:gd name="connsiteX2" fmla="*/ 8877 w 24008"/>
                    <a:gd name="connsiteY2" fmla="*/ 121920 h 166333"/>
                    <a:gd name="connsiteX3" fmla="*/ 169 w 24008"/>
                    <a:gd name="connsiteY3" fmla="*/ 28738 h 166333"/>
                    <a:gd name="connsiteX4" fmla="*/ 5394 w 24008"/>
                    <a:gd name="connsiteY4" fmla="*/ 2613 h 166333"/>
                    <a:gd name="connsiteX5" fmla="*/ 8006 w 24008"/>
                    <a:gd name="connsiteY5" fmla="*/ 0 h 166333"/>
                    <a:gd name="connsiteX6" fmla="*/ 8877 w 24008"/>
                    <a:gd name="connsiteY6" fmla="*/ 871 h 166333"/>
                    <a:gd name="connsiteX7" fmla="*/ 21069 w 24008"/>
                    <a:gd name="connsiteY7" fmla="*/ 27868 h 166333"/>
                    <a:gd name="connsiteX8" fmla="*/ 23682 w 24008"/>
                    <a:gd name="connsiteY8" fmla="*/ 33093 h 166333"/>
                    <a:gd name="connsiteX9" fmla="*/ 21069 w 24008"/>
                    <a:gd name="connsiteY9" fmla="*/ 36576 h 166333"/>
                    <a:gd name="connsiteX10" fmla="*/ 16715 w 24008"/>
                    <a:gd name="connsiteY10" fmla="*/ 40930 h 166333"/>
                    <a:gd name="connsiteX11" fmla="*/ 19328 w 24008"/>
                    <a:gd name="connsiteY11" fmla="*/ 72281 h 166333"/>
                    <a:gd name="connsiteX12" fmla="*/ 21940 w 24008"/>
                    <a:gd name="connsiteY12" fmla="*/ 109728 h 166333"/>
                    <a:gd name="connsiteX13" fmla="*/ 22811 w 24008"/>
                    <a:gd name="connsiteY13" fmla="*/ 136725 h 166333"/>
                    <a:gd name="connsiteX14" fmla="*/ 15844 w 24008"/>
                    <a:gd name="connsiteY14" fmla="*/ 161979 h 166333"/>
                    <a:gd name="connsiteX15" fmla="*/ 8006 w 24008"/>
                    <a:gd name="connsiteY15" fmla="*/ 166334 h 16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008" h="166333">
                      <a:moveTo>
                        <a:pt x="8006" y="166334"/>
                      </a:moveTo>
                      <a:cubicBezTo>
                        <a:pt x="8006" y="164592"/>
                        <a:pt x="8006" y="163721"/>
                        <a:pt x="8006" y="161979"/>
                      </a:cubicBezTo>
                      <a:cubicBezTo>
                        <a:pt x="8006" y="148917"/>
                        <a:pt x="8877" y="135854"/>
                        <a:pt x="8877" y="121920"/>
                      </a:cubicBezTo>
                      <a:cubicBezTo>
                        <a:pt x="8006" y="91440"/>
                        <a:pt x="3652" y="60089"/>
                        <a:pt x="169" y="28738"/>
                      </a:cubicBezTo>
                      <a:cubicBezTo>
                        <a:pt x="-702" y="19159"/>
                        <a:pt x="1910" y="10450"/>
                        <a:pt x="5394" y="2613"/>
                      </a:cubicBezTo>
                      <a:cubicBezTo>
                        <a:pt x="6265" y="1742"/>
                        <a:pt x="7136" y="871"/>
                        <a:pt x="8006" y="0"/>
                      </a:cubicBezTo>
                      <a:cubicBezTo>
                        <a:pt x="8877" y="871"/>
                        <a:pt x="8877" y="871"/>
                        <a:pt x="8877" y="871"/>
                      </a:cubicBezTo>
                      <a:cubicBezTo>
                        <a:pt x="13232" y="9579"/>
                        <a:pt x="16715" y="19159"/>
                        <a:pt x="21069" y="27868"/>
                      </a:cubicBezTo>
                      <a:cubicBezTo>
                        <a:pt x="21940" y="29609"/>
                        <a:pt x="22811" y="31351"/>
                        <a:pt x="23682" y="33093"/>
                      </a:cubicBezTo>
                      <a:cubicBezTo>
                        <a:pt x="24553" y="35705"/>
                        <a:pt x="23682" y="36576"/>
                        <a:pt x="21069" y="36576"/>
                      </a:cubicBezTo>
                      <a:cubicBezTo>
                        <a:pt x="16715" y="35705"/>
                        <a:pt x="15844" y="35705"/>
                        <a:pt x="16715" y="40930"/>
                      </a:cubicBezTo>
                      <a:cubicBezTo>
                        <a:pt x="17586" y="51381"/>
                        <a:pt x="18457" y="61831"/>
                        <a:pt x="19328" y="72281"/>
                      </a:cubicBezTo>
                      <a:cubicBezTo>
                        <a:pt x="20198" y="84473"/>
                        <a:pt x="21069" y="96665"/>
                        <a:pt x="21940" y="109728"/>
                      </a:cubicBezTo>
                      <a:cubicBezTo>
                        <a:pt x="22811" y="118437"/>
                        <a:pt x="22811" y="128016"/>
                        <a:pt x="22811" y="136725"/>
                      </a:cubicBezTo>
                      <a:cubicBezTo>
                        <a:pt x="22811" y="146304"/>
                        <a:pt x="21069" y="155013"/>
                        <a:pt x="15844" y="161979"/>
                      </a:cubicBezTo>
                      <a:cubicBezTo>
                        <a:pt x="13232" y="163721"/>
                        <a:pt x="11490" y="166334"/>
                        <a:pt x="8006" y="1663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6" name="شكل حر: شكل 505">
                  <a:extLst>
                    <a:ext uri="{FF2B5EF4-FFF2-40B4-BE49-F238E27FC236}">
                      <a16:creationId xmlns:a16="http://schemas.microsoft.com/office/drawing/2014/main" id="{C9B6AC7B-8064-4E50-9929-40B60FEA81A7}"/>
                    </a:ext>
                  </a:extLst>
                </p:cNvPr>
                <p:cNvSpPr/>
                <p:nvPr/>
              </p:nvSpPr>
              <p:spPr>
                <a:xfrm>
                  <a:off x="3398955" y="4846511"/>
                  <a:ext cx="48211" cy="44564"/>
                </a:xfrm>
                <a:custGeom>
                  <a:avLst/>
                  <a:gdLst>
                    <a:gd name="connsiteX0" fmla="*/ 46156 w 48211"/>
                    <a:gd name="connsiteY0" fmla="*/ 24193 h 44564"/>
                    <a:gd name="connsiteX1" fmla="*/ 43543 w 48211"/>
                    <a:gd name="connsiteY1" fmla="*/ 25934 h 44564"/>
                    <a:gd name="connsiteX2" fmla="*/ 20901 w 48211"/>
                    <a:gd name="connsiteY2" fmla="*/ 42481 h 44564"/>
                    <a:gd name="connsiteX3" fmla="*/ 11321 w 48211"/>
                    <a:gd name="connsiteY3" fmla="*/ 44223 h 44564"/>
                    <a:gd name="connsiteX4" fmla="*/ 0 w 48211"/>
                    <a:gd name="connsiteY4" fmla="*/ 42481 h 44564"/>
                    <a:gd name="connsiteX5" fmla="*/ 0 w 48211"/>
                    <a:gd name="connsiteY5" fmla="*/ 41610 h 44564"/>
                    <a:gd name="connsiteX6" fmla="*/ 2613 w 48211"/>
                    <a:gd name="connsiteY6" fmla="*/ 38997 h 44564"/>
                    <a:gd name="connsiteX7" fmla="*/ 26997 w 48211"/>
                    <a:gd name="connsiteY7" fmla="*/ 25064 h 44564"/>
                    <a:gd name="connsiteX8" fmla="*/ 33093 w 48211"/>
                    <a:gd name="connsiteY8" fmla="*/ 21580 h 44564"/>
                    <a:gd name="connsiteX9" fmla="*/ 33093 w 48211"/>
                    <a:gd name="connsiteY9" fmla="*/ 16355 h 44564"/>
                    <a:gd name="connsiteX10" fmla="*/ 29609 w 48211"/>
                    <a:gd name="connsiteY10" fmla="*/ 11130 h 44564"/>
                    <a:gd name="connsiteX11" fmla="*/ 40930 w 48211"/>
                    <a:gd name="connsiteY11" fmla="*/ 680 h 44564"/>
                    <a:gd name="connsiteX12" fmla="*/ 47897 w 48211"/>
                    <a:gd name="connsiteY12" fmla="*/ 8517 h 44564"/>
                    <a:gd name="connsiteX13" fmla="*/ 44414 w 48211"/>
                    <a:gd name="connsiteY13" fmla="*/ 17226 h 44564"/>
                    <a:gd name="connsiteX14" fmla="*/ 44414 w 48211"/>
                    <a:gd name="connsiteY14" fmla="*/ 21580 h 44564"/>
                    <a:gd name="connsiteX15" fmla="*/ 46156 w 48211"/>
                    <a:gd name="connsiteY15" fmla="*/ 24193 h 44564"/>
                    <a:gd name="connsiteX16" fmla="*/ 40930 w 48211"/>
                    <a:gd name="connsiteY16" fmla="*/ 14613 h 44564"/>
                    <a:gd name="connsiteX17" fmla="*/ 37447 w 48211"/>
                    <a:gd name="connsiteY17" fmla="*/ 8517 h 44564"/>
                    <a:gd name="connsiteX18" fmla="*/ 35705 w 48211"/>
                    <a:gd name="connsiteY18" fmla="*/ 10259 h 44564"/>
                    <a:gd name="connsiteX19" fmla="*/ 39189 w 48211"/>
                    <a:gd name="connsiteY19" fmla="*/ 15484 h 44564"/>
                    <a:gd name="connsiteX20" fmla="*/ 40930 w 48211"/>
                    <a:gd name="connsiteY20" fmla="*/ 14613 h 445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8211" h="44564">
                      <a:moveTo>
                        <a:pt x="46156" y="24193"/>
                      </a:moveTo>
                      <a:cubicBezTo>
                        <a:pt x="45285" y="25064"/>
                        <a:pt x="44414" y="25934"/>
                        <a:pt x="43543" y="25934"/>
                      </a:cubicBezTo>
                      <a:cubicBezTo>
                        <a:pt x="35705" y="31160"/>
                        <a:pt x="28738" y="36385"/>
                        <a:pt x="20901" y="42481"/>
                      </a:cubicBezTo>
                      <a:cubicBezTo>
                        <a:pt x="18288" y="44223"/>
                        <a:pt x="14805" y="45093"/>
                        <a:pt x="11321" y="44223"/>
                      </a:cubicBezTo>
                      <a:cubicBezTo>
                        <a:pt x="7838" y="43352"/>
                        <a:pt x="3484" y="42481"/>
                        <a:pt x="0" y="42481"/>
                      </a:cubicBezTo>
                      <a:cubicBezTo>
                        <a:pt x="0" y="42481"/>
                        <a:pt x="0" y="41610"/>
                        <a:pt x="0" y="41610"/>
                      </a:cubicBezTo>
                      <a:cubicBezTo>
                        <a:pt x="871" y="40739"/>
                        <a:pt x="1742" y="39868"/>
                        <a:pt x="2613" y="38997"/>
                      </a:cubicBezTo>
                      <a:cubicBezTo>
                        <a:pt x="10450" y="33772"/>
                        <a:pt x="19159" y="29418"/>
                        <a:pt x="26997" y="25064"/>
                      </a:cubicBezTo>
                      <a:cubicBezTo>
                        <a:pt x="28738" y="24193"/>
                        <a:pt x="31351" y="22451"/>
                        <a:pt x="33093" y="21580"/>
                      </a:cubicBezTo>
                      <a:cubicBezTo>
                        <a:pt x="35705" y="19838"/>
                        <a:pt x="35705" y="18968"/>
                        <a:pt x="33093" y="16355"/>
                      </a:cubicBezTo>
                      <a:cubicBezTo>
                        <a:pt x="32222" y="14613"/>
                        <a:pt x="30480" y="12872"/>
                        <a:pt x="29609" y="11130"/>
                      </a:cubicBezTo>
                      <a:cubicBezTo>
                        <a:pt x="26997" y="3292"/>
                        <a:pt x="33093" y="-1933"/>
                        <a:pt x="40930" y="680"/>
                      </a:cubicBezTo>
                      <a:cubicBezTo>
                        <a:pt x="44414" y="2421"/>
                        <a:pt x="47027" y="4163"/>
                        <a:pt x="47897" y="8517"/>
                      </a:cubicBezTo>
                      <a:cubicBezTo>
                        <a:pt x="48768" y="12872"/>
                        <a:pt x="47897" y="15484"/>
                        <a:pt x="44414" y="17226"/>
                      </a:cubicBezTo>
                      <a:cubicBezTo>
                        <a:pt x="42672" y="18097"/>
                        <a:pt x="42672" y="18968"/>
                        <a:pt x="44414" y="21580"/>
                      </a:cubicBezTo>
                      <a:cubicBezTo>
                        <a:pt x="44414" y="21580"/>
                        <a:pt x="45285" y="23322"/>
                        <a:pt x="46156" y="24193"/>
                      </a:cubicBezTo>
                      <a:close/>
                      <a:moveTo>
                        <a:pt x="40930" y="14613"/>
                      </a:moveTo>
                      <a:cubicBezTo>
                        <a:pt x="40930" y="12001"/>
                        <a:pt x="39189" y="8517"/>
                        <a:pt x="37447" y="8517"/>
                      </a:cubicBezTo>
                      <a:cubicBezTo>
                        <a:pt x="36576" y="8517"/>
                        <a:pt x="35705" y="9388"/>
                        <a:pt x="35705" y="10259"/>
                      </a:cubicBezTo>
                      <a:cubicBezTo>
                        <a:pt x="35705" y="12001"/>
                        <a:pt x="37447" y="15484"/>
                        <a:pt x="39189" y="15484"/>
                      </a:cubicBezTo>
                      <a:cubicBezTo>
                        <a:pt x="39189" y="15484"/>
                        <a:pt x="40059" y="14613"/>
                        <a:pt x="40930" y="146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7" name="شكل حر: شكل 506">
                  <a:extLst>
                    <a:ext uri="{FF2B5EF4-FFF2-40B4-BE49-F238E27FC236}">
                      <a16:creationId xmlns:a16="http://schemas.microsoft.com/office/drawing/2014/main" id="{04BEF80A-A780-43DA-8D0A-DCC66F0FD05C}"/>
                    </a:ext>
                  </a:extLst>
                </p:cNvPr>
                <p:cNvSpPr/>
                <p:nvPr/>
              </p:nvSpPr>
              <p:spPr>
                <a:xfrm>
                  <a:off x="3690521" y="4998393"/>
                  <a:ext cx="29780" cy="36902"/>
                </a:xfrm>
                <a:custGeom>
                  <a:avLst/>
                  <a:gdLst>
                    <a:gd name="connsiteX0" fmla="*/ 29781 w 29780"/>
                    <a:gd name="connsiteY0" fmla="*/ 15131 h 36902"/>
                    <a:gd name="connsiteX1" fmla="*/ 27168 w 29780"/>
                    <a:gd name="connsiteY1" fmla="*/ 15131 h 36902"/>
                    <a:gd name="connsiteX2" fmla="*/ 22814 w 29780"/>
                    <a:gd name="connsiteY2" fmla="*/ 18615 h 36902"/>
                    <a:gd name="connsiteX3" fmla="*/ 20201 w 29780"/>
                    <a:gd name="connsiteY3" fmla="*/ 36903 h 36902"/>
                    <a:gd name="connsiteX4" fmla="*/ 15847 w 29780"/>
                    <a:gd name="connsiteY4" fmla="*/ 35161 h 36902"/>
                    <a:gd name="connsiteX5" fmla="*/ 1042 w 29780"/>
                    <a:gd name="connsiteY5" fmla="*/ 19486 h 36902"/>
                    <a:gd name="connsiteX6" fmla="*/ 5397 w 29780"/>
                    <a:gd name="connsiteY6" fmla="*/ 7293 h 36902"/>
                    <a:gd name="connsiteX7" fmla="*/ 10622 w 29780"/>
                    <a:gd name="connsiteY7" fmla="*/ 9906 h 36902"/>
                    <a:gd name="connsiteX8" fmla="*/ 11493 w 29780"/>
                    <a:gd name="connsiteY8" fmla="*/ 11648 h 36902"/>
                    <a:gd name="connsiteX9" fmla="*/ 14976 w 29780"/>
                    <a:gd name="connsiteY9" fmla="*/ 12519 h 36902"/>
                    <a:gd name="connsiteX10" fmla="*/ 15847 w 29780"/>
                    <a:gd name="connsiteY10" fmla="*/ 9906 h 36902"/>
                    <a:gd name="connsiteX11" fmla="*/ 15847 w 29780"/>
                    <a:gd name="connsiteY11" fmla="*/ 7293 h 36902"/>
                    <a:gd name="connsiteX12" fmla="*/ 21072 w 29780"/>
                    <a:gd name="connsiteY12" fmla="*/ 327 h 36902"/>
                    <a:gd name="connsiteX13" fmla="*/ 28910 w 29780"/>
                    <a:gd name="connsiteY13" fmla="*/ 2939 h 36902"/>
                    <a:gd name="connsiteX14" fmla="*/ 29781 w 29780"/>
                    <a:gd name="connsiteY14" fmla="*/ 15131 h 3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9780" h="36902">
                      <a:moveTo>
                        <a:pt x="29781" y="15131"/>
                      </a:moveTo>
                      <a:cubicBezTo>
                        <a:pt x="28039" y="15131"/>
                        <a:pt x="27168" y="15131"/>
                        <a:pt x="27168" y="15131"/>
                      </a:cubicBezTo>
                      <a:cubicBezTo>
                        <a:pt x="23685" y="14260"/>
                        <a:pt x="22814" y="15131"/>
                        <a:pt x="22814" y="18615"/>
                      </a:cubicBezTo>
                      <a:cubicBezTo>
                        <a:pt x="21943" y="24710"/>
                        <a:pt x="21072" y="30807"/>
                        <a:pt x="20201" y="36903"/>
                      </a:cubicBezTo>
                      <a:cubicBezTo>
                        <a:pt x="18459" y="36032"/>
                        <a:pt x="16718" y="36032"/>
                        <a:pt x="15847" y="35161"/>
                      </a:cubicBezTo>
                      <a:cubicBezTo>
                        <a:pt x="9751" y="31678"/>
                        <a:pt x="4526" y="26452"/>
                        <a:pt x="1042" y="19486"/>
                      </a:cubicBezTo>
                      <a:cubicBezTo>
                        <a:pt x="-1570" y="14260"/>
                        <a:pt x="1042" y="8164"/>
                        <a:pt x="5397" y="7293"/>
                      </a:cubicBezTo>
                      <a:cubicBezTo>
                        <a:pt x="8009" y="7293"/>
                        <a:pt x="9751" y="7293"/>
                        <a:pt x="10622" y="9906"/>
                      </a:cubicBezTo>
                      <a:cubicBezTo>
                        <a:pt x="10622" y="10777"/>
                        <a:pt x="10622" y="11648"/>
                        <a:pt x="11493" y="11648"/>
                      </a:cubicBezTo>
                      <a:cubicBezTo>
                        <a:pt x="12364" y="12519"/>
                        <a:pt x="13234" y="12519"/>
                        <a:pt x="14976" y="12519"/>
                      </a:cubicBezTo>
                      <a:cubicBezTo>
                        <a:pt x="14976" y="12519"/>
                        <a:pt x="15847" y="10777"/>
                        <a:pt x="15847" y="9906"/>
                      </a:cubicBezTo>
                      <a:cubicBezTo>
                        <a:pt x="15847" y="9035"/>
                        <a:pt x="15847" y="8164"/>
                        <a:pt x="15847" y="7293"/>
                      </a:cubicBezTo>
                      <a:cubicBezTo>
                        <a:pt x="15847" y="3810"/>
                        <a:pt x="17589" y="1198"/>
                        <a:pt x="21072" y="327"/>
                      </a:cubicBezTo>
                      <a:cubicBezTo>
                        <a:pt x="24556" y="-544"/>
                        <a:pt x="27168" y="327"/>
                        <a:pt x="28910" y="2939"/>
                      </a:cubicBezTo>
                      <a:cubicBezTo>
                        <a:pt x="28910" y="7293"/>
                        <a:pt x="28910" y="10777"/>
                        <a:pt x="29781" y="15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8" name="شكل حر: شكل 507">
                  <a:extLst>
                    <a:ext uri="{FF2B5EF4-FFF2-40B4-BE49-F238E27FC236}">
                      <a16:creationId xmlns:a16="http://schemas.microsoft.com/office/drawing/2014/main" id="{7EBACC56-27D7-4BE6-8DFD-9E37DEFADEC8}"/>
                    </a:ext>
                  </a:extLst>
                </p:cNvPr>
                <p:cNvSpPr/>
                <p:nvPr/>
              </p:nvSpPr>
              <p:spPr>
                <a:xfrm>
                  <a:off x="3267456" y="4939816"/>
                  <a:ext cx="49638" cy="52807"/>
                </a:xfrm>
                <a:custGeom>
                  <a:avLst/>
                  <a:gdLst>
                    <a:gd name="connsiteX0" fmla="*/ 49639 w 49638"/>
                    <a:gd name="connsiteY0" fmla="*/ 4910 h 52807"/>
                    <a:gd name="connsiteX1" fmla="*/ 47897 w 49638"/>
                    <a:gd name="connsiteY1" fmla="*/ 6652 h 52807"/>
                    <a:gd name="connsiteX2" fmla="*/ 0 w 49638"/>
                    <a:gd name="connsiteY2" fmla="*/ 52807 h 52807"/>
                    <a:gd name="connsiteX3" fmla="*/ 871 w 49638"/>
                    <a:gd name="connsiteY3" fmla="*/ 48453 h 52807"/>
                    <a:gd name="connsiteX4" fmla="*/ 13063 w 49638"/>
                    <a:gd name="connsiteY4" fmla="*/ 27552 h 52807"/>
                    <a:gd name="connsiteX5" fmla="*/ 36576 w 49638"/>
                    <a:gd name="connsiteY5" fmla="*/ 4039 h 52807"/>
                    <a:gd name="connsiteX6" fmla="*/ 41801 w 49638"/>
                    <a:gd name="connsiteY6" fmla="*/ 1427 h 52807"/>
                    <a:gd name="connsiteX7" fmla="*/ 49639 w 49638"/>
                    <a:gd name="connsiteY7" fmla="*/ 4910 h 52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638" h="52807">
                      <a:moveTo>
                        <a:pt x="49639" y="4910"/>
                      </a:moveTo>
                      <a:cubicBezTo>
                        <a:pt x="48768" y="5781"/>
                        <a:pt x="48768" y="5781"/>
                        <a:pt x="47897" y="6652"/>
                      </a:cubicBezTo>
                      <a:cubicBezTo>
                        <a:pt x="32222" y="18844"/>
                        <a:pt x="16546" y="33648"/>
                        <a:pt x="0" y="52807"/>
                      </a:cubicBezTo>
                      <a:cubicBezTo>
                        <a:pt x="0" y="51065"/>
                        <a:pt x="871" y="50195"/>
                        <a:pt x="871" y="48453"/>
                      </a:cubicBezTo>
                      <a:cubicBezTo>
                        <a:pt x="3483" y="41486"/>
                        <a:pt x="7838" y="34519"/>
                        <a:pt x="13063" y="27552"/>
                      </a:cubicBezTo>
                      <a:cubicBezTo>
                        <a:pt x="20030" y="17973"/>
                        <a:pt x="27867" y="9264"/>
                        <a:pt x="36576" y="4039"/>
                      </a:cubicBezTo>
                      <a:cubicBezTo>
                        <a:pt x="38318" y="3168"/>
                        <a:pt x="40059" y="2297"/>
                        <a:pt x="41801" y="1427"/>
                      </a:cubicBezTo>
                      <a:cubicBezTo>
                        <a:pt x="47026" y="-1186"/>
                        <a:pt x="47026" y="-315"/>
                        <a:pt x="49639" y="49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09" name="شكل حر: شكل 508">
                  <a:extLst>
                    <a:ext uri="{FF2B5EF4-FFF2-40B4-BE49-F238E27FC236}">
                      <a16:creationId xmlns:a16="http://schemas.microsoft.com/office/drawing/2014/main" id="{1D7B56CC-C7FE-461A-A108-1764EE7AA446}"/>
                    </a:ext>
                  </a:extLst>
                </p:cNvPr>
                <p:cNvSpPr/>
                <p:nvPr/>
              </p:nvSpPr>
              <p:spPr>
                <a:xfrm>
                  <a:off x="3257876" y="5009170"/>
                  <a:ext cx="20900" cy="48785"/>
                </a:xfrm>
                <a:custGeom>
                  <a:avLst/>
                  <a:gdLst>
                    <a:gd name="connsiteX0" fmla="*/ 12192 w 20900"/>
                    <a:gd name="connsiteY0" fmla="*/ 31351 h 48785"/>
                    <a:gd name="connsiteX1" fmla="*/ 14804 w 20900"/>
                    <a:gd name="connsiteY1" fmla="*/ 26126 h 48785"/>
                    <a:gd name="connsiteX2" fmla="*/ 18288 w 20900"/>
                    <a:gd name="connsiteY2" fmla="*/ 22642 h 48785"/>
                    <a:gd name="connsiteX3" fmla="*/ 20901 w 20900"/>
                    <a:gd name="connsiteY3" fmla="*/ 23513 h 48785"/>
                    <a:gd name="connsiteX4" fmla="*/ 14804 w 20900"/>
                    <a:gd name="connsiteY4" fmla="*/ 41801 h 48785"/>
                    <a:gd name="connsiteX5" fmla="*/ 1742 w 20900"/>
                    <a:gd name="connsiteY5" fmla="*/ 47897 h 48785"/>
                    <a:gd name="connsiteX6" fmla="*/ 0 w 20900"/>
                    <a:gd name="connsiteY6" fmla="*/ 42672 h 48785"/>
                    <a:gd name="connsiteX7" fmla="*/ 9579 w 20900"/>
                    <a:gd name="connsiteY7" fmla="*/ 5225 h 48785"/>
                    <a:gd name="connsiteX8" fmla="*/ 13063 w 20900"/>
                    <a:gd name="connsiteY8" fmla="*/ 0 h 48785"/>
                    <a:gd name="connsiteX9" fmla="*/ 11321 w 20900"/>
                    <a:gd name="connsiteY9" fmla="*/ 31351 h 48785"/>
                    <a:gd name="connsiteX10" fmla="*/ 12192 w 20900"/>
                    <a:gd name="connsiteY10" fmla="*/ 31351 h 48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00" h="48785">
                      <a:moveTo>
                        <a:pt x="12192" y="31351"/>
                      </a:moveTo>
                      <a:cubicBezTo>
                        <a:pt x="13063" y="29609"/>
                        <a:pt x="13934" y="27867"/>
                        <a:pt x="14804" y="26126"/>
                      </a:cubicBezTo>
                      <a:cubicBezTo>
                        <a:pt x="15675" y="24384"/>
                        <a:pt x="17417" y="22642"/>
                        <a:pt x="18288" y="22642"/>
                      </a:cubicBezTo>
                      <a:cubicBezTo>
                        <a:pt x="19159" y="22642"/>
                        <a:pt x="20901" y="22642"/>
                        <a:pt x="20901" y="23513"/>
                      </a:cubicBezTo>
                      <a:cubicBezTo>
                        <a:pt x="20901" y="28738"/>
                        <a:pt x="20030" y="34834"/>
                        <a:pt x="14804" y="41801"/>
                      </a:cubicBezTo>
                      <a:cubicBezTo>
                        <a:pt x="11321" y="47026"/>
                        <a:pt x="4354" y="50510"/>
                        <a:pt x="1742" y="47897"/>
                      </a:cubicBezTo>
                      <a:cubicBezTo>
                        <a:pt x="871" y="47026"/>
                        <a:pt x="0" y="45284"/>
                        <a:pt x="0" y="42672"/>
                      </a:cubicBezTo>
                      <a:cubicBezTo>
                        <a:pt x="0" y="32222"/>
                        <a:pt x="2612" y="19159"/>
                        <a:pt x="9579" y="5225"/>
                      </a:cubicBezTo>
                      <a:cubicBezTo>
                        <a:pt x="10450" y="3483"/>
                        <a:pt x="11321" y="1742"/>
                        <a:pt x="13063" y="0"/>
                      </a:cubicBezTo>
                      <a:cubicBezTo>
                        <a:pt x="12192" y="10450"/>
                        <a:pt x="8709" y="23513"/>
                        <a:pt x="11321" y="31351"/>
                      </a:cubicBezTo>
                      <a:cubicBezTo>
                        <a:pt x="11321" y="31351"/>
                        <a:pt x="11321" y="31351"/>
                        <a:pt x="12192" y="313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0" name="شكل حر: شكل 509">
                  <a:extLst>
                    <a:ext uri="{FF2B5EF4-FFF2-40B4-BE49-F238E27FC236}">
                      <a16:creationId xmlns:a16="http://schemas.microsoft.com/office/drawing/2014/main" id="{7EF8E350-20E4-4A12-81BD-DEE9DE8950A6}"/>
                    </a:ext>
                  </a:extLst>
                </p:cNvPr>
                <p:cNvSpPr/>
                <p:nvPr/>
              </p:nvSpPr>
              <p:spPr>
                <a:xfrm>
                  <a:off x="3693305" y="5033433"/>
                  <a:ext cx="34834" cy="32559"/>
                </a:xfrm>
                <a:custGeom>
                  <a:avLst/>
                  <a:gdLst>
                    <a:gd name="connsiteX0" fmla="*/ 33963 w 34834"/>
                    <a:gd name="connsiteY0" fmla="*/ 5346 h 32559"/>
                    <a:gd name="connsiteX1" fmla="*/ 29609 w 34834"/>
                    <a:gd name="connsiteY1" fmla="*/ 14054 h 32559"/>
                    <a:gd name="connsiteX2" fmla="*/ 4354 w 34834"/>
                    <a:gd name="connsiteY2" fmla="*/ 31472 h 32559"/>
                    <a:gd name="connsiteX3" fmla="*/ 0 w 34834"/>
                    <a:gd name="connsiteY3" fmla="*/ 28859 h 32559"/>
                    <a:gd name="connsiteX4" fmla="*/ 4354 w 34834"/>
                    <a:gd name="connsiteY4" fmla="*/ 20150 h 32559"/>
                    <a:gd name="connsiteX5" fmla="*/ 30480 w 34834"/>
                    <a:gd name="connsiteY5" fmla="*/ 1862 h 32559"/>
                    <a:gd name="connsiteX6" fmla="*/ 34834 w 34834"/>
                    <a:gd name="connsiteY6" fmla="*/ 2733 h 32559"/>
                    <a:gd name="connsiteX7" fmla="*/ 33963 w 34834"/>
                    <a:gd name="connsiteY7" fmla="*/ 5346 h 32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834" h="32559">
                      <a:moveTo>
                        <a:pt x="33963" y="5346"/>
                      </a:moveTo>
                      <a:cubicBezTo>
                        <a:pt x="33963" y="8829"/>
                        <a:pt x="32222" y="11442"/>
                        <a:pt x="29609" y="14054"/>
                      </a:cubicBezTo>
                      <a:cubicBezTo>
                        <a:pt x="20901" y="20150"/>
                        <a:pt x="12192" y="26246"/>
                        <a:pt x="4354" y="31472"/>
                      </a:cubicBezTo>
                      <a:cubicBezTo>
                        <a:pt x="871" y="33213"/>
                        <a:pt x="0" y="33213"/>
                        <a:pt x="0" y="28859"/>
                      </a:cubicBezTo>
                      <a:cubicBezTo>
                        <a:pt x="0" y="25375"/>
                        <a:pt x="871" y="22763"/>
                        <a:pt x="4354" y="20150"/>
                      </a:cubicBezTo>
                      <a:cubicBezTo>
                        <a:pt x="13063" y="14925"/>
                        <a:pt x="21771" y="8829"/>
                        <a:pt x="30480" y="1862"/>
                      </a:cubicBezTo>
                      <a:cubicBezTo>
                        <a:pt x="33963" y="-750"/>
                        <a:pt x="33963" y="-750"/>
                        <a:pt x="34834" y="2733"/>
                      </a:cubicBezTo>
                      <a:cubicBezTo>
                        <a:pt x="33963" y="3604"/>
                        <a:pt x="33963" y="4475"/>
                        <a:pt x="33963" y="53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1" name="شكل حر: شكل 510">
                  <a:extLst>
                    <a:ext uri="{FF2B5EF4-FFF2-40B4-BE49-F238E27FC236}">
                      <a16:creationId xmlns:a16="http://schemas.microsoft.com/office/drawing/2014/main" id="{9F38082E-100F-4644-9C1F-09B3ED497B69}"/>
                    </a:ext>
                  </a:extLst>
                </p:cNvPr>
                <p:cNvSpPr/>
                <p:nvPr/>
              </p:nvSpPr>
              <p:spPr>
                <a:xfrm>
                  <a:off x="3550968" y="5067517"/>
                  <a:ext cx="31737" cy="24725"/>
                </a:xfrm>
                <a:custGeom>
                  <a:avLst/>
                  <a:gdLst>
                    <a:gd name="connsiteX0" fmla="*/ 7354 w 31737"/>
                    <a:gd name="connsiteY0" fmla="*/ 14805 h 24725"/>
                    <a:gd name="connsiteX1" fmla="*/ 3000 w 31737"/>
                    <a:gd name="connsiteY1" fmla="*/ 7838 h 24725"/>
                    <a:gd name="connsiteX2" fmla="*/ 387 w 31737"/>
                    <a:gd name="connsiteY2" fmla="*/ 6096 h 24725"/>
                    <a:gd name="connsiteX3" fmla="*/ 387 w 31737"/>
                    <a:gd name="connsiteY3" fmla="*/ 2613 h 24725"/>
                    <a:gd name="connsiteX4" fmla="*/ 9096 w 31737"/>
                    <a:gd name="connsiteY4" fmla="*/ 0 h 24725"/>
                    <a:gd name="connsiteX5" fmla="*/ 13450 w 31737"/>
                    <a:gd name="connsiteY5" fmla="*/ 2613 h 24725"/>
                    <a:gd name="connsiteX6" fmla="*/ 13450 w 31737"/>
                    <a:gd name="connsiteY6" fmla="*/ 6096 h 24725"/>
                    <a:gd name="connsiteX7" fmla="*/ 12579 w 31737"/>
                    <a:gd name="connsiteY7" fmla="*/ 11321 h 24725"/>
                    <a:gd name="connsiteX8" fmla="*/ 16933 w 31737"/>
                    <a:gd name="connsiteY8" fmla="*/ 15676 h 24725"/>
                    <a:gd name="connsiteX9" fmla="*/ 28254 w 31737"/>
                    <a:gd name="connsiteY9" fmla="*/ 17417 h 24725"/>
                    <a:gd name="connsiteX10" fmla="*/ 31738 w 31737"/>
                    <a:gd name="connsiteY10" fmla="*/ 22642 h 24725"/>
                    <a:gd name="connsiteX11" fmla="*/ 29125 w 31737"/>
                    <a:gd name="connsiteY11" fmla="*/ 24384 h 24725"/>
                    <a:gd name="connsiteX12" fmla="*/ 13450 w 31737"/>
                    <a:gd name="connsiteY12" fmla="*/ 22642 h 24725"/>
                    <a:gd name="connsiteX13" fmla="*/ 7354 w 31737"/>
                    <a:gd name="connsiteY13" fmla="*/ 14805 h 24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737" h="24725">
                      <a:moveTo>
                        <a:pt x="7354" y="14805"/>
                      </a:moveTo>
                      <a:cubicBezTo>
                        <a:pt x="8225" y="10450"/>
                        <a:pt x="7354" y="9579"/>
                        <a:pt x="3000" y="7838"/>
                      </a:cubicBezTo>
                      <a:cubicBezTo>
                        <a:pt x="2129" y="7838"/>
                        <a:pt x="387" y="6096"/>
                        <a:pt x="387" y="6096"/>
                      </a:cubicBezTo>
                      <a:cubicBezTo>
                        <a:pt x="387" y="5225"/>
                        <a:pt x="-484" y="2613"/>
                        <a:pt x="387" y="2613"/>
                      </a:cubicBezTo>
                      <a:cubicBezTo>
                        <a:pt x="3000" y="1742"/>
                        <a:pt x="6483" y="0"/>
                        <a:pt x="9096" y="0"/>
                      </a:cubicBezTo>
                      <a:cubicBezTo>
                        <a:pt x="9966" y="0"/>
                        <a:pt x="12579" y="1742"/>
                        <a:pt x="13450" y="2613"/>
                      </a:cubicBezTo>
                      <a:cubicBezTo>
                        <a:pt x="14321" y="3483"/>
                        <a:pt x="13450" y="5225"/>
                        <a:pt x="13450" y="6096"/>
                      </a:cubicBezTo>
                      <a:cubicBezTo>
                        <a:pt x="13450" y="7838"/>
                        <a:pt x="12579" y="9579"/>
                        <a:pt x="12579" y="11321"/>
                      </a:cubicBezTo>
                      <a:cubicBezTo>
                        <a:pt x="12579" y="13934"/>
                        <a:pt x="14321" y="16546"/>
                        <a:pt x="16933" y="15676"/>
                      </a:cubicBezTo>
                      <a:cubicBezTo>
                        <a:pt x="20417" y="14805"/>
                        <a:pt x="23900" y="16546"/>
                        <a:pt x="28254" y="17417"/>
                      </a:cubicBezTo>
                      <a:cubicBezTo>
                        <a:pt x="30867" y="18288"/>
                        <a:pt x="31738" y="20030"/>
                        <a:pt x="31738" y="22642"/>
                      </a:cubicBezTo>
                      <a:cubicBezTo>
                        <a:pt x="31738" y="24384"/>
                        <a:pt x="30867" y="25255"/>
                        <a:pt x="29125" y="24384"/>
                      </a:cubicBezTo>
                      <a:cubicBezTo>
                        <a:pt x="23900" y="23513"/>
                        <a:pt x="18675" y="22642"/>
                        <a:pt x="13450" y="22642"/>
                      </a:cubicBezTo>
                      <a:cubicBezTo>
                        <a:pt x="9096" y="22642"/>
                        <a:pt x="6483" y="20030"/>
                        <a:pt x="7354" y="14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2" name="شكل حر: شكل 511">
                  <a:extLst>
                    <a:ext uri="{FF2B5EF4-FFF2-40B4-BE49-F238E27FC236}">
                      <a16:creationId xmlns:a16="http://schemas.microsoft.com/office/drawing/2014/main" id="{58777C99-04FA-4E36-898F-5FEDFE26E4CC}"/>
                    </a:ext>
                  </a:extLst>
                </p:cNvPr>
                <p:cNvSpPr/>
                <p:nvPr/>
              </p:nvSpPr>
              <p:spPr>
                <a:xfrm>
                  <a:off x="3740331" y="5108665"/>
                  <a:ext cx="22003" cy="25907"/>
                </a:xfrm>
                <a:custGeom>
                  <a:avLst/>
                  <a:gdLst>
                    <a:gd name="connsiteX0" fmla="*/ 9579 w 22003"/>
                    <a:gd name="connsiteY0" fmla="*/ 1524 h 25907"/>
                    <a:gd name="connsiteX1" fmla="*/ 11321 w 22003"/>
                    <a:gd name="connsiteY1" fmla="*/ 653 h 25907"/>
                    <a:gd name="connsiteX2" fmla="*/ 14805 w 22003"/>
                    <a:gd name="connsiteY2" fmla="*/ 5878 h 25907"/>
                    <a:gd name="connsiteX3" fmla="*/ 14805 w 22003"/>
                    <a:gd name="connsiteY3" fmla="*/ 5878 h 25907"/>
                    <a:gd name="connsiteX4" fmla="*/ 17417 w 22003"/>
                    <a:gd name="connsiteY4" fmla="*/ 9362 h 25907"/>
                    <a:gd name="connsiteX5" fmla="*/ 21771 w 22003"/>
                    <a:gd name="connsiteY5" fmla="*/ 9362 h 25907"/>
                    <a:gd name="connsiteX6" fmla="*/ 19159 w 22003"/>
                    <a:gd name="connsiteY6" fmla="*/ 14587 h 25907"/>
                    <a:gd name="connsiteX7" fmla="*/ 6096 w 22003"/>
                    <a:gd name="connsiteY7" fmla="*/ 25037 h 25907"/>
                    <a:gd name="connsiteX8" fmla="*/ 3483 w 22003"/>
                    <a:gd name="connsiteY8" fmla="*/ 25908 h 25907"/>
                    <a:gd name="connsiteX9" fmla="*/ 0 w 22003"/>
                    <a:gd name="connsiteY9" fmla="*/ 25037 h 25907"/>
                    <a:gd name="connsiteX10" fmla="*/ 1742 w 22003"/>
                    <a:gd name="connsiteY10" fmla="*/ 20683 h 25907"/>
                    <a:gd name="connsiteX11" fmla="*/ 6096 w 22003"/>
                    <a:gd name="connsiteY11" fmla="*/ 15458 h 25907"/>
                    <a:gd name="connsiteX12" fmla="*/ 6096 w 22003"/>
                    <a:gd name="connsiteY12" fmla="*/ 9362 h 25907"/>
                    <a:gd name="connsiteX13" fmla="*/ 3483 w 22003"/>
                    <a:gd name="connsiteY13" fmla="*/ 5007 h 25907"/>
                    <a:gd name="connsiteX14" fmla="*/ 8709 w 22003"/>
                    <a:gd name="connsiteY14" fmla="*/ 653 h 25907"/>
                    <a:gd name="connsiteX15" fmla="*/ 9579 w 22003"/>
                    <a:gd name="connsiteY15" fmla="*/ 1524 h 25907"/>
                    <a:gd name="connsiteX16" fmla="*/ 9579 w 22003"/>
                    <a:gd name="connsiteY16" fmla="*/ 1524 h 259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003" h="25907">
                      <a:moveTo>
                        <a:pt x="9579" y="1524"/>
                      </a:moveTo>
                      <a:cubicBezTo>
                        <a:pt x="10450" y="1524"/>
                        <a:pt x="11321" y="653"/>
                        <a:pt x="11321" y="653"/>
                      </a:cubicBezTo>
                      <a:cubicBezTo>
                        <a:pt x="16546" y="-1089"/>
                        <a:pt x="17417" y="653"/>
                        <a:pt x="14805" y="5878"/>
                      </a:cubicBezTo>
                      <a:cubicBezTo>
                        <a:pt x="14805" y="5878"/>
                        <a:pt x="14805" y="5878"/>
                        <a:pt x="14805" y="5878"/>
                      </a:cubicBezTo>
                      <a:cubicBezTo>
                        <a:pt x="12192" y="10232"/>
                        <a:pt x="13063" y="11103"/>
                        <a:pt x="17417" y="9362"/>
                      </a:cubicBezTo>
                      <a:cubicBezTo>
                        <a:pt x="19159" y="8491"/>
                        <a:pt x="20901" y="8491"/>
                        <a:pt x="21771" y="9362"/>
                      </a:cubicBezTo>
                      <a:cubicBezTo>
                        <a:pt x="22642" y="11103"/>
                        <a:pt x="20901" y="12845"/>
                        <a:pt x="19159" y="14587"/>
                      </a:cubicBezTo>
                      <a:cubicBezTo>
                        <a:pt x="14805" y="18070"/>
                        <a:pt x="10450" y="21554"/>
                        <a:pt x="6096" y="25037"/>
                      </a:cubicBezTo>
                      <a:cubicBezTo>
                        <a:pt x="5225" y="25908"/>
                        <a:pt x="4354" y="25908"/>
                        <a:pt x="3483" y="25908"/>
                      </a:cubicBezTo>
                      <a:cubicBezTo>
                        <a:pt x="1742" y="25908"/>
                        <a:pt x="0" y="25908"/>
                        <a:pt x="0" y="25037"/>
                      </a:cubicBezTo>
                      <a:cubicBezTo>
                        <a:pt x="0" y="24166"/>
                        <a:pt x="871" y="22425"/>
                        <a:pt x="1742" y="20683"/>
                      </a:cubicBezTo>
                      <a:cubicBezTo>
                        <a:pt x="3483" y="18941"/>
                        <a:pt x="5225" y="17199"/>
                        <a:pt x="6096" y="15458"/>
                      </a:cubicBezTo>
                      <a:cubicBezTo>
                        <a:pt x="8709" y="12845"/>
                        <a:pt x="8709" y="10232"/>
                        <a:pt x="6096" y="9362"/>
                      </a:cubicBezTo>
                      <a:cubicBezTo>
                        <a:pt x="4354" y="8491"/>
                        <a:pt x="2612" y="7620"/>
                        <a:pt x="3483" y="5007"/>
                      </a:cubicBezTo>
                      <a:cubicBezTo>
                        <a:pt x="4354" y="2395"/>
                        <a:pt x="6967" y="1524"/>
                        <a:pt x="8709" y="653"/>
                      </a:cubicBezTo>
                      <a:cubicBezTo>
                        <a:pt x="8709" y="1524"/>
                        <a:pt x="8709" y="1524"/>
                        <a:pt x="9579" y="1524"/>
                      </a:cubicBezTo>
                      <a:cubicBezTo>
                        <a:pt x="9579" y="1524"/>
                        <a:pt x="9579" y="1524"/>
                        <a:pt x="9579" y="15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3" name="شكل حر: شكل 512">
                  <a:extLst>
                    <a:ext uri="{FF2B5EF4-FFF2-40B4-BE49-F238E27FC236}">
                      <a16:creationId xmlns:a16="http://schemas.microsoft.com/office/drawing/2014/main" id="{16E91D19-2505-4CF4-B72E-973B8C4A4438}"/>
                    </a:ext>
                  </a:extLst>
                </p:cNvPr>
                <p:cNvSpPr/>
                <p:nvPr/>
              </p:nvSpPr>
              <p:spPr>
                <a:xfrm>
                  <a:off x="3715076" y="5054984"/>
                  <a:ext cx="11796" cy="33512"/>
                </a:xfrm>
                <a:custGeom>
                  <a:avLst/>
                  <a:gdLst>
                    <a:gd name="connsiteX0" fmla="*/ 3483 w 11796"/>
                    <a:gd name="connsiteY0" fmla="*/ 26467 h 33512"/>
                    <a:gd name="connsiteX1" fmla="*/ 1742 w 11796"/>
                    <a:gd name="connsiteY1" fmla="*/ 15146 h 33512"/>
                    <a:gd name="connsiteX2" fmla="*/ 0 w 11796"/>
                    <a:gd name="connsiteY2" fmla="*/ 5567 h 33512"/>
                    <a:gd name="connsiteX3" fmla="*/ 3483 w 11796"/>
                    <a:gd name="connsiteY3" fmla="*/ 342 h 33512"/>
                    <a:gd name="connsiteX4" fmla="*/ 8709 w 11796"/>
                    <a:gd name="connsiteY4" fmla="*/ 2083 h 33512"/>
                    <a:gd name="connsiteX5" fmla="*/ 9579 w 11796"/>
                    <a:gd name="connsiteY5" fmla="*/ 27338 h 33512"/>
                    <a:gd name="connsiteX6" fmla="*/ 6096 w 11796"/>
                    <a:gd name="connsiteY6" fmla="*/ 32563 h 33512"/>
                    <a:gd name="connsiteX7" fmla="*/ 3483 w 11796"/>
                    <a:gd name="connsiteY7" fmla="*/ 31693 h 33512"/>
                    <a:gd name="connsiteX8" fmla="*/ 3483 w 11796"/>
                    <a:gd name="connsiteY8" fmla="*/ 26467 h 33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796" h="33512">
                      <a:moveTo>
                        <a:pt x="3483" y="26467"/>
                      </a:moveTo>
                      <a:cubicBezTo>
                        <a:pt x="4354" y="22113"/>
                        <a:pt x="2612" y="18630"/>
                        <a:pt x="1742" y="15146"/>
                      </a:cubicBezTo>
                      <a:cubicBezTo>
                        <a:pt x="871" y="11663"/>
                        <a:pt x="0" y="9050"/>
                        <a:pt x="0" y="5567"/>
                      </a:cubicBezTo>
                      <a:cubicBezTo>
                        <a:pt x="0" y="2954"/>
                        <a:pt x="1742" y="1213"/>
                        <a:pt x="3483" y="342"/>
                      </a:cubicBezTo>
                      <a:cubicBezTo>
                        <a:pt x="6096" y="-529"/>
                        <a:pt x="7838" y="342"/>
                        <a:pt x="8709" y="2083"/>
                      </a:cubicBezTo>
                      <a:cubicBezTo>
                        <a:pt x="12192" y="9921"/>
                        <a:pt x="13063" y="17759"/>
                        <a:pt x="9579" y="27338"/>
                      </a:cubicBezTo>
                      <a:cubicBezTo>
                        <a:pt x="8709" y="29080"/>
                        <a:pt x="6967" y="31693"/>
                        <a:pt x="6096" y="32563"/>
                      </a:cubicBezTo>
                      <a:cubicBezTo>
                        <a:pt x="4354" y="34305"/>
                        <a:pt x="3483" y="33434"/>
                        <a:pt x="3483" y="31693"/>
                      </a:cubicBezTo>
                      <a:cubicBezTo>
                        <a:pt x="2612" y="29951"/>
                        <a:pt x="3483" y="28209"/>
                        <a:pt x="3483" y="2646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4" name="شكل حر: شكل 513">
                  <a:extLst>
                    <a:ext uri="{FF2B5EF4-FFF2-40B4-BE49-F238E27FC236}">
                      <a16:creationId xmlns:a16="http://schemas.microsoft.com/office/drawing/2014/main" id="{6C323DF3-F1D3-4DAD-81DF-E1C026797857}"/>
                    </a:ext>
                  </a:extLst>
                </p:cNvPr>
                <p:cNvSpPr/>
                <p:nvPr/>
              </p:nvSpPr>
              <p:spPr>
                <a:xfrm>
                  <a:off x="3509709" y="4954523"/>
                  <a:ext cx="20909" cy="21836"/>
                </a:xfrm>
                <a:custGeom>
                  <a:avLst/>
                  <a:gdLst>
                    <a:gd name="connsiteX0" fmla="*/ 13778 w 20909"/>
                    <a:gd name="connsiteY0" fmla="*/ 11974 h 21836"/>
                    <a:gd name="connsiteX1" fmla="*/ 14649 w 20909"/>
                    <a:gd name="connsiteY1" fmla="*/ 9362 h 21836"/>
                    <a:gd name="connsiteX2" fmla="*/ 18132 w 20909"/>
                    <a:gd name="connsiteY2" fmla="*/ 7620 h 21836"/>
                    <a:gd name="connsiteX3" fmla="*/ 20745 w 20909"/>
                    <a:gd name="connsiteY3" fmla="*/ 11974 h 21836"/>
                    <a:gd name="connsiteX4" fmla="*/ 20745 w 20909"/>
                    <a:gd name="connsiteY4" fmla="*/ 14587 h 21836"/>
                    <a:gd name="connsiteX5" fmla="*/ 13778 w 20909"/>
                    <a:gd name="connsiteY5" fmla="*/ 20683 h 21836"/>
                    <a:gd name="connsiteX6" fmla="*/ 5941 w 20909"/>
                    <a:gd name="connsiteY6" fmla="*/ 16329 h 21836"/>
                    <a:gd name="connsiteX7" fmla="*/ 1586 w 20909"/>
                    <a:gd name="connsiteY7" fmla="*/ 653 h 21836"/>
                    <a:gd name="connsiteX8" fmla="*/ 4199 w 20909"/>
                    <a:gd name="connsiteY8" fmla="*/ 653 h 21836"/>
                    <a:gd name="connsiteX9" fmla="*/ 5941 w 20909"/>
                    <a:gd name="connsiteY9" fmla="*/ 4137 h 21836"/>
                    <a:gd name="connsiteX10" fmla="*/ 7682 w 20909"/>
                    <a:gd name="connsiteY10" fmla="*/ 6749 h 21836"/>
                    <a:gd name="connsiteX11" fmla="*/ 9424 w 20909"/>
                    <a:gd name="connsiteY11" fmla="*/ 5007 h 21836"/>
                    <a:gd name="connsiteX12" fmla="*/ 12036 w 20909"/>
                    <a:gd name="connsiteY12" fmla="*/ 3266 h 21836"/>
                    <a:gd name="connsiteX13" fmla="*/ 13778 w 20909"/>
                    <a:gd name="connsiteY13" fmla="*/ 6749 h 21836"/>
                    <a:gd name="connsiteX14" fmla="*/ 14649 w 20909"/>
                    <a:gd name="connsiteY14" fmla="*/ 10233 h 21836"/>
                    <a:gd name="connsiteX15" fmla="*/ 13778 w 20909"/>
                    <a:gd name="connsiteY15" fmla="*/ 11974 h 21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0909" h="21836">
                      <a:moveTo>
                        <a:pt x="13778" y="11974"/>
                      </a:moveTo>
                      <a:cubicBezTo>
                        <a:pt x="13778" y="11104"/>
                        <a:pt x="13778" y="10233"/>
                        <a:pt x="14649" y="9362"/>
                      </a:cubicBezTo>
                      <a:cubicBezTo>
                        <a:pt x="15520" y="8491"/>
                        <a:pt x="16391" y="7620"/>
                        <a:pt x="18132" y="7620"/>
                      </a:cubicBezTo>
                      <a:cubicBezTo>
                        <a:pt x="19874" y="8491"/>
                        <a:pt x="20745" y="10233"/>
                        <a:pt x="20745" y="11974"/>
                      </a:cubicBezTo>
                      <a:cubicBezTo>
                        <a:pt x="20745" y="12845"/>
                        <a:pt x="20745" y="13716"/>
                        <a:pt x="20745" y="14587"/>
                      </a:cubicBezTo>
                      <a:cubicBezTo>
                        <a:pt x="21616" y="21554"/>
                        <a:pt x="19003" y="23296"/>
                        <a:pt x="13778" y="20683"/>
                      </a:cubicBezTo>
                      <a:cubicBezTo>
                        <a:pt x="11165" y="19812"/>
                        <a:pt x="8553" y="18070"/>
                        <a:pt x="5941" y="16329"/>
                      </a:cubicBezTo>
                      <a:cubicBezTo>
                        <a:pt x="715" y="12845"/>
                        <a:pt x="-1897" y="4137"/>
                        <a:pt x="1586" y="653"/>
                      </a:cubicBezTo>
                      <a:cubicBezTo>
                        <a:pt x="2457" y="-218"/>
                        <a:pt x="3328" y="-218"/>
                        <a:pt x="4199" y="653"/>
                      </a:cubicBezTo>
                      <a:cubicBezTo>
                        <a:pt x="5070" y="653"/>
                        <a:pt x="5070" y="3266"/>
                        <a:pt x="5941" y="4137"/>
                      </a:cubicBezTo>
                      <a:cubicBezTo>
                        <a:pt x="6811" y="5007"/>
                        <a:pt x="6811" y="5878"/>
                        <a:pt x="7682" y="6749"/>
                      </a:cubicBezTo>
                      <a:cubicBezTo>
                        <a:pt x="8553" y="5878"/>
                        <a:pt x="8553" y="5878"/>
                        <a:pt x="9424" y="5007"/>
                      </a:cubicBezTo>
                      <a:cubicBezTo>
                        <a:pt x="10295" y="4137"/>
                        <a:pt x="11165" y="4137"/>
                        <a:pt x="12036" y="3266"/>
                      </a:cubicBezTo>
                      <a:cubicBezTo>
                        <a:pt x="12907" y="4137"/>
                        <a:pt x="13778" y="5878"/>
                        <a:pt x="13778" y="6749"/>
                      </a:cubicBezTo>
                      <a:cubicBezTo>
                        <a:pt x="14649" y="7620"/>
                        <a:pt x="14649" y="9362"/>
                        <a:pt x="14649" y="10233"/>
                      </a:cubicBezTo>
                      <a:cubicBezTo>
                        <a:pt x="12907" y="11974"/>
                        <a:pt x="12907" y="11974"/>
                        <a:pt x="13778" y="119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5" name="شكل حر: شكل 514">
                  <a:extLst>
                    <a:ext uri="{FF2B5EF4-FFF2-40B4-BE49-F238E27FC236}">
                      <a16:creationId xmlns:a16="http://schemas.microsoft.com/office/drawing/2014/main" id="{DAF4D5EA-8CDA-4E9D-9847-DB11E0B881FA}"/>
                    </a:ext>
                  </a:extLst>
                </p:cNvPr>
                <p:cNvSpPr/>
                <p:nvPr/>
              </p:nvSpPr>
              <p:spPr>
                <a:xfrm>
                  <a:off x="3610538" y="4973682"/>
                  <a:ext cx="22028" cy="19978"/>
                </a:xfrm>
                <a:custGeom>
                  <a:avLst/>
                  <a:gdLst>
                    <a:gd name="connsiteX0" fmla="*/ 15711 w 22028"/>
                    <a:gd name="connsiteY0" fmla="*/ 10232 h 19978"/>
                    <a:gd name="connsiteX1" fmla="*/ 16582 w 22028"/>
                    <a:gd name="connsiteY1" fmla="*/ 6749 h 19978"/>
                    <a:gd name="connsiteX2" fmla="*/ 20065 w 22028"/>
                    <a:gd name="connsiteY2" fmla="*/ 5878 h 19978"/>
                    <a:gd name="connsiteX3" fmla="*/ 21807 w 22028"/>
                    <a:gd name="connsiteY3" fmla="*/ 9362 h 19978"/>
                    <a:gd name="connsiteX4" fmla="*/ 17452 w 22028"/>
                    <a:gd name="connsiteY4" fmla="*/ 19812 h 19978"/>
                    <a:gd name="connsiteX5" fmla="*/ 2648 w 22028"/>
                    <a:gd name="connsiteY5" fmla="*/ 13716 h 19978"/>
                    <a:gd name="connsiteX6" fmla="*/ 906 w 22028"/>
                    <a:gd name="connsiteY6" fmla="*/ 653 h 19978"/>
                    <a:gd name="connsiteX7" fmla="*/ 3519 w 22028"/>
                    <a:gd name="connsiteY7" fmla="*/ 653 h 19978"/>
                    <a:gd name="connsiteX8" fmla="*/ 5260 w 22028"/>
                    <a:gd name="connsiteY8" fmla="*/ 3266 h 19978"/>
                    <a:gd name="connsiteX9" fmla="*/ 7002 w 22028"/>
                    <a:gd name="connsiteY9" fmla="*/ 5878 h 19978"/>
                    <a:gd name="connsiteX10" fmla="*/ 8744 w 22028"/>
                    <a:gd name="connsiteY10" fmla="*/ 4137 h 19978"/>
                    <a:gd name="connsiteX11" fmla="*/ 10485 w 22028"/>
                    <a:gd name="connsiteY11" fmla="*/ 2395 h 19978"/>
                    <a:gd name="connsiteX12" fmla="*/ 12227 w 22028"/>
                    <a:gd name="connsiteY12" fmla="*/ 5007 h 19978"/>
                    <a:gd name="connsiteX13" fmla="*/ 15711 w 22028"/>
                    <a:gd name="connsiteY13" fmla="*/ 10232 h 19978"/>
                    <a:gd name="connsiteX14" fmla="*/ 15711 w 22028"/>
                    <a:gd name="connsiteY14" fmla="*/ 10232 h 19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028" h="19978">
                      <a:moveTo>
                        <a:pt x="15711" y="10232"/>
                      </a:moveTo>
                      <a:cubicBezTo>
                        <a:pt x="15711" y="9362"/>
                        <a:pt x="15711" y="7620"/>
                        <a:pt x="16582" y="6749"/>
                      </a:cubicBezTo>
                      <a:cubicBezTo>
                        <a:pt x="17452" y="5878"/>
                        <a:pt x="18323" y="5007"/>
                        <a:pt x="20065" y="5878"/>
                      </a:cubicBezTo>
                      <a:cubicBezTo>
                        <a:pt x="20936" y="5878"/>
                        <a:pt x="21807" y="8491"/>
                        <a:pt x="21807" y="9362"/>
                      </a:cubicBezTo>
                      <a:cubicBezTo>
                        <a:pt x="22678" y="14587"/>
                        <a:pt x="20936" y="18941"/>
                        <a:pt x="17452" y="19812"/>
                      </a:cubicBezTo>
                      <a:cubicBezTo>
                        <a:pt x="13098" y="20683"/>
                        <a:pt x="6131" y="18070"/>
                        <a:pt x="2648" y="13716"/>
                      </a:cubicBezTo>
                      <a:cubicBezTo>
                        <a:pt x="35" y="10232"/>
                        <a:pt x="-836" y="3266"/>
                        <a:pt x="906" y="653"/>
                      </a:cubicBezTo>
                      <a:cubicBezTo>
                        <a:pt x="1777" y="-218"/>
                        <a:pt x="2648" y="-218"/>
                        <a:pt x="3519" y="653"/>
                      </a:cubicBezTo>
                      <a:cubicBezTo>
                        <a:pt x="4390" y="653"/>
                        <a:pt x="4390" y="2395"/>
                        <a:pt x="5260" y="3266"/>
                      </a:cubicBezTo>
                      <a:cubicBezTo>
                        <a:pt x="6131" y="4137"/>
                        <a:pt x="6131" y="5007"/>
                        <a:pt x="7002" y="5878"/>
                      </a:cubicBezTo>
                      <a:cubicBezTo>
                        <a:pt x="7873" y="5007"/>
                        <a:pt x="7873" y="5007"/>
                        <a:pt x="8744" y="4137"/>
                      </a:cubicBezTo>
                      <a:cubicBezTo>
                        <a:pt x="9615" y="3266"/>
                        <a:pt x="10485" y="3266"/>
                        <a:pt x="10485" y="2395"/>
                      </a:cubicBezTo>
                      <a:cubicBezTo>
                        <a:pt x="11356" y="3266"/>
                        <a:pt x="12227" y="4137"/>
                        <a:pt x="12227" y="5007"/>
                      </a:cubicBezTo>
                      <a:cubicBezTo>
                        <a:pt x="13969" y="7620"/>
                        <a:pt x="13969" y="9362"/>
                        <a:pt x="15711" y="10232"/>
                      </a:cubicBezTo>
                      <a:cubicBezTo>
                        <a:pt x="14840" y="10232"/>
                        <a:pt x="15711" y="10232"/>
                        <a:pt x="15711" y="1023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6" name="شكل حر: شكل 515">
                  <a:extLst>
                    <a:ext uri="{FF2B5EF4-FFF2-40B4-BE49-F238E27FC236}">
                      <a16:creationId xmlns:a16="http://schemas.microsoft.com/office/drawing/2014/main" id="{CE881E6B-E572-4BFB-A778-2C8213C39E90}"/>
                    </a:ext>
                  </a:extLst>
                </p:cNvPr>
                <p:cNvSpPr/>
                <p:nvPr/>
              </p:nvSpPr>
              <p:spPr>
                <a:xfrm>
                  <a:off x="3336703" y="4837611"/>
                  <a:ext cx="22414" cy="18118"/>
                </a:xfrm>
                <a:custGeom>
                  <a:avLst/>
                  <a:gdLst>
                    <a:gd name="connsiteX0" fmla="*/ 16097 w 22414"/>
                    <a:gd name="connsiteY0" fmla="*/ 6096 h 18118"/>
                    <a:gd name="connsiteX1" fmla="*/ 16968 w 22414"/>
                    <a:gd name="connsiteY1" fmla="*/ 2612 h 18118"/>
                    <a:gd name="connsiteX2" fmla="*/ 20451 w 22414"/>
                    <a:gd name="connsiteY2" fmla="*/ 0 h 18118"/>
                    <a:gd name="connsiteX3" fmla="*/ 22193 w 22414"/>
                    <a:gd name="connsiteY3" fmla="*/ 2612 h 18118"/>
                    <a:gd name="connsiteX4" fmla="*/ 17839 w 22414"/>
                    <a:gd name="connsiteY4" fmla="*/ 14805 h 18118"/>
                    <a:gd name="connsiteX5" fmla="*/ 3034 w 22414"/>
                    <a:gd name="connsiteY5" fmla="*/ 17417 h 18118"/>
                    <a:gd name="connsiteX6" fmla="*/ 1292 w 22414"/>
                    <a:gd name="connsiteY6" fmla="*/ 6096 h 18118"/>
                    <a:gd name="connsiteX7" fmla="*/ 3905 w 22414"/>
                    <a:gd name="connsiteY7" fmla="*/ 3483 h 18118"/>
                    <a:gd name="connsiteX8" fmla="*/ 5647 w 22414"/>
                    <a:gd name="connsiteY8" fmla="*/ 5225 h 18118"/>
                    <a:gd name="connsiteX9" fmla="*/ 7388 w 22414"/>
                    <a:gd name="connsiteY9" fmla="*/ 6967 h 18118"/>
                    <a:gd name="connsiteX10" fmla="*/ 9130 w 22414"/>
                    <a:gd name="connsiteY10" fmla="*/ 4354 h 18118"/>
                    <a:gd name="connsiteX11" fmla="*/ 10872 w 22414"/>
                    <a:gd name="connsiteY11" fmla="*/ 1742 h 18118"/>
                    <a:gd name="connsiteX12" fmla="*/ 13484 w 22414"/>
                    <a:gd name="connsiteY12" fmla="*/ 3483 h 18118"/>
                    <a:gd name="connsiteX13" fmla="*/ 14355 w 22414"/>
                    <a:gd name="connsiteY13" fmla="*/ 6096 h 18118"/>
                    <a:gd name="connsiteX14" fmla="*/ 16097 w 22414"/>
                    <a:gd name="connsiteY14" fmla="*/ 6096 h 1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414" h="18118">
                      <a:moveTo>
                        <a:pt x="16097" y="6096"/>
                      </a:moveTo>
                      <a:cubicBezTo>
                        <a:pt x="16097" y="5225"/>
                        <a:pt x="16097" y="3483"/>
                        <a:pt x="16968" y="2612"/>
                      </a:cubicBezTo>
                      <a:cubicBezTo>
                        <a:pt x="17839" y="1742"/>
                        <a:pt x="19580" y="0"/>
                        <a:pt x="20451" y="0"/>
                      </a:cubicBezTo>
                      <a:cubicBezTo>
                        <a:pt x="21322" y="0"/>
                        <a:pt x="22193" y="871"/>
                        <a:pt x="22193" y="2612"/>
                      </a:cubicBezTo>
                      <a:cubicBezTo>
                        <a:pt x="23064" y="7838"/>
                        <a:pt x="21322" y="12192"/>
                        <a:pt x="17839" y="14805"/>
                      </a:cubicBezTo>
                      <a:cubicBezTo>
                        <a:pt x="14355" y="17417"/>
                        <a:pt x="6517" y="19159"/>
                        <a:pt x="3034" y="17417"/>
                      </a:cubicBezTo>
                      <a:cubicBezTo>
                        <a:pt x="422" y="15675"/>
                        <a:pt x="-1320" y="9579"/>
                        <a:pt x="1292" y="6096"/>
                      </a:cubicBezTo>
                      <a:cubicBezTo>
                        <a:pt x="2163" y="5225"/>
                        <a:pt x="3034" y="4354"/>
                        <a:pt x="3905" y="3483"/>
                      </a:cubicBezTo>
                      <a:cubicBezTo>
                        <a:pt x="4776" y="3483"/>
                        <a:pt x="4776" y="4354"/>
                        <a:pt x="5647" y="5225"/>
                      </a:cubicBezTo>
                      <a:cubicBezTo>
                        <a:pt x="6517" y="6096"/>
                        <a:pt x="6517" y="6096"/>
                        <a:pt x="7388" y="6967"/>
                      </a:cubicBezTo>
                      <a:cubicBezTo>
                        <a:pt x="8259" y="6096"/>
                        <a:pt x="8259" y="5225"/>
                        <a:pt x="9130" y="4354"/>
                      </a:cubicBezTo>
                      <a:cubicBezTo>
                        <a:pt x="10001" y="3483"/>
                        <a:pt x="10872" y="2612"/>
                        <a:pt x="10872" y="1742"/>
                      </a:cubicBezTo>
                      <a:cubicBezTo>
                        <a:pt x="11743" y="2612"/>
                        <a:pt x="12614" y="2612"/>
                        <a:pt x="13484" y="3483"/>
                      </a:cubicBezTo>
                      <a:cubicBezTo>
                        <a:pt x="14355" y="4354"/>
                        <a:pt x="14355" y="5225"/>
                        <a:pt x="14355" y="6096"/>
                      </a:cubicBezTo>
                      <a:cubicBezTo>
                        <a:pt x="15226" y="6967"/>
                        <a:pt x="15226" y="6096"/>
                        <a:pt x="16097" y="60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7" name="شكل حر: شكل 516">
                  <a:extLst>
                    <a:ext uri="{FF2B5EF4-FFF2-40B4-BE49-F238E27FC236}">
                      <a16:creationId xmlns:a16="http://schemas.microsoft.com/office/drawing/2014/main" id="{77C8B790-5384-4C1D-8488-D5BADDC26A7B}"/>
                    </a:ext>
                  </a:extLst>
                </p:cNvPr>
                <p:cNvSpPr/>
                <p:nvPr/>
              </p:nvSpPr>
              <p:spPr>
                <a:xfrm>
                  <a:off x="3614355" y="4932308"/>
                  <a:ext cx="13803" cy="33319"/>
                </a:xfrm>
                <a:custGeom>
                  <a:avLst/>
                  <a:gdLst>
                    <a:gd name="connsiteX0" fmla="*/ 13635 w 13803"/>
                    <a:gd name="connsiteY0" fmla="*/ 22869 h 33319"/>
                    <a:gd name="connsiteX1" fmla="*/ 9281 w 13803"/>
                    <a:gd name="connsiteY1" fmla="*/ 32448 h 33319"/>
                    <a:gd name="connsiteX2" fmla="*/ 6668 w 13803"/>
                    <a:gd name="connsiteY2" fmla="*/ 33319 h 33319"/>
                    <a:gd name="connsiteX3" fmla="*/ 5797 w 13803"/>
                    <a:gd name="connsiteY3" fmla="*/ 30707 h 33319"/>
                    <a:gd name="connsiteX4" fmla="*/ 3185 w 13803"/>
                    <a:gd name="connsiteY4" fmla="*/ 12418 h 33319"/>
                    <a:gd name="connsiteX5" fmla="*/ 572 w 13803"/>
                    <a:gd name="connsiteY5" fmla="*/ 6323 h 33319"/>
                    <a:gd name="connsiteX6" fmla="*/ 1443 w 13803"/>
                    <a:gd name="connsiteY6" fmla="*/ 227 h 33319"/>
                    <a:gd name="connsiteX7" fmla="*/ 8410 w 13803"/>
                    <a:gd name="connsiteY7" fmla="*/ 3710 h 33319"/>
                    <a:gd name="connsiteX8" fmla="*/ 13635 w 13803"/>
                    <a:gd name="connsiteY8" fmla="*/ 22869 h 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803" h="33319">
                      <a:moveTo>
                        <a:pt x="13635" y="22869"/>
                      </a:moveTo>
                      <a:cubicBezTo>
                        <a:pt x="12764" y="24611"/>
                        <a:pt x="11022" y="28965"/>
                        <a:pt x="9281" y="32448"/>
                      </a:cubicBezTo>
                      <a:cubicBezTo>
                        <a:pt x="9281" y="33319"/>
                        <a:pt x="7539" y="33319"/>
                        <a:pt x="6668" y="33319"/>
                      </a:cubicBezTo>
                      <a:cubicBezTo>
                        <a:pt x="6668" y="32448"/>
                        <a:pt x="5797" y="30707"/>
                        <a:pt x="5797" y="30707"/>
                      </a:cubicBezTo>
                      <a:cubicBezTo>
                        <a:pt x="7539" y="24611"/>
                        <a:pt x="6668" y="19386"/>
                        <a:pt x="3185" y="12418"/>
                      </a:cubicBezTo>
                      <a:cubicBezTo>
                        <a:pt x="2314" y="10677"/>
                        <a:pt x="1443" y="8064"/>
                        <a:pt x="572" y="6323"/>
                      </a:cubicBezTo>
                      <a:cubicBezTo>
                        <a:pt x="-299" y="2839"/>
                        <a:pt x="-299" y="1097"/>
                        <a:pt x="1443" y="227"/>
                      </a:cubicBezTo>
                      <a:cubicBezTo>
                        <a:pt x="4055" y="-644"/>
                        <a:pt x="6668" y="1097"/>
                        <a:pt x="8410" y="3710"/>
                      </a:cubicBezTo>
                      <a:cubicBezTo>
                        <a:pt x="11893" y="7194"/>
                        <a:pt x="14506" y="15031"/>
                        <a:pt x="13635" y="2286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8" name="شكل حر: شكل 517">
                  <a:extLst>
                    <a:ext uri="{FF2B5EF4-FFF2-40B4-BE49-F238E27FC236}">
                      <a16:creationId xmlns:a16="http://schemas.microsoft.com/office/drawing/2014/main" id="{DB2C494D-4C97-4DA0-8435-545315D47455}"/>
                    </a:ext>
                  </a:extLst>
                </p:cNvPr>
                <p:cNvSpPr/>
                <p:nvPr/>
              </p:nvSpPr>
              <p:spPr>
                <a:xfrm>
                  <a:off x="3774939" y="4951615"/>
                  <a:ext cx="13539" cy="33171"/>
                </a:xfrm>
                <a:custGeom>
                  <a:avLst/>
                  <a:gdLst>
                    <a:gd name="connsiteX0" fmla="*/ 7193 w 13539"/>
                    <a:gd name="connsiteY0" fmla="*/ 23592 h 33171"/>
                    <a:gd name="connsiteX1" fmla="*/ 4581 w 13539"/>
                    <a:gd name="connsiteY1" fmla="*/ 15754 h 33171"/>
                    <a:gd name="connsiteX2" fmla="*/ 227 w 13539"/>
                    <a:gd name="connsiteY2" fmla="*/ 8787 h 33171"/>
                    <a:gd name="connsiteX3" fmla="*/ 3710 w 13539"/>
                    <a:gd name="connsiteY3" fmla="*/ 1820 h 33171"/>
                    <a:gd name="connsiteX4" fmla="*/ 9806 w 13539"/>
                    <a:gd name="connsiteY4" fmla="*/ 949 h 33171"/>
                    <a:gd name="connsiteX5" fmla="*/ 10677 w 13539"/>
                    <a:gd name="connsiteY5" fmla="*/ 26204 h 33171"/>
                    <a:gd name="connsiteX6" fmla="*/ 8935 w 13539"/>
                    <a:gd name="connsiteY6" fmla="*/ 30559 h 33171"/>
                    <a:gd name="connsiteX7" fmla="*/ 7193 w 13539"/>
                    <a:gd name="connsiteY7" fmla="*/ 33171 h 33171"/>
                    <a:gd name="connsiteX8" fmla="*/ 6323 w 13539"/>
                    <a:gd name="connsiteY8" fmla="*/ 31429 h 33171"/>
                    <a:gd name="connsiteX9" fmla="*/ 7193 w 13539"/>
                    <a:gd name="connsiteY9" fmla="*/ 23592 h 33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539" h="33171">
                      <a:moveTo>
                        <a:pt x="7193" y="23592"/>
                      </a:moveTo>
                      <a:cubicBezTo>
                        <a:pt x="8064" y="20108"/>
                        <a:pt x="6323" y="18367"/>
                        <a:pt x="4581" y="15754"/>
                      </a:cubicBezTo>
                      <a:cubicBezTo>
                        <a:pt x="2839" y="13141"/>
                        <a:pt x="1968" y="11400"/>
                        <a:pt x="227" y="8787"/>
                      </a:cubicBezTo>
                      <a:cubicBezTo>
                        <a:pt x="-644" y="7045"/>
                        <a:pt x="1097" y="4433"/>
                        <a:pt x="3710" y="1820"/>
                      </a:cubicBezTo>
                      <a:cubicBezTo>
                        <a:pt x="6323" y="79"/>
                        <a:pt x="8064" y="-792"/>
                        <a:pt x="9806" y="949"/>
                      </a:cubicBezTo>
                      <a:cubicBezTo>
                        <a:pt x="14160" y="7045"/>
                        <a:pt x="15031" y="14883"/>
                        <a:pt x="10677" y="26204"/>
                      </a:cubicBezTo>
                      <a:cubicBezTo>
                        <a:pt x="9806" y="27946"/>
                        <a:pt x="9806" y="29688"/>
                        <a:pt x="8935" y="30559"/>
                      </a:cubicBezTo>
                      <a:cubicBezTo>
                        <a:pt x="8935" y="31429"/>
                        <a:pt x="7193" y="32300"/>
                        <a:pt x="7193" y="33171"/>
                      </a:cubicBezTo>
                      <a:cubicBezTo>
                        <a:pt x="7193" y="32300"/>
                        <a:pt x="6323" y="32300"/>
                        <a:pt x="6323" y="31429"/>
                      </a:cubicBezTo>
                      <a:cubicBezTo>
                        <a:pt x="6323" y="29688"/>
                        <a:pt x="6323" y="27075"/>
                        <a:pt x="7193" y="2359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19" name="شكل حر: شكل 518">
                  <a:extLst>
                    <a:ext uri="{FF2B5EF4-FFF2-40B4-BE49-F238E27FC236}">
                      <a16:creationId xmlns:a16="http://schemas.microsoft.com/office/drawing/2014/main" id="{275FC7A5-4541-4B1C-A551-190611C99F16}"/>
                    </a:ext>
                  </a:extLst>
                </p:cNvPr>
                <p:cNvSpPr/>
                <p:nvPr/>
              </p:nvSpPr>
              <p:spPr>
                <a:xfrm>
                  <a:off x="3421084" y="4889862"/>
                  <a:ext cx="18800" cy="21926"/>
                </a:xfrm>
                <a:custGeom>
                  <a:avLst/>
                  <a:gdLst>
                    <a:gd name="connsiteX0" fmla="*/ 18801 w 18800"/>
                    <a:gd name="connsiteY0" fmla="*/ 13063 h 21926"/>
                    <a:gd name="connsiteX1" fmla="*/ 4867 w 18800"/>
                    <a:gd name="connsiteY1" fmla="*/ 20030 h 21926"/>
                    <a:gd name="connsiteX2" fmla="*/ 1384 w 18800"/>
                    <a:gd name="connsiteY2" fmla="*/ 15675 h 21926"/>
                    <a:gd name="connsiteX3" fmla="*/ 7480 w 18800"/>
                    <a:gd name="connsiteY3" fmla="*/ 0 h 21926"/>
                    <a:gd name="connsiteX4" fmla="*/ 10963 w 18800"/>
                    <a:gd name="connsiteY4" fmla="*/ 871 h 21926"/>
                    <a:gd name="connsiteX5" fmla="*/ 10963 w 18800"/>
                    <a:gd name="connsiteY5" fmla="*/ 4354 h 21926"/>
                    <a:gd name="connsiteX6" fmla="*/ 10092 w 18800"/>
                    <a:gd name="connsiteY6" fmla="*/ 10450 h 21926"/>
                    <a:gd name="connsiteX7" fmla="*/ 14447 w 18800"/>
                    <a:gd name="connsiteY7" fmla="*/ 13934 h 21926"/>
                    <a:gd name="connsiteX8" fmla="*/ 18801 w 18800"/>
                    <a:gd name="connsiteY8" fmla="*/ 13063 h 21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800" h="21926">
                      <a:moveTo>
                        <a:pt x="18801" y="13063"/>
                      </a:moveTo>
                      <a:cubicBezTo>
                        <a:pt x="18801" y="20901"/>
                        <a:pt x="10963" y="24384"/>
                        <a:pt x="4867" y="20030"/>
                      </a:cubicBezTo>
                      <a:cubicBezTo>
                        <a:pt x="3126" y="19159"/>
                        <a:pt x="2255" y="17417"/>
                        <a:pt x="1384" y="15675"/>
                      </a:cubicBezTo>
                      <a:cubicBezTo>
                        <a:pt x="-2100" y="9579"/>
                        <a:pt x="1384" y="1742"/>
                        <a:pt x="7480" y="0"/>
                      </a:cubicBezTo>
                      <a:cubicBezTo>
                        <a:pt x="8351" y="0"/>
                        <a:pt x="10092" y="0"/>
                        <a:pt x="10963" y="871"/>
                      </a:cubicBezTo>
                      <a:cubicBezTo>
                        <a:pt x="10963" y="1742"/>
                        <a:pt x="10963" y="3483"/>
                        <a:pt x="10963" y="4354"/>
                      </a:cubicBezTo>
                      <a:cubicBezTo>
                        <a:pt x="10963" y="6096"/>
                        <a:pt x="10092" y="8709"/>
                        <a:pt x="10092" y="10450"/>
                      </a:cubicBezTo>
                      <a:cubicBezTo>
                        <a:pt x="10092" y="13934"/>
                        <a:pt x="11834" y="14805"/>
                        <a:pt x="14447" y="13934"/>
                      </a:cubicBezTo>
                      <a:cubicBezTo>
                        <a:pt x="15318" y="13934"/>
                        <a:pt x="17059" y="13934"/>
                        <a:pt x="18801" y="130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20" name="شكل حر: شكل 519">
                  <a:extLst>
                    <a:ext uri="{FF2B5EF4-FFF2-40B4-BE49-F238E27FC236}">
                      <a16:creationId xmlns:a16="http://schemas.microsoft.com/office/drawing/2014/main" id="{5D55D3BC-7473-45E0-A7DC-891BF50914FC}"/>
                    </a:ext>
                  </a:extLst>
                </p:cNvPr>
                <p:cNvSpPr/>
                <p:nvPr/>
              </p:nvSpPr>
              <p:spPr>
                <a:xfrm>
                  <a:off x="3284706" y="4859893"/>
                  <a:ext cx="13341" cy="24744"/>
                </a:xfrm>
                <a:custGeom>
                  <a:avLst/>
                  <a:gdLst>
                    <a:gd name="connsiteX0" fmla="*/ 6263 w 13341"/>
                    <a:gd name="connsiteY0" fmla="*/ 19519 h 24744"/>
                    <a:gd name="connsiteX1" fmla="*/ 3650 w 13341"/>
                    <a:gd name="connsiteY1" fmla="*/ 12553 h 24744"/>
                    <a:gd name="connsiteX2" fmla="*/ 167 w 13341"/>
                    <a:gd name="connsiteY2" fmla="*/ 9069 h 24744"/>
                    <a:gd name="connsiteX3" fmla="*/ 6263 w 13341"/>
                    <a:gd name="connsiteY3" fmla="*/ 361 h 24744"/>
                    <a:gd name="connsiteX4" fmla="*/ 11488 w 13341"/>
                    <a:gd name="connsiteY4" fmla="*/ 1232 h 24744"/>
                    <a:gd name="connsiteX5" fmla="*/ 8875 w 13341"/>
                    <a:gd name="connsiteY5" fmla="*/ 22132 h 24744"/>
                    <a:gd name="connsiteX6" fmla="*/ 7134 w 13341"/>
                    <a:gd name="connsiteY6" fmla="*/ 24745 h 24744"/>
                    <a:gd name="connsiteX7" fmla="*/ 6263 w 13341"/>
                    <a:gd name="connsiteY7" fmla="*/ 23003 h 24744"/>
                    <a:gd name="connsiteX8" fmla="*/ 6263 w 13341"/>
                    <a:gd name="connsiteY8" fmla="*/ 19519 h 24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341" h="24744">
                      <a:moveTo>
                        <a:pt x="6263" y="19519"/>
                      </a:moveTo>
                      <a:cubicBezTo>
                        <a:pt x="7134" y="16036"/>
                        <a:pt x="6263" y="13424"/>
                        <a:pt x="3650" y="12553"/>
                      </a:cubicBezTo>
                      <a:cubicBezTo>
                        <a:pt x="2779" y="11682"/>
                        <a:pt x="1038" y="10811"/>
                        <a:pt x="167" y="9069"/>
                      </a:cubicBezTo>
                      <a:cubicBezTo>
                        <a:pt x="-704" y="6457"/>
                        <a:pt x="1908" y="1232"/>
                        <a:pt x="6263" y="361"/>
                      </a:cubicBezTo>
                      <a:cubicBezTo>
                        <a:pt x="8005" y="-510"/>
                        <a:pt x="10617" y="361"/>
                        <a:pt x="11488" y="1232"/>
                      </a:cubicBezTo>
                      <a:cubicBezTo>
                        <a:pt x="14971" y="5586"/>
                        <a:pt x="13230" y="13424"/>
                        <a:pt x="8875" y="22132"/>
                      </a:cubicBezTo>
                      <a:cubicBezTo>
                        <a:pt x="8875" y="23003"/>
                        <a:pt x="7134" y="23874"/>
                        <a:pt x="7134" y="24745"/>
                      </a:cubicBezTo>
                      <a:cubicBezTo>
                        <a:pt x="7134" y="23874"/>
                        <a:pt x="6263" y="23874"/>
                        <a:pt x="6263" y="23003"/>
                      </a:cubicBezTo>
                      <a:cubicBezTo>
                        <a:pt x="5392" y="22132"/>
                        <a:pt x="6263" y="20390"/>
                        <a:pt x="6263" y="195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21" name="شكل حر: شكل 520">
                  <a:extLst>
                    <a:ext uri="{FF2B5EF4-FFF2-40B4-BE49-F238E27FC236}">
                      <a16:creationId xmlns:a16="http://schemas.microsoft.com/office/drawing/2014/main" id="{81C9336B-938A-492B-B275-5F343822429E}"/>
                    </a:ext>
                  </a:extLst>
                </p:cNvPr>
                <p:cNvSpPr/>
                <p:nvPr/>
              </p:nvSpPr>
              <p:spPr>
                <a:xfrm>
                  <a:off x="3497362" y="4869149"/>
                  <a:ext cx="11974" cy="24196"/>
                </a:xfrm>
                <a:custGeom>
                  <a:avLst/>
                  <a:gdLst>
                    <a:gd name="connsiteX0" fmla="*/ 871 w 11974"/>
                    <a:gd name="connsiteY0" fmla="*/ 16359 h 24196"/>
                    <a:gd name="connsiteX1" fmla="*/ 3483 w 11974"/>
                    <a:gd name="connsiteY1" fmla="*/ 5038 h 24196"/>
                    <a:gd name="connsiteX2" fmla="*/ 6967 w 11974"/>
                    <a:gd name="connsiteY2" fmla="*/ 683 h 24196"/>
                    <a:gd name="connsiteX3" fmla="*/ 11321 w 11974"/>
                    <a:gd name="connsiteY3" fmla="*/ 4167 h 24196"/>
                    <a:gd name="connsiteX4" fmla="*/ 11321 w 11974"/>
                    <a:gd name="connsiteY4" fmla="*/ 12004 h 24196"/>
                    <a:gd name="connsiteX5" fmla="*/ 6967 w 11974"/>
                    <a:gd name="connsiteY5" fmla="*/ 22455 h 24196"/>
                    <a:gd name="connsiteX6" fmla="*/ 5225 w 11974"/>
                    <a:gd name="connsiteY6" fmla="*/ 24196 h 24196"/>
                    <a:gd name="connsiteX7" fmla="*/ 1742 w 11974"/>
                    <a:gd name="connsiteY7" fmla="*/ 23325 h 24196"/>
                    <a:gd name="connsiteX8" fmla="*/ 0 w 11974"/>
                    <a:gd name="connsiteY8" fmla="*/ 19842 h 24196"/>
                    <a:gd name="connsiteX9" fmla="*/ 871 w 11974"/>
                    <a:gd name="connsiteY9" fmla="*/ 16359 h 24196"/>
                    <a:gd name="connsiteX10" fmla="*/ 871 w 11974"/>
                    <a:gd name="connsiteY10" fmla="*/ 16359 h 24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974" h="24196">
                      <a:moveTo>
                        <a:pt x="871" y="16359"/>
                      </a:moveTo>
                      <a:cubicBezTo>
                        <a:pt x="1742" y="12875"/>
                        <a:pt x="2612" y="8521"/>
                        <a:pt x="3483" y="5038"/>
                      </a:cubicBezTo>
                      <a:cubicBezTo>
                        <a:pt x="4354" y="3296"/>
                        <a:pt x="5225" y="1554"/>
                        <a:pt x="6967" y="683"/>
                      </a:cubicBezTo>
                      <a:cubicBezTo>
                        <a:pt x="8709" y="-1058"/>
                        <a:pt x="11321" y="683"/>
                        <a:pt x="11321" y="4167"/>
                      </a:cubicBezTo>
                      <a:cubicBezTo>
                        <a:pt x="12192" y="6779"/>
                        <a:pt x="12192" y="9392"/>
                        <a:pt x="11321" y="12004"/>
                      </a:cubicBezTo>
                      <a:cubicBezTo>
                        <a:pt x="10450" y="15488"/>
                        <a:pt x="8709" y="18971"/>
                        <a:pt x="6967" y="22455"/>
                      </a:cubicBezTo>
                      <a:cubicBezTo>
                        <a:pt x="6967" y="23325"/>
                        <a:pt x="6096" y="24196"/>
                        <a:pt x="5225" y="24196"/>
                      </a:cubicBezTo>
                      <a:cubicBezTo>
                        <a:pt x="4354" y="24196"/>
                        <a:pt x="2612" y="24196"/>
                        <a:pt x="1742" y="23325"/>
                      </a:cubicBezTo>
                      <a:cubicBezTo>
                        <a:pt x="871" y="22455"/>
                        <a:pt x="871" y="20713"/>
                        <a:pt x="0" y="19842"/>
                      </a:cubicBezTo>
                      <a:cubicBezTo>
                        <a:pt x="871" y="18100"/>
                        <a:pt x="1742" y="17230"/>
                        <a:pt x="871" y="16359"/>
                      </a:cubicBezTo>
                      <a:cubicBezTo>
                        <a:pt x="1742" y="16359"/>
                        <a:pt x="1742" y="16359"/>
                        <a:pt x="871" y="163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22" name="شكل حر: شكل 521">
                  <a:extLst>
                    <a:ext uri="{FF2B5EF4-FFF2-40B4-BE49-F238E27FC236}">
                      <a16:creationId xmlns:a16="http://schemas.microsoft.com/office/drawing/2014/main" id="{B125D7E4-2064-4C3C-93B5-58D21EA107C1}"/>
                    </a:ext>
                  </a:extLst>
                </p:cNvPr>
                <p:cNvSpPr/>
                <p:nvPr/>
              </p:nvSpPr>
              <p:spPr>
                <a:xfrm>
                  <a:off x="3406221" y="4959830"/>
                  <a:ext cx="12764" cy="25826"/>
                </a:xfrm>
                <a:custGeom>
                  <a:avLst/>
                  <a:gdLst>
                    <a:gd name="connsiteX0" fmla="*/ 12764 w 12764"/>
                    <a:gd name="connsiteY0" fmla="*/ 16247 h 25826"/>
                    <a:gd name="connsiteX1" fmla="*/ 8410 w 12764"/>
                    <a:gd name="connsiteY1" fmla="*/ 24956 h 25826"/>
                    <a:gd name="connsiteX2" fmla="*/ 6668 w 12764"/>
                    <a:gd name="connsiteY2" fmla="*/ 25827 h 25826"/>
                    <a:gd name="connsiteX3" fmla="*/ 5797 w 12764"/>
                    <a:gd name="connsiteY3" fmla="*/ 23214 h 25826"/>
                    <a:gd name="connsiteX4" fmla="*/ 6668 w 12764"/>
                    <a:gd name="connsiteY4" fmla="*/ 18860 h 25826"/>
                    <a:gd name="connsiteX5" fmla="*/ 3185 w 12764"/>
                    <a:gd name="connsiteY5" fmla="*/ 8410 h 25826"/>
                    <a:gd name="connsiteX6" fmla="*/ 1443 w 12764"/>
                    <a:gd name="connsiteY6" fmla="*/ 6668 h 25826"/>
                    <a:gd name="connsiteX7" fmla="*/ 572 w 12764"/>
                    <a:gd name="connsiteY7" fmla="*/ 572 h 25826"/>
                    <a:gd name="connsiteX8" fmla="*/ 6668 w 12764"/>
                    <a:gd name="connsiteY8" fmla="*/ 1443 h 25826"/>
                    <a:gd name="connsiteX9" fmla="*/ 10151 w 12764"/>
                    <a:gd name="connsiteY9" fmla="*/ 7539 h 25826"/>
                    <a:gd name="connsiteX10" fmla="*/ 12764 w 12764"/>
                    <a:gd name="connsiteY10" fmla="*/ 16247 h 2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764" h="25826">
                      <a:moveTo>
                        <a:pt x="12764" y="16247"/>
                      </a:moveTo>
                      <a:cubicBezTo>
                        <a:pt x="11022" y="18860"/>
                        <a:pt x="10151" y="22343"/>
                        <a:pt x="8410" y="24956"/>
                      </a:cubicBezTo>
                      <a:cubicBezTo>
                        <a:pt x="8410" y="25827"/>
                        <a:pt x="6668" y="25827"/>
                        <a:pt x="6668" y="25827"/>
                      </a:cubicBezTo>
                      <a:cubicBezTo>
                        <a:pt x="6668" y="24956"/>
                        <a:pt x="5797" y="24085"/>
                        <a:pt x="5797" y="23214"/>
                      </a:cubicBezTo>
                      <a:cubicBezTo>
                        <a:pt x="5797" y="21473"/>
                        <a:pt x="5797" y="19731"/>
                        <a:pt x="6668" y="18860"/>
                      </a:cubicBezTo>
                      <a:cubicBezTo>
                        <a:pt x="7539" y="15376"/>
                        <a:pt x="5797" y="11893"/>
                        <a:pt x="3185" y="8410"/>
                      </a:cubicBezTo>
                      <a:cubicBezTo>
                        <a:pt x="2314" y="7539"/>
                        <a:pt x="2314" y="6668"/>
                        <a:pt x="1443" y="6668"/>
                      </a:cubicBezTo>
                      <a:cubicBezTo>
                        <a:pt x="-299" y="4055"/>
                        <a:pt x="-299" y="1443"/>
                        <a:pt x="572" y="572"/>
                      </a:cubicBezTo>
                      <a:cubicBezTo>
                        <a:pt x="2314" y="-299"/>
                        <a:pt x="5797" y="-299"/>
                        <a:pt x="6668" y="1443"/>
                      </a:cubicBezTo>
                      <a:cubicBezTo>
                        <a:pt x="8410" y="3185"/>
                        <a:pt x="9281" y="5797"/>
                        <a:pt x="10151" y="7539"/>
                      </a:cubicBezTo>
                      <a:cubicBezTo>
                        <a:pt x="11022" y="10152"/>
                        <a:pt x="11893" y="12764"/>
                        <a:pt x="12764" y="162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23" name="شكل حر: شكل 522">
                  <a:extLst>
                    <a:ext uri="{FF2B5EF4-FFF2-40B4-BE49-F238E27FC236}">
                      <a16:creationId xmlns:a16="http://schemas.microsoft.com/office/drawing/2014/main" id="{090D315C-4C8A-49F2-B067-3F913D240519}"/>
                    </a:ext>
                  </a:extLst>
                </p:cNvPr>
                <p:cNvSpPr/>
                <p:nvPr/>
              </p:nvSpPr>
              <p:spPr>
                <a:xfrm>
                  <a:off x="3460786" y="4853286"/>
                  <a:ext cx="13062" cy="20029"/>
                </a:xfrm>
                <a:custGeom>
                  <a:avLst/>
                  <a:gdLst>
                    <a:gd name="connsiteX0" fmla="*/ 12192 w 13062"/>
                    <a:gd name="connsiteY0" fmla="*/ 14805 h 20029"/>
                    <a:gd name="connsiteX1" fmla="*/ 6967 w 13062"/>
                    <a:gd name="connsiteY1" fmla="*/ 20030 h 20029"/>
                    <a:gd name="connsiteX2" fmla="*/ 871 w 13062"/>
                    <a:gd name="connsiteY2" fmla="*/ 15676 h 20029"/>
                    <a:gd name="connsiteX3" fmla="*/ 0 w 13062"/>
                    <a:gd name="connsiteY3" fmla="*/ 13063 h 20029"/>
                    <a:gd name="connsiteX4" fmla="*/ 9579 w 13062"/>
                    <a:gd name="connsiteY4" fmla="*/ 0 h 20029"/>
                    <a:gd name="connsiteX5" fmla="*/ 13063 w 13062"/>
                    <a:gd name="connsiteY5" fmla="*/ 871 h 20029"/>
                    <a:gd name="connsiteX6" fmla="*/ 13063 w 13062"/>
                    <a:gd name="connsiteY6" fmla="*/ 4354 h 20029"/>
                    <a:gd name="connsiteX7" fmla="*/ 11321 w 13062"/>
                    <a:gd name="connsiteY7" fmla="*/ 5225 h 20029"/>
                    <a:gd name="connsiteX8" fmla="*/ 9579 w 13062"/>
                    <a:gd name="connsiteY8" fmla="*/ 6967 h 20029"/>
                    <a:gd name="connsiteX9" fmla="*/ 7838 w 13062"/>
                    <a:gd name="connsiteY9" fmla="*/ 13063 h 20029"/>
                    <a:gd name="connsiteX10" fmla="*/ 12192 w 13062"/>
                    <a:gd name="connsiteY10" fmla="*/ 14805 h 20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062" h="20029">
                      <a:moveTo>
                        <a:pt x="12192" y="14805"/>
                      </a:moveTo>
                      <a:cubicBezTo>
                        <a:pt x="12192" y="18288"/>
                        <a:pt x="10450" y="20030"/>
                        <a:pt x="6967" y="20030"/>
                      </a:cubicBezTo>
                      <a:cubicBezTo>
                        <a:pt x="4354" y="20030"/>
                        <a:pt x="2613" y="18288"/>
                        <a:pt x="871" y="15676"/>
                      </a:cubicBezTo>
                      <a:cubicBezTo>
                        <a:pt x="0" y="14805"/>
                        <a:pt x="0" y="13934"/>
                        <a:pt x="0" y="13063"/>
                      </a:cubicBezTo>
                      <a:cubicBezTo>
                        <a:pt x="0" y="6096"/>
                        <a:pt x="3483" y="1742"/>
                        <a:pt x="9579" y="0"/>
                      </a:cubicBezTo>
                      <a:cubicBezTo>
                        <a:pt x="10450" y="0"/>
                        <a:pt x="11321" y="871"/>
                        <a:pt x="13063" y="871"/>
                      </a:cubicBezTo>
                      <a:cubicBezTo>
                        <a:pt x="13063" y="1742"/>
                        <a:pt x="13063" y="3484"/>
                        <a:pt x="13063" y="4354"/>
                      </a:cubicBezTo>
                      <a:cubicBezTo>
                        <a:pt x="13063" y="5225"/>
                        <a:pt x="12192" y="5225"/>
                        <a:pt x="11321" y="5225"/>
                      </a:cubicBezTo>
                      <a:cubicBezTo>
                        <a:pt x="10450" y="6096"/>
                        <a:pt x="9579" y="6096"/>
                        <a:pt x="9579" y="6967"/>
                      </a:cubicBezTo>
                      <a:cubicBezTo>
                        <a:pt x="7838" y="7838"/>
                        <a:pt x="6967" y="10450"/>
                        <a:pt x="7838" y="13063"/>
                      </a:cubicBezTo>
                      <a:cubicBezTo>
                        <a:pt x="8709" y="13063"/>
                        <a:pt x="10450" y="13934"/>
                        <a:pt x="12192" y="1480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9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</p:grpSp>
      <p:grpSp>
        <p:nvGrpSpPr>
          <p:cNvPr id="524" name="رسم 101">
            <a:extLst>
              <a:ext uri="{FF2B5EF4-FFF2-40B4-BE49-F238E27FC236}">
                <a16:creationId xmlns:a16="http://schemas.microsoft.com/office/drawing/2014/main" id="{8BC74041-9697-4D72-929F-D1C84431D531}"/>
              </a:ext>
            </a:extLst>
          </p:cNvPr>
          <p:cNvGrpSpPr/>
          <p:nvPr/>
        </p:nvGrpSpPr>
        <p:grpSpPr>
          <a:xfrm>
            <a:off x="3203012" y="8830580"/>
            <a:ext cx="5847847" cy="1260130"/>
            <a:chOff x="15625519" y="1165206"/>
            <a:chExt cx="5847847" cy="1260130"/>
          </a:xfrm>
          <a:solidFill>
            <a:srgbClr val="02544B"/>
          </a:solidFill>
        </p:grpSpPr>
        <p:sp>
          <p:nvSpPr>
            <p:cNvPr id="525" name="شكل حر: شكل 524">
              <a:extLst>
                <a:ext uri="{FF2B5EF4-FFF2-40B4-BE49-F238E27FC236}">
                  <a16:creationId xmlns:a16="http://schemas.microsoft.com/office/drawing/2014/main" id="{E87CCBA8-70A0-4DE5-BD2D-0E2F78B81CCE}"/>
                </a:ext>
              </a:extLst>
            </p:cNvPr>
            <p:cNvSpPr/>
            <p:nvPr/>
          </p:nvSpPr>
          <p:spPr>
            <a:xfrm>
              <a:off x="15625519" y="1165206"/>
              <a:ext cx="1623319" cy="58347"/>
            </a:xfrm>
            <a:custGeom>
              <a:avLst/>
              <a:gdLst>
                <a:gd name="connsiteX0" fmla="*/ 1594540 w 1623319"/>
                <a:gd name="connsiteY0" fmla="*/ 58347 h 58347"/>
                <a:gd name="connsiteX1" fmla="*/ 28738 w 1623319"/>
                <a:gd name="connsiteY1" fmla="*/ 58347 h 58347"/>
                <a:gd name="connsiteX2" fmla="*/ 0 w 1623319"/>
                <a:gd name="connsiteY2" fmla="*/ 29609 h 58347"/>
                <a:gd name="connsiteX3" fmla="*/ 0 w 1623319"/>
                <a:gd name="connsiteY3" fmla="*/ 28738 h 58347"/>
                <a:gd name="connsiteX4" fmla="*/ 28738 w 1623319"/>
                <a:gd name="connsiteY4" fmla="*/ 0 h 58347"/>
                <a:gd name="connsiteX5" fmla="*/ 1594540 w 1623319"/>
                <a:gd name="connsiteY5" fmla="*/ 0 h 58347"/>
                <a:gd name="connsiteX6" fmla="*/ 1623278 w 1623319"/>
                <a:gd name="connsiteY6" fmla="*/ 28738 h 58347"/>
                <a:gd name="connsiteX7" fmla="*/ 1623278 w 1623319"/>
                <a:gd name="connsiteY7" fmla="*/ 29609 h 58347"/>
                <a:gd name="connsiteX8" fmla="*/ 1594540 w 1623319"/>
                <a:gd name="connsiteY8" fmla="*/ 58347 h 5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3319" h="58347">
                  <a:moveTo>
                    <a:pt x="1594540" y="58347"/>
                  </a:moveTo>
                  <a:lnTo>
                    <a:pt x="28738" y="58347"/>
                  </a:lnTo>
                  <a:cubicBezTo>
                    <a:pt x="13063" y="58347"/>
                    <a:pt x="0" y="45285"/>
                    <a:pt x="0" y="29609"/>
                  </a:cubicBezTo>
                  <a:lnTo>
                    <a:pt x="0" y="28738"/>
                  </a:lnTo>
                  <a:cubicBezTo>
                    <a:pt x="0" y="13063"/>
                    <a:pt x="13063" y="0"/>
                    <a:pt x="28738" y="0"/>
                  </a:cubicBezTo>
                  <a:lnTo>
                    <a:pt x="1594540" y="0"/>
                  </a:lnTo>
                  <a:cubicBezTo>
                    <a:pt x="1610215" y="0"/>
                    <a:pt x="1623278" y="13063"/>
                    <a:pt x="1623278" y="28738"/>
                  </a:cubicBezTo>
                  <a:lnTo>
                    <a:pt x="1623278" y="29609"/>
                  </a:lnTo>
                  <a:cubicBezTo>
                    <a:pt x="1624149" y="45285"/>
                    <a:pt x="1611086" y="58347"/>
                    <a:pt x="1594540" y="58347"/>
                  </a:cubicBezTo>
                  <a:close/>
                </a:path>
              </a:pathLst>
            </a:custGeom>
            <a:solidFill>
              <a:srgbClr val="02544B"/>
            </a:solidFill>
            <a:ln w="870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26" name="شكل حر: شكل 525">
              <a:extLst>
                <a:ext uri="{FF2B5EF4-FFF2-40B4-BE49-F238E27FC236}">
                  <a16:creationId xmlns:a16="http://schemas.microsoft.com/office/drawing/2014/main" id="{4C3A9D33-47FE-4908-8C7F-783E04347D85}"/>
                </a:ext>
              </a:extLst>
            </p:cNvPr>
            <p:cNvSpPr/>
            <p:nvPr/>
          </p:nvSpPr>
          <p:spPr>
            <a:xfrm>
              <a:off x="15625519" y="2366989"/>
              <a:ext cx="5847847" cy="58347"/>
            </a:xfrm>
            <a:custGeom>
              <a:avLst/>
              <a:gdLst>
                <a:gd name="connsiteX0" fmla="*/ 5819938 w 5847847"/>
                <a:gd name="connsiteY0" fmla="*/ 58348 h 58347"/>
                <a:gd name="connsiteX1" fmla="*/ 28738 w 5847847"/>
                <a:gd name="connsiteY1" fmla="*/ 58348 h 58347"/>
                <a:gd name="connsiteX2" fmla="*/ 0 w 5847847"/>
                <a:gd name="connsiteY2" fmla="*/ 29609 h 58347"/>
                <a:gd name="connsiteX3" fmla="*/ 0 w 5847847"/>
                <a:gd name="connsiteY3" fmla="*/ 28738 h 58347"/>
                <a:gd name="connsiteX4" fmla="*/ 28738 w 5847847"/>
                <a:gd name="connsiteY4" fmla="*/ 0 h 58347"/>
                <a:gd name="connsiteX5" fmla="*/ 5819068 w 5847847"/>
                <a:gd name="connsiteY5" fmla="*/ 0 h 58347"/>
                <a:gd name="connsiteX6" fmla="*/ 5847806 w 5847847"/>
                <a:gd name="connsiteY6" fmla="*/ 28738 h 58347"/>
                <a:gd name="connsiteX7" fmla="*/ 5847806 w 5847847"/>
                <a:gd name="connsiteY7" fmla="*/ 29609 h 58347"/>
                <a:gd name="connsiteX8" fmla="*/ 5819938 w 5847847"/>
                <a:gd name="connsiteY8" fmla="*/ 58348 h 5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7847" h="58347">
                  <a:moveTo>
                    <a:pt x="5819938" y="58348"/>
                  </a:moveTo>
                  <a:lnTo>
                    <a:pt x="28738" y="58348"/>
                  </a:lnTo>
                  <a:cubicBezTo>
                    <a:pt x="13063" y="58348"/>
                    <a:pt x="0" y="45285"/>
                    <a:pt x="0" y="29609"/>
                  </a:cubicBezTo>
                  <a:lnTo>
                    <a:pt x="0" y="28738"/>
                  </a:lnTo>
                  <a:cubicBezTo>
                    <a:pt x="0" y="13063"/>
                    <a:pt x="13063" y="0"/>
                    <a:pt x="28738" y="0"/>
                  </a:cubicBezTo>
                  <a:lnTo>
                    <a:pt x="5819068" y="0"/>
                  </a:lnTo>
                  <a:cubicBezTo>
                    <a:pt x="5834744" y="0"/>
                    <a:pt x="5847806" y="13063"/>
                    <a:pt x="5847806" y="28738"/>
                  </a:cubicBezTo>
                  <a:lnTo>
                    <a:pt x="5847806" y="29609"/>
                  </a:lnTo>
                  <a:cubicBezTo>
                    <a:pt x="5848677" y="45285"/>
                    <a:pt x="5835614" y="58348"/>
                    <a:pt x="5819938" y="58348"/>
                  </a:cubicBezTo>
                  <a:close/>
                </a:path>
              </a:pathLst>
            </a:custGeom>
            <a:solidFill>
              <a:srgbClr val="02544B"/>
            </a:solidFill>
            <a:ln w="870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  <p:sp>
          <p:nvSpPr>
            <p:cNvPr id="527" name="شكل حر: شكل 526">
              <a:extLst>
                <a:ext uri="{FF2B5EF4-FFF2-40B4-BE49-F238E27FC236}">
                  <a16:creationId xmlns:a16="http://schemas.microsoft.com/office/drawing/2014/main" id="{D13647DE-FE14-4A0A-A235-88EF7C530A86}"/>
                </a:ext>
              </a:extLst>
            </p:cNvPr>
            <p:cNvSpPr/>
            <p:nvPr/>
          </p:nvSpPr>
          <p:spPr>
            <a:xfrm>
              <a:off x="19838726" y="1165206"/>
              <a:ext cx="1623319" cy="58347"/>
            </a:xfrm>
            <a:custGeom>
              <a:avLst/>
              <a:gdLst>
                <a:gd name="connsiteX0" fmla="*/ 1594539 w 1623319"/>
                <a:gd name="connsiteY0" fmla="*/ 58347 h 58347"/>
                <a:gd name="connsiteX1" fmla="*/ 28739 w 1623319"/>
                <a:gd name="connsiteY1" fmla="*/ 58347 h 58347"/>
                <a:gd name="connsiteX2" fmla="*/ 0 w 1623319"/>
                <a:gd name="connsiteY2" fmla="*/ 29609 h 58347"/>
                <a:gd name="connsiteX3" fmla="*/ 0 w 1623319"/>
                <a:gd name="connsiteY3" fmla="*/ 28738 h 58347"/>
                <a:gd name="connsiteX4" fmla="*/ 28739 w 1623319"/>
                <a:gd name="connsiteY4" fmla="*/ 0 h 58347"/>
                <a:gd name="connsiteX5" fmla="*/ 1594539 w 1623319"/>
                <a:gd name="connsiteY5" fmla="*/ 0 h 58347"/>
                <a:gd name="connsiteX6" fmla="*/ 1623278 w 1623319"/>
                <a:gd name="connsiteY6" fmla="*/ 28738 h 58347"/>
                <a:gd name="connsiteX7" fmla="*/ 1623278 w 1623319"/>
                <a:gd name="connsiteY7" fmla="*/ 29609 h 58347"/>
                <a:gd name="connsiteX8" fmla="*/ 1594539 w 1623319"/>
                <a:gd name="connsiteY8" fmla="*/ 58347 h 5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3319" h="58347">
                  <a:moveTo>
                    <a:pt x="1594539" y="58347"/>
                  </a:moveTo>
                  <a:lnTo>
                    <a:pt x="28739" y="58347"/>
                  </a:lnTo>
                  <a:cubicBezTo>
                    <a:pt x="13063" y="58347"/>
                    <a:pt x="0" y="45285"/>
                    <a:pt x="0" y="29609"/>
                  </a:cubicBezTo>
                  <a:lnTo>
                    <a:pt x="0" y="28738"/>
                  </a:lnTo>
                  <a:cubicBezTo>
                    <a:pt x="0" y="13063"/>
                    <a:pt x="13063" y="0"/>
                    <a:pt x="28739" y="0"/>
                  </a:cubicBezTo>
                  <a:lnTo>
                    <a:pt x="1594539" y="0"/>
                  </a:lnTo>
                  <a:cubicBezTo>
                    <a:pt x="1610215" y="0"/>
                    <a:pt x="1623278" y="13063"/>
                    <a:pt x="1623278" y="28738"/>
                  </a:cubicBezTo>
                  <a:lnTo>
                    <a:pt x="1623278" y="29609"/>
                  </a:lnTo>
                  <a:cubicBezTo>
                    <a:pt x="1624149" y="45285"/>
                    <a:pt x="1611086" y="58347"/>
                    <a:pt x="1594539" y="58347"/>
                  </a:cubicBezTo>
                  <a:close/>
                </a:path>
              </a:pathLst>
            </a:custGeom>
            <a:solidFill>
              <a:srgbClr val="02544B"/>
            </a:solidFill>
            <a:ln w="8709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530" name="مربع نص 529">
            <a:extLst>
              <a:ext uri="{FF2B5EF4-FFF2-40B4-BE49-F238E27FC236}">
                <a16:creationId xmlns:a16="http://schemas.microsoft.com/office/drawing/2014/main" id="{CE1CD605-1CA2-499A-94F9-8FD864FCF4EE}"/>
              </a:ext>
            </a:extLst>
          </p:cNvPr>
          <p:cNvSpPr txBox="1"/>
          <p:nvPr/>
        </p:nvSpPr>
        <p:spPr>
          <a:xfrm>
            <a:off x="4649289" y="8340826"/>
            <a:ext cx="2931522" cy="72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126041"/>
                </a:solidFill>
                <a:effectLst/>
                <a:uLnTx/>
                <a:uFillTx/>
                <a:latin typeface="Noor" panose="00000500000000000000" pitchFamily="2" charset="-78"/>
                <a:ea typeface="+mn-ea"/>
                <a:cs typeface="Noor" panose="00000500000000000000" pitchFamily="2" charset="-78"/>
              </a:rPr>
              <a:t>اليوم الوطني</a:t>
            </a:r>
          </a:p>
        </p:txBody>
      </p:sp>
      <p:grpSp>
        <p:nvGrpSpPr>
          <p:cNvPr id="531" name="مجموعة 530">
            <a:extLst>
              <a:ext uri="{FF2B5EF4-FFF2-40B4-BE49-F238E27FC236}">
                <a16:creationId xmlns:a16="http://schemas.microsoft.com/office/drawing/2014/main" id="{AC7309D9-873C-4338-A230-1A092484A300}"/>
              </a:ext>
            </a:extLst>
          </p:cNvPr>
          <p:cNvGrpSpPr/>
          <p:nvPr/>
        </p:nvGrpSpPr>
        <p:grpSpPr>
          <a:xfrm>
            <a:off x="0" y="10666611"/>
            <a:ext cx="12192000" cy="1525389"/>
            <a:chOff x="602468" y="3428186"/>
            <a:chExt cx="8932184" cy="1117541"/>
          </a:xfrm>
        </p:grpSpPr>
        <p:sp>
          <p:nvSpPr>
            <p:cNvPr id="532" name="Freeform: Shape 51">
              <a:extLst>
                <a:ext uri="{FF2B5EF4-FFF2-40B4-BE49-F238E27FC236}">
                  <a16:creationId xmlns:a16="http://schemas.microsoft.com/office/drawing/2014/main" id="{969FD686-89DB-45E2-BC65-9AD0C8D179A0}"/>
                </a:ext>
              </a:extLst>
            </p:cNvPr>
            <p:cNvSpPr/>
            <p:nvPr/>
          </p:nvSpPr>
          <p:spPr>
            <a:xfrm>
              <a:off x="604096" y="4192219"/>
              <a:ext cx="555512" cy="351879"/>
            </a:xfrm>
            <a:custGeom>
              <a:avLst/>
              <a:gdLst>
                <a:gd name="connsiteX0" fmla="*/ 324803 w 324802"/>
                <a:gd name="connsiteY0" fmla="*/ 205740 h 205740"/>
                <a:gd name="connsiteX1" fmla="*/ 0 w 324802"/>
                <a:gd name="connsiteY1" fmla="*/ 205740 h 205740"/>
                <a:gd name="connsiteX2" fmla="*/ 29527 w 324802"/>
                <a:gd name="connsiteY2" fmla="*/ 167640 h 205740"/>
                <a:gd name="connsiteX3" fmla="*/ 161925 w 324802"/>
                <a:gd name="connsiteY3" fmla="*/ 0 h 205740"/>
                <a:gd name="connsiteX4" fmla="*/ 324803 w 324802"/>
                <a:gd name="connsiteY4" fmla="*/ 204788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802" h="205740">
                  <a:moveTo>
                    <a:pt x="324803" y="205740"/>
                  </a:moveTo>
                  <a:lnTo>
                    <a:pt x="0" y="205740"/>
                  </a:lnTo>
                  <a:lnTo>
                    <a:pt x="29527" y="167640"/>
                  </a:lnTo>
                  <a:lnTo>
                    <a:pt x="161925" y="0"/>
                  </a:lnTo>
                  <a:lnTo>
                    <a:pt x="324803" y="204788"/>
                  </a:lnTo>
                  <a:close/>
                </a:path>
              </a:pathLst>
            </a:custGeom>
            <a:solidFill>
              <a:srgbClr val="FFCD2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33" name="Freeform: Shape 52">
              <a:extLst>
                <a:ext uri="{FF2B5EF4-FFF2-40B4-BE49-F238E27FC236}">
                  <a16:creationId xmlns:a16="http://schemas.microsoft.com/office/drawing/2014/main" id="{B419F066-78B6-47CA-94A1-AC7FC366327C}"/>
                </a:ext>
              </a:extLst>
            </p:cNvPr>
            <p:cNvSpPr/>
            <p:nvPr/>
          </p:nvSpPr>
          <p:spPr>
            <a:xfrm>
              <a:off x="1159610" y="4192219"/>
              <a:ext cx="557140" cy="351879"/>
            </a:xfrm>
            <a:custGeom>
              <a:avLst/>
              <a:gdLst>
                <a:gd name="connsiteX0" fmla="*/ 325755 w 325754"/>
                <a:gd name="connsiteY0" fmla="*/ 205740 h 205740"/>
                <a:gd name="connsiteX1" fmla="*/ 162878 w 325754"/>
                <a:gd name="connsiteY1" fmla="*/ 0 h 205740"/>
                <a:gd name="connsiteX2" fmla="*/ 0 w 325754"/>
                <a:gd name="connsiteY2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4" h="205740">
                  <a:moveTo>
                    <a:pt x="325755" y="205740"/>
                  </a:moveTo>
                  <a:lnTo>
                    <a:pt x="162878" y="0"/>
                  </a:lnTo>
                  <a:lnTo>
                    <a:pt x="0" y="205740"/>
                  </a:lnTo>
                  <a:close/>
                </a:path>
              </a:pathLst>
            </a:custGeom>
            <a:solidFill>
              <a:srgbClr val="FFCD2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34" name="Freeform: Shape 53">
              <a:extLst>
                <a:ext uri="{FF2B5EF4-FFF2-40B4-BE49-F238E27FC236}">
                  <a16:creationId xmlns:a16="http://schemas.microsoft.com/office/drawing/2014/main" id="{E14A76E4-F8EE-4480-BA5A-E7A12834145D}"/>
                </a:ext>
              </a:extLst>
            </p:cNvPr>
            <p:cNvSpPr/>
            <p:nvPr/>
          </p:nvSpPr>
          <p:spPr>
            <a:xfrm>
              <a:off x="602468" y="3428186"/>
              <a:ext cx="557140" cy="368170"/>
            </a:xfrm>
            <a:custGeom>
              <a:avLst/>
              <a:gdLst>
                <a:gd name="connsiteX0" fmla="*/ 0 w 325754"/>
                <a:gd name="connsiteY0" fmla="*/ 0 h 215265"/>
                <a:gd name="connsiteX1" fmla="*/ 162877 w 325754"/>
                <a:gd name="connsiteY1" fmla="*/ 215265 h 215265"/>
                <a:gd name="connsiteX2" fmla="*/ 325755 w 325754"/>
                <a:gd name="connsiteY2" fmla="*/ 0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4" h="215265">
                  <a:moveTo>
                    <a:pt x="0" y="0"/>
                  </a:moveTo>
                  <a:lnTo>
                    <a:pt x="162877" y="215265"/>
                  </a:lnTo>
                  <a:lnTo>
                    <a:pt x="325755" y="0"/>
                  </a:lnTo>
                  <a:close/>
                </a:path>
              </a:pathLst>
            </a:custGeom>
            <a:solidFill>
              <a:srgbClr val="1EAF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35" name="Freeform: Shape 54">
              <a:extLst>
                <a:ext uri="{FF2B5EF4-FFF2-40B4-BE49-F238E27FC236}">
                  <a16:creationId xmlns:a16="http://schemas.microsoft.com/office/drawing/2014/main" id="{C5A79ACD-3C59-4640-B197-EAB1D4BB2BCB}"/>
                </a:ext>
              </a:extLst>
            </p:cNvPr>
            <p:cNvSpPr/>
            <p:nvPr/>
          </p:nvSpPr>
          <p:spPr>
            <a:xfrm>
              <a:off x="1159610" y="3428186"/>
              <a:ext cx="557140" cy="364910"/>
            </a:xfrm>
            <a:custGeom>
              <a:avLst/>
              <a:gdLst>
                <a:gd name="connsiteX0" fmla="*/ 0 w 325754"/>
                <a:gd name="connsiteY0" fmla="*/ 0 h 213359"/>
                <a:gd name="connsiteX1" fmla="*/ 162878 w 325754"/>
                <a:gd name="connsiteY1" fmla="*/ 213360 h 213359"/>
                <a:gd name="connsiteX2" fmla="*/ 325755 w 325754"/>
                <a:gd name="connsiteY2" fmla="*/ 0 h 2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4" h="213359">
                  <a:moveTo>
                    <a:pt x="0" y="0"/>
                  </a:moveTo>
                  <a:lnTo>
                    <a:pt x="162878" y="213360"/>
                  </a:lnTo>
                  <a:lnTo>
                    <a:pt x="325755" y="0"/>
                  </a:lnTo>
                  <a:close/>
                </a:path>
              </a:pathLst>
            </a:custGeom>
            <a:solidFill>
              <a:srgbClr val="1EAF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36" name="Freeform: Shape 55">
              <a:extLst>
                <a:ext uri="{FF2B5EF4-FFF2-40B4-BE49-F238E27FC236}">
                  <a16:creationId xmlns:a16="http://schemas.microsoft.com/office/drawing/2014/main" id="{9A821CBB-E28D-413F-91F8-E16A33C3305F}"/>
                </a:ext>
              </a:extLst>
            </p:cNvPr>
            <p:cNvSpPr/>
            <p:nvPr/>
          </p:nvSpPr>
          <p:spPr>
            <a:xfrm>
              <a:off x="881038" y="3840340"/>
              <a:ext cx="557142" cy="703758"/>
            </a:xfrm>
            <a:custGeom>
              <a:avLst/>
              <a:gdLst>
                <a:gd name="connsiteX0" fmla="*/ 0 w 325755"/>
                <a:gd name="connsiteY0" fmla="*/ 205740 h 411480"/>
                <a:gd name="connsiteX1" fmla="*/ 162877 w 325755"/>
                <a:gd name="connsiteY1" fmla="*/ 411480 h 411480"/>
                <a:gd name="connsiteX2" fmla="*/ 325755 w 325755"/>
                <a:gd name="connsiteY2" fmla="*/ 205740 h 411480"/>
                <a:gd name="connsiteX3" fmla="*/ 162877 w 325755"/>
                <a:gd name="connsiteY3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755" h="411480">
                  <a:moveTo>
                    <a:pt x="0" y="205740"/>
                  </a:moveTo>
                  <a:lnTo>
                    <a:pt x="162877" y="411480"/>
                  </a:lnTo>
                  <a:lnTo>
                    <a:pt x="325755" y="205740"/>
                  </a:lnTo>
                  <a:lnTo>
                    <a:pt x="162877" y="0"/>
                  </a:lnTo>
                  <a:close/>
                </a:path>
              </a:pathLst>
            </a:custGeom>
            <a:solidFill>
              <a:srgbClr val="EF3834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37" name="Freeform: Shape 56">
              <a:extLst>
                <a:ext uri="{FF2B5EF4-FFF2-40B4-BE49-F238E27FC236}">
                  <a16:creationId xmlns:a16="http://schemas.microsoft.com/office/drawing/2014/main" id="{9BE08FD6-75ED-46A2-8EAE-A98CAD00C3B7}"/>
                </a:ext>
              </a:extLst>
            </p:cNvPr>
            <p:cNvSpPr/>
            <p:nvPr/>
          </p:nvSpPr>
          <p:spPr>
            <a:xfrm>
              <a:off x="1438180" y="3840340"/>
              <a:ext cx="278570" cy="703758"/>
            </a:xfrm>
            <a:custGeom>
              <a:avLst/>
              <a:gdLst>
                <a:gd name="connsiteX0" fmla="*/ 162877 w 162877"/>
                <a:gd name="connsiteY0" fmla="*/ 411480 h 411480"/>
                <a:gd name="connsiteX1" fmla="*/ 0 w 162877"/>
                <a:gd name="connsiteY1" fmla="*/ 205740 h 411480"/>
                <a:gd name="connsiteX2" fmla="*/ 162877 w 162877"/>
                <a:gd name="connsiteY2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877" h="411480">
                  <a:moveTo>
                    <a:pt x="162877" y="411480"/>
                  </a:moveTo>
                  <a:lnTo>
                    <a:pt x="0" y="205740"/>
                  </a:lnTo>
                  <a:lnTo>
                    <a:pt x="162877" y="0"/>
                  </a:lnTo>
                  <a:close/>
                </a:path>
              </a:pathLst>
            </a:custGeom>
            <a:solidFill>
              <a:srgbClr val="EF3834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38" name="Freeform: Shape 57">
              <a:extLst>
                <a:ext uri="{FF2B5EF4-FFF2-40B4-BE49-F238E27FC236}">
                  <a16:creationId xmlns:a16="http://schemas.microsoft.com/office/drawing/2014/main" id="{30F45EBB-3A10-4C84-80F9-693998D4A92C}"/>
                </a:ext>
              </a:extLst>
            </p:cNvPr>
            <p:cNvSpPr/>
            <p:nvPr/>
          </p:nvSpPr>
          <p:spPr>
            <a:xfrm>
              <a:off x="602468" y="3838710"/>
              <a:ext cx="278570" cy="705386"/>
            </a:xfrm>
            <a:custGeom>
              <a:avLst/>
              <a:gdLst>
                <a:gd name="connsiteX0" fmla="*/ 0 w 162877"/>
                <a:gd name="connsiteY0" fmla="*/ 0 h 412432"/>
                <a:gd name="connsiteX1" fmla="*/ 952 w 162877"/>
                <a:gd name="connsiteY1" fmla="*/ 412433 h 412432"/>
                <a:gd name="connsiteX2" fmla="*/ 162877 w 162877"/>
                <a:gd name="connsiteY2" fmla="*/ 206693 h 41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877" h="412432">
                  <a:moveTo>
                    <a:pt x="0" y="0"/>
                  </a:moveTo>
                  <a:lnTo>
                    <a:pt x="952" y="412433"/>
                  </a:lnTo>
                  <a:lnTo>
                    <a:pt x="162877" y="206693"/>
                  </a:lnTo>
                  <a:close/>
                </a:path>
              </a:pathLst>
            </a:custGeom>
            <a:solidFill>
              <a:srgbClr val="EF3834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39" name="Freeform: Shape 58">
              <a:extLst>
                <a:ext uri="{FF2B5EF4-FFF2-40B4-BE49-F238E27FC236}">
                  <a16:creationId xmlns:a16="http://schemas.microsoft.com/office/drawing/2014/main" id="{77AC3A9A-052E-438E-AADE-770FF5E5C104}"/>
                </a:ext>
              </a:extLst>
            </p:cNvPr>
            <p:cNvSpPr/>
            <p:nvPr/>
          </p:nvSpPr>
          <p:spPr>
            <a:xfrm>
              <a:off x="1716750" y="4192219"/>
              <a:ext cx="557140" cy="351879"/>
            </a:xfrm>
            <a:custGeom>
              <a:avLst/>
              <a:gdLst>
                <a:gd name="connsiteX0" fmla="*/ 325755 w 325754"/>
                <a:gd name="connsiteY0" fmla="*/ 205740 h 205740"/>
                <a:gd name="connsiteX1" fmla="*/ 0 w 325754"/>
                <a:gd name="connsiteY1" fmla="*/ 205740 h 205740"/>
                <a:gd name="connsiteX2" fmla="*/ 30480 w 325754"/>
                <a:gd name="connsiteY2" fmla="*/ 167640 h 205740"/>
                <a:gd name="connsiteX3" fmla="*/ 162878 w 325754"/>
                <a:gd name="connsiteY3" fmla="*/ 0 h 205740"/>
                <a:gd name="connsiteX4" fmla="*/ 325755 w 325754"/>
                <a:gd name="connsiteY4" fmla="*/ 204788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754" h="205740">
                  <a:moveTo>
                    <a:pt x="325755" y="205740"/>
                  </a:moveTo>
                  <a:lnTo>
                    <a:pt x="0" y="205740"/>
                  </a:lnTo>
                  <a:lnTo>
                    <a:pt x="30480" y="167640"/>
                  </a:lnTo>
                  <a:lnTo>
                    <a:pt x="162878" y="0"/>
                  </a:lnTo>
                  <a:lnTo>
                    <a:pt x="325755" y="204788"/>
                  </a:lnTo>
                  <a:close/>
                </a:path>
              </a:pathLst>
            </a:custGeom>
            <a:solidFill>
              <a:srgbClr val="FFCD2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0" name="Freeform: Shape 59">
              <a:extLst>
                <a:ext uri="{FF2B5EF4-FFF2-40B4-BE49-F238E27FC236}">
                  <a16:creationId xmlns:a16="http://schemas.microsoft.com/office/drawing/2014/main" id="{18F7A16A-DFCD-4A48-810C-456197925973}"/>
                </a:ext>
              </a:extLst>
            </p:cNvPr>
            <p:cNvSpPr/>
            <p:nvPr/>
          </p:nvSpPr>
          <p:spPr>
            <a:xfrm>
              <a:off x="2273891" y="4192219"/>
              <a:ext cx="555512" cy="351879"/>
            </a:xfrm>
            <a:custGeom>
              <a:avLst/>
              <a:gdLst>
                <a:gd name="connsiteX0" fmla="*/ 324803 w 324802"/>
                <a:gd name="connsiteY0" fmla="*/ 205740 h 205740"/>
                <a:gd name="connsiteX1" fmla="*/ 162878 w 324802"/>
                <a:gd name="connsiteY1" fmla="*/ 0 h 205740"/>
                <a:gd name="connsiteX2" fmla="*/ 0 w 324802"/>
                <a:gd name="connsiteY2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802" h="205740">
                  <a:moveTo>
                    <a:pt x="324803" y="205740"/>
                  </a:moveTo>
                  <a:lnTo>
                    <a:pt x="162878" y="0"/>
                  </a:lnTo>
                  <a:lnTo>
                    <a:pt x="0" y="205740"/>
                  </a:lnTo>
                  <a:close/>
                </a:path>
              </a:pathLst>
            </a:custGeom>
            <a:solidFill>
              <a:srgbClr val="FFCD2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1" name="Freeform: Shape 60">
              <a:extLst>
                <a:ext uri="{FF2B5EF4-FFF2-40B4-BE49-F238E27FC236}">
                  <a16:creationId xmlns:a16="http://schemas.microsoft.com/office/drawing/2014/main" id="{132883B0-A37F-40DC-84D4-3E7D94E45E56}"/>
                </a:ext>
              </a:extLst>
            </p:cNvPr>
            <p:cNvSpPr/>
            <p:nvPr/>
          </p:nvSpPr>
          <p:spPr>
            <a:xfrm>
              <a:off x="1716750" y="3428186"/>
              <a:ext cx="557140" cy="368170"/>
            </a:xfrm>
            <a:custGeom>
              <a:avLst/>
              <a:gdLst>
                <a:gd name="connsiteX0" fmla="*/ 0 w 325754"/>
                <a:gd name="connsiteY0" fmla="*/ 0 h 215265"/>
                <a:gd name="connsiteX1" fmla="*/ 162878 w 325754"/>
                <a:gd name="connsiteY1" fmla="*/ 215265 h 215265"/>
                <a:gd name="connsiteX2" fmla="*/ 325755 w 325754"/>
                <a:gd name="connsiteY2" fmla="*/ 0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754" h="215265">
                  <a:moveTo>
                    <a:pt x="0" y="0"/>
                  </a:moveTo>
                  <a:lnTo>
                    <a:pt x="162878" y="215265"/>
                  </a:lnTo>
                  <a:lnTo>
                    <a:pt x="325755" y="0"/>
                  </a:lnTo>
                  <a:close/>
                </a:path>
              </a:pathLst>
            </a:custGeom>
            <a:solidFill>
              <a:srgbClr val="1EAF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2" name="Freeform: Shape 61">
              <a:extLst>
                <a:ext uri="{FF2B5EF4-FFF2-40B4-BE49-F238E27FC236}">
                  <a16:creationId xmlns:a16="http://schemas.microsoft.com/office/drawing/2014/main" id="{6AF6996E-66FE-4D17-91DC-BC9AE8FB8B16}"/>
                </a:ext>
              </a:extLst>
            </p:cNvPr>
            <p:cNvSpPr/>
            <p:nvPr/>
          </p:nvSpPr>
          <p:spPr>
            <a:xfrm>
              <a:off x="2273891" y="3428186"/>
              <a:ext cx="555512" cy="364910"/>
            </a:xfrm>
            <a:custGeom>
              <a:avLst/>
              <a:gdLst>
                <a:gd name="connsiteX0" fmla="*/ 0 w 324802"/>
                <a:gd name="connsiteY0" fmla="*/ 0 h 213359"/>
                <a:gd name="connsiteX1" fmla="*/ 162878 w 324802"/>
                <a:gd name="connsiteY1" fmla="*/ 213360 h 213359"/>
                <a:gd name="connsiteX2" fmla="*/ 324803 w 324802"/>
                <a:gd name="connsiteY2" fmla="*/ 0 h 21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802" h="213359">
                  <a:moveTo>
                    <a:pt x="0" y="0"/>
                  </a:moveTo>
                  <a:lnTo>
                    <a:pt x="162878" y="213360"/>
                  </a:lnTo>
                  <a:lnTo>
                    <a:pt x="324803" y="0"/>
                  </a:lnTo>
                  <a:close/>
                </a:path>
              </a:pathLst>
            </a:custGeom>
            <a:solidFill>
              <a:srgbClr val="1EAF4B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3" name="Freeform: Shape 62">
              <a:extLst>
                <a:ext uri="{FF2B5EF4-FFF2-40B4-BE49-F238E27FC236}">
                  <a16:creationId xmlns:a16="http://schemas.microsoft.com/office/drawing/2014/main" id="{9EC417B1-584B-4D03-8B4A-26BE6414A555}"/>
                </a:ext>
              </a:extLst>
            </p:cNvPr>
            <p:cNvSpPr/>
            <p:nvPr/>
          </p:nvSpPr>
          <p:spPr>
            <a:xfrm>
              <a:off x="1995321" y="3840340"/>
              <a:ext cx="557140" cy="703758"/>
            </a:xfrm>
            <a:custGeom>
              <a:avLst/>
              <a:gdLst>
                <a:gd name="connsiteX0" fmla="*/ 0 w 325754"/>
                <a:gd name="connsiteY0" fmla="*/ 205740 h 411480"/>
                <a:gd name="connsiteX1" fmla="*/ 162877 w 325754"/>
                <a:gd name="connsiteY1" fmla="*/ 411480 h 411480"/>
                <a:gd name="connsiteX2" fmla="*/ 325755 w 325754"/>
                <a:gd name="connsiteY2" fmla="*/ 205740 h 411480"/>
                <a:gd name="connsiteX3" fmla="*/ 162877 w 325754"/>
                <a:gd name="connsiteY3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754" h="411480">
                  <a:moveTo>
                    <a:pt x="0" y="205740"/>
                  </a:moveTo>
                  <a:lnTo>
                    <a:pt x="162877" y="411480"/>
                  </a:lnTo>
                  <a:lnTo>
                    <a:pt x="325755" y="205740"/>
                  </a:lnTo>
                  <a:lnTo>
                    <a:pt x="162877" y="0"/>
                  </a:lnTo>
                  <a:close/>
                </a:path>
              </a:pathLst>
            </a:custGeom>
            <a:solidFill>
              <a:srgbClr val="EF3834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4" name="Freeform: Shape 63">
              <a:extLst>
                <a:ext uri="{FF2B5EF4-FFF2-40B4-BE49-F238E27FC236}">
                  <a16:creationId xmlns:a16="http://schemas.microsoft.com/office/drawing/2014/main" id="{F72A8116-2FE9-4F3E-834D-06ABA2704BF9}"/>
                </a:ext>
              </a:extLst>
            </p:cNvPr>
            <p:cNvSpPr/>
            <p:nvPr/>
          </p:nvSpPr>
          <p:spPr>
            <a:xfrm>
              <a:off x="2552463" y="3840340"/>
              <a:ext cx="276942" cy="703758"/>
            </a:xfrm>
            <a:custGeom>
              <a:avLst/>
              <a:gdLst>
                <a:gd name="connsiteX0" fmla="*/ 161925 w 161925"/>
                <a:gd name="connsiteY0" fmla="*/ 411480 h 411480"/>
                <a:gd name="connsiteX1" fmla="*/ 0 w 161925"/>
                <a:gd name="connsiteY1" fmla="*/ 205740 h 411480"/>
                <a:gd name="connsiteX2" fmla="*/ 161925 w 161925"/>
                <a:gd name="connsiteY2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411480">
                  <a:moveTo>
                    <a:pt x="161925" y="411480"/>
                  </a:moveTo>
                  <a:lnTo>
                    <a:pt x="0" y="205740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EF3834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5" name="Freeform: Shape 64">
              <a:extLst>
                <a:ext uri="{FF2B5EF4-FFF2-40B4-BE49-F238E27FC236}">
                  <a16:creationId xmlns:a16="http://schemas.microsoft.com/office/drawing/2014/main" id="{0E9675BC-07F5-4D9A-B0D3-E470C94FACAF}"/>
                </a:ext>
              </a:extLst>
            </p:cNvPr>
            <p:cNvSpPr/>
            <p:nvPr/>
          </p:nvSpPr>
          <p:spPr>
            <a:xfrm>
              <a:off x="1716750" y="3838710"/>
              <a:ext cx="278570" cy="705386"/>
            </a:xfrm>
            <a:custGeom>
              <a:avLst/>
              <a:gdLst>
                <a:gd name="connsiteX0" fmla="*/ 0 w 162877"/>
                <a:gd name="connsiteY0" fmla="*/ 0 h 412432"/>
                <a:gd name="connsiteX1" fmla="*/ 0 w 162877"/>
                <a:gd name="connsiteY1" fmla="*/ 412433 h 412432"/>
                <a:gd name="connsiteX2" fmla="*/ 162878 w 162877"/>
                <a:gd name="connsiteY2" fmla="*/ 206693 h 41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877" h="412432">
                  <a:moveTo>
                    <a:pt x="0" y="0"/>
                  </a:moveTo>
                  <a:lnTo>
                    <a:pt x="0" y="412433"/>
                  </a:lnTo>
                  <a:lnTo>
                    <a:pt x="162878" y="206693"/>
                  </a:lnTo>
                  <a:close/>
                </a:path>
              </a:pathLst>
            </a:custGeom>
            <a:solidFill>
              <a:srgbClr val="EF3834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6" name="Freeform: Shape 90">
              <a:extLst>
                <a:ext uri="{FF2B5EF4-FFF2-40B4-BE49-F238E27FC236}">
                  <a16:creationId xmlns:a16="http://schemas.microsoft.com/office/drawing/2014/main" id="{F26663EE-ACD8-4930-964A-008E0EF8EE5C}"/>
                </a:ext>
              </a:extLst>
            </p:cNvPr>
            <p:cNvSpPr/>
            <p:nvPr/>
          </p:nvSpPr>
          <p:spPr>
            <a:xfrm>
              <a:off x="6182028" y="3428186"/>
              <a:ext cx="1114283" cy="1114281"/>
            </a:xfrm>
            <a:custGeom>
              <a:avLst/>
              <a:gdLst>
                <a:gd name="connsiteX0" fmla="*/ 0 w 651510"/>
                <a:gd name="connsiteY0" fmla="*/ 0 h 651509"/>
                <a:gd name="connsiteX1" fmla="*/ 651510 w 651510"/>
                <a:gd name="connsiteY1" fmla="*/ 0 h 651509"/>
                <a:gd name="connsiteX2" fmla="*/ 651510 w 651510"/>
                <a:gd name="connsiteY2" fmla="*/ 651510 h 651509"/>
                <a:gd name="connsiteX3" fmla="*/ 0 w 651510"/>
                <a:gd name="connsiteY3" fmla="*/ 651510 h 65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1510" h="651509">
                  <a:moveTo>
                    <a:pt x="0" y="0"/>
                  </a:moveTo>
                  <a:lnTo>
                    <a:pt x="651510" y="0"/>
                  </a:lnTo>
                  <a:lnTo>
                    <a:pt x="651510" y="651510"/>
                  </a:lnTo>
                  <a:lnTo>
                    <a:pt x="0" y="651510"/>
                  </a:lnTo>
                  <a:close/>
                </a:path>
              </a:pathLst>
            </a:custGeom>
            <a:solidFill>
              <a:srgbClr val="1973B6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7" name="Freeform: Shape 91">
              <a:extLst>
                <a:ext uri="{FF2B5EF4-FFF2-40B4-BE49-F238E27FC236}">
                  <a16:creationId xmlns:a16="http://schemas.microsoft.com/office/drawing/2014/main" id="{B8DDD0C7-A828-49A8-B7CA-01311A3C7851}"/>
                </a:ext>
              </a:extLst>
            </p:cNvPr>
            <p:cNvSpPr/>
            <p:nvPr/>
          </p:nvSpPr>
          <p:spPr>
            <a:xfrm>
              <a:off x="6375888" y="4019537"/>
              <a:ext cx="733081" cy="522930"/>
            </a:xfrm>
            <a:custGeom>
              <a:avLst/>
              <a:gdLst>
                <a:gd name="connsiteX0" fmla="*/ 428625 w 428625"/>
                <a:gd name="connsiteY0" fmla="*/ 214313 h 305752"/>
                <a:gd name="connsiteX1" fmla="*/ 365760 w 428625"/>
                <a:gd name="connsiteY1" fmla="*/ 305753 h 305752"/>
                <a:gd name="connsiteX2" fmla="*/ 62865 w 428625"/>
                <a:gd name="connsiteY2" fmla="*/ 305753 h 305752"/>
                <a:gd name="connsiteX3" fmla="*/ 0 w 428625"/>
                <a:gd name="connsiteY3" fmla="*/ 214313 h 305752"/>
                <a:gd name="connsiteX4" fmla="*/ 214313 w 428625"/>
                <a:gd name="connsiteY4" fmla="*/ 0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5" h="305752">
                  <a:moveTo>
                    <a:pt x="428625" y="214313"/>
                  </a:moveTo>
                  <a:lnTo>
                    <a:pt x="365760" y="305753"/>
                  </a:lnTo>
                  <a:lnTo>
                    <a:pt x="62865" y="305753"/>
                  </a:lnTo>
                  <a:lnTo>
                    <a:pt x="0" y="214313"/>
                  </a:lnTo>
                  <a:lnTo>
                    <a:pt x="214313" y="0"/>
                  </a:lnTo>
                  <a:close/>
                </a:path>
              </a:pathLst>
            </a:custGeom>
            <a:solidFill>
              <a:srgbClr val="FFCD2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8" name="Freeform: Shape 92">
              <a:extLst>
                <a:ext uri="{FF2B5EF4-FFF2-40B4-BE49-F238E27FC236}">
                  <a16:creationId xmlns:a16="http://schemas.microsoft.com/office/drawing/2014/main" id="{AB928EE0-CC87-42F1-9952-5EB50ADAE64E}"/>
                </a:ext>
              </a:extLst>
            </p:cNvPr>
            <p:cNvSpPr/>
            <p:nvPr/>
          </p:nvSpPr>
          <p:spPr>
            <a:xfrm>
              <a:off x="6375888" y="3428186"/>
              <a:ext cx="728193" cy="516414"/>
            </a:xfrm>
            <a:custGeom>
              <a:avLst/>
              <a:gdLst>
                <a:gd name="connsiteX0" fmla="*/ 0 w 425767"/>
                <a:gd name="connsiteY0" fmla="*/ 86678 h 301942"/>
                <a:gd name="connsiteX1" fmla="*/ 59055 w 425767"/>
                <a:gd name="connsiteY1" fmla="*/ 953 h 301942"/>
                <a:gd name="connsiteX2" fmla="*/ 363855 w 425767"/>
                <a:gd name="connsiteY2" fmla="*/ 0 h 301942"/>
                <a:gd name="connsiteX3" fmla="*/ 425767 w 425767"/>
                <a:gd name="connsiteY3" fmla="*/ 90488 h 301942"/>
                <a:gd name="connsiteX4" fmla="*/ 214313 w 425767"/>
                <a:gd name="connsiteY4" fmla="*/ 301942 h 30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767" h="301942">
                  <a:moveTo>
                    <a:pt x="0" y="86678"/>
                  </a:moveTo>
                  <a:lnTo>
                    <a:pt x="59055" y="953"/>
                  </a:lnTo>
                  <a:lnTo>
                    <a:pt x="363855" y="0"/>
                  </a:lnTo>
                  <a:lnTo>
                    <a:pt x="425767" y="90488"/>
                  </a:lnTo>
                  <a:lnTo>
                    <a:pt x="214313" y="301942"/>
                  </a:lnTo>
                  <a:close/>
                </a:path>
              </a:pathLst>
            </a:custGeom>
            <a:solidFill>
              <a:srgbClr val="FFCD2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49" name="Freeform: Shape 93">
              <a:extLst>
                <a:ext uri="{FF2B5EF4-FFF2-40B4-BE49-F238E27FC236}">
                  <a16:creationId xmlns:a16="http://schemas.microsoft.com/office/drawing/2014/main" id="{019B5955-83B4-4F90-BEF5-F476E7B22F9E}"/>
                </a:ext>
              </a:extLst>
            </p:cNvPr>
            <p:cNvSpPr/>
            <p:nvPr/>
          </p:nvSpPr>
          <p:spPr>
            <a:xfrm>
              <a:off x="7016111" y="3946228"/>
              <a:ext cx="130326" cy="130326"/>
            </a:xfrm>
            <a:custGeom>
              <a:avLst/>
              <a:gdLst>
                <a:gd name="connsiteX0" fmla="*/ 0 w 76200"/>
                <a:gd name="connsiteY0" fmla="*/ 38100 h 76200"/>
                <a:gd name="connsiteX1" fmla="*/ 38100 w 76200"/>
                <a:gd name="connsiteY1" fmla="*/ 0 h 76200"/>
                <a:gd name="connsiteX2" fmla="*/ 76200 w 76200"/>
                <a:gd name="connsiteY2" fmla="*/ 38100 h 76200"/>
                <a:gd name="connsiteX3" fmla="*/ 38100 w 76200"/>
                <a:gd name="connsiteY3" fmla="*/ 76200 h 76200"/>
                <a:gd name="connsiteX4" fmla="*/ 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0" y="38100"/>
                  </a:moveTo>
                  <a:cubicBezTo>
                    <a:pt x="0" y="17145"/>
                    <a:pt x="17145" y="0"/>
                    <a:pt x="38100" y="0"/>
                  </a:cubicBezTo>
                  <a:cubicBezTo>
                    <a:pt x="59055" y="0"/>
                    <a:pt x="76200" y="17145"/>
                    <a:pt x="76200" y="38100"/>
                  </a:cubicBezTo>
                  <a:cubicBezTo>
                    <a:pt x="76200" y="59055"/>
                    <a:pt x="59055" y="76200"/>
                    <a:pt x="38100" y="76200"/>
                  </a:cubicBezTo>
                  <a:cubicBezTo>
                    <a:pt x="17145" y="76200"/>
                    <a:pt x="0" y="60008"/>
                    <a:pt x="0" y="38100"/>
                  </a:cubicBezTo>
                </a:path>
              </a:pathLst>
            </a:custGeom>
            <a:solidFill>
              <a:srgbClr val="FFCD2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0" name="Freeform: Shape 94">
              <a:extLst>
                <a:ext uri="{FF2B5EF4-FFF2-40B4-BE49-F238E27FC236}">
                  <a16:creationId xmlns:a16="http://schemas.microsoft.com/office/drawing/2014/main" id="{B476A7E5-0E65-4056-93F7-C5302C00D0B0}"/>
                </a:ext>
              </a:extLst>
            </p:cNvPr>
            <p:cNvSpPr/>
            <p:nvPr/>
          </p:nvSpPr>
          <p:spPr>
            <a:xfrm>
              <a:off x="6333532" y="3947858"/>
              <a:ext cx="130326" cy="130326"/>
            </a:xfrm>
            <a:custGeom>
              <a:avLst/>
              <a:gdLst>
                <a:gd name="connsiteX0" fmla="*/ 0 w 76200"/>
                <a:gd name="connsiteY0" fmla="*/ 38100 h 76200"/>
                <a:gd name="connsiteX1" fmla="*/ 38100 w 76200"/>
                <a:gd name="connsiteY1" fmla="*/ 0 h 76200"/>
                <a:gd name="connsiteX2" fmla="*/ 76200 w 76200"/>
                <a:gd name="connsiteY2" fmla="*/ 38100 h 76200"/>
                <a:gd name="connsiteX3" fmla="*/ 38100 w 76200"/>
                <a:gd name="connsiteY3" fmla="*/ 76200 h 76200"/>
                <a:gd name="connsiteX4" fmla="*/ 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0" y="38100"/>
                  </a:moveTo>
                  <a:cubicBezTo>
                    <a:pt x="0" y="17145"/>
                    <a:pt x="17145" y="0"/>
                    <a:pt x="38100" y="0"/>
                  </a:cubicBezTo>
                  <a:cubicBezTo>
                    <a:pt x="59055" y="0"/>
                    <a:pt x="76200" y="17145"/>
                    <a:pt x="76200" y="38100"/>
                  </a:cubicBezTo>
                  <a:cubicBezTo>
                    <a:pt x="76200" y="59055"/>
                    <a:pt x="59055" y="76200"/>
                    <a:pt x="38100" y="76200"/>
                  </a:cubicBezTo>
                  <a:cubicBezTo>
                    <a:pt x="17145" y="76200"/>
                    <a:pt x="0" y="59055"/>
                    <a:pt x="0" y="38100"/>
                  </a:cubicBezTo>
                </a:path>
              </a:pathLst>
            </a:custGeom>
            <a:solidFill>
              <a:srgbClr val="FFCD28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1" name="Freeform: Shape 113">
              <a:extLst>
                <a:ext uri="{FF2B5EF4-FFF2-40B4-BE49-F238E27FC236}">
                  <a16:creationId xmlns:a16="http://schemas.microsoft.com/office/drawing/2014/main" id="{6257CE9D-1361-47BC-A675-9A86FA1C11BE}"/>
                </a:ext>
              </a:extLst>
            </p:cNvPr>
            <p:cNvSpPr/>
            <p:nvPr/>
          </p:nvSpPr>
          <p:spPr>
            <a:xfrm>
              <a:off x="7296311" y="4408886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2" name="Freeform: Shape 114">
              <a:extLst>
                <a:ext uri="{FF2B5EF4-FFF2-40B4-BE49-F238E27FC236}">
                  <a16:creationId xmlns:a16="http://schemas.microsoft.com/office/drawing/2014/main" id="{3ECFBB21-3719-42F9-A980-12E0AA988B9E}"/>
                </a:ext>
              </a:extLst>
            </p:cNvPr>
            <p:cNvSpPr/>
            <p:nvPr/>
          </p:nvSpPr>
          <p:spPr>
            <a:xfrm>
              <a:off x="7296311" y="4169412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3" name="Freeform: Shape 115">
              <a:extLst>
                <a:ext uri="{FF2B5EF4-FFF2-40B4-BE49-F238E27FC236}">
                  <a16:creationId xmlns:a16="http://schemas.microsoft.com/office/drawing/2014/main" id="{CB9CB73B-42B0-489B-8AA9-150227BD4380}"/>
                </a:ext>
              </a:extLst>
            </p:cNvPr>
            <p:cNvSpPr/>
            <p:nvPr/>
          </p:nvSpPr>
          <p:spPr>
            <a:xfrm>
              <a:off x="7296311" y="3677433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4" name="Freeform: Shape 116">
              <a:extLst>
                <a:ext uri="{FF2B5EF4-FFF2-40B4-BE49-F238E27FC236}">
                  <a16:creationId xmlns:a16="http://schemas.microsoft.com/office/drawing/2014/main" id="{91B74D91-810E-429F-89F5-F9545F25C91F}"/>
                </a:ext>
              </a:extLst>
            </p:cNvPr>
            <p:cNvSpPr/>
            <p:nvPr/>
          </p:nvSpPr>
          <p:spPr>
            <a:xfrm>
              <a:off x="7296311" y="3926681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5" name="Freeform: Shape 117">
              <a:extLst>
                <a:ext uri="{FF2B5EF4-FFF2-40B4-BE49-F238E27FC236}">
                  <a16:creationId xmlns:a16="http://schemas.microsoft.com/office/drawing/2014/main" id="{B56532BC-7C97-4A4D-9E9D-70EBFEE8D4D8}"/>
                </a:ext>
              </a:extLst>
            </p:cNvPr>
            <p:cNvSpPr/>
            <p:nvPr/>
          </p:nvSpPr>
          <p:spPr>
            <a:xfrm>
              <a:off x="7296311" y="3434702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6" name="Freeform: Shape 118">
              <a:extLst>
                <a:ext uri="{FF2B5EF4-FFF2-40B4-BE49-F238E27FC236}">
                  <a16:creationId xmlns:a16="http://schemas.microsoft.com/office/drawing/2014/main" id="{FFF7F30E-41C1-4B10-A899-69742A9292CF}"/>
                </a:ext>
              </a:extLst>
            </p:cNvPr>
            <p:cNvSpPr/>
            <p:nvPr/>
          </p:nvSpPr>
          <p:spPr>
            <a:xfrm>
              <a:off x="8415483" y="4408886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7" name="Freeform: Shape 119">
              <a:extLst>
                <a:ext uri="{FF2B5EF4-FFF2-40B4-BE49-F238E27FC236}">
                  <a16:creationId xmlns:a16="http://schemas.microsoft.com/office/drawing/2014/main" id="{39BC5F7D-0D26-42C8-8773-3140F611C6D7}"/>
                </a:ext>
              </a:extLst>
            </p:cNvPr>
            <p:cNvSpPr/>
            <p:nvPr/>
          </p:nvSpPr>
          <p:spPr>
            <a:xfrm>
              <a:off x="8415483" y="4169412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8" name="Freeform: Shape 120">
              <a:extLst>
                <a:ext uri="{FF2B5EF4-FFF2-40B4-BE49-F238E27FC236}">
                  <a16:creationId xmlns:a16="http://schemas.microsoft.com/office/drawing/2014/main" id="{4AE5C140-87C3-44BE-899B-2C4B597D96B2}"/>
                </a:ext>
              </a:extLst>
            </p:cNvPr>
            <p:cNvSpPr/>
            <p:nvPr/>
          </p:nvSpPr>
          <p:spPr>
            <a:xfrm>
              <a:off x="8415483" y="3677433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59" name="Freeform: Shape 121">
              <a:extLst>
                <a:ext uri="{FF2B5EF4-FFF2-40B4-BE49-F238E27FC236}">
                  <a16:creationId xmlns:a16="http://schemas.microsoft.com/office/drawing/2014/main" id="{C22B35DA-E470-4FAD-96A1-0C7CC51754BF}"/>
                </a:ext>
              </a:extLst>
            </p:cNvPr>
            <p:cNvSpPr/>
            <p:nvPr/>
          </p:nvSpPr>
          <p:spPr>
            <a:xfrm>
              <a:off x="8415483" y="3926681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0" name="Freeform: Shape 122">
              <a:extLst>
                <a:ext uri="{FF2B5EF4-FFF2-40B4-BE49-F238E27FC236}">
                  <a16:creationId xmlns:a16="http://schemas.microsoft.com/office/drawing/2014/main" id="{CBA29284-5B3A-4F81-A4A0-1A86E11AFBC9}"/>
                </a:ext>
              </a:extLst>
            </p:cNvPr>
            <p:cNvSpPr/>
            <p:nvPr/>
          </p:nvSpPr>
          <p:spPr>
            <a:xfrm>
              <a:off x="8415483" y="3434702"/>
              <a:ext cx="1119169" cy="133582"/>
            </a:xfrm>
            <a:custGeom>
              <a:avLst/>
              <a:gdLst>
                <a:gd name="connsiteX0" fmla="*/ 0 w 654367"/>
                <a:gd name="connsiteY0" fmla="*/ 0 h 78104"/>
                <a:gd name="connsiteX1" fmla="*/ 654368 w 654367"/>
                <a:gd name="connsiteY1" fmla="*/ 0 h 78104"/>
                <a:gd name="connsiteX2" fmla="*/ 654368 w 654367"/>
                <a:gd name="connsiteY2" fmla="*/ 78105 h 78104"/>
                <a:gd name="connsiteX3" fmla="*/ 0 w 654367"/>
                <a:gd name="connsiteY3" fmla="*/ 78105 h 7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367" h="78104">
                  <a:moveTo>
                    <a:pt x="0" y="0"/>
                  </a:moveTo>
                  <a:lnTo>
                    <a:pt x="654368" y="0"/>
                  </a:lnTo>
                  <a:lnTo>
                    <a:pt x="654368" y="78105"/>
                  </a:lnTo>
                  <a:lnTo>
                    <a:pt x="0" y="7810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1" name="Freeform: Shape 123">
              <a:extLst>
                <a:ext uri="{FF2B5EF4-FFF2-40B4-BE49-F238E27FC236}">
                  <a16:creationId xmlns:a16="http://schemas.microsoft.com/office/drawing/2014/main" id="{236A86DA-5119-4679-BBA8-9A457C987988}"/>
                </a:ext>
              </a:extLst>
            </p:cNvPr>
            <p:cNvSpPr/>
            <p:nvPr/>
          </p:nvSpPr>
          <p:spPr>
            <a:xfrm>
              <a:off x="2829404" y="3428186"/>
              <a:ext cx="1117541" cy="1117541"/>
            </a:xfrm>
            <a:custGeom>
              <a:avLst/>
              <a:gdLst>
                <a:gd name="connsiteX0" fmla="*/ 0 w 653415"/>
                <a:gd name="connsiteY0" fmla="*/ 0 h 653415"/>
                <a:gd name="connsiteX1" fmla="*/ 653415 w 653415"/>
                <a:gd name="connsiteY1" fmla="*/ 0 h 653415"/>
                <a:gd name="connsiteX2" fmla="*/ 653415 w 653415"/>
                <a:gd name="connsiteY2" fmla="*/ 653415 h 653415"/>
                <a:gd name="connsiteX3" fmla="*/ 0 w 653415"/>
                <a:gd name="connsiteY3" fmla="*/ 653415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415" h="653415">
                  <a:moveTo>
                    <a:pt x="0" y="0"/>
                  </a:moveTo>
                  <a:lnTo>
                    <a:pt x="653415" y="0"/>
                  </a:lnTo>
                  <a:lnTo>
                    <a:pt x="653415" y="653415"/>
                  </a:lnTo>
                  <a:lnTo>
                    <a:pt x="0" y="653415"/>
                  </a:lnTo>
                  <a:close/>
                </a:path>
              </a:pathLst>
            </a:custGeom>
            <a:solidFill>
              <a:srgbClr val="1973B6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2" name="Freeform: Shape 124">
              <a:extLst>
                <a:ext uri="{FF2B5EF4-FFF2-40B4-BE49-F238E27FC236}">
                  <a16:creationId xmlns:a16="http://schemas.microsoft.com/office/drawing/2014/main" id="{6E3EBFC6-BEC6-4D0D-8DD7-6D2DA3DB9AF5}"/>
                </a:ext>
              </a:extLst>
            </p:cNvPr>
            <p:cNvSpPr/>
            <p:nvPr/>
          </p:nvSpPr>
          <p:spPr>
            <a:xfrm>
              <a:off x="2892937" y="3428186"/>
              <a:ext cx="992102" cy="371426"/>
            </a:xfrm>
            <a:custGeom>
              <a:avLst/>
              <a:gdLst>
                <a:gd name="connsiteX0" fmla="*/ 506730 w 580072"/>
                <a:gd name="connsiteY0" fmla="*/ 146685 h 217169"/>
                <a:gd name="connsiteX1" fmla="*/ 366713 w 580072"/>
                <a:gd name="connsiteY1" fmla="*/ 146685 h 217169"/>
                <a:gd name="connsiteX2" fmla="*/ 435293 w 580072"/>
                <a:gd name="connsiteY2" fmla="*/ 216217 h 217169"/>
                <a:gd name="connsiteX3" fmla="*/ 305753 w 580072"/>
                <a:gd name="connsiteY3" fmla="*/ 217170 h 217169"/>
                <a:gd name="connsiteX4" fmla="*/ 145733 w 580072"/>
                <a:gd name="connsiteY4" fmla="*/ 217170 h 217169"/>
                <a:gd name="connsiteX5" fmla="*/ 216218 w 580072"/>
                <a:gd name="connsiteY5" fmla="*/ 146685 h 217169"/>
                <a:gd name="connsiteX6" fmla="*/ 73343 w 580072"/>
                <a:gd name="connsiteY6" fmla="*/ 146685 h 217169"/>
                <a:gd name="connsiteX7" fmla="*/ 145733 w 580072"/>
                <a:gd name="connsiteY7" fmla="*/ 73342 h 217169"/>
                <a:gd name="connsiteX8" fmla="*/ 0 w 580072"/>
                <a:gd name="connsiteY8" fmla="*/ 73342 h 217169"/>
                <a:gd name="connsiteX9" fmla="*/ 74295 w 580072"/>
                <a:gd name="connsiteY9" fmla="*/ 0 h 217169"/>
                <a:gd name="connsiteX10" fmla="*/ 506730 w 580072"/>
                <a:gd name="connsiteY10" fmla="*/ 0 h 217169"/>
                <a:gd name="connsiteX11" fmla="*/ 580072 w 580072"/>
                <a:gd name="connsiteY11" fmla="*/ 73342 h 217169"/>
                <a:gd name="connsiteX12" fmla="*/ 434340 w 580072"/>
                <a:gd name="connsiteY12" fmla="*/ 73342 h 21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0072" h="217169">
                  <a:moveTo>
                    <a:pt x="506730" y="146685"/>
                  </a:moveTo>
                  <a:lnTo>
                    <a:pt x="366713" y="146685"/>
                  </a:lnTo>
                  <a:lnTo>
                    <a:pt x="435293" y="216217"/>
                  </a:lnTo>
                  <a:lnTo>
                    <a:pt x="305753" y="217170"/>
                  </a:lnTo>
                  <a:lnTo>
                    <a:pt x="145733" y="217170"/>
                  </a:lnTo>
                  <a:lnTo>
                    <a:pt x="216218" y="146685"/>
                  </a:lnTo>
                  <a:lnTo>
                    <a:pt x="73343" y="146685"/>
                  </a:lnTo>
                  <a:lnTo>
                    <a:pt x="145733" y="73342"/>
                  </a:lnTo>
                  <a:lnTo>
                    <a:pt x="0" y="73342"/>
                  </a:lnTo>
                  <a:lnTo>
                    <a:pt x="74295" y="0"/>
                  </a:lnTo>
                  <a:lnTo>
                    <a:pt x="506730" y="0"/>
                  </a:lnTo>
                  <a:lnTo>
                    <a:pt x="580072" y="73342"/>
                  </a:lnTo>
                  <a:lnTo>
                    <a:pt x="434340" y="73342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3" name="Freeform: Shape 125">
              <a:extLst>
                <a:ext uri="{FF2B5EF4-FFF2-40B4-BE49-F238E27FC236}">
                  <a16:creationId xmlns:a16="http://schemas.microsoft.com/office/drawing/2014/main" id="{8B4FD101-6AA1-46D1-B223-9BBE4219F7D0}"/>
                </a:ext>
              </a:extLst>
            </p:cNvPr>
            <p:cNvSpPr/>
            <p:nvPr/>
          </p:nvSpPr>
          <p:spPr>
            <a:xfrm>
              <a:off x="3265995" y="3799612"/>
              <a:ext cx="244359" cy="125437"/>
            </a:xfrm>
            <a:custGeom>
              <a:avLst/>
              <a:gdLst>
                <a:gd name="connsiteX0" fmla="*/ 71437 w 142874"/>
                <a:gd name="connsiteY0" fmla="*/ 0 h 73342"/>
                <a:gd name="connsiteX1" fmla="*/ 0 w 142874"/>
                <a:gd name="connsiteY1" fmla="*/ 73343 h 73342"/>
                <a:gd name="connsiteX2" fmla="*/ 142875 w 142874"/>
                <a:gd name="connsiteY2" fmla="*/ 73343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4" h="73342">
                  <a:moveTo>
                    <a:pt x="71437" y="0"/>
                  </a:moveTo>
                  <a:lnTo>
                    <a:pt x="0" y="73343"/>
                  </a:lnTo>
                  <a:lnTo>
                    <a:pt x="142875" y="73343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4" name="Freeform: Shape 126">
              <a:extLst>
                <a:ext uri="{FF2B5EF4-FFF2-40B4-BE49-F238E27FC236}">
                  <a16:creationId xmlns:a16="http://schemas.microsoft.com/office/drawing/2014/main" id="{2C639265-035A-4666-B675-A66A826C0403}"/>
                </a:ext>
              </a:extLst>
            </p:cNvPr>
            <p:cNvSpPr/>
            <p:nvPr/>
          </p:nvSpPr>
          <p:spPr>
            <a:xfrm>
              <a:off x="2892937" y="4174298"/>
              <a:ext cx="992102" cy="371428"/>
            </a:xfrm>
            <a:custGeom>
              <a:avLst/>
              <a:gdLst>
                <a:gd name="connsiteX0" fmla="*/ 580072 w 580072"/>
                <a:gd name="connsiteY0" fmla="*/ 142875 h 217170"/>
                <a:gd name="connsiteX1" fmla="*/ 504825 w 580072"/>
                <a:gd name="connsiteY1" fmla="*/ 217170 h 217170"/>
                <a:gd name="connsiteX2" fmla="*/ 80963 w 580072"/>
                <a:gd name="connsiteY2" fmla="*/ 217170 h 217170"/>
                <a:gd name="connsiteX3" fmla="*/ 73343 w 580072"/>
                <a:gd name="connsiteY3" fmla="*/ 216218 h 217170"/>
                <a:gd name="connsiteX4" fmla="*/ 0 w 580072"/>
                <a:gd name="connsiteY4" fmla="*/ 143828 h 217170"/>
                <a:gd name="connsiteX5" fmla="*/ 146685 w 580072"/>
                <a:gd name="connsiteY5" fmla="*/ 143828 h 217170"/>
                <a:gd name="connsiteX6" fmla="*/ 74295 w 580072"/>
                <a:gd name="connsiteY6" fmla="*/ 70485 h 217170"/>
                <a:gd name="connsiteX7" fmla="*/ 211455 w 580072"/>
                <a:gd name="connsiteY7" fmla="*/ 69533 h 217170"/>
                <a:gd name="connsiteX8" fmla="*/ 142875 w 580072"/>
                <a:gd name="connsiteY8" fmla="*/ 0 h 217170"/>
                <a:gd name="connsiteX9" fmla="*/ 272415 w 580072"/>
                <a:gd name="connsiteY9" fmla="*/ 0 h 217170"/>
                <a:gd name="connsiteX10" fmla="*/ 431483 w 580072"/>
                <a:gd name="connsiteY10" fmla="*/ 0 h 217170"/>
                <a:gd name="connsiteX11" fmla="*/ 361950 w 580072"/>
                <a:gd name="connsiteY11" fmla="*/ 70485 h 217170"/>
                <a:gd name="connsiteX12" fmla="*/ 506730 w 580072"/>
                <a:gd name="connsiteY12" fmla="*/ 70485 h 217170"/>
                <a:gd name="connsiteX13" fmla="*/ 434340 w 580072"/>
                <a:gd name="connsiteY13" fmla="*/ 142875 h 2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0072" h="217170">
                  <a:moveTo>
                    <a:pt x="580072" y="142875"/>
                  </a:moveTo>
                  <a:lnTo>
                    <a:pt x="504825" y="217170"/>
                  </a:lnTo>
                  <a:lnTo>
                    <a:pt x="80963" y="217170"/>
                  </a:lnTo>
                  <a:lnTo>
                    <a:pt x="73343" y="216218"/>
                  </a:lnTo>
                  <a:lnTo>
                    <a:pt x="0" y="143828"/>
                  </a:lnTo>
                  <a:lnTo>
                    <a:pt x="146685" y="143828"/>
                  </a:lnTo>
                  <a:lnTo>
                    <a:pt x="74295" y="70485"/>
                  </a:lnTo>
                  <a:lnTo>
                    <a:pt x="211455" y="69533"/>
                  </a:lnTo>
                  <a:lnTo>
                    <a:pt x="142875" y="0"/>
                  </a:lnTo>
                  <a:lnTo>
                    <a:pt x="272415" y="0"/>
                  </a:lnTo>
                  <a:lnTo>
                    <a:pt x="431483" y="0"/>
                  </a:lnTo>
                  <a:lnTo>
                    <a:pt x="361950" y="70485"/>
                  </a:lnTo>
                  <a:lnTo>
                    <a:pt x="506730" y="70485"/>
                  </a:lnTo>
                  <a:lnTo>
                    <a:pt x="434340" y="142875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5" name="Freeform: Shape 127">
              <a:extLst>
                <a:ext uri="{FF2B5EF4-FFF2-40B4-BE49-F238E27FC236}">
                  <a16:creationId xmlns:a16="http://schemas.microsoft.com/office/drawing/2014/main" id="{EBA1FB2F-A0F6-4118-B8F6-8A2303CF6E2E}"/>
                </a:ext>
              </a:extLst>
            </p:cNvPr>
            <p:cNvSpPr/>
            <p:nvPr/>
          </p:nvSpPr>
          <p:spPr>
            <a:xfrm>
              <a:off x="3262737" y="4048861"/>
              <a:ext cx="245989" cy="125437"/>
            </a:xfrm>
            <a:custGeom>
              <a:avLst/>
              <a:gdLst>
                <a:gd name="connsiteX0" fmla="*/ 72390 w 143827"/>
                <a:gd name="connsiteY0" fmla="*/ 73342 h 73342"/>
                <a:gd name="connsiteX1" fmla="*/ 143828 w 143827"/>
                <a:gd name="connsiteY1" fmla="*/ 0 h 73342"/>
                <a:gd name="connsiteX2" fmla="*/ 0 w 143827"/>
                <a:gd name="connsiteY2" fmla="*/ 0 h 7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27" h="73342">
                  <a:moveTo>
                    <a:pt x="72390" y="73342"/>
                  </a:moveTo>
                  <a:lnTo>
                    <a:pt x="1438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E27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6" name="Freeform: Shape 128">
              <a:extLst>
                <a:ext uri="{FF2B5EF4-FFF2-40B4-BE49-F238E27FC236}">
                  <a16:creationId xmlns:a16="http://schemas.microsoft.com/office/drawing/2014/main" id="{CCB05560-BE1A-440C-98B9-205D85314182}"/>
                </a:ext>
              </a:extLst>
            </p:cNvPr>
            <p:cNvSpPr/>
            <p:nvPr/>
          </p:nvSpPr>
          <p:spPr>
            <a:xfrm>
              <a:off x="3946946" y="3428186"/>
              <a:ext cx="1117541" cy="1117541"/>
            </a:xfrm>
            <a:custGeom>
              <a:avLst/>
              <a:gdLst>
                <a:gd name="connsiteX0" fmla="*/ 0 w 653415"/>
                <a:gd name="connsiteY0" fmla="*/ 0 h 653415"/>
                <a:gd name="connsiteX1" fmla="*/ 653415 w 653415"/>
                <a:gd name="connsiteY1" fmla="*/ 0 h 653415"/>
                <a:gd name="connsiteX2" fmla="*/ 653415 w 653415"/>
                <a:gd name="connsiteY2" fmla="*/ 653415 h 653415"/>
                <a:gd name="connsiteX3" fmla="*/ 0 w 653415"/>
                <a:gd name="connsiteY3" fmla="*/ 653415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415" h="653415">
                  <a:moveTo>
                    <a:pt x="0" y="0"/>
                  </a:moveTo>
                  <a:lnTo>
                    <a:pt x="653415" y="0"/>
                  </a:lnTo>
                  <a:lnTo>
                    <a:pt x="653415" y="653415"/>
                  </a:lnTo>
                  <a:lnTo>
                    <a:pt x="0" y="653415"/>
                  </a:lnTo>
                  <a:close/>
                </a:path>
              </a:pathLst>
            </a:custGeom>
            <a:solidFill>
              <a:srgbClr val="EF3834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7" name="Freeform: Shape 129">
              <a:extLst>
                <a:ext uri="{FF2B5EF4-FFF2-40B4-BE49-F238E27FC236}">
                  <a16:creationId xmlns:a16="http://schemas.microsoft.com/office/drawing/2014/main" id="{CAFE1B10-8F3C-41EC-AF4F-20D5644023B5}"/>
                </a:ext>
              </a:extLst>
            </p:cNvPr>
            <p:cNvSpPr/>
            <p:nvPr/>
          </p:nvSpPr>
          <p:spPr>
            <a:xfrm>
              <a:off x="3948576" y="4019537"/>
              <a:ext cx="1117540" cy="259021"/>
            </a:xfrm>
            <a:custGeom>
              <a:avLst/>
              <a:gdLst>
                <a:gd name="connsiteX0" fmla="*/ 527685 w 653414"/>
                <a:gd name="connsiteY0" fmla="*/ 22860 h 151447"/>
                <a:gd name="connsiteX1" fmla="*/ 503872 w 653414"/>
                <a:gd name="connsiteY1" fmla="*/ 46672 h 151447"/>
                <a:gd name="connsiteX2" fmla="*/ 463867 w 653414"/>
                <a:gd name="connsiteY2" fmla="*/ 86678 h 151447"/>
                <a:gd name="connsiteX3" fmla="*/ 456247 w 653414"/>
                <a:gd name="connsiteY3" fmla="*/ 94297 h 151447"/>
                <a:gd name="connsiteX4" fmla="*/ 456247 w 653414"/>
                <a:gd name="connsiteY4" fmla="*/ 94297 h 151447"/>
                <a:gd name="connsiteX5" fmla="*/ 439102 w 653414"/>
                <a:gd name="connsiteY5" fmla="*/ 112395 h 151447"/>
                <a:gd name="connsiteX6" fmla="*/ 421005 w 653414"/>
                <a:gd name="connsiteY6" fmla="*/ 93345 h 151447"/>
                <a:gd name="connsiteX7" fmla="*/ 421005 w 653414"/>
                <a:gd name="connsiteY7" fmla="*/ 93345 h 151447"/>
                <a:gd name="connsiteX8" fmla="*/ 417195 w 653414"/>
                <a:gd name="connsiteY8" fmla="*/ 89535 h 151447"/>
                <a:gd name="connsiteX9" fmla="*/ 403860 w 653414"/>
                <a:gd name="connsiteY9" fmla="*/ 75247 h 151447"/>
                <a:gd name="connsiteX10" fmla="*/ 328613 w 653414"/>
                <a:gd name="connsiteY10" fmla="*/ 0 h 151447"/>
                <a:gd name="connsiteX11" fmla="*/ 242888 w 653414"/>
                <a:gd name="connsiteY11" fmla="*/ 86678 h 151447"/>
                <a:gd name="connsiteX12" fmla="*/ 235267 w 653414"/>
                <a:gd name="connsiteY12" fmla="*/ 94297 h 151447"/>
                <a:gd name="connsiteX13" fmla="*/ 235267 w 653414"/>
                <a:gd name="connsiteY13" fmla="*/ 94297 h 151447"/>
                <a:gd name="connsiteX14" fmla="*/ 235267 w 653414"/>
                <a:gd name="connsiteY14" fmla="*/ 94297 h 151447"/>
                <a:gd name="connsiteX15" fmla="*/ 218122 w 653414"/>
                <a:gd name="connsiteY15" fmla="*/ 112395 h 151447"/>
                <a:gd name="connsiteX16" fmla="*/ 200025 w 653414"/>
                <a:gd name="connsiteY16" fmla="*/ 94297 h 151447"/>
                <a:gd name="connsiteX17" fmla="*/ 200025 w 653414"/>
                <a:gd name="connsiteY17" fmla="*/ 94297 h 151447"/>
                <a:gd name="connsiteX18" fmla="*/ 200025 w 653414"/>
                <a:gd name="connsiteY18" fmla="*/ 94297 h 151447"/>
                <a:gd name="connsiteX19" fmla="*/ 189547 w 653414"/>
                <a:gd name="connsiteY19" fmla="*/ 83820 h 151447"/>
                <a:gd name="connsiteX20" fmla="*/ 181927 w 653414"/>
                <a:gd name="connsiteY20" fmla="*/ 76200 h 151447"/>
                <a:gd name="connsiteX21" fmla="*/ 107632 w 653414"/>
                <a:gd name="connsiteY21" fmla="*/ 953 h 151447"/>
                <a:gd name="connsiteX22" fmla="*/ 21907 w 653414"/>
                <a:gd name="connsiteY22" fmla="*/ 87630 h 151447"/>
                <a:gd name="connsiteX23" fmla="*/ 14288 w 653414"/>
                <a:gd name="connsiteY23" fmla="*/ 95250 h 151447"/>
                <a:gd name="connsiteX24" fmla="*/ 0 w 653414"/>
                <a:gd name="connsiteY24" fmla="*/ 109538 h 151447"/>
                <a:gd name="connsiteX25" fmla="*/ 0 w 653414"/>
                <a:gd name="connsiteY25" fmla="*/ 145733 h 151447"/>
                <a:gd name="connsiteX26" fmla="*/ 7620 w 653414"/>
                <a:gd name="connsiteY26" fmla="*/ 138113 h 151447"/>
                <a:gd name="connsiteX27" fmla="*/ 106680 w 653414"/>
                <a:gd name="connsiteY27" fmla="*/ 38100 h 151447"/>
                <a:gd name="connsiteX28" fmla="*/ 162877 w 653414"/>
                <a:gd name="connsiteY28" fmla="*/ 95250 h 151447"/>
                <a:gd name="connsiteX29" fmla="*/ 162877 w 653414"/>
                <a:gd name="connsiteY29" fmla="*/ 95250 h 151447"/>
                <a:gd name="connsiteX30" fmla="*/ 162877 w 653414"/>
                <a:gd name="connsiteY30" fmla="*/ 95250 h 151447"/>
                <a:gd name="connsiteX31" fmla="*/ 168592 w 653414"/>
                <a:gd name="connsiteY31" fmla="*/ 100965 h 151447"/>
                <a:gd name="connsiteX32" fmla="*/ 180975 w 653414"/>
                <a:gd name="connsiteY32" fmla="*/ 113347 h 151447"/>
                <a:gd name="connsiteX33" fmla="*/ 200025 w 653414"/>
                <a:gd name="connsiteY33" fmla="*/ 132397 h 151447"/>
                <a:gd name="connsiteX34" fmla="*/ 218122 w 653414"/>
                <a:gd name="connsiteY34" fmla="*/ 150495 h 151447"/>
                <a:gd name="connsiteX35" fmla="*/ 229552 w 653414"/>
                <a:gd name="connsiteY35" fmla="*/ 139065 h 151447"/>
                <a:gd name="connsiteX36" fmla="*/ 229552 w 653414"/>
                <a:gd name="connsiteY36" fmla="*/ 139065 h 151447"/>
                <a:gd name="connsiteX37" fmla="*/ 328613 w 653414"/>
                <a:gd name="connsiteY37" fmla="*/ 39053 h 151447"/>
                <a:gd name="connsiteX38" fmla="*/ 402907 w 653414"/>
                <a:gd name="connsiteY38" fmla="*/ 114300 h 151447"/>
                <a:gd name="connsiteX39" fmla="*/ 421957 w 653414"/>
                <a:gd name="connsiteY39" fmla="*/ 133350 h 151447"/>
                <a:gd name="connsiteX40" fmla="*/ 440055 w 653414"/>
                <a:gd name="connsiteY40" fmla="*/ 151447 h 151447"/>
                <a:gd name="connsiteX41" fmla="*/ 451485 w 653414"/>
                <a:gd name="connsiteY41" fmla="*/ 140018 h 151447"/>
                <a:gd name="connsiteX42" fmla="*/ 451485 w 653414"/>
                <a:gd name="connsiteY42" fmla="*/ 140018 h 151447"/>
                <a:gd name="connsiteX43" fmla="*/ 550545 w 653414"/>
                <a:gd name="connsiteY43" fmla="*/ 40005 h 151447"/>
                <a:gd name="connsiteX44" fmla="*/ 653415 w 653414"/>
                <a:gd name="connsiteY44" fmla="*/ 142875 h 151447"/>
                <a:gd name="connsiteX45" fmla="*/ 653415 w 653414"/>
                <a:gd name="connsiteY45" fmla="*/ 105728 h 151447"/>
                <a:gd name="connsiteX46" fmla="*/ 550545 w 653414"/>
                <a:gd name="connsiteY46" fmla="*/ 953 h 151447"/>
                <a:gd name="connsiteX47" fmla="*/ 527685 w 653414"/>
                <a:gd name="connsiteY47" fmla="*/ 22860 h 1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53414" h="151447">
                  <a:moveTo>
                    <a:pt x="527685" y="22860"/>
                  </a:moveTo>
                  <a:cubicBezTo>
                    <a:pt x="520065" y="30480"/>
                    <a:pt x="511492" y="39053"/>
                    <a:pt x="503872" y="46672"/>
                  </a:cubicBezTo>
                  <a:lnTo>
                    <a:pt x="463867" y="86678"/>
                  </a:lnTo>
                  <a:lnTo>
                    <a:pt x="456247" y="94297"/>
                  </a:lnTo>
                  <a:lnTo>
                    <a:pt x="456247" y="94297"/>
                  </a:lnTo>
                  <a:lnTo>
                    <a:pt x="439102" y="112395"/>
                  </a:lnTo>
                  <a:lnTo>
                    <a:pt x="421005" y="93345"/>
                  </a:lnTo>
                  <a:lnTo>
                    <a:pt x="421005" y="93345"/>
                  </a:lnTo>
                  <a:lnTo>
                    <a:pt x="417195" y="89535"/>
                  </a:lnTo>
                  <a:lnTo>
                    <a:pt x="403860" y="75247"/>
                  </a:lnTo>
                  <a:lnTo>
                    <a:pt x="328613" y="0"/>
                  </a:lnTo>
                  <a:lnTo>
                    <a:pt x="242888" y="86678"/>
                  </a:lnTo>
                  <a:lnTo>
                    <a:pt x="235267" y="94297"/>
                  </a:lnTo>
                  <a:lnTo>
                    <a:pt x="235267" y="94297"/>
                  </a:lnTo>
                  <a:lnTo>
                    <a:pt x="235267" y="94297"/>
                  </a:lnTo>
                  <a:lnTo>
                    <a:pt x="218122" y="112395"/>
                  </a:lnTo>
                  <a:lnTo>
                    <a:pt x="200025" y="94297"/>
                  </a:lnTo>
                  <a:lnTo>
                    <a:pt x="200025" y="94297"/>
                  </a:lnTo>
                  <a:lnTo>
                    <a:pt x="200025" y="94297"/>
                  </a:lnTo>
                  <a:lnTo>
                    <a:pt x="189547" y="83820"/>
                  </a:lnTo>
                  <a:lnTo>
                    <a:pt x="181927" y="76200"/>
                  </a:lnTo>
                  <a:lnTo>
                    <a:pt x="107632" y="953"/>
                  </a:lnTo>
                  <a:lnTo>
                    <a:pt x="21907" y="87630"/>
                  </a:lnTo>
                  <a:lnTo>
                    <a:pt x="14288" y="95250"/>
                  </a:lnTo>
                  <a:lnTo>
                    <a:pt x="0" y="109538"/>
                  </a:lnTo>
                  <a:lnTo>
                    <a:pt x="0" y="145733"/>
                  </a:lnTo>
                  <a:lnTo>
                    <a:pt x="7620" y="138113"/>
                  </a:lnTo>
                  <a:lnTo>
                    <a:pt x="106680" y="38100"/>
                  </a:lnTo>
                  <a:lnTo>
                    <a:pt x="162877" y="95250"/>
                  </a:lnTo>
                  <a:lnTo>
                    <a:pt x="162877" y="95250"/>
                  </a:lnTo>
                  <a:lnTo>
                    <a:pt x="162877" y="95250"/>
                  </a:lnTo>
                  <a:lnTo>
                    <a:pt x="168592" y="100965"/>
                  </a:lnTo>
                  <a:lnTo>
                    <a:pt x="180975" y="113347"/>
                  </a:lnTo>
                  <a:lnTo>
                    <a:pt x="200025" y="132397"/>
                  </a:lnTo>
                  <a:lnTo>
                    <a:pt x="218122" y="150495"/>
                  </a:lnTo>
                  <a:lnTo>
                    <a:pt x="229552" y="139065"/>
                  </a:lnTo>
                  <a:lnTo>
                    <a:pt x="229552" y="139065"/>
                  </a:lnTo>
                  <a:lnTo>
                    <a:pt x="328613" y="39053"/>
                  </a:lnTo>
                  <a:lnTo>
                    <a:pt x="402907" y="114300"/>
                  </a:lnTo>
                  <a:lnTo>
                    <a:pt x="421957" y="133350"/>
                  </a:lnTo>
                  <a:lnTo>
                    <a:pt x="440055" y="151447"/>
                  </a:lnTo>
                  <a:lnTo>
                    <a:pt x="451485" y="140018"/>
                  </a:lnTo>
                  <a:lnTo>
                    <a:pt x="451485" y="140018"/>
                  </a:lnTo>
                  <a:lnTo>
                    <a:pt x="550545" y="40005"/>
                  </a:lnTo>
                  <a:lnTo>
                    <a:pt x="653415" y="142875"/>
                  </a:lnTo>
                  <a:lnTo>
                    <a:pt x="653415" y="105728"/>
                  </a:lnTo>
                  <a:lnTo>
                    <a:pt x="550545" y="953"/>
                  </a:lnTo>
                  <a:lnTo>
                    <a:pt x="527685" y="228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8" name="Freeform: Shape 130">
              <a:extLst>
                <a:ext uri="{FF2B5EF4-FFF2-40B4-BE49-F238E27FC236}">
                  <a16:creationId xmlns:a16="http://schemas.microsoft.com/office/drawing/2014/main" id="{FA61CB48-2B80-4F80-882C-D696521E5F7A}"/>
                </a:ext>
              </a:extLst>
            </p:cNvPr>
            <p:cNvSpPr/>
            <p:nvPr/>
          </p:nvSpPr>
          <p:spPr>
            <a:xfrm>
              <a:off x="3946946" y="3700240"/>
              <a:ext cx="1117541" cy="449623"/>
            </a:xfrm>
            <a:custGeom>
              <a:avLst/>
              <a:gdLst>
                <a:gd name="connsiteX0" fmla="*/ 569595 w 653415"/>
                <a:gd name="connsiteY0" fmla="*/ 133350 h 262890"/>
                <a:gd name="connsiteX1" fmla="*/ 590550 w 653415"/>
                <a:gd name="connsiteY1" fmla="*/ 111443 h 262890"/>
                <a:gd name="connsiteX2" fmla="*/ 626745 w 653415"/>
                <a:gd name="connsiteY2" fmla="*/ 76200 h 262890"/>
                <a:gd name="connsiteX3" fmla="*/ 588645 w 653415"/>
                <a:gd name="connsiteY3" fmla="*/ 76200 h 262890"/>
                <a:gd name="connsiteX4" fmla="*/ 563880 w 653415"/>
                <a:gd name="connsiteY4" fmla="*/ 101918 h 262890"/>
                <a:gd name="connsiteX5" fmla="*/ 563880 w 653415"/>
                <a:gd name="connsiteY5" fmla="*/ 63818 h 262890"/>
                <a:gd name="connsiteX6" fmla="*/ 590550 w 653415"/>
                <a:gd name="connsiteY6" fmla="*/ 35243 h 262890"/>
                <a:gd name="connsiteX7" fmla="*/ 626745 w 653415"/>
                <a:gd name="connsiteY7" fmla="*/ 0 h 262890"/>
                <a:gd name="connsiteX8" fmla="*/ 588645 w 653415"/>
                <a:gd name="connsiteY8" fmla="*/ 0 h 262890"/>
                <a:gd name="connsiteX9" fmla="*/ 563880 w 653415"/>
                <a:gd name="connsiteY9" fmla="*/ 26670 h 262890"/>
                <a:gd name="connsiteX10" fmla="*/ 563880 w 653415"/>
                <a:gd name="connsiteY10" fmla="*/ 0 h 262890"/>
                <a:gd name="connsiteX11" fmla="*/ 541972 w 653415"/>
                <a:gd name="connsiteY11" fmla="*/ 0 h 262890"/>
                <a:gd name="connsiteX12" fmla="*/ 541972 w 653415"/>
                <a:gd name="connsiteY12" fmla="*/ 28575 h 262890"/>
                <a:gd name="connsiteX13" fmla="*/ 513397 w 653415"/>
                <a:gd name="connsiteY13" fmla="*/ 0 h 262890"/>
                <a:gd name="connsiteX14" fmla="*/ 477203 w 653415"/>
                <a:gd name="connsiteY14" fmla="*/ 953 h 262890"/>
                <a:gd name="connsiteX15" fmla="*/ 541972 w 653415"/>
                <a:gd name="connsiteY15" fmla="*/ 65723 h 262890"/>
                <a:gd name="connsiteX16" fmla="*/ 541972 w 653415"/>
                <a:gd name="connsiteY16" fmla="*/ 104775 h 262890"/>
                <a:gd name="connsiteX17" fmla="*/ 512445 w 653415"/>
                <a:gd name="connsiteY17" fmla="*/ 76200 h 262890"/>
                <a:gd name="connsiteX18" fmla="*/ 476250 w 653415"/>
                <a:gd name="connsiteY18" fmla="*/ 76200 h 262890"/>
                <a:gd name="connsiteX19" fmla="*/ 533400 w 653415"/>
                <a:gd name="connsiteY19" fmla="*/ 133350 h 262890"/>
                <a:gd name="connsiteX20" fmla="*/ 440055 w 653415"/>
                <a:gd name="connsiteY20" fmla="*/ 226695 h 262890"/>
                <a:gd name="connsiteX21" fmla="*/ 347663 w 653415"/>
                <a:gd name="connsiteY21" fmla="*/ 133350 h 262890"/>
                <a:gd name="connsiteX22" fmla="*/ 368617 w 653415"/>
                <a:gd name="connsiteY22" fmla="*/ 111443 h 262890"/>
                <a:gd name="connsiteX23" fmla="*/ 404813 w 653415"/>
                <a:gd name="connsiteY23" fmla="*/ 76200 h 262890"/>
                <a:gd name="connsiteX24" fmla="*/ 366713 w 653415"/>
                <a:gd name="connsiteY24" fmla="*/ 76200 h 262890"/>
                <a:gd name="connsiteX25" fmla="*/ 341947 w 653415"/>
                <a:gd name="connsiteY25" fmla="*/ 101918 h 262890"/>
                <a:gd name="connsiteX26" fmla="*/ 341947 w 653415"/>
                <a:gd name="connsiteY26" fmla="*/ 63818 h 262890"/>
                <a:gd name="connsiteX27" fmla="*/ 368617 w 653415"/>
                <a:gd name="connsiteY27" fmla="*/ 35243 h 262890"/>
                <a:gd name="connsiteX28" fmla="*/ 404813 w 653415"/>
                <a:gd name="connsiteY28" fmla="*/ 0 h 262890"/>
                <a:gd name="connsiteX29" fmla="*/ 366713 w 653415"/>
                <a:gd name="connsiteY29" fmla="*/ 0 h 262890"/>
                <a:gd name="connsiteX30" fmla="*/ 341947 w 653415"/>
                <a:gd name="connsiteY30" fmla="*/ 26670 h 262890"/>
                <a:gd name="connsiteX31" fmla="*/ 341947 w 653415"/>
                <a:gd name="connsiteY31" fmla="*/ 0 h 262890"/>
                <a:gd name="connsiteX32" fmla="*/ 320040 w 653415"/>
                <a:gd name="connsiteY32" fmla="*/ 0 h 262890"/>
                <a:gd name="connsiteX33" fmla="*/ 320040 w 653415"/>
                <a:gd name="connsiteY33" fmla="*/ 28575 h 262890"/>
                <a:gd name="connsiteX34" fmla="*/ 290513 w 653415"/>
                <a:gd name="connsiteY34" fmla="*/ 0 h 262890"/>
                <a:gd name="connsiteX35" fmla="*/ 255270 w 653415"/>
                <a:gd name="connsiteY35" fmla="*/ 953 h 262890"/>
                <a:gd name="connsiteX36" fmla="*/ 320040 w 653415"/>
                <a:gd name="connsiteY36" fmla="*/ 65723 h 262890"/>
                <a:gd name="connsiteX37" fmla="*/ 320040 w 653415"/>
                <a:gd name="connsiteY37" fmla="*/ 104775 h 262890"/>
                <a:gd name="connsiteX38" fmla="*/ 290513 w 653415"/>
                <a:gd name="connsiteY38" fmla="*/ 76200 h 262890"/>
                <a:gd name="connsiteX39" fmla="*/ 254317 w 653415"/>
                <a:gd name="connsiteY39" fmla="*/ 76200 h 262890"/>
                <a:gd name="connsiteX40" fmla="*/ 311467 w 653415"/>
                <a:gd name="connsiteY40" fmla="*/ 133350 h 262890"/>
                <a:gd name="connsiteX41" fmla="*/ 218122 w 653415"/>
                <a:gd name="connsiteY41" fmla="*/ 226695 h 262890"/>
                <a:gd name="connsiteX42" fmla="*/ 125730 w 653415"/>
                <a:gd name="connsiteY42" fmla="*/ 133350 h 262890"/>
                <a:gd name="connsiteX43" fmla="*/ 146685 w 653415"/>
                <a:gd name="connsiteY43" fmla="*/ 111443 h 262890"/>
                <a:gd name="connsiteX44" fmla="*/ 182880 w 653415"/>
                <a:gd name="connsiteY44" fmla="*/ 76200 h 262890"/>
                <a:gd name="connsiteX45" fmla="*/ 144780 w 653415"/>
                <a:gd name="connsiteY45" fmla="*/ 76200 h 262890"/>
                <a:gd name="connsiteX46" fmla="*/ 120015 w 653415"/>
                <a:gd name="connsiteY46" fmla="*/ 101918 h 262890"/>
                <a:gd name="connsiteX47" fmla="*/ 120015 w 653415"/>
                <a:gd name="connsiteY47" fmla="*/ 63818 h 262890"/>
                <a:gd name="connsiteX48" fmla="*/ 146685 w 653415"/>
                <a:gd name="connsiteY48" fmla="*/ 35243 h 262890"/>
                <a:gd name="connsiteX49" fmla="*/ 182880 w 653415"/>
                <a:gd name="connsiteY49" fmla="*/ 0 h 262890"/>
                <a:gd name="connsiteX50" fmla="*/ 144780 w 653415"/>
                <a:gd name="connsiteY50" fmla="*/ 0 h 262890"/>
                <a:gd name="connsiteX51" fmla="*/ 120015 w 653415"/>
                <a:gd name="connsiteY51" fmla="*/ 26670 h 262890"/>
                <a:gd name="connsiteX52" fmla="*/ 120015 w 653415"/>
                <a:gd name="connsiteY52" fmla="*/ 0 h 262890"/>
                <a:gd name="connsiteX53" fmla="*/ 98107 w 653415"/>
                <a:gd name="connsiteY53" fmla="*/ 0 h 262890"/>
                <a:gd name="connsiteX54" fmla="*/ 98107 w 653415"/>
                <a:gd name="connsiteY54" fmla="*/ 28575 h 262890"/>
                <a:gd name="connsiteX55" fmla="*/ 68580 w 653415"/>
                <a:gd name="connsiteY55" fmla="*/ 0 h 262890"/>
                <a:gd name="connsiteX56" fmla="*/ 33338 w 653415"/>
                <a:gd name="connsiteY56" fmla="*/ 953 h 262890"/>
                <a:gd name="connsiteX57" fmla="*/ 98107 w 653415"/>
                <a:gd name="connsiteY57" fmla="*/ 65723 h 262890"/>
                <a:gd name="connsiteX58" fmla="*/ 98107 w 653415"/>
                <a:gd name="connsiteY58" fmla="*/ 104775 h 262890"/>
                <a:gd name="connsiteX59" fmla="*/ 68580 w 653415"/>
                <a:gd name="connsiteY59" fmla="*/ 76200 h 262890"/>
                <a:gd name="connsiteX60" fmla="*/ 32385 w 653415"/>
                <a:gd name="connsiteY60" fmla="*/ 76200 h 262890"/>
                <a:gd name="connsiteX61" fmla="*/ 89535 w 653415"/>
                <a:gd name="connsiteY61" fmla="*/ 133350 h 262890"/>
                <a:gd name="connsiteX62" fmla="*/ 0 w 653415"/>
                <a:gd name="connsiteY62" fmla="*/ 222885 h 262890"/>
                <a:gd name="connsiteX63" fmla="*/ 0 w 653415"/>
                <a:gd name="connsiteY63" fmla="*/ 259080 h 262890"/>
                <a:gd name="connsiteX64" fmla="*/ 14288 w 653415"/>
                <a:gd name="connsiteY64" fmla="*/ 244793 h 262890"/>
                <a:gd name="connsiteX65" fmla="*/ 53340 w 653415"/>
                <a:gd name="connsiteY65" fmla="*/ 205740 h 262890"/>
                <a:gd name="connsiteX66" fmla="*/ 90488 w 653415"/>
                <a:gd name="connsiteY66" fmla="*/ 169545 h 262890"/>
                <a:gd name="connsiteX67" fmla="*/ 98107 w 653415"/>
                <a:gd name="connsiteY67" fmla="*/ 161925 h 262890"/>
                <a:gd name="connsiteX68" fmla="*/ 107632 w 653415"/>
                <a:gd name="connsiteY68" fmla="*/ 152400 h 262890"/>
                <a:gd name="connsiteX69" fmla="*/ 120015 w 653415"/>
                <a:gd name="connsiteY69" fmla="*/ 164783 h 262890"/>
                <a:gd name="connsiteX70" fmla="*/ 124778 w 653415"/>
                <a:gd name="connsiteY70" fmla="*/ 169545 h 262890"/>
                <a:gd name="connsiteX71" fmla="*/ 124778 w 653415"/>
                <a:gd name="connsiteY71" fmla="*/ 169545 h 262890"/>
                <a:gd name="connsiteX72" fmla="*/ 146685 w 653415"/>
                <a:gd name="connsiteY72" fmla="*/ 192405 h 262890"/>
                <a:gd name="connsiteX73" fmla="*/ 200025 w 653415"/>
                <a:gd name="connsiteY73" fmla="*/ 244793 h 262890"/>
                <a:gd name="connsiteX74" fmla="*/ 218122 w 653415"/>
                <a:gd name="connsiteY74" fmla="*/ 262890 h 262890"/>
                <a:gd name="connsiteX75" fmla="*/ 236220 w 653415"/>
                <a:gd name="connsiteY75" fmla="*/ 244793 h 262890"/>
                <a:gd name="connsiteX76" fmla="*/ 275272 w 653415"/>
                <a:gd name="connsiteY76" fmla="*/ 205740 h 262890"/>
                <a:gd name="connsiteX77" fmla="*/ 312420 w 653415"/>
                <a:gd name="connsiteY77" fmla="*/ 169545 h 262890"/>
                <a:gd name="connsiteX78" fmla="*/ 320040 w 653415"/>
                <a:gd name="connsiteY78" fmla="*/ 161925 h 262890"/>
                <a:gd name="connsiteX79" fmla="*/ 329565 w 653415"/>
                <a:gd name="connsiteY79" fmla="*/ 152400 h 262890"/>
                <a:gd name="connsiteX80" fmla="*/ 341947 w 653415"/>
                <a:gd name="connsiteY80" fmla="*/ 164783 h 262890"/>
                <a:gd name="connsiteX81" fmla="*/ 346710 w 653415"/>
                <a:gd name="connsiteY81" fmla="*/ 169545 h 262890"/>
                <a:gd name="connsiteX82" fmla="*/ 346710 w 653415"/>
                <a:gd name="connsiteY82" fmla="*/ 169545 h 262890"/>
                <a:gd name="connsiteX83" fmla="*/ 368617 w 653415"/>
                <a:gd name="connsiteY83" fmla="*/ 192405 h 262890"/>
                <a:gd name="connsiteX84" fmla="*/ 421957 w 653415"/>
                <a:gd name="connsiteY84" fmla="*/ 244793 h 262890"/>
                <a:gd name="connsiteX85" fmla="*/ 440055 w 653415"/>
                <a:gd name="connsiteY85" fmla="*/ 262890 h 262890"/>
                <a:gd name="connsiteX86" fmla="*/ 458153 w 653415"/>
                <a:gd name="connsiteY86" fmla="*/ 244793 h 262890"/>
                <a:gd name="connsiteX87" fmla="*/ 498157 w 653415"/>
                <a:gd name="connsiteY87" fmla="*/ 205740 h 262890"/>
                <a:gd name="connsiteX88" fmla="*/ 534353 w 653415"/>
                <a:gd name="connsiteY88" fmla="*/ 169545 h 262890"/>
                <a:gd name="connsiteX89" fmla="*/ 541972 w 653415"/>
                <a:gd name="connsiteY89" fmla="*/ 161925 h 262890"/>
                <a:gd name="connsiteX90" fmla="*/ 551497 w 653415"/>
                <a:gd name="connsiteY90" fmla="*/ 152400 h 262890"/>
                <a:gd name="connsiteX91" fmla="*/ 563880 w 653415"/>
                <a:gd name="connsiteY91" fmla="*/ 164783 h 262890"/>
                <a:gd name="connsiteX92" fmla="*/ 568642 w 653415"/>
                <a:gd name="connsiteY92" fmla="*/ 169545 h 262890"/>
                <a:gd name="connsiteX93" fmla="*/ 568642 w 653415"/>
                <a:gd name="connsiteY93" fmla="*/ 169545 h 262890"/>
                <a:gd name="connsiteX94" fmla="*/ 590550 w 653415"/>
                <a:gd name="connsiteY94" fmla="*/ 192405 h 262890"/>
                <a:gd name="connsiteX95" fmla="*/ 653415 w 653415"/>
                <a:gd name="connsiteY95" fmla="*/ 255270 h 262890"/>
                <a:gd name="connsiteX96" fmla="*/ 653415 w 653415"/>
                <a:gd name="connsiteY96" fmla="*/ 218123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53415" h="262890">
                  <a:moveTo>
                    <a:pt x="569595" y="133350"/>
                  </a:moveTo>
                  <a:lnTo>
                    <a:pt x="590550" y="111443"/>
                  </a:lnTo>
                  <a:lnTo>
                    <a:pt x="626745" y="76200"/>
                  </a:lnTo>
                  <a:lnTo>
                    <a:pt x="588645" y="76200"/>
                  </a:lnTo>
                  <a:lnTo>
                    <a:pt x="563880" y="101918"/>
                  </a:lnTo>
                  <a:lnTo>
                    <a:pt x="563880" y="63818"/>
                  </a:lnTo>
                  <a:lnTo>
                    <a:pt x="590550" y="35243"/>
                  </a:lnTo>
                  <a:lnTo>
                    <a:pt x="626745" y="0"/>
                  </a:lnTo>
                  <a:lnTo>
                    <a:pt x="588645" y="0"/>
                  </a:lnTo>
                  <a:lnTo>
                    <a:pt x="563880" y="26670"/>
                  </a:lnTo>
                  <a:lnTo>
                    <a:pt x="563880" y="0"/>
                  </a:lnTo>
                  <a:lnTo>
                    <a:pt x="541972" y="0"/>
                  </a:lnTo>
                  <a:lnTo>
                    <a:pt x="541972" y="28575"/>
                  </a:lnTo>
                  <a:lnTo>
                    <a:pt x="513397" y="0"/>
                  </a:lnTo>
                  <a:lnTo>
                    <a:pt x="477203" y="953"/>
                  </a:lnTo>
                  <a:lnTo>
                    <a:pt x="541972" y="65723"/>
                  </a:lnTo>
                  <a:lnTo>
                    <a:pt x="541972" y="104775"/>
                  </a:lnTo>
                  <a:lnTo>
                    <a:pt x="512445" y="76200"/>
                  </a:lnTo>
                  <a:lnTo>
                    <a:pt x="476250" y="76200"/>
                  </a:lnTo>
                  <a:lnTo>
                    <a:pt x="533400" y="133350"/>
                  </a:lnTo>
                  <a:lnTo>
                    <a:pt x="440055" y="226695"/>
                  </a:lnTo>
                  <a:lnTo>
                    <a:pt x="347663" y="133350"/>
                  </a:lnTo>
                  <a:lnTo>
                    <a:pt x="368617" y="111443"/>
                  </a:lnTo>
                  <a:lnTo>
                    <a:pt x="404813" y="76200"/>
                  </a:lnTo>
                  <a:lnTo>
                    <a:pt x="366713" y="76200"/>
                  </a:lnTo>
                  <a:lnTo>
                    <a:pt x="341947" y="101918"/>
                  </a:lnTo>
                  <a:lnTo>
                    <a:pt x="341947" y="63818"/>
                  </a:lnTo>
                  <a:lnTo>
                    <a:pt x="368617" y="35243"/>
                  </a:lnTo>
                  <a:lnTo>
                    <a:pt x="404813" y="0"/>
                  </a:lnTo>
                  <a:lnTo>
                    <a:pt x="366713" y="0"/>
                  </a:lnTo>
                  <a:lnTo>
                    <a:pt x="341947" y="26670"/>
                  </a:lnTo>
                  <a:lnTo>
                    <a:pt x="341947" y="0"/>
                  </a:lnTo>
                  <a:lnTo>
                    <a:pt x="320040" y="0"/>
                  </a:lnTo>
                  <a:lnTo>
                    <a:pt x="320040" y="28575"/>
                  </a:lnTo>
                  <a:lnTo>
                    <a:pt x="290513" y="0"/>
                  </a:lnTo>
                  <a:lnTo>
                    <a:pt x="255270" y="953"/>
                  </a:lnTo>
                  <a:lnTo>
                    <a:pt x="320040" y="65723"/>
                  </a:lnTo>
                  <a:lnTo>
                    <a:pt x="320040" y="104775"/>
                  </a:lnTo>
                  <a:lnTo>
                    <a:pt x="290513" y="76200"/>
                  </a:lnTo>
                  <a:lnTo>
                    <a:pt x="254317" y="76200"/>
                  </a:lnTo>
                  <a:lnTo>
                    <a:pt x="311467" y="133350"/>
                  </a:lnTo>
                  <a:lnTo>
                    <a:pt x="218122" y="226695"/>
                  </a:lnTo>
                  <a:lnTo>
                    <a:pt x="125730" y="133350"/>
                  </a:lnTo>
                  <a:lnTo>
                    <a:pt x="146685" y="111443"/>
                  </a:lnTo>
                  <a:lnTo>
                    <a:pt x="182880" y="76200"/>
                  </a:lnTo>
                  <a:lnTo>
                    <a:pt x="144780" y="76200"/>
                  </a:lnTo>
                  <a:lnTo>
                    <a:pt x="120015" y="101918"/>
                  </a:lnTo>
                  <a:lnTo>
                    <a:pt x="120015" y="63818"/>
                  </a:lnTo>
                  <a:lnTo>
                    <a:pt x="146685" y="35243"/>
                  </a:lnTo>
                  <a:lnTo>
                    <a:pt x="182880" y="0"/>
                  </a:lnTo>
                  <a:lnTo>
                    <a:pt x="144780" y="0"/>
                  </a:lnTo>
                  <a:lnTo>
                    <a:pt x="120015" y="26670"/>
                  </a:lnTo>
                  <a:lnTo>
                    <a:pt x="120015" y="0"/>
                  </a:lnTo>
                  <a:lnTo>
                    <a:pt x="98107" y="0"/>
                  </a:lnTo>
                  <a:lnTo>
                    <a:pt x="98107" y="28575"/>
                  </a:lnTo>
                  <a:lnTo>
                    <a:pt x="68580" y="0"/>
                  </a:lnTo>
                  <a:lnTo>
                    <a:pt x="33338" y="953"/>
                  </a:lnTo>
                  <a:lnTo>
                    <a:pt x="98107" y="65723"/>
                  </a:lnTo>
                  <a:lnTo>
                    <a:pt x="98107" y="104775"/>
                  </a:lnTo>
                  <a:lnTo>
                    <a:pt x="68580" y="76200"/>
                  </a:lnTo>
                  <a:lnTo>
                    <a:pt x="32385" y="76200"/>
                  </a:lnTo>
                  <a:lnTo>
                    <a:pt x="89535" y="133350"/>
                  </a:lnTo>
                  <a:lnTo>
                    <a:pt x="0" y="222885"/>
                  </a:lnTo>
                  <a:lnTo>
                    <a:pt x="0" y="259080"/>
                  </a:lnTo>
                  <a:lnTo>
                    <a:pt x="14288" y="244793"/>
                  </a:lnTo>
                  <a:lnTo>
                    <a:pt x="53340" y="205740"/>
                  </a:lnTo>
                  <a:lnTo>
                    <a:pt x="90488" y="169545"/>
                  </a:lnTo>
                  <a:lnTo>
                    <a:pt x="98107" y="161925"/>
                  </a:lnTo>
                  <a:lnTo>
                    <a:pt x="107632" y="152400"/>
                  </a:lnTo>
                  <a:lnTo>
                    <a:pt x="120015" y="164783"/>
                  </a:lnTo>
                  <a:lnTo>
                    <a:pt x="124778" y="169545"/>
                  </a:lnTo>
                  <a:lnTo>
                    <a:pt x="124778" y="169545"/>
                  </a:lnTo>
                  <a:lnTo>
                    <a:pt x="146685" y="192405"/>
                  </a:lnTo>
                  <a:lnTo>
                    <a:pt x="200025" y="244793"/>
                  </a:lnTo>
                  <a:lnTo>
                    <a:pt x="218122" y="262890"/>
                  </a:lnTo>
                  <a:lnTo>
                    <a:pt x="236220" y="244793"/>
                  </a:lnTo>
                  <a:lnTo>
                    <a:pt x="275272" y="205740"/>
                  </a:lnTo>
                  <a:lnTo>
                    <a:pt x="312420" y="169545"/>
                  </a:lnTo>
                  <a:lnTo>
                    <a:pt x="320040" y="161925"/>
                  </a:lnTo>
                  <a:lnTo>
                    <a:pt x="329565" y="152400"/>
                  </a:lnTo>
                  <a:lnTo>
                    <a:pt x="341947" y="164783"/>
                  </a:lnTo>
                  <a:lnTo>
                    <a:pt x="346710" y="169545"/>
                  </a:lnTo>
                  <a:lnTo>
                    <a:pt x="346710" y="169545"/>
                  </a:lnTo>
                  <a:lnTo>
                    <a:pt x="368617" y="192405"/>
                  </a:lnTo>
                  <a:lnTo>
                    <a:pt x="421957" y="244793"/>
                  </a:lnTo>
                  <a:lnTo>
                    <a:pt x="440055" y="262890"/>
                  </a:lnTo>
                  <a:lnTo>
                    <a:pt x="458153" y="244793"/>
                  </a:lnTo>
                  <a:lnTo>
                    <a:pt x="498157" y="205740"/>
                  </a:lnTo>
                  <a:lnTo>
                    <a:pt x="534353" y="169545"/>
                  </a:lnTo>
                  <a:lnTo>
                    <a:pt x="541972" y="161925"/>
                  </a:lnTo>
                  <a:lnTo>
                    <a:pt x="551497" y="152400"/>
                  </a:lnTo>
                  <a:lnTo>
                    <a:pt x="563880" y="164783"/>
                  </a:lnTo>
                  <a:lnTo>
                    <a:pt x="568642" y="169545"/>
                  </a:lnTo>
                  <a:lnTo>
                    <a:pt x="568642" y="169545"/>
                  </a:lnTo>
                  <a:lnTo>
                    <a:pt x="590550" y="192405"/>
                  </a:lnTo>
                  <a:lnTo>
                    <a:pt x="653415" y="255270"/>
                  </a:lnTo>
                  <a:lnTo>
                    <a:pt x="653415" y="21812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69" name="Freeform: Shape 131">
              <a:extLst>
                <a:ext uri="{FF2B5EF4-FFF2-40B4-BE49-F238E27FC236}">
                  <a16:creationId xmlns:a16="http://schemas.microsoft.com/office/drawing/2014/main" id="{DEE920E0-AD4D-44BF-A59D-487263C096B8}"/>
                </a:ext>
              </a:extLst>
            </p:cNvPr>
            <p:cNvSpPr/>
            <p:nvPr/>
          </p:nvSpPr>
          <p:spPr>
            <a:xfrm>
              <a:off x="5064487" y="3428186"/>
              <a:ext cx="1117540" cy="1117541"/>
            </a:xfrm>
            <a:custGeom>
              <a:avLst/>
              <a:gdLst>
                <a:gd name="connsiteX0" fmla="*/ 0 w 653414"/>
                <a:gd name="connsiteY0" fmla="*/ 0 h 653415"/>
                <a:gd name="connsiteX1" fmla="*/ 653415 w 653414"/>
                <a:gd name="connsiteY1" fmla="*/ 0 h 653415"/>
                <a:gd name="connsiteX2" fmla="*/ 653415 w 653414"/>
                <a:gd name="connsiteY2" fmla="*/ 653415 h 653415"/>
                <a:gd name="connsiteX3" fmla="*/ 0 w 653414"/>
                <a:gd name="connsiteY3" fmla="*/ 653415 h 65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3414" h="653415">
                  <a:moveTo>
                    <a:pt x="0" y="0"/>
                  </a:moveTo>
                  <a:lnTo>
                    <a:pt x="653415" y="0"/>
                  </a:lnTo>
                  <a:lnTo>
                    <a:pt x="653415" y="653415"/>
                  </a:lnTo>
                  <a:lnTo>
                    <a:pt x="0" y="653415"/>
                  </a:lnTo>
                  <a:close/>
                </a:path>
              </a:pathLst>
            </a:custGeom>
            <a:solidFill>
              <a:srgbClr val="EF3834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70" name="Freeform: Shape 132">
              <a:extLst>
                <a:ext uri="{FF2B5EF4-FFF2-40B4-BE49-F238E27FC236}">
                  <a16:creationId xmlns:a16="http://schemas.microsoft.com/office/drawing/2014/main" id="{3DC470BA-BEDC-4693-969A-EA64701EC589}"/>
                </a:ext>
              </a:extLst>
            </p:cNvPr>
            <p:cNvSpPr/>
            <p:nvPr/>
          </p:nvSpPr>
          <p:spPr>
            <a:xfrm>
              <a:off x="5064487" y="4019537"/>
              <a:ext cx="1117540" cy="259021"/>
            </a:xfrm>
            <a:custGeom>
              <a:avLst/>
              <a:gdLst>
                <a:gd name="connsiteX0" fmla="*/ 528638 w 653414"/>
                <a:gd name="connsiteY0" fmla="*/ 22860 h 151447"/>
                <a:gd name="connsiteX1" fmla="*/ 504825 w 653414"/>
                <a:gd name="connsiteY1" fmla="*/ 46672 h 151447"/>
                <a:gd name="connsiteX2" fmla="*/ 464820 w 653414"/>
                <a:gd name="connsiteY2" fmla="*/ 86678 h 151447"/>
                <a:gd name="connsiteX3" fmla="*/ 457200 w 653414"/>
                <a:gd name="connsiteY3" fmla="*/ 94297 h 151447"/>
                <a:gd name="connsiteX4" fmla="*/ 457200 w 653414"/>
                <a:gd name="connsiteY4" fmla="*/ 94297 h 151447"/>
                <a:gd name="connsiteX5" fmla="*/ 440055 w 653414"/>
                <a:gd name="connsiteY5" fmla="*/ 112395 h 151447"/>
                <a:gd name="connsiteX6" fmla="*/ 421957 w 653414"/>
                <a:gd name="connsiteY6" fmla="*/ 93345 h 151447"/>
                <a:gd name="connsiteX7" fmla="*/ 421957 w 653414"/>
                <a:gd name="connsiteY7" fmla="*/ 93345 h 151447"/>
                <a:gd name="connsiteX8" fmla="*/ 418147 w 653414"/>
                <a:gd name="connsiteY8" fmla="*/ 89535 h 151447"/>
                <a:gd name="connsiteX9" fmla="*/ 404813 w 653414"/>
                <a:gd name="connsiteY9" fmla="*/ 75247 h 151447"/>
                <a:gd name="connsiteX10" fmla="*/ 329565 w 653414"/>
                <a:gd name="connsiteY10" fmla="*/ 0 h 151447"/>
                <a:gd name="connsiteX11" fmla="*/ 243840 w 653414"/>
                <a:gd name="connsiteY11" fmla="*/ 86678 h 151447"/>
                <a:gd name="connsiteX12" fmla="*/ 236220 w 653414"/>
                <a:gd name="connsiteY12" fmla="*/ 94297 h 151447"/>
                <a:gd name="connsiteX13" fmla="*/ 236220 w 653414"/>
                <a:gd name="connsiteY13" fmla="*/ 94297 h 151447"/>
                <a:gd name="connsiteX14" fmla="*/ 236220 w 653414"/>
                <a:gd name="connsiteY14" fmla="*/ 94297 h 151447"/>
                <a:gd name="connsiteX15" fmla="*/ 219075 w 653414"/>
                <a:gd name="connsiteY15" fmla="*/ 112395 h 151447"/>
                <a:gd name="connsiteX16" fmla="*/ 200977 w 653414"/>
                <a:gd name="connsiteY16" fmla="*/ 94297 h 151447"/>
                <a:gd name="connsiteX17" fmla="*/ 200977 w 653414"/>
                <a:gd name="connsiteY17" fmla="*/ 94297 h 151447"/>
                <a:gd name="connsiteX18" fmla="*/ 200977 w 653414"/>
                <a:gd name="connsiteY18" fmla="*/ 94297 h 151447"/>
                <a:gd name="connsiteX19" fmla="*/ 190500 w 653414"/>
                <a:gd name="connsiteY19" fmla="*/ 83820 h 151447"/>
                <a:gd name="connsiteX20" fmla="*/ 182880 w 653414"/>
                <a:gd name="connsiteY20" fmla="*/ 76200 h 151447"/>
                <a:gd name="connsiteX21" fmla="*/ 107632 w 653414"/>
                <a:gd name="connsiteY21" fmla="*/ 953 h 151447"/>
                <a:gd name="connsiteX22" fmla="*/ 21907 w 653414"/>
                <a:gd name="connsiteY22" fmla="*/ 87630 h 151447"/>
                <a:gd name="connsiteX23" fmla="*/ 14288 w 653414"/>
                <a:gd name="connsiteY23" fmla="*/ 95250 h 151447"/>
                <a:gd name="connsiteX24" fmla="*/ 0 w 653414"/>
                <a:gd name="connsiteY24" fmla="*/ 109538 h 151447"/>
                <a:gd name="connsiteX25" fmla="*/ 0 w 653414"/>
                <a:gd name="connsiteY25" fmla="*/ 145733 h 151447"/>
                <a:gd name="connsiteX26" fmla="*/ 7620 w 653414"/>
                <a:gd name="connsiteY26" fmla="*/ 138113 h 151447"/>
                <a:gd name="connsiteX27" fmla="*/ 106680 w 653414"/>
                <a:gd name="connsiteY27" fmla="*/ 38100 h 151447"/>
                <a:gd name="connsiteX28" fmla="*/ 162877 w 653414"/>
                <a:gd name="connsiteY28" fmla="*/ 95250 h 151447"/>
                <a:gd name="connsiteX29" fmla="*/ 162877 w 653414"/>
                <a:gd name="connsiteY29" fmla="*/ 95250 h 151447"/>
                <a:gd name="connsiteX30" fmla="*/ 162877 w 653414"/>
                <a:gd name="connsiteY30" fmla="*/ 95250 h 151447"/>
                <a:gd name="connsiteX31" fmla="*/ 168592 w 653414"/>
                <a:gd name="connsiteY31" fmla="*/ 100965 h 151447"/>
                <a:gd name="connsiteX32" fmla="*/ 180975 w 653414"/>
                <a:gd name="connsiteY32" fmla="*/ 113347 h 151447"/>
                <a:gd name="connsiteX33" fmla="*/ 200025 w 653414"/>
                <a:gd name="connsiteY33" fmla="*/ 132397 h 151447"/>
                <a:gd name="connsiteX34" fmla="*/ 218122 w 653414"/>
                <a:gd name="connsiteY34" fmla="*/ 150495 h 151447"/>
                <a:gd name="connsiteX35" fmla="*/ 229552 w 653414"/>
                <a:gd name="connsiteY35" fmla="*/ 139065 h 151447"/>
                <a:gd name="connsiteX36" fmla="*/ 229552 w 653414"/>
                <a:gd name="connsiteY36" fmla="*/ 139065 h 151447"/>
                <a:gd name="connsiteX37" fmla="*/ 328613 w 653414"/>
                <a:gd name="connsiteY37" fmla="*/ 39053 h 151447"/>
                <a:gd name="connsiteX38" fmla="*/ 402907 w 653414"/>
                <a:gd name="connsiteY38" fmla="*/ 114300 h 151447"/>
                <a:gd name="connsiteX39" fmla="*/ 421957 w 653414"/>
                <a:gd name="connsiteY39" fmla="*/ 133350 h 151447"/>
                <a:gd name="connsiteX40" fmla="*/ 440055 w 653414"/>
                <a:gd name="connsiteY40" fmla="*/ 151447 h 151447"/>
                <a:gd name="connsiteX41" fmla="*/ 451485 w 653414"/>
                <a:gd name="connsiteY41" fmla="*/ 140018 h 151447"/>
                <a:gd name="connsiteX42" fmla="*/ 451485 w 653414"/>
                <a:gd name="connsiteY42" fmla="*/ 140018 h 151447"/>
                <a:gd name="connsiteX43" fmla="*/ 550545 w 653414"/>
                <a:gd name="connsiteY43" fmla="*/ 40005 h 151447"/>
                <a:gd name="connsiteX44" fmla="*/ 653415 w 653414"/>
                <a:gd name="connsiteY44" fmla="*/ 142875 h 151447"/>
                <a:gd name="connsiteX45" fmla="*/ 653415 w 653414"/>
                <a:gd name="connsiteY45" fmla="*/ 105728 h 151447"/>
                <a:gd name="connsiteX46" fmla="*/ 551497 w 653414"/>
                <a:gd name="connsiteY46" fmla="*/ 953 h 151447"/>
                <a:gd name="connsiteX47" fmla="*/ 528638 w 653414"/>
                <a:gd name="connsiteY47" fmla="*/ 22860 h 1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53414" h="151447">
                  <a:moveTo>
                    <a:pt x="528638" y="22860"/>
                  </a:moveTo>
                  <a:cubicBezTo>
                    <a:pt x="521017" y="30480"/>
                    <a:pt x="512445" y="39053"/>
                    <a:pt x="504825" y="46672"/>
                  </a:cubicBezTo>
                  <a:lnTo>
                    <a:pt x="464820" y="86678"/>
                  </a:lnTo>
                  <a:lnTo>
                    <a:pt x="457200" y="94297"/>
                  </a:lnTo>
                  <a:lnTo>
                    <a:pt x="457200" y="94297"/>
                  </a:lnTo>
                  <a:lnTo>
                    <a:pt x="440055" y="112395"/>
                  </a:lnTo>
                  <a:lnTo>
                    <a:pt x="421957" y="93345"/>
                  </a:lnTo>
                  <a:lnTo>
                    <a:pt x="421957" y="93345"/>
                  </a:lnTo>
                  <a:lnTo>
                    <a:pt x="418147" y="89535"/>
                  </a:lnTo>
                  <a:lnTo>
                    <a:pt x="404813" y="75247"/>
                  </a:lnTo>
                  <a:lnTo>
                    <a:pt x="329565" y="0"/>
                  </a:lnTo>
                  <a:lnTo>
                    <a:pt x="243840" y="86678"/>
                  </a:lnTo>
                  <a:lnTo>
                    <a:pt x="236220" y="94297"/>
                  </a:lnTo>
                  <a:lnTo>
                    <a:pt x="236220" y="94297"/>
                  </a:lnTo>
                  <a:lnTo>
                    <a:pt x="236220" y="94297"/>
                  </a:lnTo>
                  <a:lnTo>
                    <a:pt x="219075" y="112395"/>
                  </a:lnTo>
                  <a:lnTo>
                    <a:pt x="200977" y="94297"/>
                  </a:lnTo>
                  <a:lnTo>
                    <a:pt x="200977" y="94297"/>
                  </a:lnTo>
                  <a:lnTo>
                    <a:pt x="200977" y="94297"/>
                  </a:lnTo>
                  <a:lnTo>
                    <a:pt x="190500" y="83820"/>
                  </a:lnTo>
                  <a:lnTo>
                    <a:pt x="182880" y="76200"/>
                  </a:lnTo>
                  <a:lnTo>
                    <a:pt x="107632" y="953"/>
                  </a:lnTo>
                  <a:lnTo>
                    <a:pt x="21907" y="87630"/>
                  </a:lnTo>
                  <a:lnTo>
                    <a:pt x="14288" y="95250"/>
                  </a:lnTo>
                  <a:lnTo>
                    <a:pt x="0" y="109538"/>
                  </a:lnTo>
                  <a:lnTo>
                    <a:pt x="0" y="145733"/>
                  </a:lnTo>
                  <a:lnTo>
                    <a:pt x="7620" y="138113"/>
                  </a:lnTo>
                  <a:lnTo>
                    <a:pt x="106680" y="38100"/>
                  </a:lnTo>
                  <a:lnTo>
                    <a:pt x="162877" y="95250"/>
                  </a:lnTo>
                  <a:lnTo>
                    <a:pt x="162877" y="95250"/>
                  </a:lnTo>
                  <a:lnTo>
                    <a:pt x="162877" y="95250"/>
                  </a:lnTo>
                  <a:lnTo>
                    <a:pt x="168592" y="100965"/>
                  </a:lnTo>
                  <a:lnTo>
                    <a:pt x="180975" y="113347"/>
                  </a:lnTo>
                  <a:lnTo>
                    <a:pt x="200025" y="132397"/>
                  </a:lnTo>
                  <a:lnTo>
                    <a:pt x="218122" y="150495"/>
                  </a:lnTo>
                  <a:lnTo>
                    <a:pt x="229552" y="139065"/>
                  </a:lnTo>
                  <a:lnTo>
                    <a:pt x="229552" y="139065"/>
                  </a:lnTo>
                  <a:lnTo>
                    <a:pt x="328613" y="39053"/>
                  </a:lnTo>
                  <a:lnTo>
                    <a:pt x="402907" y="114300"/>
                  </a:lnTo>
                  <a:lnTo>
                    <a:pt x="421957" y="133350"/>
                  </a:lnTo>
                  <a:lnTo>
                    <a:pt x="440055" y="151447"/>
                  </a:lnTo>
                  <a:lnTo>
                    <a:pt x="451485" y="140018"/>
                  </a:lnTo>
                  <a:lnTo>
                    <a:pt x="451485" y="140018"/>
                  </a:lnTo>
                  <a:lnTo>
                    <a:pt x="550545" y="40005"/>
                  </a:lnTo>
                  <a:lnTo>
                    <a:pt x="653415" y="142875"/>
                  </a:lnTo>
                  <a:lnTo>
                    <a:pt x="653415" y="105728"/>
                  </a:lnTo>
                  <a:lnTo>
                    <a:pt x="551497" y="953"/>
                  </a:lnTo>
                  <a:lnTo>
                    <a:pt x="528638" y="2286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571" name="Freeform: Shape 133">
              <a:extLst>
                <a:ext uri="{FF2B5EF4-FFF2-40B4-BE49-F238E27FC236}">
                  <a16:creationId xmlns:a16="http://schemas.microsoft.com/office/drawing/2014/main" id="{FC044686-F5BB-4221-A810-926E7E1726A0}"/>
                </a:ext>
              </a:extLst>
            </p:cNvPr>
            <p:cNvSpPr/>
            <p:nvPr/>
          </p:nvSpPr>
          <p:spPr>
            <a:xfrm>
              <a:off x="5064487" y="3700240"/>
              <a:ext cx="1117540" cy="449623"/>
            </a:xfrm>
            <a:custGeom>
              <a:avLst/>
              <a:gdLst>
                <a:gd name="connsiteX0" fmla="*/ 569595 w 653414"/>
                <a:gd name="connsiteY0" fmla="*/ 133350 h 262890"/>
                <a:gd name="connsiteX1" fmla="*/ 590550 w 653414"/>
                <a:gd name="connsiteY1" fmla="*/ 111443 h 262890"/>
                <a:gd name="connsiteX2" fmla="*/ 626745 w 653414"/>
                <a:gd name="connsiteY2" fmla="*/ 76200 h 262890"/>
                <a:gd name="connsiteX3" fmla="*/ 588645 w 653414"/>
                <a:gd name="connsiteY3" fmla="*/ 76200 h 262890"/>
                <a:gd name="connsiteX4" fmla="*/ 563880 w 653414"/>
                <a:gd name="connsiteY4" fmla="*/ 101918 h 262890"/>
                <a:gd name="connsiteX5" fmla="*/ 563880 w 653414"/>
                <a:gd name="connsiteY5" fmla="*/ 63818 h 262890"/>
                <a:gd name="connsiteX6" fmla="*/ 590550 w 653414"/>
                <a:gd name="connsiteY6" fmla="*/ 35243 h 262890"/>
                <a:gd name="connsiteX7" fmla="*/ 626745 w 653414"/>
                <a:gd name="connsiteY7" fmla="*/ 0 h 262890"/>
                <a:gd name="connsiteX8" fmla="*/ 588645 w 653414"/>
                <a:gd name="connsiteY8" fmla="*/ 0 h 262890"/>
                <a:gd name="connsiteX9" fmla="*/ 563880 w 653414"/>
                <a:gd name="connsiteY9" fmla="*/ 26670 h 262890"/>
                <a:gd name="connsiteX10" fmla="*/ 563880 w 653414"/>
                <a:gd name="connsiteY10" fmla="*/ 0 h 262890"/>
                <a:gd name="connsiteX11" fmla="*/ 541972 w 653414"/>
                <a:gd name="connsiteY11" fmla="*/ 0 h 262890"/>
                <a:gd name="connsiteX12" fmla="*/ 541972 w 653414"/>
                <a:gd name="connsiteY12" fmla="*/ 28575 h 262890"/>
                <a:gd name="connsiteX13" fmla="*/ 512445 w 653414"/>
                <a:gd name="connsiteY13" fmla="*/ 0 h 262890"/>
                <a:gd name="connsiteX14" fmla="*/ 477202 w 653414"/>
                <a:gd name="connsiteY14" fmla="*/ 953 h 262890"/>
                <a:gd name="connsiteX15" fmla="*/ 541972 w 653414"/>
                <a:gd name="connsiteY15" fmla="*/ 65723 h 262890"/>
                <a:gd name="connsiteX16" fmla="*/ 541972 w 653414"/>
                <a:gd name="connsiteY16" fmla="*/ 104775 h 262890"/>
                <a:gd name="connsiteX17" fmla="*/ 512445 w 653414"/>
                <a:gd name="connsiteY17" fmla="*/ 76200 h 262890"/>
                <a:gd name="connsiteX18" fmla="*/ 476250 w 653414"/>
                <a:gd name="connsiteY18" fmla="*/ 76200 h 262890"/>
                <a:gd name="connsiteX19" fmla="*/ 533400 w 653414"/>
                <a:gd name="connsiteY19" fmla="*/ 133350 h 262890"/>
                <a:gd name="connsiteX20" fmla="*/ 440055 w 653414"/>
                <a:gd name="connsiteY20" fmla="*/ 226695 h 262890"/>
                <a:gd name="connsiteX21" fmla="*/ 347663 w 653414"/>
                <a:gd name="connsiteY21" fmla="*/ 133350 h 262890"/>
                <a:gd name="connsiteX22" fmla="*/ 368617 w 653414"/>
                <a:gd name="connsiteY22" fmla="*/ 111443 h 262890"/>
                <a:gd name="connsiteX23" fmla="*/ 404813 w 653414"/>
                <a:gd name="connsiteY23" fmla="*/ 76200 h 262890"/>
                <a:gd name="connsiteX24" fmla="*/ 366713 w 653414"/>
                <a:gd name="connsiteY24" fmla="*/ 76200 h 262890"/>
                <a:gd name="connsiteX25" fmla="*/ 341947 w 653414"/>
                <a:gd name="connsiteY25" fmla="*/ 101918 h 262890"/>
                <a:gd name="connsiteX26" fmla="*/ 341947 w 653414"/>
                <a:gd name="connsiteY26" fmla="*/ 63818 h 262890"/>
                <a:gd name="connsiteX27" fmla="*/ 368617 w 653414"/>
                <a:gd name="connsiteY27" fmla="*/ 35243 h 262890"/>
                <a:gd name="connsiteX28" fmla="*/ 404813 w 653414"/>
                <a:gd name="connsiteY28" fmla="*/ 0 h 262890"/>
                <a:gd name="connsiteX29" fmla="*/ 366713 w 653414"/>
                <a:gd name="connsiteY29" fmla="*/ 0 h 262890"/>
                <a:gd name="connsiteX30" fmla="*/ 341947 w 653414"/>
                <a:gd name="connsiteY30" fmla="*/ 26670 h 262890"/>
                <a:gd name="connsiteX31" fmla="*/ 341947 w 653414"/>
                <a:gd name="connsiteY31" fmla="*/ 0 h 262890"/>
                <a:gd name="connsiteX32" fmla="*/ 320040 w 653414"/>
                <a:gd name="connsiteY32" fmla="*/ 0 h 262890"/>
                <a:gd name="connsiteX33" fmla="*/ 320040 w 653414"/>
                <a:gd name="connsiteY33" fmla="*/ 28575 h 262890"/>
                <a:gd name="connsiteX34" fmla="*/ 290513 w 653414"/>
                <a:gd name="connsiteY34" fmla="*/ 0 h 262890"/>
                <a:gd name="connsiteX35" fmla="*/ 255270 w 653414"/>
                <a:gd name="connsiteY35" fmla="*/ 953 h 262890"/>
                <a:gd name="connsiteX36" fmla="*/ 320040 w 653414"/>
                <a:gd name="connsiteY36" fmla="*/ 65723 h 262890"/>
                <a:gd name="connsiteX37" fmla="*/ 320040 w 653414"/>
                <a:gd name="connsiteY37" fmla="*/ 104775 h 262890"/>
                <a:gd name="connsiteX38" fmla="*/ 290513 w 653414"/>
                <a:gd name="connsiteY38" fmla="*/ 76200 h 262890"/>
                <a:gd name="connsiteX39" fmla="*/ 254317 w 653414"/>
                <a:gd name="connsiteY39" fmla="*/ 76200 h 262890"/>
                <a:gd name="connsiteX40" fmla="*/ 311467 w 653414"/>
                <a:gd name="connsiteY40" fmla="*/ 133350 h 262890"/>
                <a:gd name="connsiteX41" fmla="*/ 218122 w 653414"/>
                <a:gd name="connsiteY41" fmla="*/ 226695 h 262890"/>
                <a:gd name="connsiteX42" fmla="*/ 125730 w 653414"/>
                <a:gd name="connsiteY42" fmla="*/ 133350 h 262890"/>
                <a:gd name="connsiteX43" fmla="*/ 146685 w 653414"/>
                <a:gd name="connsiteY43" fmla="*/ 111443 h 262890"/>
                <a:gd name="connsiteX44" fmla="*/ 182880 w 653414"/>
                <a:gd name="connsiteY44" fmla="*/ 76200 h 262890"/>
                <a:gd name="connsiteX45" fmla="*/ 144780 w 653414"/>
                <a:gd name="connsiteY45" fmla="*/ 76200 h 262890"/>
                <a:gd name="connsiteX46" fmla="*/ 120015 w 653414"/>
                <a:gd name="connsiteY46" fmla="*/ 101918 h 262890"/>
                <a:gd name="connsiteX47" fmla="*/ 120015 w 653414"/>
                <a:gd name="connsiteY47" fmla="*/ 63818 h 262890"/>
                <a:gd name="connsiteX48" fmla="*/ 146685 w 653414"/>
                <a:gd name="connsiteY48" fmla="*/ 35243 h 262890"/>
                <a:gd name="connsiteX49" fmla="*/ 182880 w 653414"/>
                <a:gd name="connsiteY49" fmla="*/ 0 h 262890"/>
                <a:gd name="connsiteX50" fmla="*/ 144780 w 653414"/>
                <a:gd name="connsiteY50" fmla="*/ 0 h 262890"/>
                <a:gd name="connsiteX51" fmla="*/ 120015 w 653414"/>
                <a:gd name="connsiteY51" fmla="*/ 26670 h 262890"/>
                <a:gd name="connsiteX52" fmla="*/ 120015 w 653414"/>
                <a:gd name="connsiteY52" fmla="*/ 0 h 262890"/>
                <a:gd name="connsiteX53" fmla="*/ 98107 w 653414"/>
                <a:gd name="connsiteY53" fmla="*/ 0 h 262890"/>
                <a:gd name="connsiteX54" fmla="*/ 98107 w 653414"/>
                <a:gd name="connsiteY54" fmla="*/ 28575 h 262890"/>
                <a:gd name="connsiteX55" fmla="*/ 68580 w 653414"/>
                <a:gd name="connsiteY55" fmla="*/ 0 h 262890"/>
                <a:gd name="connsiteX56" fmla="*/ 33338 w 653414"/>
                <a:gd name="connsiteY56" fmla="*/ 953 h 262890"/>
                <a:gd name="connsiteX57" fmla="*/ 98107 w 653414"/>
                <a:gd name="connsiteY57" fmla="*/ 65723 h 262890"/>
                <a:gd name="connsiteX58" fmla="*/ 98107 w 653414"/>
                <a:gd name="connsiteY58" fmla="*/ 104775 h 262890"/>
                <a:gd name="connsiteX59" fmla="*/ 68580 w 653414"/>
                <a:gd name="connsiteY59" fmla="*/ 76200 h 262890"/>
                <a:gd name="connsiteX60" fmla="*/ 32385 w 653414"/>
                <a:gd name="connsiteY60" fmla="*/ 76200 h 262890"/>
                <a:gd name="connsiteX61" fmla="*/ 89535 w 653414"/>
                <a:gd name="connsiteY61" fmla="*/ 133350 h 262890"/>
                <a:gd name="connsiteX62" fmla="*/ 0 w 653414"/>
                <a:gd name="connsiteY62" fmla="*/ 222885 h 262890"/>
                <a:gd name="connsiteX63" fmla="*/ 0 w 653414"/>
                <a:gd name="connsiteY63" fmla="*/ 259080 h 262890"/>
                <a:gd name="connsiteX64" fmla="*/ 14288 w 653414"/>
                <a:gd name="connsiteY64" fmla="*/ 244793 h 262890"/>
                <a:gd name="connsiteX65" fmla="*/ 53340 w 653414"/>
                <a:gd name="connsiteY65" fmla="*/ 205740 h 262890"/>
                <a:gd name="connsiteX66" fmla="*/ 90488 w 653414"/>
                <a:gd name="connsiteY66" fmla="*/ 169545 h 262890"/>
                <a:gd name="connsiteX67" fmla="*/ 98107 w 653414"/>
                <a:gd name="connsiteY67" fmla="*/ 161925 h 262890"/>
                <a:gd name="connsiteX68" fmla="*/ 107632 w 653414"/>
                <a:gd name="connsiteY68" fmla="*/ 152400 h 262890"/>
                <a:gd name="connsiteX69" fmla="*/ 120015 w 653414"/>
                <a:gd name="connsiteY69" fmla="*/ 164783 h 262890"/>
                <a:gd name="connsiteX70" fmla="*/ 124777 w 653414"/>
                <a:gd name="connsiteY70" fmla="*/ 169545 h 262890"/>
                <a:gd name="connsiteX71" fmla="*/ 124777 w 653414"/>
                <a:gd name="connsiteY71" fmla="*/ 169545 h 262890"/>
                <a:gd name="connsiteX72" fmla="*/ 146685 w 653414"/>
                <a:gd name="connsiteY72" fmla="*/ 192405 h 262890"/>
                <a:gd name="connsiteX73" fmla="*/ 200025 w 653414"/>
                <a:gd name="connsiteY73" fmla="*/ 244793 h 262890"/>
                <a:gd name="connsiteX74" fmla="*/ 218122 w 653414"/>
                <a:gd name="connsiteY74" fmla="*/ 262890 h 262890"/>
                <a:gd name="connsiteX75" fmla="*/ 236220 w 653414"/>
                <a:gd name="connsiteY75" fmla="*/ 244793 h 262890"/>
                <a:gd name="connsiteX76" fmla="*/ 275272 w 653414"/>
                <a:gd name="connsiteY76" fmla="*/ 205740 h 262890"/>
                <a:gd name="connsiteX77" fmla="*/ 312420 w 653414"/>
                <a:gd name="connsiteY77" fmla="*/ 169545 h 262890"/>
                <a:gd name="connsiteX78" fmla="*/ 320040 w 653414"/>
                <a:gd name="connsiteY78" fmla="*/ 161925 h 262890"/>
                <a:gd name="connsiteX79" fmla="*/ 329565 w 653414"/>
                <a:gd name="connsiteY79" fmla="*/ 152400 h 262890"/>
                <a:gd name="connsiteX80" fmla="*/ 341947 w 653414"/>
                <a:gd name="connsiteY80" fmla="*/ 164783 h 262890"/>
                <a:gd name="connsiteX81" fmla="*/ 346710 w 653414"/>
                <a:gd name="connsiteY81" fmla="*/ 169545 h 262890"/>
                <a:gd name="connsiteX82" fmla="*/ 346710 w 653414"/>
                <a:gd name="connsiteY82" fmla="*/ 169545 h 262890"/>
                <a:gd name="connsiteX83" fmla="*/ 368617 w 653414"/>
                <a:gd name="connsiteY83" fmla="*/ 192405 h 262890"/>
                <a:gd name="connsiteX84" fmla="*/ 421957 w 653414"/>
                <a:gd name="connsiteY84" fmla="*/ 244793 h 262890"/>
                <a:gd name="connsiteX85" fmla="*/ 440055 w 653414"/>
                <a:gd name="connsiteY85" fmla="*/ 262890 h 262890"/>
                <a:gd name="connsiteX86" fmla="*/ 458152 w 653414"/>
                <a:gd name="connsiteY86" fmla="*/ 244793 h 262890"/>
                <a:gd name="connsiteX87" fmla="*/ 497205 w 653414"/>
                <a:gd name="connsiteY87" fmla="*/ 205740 h 262890"/>
                <a:gd name="connsiteX88" fmla="*/ 534352 w 653414"/>
                <a:gd name="connsiteY88" fmla="*/ 169545 h 262890"/>
                <a:gd name="connsiteX89" fmla="*/ 541972 w 653414"/>
                <a:gd name="connsiteY89" fmla="*/ 161925 h 262890"/>
                <a:gd name="connsiteX90" fmla="*/ 551497 w 653414"/>
                <a:gd name="connsiteY90" fmla="*/ 152400 h 262890"/>
                <a:gd name="connsiteX91" fmla="*/ 563880 w 653414"/>
                <a:gd name="connsiteY91" fmla="*/ 164783 h 262890"/>
                <a:gd name="connsiteX92" fmla="*/ 568642 w 653414"/>
                <a:gd name="connsiteY92" fmla="*/ 169545 h 262890"/>
                <a:gd name="connsiteX93" fmla="*/ 568642 w 653414"/>
                <a:gd name="connsiteY93" fmla="*/ 169545 h 262890"/>
                <a:gd name="connsiteX94" fmla="*/ 590550 w 653414"/>
                <a:gd name="connsiteY94" fmla="*/ 192405 h 262890"/>
                <a:gd name="connsiteX95" fmla="*/ 653415 w 653414"/>
                <a:gd name="connsiteY95" fmla="*/ 255270 h 262890"/>
                <a:gd name="connsiteX96" fmla="*/ 653415 w 653414"/>
                <a:gd name="connsiteY96" fmla="*/ 218123 h 26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53414" h="262890">
                  <a:moveTo>
                    <a:pt x="569595" y="133350"/>
                  </a:moveTo>
                  <a:lnTo>
                    <a:pt x="590550" y="111443"/>
                  </a:lnTo>
                  <a:lnTo>
                    <a:pt x="626745" y="76200"/>
                  </a:lnTo>
                  <a:lnTo>
                    <a:pt x="588645" y="76200"/>
                  </a:lnTo>
                  <a:lnTo>
                    <a:pt x="563880" y="101918"/>
                  </a:lnTo>
                  <a:lnTo>
                    <a:pt x="563880" y="63818"/>
                  </a:lnTo>
                  <a:lnTo>
                    <a:pt x="590550" y="35243"/>
                  </a:lnTo>
                  <a:lnTo>
                    <a:pt x="626745" y="0"/>
                  </a:lnTo>
                  <a:lnTo>
                    <a:pt x="588645" y="0"/>
                  </a:lnTo>
                  <a:lnTo>
                    <a:pt x="563880" y="26670"/>
                  </a:lnTo>
                  <a:lnTo>
                    <a:pt x="563880" y="0"/>
                  </a:lnTo>
                  <a:lnTo>
                    <a:pt x="541972" y="0"/>
                  </a:lnTo>
                  <a:lnTo>
                    <a:pt x="541972" y="28575"/>
                  </a:lnTo>
                  <a:lnTo>
                    <a:pt x="512445" y="0"/>
                  </a:lnTo>
                  <a:lnTo>
                    <a:pt x="477202" y="953"/>
                  </a:lnTo>
                  <a:lnTo>
                    <a:pt x="541972" y="65723"/>
                  </a:lnTo>
                  <a:lnTo>
                    <a:pt x="541972" y="104775"/>
                  </a:lnTo>
                  <a:lnTo>
                    <a:pt x="512445" y="76200"/>
                  </a:lnTo>
                  <a:lnTo>
                    <a:pt x="476250" y="76200"/>
                  </a:lnTo>
                  <a:lnTo>
                    <a:pt x="533400" y="133350"/>
                  </a:lnTo>
                  <a:lnTo>
                    <a:pt x="440055" y="226695"/>
                  </a:lnTo>
                  <a:lnTo>
                    <a:pt x="347663" y="133350"/>
                  </a:lnTo>
                  <a:lnTo>
                    <a:pt x="368617" y="111443"/>
                  </a:lnTo>
                  <a:lnTo>
                    <a:pt x="404813" y="76200"/>
                  </a:lnTo>
                  <a:lnTo>
                    <a:pt x="366713" y="76200"/>
                  </a:lnTo>
                  <a:lnTo>
                    <a:pt x="341947" y="101918"/>
                  </a:lnTo>
                  <a:lnTo>
                    <a:pt x="341947" y="63818"/>
                  </a:lnTo>
                  <a:lnTo>
                    <a:pt x="368617" y="35243"/>
                  </a:lnTo>
                  <a:lnTo>
                    <a:pt x="404813" y="0"/>
                  </a:lnTo>
                  <a:lnTo>
                    <a:pt x="366713" y="0"/>
                  </a:lnTo>
                  <a:lnTo>
                    <a:pt x="341947" y="26670"/>
                  </a:lnTo>
                  <a:lnTo>
                    <a:pt x="341947" y="0"/>
                  </a:lnTo>
                  <a:lnTo>
                    <a:pt x="320040" y="0"/>
                  </a:lnTo>
                  <a:lnTo>
                    <a:pt x="320040" y="28575"/>
                  </a:lnTo>
                  <a:lnTo>
                    <a:pt x="290513" y="0"/>
                  </a:lnTo>
                  <a:lnTo>
                    <a:pt x="255270" y="953"/>
                  </a:lnTo>
                  <a:lnTo>
                    <a:pt x="320040" y="65723"/>
                  </a:lnTo>
                  <a:lnTo>
                    <a:pt x="320040" y="104775"/>
                  </a:lnTo>
                  <a:lnTo>
                    <a:pt x="290513" y="76200"/>
                  </a:lnTo>
                  <a:lnTo>
                    <a:pt x="254317" y="76200"/>
                  </a:lnTo>
                  <a:lnTo>
                    <a:pt x="311467" y="133350"/>
                  </a:lnTo>
                  <a:lnTo>
                    <a:pt x="218122" y="226695"/>
                  </a:lnTo>
                  <a:lnTo>
                    <a:pt x="125730" y="133350"/>
                  </a:lnTo>
                  <a:lnTo>
                    <a:pt x="146685" y="111443"/>
                  </a:lnTo>
                  <a:lnTo>
                    <a:pt x="182880" y="76200"/>
                  </a:lnTo>
                  <a:lnTo>
                    <a:pt x="144780" y="76200"/>
                  </a:lnTo>
                  <a:lnTo>
                    <a:pt x="120015" y="101918"/>
                  </a:lnTo>
                  <a:lnTo>
                    <a:pt x="120015" y="63818"/>
                  </a:lnTo>
                  <a:lnTo>
                    <a:pt x="146685" y="35243"/>
                  </a:lnTo>
                  <a:lnTo>
                    <a:pt x="182880" y="0"/>
                  </a:lnTo>
                  <a:lnTo>
                    <a:pt x="144780" y="0"/>
                  </a:lnTo>
                  <a:lnTo>
                    <a:pt x="120015" y="26670"/>
                  </a:lnTo>
                  <a:lnTo>
                    <a:pt x="120015" y="0"/>
                  </a:lnTo>
                  <a:lnTo>
                    <a:pt x="98107" y="0"/>
                  </a:lnTo>
                  <a:lnTo>
                    <a:pt x="98107" y="28575"/>
                  </a:lnTo>
                  <a:lnTo>
                    <a:pt x="68580" y="0"/>
                  </a:lnTo>
                  <a:lnTo>
                    <a:pt x="33338" y="953"/>
                  </a:lnTo>
                  <a:lnTo>
                    <a:pt x="98107" y="65723"/>
                  </a:lnTo>
                  <a:lnTo>
                    <a:pt x="98107" y="104775"/>
                  </a:lnTo>
                  <a:lnTo>
                    <a:pt x="68580" y="76200"/>
                  </a:lnTo>
                  <a:lnTo>
                    <a:pt x="32385" y="76200"/>
                  </a:lnTo>
                  <a:lnTo>
                    <a:pt x="89535" y="133350"/>
                  </a:lnTo>
                  <a:lnTo>
                    <a:pt x="0" y="222885"/>
                  </a:lnTo>
                  <a:lnTo>
                    <a:pt x="0" y="259080"/>
                  </a:lnTo>
                  <a:lnTo>
                    <a:pt x="14288" y="244793"/>
                  </a:lnTo>
                  <a:lnTo>
                    <a:pt x="53340" y="205740"/>
                  </a:lnTo>
                  <a:lnTo>
                    <a:pt x="90488" y="169545"/>
                  </a:lnTo>
                  <a:lnTo>
                    <a:pt x="98107" y="161925"/>
                  </a:lnTo>
                  <a:lnTo>
                    <a:pt x="107632" y="152400"/>
                  </a:lnTo>
                  <a:lnTo>
                    <a:pt x="120015" y="164783"/>
                  </a:lnTo>
                  <a:lnTo>
                    <a:pt x="124777" y="169545"/>
                  </a:lnTo>
                  <a:lnTo>
                    <a:pt x="124777" y="169545"/>
                  </a:lnTo>
                  <a:lnTo>
                    <a:pt x="146685" y="192405"/>
                  </a:lnTo>
                  <a:lnTo>
                    <a:pt x="200025" y="244793"/>
                  </a:lnTo>
                  <a:lnTo>
                    <a:pt x="218122" y="262890"/>
                  </a:lnTo>
                  <a:lnTo>
                    <a:pt x="236220" y="244793"/>
                  </a:lnTo>
                  <a:lnTo>
                    <a:pt x="275272" y="205740"/>
                  </a:lnTo>
                  <a:lnTo>
                    <a:pt x="312420" y="169545"/>
                  </a:lnTo>
                  <a:lnTo>
                    <a:pt x="320040" y="161925"/>
                  </a:lnTo>
                  <a:lnTo>
                    <a:pt x="329565" y="152400"/>
                  </a:lnTo>
                  <a:lnTo>
                    <a:pt x="341947" y="164783"/>
                  </a:lnTo>
                  <a:lnTo>
                    <a:pt x="346710" y="169545"/>
                  </a:lnTo>
                  <a:lnTo>
                    <a:pt x="346710" y="169545"/>
                  </a:lnTo>
                  <a:lnTo>
                    <a:pt x="368617" y="192405"/>
                  </a:lnTo>
                  <a:lnTo>
                    <a:pt x="421957" y="244793"/>
                  </a:lnTo>
                  <a:lnTo>
                    <a:pt x="440055" y="262890"/>
                  </a:lnTo>
                  <a:lnTo>
                    <a:pt x="458152" y="244793"/>
                  </a:lnTo>
                  <a:lnTo>
                    <a:pt x="497205" y="205740"/>
                  </a:lnTo>
                  <a:lnTo>
                    <a:pt x="534352" y="169545"/>
                  </a:lnTo>
                  <a:lnTo>
                    <a:pt x="541972" y="161925"/>
                  </a:lnTo>
                  <a:lnTo>
                    <a:pt x="551497" y="152400"/>
                  </a:lnTo>
                  <a:lnTo>
                    <a:pt x="563880" y="164783"/>
                  </a:lnTo>
                  <a:lnTo>
                    <a:pt x="568642" y="169545"/>
                  </a:lnTo>
                  <a:lnTo>
                    <a:pt x="568642" y="169545"/>
                  </a:lnTo>
                  <a:lnTo>
                    <a:pt x="590550" y="192405"/>
                  </a:lnTo>
                  <a:lnTo>
                    <a:pt x="653415" y="255270"/>
                  </a:lnTo>
                  <a:lnTo>
                    <a:pt x="653415" y="21812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573" name="مربع نص 572">
            <a:extLst>
              <a:ext uri="{FF2B5EF4-FFF2-40B4-BE49-F238E27FC236}">
                <a16:creationId xmlns:a16="http://schemas.microsoft.com/office/drawing/2014/main" id="{BF33F014-2B61-4750-8947-5BF2C70A3292}"/>
              </a:ext>
            </a:extLst>
          </p:cNvPr>
          <p:cNvSpPr txBox="1"/>
          <p:nvPr/>
        </p:nvSpPr>
        <p:spPr>
          <a:xfrm>
            <a:off x="3793267" y="719470"/>
            <a:ext cx="4967938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9600" b="1" dirty="0">
                <a:solidFill>
                  <a:srgbClr val="008A46"/>
                </a:solidFill>
                <a:latin typeface="Noor" panose="00000500000000000000" pitchFamily="2" charset="-78"/>
                <a:cs typeface="Noor" panose="00000500000000000000" pitchFamily="2" charset="-78"/>
              </a:rPr>
              <a:t>23</a:t>
            </a:r>
            <a:r>
              <a:rPr lang="ar-SA" sz="4000" b="1" dirty="0">
                <a:solidFill>
                  <a:srgbClr val="008A46"/>
                </a:solidFill>
                <a:latin typeface="Noor" panose="00000500000000000000" pitchFamily="2" charset="-78"/>
                <a:cs typeface="Noor" panose="00000500000000000000" pitchFamily="2" charset="-78"/>
              </a:rPr>
              <a:t> </a:t>
            </a:r>
          </a:p>
          <a:p>
            <a:pPr algn="ctr" rtl="1"/>
            <a:r>
              <a:rPr lang="ar-SA" sz="4000" b="1" dirty="0">
                <a:solidFill>
                  <a:srgbClr val="008A46"/>
                </a:solidFill>
                <a:latin typeface="Noor" panose="00000500000000000000" pitchFamily="2" charset="-78"/>
                <a:cs typeface="Noor" panose="00000500000000000000" pitchFamily="2" charset="-78"/>
              </a:rPr>
              <a:t>سبتمبـر</a:t>
            </a:r>
          </a:p>
        </p:txBody>
      </p:sp>
    </p:spTree>
    <p:extLst>
      <p:ext uri="{BB962C8B-B14F-4D97-AF65-F5344CB8AC3E}">
        <p14:creationId xmlns:p14="http://schemas.microsoft.com/office/powerpoint/2010/main" val="64692451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7</Words>
  <Application>Microsoft Office PowerPoint</Application>
  <PresentationFormat>مخصص</PresentationFormat>
  <Paragraphs>4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Noor</vt:lpstr>
      <vt:lpstr>Calibri</vt:lpstr>
      <vt:lpstr>Arial</vt:lpstr>
      <vt:lpstr>نسق Office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ادركها بوربوينت</cp:lastModifiedBy>
  <cp:revision>16</cp:revision>
  <dcterms:created xsi:type="dcterms:W3CDTF">2020-09-21T20:07:16Z</dcterms:created>
  <dcterms:modified xsi:type="dcterms:W3CDTF">2020-09-22T01:13:42Z</dcterms:modified>
</cp:coreProperties>
</file>