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83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61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22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68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42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69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21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59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00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4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0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88E5-DF67-47AF-9A3C-9D8DCA24C7EF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F9843-1CC4-42C1-8D70-D02C5239D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4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09720"/>
              </p:ext>
            </p:extLst>
          </p:nvPr>
        </p:nvGraphicFramePr>
        <p:xfrm>
          <a:off x="395536" y="764703"/>
          <a:ext cx="8064896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1134126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TTO DIA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TTO NOCHE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COMPLEMENTO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LOCALIZADO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FOTOPROTEC-TOR</a:t>
                      </a:r>
                      <a:r>
                        <a:rPr lang="es-ES" sz="1200" baseline="0" dirty="0" smtClean="0"/>
                        <a:t> ESPECÍFICO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MDTO DE INDICACIÓN FARMACÉUTI-CA</a:t>
                      </a:r>
                      <a:endParaRPr lang="es-ES" sz="1200" dirty="0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es-ES" dirty="0" smtClean="0"/>
                        <a:t>Mancha epidérmica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es-ES" dirty="0" smtClean="0"/>
                        <a:t>Mancha dérmica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es-ES" dirty="0" smtClean="0"/>
                        <a:t>Unificar tez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Manteni</a:t>
                      </a:r>
                      <a:r>
                        <a:rPr lang="es-ES" dirty="0" smtClean="0"/>
                        <a:t>-miento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26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9134"/>
              </p:ext>
            </p:extLst>
          </p:nvPr>
        </p:nvGraphicFramePr>
        <p:xfrm>
          <a:off x="251519" y="476672"/>
          <a:ext cx="8640961" cy="59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1134126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HIGIENE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TTO DIA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TTO NOCHE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COMPLEMENTO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FOTOPROTECTOR ESPECÍFICO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MDTO DE INDICACIÓN FARMACÉUTICA</a:t>
                      </a:r>
                      <a:endParaRPr lang="es-ES" sz="1200" dirty="0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Comedo-niano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Inflamato</a:t>
                      </a:r>
                      <a:r>
                        <a:rPr lang="es-ES" dirty="0" smtClean="0"/>
                        <a:t>-rio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es-ES" dirty="0" smtClean="0"/>
                        <a:t>Adulto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es-ES" dirty="0" smtClean="0"/>
                        <a:t>Cicatrices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es-ES" smtClean="0"/>
                        <a:t>Coadyu-vantes</a:t>
                      </a:r>
                      <a:r>
                        <a:rPr lang="es-ES" dirty="0" smtClean="0"/>
                        <a:t> vía oral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138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2020-11-10T14:00:53Z</dcterms:created>
  <dcterms:modified xsi:type="dcterms:W3CDTF">2020-11-10T14:06:32Z</dcterms:modified>
</cp:coreProperties>
</file>