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1.xml" ContentType="application/vnd.openxmlformats-officedocument.drawingml.chart+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27"/>
  </p:notesMasterIdLst>
  <p:handoutMasterIdLst>
    <p:handoutMasterId r:id="rId28"/>
  </p:handoutMasterIdLst>
  <p:sldIdLst>
    <p:sldId id="526" r:id="rId5"/>
    <p:sldId id="3289" r:id="rId6"/>
    <p:sldId id="2559" r:id="rId7"/>
    <p:sldId id="2560" r:id="rId8"/>
    <p:sldId id="2162" r:id="rId9"/>
    <p:sldId id="2561" r:id="rId10"/>
    <p:sldId id="3284" r:id="rId11"/>
    <p:sldId id="3285" r:id="rId12"/>
    <p:sldId id="3286" r:id="rId13"/>
    <p:sldId id="3287" r:id="rId14"/>
    <p:sldId id="3290" r:id="rId15"/>
    <p:sldId id="2558" r:id="rId16"/>
    <p:sldId id="3291" r:id="rId17"/>
    <p:sldId id="2557" r:id="rId18"/>
    <p:sldId id="2338" r:id="rId19"/>
    <p:sldId id="3292" r:id="rId20"/>
    <p:sldId id="2034" r:id="rId21"/>
    <p:sldId id="3282" r:id="rId22"/>
    <p:sldId id="1711" r:id="rId23"/>
    <p:sldId id="1598" r:id="rId24"/>
    <p:sldId id="2240" r:id="rId25"/>
    <p:sldId id="1600"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Megan Platt"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A3"/>
    <a:srgbClr val="D3EFCE"/>
    <a:srgbClr val="F3D26A"/>
    <a:srgbClr val="FFEAA5"/>
    <a:srgbClr val="FFE9A0"/>
    <a:srgbClr val="FFABAB"/>
    <a:srgbClr val="FF8B8B"/>
    <a:srgbClr val="FF0000"/>
    <a:srgbClr val="EBF6D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FAD7E-2BA3-499B-BF1F-2FD84A6C7487}" v="30" dt="2023-11-08T01:41:48.900"/>
    <p1510:client id="{AABA1416-4740-4FEA-A91C-A3DACBE38F86}" v="1980" dt="2023-11-07T22:39:07.0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60" d="100"/>
          <a:sy n="60" d="100"/>
        </p:scale>
        <p:origin x="816" y="44"/>
      </p:cViewPr>
      <p:guideLst>
        <p:guide orient="horz" pos="2409"/>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716"/>
    </p:cViewPr>
  </p:sorterViewPr>
  <p:notesViewPr>
    <p:cSldViewPr snapToGrid="0">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elien Domont" userId="6da7715ce44349b3" providerId="LiveId" clId="{236FAD7E-2BA3-499B-BF1F-2FD84A6C7487}"/>
    <pc:docChg chg="custSel addSld modSld replTag">
      <pc:chgData name="Aurelien Domont" userId="6da7715ce44349b3" providerId="LiveId" clId="{236FAD7E-2BA3-499B-BF1F-2FD84A6C7487}" dt="2023-11-08T01:41:48.900" v="241"/>
      <pc:docMkLst>
        <pc:docMk/>
      </pc:docMkLst>
      <pc:sldChg chg="addSp delSp modSp add mod modClrScheme chgLayout">
        <pc:chgData name="Aurelien Domont" userId="6da7715ce44349b3" providerId="LiveId" clId="{236FAD7E-2BA3-499B-BF1F-2FD84A6C7487}" dt="2023-11-08T01:41:48.900" v="241"/>
        <pc:sldMkLst>
          <pc:docMk/>
          <pc:sldMk cId="2499600633" sldId="3292"/>
        </pc:sldMkLst>
        <pc:spChg chg="mod ord">
          <ac:chgData name="Aurelien Domont" userId="6da7715ce44349b3" providerId="LiveId" clId="{236FAD7E-2BA3-499B-BF1F-2FD84A6C7487}" dt="2023-11-08T01:37:26.561" v="194" actId="948"/>
          <ac:spMkLst>
            <pc:docMk/>
            <pc:sldMk cId="2499600633" sldId="3292"/>
            <ac:spMk id="2" creationId="{406113FD-AA7D-4249-90D7-70AF85BE48E1}"/>
          </ac:spMkLst>
        </pc:spChg>
        <pc:spChg chg="add del mod modVis">
          <ac:chgData name="Aurelien Domont" userId="6da7715ce44349b3" providerId="LiveId" clId="{236FAD7E-2BA3-499B-BF1F-2FD84A6C7487}" dt="2023-11-08T01:35:48.919" v="27"/>
          <ac:spMkLst>
            <pc:docMk/>
            <pc:sldMk cId="2499600633" sldId="3292"/>
            <ac:spMk id="3" creationId="{5AEF7787-100A-17F4-6F37-D9C6B08E51D6}"/>
          </ac:spMkLst>
        </pc:spChg>
        <pc:spChg chg="mod">
          <ac:chgData name="Aurelien Domont" userId="6da7715ce44349b3" providerId="LiveId" clId="{236FAD7E-2BA3-499B-BF1F-2FD84A6C7487}" dt="2023-11-08T01:40:33.391" v="240" actId="1036"/>
          <ac:spMkLst>
            <pc:docMk/>
            <pc:sldMk cId="2499600633" sldId="3292"/>
            <ac:spMk id="5" creationId="{48A267EB-67B6-E891-FC51-CE780E4DA5FB}"/>
          </ac:spMkLst>
        </pc:spChg>
        <pc:spChg chg="mod ord">
          <ac:chgData name="Aurelien Domont" userId="6da7715ce44349b3" providerId="LiveId" clId="{236FAD7E-2BA3-499B-BF1F-2FD84A6C7487}" dt="2023-11-08T01:35:48.181" v="2"/>
          <ac:spMkLst>
            <pc:docMk/>
            <pc:sldMk cId="2499600633" sldId="3292"/>
            <ac:spMk id="8" creationId="{3D029769-9B2F-4A51-8446-2206A9A2EF30}"/>
          </ac:spMkLst>
        </pc:spChg>
        <pc:spChg chg="add del mod modVis">
          <ac:chgData name="Aurelien Domont" userId="6da7715ce44349b3" providerId="LiveId" clId="{236FAD7E-2BA3-499B-BF1F-2FD84A6C7487}" dt="2023-11-08T01:36:20.752" v="63"/>
          <ac:spMkLst>
            <pc:docMk/>
            <pc:sldMk cId="2499600633" sldId="3292"/>
            <ac:spMk id="11" creationId="{402690E5-545A-1D13-BC15-9677014D9530}"/>
          </ac:spMkLst>
        </pc:spChg>
        <pc:spChg chg="add del mod modVis">
          <ac:chgData name="Aurelien Domont" userId="6da7715ce44349b3" providerId="LiveId" clId="{236FAD7E-2BA3-499B-BF1F-2FD84A6C7487}" dt="2023-11-08T01:36:24.604" v="108"/>
          <ac:spMkLst>
            <pc:docMk/>
            <pc:sldMk cId="2499600633" sldId="3292"/>
            <ac:spMk id="12" creationId="{BAFAEE23-97C8-6D39-FE34-9CEEBBC990B6}"/>
          </ac:spMkLst>
        </pc:spChg>
        <pc:spChg chg="add del mod modVis">
          <ac:chgData name="Aurelien Domont" userId="6da7715ce44349b3" providerId="LiveId" clId="{236FAD7E-2BA3-499B-BF1F-2FD84A6C7487}" dt="2023-11-08T01:36:26.866" v="146"/>
          <ac:spMkLst>
            <pc:docMk/>
            <pc:sldMk cId="2499600633" sldId="3292"/>
            <ac:spMk id="13" creationId="{9AEA11F2-B1AA-1B01-8B1B-85CFAC247DBF}"/>
          </ac:spMkLst>
        </pc:spChg>
        <pc:spChg chg="add del mod modVis">
          <ac:chgData name="Aurelien Domont" userId="6da7715ce44349b3" providerId="LiveId" clId="{236FAD7E-2BA3-499B-BF1F-2FD84A6C7487}" dt="2023-11-08T01:36:30.497" v="191"/>
          <ac:spMkLst>
            <pc:docMk/>
            <pc:sldMk cId="2499600633" sldId="3292"/>
            <ac:spMk id="14" creationId="{D97B3387-977A-BDAC-51B1-45201207C79A}"/>
          </ac:spMkLst>
        </pc:spChg>
        <pc:spChg chg="add del mod modVis">
          <ac:chgData name="Aurelien Domont" userId="6da7715ce44349b3" providerId="LiveId" clId="{236FAD7E-2BA3-499B-BF1F-2FD84A6C7487}" dt="2023-11-08T01:37:26.592" v="218"/>
          <ac:spMkLst>
            <pc:docMk/>
            <pc:sldMk cId="2499600633" sldId="3292"/>
            <ac:spMk id="15" creationId="{360CDE25-25E3-9ACA-C111-D8904A30918B}"/>
          </ac:spMkLst>
        </pc:spChg>
        <pc:graphicFrameChg chg="mod">
          <ac:chgData name="Aurelien Domont" userId="6da7715ce44349b3" providerId="LiveId" clId="{236FAD7E-2BA3-499B-BF1F-2FD84A6C7487}" dt="2023-11-08T01:37:26.592" v="220"/>
          <ac:graphicFrameMkLst>
            <pc:docMk/>
            <pc:sldMk cId="2499600633" sldId="3292"/>
            <ac:graphicFrameMk id="6" creationId="{A832FE54-3FF5-4B4C-8DBC-DAAD65190EAA}"/>
          </ac:graphicFrameMkLst>
        </pc:graphicFrameChg>
        <pc:picChg chg="del">
          <ac:chgData name="Aurelien Domont" userId="6da7715ce44349b3" providerId="LiveId" clId="{236FAD7E-2BA3-499B-BF1F-2FD84A6C7487}" dt="2023-11-08T01:37:48.548" v="225" actId="478"/>
          <ac:picMkLst>
            <pc:docMk/>
            <pc:sldMk cId="2499600633" sldId="3292"/>
            <ac:picMk id="4" creationId="{74DFF04F-4D67-BFB6-9E91-A7F499B33A1A}"/>
          </ac:picMkLst>
        </pc:picChg>
        <pc:picChg chg="add mod">
          <ac:chgData name="Aurelien Domont" userId="6da7715ce44349b3" providerId="LiveId" clId="{236FAD7E-2BA3-499B-BF1F-2FD84A6C7487}" dt="2023-11-08T01:41:48.900" v="241"/>
          <ac:picMkLst>
            <pc:docMk/>
            <pc:sldMk cId="2499600633" sldId="3292"/>
            <ac:picMk id="17" creationId="{CFFE85FC-2E0A-AB9B-0DC9-0A857A857D07}"/>
          </ac:picMkLst>
        </pc:picChg>
      </pc:sldChg>
    </pc:docChg>
  </pc:docChgLst>
  <pc:docChgLst>
    <pc:chgData name="Aurelien Domont" userId="6da7715ce44349b3" providerId="LiveId" clId="{8C97B853-E239-49C0-A36B-A3F2C855C3BA}"/>
    <pc:docChg chg="undo custSel addSld delSld modSld sldOrd replTag">
      <pc:chgData name="Aurelien Domont" userId="6da7715ce44349b3" providerId="LiveId" clId="{8C97B853-E239-49C0-A36B-A3F2C855C3BA}" dt="2023-11-03T00:11:07.277" v="34155" actId="2696"/>
      <pc:docMkLst>
        <pc:docMk/>
      </pc:docMkLst>
      <pc:sldChg chg="modSp mod">
        <pc:chgData name="Aurelien Domont" userId="6da7715ce44349b3" providerId="LiveId" clId="{8C97B853-E239-49C0-A36B-A3F2C855C3BA}" dt="2023-11-02T07:07:45.738" v="24285" actId="20577"/>
        <pc:sldMkLst>
          <pc:docMk/>
          <pc:sldMk cId="3956982643" sldId="526"/>
        </pc:sldMkLst>
        <pc:spChg chg="mod">
          <ac:chgData name="Aurelien Domont" userId="6da7715ce44349b3" providerId="LiveId" clId="{8C97B853-E239-49C0-A36B-A3F2C855C3BA}" dt="2023-11-02T07:07:45.738" v="24285" actId="20577"/>
          <ac:spMkLst>
            <pc:docMk/>
            <pc:sldMk cId="3956982643" sldId="526"/>
            <ac:spMk id="2" creationId="{F431BC18-A461-9459-FF13-870ACCC7D4F5}"/>
          </ac:spMkLst>
        </pc:spChg>
      </pc:sldChg>
      <pc:sldChg chg="del">
        <pc:chgData name="Aurelien Domont" userId="6da7715ce44349b3" providerId="LiveId" clId="{8C97B853-E239-49C0-A36B-A3F2C855C3BA}" dt="2023-11-02T05:26:32.510" v="1" actId="47"/>
        <pc:sldMkLst>
          <pc:docMk/>
          <pc:sldMk cId="1466047855" sldId="1525"/>
        </pc:sldMkLst>
      </pc:sldChg>
      <pc:sldChg chg="addSp delSp modSp add mod modClrScheme chgLayout">
        <pc:chgData name="Aurelien Domont" userId="6da7715ce44349b3" providerId="LiveId" clId="{8C97B853-E239-49C0-A36B-A3F2C855C3BA}" dt="2023-11-03T00:00:43.727" v="34072" actId="20577"/>
        <pc:sldMkLst>
          <pc:docMk/>
          <pc:sldMk cId="3604617461" sldId="1591"/>
        </pc:sldMkLst>
        <pc:spChg chg="mod ord">
          <ac:chgData name="Aurelien Domont" userId="6da7715ce44349b3" providerId="LiveId" clId="{8C97B853-E239-49C0-A36B-A3F2C855C3BA}" dt="2023-11-02T23:59:15.802" v="34023"/>
          <ac:spMkLst>
            <pc:docMk/>
            <pc:sldMk cId="3604617461" sldId="1591"/>
            <ac:spMk id="2" creationId="{A67BEC9B-911F-478E-9C56-72957F18467D}"/>
          </ac:spMkLst>
        </pc:spChg>
        <pc:spChg chg="del">
          <ac:chgData name="Aurelien Domont" userId="6da7715ce44349b3" providerId="LiveId" clId="{8C97B853-E239-49C0-A36B-A3F2C855C3BA}" dt="2023-11-03T00:00:41.220" v="34070" actId="478"/>
          <ac:spMkLst>
            <pc:docMk/>
            <pc:sldMk cId="3604617461" sldId="1591"/>
            <ac:spMk id="3" creationId="{8591E289-A50F-8A20-B807-C54B83F99B52}"/>
          </ac:spMkLst>
        </pc:spChg>
        <pc:spChg chg="add mod">
          <ac:chgData name="Aurelien Domont" userId="6da7715ce44349b3" providerId="LiveId" clId="{8C97B853-E239-49C0-A36B-A3F2C855C3BA}" dt="2023-11-03T00:00:43.727" v="34072" actId="20577"/>
          <ac:spMkLst>
            <pc:docMk/>
            <pc:sldMk cId="3604617461" sldId="1591"/>
            <ac:spMk id="4" creationId="{53D960C7-1F92-6F02-F64B-93C2E40E0B47}"/>
          </ac:spMkLst>
        </pc:spChg>
        <pc:spChg chg="mod ord">
          <ac:chgData name="Aurelien Domont" userId="6da7715ce44349b3" providerId="LiveId" clId="{8C97B853-E239-49C0-A36B-A3F2C855C3BA}" dt="2023-11-02T23:59:15.802" v="34023"/>
          <ac:spMkLst>
            <pc:docMk/>
            <pc:sldMk cId="3604617461" sldId="1591"/>
            <ac:spMk id="14" creationId="{C9800183-F524-4412-AB39-A6E1A21FF0B3}"/>
          </ac:spMkLst>
        </pc:spChg>
      </pc:sldChg>
      <pc:sldChg chg="modSp add mod modClrScheme chgLayout">
        <pc:chgData name="Aurelien Domont" userId="6da7715ce44349b3" providerId="LiveId" clId="{8C97B853-E239-49C0-A36B-A3F2C855C3BA}" dt="2023-11-02T06:36:08.791" v="23514"/>
        <pc:sldMkLst>
          <pc:docMk/>
          <pc:sldMk cId="617529628" sldId="1596"/>
        </pc:sldMkLst>
        <pc:spChg chg="mod ord">
          <ac:chgData name="Aurelien Domont" userId="6da7715ce44349b3" providerId="LiveId" clId="{8C97B853-E239-49C0-A36B-A3F2C855C3BA}" dt="2023-11-02T06:36:08.791" v="23514"/>
          <ac:spMkLst>
            <pc:docMk/>
            <pc:sldMk cId="617529628" sldId="1596"/>
            <ac:spMk id="2" creationId="{406113FD-AA7D-4249-90D7-70AF85BE48E1}"/>
          </ac:spMkLst>
        </pc:spChg>
        <pc:spChg chg="mod ord">
          <ac:chgData name="Aurelien Domont" userId="6da7715ce44349b3" providerId="LiveId" clId="{8C97B853-E239-49C0-A36B-A3F2C855C3BA}" dt="2023-11-02T06:36:08.791" v="23514"/>
          <ac:spMkLst>
            <pc:docMk/>
            <pc:sldMk cId="617529628" sldId="1596"/>
            <ac:spMk id="9" creationId="{A4C0187A-3E85-4C87-AB6B-7D4F4276FE07}"/>
          </ac:spMkLst>
        </pc:spChg>
      </pc:sldChg>
      <pc:sldChg chg="del">
        <pc:chgData name="Aurelien Domont" userId="6da7715ce44349b3" providerId="LiveId" clId="{8C97B853-E239-49C0-A36B-A3F2C855C3BA}" dt="2023-11-02T05:26:32.510" v="1" actId="47"/>
        <pc:sldMkLst>
          <pc:docMk/>
          <pc:sldMk cId="238585634" sldId="1597"/>
        </pc:sldMkLst>
      </pc:sldChg>
      <pc:sldChg chg="del">
        <pc:chgData name="Aurelien Domont" userId="6da7715ce44349b3" providerId="LiveId" clId="{8C97B853-E239-49C0-A36B-A3F2C855C3BA}" dt="2023-11-02T05:26:32.510" v="1" actId="47"/>
        <pc:sldMkLst>
          <pc:docMk/>
          <pc:sldMk cId="2815671749" sldId="1601"/>
        </pc:sldMkLst>
      </pc:sldChg>
      <pc:sldChg chg="del">
        <pc:chgData name="Aurelien Domont" userId="6da7715ce44349b3" providerId="LiveId" clId="{8C97B853-E239-49C0-A36B-A3F2C855C3BA}" dt="2023-11-02T05:26:32.510" v="1" actId="47"/>
        <pc:sldMkLst>
          <pc:docMk/>
          <pc:sldMk cId="3921452590" sldId="1602"/>
        </pc:sldMkLst>
      </pc:sldChg>
      <pc:sldChg chg="add del">
        <pc:chgData name="Aurelien Domont" userId="6da7715ce44349b3" providerId="LiveId" clId="{8C97B853-E239-49C0-A36B-A3F2C855C3BA}" dt="2023-11-02T05:52:51.054" v="475"/>
        <pc:sldMkLst>
          <pc:docMk/>
          <pc:sldMk cId="203125793" sldId="1608"/>
        </pc:sldMkLst>
      </pc:sldChg>
      <pc:sldChg chg="addSp modSp add mod modClrScheme chgLayout">
        <pc:chgData name="Aurelien Domont" userId="6da7715ce44349b3" providerId="LiveId" clId="{8C97B853-E239-49C0-A36B-A3F2C855C3BA}" dt="2023-11-02T23:59:43.626" v="34030" actId="20577"/>
        <pc:sldMkLst>
          <pc:docMk/>
          <pc:sldMk cId="2644303535" sldId="1668"/>
        </pc:sldMkLst>
        <pc:spChg chg="add mod">
          <ac:chgData name="Aurelien Domont" userId="6da7715ce44349b3" providerId="LiveId" clId="{8C97B853-E239-49C0-A36B-A3F2C855C3BA}" dt="2023-11-02T23:59:43.626" v="34030" actId="20577"/>
          <ac:spMkLst>
            <pc:docMk/>
            <pc:sldMk cId="2644303535" sldId="1668"/>
            <ac:spMk id="2" creationId="{D64D68F4-FEB8-ACDA-3EBD-180D954DFB6E}"/>
          </ac:spMkLst>
        </pc:spChg>
        <pc:spChg chg="mod ord">
          <ac:chgData name="Aurelien Domont" userId="6da7715ce44349b3" providerId="LiveId" clId="{8C97B853-E239-49C0-A36B-A3F2C855C3BA}" dt="2023-11-02T23:59:15.802" v="34023"/>
          <ac:spMkLst>
            <pc:docMk/>
            <pc:sldMk cId="2644303535" sldId="1668"/>
            <ac:spMk id="3" creationId="{E7A26292-23DB-44E5-949D-BAFE0A7919DF}"/>
          </ac:spMkLst>
        </pc:spChg>
        <pc:spChg chg="mod ord">
          <ac:chgData name="Aurelien Domont" userId="6da7715ce44349b3" providerId="LiveId" clId="{8C97B853-E239-49C0-A36B-A3F2C855C3BA}" dt="2023-11-02T23:59:15.802" v="34023"/>
          <ac:spMkLst>
            <pc:docMk/>
            <pc:sldMk cId="2644303535" sldId="1668"/>
            <ac:spMk id="16" creationId="{6C2BB713-9637-4B9B-938F-E9768876782A}"/>
          </ac:spMkLst>
        </pc:spChg>
        <pc:graphicFrameChg chg="mod">
          <ac:chgData name="Aurelien Domont" userId="6da7715ce44349b3" providerId="LiveId" clId="{8C97B853-E239-49C0-A36B-A3F2C855C3BA}" dt="2023-11-02T23:59:16.446" v="34027"/>
          <ac:graphicFrameMkLst>
            <pc:docMk/>
            <pc:sldMk cId="2644303535" sldId="1668"/>
            <ac:graphicFrameMk id="13" creationId="{A073AF91-5325-42B9-A31A-3D179304022A}"/>
          </ac:graphicFrameMkLst>
        </pc:graphicFrameChg>
      </pc:sldChg>
      <pc:sldChg chg="del">
        <pc:chgData name="Aurelien Domont" userId="6da7715ce44349b3" providerId="LiveId" clId="{8C97B853-E239-49C0-A36B-A3F2C855C3BA}" dt="2023-11-02T05:26:32.510" v="1" actId="47"/>
        <pc:sldMkLst>
          <pc:docMk/>
          <pc:sldMk cId="3975128435" sldId="1765"/>
        </pc:sldMkLst>
      </pc:sldChg>
      <pc:sldChg chg="del">
        <pc:chgData name="Aurelien Domont" userId="6da7715ce44349b3" providerId="LiveId" clId="{8C97B853-E239-49C0-A36B-A3F2C855C3BA}" dt="2023-11-02T05:26:32.510" v="1" actId="47"/>
        <pc:sldMkLst>
          <pc:docMk/>
          <pc:sldMk cId="3598292899" sldId="1770"/>
        </pc:sldMkLst>
      </pc:sldChg>
      <pc:sldChg chg="del">
        <pc:chgData name="Aurelien Domont" userId="6da7715ce44349b3" providerId="LiveId" clId="{8C97B853-E239-49C0-A36B-A3F2C855C3BA}" dt="2023-11-02T05:26:32.510" v="1" actId="47"/>
        <pc:sldMkLst>
          <pc:docMk/>
          <pc:sldMk cId="1016381984" sldId="1771"/>
        </pc:sldMkLst>
      </pc:sldChg>
      <pc:sldChg chg="modSp add mod modClrScheme chgLayout">
        <pc:chgData name="Aurelien Domont" userId="6da7715ce44349b3" providerId="LiveId" clId="{8C97B853-E239-49C0-A36B-A3F2C855C3BA}" dt="2023-11-02T23:54:22.071" v="33957" actId="207"/>
        <pc:sldMkLst>
          <pc:docMk/>
          <pc:sldMk cId="3264366395" sldId="1955"/>
        </pc:sldMkLst>
        <pc:spChg chg="mod">
          <ac:chgData name="Aurelien Domont" userId="6da7715ce44349b3" providerId="LiveId" clId="{8C97B853-E239-49C0-A36B-A3F2C855C3BA}" dt="2023-11-02T23:54:22.071" v="33957" actId="207"/>
          <ac:spMkLst>
            <pc:docMk/>
            <pc:sldMk cId="3264366395" sldId="1955"/>
            <ac:spMk id="2" creationId="{C8042D7C-02C6-41CC-9707-C9C5F6FA269D}"/>
          </ac:spMkLst>
        </pc:spChg>
        <pc:spChg chg="mod ord">
          <ac:chgData name="Aurelien Domont" userId="6da7715ce44349b3" providerId="LiveId" clId="{8C97B853-E239-49C0-A36B-A3F2C855C3BA}" dt="2023-11-02T23:53:29.124" v="33924"/>
          <ac:spMkLst>
            <pc:docMk/>
            <pc:sldMk cId="3264366395" sldId="1955"/>
            <ac:spMk id="3" creationId="{CE2529A3-BA97-486F-9E02-8DFAAA7D8D38}"/>
          </ac:spMkLst>
        </pc:spChg>
        <pc:spChg chg="mod ord">
          <ac:chgData name="Aurelien Domont" userId="6da7715ce44349b3" providerId="LiveId" clId="{8C97B853-E239-49C0-A36B-A3F2C855C3BA}" dt="2023-11-02T23:54:07.712" v="33952" actId="20577"/>
          <ac:spMkLst>
            <pc:docMk/>
            <pc:sldMk cId="3264366395" sldId="1955"/>
            <ac:spMk id="16" creationId="{6C2BB713-9637-4B9B-938F-E9768876782A}"/>
          </ac:spMkLst>
        </pc:spChg>
        <pc:graphicFrameChg chg="mod">
          <ac:chgData name="Aurelien Domont" userId="6da7715ce44349b3" providerId="LiveId" clId="{8C97B853-E239-49C0-A36B-A3F2C855C3BA}" dt="2023-11-02T23:54:08.215" v="33956"/>
          <ac:graphicFrameMkLst>
            <pc:docMk/>
            <pc:sldMk cId="3264366395" sldId="1955"/>
            <ac:graphicFrameMk id="13" creationId="{A073AF91-5325-42B9-A31A-3D179304022A}"/>
          </ac:graphicFrameMkLst>
        </pc:graphicFrameChg>
      </pc:sldChg>
      <pc:sldChg chg="modSp add mod modClrScheme chgLayout">
        <pc:chgData name="Aurelien Domont" userId="6da7715ce44349b3" providerId="LiveId" clId="{8C97B853-E239-49C0-A36B-A3F2C855C3BA}" dt="2023-11-02T23:54:32.859" v="33962"/>
        <pc:sldMkLst>
          <pc:docMk/>
          <pc:sldMk cId="3045459513" sldId="1956"/>
        </pc:sldMkLst>
        <pc:spChg chg="mod ord">
          <ac:chgData name="Aurelien Domont" userId="6da7715ce44349b3" providerId="LiveId" clId="{8C97B853-E239-49C0-A36B-A3F2C855C3BA}" dt="2023-11-02T23:53:29.124" v="33924"/>
          <ac:spMkLst>
            <pc:docMk/>
            <pc:sldMk cId="3045459513" sldId="1956"/>
            <ac:spMk id="3" creationId="{CE2529A3-BA97-486F-9E02-8DFAAA7D8D38}"/>
          </ac:spMkLst>
        </pc:spChg>
        <pc:spChg chg="mod ord">
          <ac:chgData name="Aurelien Domont" userId="6da7715ce44349b3" providerId="LiveId" clId="{8C97B853-E239-49C0-A36B-A3F2C855C3BA}" dt="2023-11-02T23:54:32.357" v="33958"/>
          <ac:spMkLst>
            <pc:docMk/>
            <pc:sldMk cId="3045459513" sldId="1956"/>
            <ac:spMk id="16" creationId="{6C2BB713-9637-4B9B-938F-E9768876782A}"/>
          </ac:spMkLst>
        </pc:spChg>
        <pc:graphicFrameChg chg="mod">
          <ac:chgData name="Aurelien Domont" userId="6da7715ce44349b3" providerId="LiveId" clId="{8C97B853-E239-49C0-A36B-A3F2C855C3BA}" dt="2023-11-02T23:54:32.859" v="33962"/>
          <ac:graphicFrameMkLst>
            <pc:docMk/>
            <pc:sldMk cId="3045459513" sldId="1956"/>
            <ac:graphicFrameMk id="13" creationId="{A073AF91-5325-42B9-A31A-3D179304022A}"/>
          </ac:graphicFrameMkLst>
        </pc:graphicFrameChg>
      </pc:sldChg>
      <pc:sldChg chg="modSp add mod modClrScheme chgLayout">
        <pc:chgData name="Aurelien Domont" userId="6da7715ce44349b3" providerId="LiveId" clId="{8C97B853-E239-49C0-A36B-A3F2C855C3BA}" dt="2023-11-02T06:39:17.770" v="23655" actId="208"/>
        <pc:sldMkLst>
          <pc:docMk/>
          <pc:sldMk cId="1026744296" sldId="1986"/>
        </pc:sldMkLst>
        <pc:spChg chg="mod ord">
          <ac:chgData name="Aurelien Domont" userId="6da7715ce44349b3" providerId="LiveId" clId="{8C97B853-E239-49C0-A36B-A3F2C855C3BA}" dt="2023-11-02T06:36:08.791" v="23514"/>
          <ac:spMkLst>
            <pc:docMk/>
            <pc:sldMk cId="1026744296" sldId="1986"/>
            <ac:spMk id="3" creationId="{CE2529A3-BA97-486F-9E02-8DFAAA7D8D38}"/>
          </ac:spMkLst>
        </pc:spChg>
        <pc:spChg chg="mod ord">
          <ac:chgData name="Aurelien Domont" userId="6da7715ce44349b3" providerId="LiveId" clId="{8C97B853-E239-49C0-A36B-A3F2C855C3BA}" dt="2023-11-02T06:36:08.791" v="23514"/>
          <ac:spMkLst>
            <pc:docMk/>
            <pc:sldMk cId="1026744296" sldId="1986"/>
            <ac:spMk id="16" creationId="{6C2BB713-9637-4B9B-938F-E9768876782A}"/>
          </ac:spMkLst>
        </pc:spChg>
        <pc:spChg chg="mod">
          <ac:chgData name="Aurelien Domont" userId="6da7715ce44349b3" providerId="LiveId" clId="{8C97B853-E239-49C0-A36B-A3F2C855C3BA}" dt="2023-11-02T06:39:17.770" v="23655" actId="208"/>
          <ac:spMkLst>
            <pc:docMk/>
            <pc:sldMk cId="1026744296" sldId="1986"/>
            <ac:spMk id="36" creationId="{42329662-6CAC-4332-8341-F6E575DEF0D8}"/>
          </ac:spMkLst>
        </pc:spChg>
        <pc:spChg chg="mod">
          <ac:chgData name="Aurelien Domont" userId="6da7715ce44349b3" providerId="LiveId" clId="{8C97B853-E239-49C0-A36B-A3F2C855C3BA}" dt="2023-11-02T06:39:17.770" v="23655" actId="208"/>
          <ac:spMkLst>
            <pc:docMk/>
            <pc:sldMk cId="1026744296" sldId="1986"/>
            <ac:spMk id="37" creationId="{AE2F566A-675F-466D-BB3A-618242E844BE}"/>
          </ac:spMkLst>
        </pc:spChg>
        <pc:spChg chg="mod">
          <ac:chgData name="Aurelien Domont" userId="6da7715ce44349b3" providerId="LiveId" clId="{8C97B853-E239-49C0-A36B-A3F2C855C3BA}" dt="2023-11-02T06:39:17.770" v="23655" actId="208"/>
          <ac:spMkLst>
            <pc:docMk/>
            <pc:sldMk cId="1026744296" sldId="1986"/>
            <ac:spMk id="38" creationId="{12D103AD-FC19-44A9-9B62-63029F440639}"/>
          </ac:spMkLst>
        </pc:spChg>
      </pc:sldChg>
      <pc:sldChg chg="modSp add mod modClrScheme chgLayout">
        <pc:chgData name="Aurelien Domont" userId="6da7715ce44349b3" providerId="LiveId" clId="{8C97B853-E239-49C0-A36B-A3F2C855C3BA}" dt="2023-11-02T23:59:15.802" v="34023"/>
        <pc:sldMkLst>
          <pc:docMk/>
          <pc:sldMk cId="2346025138" sldId="2155"/>
        </pc:sldMkLst>
        <pc:spChg chg="mod ord">
          <ac:chgData name="Aurelien Domont" userId="6da7715ce44349b3" providerId="LiveId" clId="{8C97B853-E239-49C0-A36B-A3F2C855C3BA}" dt="2023-11-02T23:59:15.802" v="34023"/>
          <ac:spMkLst>
            <pc:docMk/>
            <pc:sldMk cId="2346025138" sldId="2155"/>
            <ac:spMk id="3" creationId="{E7A26292-23DB-44E5-949D-BAFE0A7919DF}"/>
          </ac:spMkLst>
        </pc:spChg>
        <pc:spChg chg="mod ord">
          <ac:chgData name="Aurelien Domont" userId="6da7715ce44349b3" providerId="LiveId" clId="{8C97B853-E239-49C0-A36B-A3F2C855C3BA}" dt="2023-11-02T23:59:15.802" v="34023"/>
          <ac:spMkLst>
            <pc:docMk/>
            <pc:sldMk cId="2346025138" sldId="2155"/>
            <ac:spMk id="16" creationId="{6C2BB713-9637-4B9B-938F-E9768876782A}"/>
          </ac:spMkLst>
        </pc:spChg>
      </pc:sldChg>
      <pc:sldChg chg="modSp add mod modClrScheme chgLayout">
        <pc:chgData name="Aurelien Domont" userId="6da7715ce44349b3" providerId="LiveId" clId="{8C97B853-E239-49C0-A36B-A3F2C855C3BA}" dt="2023-11-03T00:02:43.287" v="34112" actId="207"/>
        <pc:sldMkLst>
          <pc:docMk/>
          <pc:sldMk cId="1479295029" sldId="2156"/>
        </pc:sldMkLst>
        <pc:spChg chg="mod ord">
          <ac:chgData name="Aurelien Domont" userId="6da7715ce44349b3" providerId="LiveId" clId="{8C97B853-E239-49C0-A36B-A3F2C855C3BA}" dt="2023-11-03T00:02:33.141" v="34107"/>
          <ac:spMkLst>
            <pc:docMk/>
            <pc:sldMk cId="1479295029" sldId="2156"/>
            <ac:spMk id="3" creationId="{E7A26292-23DB-44E5-949D-BAFE0A7919DF}"/>
          </ac:spMkLst>
        </pc:spChg>
        <pc:spChg chg="mod">
          <ac:chgData name="Aurelien Domont" userId="6da7715ce44349b3" providerId="LiveId" clId="{8C97B853-E239-49C0-A36B-A3F2C855C3BA}" dt="2023-11-03T00:02:43.287" v="34112" actId="207"/>
          <ac:spMkLst>
            <pc:docMk/>
            <pc:sldMk cId="1479295029" sldId="2156"/>
            <ac:spMk id="6" creationId="{58640601-4D44-4B49-A731-7641730D8799}"/>
          </ac:spMkLst>
        </pc:spChg>
        <pc:spChg chg="mod ord">
          <ac:chgData name="Aurelien Domont" userId="6da7715ce44349b3" providerId="LiveId" clId="{8C97B853-E239-49C0-A36B-A3F2C855C3BA}" dt="2023-11-03T00:02:33.141" v="34107"/>
          <ac:spMkLst>
            <pc:docMk/>
            <pc:sldMk cId="1479295029" sldId="2156"/>
            <ac:spMk id="16" creationId="{6C2BB713-9637-4B9B-938F-E9768876782A}"/>
          </ac:spMkLst>
        </pc:spChg>
        <pc:spChg chg="mod">
          <ac:chgData name="Aurelien Domont" userId="6da7715ce44349b3" providerId="LiveId" clId="{8C97B853-E239-49C0-A36B-A3F2C855C3BA}" dt="2023-11-03T00:02:43.287" v="34112" actId="207"/>
          <ac:spMkLst>
            <pc:docMk/>
            <pc:sldMk cId="1479295029" sldId="2156"/>
            <ac:spMk id="24" creationId="{65ED58C9-C893-412C-A89A-0D2078927765}"/>
          </ac:spMkLst>
        </pc:spChg>
        <pc:spChg chg="mod">
          <ac:chgData name="Aurelien Domont" userId="6da7715ce44349b3" providerId="LiveId" clId="{8C97B853-E239-49C0-A36B-A3F2C855C3BA}" dt="2023-11-03T00:02:43.287" v="34112" actId="207"/>
          <ac:spMkLst>
            <pc:docMk/>
            <pc:sldMk cId="1479295029" sldId="2156"/>
            <ac:spMk id="26" creationId="{0F2E6CC3-2425-4F18-BF55-995AAC49BDEC}"/>
          </ac:spMkLst>
        </pc:spChg>
        <pc:spChg chg="mod">
          <ac:chgData name="Aurelien Domont" userId="6da7715ce44349b3" providerId="LiveId" clId="{8C97B853-E239-49C0-A36B-A3F2C855C3BA}" dt="2023-11-03T00:02:43.287" v="34112" actId="207"/>
          <ac:spMkLst>
            <pc:docMk/>
            <pc:sldMk cId="1479295029" sldId="2156"/>
            <ac:spMk id="28" creationId="{EC8720D3-8207-4B1C-913F-0D3EC2ECFB2B}"/>
          </ac:spMkLst>
        </pc:spChg>
        <pc:spChg chg="mod">
          <ac:chgData name="Aurelien Domont" userId="6da7715ce44349b3" providerId="LiveId" clId="{8C97B853-E239-49C0-A36B-A3F2C855C3BA}" dt="2023-11-03T00:02:43.287" v="34112" actId="207"/>
          <ac:spMkLst>
            <pc:docMk/>
            <pc:sldMk cId="1479295029" sldId="2156"/>
            <ac:spMk id="30" creationId="{1F2E2D8A-2BD9-4E56-AD54-2E76B8B40303}"/>
          </ac:spMkLst>
        </pc:spChg>
        <pc:graphicFrameChg chg="mod">
          <ac:chgData name="Aurelien Domont" userId="6da7715ce44349b3" providerId="LiveId" clId="{8C97B853-E239-49C0-A36B-A3F2C855C3BA}" dt="2023-11-03T00:02:33.737" v="34111"/>
          <ac:graphicFrameMkLst>
            <pc:docMk/>
            <pc:sldMk cId="1479295029" sldId="2156"/>
            <ac:graphicFrameMk id="13" creationId="{A073AF91-5325-42B9-A31A-3D179304022A}"/>
          </ac:graphicFrameMkLst>
        </pc:graphicFrameChg>
      </pc:sldChg>
      <pc:sldChg chg="addSp delSp modSp add mod modClrScheme chgLayout">
        <pc:chgData name="Aurelien Domont" userId="6da7715ce44349b3" providerId="LiveId" clId="{8C97B853-E239-49C0-A36B-A3F2C855C3BA}" dt="2023-11-03T00:03:09.862" v="34133" actId="20577"/>
        <pc:sldMkLst>
          <pc:docMk/>
          <pc:sldMk cId="2678382071" sldId="2160"/>
        </pc:sldMkLst>
        <pc:spChg chg="del">
          <ac:chgData name="Aurelien Domont" userId="6da7715ce44349b3" providerId="LiveId" clId="{8C97B853-E239-49C0-A36B-A3F2C855C3BA}" dt="2023-11-03T00:03:04.392" v="34115" actId="478"/>
          <ac:spMkLst>
            <pc:docMk/>
            <pc:sldMk cId="2678382071" sldId="2160"/>
            <ac:spMk id="2" creationId="{C8904DBF-3355-0613-68D6-6E9FCBCA0423}"/>
          </ac:spMkLst>
        </pc:spChg>
        <pc:spChg chg="mod ord">
          <ac:chgData name="Aurelien Domont" userId="6da7715ce44349b3" providerId="LiveId" clId="{8C97B853-E239-49C0-A36B-A3F2C855C3BA}" dt="2023-11-03T00:02:33.141" v="34107"/>
          <ac:spMkLst>
            <pc:docMk/>
            <pc:sldMk cId="2678382071" sldId="2160"/>
            <ac:spMk id="3" creationId="{E7A26292-23DB-44E5-949D-BAFE0A7919DF}"/>
          </ac:spMkLst>
        </pc:spChg>
        <pc:spChg chg="add mod">
          <ac:chgData name="Aurelien Domont" userId="6da7715ce44349b3" providerId="LiveId" clId="{8C97B853-E239-49C0-A36B-A3F2C855C3BA}" dt="2023-11-03T00:03:09.862" v="34133" actId="20577"/>
          <ac:spMkLst>
            <pc:docMk/>
            <pc:sldMk cId="2678382071" sldId="2160"/>
            <ac:spMk id="4" creationId="{8E8AFB2E-742F-AA63-F6BB-48285E0F1117}"/>
          </ac:spMkLst>
        </pc:spChg>
        <pc:spChg chg="mod">
          <ac:chgData name="Aurelien Domont" userId="6da7715ce44349b3" providerId="LiveId" clId="{8C97B853-E239-49C0-A36B-A3F2C855C3BA}" dt="2023-11-03T00:02:48.356" v="34113" actId="207"/>
          <ac:spMkLst>
            <pc:docMk/>
            <pc:sldMk cId="2678382071" sldId="2160"/>
            <ac:spMk id="6" creationId="{58640601-4D44-4B49-A731-7641730D8799}"/>
          </ac:spMkLst>
        </pc:spChg>
        <pc:spChg chg="mod ord">
          <ac:chgData name="Aurelien Domont" userId="6da7715ce44349b3" providerId="LiveId" clId="{8C97B853-E239-49C0-A36B-A3F2C855C3BA}" dt="2023-11-03T00:02:33.141" v="34107"/>
          <ac:spMkLst>
            <pc:docMk/>
            <pc:sldMk cId="2678382071" sldId="2160"/>
            <ac:spMk id="16" creationId="{6C2BB713-9637-4B9B-938F-E9768876782A}"/>
          </ac:spMkLst>
        </pc:spChg>
        <pc:spChg chg="mod">
          <ac:chgData name="Aurelien Domont" userId="6da7715ce44349b3" providerId="LiveId" clId="{8C97B853-E239-49C0-A36B-A3F2C855C3BA}" dt="2023-11-03T00:02:48.356" v="34113" actId="207"/>
          <ac:spMkLst>
            <pc:docMk/>
            <pc:sldMk cId="2678382071" sldId="2160"/>
            <ac:spMk id="24" creationId="{65ED58C9-C893-412C-A89A-0D2078927765}"/>
          </ac:spMkLst>
        </pc:spChg>
        <pc:spChg chg="mod">
          <ac:chgData name="Aurelien Domont" userId="6da7715ce44349b3" providerId="LiveId" clId="{8C97B853-E239-49C0-A36B-A3F2C855C3BA}" dt="2023-11-03T00:02:48.356" v="34113" actId="207"/>
          <ac:spMkLst>
            <pc:docMk/>
            <pc:sldMk cId="2678382071" sldId="2160"/>
            <ac:spMk id="26" creationId="{0F2E6CC3-2425-4F18-BF55-995AAC49BDEC}"/>
          </ac:spMkLst>
        </pc:spChg>
        <pc:spChg chg="mod">
          <ac:chgData name="Aurelien Domont" userId="6da7715ce44349b3" providerId="LiveId" clId="{8C97B853-E239-49C0-A36B-A3F2C855C3BA}" dt="2023-11-03T00:02:48.356" v="34113" actId="207"/>
          <ac:spMkLst>
            <pc:docMk/>
            <pc:sldMk cId="2678382071" sldId="2160"/>
            <ac:spMk id="28" creationId="{EC8720D3-8207-4B1C-913F-0D3EC2ECFB2B}"/>
          </ac:spMkLst>
        </pc:spChg>
        <pc:spChg chg="mod">
          <ac:chgData name="Aurelien Domont" userId="6da7715ce44349b3" providerId="LiveId" clId="{8C97B853-E239-49C0-A36B-A3F2C855C3BA}" dt="2023-11-03T00:02:48.356" v="34113" actId="207"/>
          <ac:spMkLst>
            <pc:docMk/>
            <pc:sldMk cId="2678382071" sldId="2160"/>
            <ac:spMk id="30" creationId="{1F2E2D8A-2BD9-4E56-AD54-2E76B8B40303}"/>
          </ac:spMkLst>
        </pc:spChg>
      </pc:sldChg>
      <pc:sldChg chg="addSp delSp modSp add mod modClrScheme chgLayout">
        <pc:chgData name="Aurelien Domont" userId="6da7715ce44349b3" providerId="LiveId" clId="{8C97B853-E239-49C0-A36B-A3F2C855C3BA}" dt="2023-11-03T00:00:21.652" v="34069" actId="20577"/>
        <pc:sldMkLst>
          <pc:docMk/>
          <pc:sldMk cId="1929697781" sldId="2171"/>
        </pc:sldMkLst>
        <pc:spChg chg="mod ord">
          <ac:chgData name="Aurelien Domont" userId="6da7715ce44349b3" providerId="LiveId" clId="{8C97B853-E239-49C0-A36B-A3F2C855C3BA}" dt="2023-11-02T23:59:15.802" v="34023"/>
          <ac:spMkLst>
            <pc:docMk/>
            <pc:sldMk cId="1929697781" sldId="2171"/>
            <ac:spMk id="3" creationId="{E7A26292-23DB-44E5-949D-BAFE0A7919DF}"/>
          </ac:spMkLst>
        </pc:spChg>
        <pc:spChg chg="del">
          <ac:chgData name="Aurelien Domont" userId="6da7715ce44349b3" providerId="LiveId" clId="{8C97B853-E239-49C0-A36B-A3F2C855C3BA}" dt="2023-11-03T00:00:15.144" v="34049" actId="478"/>
          <ac:spMkLst>
            <pc:docMk/>
            <pc:sldMk cId="1929697781" sldId="2171"/>
            <ac:spMk id="4" creationId="{1ABE54E2-9B49-F1F8-F073-6C5454ED0DB6}"/>
          </ac:spMkLst>
        </pc:spChg>
        <pc:spChg chg="add mod">
          <ac:chgData name="Aurelien Domont" userId="6da7715ce44349b3" providerId="LiveId" clId="{8C97B853-E239-49C0-A36B-A3F2C855C3BA}" dt="2023-11-03T00:00:21.652" v="34069" actId="20577"/>
          <ac:spMkLst>
            <pc:docMk/>
            <pc:sldMk cId="1929697781" sldId="2171"/>
            <ac:spMk id="5" creationId="{3F2E68FE-8B42-B046-C305-E1B8702F3BFD}"/>
          </ac:spMkLst>
        </pc:spChg>
        <pc:spChg chg="mod ord">
          <ac:chgData name="Aurelien Domont" userId="6da7715ce44349b3" providerId="LiveId" clId="{8C97B853-E239-49C0-A36B-A3F2C855C3BA}" dt="2023-11-02T23:59:15.802" v="34023"/>
          <ac:spMkLst>
            <pc:docMk/>
            <pc:sldMk cId="1929697781" sldId="2171"/>
            <ac:spMk id="16" creationId="{6C2BB713-9637-4B9B-938F-E9768876782A}"/>
          </ac:spMkLst>
        </pc:spChg>
      </pc:sldChg>
      <pc:sldChg chg="addSp delSp modSp add mod modClrScheme chgLayout">
        <pc:chgData name="Aurelien Domont" userId="6da7715ce44349b3" providerId="LiveId" clId="{8C97B853-E239-49C0-A36B-A3F2C855C3BA}" dt="2023-11-03T00:03:19.693" v="34152" actId="20577"/>
        <pc:sldMkLst>
          <pc:docMk/>
          <pc:sldMk cId="4258618140" sldId="2187"/>
        </pc:sldMkLst>
        <pc:spChg chg="del">
          <ac:chgData name="Aurelien Domont" userId="6da7715ce44349b3" providerId="LiveId" clId="{8C97B853-E239-49C0-A36B-A3F2C855C3BA}" dt="2023-11-03T00:03:13.975" v="34134" actId="478"/>
          <ac:spMkLst>
            <pc:docMk/>
            <pc:sldMk cId="4258618140" sldId="2187"/>
            <ac:spMk id="2" creationId="{6085A62A-8BAC-25B3-D97D-8B1DB0325209}"/>
          </ac:spMkLst>
        </pc:spChg>
        <pc:spChg chg="mod ord">
          <ac:chgData name="Aurelien Domont" userId="6da7715ce44349b3" providerId="LiveId" clId="{8C97B853-E239-49C0-A36B-A3F2C855C3BA}" dt="2023-11-03T00:02:33.141" v="34107"/>
          <ac:spMkLst>
            <pc:docMk/>
            <pc:sldMk cId="4258618140" sldId="2187"/>
            <ac:spMk id="3" creationId="{E7A26292-23DB-44E5-949D-BAFE0A7919DF}"/>
          </ac:spMkLst>
        </pc:spChg>
        <pc:spChg chg="add mod">
          <ac:chgData name="Aurelien Domont" userId="6da7715ce44349b3" providerId="LiveId" clId="{8C97B853-E239-49C0-A36B-A3F2C855C3BA}" dt="2023-11-03T00:03:19.693" v="34152" actId="20577"/>
          <ac:spMkLst>
            <pc:docMk/>
            <pc:sldMk cId="4258618140" sldId="2187"/>
            <ac:spMk id="4" creationId="{3D17A417-D3E5-6712-F9E2-2492512F6D25}"/>
          </ac:spMkLst>
        </pc:spChg>
        <pc:spChg chg="mod">
          <ac:chgData name="Aurelien Domont" userId="6da7715ce44349b3" providerId="LiveId" clId="{8C97B853-E239-49C0-A36B-A3F2C855C3BA}" dt="2023-11-03T00:02:53.138" v="34114" actId="207"/>
          <ac:spMkLst>
            <pc:docMk/>
            <pc:sldMk cId="4258618140" sldId="2187"/>
            <ac:spMk id="6" creationId="{58640601-4D44-4B49-A731-7641730D8799}"/>
          </ac:spMkLst>
        </pc:spChg>
        <pc:spChg chg="mod ord">
          <ac:chgData name="Aurelien Domont" userId="6da7715ce44349b3" providerId="LiveId" clId="{8C97B853-E239-49C0-A36B-A3F2C855C3BA}" dt="2023-11-03T00:02:33.141" v="34107"/>
          <ac:spMkLst>
            <pc:docMk/>
            <pc:sldMk cId="4258618140" sldId="2187"/>
            <ac:spMk id="16" creationId="{6C2BB713-9637-4B9B-938F-E9768876782A}"/>
          </ac:spMkLst>
        </pc:spChg>
        <pc:spChg chg="mod">
          <ac:chgData name="Aurelien Domont" userId="6da7715ce44349b3" providerId="LiveId" clId="{8C97B853-E239-49C0-A36B-A3F2C855C3BA}" dt="2023-11-03T00:02:53.138" v="34114" actId="207"/>
          <ac:spMkLst>
            <pc:docMk/>
            <pc:sldMk cId="4258618140" sldId="2187"/>
            <ac:spMk id="22" creationId="{1C33258C-97B4-450A-B3EA-AF0145AA89E7}"/>
          </ac:spMkLst>
        </pc:spChg>
        <pc:spChg chg="mod">
          <ac:chgData name="Aurelien Domont" userId="6da7715ce44349b3" providerId="LiveId" clId="{8C97B853-E239-49C0-A36B-A3F2C855C3BA}" dt="2023-11-03T00:02:53.138" v="34114" actId="207"/>
          <ac:spMkLst>
            <pc:docMk/>
            <pc:sldMk cId="4258618140" sldId="2187"/>
            <ac:spMk id="24" creationId="{65ED58C9-C893-412C-A89A-0D2078927765}"/>
          </ac:spMkLst>
        </pc:spChg>
        <pc:spChg chg="mod">
          <ac:chgData name="Aurelien Domont" userId="6da7715ce44349b3" providerId="LiveId" clId="{8C97B853-E239-49C0-A36B-A3F2C855C3BA}" dt="2023-11-03T00:02:53.138" v="34114" actId="207"/>
          <ac:spMkLst>
            <pc:docMk/>
            <pc:sldMk cId="4258618140" sldId="2187"/>
            <ac:spMk id="37" creationId="{4C7EFCC8-043E-481C-9578-CB71BB412AE5}"/>
          </ac:spMkLst>
        </pc:spChg>
        <pc:spChg chg="mod">
          <ac:chgData name="Aurelien Domont" userId="6da7715ce44349b3" providerId="LiveId" clId="{8C97B853-E239-49C0-A36B-A3F2C855C3BA}" dt="2023-11-03T00:02:53.138" v="34114" actId="207"/>
          <ac:spMkLst>
            <pc:docMk/>
            <pc:sldMk cId="4258618140" sldId="2187"/>
            <ac:spMk id="39" creationId="{69D38A31-7087-4BC6-A749-CE3E92C5E5AC}"/>
          </ac:spMkLst>
        </pc:spChg>
      </pc:sldChg>
      <pc:sldChg chg="del">
        <pc:chgData name="Aurelien Domont" userId="6da7715ce44349b3" providerId="LiveId" clId="{8C97B853-E239-49C0-A36B-A3F2C855C3BA}" dt="2023-11-02T05:26:32.510" v="1" actId="47"/>
        <pc:sldMkLst>
          <pc:docMk/>
          <pc:sldMk cId="506849499" sldId="2230"/>
        </pc:sldMkLst>
      </pc:sldChg>
      <pc:sldChg chg="del">
        <pc:chgData name="Aurelien Domont" userId="6da7715ce44349b3" providerId="LiveId" clId="{8C97B853-E239-49C0-A36B-A3F2C855C3BA}" dt="2023-11-02T05:26:32.510" v="1" actId="47"/>
        <pc:sldMkLst>
          <pc:docMk/>
          <pc:sldMk cId="679090537" sldId="2232"/>
        </pc:sldMkLst>
      </pc:sldChg>
      <pc:sldChg chg="del">
        <pc:chgData name="Aurelien Domont" userId="6da7715ce44349b3" providerId="LiveId" clId="{8C97B853-E239-49C0-A36B-A3F2C855C3BA}" dt="2023-11-02T05:26:32.510" v="1" actId="47"/>
        <pc:sldMkLst>
          <pc:docMk/>
          <pc:sldMk cId="2582080201" sldId="2233"/>
        </pc:sldMkLst>
      </pc:sldChg>
      <pc:sldChg chg="del">
        <pc:chgData name="Aurelien Domont" userId="6da7715ce44349b3" providerId="LiveId" clId="{8C97B853-E239-49C0-A36B-A3F2C855C3BA}" dt="2023-11-02T05:26:32.510" v="1" actId="47"/>
        <pc:sldMkLst>
          <pc:docMk/>
          <pc:sldMk cId="49722598" sldId="2239"/>
        </pc:sldMkLst>
      </pc:sldChg>
      <pc:sldChg chg="addSp delSp modSp add mod modClrScheme chgLayout">
        <pc:chgData name="Aurelien Domont" userId="6da7715ce44349b3" providerId="LiveId" clId="{8C97B853-E239-49C0-A36B-A3F2C855C3BA}" dt="2023-11-02T23:57:32.145" v="34011" actId="20577"/>
        <pc:sldMkLst>
          <pc:docMk/>
          <pc:sldMk cId="3763423627" sldId="2298"/>
        </pc:sldMkLst>
        <pc:spChg chg="mod">
          <ac:chgData name="Aurelien Domont" userId="6da7715ce44349b3" providerId="LiveId" clId="{8C97B853-E239-49C0-A36B-A3F2C855C3BA}" dt="2023-11-02T06:36:43.801" v="23527" actId="20577"/>
          <ac:spMkLst>
            <pc:docMk/>
            <pc:sldMk cId="3763423627" sldId="2298"/>
            <ac:spMk id="2" creationId="{215DCF42-1B2C-8FC8-3EEC-F3DAF735EAE8}"/>
          </ac:spMkLst>
        </pc:spChg>
        <pc:spChg chg="add del mod">
          <ac:chgData name="Aurelien Domont" userId="6da7715ce44349b3" providerId="LiveId" clId="{8C97B853-E239-49C0-A36B-A3F2C855C3BA}" dt="2023-11-02T06:40:20.734" v="23659"/>
          <ac:spMkLst>
            <pc:docMk/>
            <pc:sldMk cId="3763423627" sldId="2298"/>
            <ac:spMk id="5" creationId="{A78AFE8A-F3EE-4ACC-77A0-C29A3376D5B6}"/>
          </ac:spMkLst>
        </pc:spChg>
        <pc:spChg chg="mod">
          <ac:chgData name="Aurelien Domont" userId="6da7715ce44349b3" providerId="LiveId" clId="{8C97B853-E239-49C0-A36B-A3F2C855C3BA}" dt="2023-11-02T06:36:48.877" v="23528"/>
          <ac:spMkLst>
            <pc:docMk/>
            <pc:sldMk cId="3763423627" sldId="2298"/>
            <ac:spMk id="7" creationId="{D7FFDB73-23D3-83ED-BCAB-93802C7BB129}"/>
          </ac:spMkLst>
        </pc:spChg>
        <pc:spChg chg="mod">
          <ac:chgData name="Aurelien Domont" userId="6da7715ce44349b3" providerId="LiveId" clId="{8C97B853-E239-49C0-A36B-A3F2C855C3BA}" dt="2023-11-02T06:36:50.620" v="23529"/>
          <ac:spMkLst>
            <pc:docMk/>
            <pc:sldMk cId="3763423627" sldId="2298"/>
            <ac:spMk id="8" creationId="{C34097CD-1130-BF7F-33A6-952E9FF7BBF0}"/>
          </ac:spMkLst>
        </pc:spChg>
        <pc:spChg chg="mod">
          <ac:chgData name="Aurelien Domont" userId="6da7715ce44349b3" providerId="LiveId" clId="{8C97B853-E239-49C0-A36B-A3F2C855C3BA}" dt="2023-11-02T06:36:52.130" v="23530"/>
          <ac:spMkLst>
            <pc:docMk/>
            <pc:sldMk cId="3763423627" sldId="2298"/>
            <ac:spMk id="10" creationId="{D0EB2394-9BD8-3AE3-3D5D-AA13F36AA934}"/>
          </ac:spMkLst>
        </pc:spChg>
        <pc:spChg chg="mod">
          <ac:chgData name="Aurelien Domont" userId="6da7715ce44349b3" providerId="LiveId" clId="{8C97B853-E239-49C0-A36B-A3F2C855C3BA}" dt="2023-11-02T06:36:53.779" v="23531"/>
          <ac:spMkLst>
            <pc:docMk/>
            <pc:sldMk cId="3763423627" sldId="2298"/>
            <ac:spMk id="11" creationId="{FE146EC5-CDF8-5A7E-671F-05E602EE96F2}"/>
          </ac:spMkLst>
        </pc:spChg>
        <pc:spChg chg="add mod">
          <ac:chgData name="Aurelien Domont" userId="6da7715ce44349b3" providerId="LiveId" clId="{8C97B853-E239-49C0-A36B-A3F2C855C3BA}" dt="2023-11-02T23:57:32.145" v="34011" actId="20577"/>
          <ac:spMkLst>
            <pc:docMk/>
            <pc:sldMk cId="3763423627" sldId="2298"/>
            <ac:spMk id="14" creationId="{DE111A74-14E9-69BF-DF7F-7A009302AA0D}"/>
          </ac:spMkLst>
        </pc:spChg>
        <pc:spChg chg="mod ord">
          <ac:chgData name="Aurelien Domont" userId="6da7715ce44349b3" providerId="LiveId" clId="{8C97B853-E239-49C0-A36B-A3F2C855C3BA}" dt="2023-11-02T06:36:08.791" v="23514"/>
          <ac:spMkLst>
            <pc:docMk/>
            <pc:sldMk cId="3763423627" sldId="2298"/>
            <ac:spMk id="16" creationId="{6C2BB713-9637-4B9B-938F-E9768876782A}"/>
          </ac:spMkLst>
        </pc:spChg>
        <pc:graphicFrameChg chg="mod">
          <ac:chgData name="Aurelien Domont" userId="6da7715ce44349b3" providerId="LiveId" clId="{8C97B853-E239-49C0-A36B-A3F2C855C3BA}" dt="2023-11-02T06:36:09.388" v="23518"/>
          <ac:graphicFrameMkLst>
            <pc:docMk/>
            <pc:sldMk cId="3763423627" sldId="2298"/>
            <ac:graphicFrameMk id="13" creationId="{A073AF91-5325-42B9-A31A-3D179304022A}"/>
          </ac:graphicFrameMkLst>
        </pc:graphicFrameChg>
      </pc:sldChg>
      <pc:sldChg chg="del">
        <pc:chgData name="Aurelien Domont" userId="6da7715ce44349b3" providerId="LiveId" clId="{8C97B853-E239-49C0-A36B-A3F2C855C3BA}" dt="2023-11-02T05:26:32.510" v="1" actId="47"/>
        <pc:sldMkLst>
          <pc:docMk/>
          <pc:sldMk cId="4217328411" sldId="2309"/>
        </pc:sldMkLst>
      </pc:sldChg>
      <pc:sldChg chg="addSp delSp modSp add mod modClrScheme chgLayout">
        <pc:chgData name="Aurelien Domont" userId="6da7715ce44349b3" providerId="LiveId" clId="{8C97B853-E239-49C0-A36B-A3F2C855C3BA}" dt="2023-11-02T23:59:55.947" v="34048" actId="20577"/>
        <pc:sldMkLst>
          <pc:docMk/>
          <pc:sldMk cId="2929886259" sldId="2366"/>
        </pc:sldMkLst>
        <pc:spChg chg="del">
          <ac:chgData name="Aurelien Domont" userId="6da7715ce44349b3" providerId="LiveId" clId="{8C97B853-E239-49C0-A36B-A3F2C855C3BA}" dt="2023-11-02T23:59:50.373" v="34031" actId="478"/>
          <ac:spMkLst>
            <pc:docMk/>
            <pc:sldMk cId="2929886259" sldId="2366"/>
            <ac:spMk id="2" creationId="{54C4AEA5-1E2F-9DF7-A6E6-7DF03FCFC158}"/>
          </ac:spMkLst>
        </pc:spChg>
        <pc:spChg chg="mod ord">
          <ac:chgData name="Aurelien Domont" userId="6da7715ce44349b3" providerId="LiveId" clId="{8C97B853-E239-49C0-A36B-A3F2C855C3BA}" dt="2023-11-02T23:59:15.802" v="34023"/>
          <ac:spMkLst>
            <pc:docMk/>
            <pc:sldMk cId="2929886259" sldId="2366"/>
            <ac:spMk id="3" creationId="{E7A26292-23DB-44E5-949D-BAFE0A7919DF}"/>
          </ac:spMkLst>
        </pc:spChg>
        <pc:spChg chg="add mod">
          <ac:chgData name="Aurelien Domont" userId="6da7715ce44349b3" providerId="LiveId" clId="{8C97B853-E239-49C0-A36B-A3F2C855C3BA}" dt="2023-11-02T23:59:55.947" v="34048" actId="20577"/>
          <ac:spMkLst>
            <pc:docMk/>
            <pc:sldMk cId="2929886259" sldId="2366"/>
            <ac:spMk id="7" creationId="{B4D5B521-4004-B101-FB8A-83607D2CB3DB}"/>
          </ac:spMkLst>
        </pc:spChg>
        <pc:spChg chg="mod ord">
          <ac:chgData name="Aurelien Domont" userId="6da7715ce44349b3" providerId="LiveId" clId="{8C97B853-E239-49C0-A36B-A3F2C855C3BA}" dt="2023-11-02T23:59:15.802" v="34023"/>
          <ac:spMkLst>
            <pc:docMk/>
            <pc:sldMk cId="2929886259" sldId="2366"/>
            <ac:spMk id="16" creationId="{6C2BB713-9637-4B9B-938F-E9768876782A}"/>
          </ac:spMkLst>
        </pc:spChg>
      </pc:sldChg>
      <pc:sldChg chg="del">
        <pc:chgData name="Aurelien Domont" userId="6da7715ce44349b3" providerId="LiveId" clId="{8C97B853-E239-49C0-A36B-A3F2C855C3BA}" dt="2023-11-02T05:26:32.510" v="1" actId="47"/>
        <pc:sldMkLst>
          <pc:docMk/>
          <pc:sldMk cId="2296584976" sldId="2369"/>
        </pc:sldMkLst>
      </pc:sldChg>
      <pc:sldChg chg="del">
        <pc:chgData name="Aurelien Domont" userId="6da7715ce44349b3" providerId="LiveId" clId="{8C97B853-E239-49C0-A36B-A3F2C855C3BA}" dt="2023-11-02T05:26:32.510" v="1" actId="47"/>
        <pc:sldMkLst>
          <pc:docMk/>
          <pc:sldMk cId="1928548891" sldId="2373"/>
        </pc:sldMkLst>
      </pc:sldChg>
      <pc:sldChg chg="del">
        <pc:chgData name="Aurelien Domont" userId="6da7715ce44349b3" providerId="LiveId" clId="{8C97B853-E239-49C0-A36B-A3F2C855C3BA}" dt="2023-11-02T05:26:32.510" v="1" actId="47"/>
        <pc:sldMkLst>
          <pc:docMk/>
          <pc:sldMk cId="2492306090" sldId="2374"/>
        </pc:sldMkLst>
      </pc:sldChg>
      <pc:sldChg chg="del">
        <pc:chgData name="Aurelien Domont" userId="6da7715ce44349b3" providerId="LiveId" clId="{8C97B853-E239-49C0-A36B-A3F2C855C3BA}" dt="2023-11-02T05:26:32.510" v="1" actId="47"/>
        <pc:sldMkLst>
          <pc:docMk/>
          <pc:sldMk cId="493744012" sldId="2375"/>
        </pc:sldMkLst>
      </pc:sldChg>
      <pc:sldChg chg="del">
        <pc:chgData name="Aurelien Domont" userId="6da7715ce44349b3" providerId="LiveId" clId="{8C97B853-E239-49C0-A36B-A3F2C855C3BA}" dt="2023-11-02T05:26:32.510" v="1" actId="47"/>
        <pc:sldMkLst>
          <pc:docMk/>
          <pc:sldMk cId="203396230" sldId="2376"/>
        </pc:sldMkLst>
      </pc:sldChg>
      <pc:sldChg chg="del">
        <pc:chgData name="Aurelien Domont" userId="6da7715ce44349b3" providerId="LiveId" clId="{8C97B853-E239-49C0-A36B-A3F2C855C3BA}" dt="2023-11-02T05:26:32.510" v="1" actId="47"/>
        <pc:sldMkLst>
          <pc:docMk/>
          <pc:sldMk cId="1312197685" sldId="2377"/>
        </pc:sldMkLst>
      </pc:sldChg>
      <pc:sldChg chg="del">
        <pc:chgData name="Aurelien Domont" userId="6da7715ce44349b3" providerId="LiveId" clId="{8C97B853-E239-49C0-A36B-A3F2C855C3BA}" dt="2023-11-02T05:26:32.510" v="1" actId="47"/>
        <pc:sldMkLst>
          <pc:docMk/>
          <pc:sldMk cId="1498667602" sldId="2378"/>
        </pc:sldMkLst>
      </pc:sldChg>
      <pc:sldChg chg="del">
        <pc:chgData name="Aurelien Domont" userId="6da7715ce44349b3" providerId="LiveId" clId="{8C97B853-E239-49C0-A36B-A3F2C855C3BA}" dt="2023-11-02T05:26:32.510" v="1" actId="47"/>
        <pc:sldMkLst>
          <pc:docMk/>
          <pc:sldMk cId="1242579437" sldId="2379"/>
        </pc:sldMkLst>
      </pc:sldChg>
      <pc:sldChg chg="del">
        <pc:chgData name="Aurelien Domont" userId="6da7715ce44349b3" providerId="LiveId" clId="{8C97B853-E239-49C0-A36B-A3F2C855C3BA}" dt="2023-11-02T05:26:32.510" v="1" actId="47"/>
        <pc:sldMkLst>
          <pc:docMk/>
          <pc:sldMk cId="584621125" sldId="2380"/>
        </pc:sldMkLst>
      </pc:sldChg>
      <pc:sldChg chg="del">
        <pc:chgData name="Aurelien Domont" userId="6da7715ce44349b3" providerId="LiveId" clId="{8C97B853-E239-49C0-A36B-A3F2C855C3BA}" dt="2023-11-02T05:26:32.510" v="1" actId="47"/>
        <pc:sldMkLst>
          <pc:docMk/>
          <pc:sldMk cId="3511330628" sldId="2381"/>
        </pc:sldMkLst>
      </pc:sldChg>
      <pc:sldChg chg="del">
        <pc:chgData name="Aurelien Domont" userId="6da7715ce44349b3" providerId="LiveId" clId="{8C97B853-E239-49C0-A36B-A3F2C855C3BA}" dt="2023-11-02T05:26:32.510" v="1" actId="47"/>
        <pc:sldMkLst>
          <pc:docMk/>
          <pc:sldMk cId="898378046" sldId="2382"/>
        </pc:sldMkLst>
      </pc:sldChg>
      <pc:sldChg chg="del">
        <pc:chgData name="Aurelien Domont" userId="6da7715ce44349b3" providerId="LiveId" clId="{8C97B853-E239-49C0-A36B-A3F2C855C3BA}" dt="2023-11-02T05:26:32.510" v="1" actId="47"/>
        <pc:sldMkLst>
          <pc:docMk/>
          <pc:sldMk cId="2133529293" sldId="2383"/>
        </pc:sldMkLst>
      </pc:sldChg>
      <pc:sldChg chg="del">
        <pc:chgData name="Aurelien Domont" userId="6da7715ce44349b3" providerId="LiveId" clId="{8C97B853-E239-49C0-A36B-A3F2C855C3BA}" dt="2023-11-02T05:26:32.510" v="1" actId="47"/>
        <pc:sldMkLst>
          <pc:docMk/>
          <pc:sldMk cId="3549256554" sldId="2388"/>
        </pc:sldMkLst>
      </pc:sldChg>
      <pc:sldChg chg="modSp add mod modClrScheme chgLayout">
        <pc:chgData name="Aurelien Domont" userId="6da7715ce44349b3" providerId="LiveId" clId="{8C97B853-E239-49C0-A36B-A3F2C855C3BA}" dt="2023-11-02T06:44:42.753" v="23664"/>
        <pc:sldMkLst>
          <pc:docMk/>
          <pc:sldMk cId="1873290227" sldId="2434"/>
        </pc:sldMkLst>
        <pc:spChg chg="mod ord">
          <ac:chgData name="Aurelien Domont" userId="6da7715ce44349b3" providerId="LiveId" clId="{8C97B853-E239-49C0-A36B-A3F2C855C3BA}" dt="2023-11-02T06:44:42.753" v="23664"/>
          <ac:spMkLst>
            <pc:docMk/>
            <pc:sldMk cId="1873290227" sldId="2434"/>
            <ac:spMk id="3" creationId="{CE2529A3-BA97-486F-9E02-8DFAAA7D8D38}"/>
          </ac:spMkLst>
        </pc:spChg>
        <pc:spChg chg="mod ord">
          <ac:chgData name="Aurelien Domont" userId="6da7715ce44349b3" providerId="LiveId" clId="{8C97B853-E239-49C0-A36B-A3F2C855C3BA}" dt="2023-11-02T06:44:42.753" v="23664"/>
          <ac:spMkLst>
            <pc:docMk/>
            <pc:sldMk cId="1873290227" sldId="2434"/>
            <ac:spMk id="16" creationId="{6C2BB713-9637-4B9B-938F-E9768876782A}"/>
          </ac:spMkLst>
        </pc:spChg>
      </pc:sldChg>
      <pc:sldChg chg="modSp add mod modClrScheme chgLayout">
        <pc:chgData name="Aurelien Domont" userId="6da7715ce44349b3" providerId="LiveId" clId="{8C97B853-E239-49C0-A36B-A3F2C855C3BA}" dt="2023-11-02T06:44:42.753" v="23664"/>
        <pc:sldMkLst>
          <pc:docMk/>
          <pc:sldMk cId="433141511" sldId="2435"/>
        </pc:sldMkLst>
        <pc:spChg chg="mod ord">
          <ac:chgData name="Aurelien Domont" userId="6da7715ce44349b3" providerId="LiveId" clId="{8C97B853-E239-49C0-A36B-A3F2C855C3BA}" dt="2023-11-02T06:44:42.753" v="23664"/>
          <ac:spMkLst>
            <pc:docMk/>
            <pc:sldMk cId="433141511" sldId="2435"/>
            <ac:spMk id="3" creationId="{CE2529A3-BA97-486F-9E02-8DFAAA7D8D38}"/>
          </ac:spMkLst>
        </pc:spChg>
        <pc:spChg chg="mod ord">
          <ac:chgData name="Aurelien Domont" userId="6da7715ce44349b3" providerId="LiveId" clId="{8C97B853-E239-49C0-A36B-A3F2C855C3BA}" dt="2023-11-02T06:44:42.753" v="23664"/>
          <ac:spMkLst>
            <pc:docMk/>
            <pc:sldMk cId="433141511" sldId="2435"/>
            <ac:spMk id="16" creationId="{6C2BB713-9637-4B9B-938F-E9768876782A}"/>
          </ac:spMkLst>
        </pc:spChg>
      </pc:sldChg>
      <pc:sldChg chg="modSp add mod modClrScheme chgLayout">
        <pc:chgData name="Aurelien Domont" userId="6da7715ce44349b3" providerId="LiveId" clId="{8C97B853-E239-49C0-A36B-A3F2C855C3BA}" dt="2023-11-02T06:46:10.887" v="23718" actId="207"/>
        <pc:sldMkLst>
          <pc:docMk/>
          <pc:sldMk cId="729151380" sldId="2436"/>
        </pc:sldMkLst>
        <pc:spChg chg="mod ord">
          <ac:chgData name="Aurelien Domont" userId="6da7715ce44349b3" providerId="LiveId" clId="{8C97B853-E239-49C0-A36B-A3F2C855C3BA}" dt="2023-11-02T06:44:42.753" v="23664"/>
          <ac:spMkLst>
            <pc:docMk/>
            <pc:sldMk cId="729151380" sldId="2436"/>
            <ac:spMk id="3" creationId="{CE2529A3-BA97-486F-9E02-8DFAAA7D8D38}"/>
          </ac:spMkLst>
        </pc:spChg>
        <pc:spChg chg="mod ord">
          <ac:chgData name="Aurelien Domont" userId="6da7715ce44349b3" providerId="LiveId" clId="{8C97B853-E239-49C0-A36B-A3F2C855C3BA}" dt="2023-11-02T06:44:42.753" v="23664"/>
          <ac:spMkLst>
            <pc:docMk/>
            <pc:sldMk cId="729151380" sldId="2436"/>
            <ac:spMk id="16" creationId="{6C2BB713-9637-4B9B-938F-E9768876782A}"/>
          </ac:spMkLst>
        </pc:spChg>
        <pc:spChg chg="mod">
          <ac:chgData name="Aurelien Domont" userId="6da7715ce44349b3" providerId="LiveId" clId="{8C97B853-E239-49C0-A36B-A3F2C855C3BA}" dt="2023-11-02T06:46:10.887" v="23718" actId="207"/>
          <ac:spMkLst>
            <pc:docMk/>
            <pc:sldMk cId="729151380" sldId="2436"/>
            <ac:spMk id="21" creationId="{96383F0B-3F1E-4F20-A740-4D8BC1C60B6F}"/>
          </ac:spMkLst>
        </pc:spChg>
        <pc:spChg chg="mod">
          <ac:chgData name="Aurelien Domont" userId="6da7715ce44349b3" providerId="LiveId" clId="{8C97B853-E239-49C0-A36B-A3F2C855C3BA}" dt="2023-11-02T06:46:10.887" v="23718" actId="207"/>
          <ac:spMkLst>
            <pc:docMk/>
            <pc:sldMk cId="729151380" sldId="2436"/>
            <ac:spMk id="22" creationId="{607CDF94-6FB9-45B1-B242-15D19C595241}"/>
          </ac:spMkLst>
        </pc:spChg>
      </pc:sldChg>
      <pc:sldChg chg="modSp add mod modClrScheme chgLayout">
        <pc:chgData name="Aurelien Domont" userId="6da7715ce44349b3" providerId="LiveId" clId="{8C97B853-E239-49C0-A36B-A3F2C855C3BA}" dt="2023-11-02T06:44:42.753" v="23664"/>
        <pc:sldMkLst>
          <pc:docMk/>
          <pc:sldMk cId="495242922" sldId="2437"/>
        </pc:sldMkLst>
        <pc:spChg chg="mod ord">
          <ac:chgData name="Aurelien Domont" userId="6da7715ce44349b3" providerId="LiveId" clId="{8C97B853-E239-49C0-A36B-A3F2C855C3BA}" dt="2023-11-02T06:44:42.753" v="23664"/>
          <ac:spMkLst>
            <pc:docMk/>
            <pc:sldMk cId="495242922" sldId="2437"/>
            <ac:spMk id="3" creationId="{CE2529A3-BA97-486F-9E02-8DFAAA7D8D38}"/>
          </ac:spMkLst>
        </pc:spChg>
        <pc:spChg chg="mod ord">
          <ac:chgData name="Aurelien Domont" userId="6da7715ce44349b3" providerId="LiveId" clId="{8C97B853-E239-49C0-A36B-A3F2C855C3BA}" dt="2023-11-02T06:44:42.753" v="23664"/>
          <ac:spMkLst>
            <pc:docMk/>
            <pc:sldMk cId="495242922" sldId="2437"/>
            <ac:spMk id="16" creationId="{6C2BB713-9637-4B9B-938F-E9768876782A}"/>
          </ac:spMkLst>
        </pc:spChg>
      </pc:sldChg>
      <pc:sldChg chg="modSp add mod modClrScheme chgLayout">
        <pc:chgData name="Aurelien Domont" userId="6da7715ce44349b3" providerId="LiveId" clId="{8C97B853-E239-49C0-A36B-A3F2C855C3BA}" dt="2023-11-02T06:46:18.518" v="23719" actId="207"/>
        <pc:sldMkLst>
          <pc:docMk/>
          <pc:sldMk cId="118271412" sldId="2439"/>
        </pc:sldMkLst>
        <pc:spChg chg="mod ord">
          <ac:chgData name="Aurelien Domont" userId="6da7715ce44349b3" providerId="LiveId" clId="{8C97B853-E239-49C0-A36B-A3F2C855C3BA}" dt="2023-11-02T06:44:42.753" v="23664"/>
          <ac:spMkLst>
            <pc:docMk/>
            <pc:sldMk cId="118271412" sldId="2439"/>
            <ac:spMk id="3" creationId="{CE2529A3-BA97-486F-9E02-8DFAAA7D8D38}"/>
          </ac:spMkLst>
        </pc:spChg>
        <pc:spChg chg="mod">
          <ac:chgData name="Aurelien Domont" userId="6da7715ce44349b3" providerId="LiveId" clId="{8C97B853-E239-49C0-A36B-A3F2C855C3BA}" dt="2023-11-02T06:46:18.518" v="23719" actId="207"/>
          <ac:spMkLst>
            <pc:docMk/>
            <pc:sldMk cId="118271412" sldId="2439"/>
            <ac:spMk id="14" creationId="{709FB1BD-2F20-41D5-8D27-EB2A20221835}"/>
          </ac:spMkLst>
        </pc:spChg>
        <pc:spChg chg="mod ord">
          <ac:chgData name="Aurelien Domont" userId="6da7715ce44349b3" providerId="LiveId" clId="{8C97B853-E239-49C0-A36B-A3F2C855C3BA}" dt="2023-11-02T06:44:42.753" v="23664"/>
          <ac:spMkLst>
            <pc:docMk/>
            <pc:sldMk cId="118271412" sldId="2439"/>
            <ac:spMk id="16" creationId="{6C2BB713-9637-4B9B-938F-E9768876782A}"/>
          </ac:spMkLst>
        </pc:spChg>
        <pc:spChg chg="mod">
          <ac:chgData name="Aurelien Domont" userId="6da7715ce44349b3" providerId="LiveId" clId="{8C97B853-E239-49C0-A36B-A3F2C855C3BA}" dt="2023-11-02T06:46:18.518" v="23719" actId="207"/>
          <ac:spMkLst>
            <pc:docMk/>
            <pc:sldMk cId="118271412" sldId="2439"/>
            <ac:spMk id="17" creationId="{CA5FE2CA-CD22-4EDB-B564-49109DFB3E8D}"/>
          </ac:spMkLst>
        </pc:spChg>
        <pc:spChg chg="mod">
          <ac:chgData name="Aurelien Domont" userId="6da7715ce44349b3" providerId="LiveId" clId="{8C97B853-E239-49C0-A36B-A3F2C855C3BA}" dt="2023-11-02T06:46:18.518" v="23719" actId="207"/>
          <ac:spMkLst>
            <pc:docMk/>
            <pc:sldMk cId="118271412" sldId="2439"/>
            <ac:spMk id="19" creationId="{BC94907A-41B0-48CC-9B8E-D56BD479EA77}"/>
          </ac:spMkLst>
        </pc:spChg>
      </pc:sldChg>
      <pc:sldChg chg="modSp add mod modClrScheme chgLayout">
        <pc:chgData name="Aurelien Domont" userId="6da7715ce44349b3" providerId="LiveId" clId="{8C97B853-E239-49C0-A36B-A3F2C855C3BA}" dt="2023-11-02T06:39:26.431" v="23656" actId="207"/>
        <pc:sldMkLst>
          <pc:docMk/>
          <pc:sldMk cId="1405034369" sldId="2440"/>
        </pc:sldMkLst>
        <pc:spChg chg="mod ord">
          <ac:chgData name="Aurelien Domont" userId="6da7715ce44349b3" providerId="LiveId" clId="{8C97B853-E239-49C0-A36B-A3F2C855C3BA}" dt="2023-11-02T06:36:08.791" v="23514"/>
          <ac:spMkLst>
            <pc:docMk/>
            <pc:sldMk cId="1405034369" sldId="2440"/>
            <ac:spMk id="3" creationId="{CE2529A3-BA97-486F-9E02-8DFAAA7D8D38}"/>
          </ac:spMkLst>
        </pc:spChg>
        <pc:spChg chg="mod">
          <ac:chgData name="Aurelien Domont" userId="6da7715ce44349b3" providerId="LiveId" clId="{8C97B853-E239-49C0-A36B-A3F2C855C3BA}" dt="2023-11-02T06:39:26.431" v="23656" actId="207"/>
          <ac:spMkLst>
            <pc:docMk/>
            <pc:sldMk cId="1405034369" sldId="2440"/>
            <ac:spMk id="5" creationId="{E527BF1D-5FC1-E046-0886-AF9C50599AE4}"/>
          </ac:spMkLst>
        </pc:spChg>
        <pc:spChg chg="mod">
          <ac:chgData name="Aurelien Domont" userId="6da7715ce44349b3" providerId="LiveId" clId="{8C97B853-E239-49C0-A36B-A3F2C855C3BA}" dt="2023-11-02T06:39:26.431" v="23656" actId="207"/>
          <ac:spMkLst>
            <pc:docMk/>
            <pc:sldMk cId="1405034369" sldId="2440"/>
            <ac:spMk id="6" creationId="{757D749C-00FB-6642-BABD-8A66AF58B016}"/>
          </ac:spMkLst>
        </pc:spChg>
        <pc:spChg chg="mod">
          <ac:chgData name="Aurelien Domont" userId="6da7715ce44349b3" providerId="LiveId" clId="{8C97B853-E239-49C0-A36B-A3F2C855C3BA}" dt="2023-11-02T06:39:26.431" v="23656" actId="207"/>
          <ac:spMkLst>
            <pc:docMk/>
            <pc:sldMk cId="1405034369" sldId="2440"/>
            <ac:spMk id="7" creationId="{E0DC4698-52DF-707D-601D-A7C238BA2092}"/>
          </ac:spMkLst>
        </pc:spChg>
        <pc:spChg chg="mod">
          <ac:chgData name="Aurelien Domont" userId="6da7715ce44349b3" providerId="LiveId" clId="{8C97B853-E239-49C0-A36B-A3F2C855C3BA}" dt="2023-11-02T06:39:26.431" v="23656" actId="207"/>
          <ac:spMkLst>
            <pc:docMk/>
            <pc:sldMk cId="1405034369" sldId="2440"/>
            <ac:spMk id="8" creationId="{006090FD-0B2A-55AA-4121-3C93BB4FC874}"/>
          </ac:spMkLst>
        </pc:spChg>
        <pc:spChg chg="mod">
          <ac:chgData name="Aurelien Domont" userId="6da7715ce44349b3" providerId="LiveId" clId="{8C97B853-E239-49C0-A36B-A3F2C855C3BA}" dt="2023-11-02T06:39:26.431" v="23656" actId="207"/>
          <ac:spMkLst>
            <pc:docMk/>
            <pc:sldMk cId="1405034369" sldId="2440"/>
            <ac:spMk id="11" creationId="{69C944CA-5D6F-B457-1D57-3186FD825981}"/>
          </ac:spMkLst>
        </pc:spChg>
        <pc:spChg chg="mod">
          <ac:chgData name="Aurelien Domont" userId="6da7715ce44349b3" providerId="LiveId" clId="{8C97B853-E239-49C0-A36B-A3F2C855C3BA}" dt="2023-11-02T06:39:26.431" v="23656" actId="207"/>
          <ac:spMkLst>
            <pc:docMk/>
            <pc:sldMk cId="1405034369" sldId="2440"/>
            <ac:spMk id="12" creationId="{48AB0AE6-1AC3-089C-0B77-DA9CE3D2C3B3}"/>
          </ac:spMkLst>
        </pc:spChg>
        <pc:spChg chg="mod ord">
          <ac:chgData name="Aurelien Domont" userId="6da7715ce44349b3" providerId="LiveId" clId="{8C97B853-E239-49C0-A36B-A3F2C855C3BA}" dt="2023-11-02T06:36:08.791" v="23514"/>
          <ac:spMkLst>
            <pc:docMk/>
            <pc:sldMk cId="1405034369" sldId="2440"/>
            <ac:spMk id="16" creationId="{6C2BB713-9637-4B9B-938F-E9768876782A}"/>
          </ac:spMkLst>
        </pc:spChg>
        <pc:spChg chg="mod">
          <ac:chgData name="Aurelien Domont" userId="6da7715ce44349b3" providerId="LiveId" clId="{8C97B853-E239-49C0-A36B-A3F2C855C3BA}" dt="2023-11-02T06:39:26.431" v="23656" actId="207"/>
          <ac:spMkLst>
            <pc:docMk/>
            <pc:sldMk cId="1405034369" sldId="2440"/>
            <ac:spMk id="27" creationId="{971393B1-5921-4021-A0B4-8B12AFEBEB3C}"/>
          </ac:spMkLst>
        </pc:spChg>
        <pc:spChg chg="mod">
          <ac:chgData name="Aurelien Domont" userId="6da7715ce44349b3" providerId="LiveId" clId="{8C97B853-E239-49C0-A36B-A3F2C855C3BA}" dt="2023-11-02T06:39:26.431" v="23656" actId="207"/>
          <ac:spMkLst>
            <pc:docMk/>
            <pc:sldMk cId="1405034369" sldId="2440"/>
            <ac:spMk id="34" creationId="{9E1E32E2-7504-4F8B-B047-1B261A863B09}"/>
          </ac:spMkLst>
        </pc:spChg>
        <pc:spChg chg="mod">
          <ac:chgData name="Aurelien Domont" userId="6da7715ce44349b3" providerId="LiveId" clId="{8C97B853-E239-49C0-A36B-A3F2C855C3BA}" dt="2023-11-02T06:39:26.431" v="23656" actId="207"/>
          <ac:spMkLst>
            <pc:docMk/>
            <pc:sldMk cId="1405034369" sldId="2440"/>
            <ac:spMk id="41" creationId="{0A831AEF-EA2D-4387-9F98-798DC48C4F67}"/>
          </ac:spMkLst>
        </pc:spChg>
        <pc:spChg chg="mod">
          <ac:chgData name="Aurelien Domont" userId="6da7715ce44349b3" providerId="LiveId" clId="{8C97B853-E239-49C0-A36B-A3F2C855C3BA}" dt="2023-11-02T06:39:26.431" v="23656" actId="207"/>
          <ac:spMkLst>
            <pc:docMk/>
            <pc:sldMk cId="1405034369" sldId="2440"/>
            <ac:spMk id="45" creationId="{AEA43EE9-01B9-41D6-8DB8-C05C04D40EED}"/>
          </ac:spMkLst>
        </pc:spChg>
        <pc:spChg chg="mod">
          <ac:chgData name="Aurelien Domont" userId="6da7715ce44349b3" providerId="LiveId" clId="{8C97B853-E239-49C0-A36B-A3F2C855C3BA}" dt="2023-11-02T06:39:26.431" v="23656" actId="207"/>
          <ac:spMkLst>
            <pc:docMk/>
            <pc:sldMk cId="1405034369" sldId="2440"/>
            <ac:spMk id="55" creationId="{02F8B586-E597-47E9-A331-BB8AE80B75AF}"/>
          </ac:spMkLst>
        </pc:spChg>
        <pc:spChg chg="mod">
          <ac:chgData name="Aurelien Domont" userId="6da7715ce44349b3" providerId="LiveId" clId="{8C97B853-E239-49C0-A36B-A3F2C855C3BA}" dt="2023-11-02T06:39:26.431" v="23656" actId="207"/>
          <ac:spMkLst>
            <pc:docMk/>
            <pc:sldMk cId="1405034369" sldId="2440"/>
            <ac:spMk id="56" creationId="{A2B4EC7F-860D-481C-B826-E4DF30F5350A}"/>
          </ac:spMkLst>
        </pc:spChg>
        <pc:spChg chg="mod">
          <ac:chgData name="Aurelien Domont" userId="6da7715ce44349b3" providerId="LiveId" clId="{8C97B853-E239-49C0-A36B-A3F2C855C3BA}" dt="2023-11-02T06:39:26.431" v="23656" actId="207"/>
          <ac:spMkLst>
            <pc:docMk/>
            <pc:sldMk cId="1405034369" sldId="2440"/>
            <ac:spMk id="58" creationId="{8E005928-5C62-4851-9410-C40399C5C1AC}"/>
          </ac:spMkLst>
        </pc:spChg>
        <pc:spChg chg="mod">
          <ac:chgData name="Aurelien Domont" userId="6da7715ce44349b3" providerId="LiveId" clId="{8C97B853-E239-49C0-A36B-A3F2C855C3BA}" dt="2023-11-02T06:39:26.431" v="23656" actId="207"/>
          <ac:spMkLst>
            <pc:docMk/>
            <pc:sldMk cId="1405034369" sldId="2440"/>
            <ac:spMk id="60" creationId="{88FD4DED-47FF-4FCD-9516-4420D0B99AFA}"/>
          </ac:spMkLst>
        </pc:spChg>
        <pc:spChg chg="mod">
          <ac:chgData name="Aurelien Domont" userId="6da7715ce44349b3" providerId="LiveId" clId="{8C97B853-E239-49C0-A36B-A3F2C855C3BA}" dt="2023-11-02T06:39:26.431" v="23656" actId="207"/>
          <ac:spMkLst>
            <pc:docMk/>
            <pc:sldMk cId="1405034369" sldId="2440"/>
            <ac:spMk id="62" creationId="{F91883F4-1B2F-4298-8ECF-370785CDB20E}"/>
          </ac:spMkLst>
        </pc:spChg>
      </pc:sldChg>
      <pc:sldChg chg="modSp add mod modClrScheme chgLayout">
        <pc:chgData name="Aurelien Domont" userId="6da7715ce44349b3" providerId="LiveId" clId="{8C97B853-E239-49C0-A36B-A3F2C855C3BA}" dt="2023-11-02T06:44:42.753" v="23664"/>
        <pc:sldMkLst>
          <pc:docMk/>
          <pc:sldMk cId="2594125012" sldId="2441"/>
        </pc:sldMkLst>
        <pc:spChg chg="mod ord">
          <ac:chgData name="Aurelien Domont" userId="6da7715ce44349b3" providerId="LiveId" clId="{8C97B853-E239-49C0-A36B-A3F2C855C3BA}" dt="2023-11-02T06:44:42.753" v="23664"/>
          <ac:spMkLst>
            <pc:docMk/>
            <pc:sldMk cId="2594125012" sldId="2441"/>
            <ac:spMk id="16" creationId="{6C2BB713-9637-4B9B-938F-E9768876782A}"/>
          </ac:spMkLst>
        </pc:spChg>
        <pc:spChg chg="mod ord">
          <ac:chgData name="Aurelien Domont" userId="6da7715ce44349b3" providerId="LiveId" clId="{8C97B853-E239-49C0-A36B-A3F2C855C3BA}" dt="2023-11-02T06:44:42.753" v="23664"/>
          <ac:spMkLst>
            <pc:docMk/>
            <pc:sldMk cId="2594125012" sldId="2441"/>
            <ac:spMk id="23" creationId="{F454D14B-DAC4-4704-9DA8-57CC091E82CA}"/>
          </ac:spMkLst>
        </pc:spChg>
      </pc:sldChg>
      <pc:sldChg chg="addSp delSp modSp add mod modClrScheme chgLayout">
        <pc:chgData name="Aurelien Domont" userId="6da7715ce44349b3" providerId="LiveId" clId="{8C97B853-E239-49C0-A36B-A3F2C855C3BA}" dt="2023-11-02T06:47:21.795" v="23740" actId="20577"/>
        <pc:sldMkLst>
          <pc:docMk/>
          <pc:sldMk cId="1457987928" sldId="2442"/>
        </pc:sldMkLst>
        <pc:spChg chg="add mod">
          <ac:chgData name="Aurelien Domont" userId="6da7715ce44349b3" providerId="LiveId" clId="{8C97B853-E239-49C0-A36B-A3F2C855C3BA}" dt="2023-11-02T06:47:21.795" v="23740" actId="20577"/>
          <ac:spMkLst>
            <pc:docMk/>
            <pc:sldMk cId="1457987928" sldId="2442"/>
            <ac:spMk id="4" creationId="{179C10AD-0966-4ED2-4A91-8F0A66DFEB7E}"/>
          </ac:spMkLst>
        </pc:spChg>
        <pc:spChg chg="mod ord">
          <ac:chgData name="Aurelien Domont" userId="6da7715ce44349b3" providerId="LiveId" clId="{8C97B853-E239-49C0-A36B-A3F2C855C3BA}" dt="2023-11-02T06:44:42.753" v="23664"/>
          <ac:spMkLst>
            <pc:docMk/>
            <pc:sldMk cId="1457987928" sldId="2442"/>
            <ac:spMk id="16" creationId="{6C2BB713-9637-4B9B-938F-E9768876782A}"/>
          </ac:spMkLst>
        </pc:spChg>
        <pc:spChg chg="mod">
          <ac:chgData name="Aurelien Domont" userId="6da7715ce44349b3" providerId="LiveId" clId="{8C97B853-E239-49C0-A36B-A3F2C855C3BA}" dt="2023-11-02T06:46:33.765" v="23720" actId="207"/>
          <ac:spMkLst>
            <pc:docMk/>
            <pc:sldMk cId="1457987928" sldId="2442"/>
            <ac:spMk id="24" creationId="{71E1A36F-B7CB-4B5C-B268-1CEA1E845475}"/>
          </ac:spMkLst>
        </pc:spChg>
        <pc:spChg chg="del">
          <ac:chgData name="Aurelien Domont" userId="6da7715ce44349b3" providerId="LiveId" clId="{8C97B853-E239-49C0-A36B-A3F2C855C3BA}" dt="2023-11-02T06:47:13.562" v="23722" actId="478"/>
          <ac:spMkLst>
            <pc:docMk/>
            <pc:sldMk cId="1457987928" sldId="2442"/>
            <ac:spMk id="66" creationId="{B20D6F6E-B5FE-448C-97EF-3EABBE730027}"/>
          </ac:spMkLst>
        </pc:spChg>
        <pc:spChg chg="mod">
          <ac:chgData name="Aurelien Domont" userId="6da7715ce44349b3" providerId="LiveId" clId="{8C97B853-E239-49C0-A36B-A3F2C855C3BA}" dt="2023-11-02T06:46:33.765" v="23720" actId="207"/>
          <ac:spMkLst>
            <pc:docMk/>
            <pc:sldMk cId="1457987928" sldId="2442"/>
            <ac:spMk id="68" creationId="{9973A78D-9735-45FB-BBE3-3740A9AB3618}"/>
          </ac:spMkLst>
        </pc:spChg>
        <pc:spChg chg="mod ord">
          <ac:chgData name="Aurelien Domont" userId="6da7715ce44349b3" providerId="LiveId" clId="{8C97B853-E239-49C0-A36B-A3F2C855C3BA}" dt="2023-11-02T06:44:42.753" v="23664"/>
          <ac:spMkLst>
            <pc:docMk/>
            <pc:sldMk cId="1457987928" sldId="2442"/>
            <ac:spMk id="84" creationId="{75930A38-3A3D-4E8B-8DCE-4F55A5111B5B}"/>
          </ac:spMkLst>
        </pc:spChg>
        <pc:spChg chg="mod">
          <ac:chgData name="Aurelien Domont" userId="6da7715ce44349b3" providerId="LiveId" clId="{8C97B853-E239-49C0-A36B-A3F2C855C3BA}" dt="2023-11-02T06:46:33.765" v="23720" actId="207"/>
          <ac:spMkLst>
            <pc:docMk/>
            <pc:sldMk cId="1457987928" sldId="2442"/>
            <ac:spMk id="86" creationId="{A6A01515-5BFF-45CD-BDAB-9397457B3810}"/>
          </ac:spMkLst>
        </pc:spChg>
        <pc:spChg chg="mod">
          <ac:chgData name="Aurelien Domont" userId="6da7715ce44349b3" providerId="LiveId" clId="{8C97B853-E239-49C0-A36B-A3F2C855C3BA}" dt="2023-11-02T06:46:33.765" v="23720" actId="207"/>
          <ac:spMkLst>
            <pc:docMk/>
            <pc:sldMk cId="1457987928" sldId="2442"/>
            <ac:spMk id="102" creationId="{87399506-5CCB-443B-99AD-E58483039686}"/>
          </ac:spMkLst>
        </pc:spChg>
        <pc:spChg chg="mod">
          <ac:chgData name="Aurelien Domont" userId="6da7715ce44349b3" providerId="LiveId" clId="{8C97B853-E239-49C0-A36B-A3F2C855C3BA}" dt="2023-11-02T06:46:33.765" v="23720" actId="207"/>
          <ac:spMkLst>
            <pc:docMk/>
            <pc:sldMk cId="1457987928" sldId="2442"/>
            <ac:spMk id="103" creationId="{E06FE76E-0E1E-46D8-8CEA-F2CD288BA2E0}"/>
          </ac:spMkLst>
        </pc:spChg>
        <pc:spChg chg="mod">
          <ac:chgData name="Aurelien Domont" userId="6da7715ce44349b3" providerId="LiveId" clId="{8C97B853-E239-49C0-A36B-A3F2C855C3BA}" dt="2023-11-02T06:46:33.765" v="23720" actId="207"/>
          <ac:spMkLst>
            <pc:docMk/>
            <pc:sldMk cId="1457987928" sldId="2442"/>
            <ac:spMk id="105" creationId="{0D184D7F-1696-4FE4-8204-832047111AFE}"/>
          </ac:spMkLst>
        </pc:spChg>
        <pc:spChg chg="mod">
          <ac:chgData name="Aurelien Domont" userId="6da7715ce44349b3" providerId="LiveId" clId="{8C97B853-E239-49C0-A36B-A3F2C855C3BA}" dt="2023-11-02T06:46:33.765" v="23720" actId="207"/>
          <ac:spMkLst>
            <pc:docMk/>
            <pc:sldMk cId="1457987928" sldId="2442"/>
            <ac:spMk id="109" creationId="{39D1EE5D-2C0B-4F74-A548-45A7EEA94561}"/>
          </ac:spMkLst>
        </pc:spChg>
        <pc:spChg chg="mod">
          <ac:chgData name="Aurelien Domont" userId="6da7715ce44349b3" providerId="LiveId" clId="{8C97B853-E239-49C0-A36B-A3F2C855C3BA}" dt="2023-11-02T06:46:33.765" v="23720" actId="207"/>
          <ac:spMkLst>
            <pc:docMk/>
            <pc:sldMk cId="1457987928" sldId="2442"/>
            <ac:spMk id="110" creationId="{43AF006D-5F70-4E08-9F1F-12BAB99C1A1E}"/>
          </ac:spMkLst>
        </pc:spChg>
        <pc:spChg chg="mod">
          <ac:chgData name="Aurelien Domont" userId="6da7715ce44349b3" providerId="LiveId" clId="{8C97B853-E239-49C0-A36B-A3F2C855C3BA}" dt="2023-11-02T06:46:33.765" v="23720" actId="207"/>
          <ac:spMkLst>
            <pc:docMk/>
            <pc:sldMk cId="1457987928" sldId="2442"/>
            <ac:spMk id="111" creationId="{1B31FF59-5C6E-40ED-88CF-DAADDB5DB2E8}"/>
          </ac:spMkLst>
        </pc:spChg>
        <pc:spChg chg="mod">
          <ac:chgData name="Aurelien Domont" userId="6da7715ce44349b3" providerId="LiveId" clId="{8C97B853-E239-49C0-A36B-A3F2C855C3BA}" dt="2023-11-02T06:46:33.765" v="23720" actId="207"/>
          <ac:spMkLst>
            <pc:docMk/>
            <pc:sldMk cId="1457987928" sldId="2442"/>
            <ac:spMk id="113" creationId="{5F5BF421-155E-4B53-8809-98950B5CBCBD}"/>
          </ac:spMkLst>
        </pc:spChg>
        <pc:spChg chg="mod">
          <ac:chgData name="Aurelien Domont" userId="6da7715ce44349b3" providerId="LiveId" clId="{8C97B853-E239-49C0-A36B-A3F2C855C3BA}" dt="2023-11-02T06:46:33.765" v="23720" actId="207"/>
          <ac:spMkLst>
            <pc:docMk/>
            <pc:sldMk cId="1457987928" sldId="2442"/>
            <ac:spMk id="117" creationId="{C6D5837C-E5FC-4DAC-9525-CBF22A4800B7}"/>
          </ac:spMkLst>
        </pc:spChg>
        <pc:spChg chg="mod">
          <ac:chgData name="Aurelien Domont" userId="6da7715ce44349b3" providerId="LiveId" clId="{8C97B853-E239-49C0-A36B-A3F2C855C3BA}" dt="2023-11-02T06:46:33.765" v="23720" actId="207"/>
          <ac:spMkLst>
            <pc:docMk/>
            <pc:sldMk cId="1457987928" sldId="2442"/>
            <ac:spMk id="118" creationId="{9E6A675B-0959-43EC-93E2-538E5F21C5EC}"/>
          </ac:spMkLst>
        </pc:spChg>
      </pc:sldChg>
      <pc:sldChg chg="addSp delSp modSp add mod modClrScheme chgLayout">
        <pc:chgData name="Aurelien Domont" userId="6da7715ce44349b3" providerId="LiveId" clId="{8C97B853-E239-49C0-A36B-A3F2C855C3BA}" dt="2023-11-03T00:00:54.362" v="34078" actId="20577"/>
        <pc:sldMkLst>
          <pc:docMk/>
          <pc:sldMk cId="1154909907" sldId="2443"/>
        </pc:sldMkLst>
        <pc:spChg chg="mod ord">
          <ac:chgData name="Aurelien Domont" userId="6da7715ce44349b3" providerId="LiveId" clId="{8C97B853-E239-49C0-A36B-A3F2C855C3BA}" dt="2023-11-02T23:59:15.802" v="34023"/>
          <ac:spMkLst>
            <pc:docMk/>
            <pc:sldMk cId="1154909907" sldId="2443"/>
            <ac:spMk id="2" creationId="{A67BEC9B-911F-478E-9C56-72957F18467D}"/>
          </ac:spMkLst>
        </pc:spChg>
        <pc:spChg chg="mod ord">
          <ac:chgData name="Aurelien Domont" userId="6da7715ce44349b3" providerId="LiveId" clId="{8C97B853-E239-49C0-A36B-A3F2C855C3BA}" dt="2023-11-02T23:59:15.802" v="34023"/>
          <ac:spMkLst>
            <pc:docMk/>
            <pc:sldMk cId="1154909907" sldId="2443"/>
            <ac:spMk id="14" creationId="{C9800183-F524-4412-AB39-A6E1A21FF0B3}"/>
          </ac:spMkLst>
        </pc:spChg>
        <pc:spChg chg="del">
          <ac:chgData name="Aurelien Domont" userId="6da7715ce44349b3" providerId="LiveId" clId="{8C97B853-E239-49C0-A36B-A3F2C855C3BA}" dt="2023-11-03T00:00:52.098" v="34076" actId="478"/>
          <ac:spMkLst>
            <pc:docMk/>
            <pc:sldMk cId="1154909907" sldId="2443"/>
            <ac:spMk id="55" creationId="{9FD6ACBB-D947-110F-6D90-7B499B90924F}"/>
          </ac:spMkLst>
        </pc:spChg>
        <pc:spChg chg="add mod">
          <ac:chgData name="Aurelien Domont" userId="6da7715ce44349b3" providerId="LiveId" clId="{8C97B853-E239-49C0-A36B-A3F2C855C3BA}" dt="2023-11-03T00:00:54.362" v="34078" actId="20577"/>
          <ac:spMkLst>
            <pc:docMk/>
            <pc:sldMk cId="1154909907" sldId="2443"/>
            <ac:spMk id="56" creationId="{25F9D3AD-C5F8-2A1A-0BBE-EFC1D62F7F7A}"/>
          </ac:spMkLst>
        </pc:spChg>
      </pc:sldChg>
      <pc:sldChg chg="addSp delSp modSp add mod modClrScheme chgLayout">
        <pc:chgData name="Aurelien Domont" userId="6da7715ce44349b3" providerId="LiveId" clId="{8C97B853-E239-49C0-A36B-A3F2C855C3BA}" dt="2023-11-02T06:47:47.997" v="23760" actId="20577"/>
        <pc:sldMkLst>
          <pc:docMk/>
          <pc:sldMk cId="3801254905" sldId="2445"/>
        </pc:sldMkLst>
        <pc:spChg chg="add mod">
          <ac:chgData name="Aurelien Domont" userId="6da7715ce44349b3" providerId="LiveId" clId="{8C97B853-E239-49C0-A36B-A3F2C855C3BA}" dt="2023-11-02T06:47:47.997" v="23760" actId="20577"/>
          <ac:spMkLst>
            <pc:docMk/>
            <pc:sldMk cId="3801254905" sldId="2445"/>
            <ac:spMk id="4" creationId="{E544D4D8-43D4-4E85-0F5F-C2ACD43A5A73}"/>
          </ac:spMkLst>
        </pc:spChg>
        <pc:spChg chg="mod ord">
          <ac:chgData name="Aurelien Domont" userId="6da7715ce44349b3" providerId="LiveId" clId="{8C97B853-E239-49C0-A36B-A3F2C855C3BA}" dt="2023-11-02T06:44:42.753" v="23664"/>
          <ac:spMkLst>
            <pc:docMk/>
            <pc:sldMk cId="3801254905" sldId="2445"/>
            <ac:spMk id="16" creationId="{6C2BB713-9637-4B9B-938F-E9768876782A}"/>
          </ac:spMkLst>
        </pc:spChg>
        <pc:spChg chg="mod">
          <ac:chgData name="Aurelien Domont" userId="6da7715ce44349b3" providerId="LiveId" clId="{8C97B853-E239-49C0-A36B-A3F2C855C3BA}" dt="2023-11-02T06:46:54.602" v="23721" actId="207"/>
          <ac:spMkLst>
            <pc:docMk/>
            <pc:sldMk cId="3801254905" sldId="2445"/>
            <ac:spMk id="24" creationId="{71E1A36F-B7CB-4B5C-B268-1CEA1E845475}"/>
          </ac:spMkLst>
        </pc:spChg>
        <pc:spChg chg="del">
          <ac:chgData name="Aurelien Domont" userId="6da7715ce44349b3" providerId="LiveId" clId="{8C97B853-E239-49C0-A36B-A3F2C855C3BA}" dt="2023-11-02T06:47:30.732" v="23741" actId="478"/>
          <ac:spMkLst>
            <pc:docMk/>
            <pc:sldMk cId="3801254905" sldId="2445"/>
            <ac:spMk id="66" creationId="{B20D6F6E-B5FE-448C-97EF-3EABBE730027}"/>
          </ac:spMkLst>
        </pc:spChg>
        <pc:spChg chg="mod">
          <ac:chgData name="Aurelien Domont" userId="6da7715ce44349b3" providerId="LiveId" clId="{8C97B853-E239-49C0-A36B-A3F2C855C3BA}" dt="2023-11-02T06:46:54.602" v="23721" actId="207"/>
          <ac:spMkLst>
            <pc:docMk/>
            <pc:sldMk cId="3801254905" sldId="2445"/>
            <ac:spMk id="68" creationId="{9973A78D-9735-45FB-BBE3-3740A9AB3618}"/>
          </ac:spMkLst>
        </pc:spChg>
        <pc:spChg chg="mod ord">
          <ac:chgData name="Aurelien Domont" userId="6da7715ce44349b3" providerId="LiveId" clId="{8C97B853-E239-49C0-A36B-A3F2C855C3BA}" dt="2023-11-02T06:44:42.753" v="23664"/>
          <ac:spMkLst>
            <pc:docMk/>
            <pc:sldMk cId="3801254905" sldId="2445"/>
            <ac:spMk id="84" creationId="{75930A38-3A3D-4E8B-8DCE-4F55A5111B5B}"/>
          </ac:spMkLst>
        </pc:spChg>
        <pc:spChg chg="mod">
          <ac:chgData name="Aurelien Domont" userId="6da7715ce44349b3" providerId="LiveId" clId="{8C97B853-E239-49C0-A36B-A3F2C855C3BA}" dt="2023-11-02T06:46:54.602" v="23721" actId="207"/>
          <ac:spMkLst>
            <pc:docMk/>
            <pc:sldMk cId="3801254905" sldId="2445"/>
            <ac:spMk id="86" creationId="{A6A01515-5BFF-45CD-BDAB-9397457B3810}"/>
          </ac:spMkLst>
        </pc:spChg>
        <pc:spChg chg="mod">
          <ac:chgData name="Aurelien Domont" userId="6da7715ce44349b3" providerId="LiveId" clId="{8C97B853-E239-49C0-A36B-A3F2C855C3BA}" dt="2023-11-02T06:46:54.602" v="23721" actId="207"/>
          <ac:spMkLst>
            <pc:docMk/>
            <pc:sldMk cId="3801254905" sldId="2445"/>
            <ac:spMk id="102" creationId="{87399506-5CCB-443B-99AD-E58483039686}"/>
          </ac:spMkLst>
        </pc:spChg>
        <pc:spChg chg="mod">
          <ac:chgData name="Aurelien Domont" userId="6da7715ce44349b3" providerId="LiveId" clId="{8C97B853-E239-49C0-A36B-A3F2C855C3BA}" dt="2023-11-02T06:46:54.602" v="23721" actId="207"/>
          <ac:spMkLst>
            <pc:docMk/>
            <pc:sldMk cId="3801254905" sldId="2445"/>
            <ac:spMk id="103" creationId="{E06FE76E-0E1E-46D8-8CEA-F2CD288BA2E0}"/>
          </ac:spMkLst>
        </pc:spChg>
        <pc:spChg chg="mod">
          <ac:chgData name="Aurelien Domont" userId="6da7715ce44349b3" providerId="LiveId" clId="{8C97B853-E239-49C0-A36B-A3F2C855C3BA}" dt="2023-11-02T06:46:54.602" v="23721" actId="207"/>
          <ac:spMkLst>
            <pc:docMk/>
            <pc:sldMk cId="3801254905" sldId="2445"/>
            <ac:spMk id="105" creationId="{0D184D7F-1696-4FE4-8204-832047111AFE}"/>
          </ac:spMkLst>
        </pc:spChg>
        <pc:spChg chg="mod">
          <ac:chgData name="Aurelien Domont" userId="6da7715ce44349b3" providerId="LiveId" clId="{8C97B853-E239-49C0-A36B-A3F2C855C3BA}" dt="2023-11-02T06:46:54.602" v="23721" actId="207"/>
          <ac:spMkLst>
            <pc:docMk/>
            <pc:sldMk cId="3801254905" sldId="2445"/>
            <ac:spMk id="109" creationId="{39D1EE5D-2C0B-4F74-A548-45A7EEA94561}"/>
          </ac:spMkLst>
        </pc:spChg>
        <pc:spChg chg="mod">
          <ac:chgData name="Aurelien Domont" userId="6da7715ce44349b3" providerId="LiveId" clId="{8C97B853-E239-49C0-A36B-A3F2C855C3BA}" dt="2023-11-02T06:46:54.602" v="23721" actId="207"/>
          <ac:spMkLst>
            <pc:docMk/>
            <pc:sldMk cId="3801254905" sldId="2445"/>
            <ac:spMk id="110" creationId="{43AF006D-5F70-4E08-9F1F-12BAB99C1A1E}"/>
          </ac:spMkLst>
        </pc:spChg>
        <pc:spChg chg="mod">
          <ac:chgData name="Aurelien Domont" userId="6da7715ce44349b3" providerId="LiveId" clId="{8C97B853-E239-49C0-A36B-A3F2C855C3BA}" dt="2023-11-02T06:46:54.602" v="23721" actId="207"/>
          <ac:spMkLst>
            <pc:docMk/>
            <pc:sldMk cId="3801254905" sldId="2445"/>
            <ac:spMk id="111" creationId="{1B31FF59-5C6E-40ED-88CF-DAADDB5DB2E8}"/>
          </ac:spMkLst>
        </pc:spChg>
        <pc:spChg chg="mod">
          <ac:chgData name="Aurelien Domont" userId="6da7715ce44349b3" providerId="LiveId" clId="{8C97B853-E239-49C0-A36B-A3F2C855C3BA}" dt="2023-11-02T06:46:54.602" v="23721" actId="207"/>
          <ac:spMkLst>
            <pc:docMk/>
            <pc:sldMk cId="3801254905" sldId="2445"/>
            <ac:spMk id="113" creationId="{5F5BF421-155E-4B53-8809-98950B5CBCBD}"/>
          </ac:spMkLst>
        </pc:spChg>
        <pc:spChg chg="mod">
          <ac:chgData name="Aurelien Domont" userId="6da7715ce44349b3" providerId="LiveId" clId="{8C97B853-E239-49C0-A36B-A3F2C855C3BA}" dt="2023-11-02T06:46:54.602" v="23721" actId="207"/>
          <ac:spMkLst>
            <pc:docMk/>
            <pc:sldMk cId="3801254905" sldId="2445"/>
            <ac:spMk id="117" creationId="{C6D5837C-E5FC-4DAC-9525-CBF22A4800B7}"/>
          </ac:spMkLst>
        </pc:spChg>
        <pc:spChg chg="mod">
          <ac:chgData name="Aurelien Domont" userId="6da7715ce44349b3" providerId="LiveId" clId="{8C97B853-E239-49C0-A36B-A3F2C855C3BA}" dt="2023-11-02T06:46:54.602" v="23721" actId="207"/>
          <ac:spMkLst>
            <pc:docMk/>
            <pc:sldMk cId="3801254905" sldId="2445"/>
            <ac:spMk id="118" creationId="{9E6A675B-0959-43EC-93E2-538E5F21C5EC}"/>
          </ac:spMkLst>
        </pc:spChg>
      </pc:sldChg>
      <pc:sldChg chg="addSp delSp modSp add mod modClrScheme chgLayout">
        <pc:chgData name="Aurelien Domont" userId="6da7715ce44349b3" providerId="LiveId" clId="{8C97B853-E239-49C0-A36B-A3F2C855C3BA}" dt="2023-11-02T06:47:53.872" v="23763" actId="20577"/>
        <pc:sldMkLst>
          <pc:docMk/>
          <pc:sldMk cId="967848613" sldId="2446"/>
        </pc:sldMkLst>
        <pc:spChg chg="add mod">
          <ac:chgData name="Aurelien Domont" userId="6da7715ce44349b3" providerId="LiveId" clId="{8C97B853-E239-49C0-A36B-A3F2C855C3BA}" dt="2023-11-02T06:47:53.872" v="23763" actId="20577"/>
          <ac:spMkLst>
            <pc:docMk/>
            <pc:sldMk cId="967848613" sldId="2446"/>
            <ac:spMk id="5" creationId="{C99F2D25-3A57-0293-5E21-B01220B0CA9D}"/>
          </ac:spMkLst>
        </pc:spChg>
        <pc:spChg chg="mod ord">
          <ac:chgData name="Aurelien Domont" userId="6da7715ce44349b3" providerId="LiveId" clId="{8C97B853-E239-49C0-A36B-A3F2C855C3BA}" dt="2023-11-02T06:44:42.753" v="23664"/>
          <ac:spMkLst>
            <pc:docMk/>
            <pc:sldMk cId="967848613" sldId="2446"/>
            <ac:spMk id="16" creationId="{6C2BB713-9637-4B9B-938F-E9768876782A}"/>
          </ac:spMkLst>
        </pc:spChg>
        <pc:spChg chg="del">
          <ac:chgData name="Aurelien Domont" userId="6da7715ce44349b3" providerId="LiveId" clId="{8C97B853-E239-49C0-A36B-A3F2C855C3BA}" dt="2023-11-02T06:47:40.114" v="23751" actId="478"/>
          <ac:spMkLst>
            <pc:docMk/>
            <pc:sldMk cId="967848613" sldId="2446"/>
            <ac:spMk id="66" creationId="{B20D6F6E-B5FE-448C-97EF-3EABBE730027}"/>
          </ac:spMkLst>
        </pc:spChg>
        <pc:spChg chg="mod ord">
          <ac:chgData name="Aurelien Domont" userId="6da7715ce44349b3" providerId="LiveId" clId="{8C97B853-E239-49C0-A36B-A3F2C855C3BA}" dt="2023-11-02T06:44:42.753" v="23664"/>
          <ac:spMkLst>
            <pc:docMk/>
            <pc:sldMk cId="967848613" sldId="2446"/>
            <ac:spMk id="84" creationId="{75930A38-3A3D-4E8B-8DCE-4F55A5111B5B}"/>
          </ac:spMkLst>
        </pc:spChg>
      </pc:sldChg>
      <pc:sldChg chg="addSp delSp modSp add mod modClrScheme chgLayout">
        <pc:chgData name="Aurelien Domont" userId="6da7715ce44349b3" providerId="LiveId" clId="{8C97B853-E239-49C0-A36B-A3F2C855C3BA}" dt="2023-11-02T06:47:58.977" v="23767" actId="20577"/>
        <pc:sldMkLst>
          <pc:docMk/>
          <pc:sldMk cId="526972999" sldId="2447"/>
        </pc:sldMkLst>
        <pc:spChg chg="add mod">
          <ac:chgData name="Aurelien Domont" userId="6da7715ce44349b3" providerId="LiveId" clId="{8C97B853-E239-49C0-A36B-A3F2C855C3BA}" dt="2023-11-02T06:47:58.977" v="23767" actId="20577"/>
          <ac:spMkLst>
            <pc:docMk/>
            <pc:sldMk cId="526972999" sldId="2447"/>
            <ac:spMk id="5" creationId="{6AD34ED2-F9F8-3D39-3FE8-B2E0CAF5192B}"/>
          </ac:spMkLst>
        </pc:spChg>
        <pc:spChg chg="mod ord">
          <ac:chgData name="Aurelien Domont" userId="6da7715ce44349b3" providerId="LiveId" clId="{8C97B853-E239-49C0-A36B-A3F2C855C3BA}" dt="2023-11-02T06:44:42.753" v="23664"/>
          <ac:spMkLst>
            <pc:docMk/>
            <pc:sldMk cId="526972999" sldId="2447"/>
            <ac:spMk id="16" creationId="{6C2BB713-9637-4B9B-938F-E9768876782A}"/>
          </ac:spMkLst>
        </pc:spChg>
        <pc:spChg chg="del">
          <ac:chgData name="Aurelien Domont" userId="6da7715ce44349b3" providerId="LiveId" clId="{8C97B853-E239-49C0-A36B-A3F2C855C3BA}" dt="2023-11-02T06:47:56.951" v="23764" actId="478"/>
          <ac:spMkLst>
            <pc:docMk/>
            <pc:sldMk cId="526972999" sldId="2447"/>
            <ac:spMk id="66" creationId="{B20D6F6E-B5FE-448C-97EF-3EABBE730027}"/>
          </ac:spMkLst>
        </pc:spChg>
        <pc:spChg chg="mod ord">
          <ac:chgData name="Aurelien Domont" userId="6da7715ce44349b3" providerId="LiveId" clId="{8C97B853-E239-49C0-A36B-A3F2C855C3BA}" dt="2023-11-02T06:44:42.753" v="23664"/>
          <ac:spMkLst>
            <pc:docMk/>
            <pc:sldMk cId="526972999" sldId="2447"/>
            <ac:spMk id="84" creationId="{75930A38-3A3D-4E8B-8DCE-4F55A5111B5B}"/>
          </ac:spMkLst>
        </pc:spChg>
      </pc:sldChg>
      <pc:sldChg chg="addSp delSp modSp add mod modClrScheme chgLayout">
        <pc:chgData name="Aurelien Domont" userId="6da7715ce44349b3" providerId="LiveId" clId="{8C97B853-E239-49C0-A36B-A3F2C855C3BA}" dt="2023-11-02T06:48:26.232" v="23790" actId="1076"/>
        <pc:sldMkLst>
          <pc:docMk/>
          <pc:sldMk cId="351239133" sldId="2448"/>
        </pc:sldMkLst>
        <pc:spChg chg="add mod">
          <ac:chgData name="Aurelien Domont" userId="6da7715ce44349b3" providerId="LiveId" clId="{8C97B853-E239-49C0-A36B-A3F2C855C3BA}" dt="2023-11-02T06:48:18.310" v="23788" actId="20577"/>
          <ac:spMkLst>
            <pc:docMk/>
            <pc:sldMk cId="351239133" sldId="2448"/>
            <ac:spMk id="5" creationId="{2ECF625A-C6EB-8A75-FCAC-91F4704A0449}"/>
          </ac:spMkLst>
        </pc:spChg>
        <pc:spChg chg="del">
          <ac:chgData name="Aurelien Domont" userId="6da7715ce44349b3" providerId="LiveId" clId="{8C97B853-E239-49C0-A36B-A3F2C855C3BA}" dt="2023-11-02T06:48:21.910" v="23789" actId="478"/>
          <ac:spMkLst>
            <pc:docMk/>
            <pc:sldMk cId="351239133" sldId="2448"/>
            <ac:spMk id="9" creationId="{8F5AAC25-37CA-3F1F-90EC-578CB84DACAE}"/>
          </ac:spMkLst>
        </pc:spChg>
        <pc:spChg chg="del">
          <ac:chgData name="Aurelien Domont" userId="6da7715ce44349b3" providerId="LiveId" clId="{8C97B853-E239-49C0-A36B-A3F2C855C3BA}" dt="2023-11-02T06:48:21.910" v="23789" actId="478"/>
          <ac:spMkLst>
            <pc:docMk/>
            <pc:sldMk cId="351239133" sldId="2448"/>
            <ac:spMk id="10" creationId="{0E58363F-2463-1155-BAD9-C23BE95FBCDB}"/>
          </ac:spMkLst>
        </pc:spChg>
        <pc:spChg chg="mod ord">
          <ac:chgData name="Aurelien Domont" userId="6da7715ce44349b3" providerId="LiveId" clId="{8C97B853-E239-49C0-A36B-A3F2C855C3BA}" dt="2023-11-02T06:44:42.753" v="23664"/>
          <ac:spMkLst>
            <pc:docMk/>
            <pc:sldMk cId="351239133" sldId="2448"/>
            <ac:spMk id="16" creationId="{6C2BB713-9637-4B9B-938F-E9768876782A}"/>
          </ac:spMkLst>
        </pc:spChg>
        <pc:spChg chg="del">
          <ac:chgData name="Aurelien Domont" userId="6da7715ce44349b3" providerId="LiveId" clId="{8C97B853-E239-49C0-A36B-A3F2C855C3BA}" dt="2023-11-02T06:48:13.522" v="23776" actId="478"/>
          <ac:spMkLst>
            <pc:docMk/>
            <pc:sldMk cId="351239133" sldId="2448"/>
            <ac:spMk id="66" creationId="{B20D6F6E-B5FE-448C-97EF-3EABBE730027}"/>
          </ac:spMkLst>
        </pc:spChg>
        <pc:spChg chg="mod ord">
          <ac:chgData name="Aurelien Domont" userId="6da7715ce44349b3" providerId="LiveId" clId="{8C97B853-E239-49C0-A36B-A3F2C855C3BA}" dt="2023-11-02T06:44:42.753" v="23664"/>
          <ac:spMkLst>
            <pc:docMk/>
            <pc:sldMk cId="351239133" sldId="2448"/>
            <ac:spMk id="84" creationId="{75930A38-3A3D-4E8B-8DCE-4F55A5111B5B}"/>
          </ac:spMkLst>
        </pc:spChg>
        <pc:picChg chg="mod">
          <ac:chgData name="Aurelien Domont" userId="6da7715ce44349b3" providerId="LiveId" clId="{8C97B853-E239-49C0-A36B-A3F2C855C3BA}" dt="2023-11-02T06:48:26.232" v="23790" actId="1076"/>
          <ac:picMkLst>
            <pc:docMk/>
            <pc:sldMk cId="351239133" sldId="2448"/>
            <ac:picMk id="3" creationId="{6B3642FD-10A6-40AE-8EC5-951437A5BC7F}"/>
          </ac:picMkLst>
        </pc:picChg>
        <pc:picChg chg="mod">
          <ac:chgData name="Aurelien Domont" userId="6da7715ce44349b3" providerId="LiveId" clId="{8C97B853-E239-49C0-A36B-A3F2C855C3BA}" dt="2023-11-02T06:48:26.232" v="23790" actId="1076"/>
          <ac:picMkLst>
            <pc:docMk/>
            <pc:sldMk cId="351239133" sldId="2448"/>
            <ac:picMk id="8" creationId="{E7D4340F-9F25-4F35-9DE5-A51A1FD2A52D}"/>
          </ac:picMkLst>
        </pc:picChg>
      </pc:sldChg>
      <pc:sldChg chg="addSp delSp modSp add mod modClrScheme chgLayout">
        <pc:chgData name="Aurelien Domont" userId="6da7715ce44349b3" providerId="LiveId" clId="{8C97B853-E239-49C0-A36B-A3F2C855C3BA}" dt="2023-11-02T06:48:05.292" v="23771" actId="20577"/>
        <pc:sldMkLst>
          <pc:docMk/>
          <pc:sldMk cId="3917879965" sldId="2449"/>
        </pc:sldMkLst>
        <pc:spChg chg="add mod">
          <ac:chgData name="Aurelien Domont" userId="6da7715ce44349b3" providerId="LiveId" clId="{8C97B853-E239-49C0-A36B-A3F2C855C3BA}" dt="2023-11-02T06:48:05.292" v="23771" actId="20577"/>
          <ac:spMkLst>
            <pc:docMk/>
            <pc:sldMk cId="3917879965" sldId="2449"/>
            <ac:spMk id="5" creationId="{53DAFC7B-4800-BC4D-3AD7-4BEB480EF800}"/>
          </ac:spMkLst>
        </pc:spChg>
        <pc:spChg chg="mod ord">
          <ac:chgData name="Aurelien Domont" userId="6da7715ce44349b3" providerId="LiveId" clId="{8C97B853-E239-49C0-A36B-A3F2C855C3BA}" dt="2023-11-02T06:44:42.753" v="23664"/>
          <ac:spMkLst>
            <pc:docMk/>
            <pc:sldMk cId="3917879965" sldId="2449"/>
            <ac:spMk id="16" creationId="{6C2BB713-9637-4B9B-938F-E9768876782A}"/>
          </ac:spMkLst>
        </pc:spChg>
        <pc:spChg chg="del">
          <ac:chgData name="Aurelien Domont" userId="6da7715ce44349b3" providerId="LiveId" clId="{8C97B853-E239-49C0-A36B-A3F2C855C3BA}" dt="2023-11-02T06:48:02.810" v="23768" actId="478"/>
          <ac:spMkLst>
            <pc:docMk/>
            <pc:sldMk cId="3917879965" sldId="2449"/>
            <ac:spMk id="66" creationId="{B20D6F6E-B5FE-448C-97EF-3EABBE730027}"/>
          </ac:spMkLst>
        </pc:spChg>
        <pc:spChg chg="mod ord">
          <ac:chgData name="Aurelien Domont" userId="6da7715ce44349b3" providerId="LiveId" clId="{8C97B853-E239-49C0-A36B-A3F2C855C3BA}" dt="2023-11-02T06:44:42.753" v="23664"/>
          <ac:spMkLst>
            <pc:docMk/>
            <pc:sldMk cId="3917879965" sldId="2449"/>
            <ac:spMk id="84" creationId="{75930A38-3A3D-4E8B-8DCE-4F55A5111B5B}"/>
          </ac:spMkLst>
        </pc:spChg>
      </pc:sldChg>
      <pc:sldChg chg="addSp delSp modSp add mod modClrScheme chgLayout">
        <pc:chgData name="Aurelien Domont" userId="6da7715ce44349b3" providerId="LiveId" clId="{8C97B853-E239-49C0-A36B-A3F2C855C3BA}" dt="2023-11-02T06:48:10.332" v="23775" actId="20577"/>
        <pc:sldMkLst>
          <pc:docMk/>
          <pc:sldMk cId="3554794133" sldId="2450"/>
        </pc:sldMkLst>
        <pc:spChg chg="add mod">
          <ac:chgData name="Aurelien Domont" userId="6da7715ce44349b3" providerId="LiveId" clId="{8C97B853-E239-49C0-A36B-A3F2C855C3BA}" dt="2023-11-02T06:48:10.332" v="23775" actId="20577"/>
          <ac:spMkLst>
            <pc:docMk/>
            <pc:sldMk cId="3554794133" sldId="2450"/>
            <ac:spMk id="5" creationId="{224517B8-9A33-1C25-D555-6AC336D518E3}"/>
          </ac:spMkLst>
        </pc:spChg>
        <pc:spChg chg="mod ord">
          <ac:chgData name="Aurelien Domont" userId="6da7715ce44349b3" providerId="LiveId" clId="{8C97B853-E239-49C0-A36B-A3F2C855C3BA}" dt="2023-11-02T06:44:42.753" v="23664"/>
          <ac:spMkLst>
            <pc:docMk/>
            <pc:sldMk cId="3554794133" sldId="2450"/>
            <ac:spMk id="16" creationId="{6C2BB713-9637-4B9B-938F-E9768876782A}"/>
          </ac:spMkLst>
        </pc:spChg>
        <pc:spChg chg="del">
          <ac:chgData name="Aurelien Domont" userId="6da7715ce44349b3" providerId="LiveId" clId="{8C97B853-E239-49C0-A36B-A3F2C855C3BA}" dt="2023-11-02T06:48:08.259" v="23772" actId="478"/>
          <ac:spMkLst>
            <pc:docMk/>
            <pc:sldMk cId="3554794133" sldId="2450"/>
            <ac:spMk id="66" creationId="{B20D6F6E-B5FE-448C-97EF-3EABBE730027}"/>
          </ac:spMkLst>
        </pc:spChg>
        <pc:spChg chg="mod ord">
          <ac:chgData name="Aurelien Domont" userId="6da7715ce44349b3" providerId="LiveId" clId="{8C97B853-E239-49C0-A36B-A3F2C855C3BA}" dt="2023-11-02T06:44:42.753" v="23664"/>
          <ac:spMkLst>
            <pc:docMk/>
            <pc:sldMk cId="3554794133" sldId="2450"/>
            <ac:spMk id="84" creationId="{75930A38-3A3D-4E8B-8DCE-4F55A5111B5B}"/>
          </ac:spMkLst>
        </pc:spChg>
      </pc:sldChg>
      <pc:sldChg chg="modSp add mod modClrScheme chgLayout">
        <pc:chgData name="Aurelien Domont" userId="6da7715ce44349b3" providerId="LiveId" clId="{8C97B853-E239-49C0-A36B-A3F2C855C3BA}" dt="2023-11-02T06:44:42.753" v="23664"/>
        <pc:sldMkLst>
          <pc:docMk/>
          <pc:sldMk cId="2457909485" sldId="2451"/>
        </pc:sldMkLst>
        <pc:spChg chg="mod ord">
          <ac:chgData name="Aurelien Domont" userId="6da7715ce44349b3" providerId="LiveId" clId="{8C97B853-E239-49C0-A36B-A3F2C855C3BA}" dt="2023-11-02T06:44:42.753" v="23664"/>
          <ac:spMkLst>
            <pc:docMk/>
            <pc:sldMk cId="2457909485" sldId="2451"/>
            <ac:spMk id="16" creationId="{6C2BB713-9637-4B9B-938F-E9768876782A}"/>
          </ac:spMkLst>
        </pc:spChg>
        <pc:spChg chg="mod ord">
          <ac:chgData name="Aurelien Domont" userId="6da7715ce44349b3" providerId="LiveId" clId="{8C97B853-E239-49C0-A36B-A3F2C855C3BA}" dt="2023-11-02T06:44:42.753" v="23664"/>
          <ac:spMkLst>
            <pc:docMk/>
            <pc:sldMk cId="2457909485" sldId="2451"/>
            <ac:spMk id="23" creationId="{F454D14B-DAC4-4704-9DA8-57CC091E82CA}"/>
          </ac:spMkLst>
        </pc:spChg>
      </pc:sldChg>
      <pc:sldChg chg="addSp delSp modSp add mod modClrScheme chgLayout">
        <pc:chgData name="Aurelien Domont" userId="6da7715ce44349b3" providerId="LiveId" clId="{8C97B853-E239-49C0-A36B-A3F2C855C3BA}" dt="2023-11-02T06:49:21.899" v="23812" actId="20577"/>
        <pc:sldMkLst>
          <pc:docMk/>
          <pc:sldMk cId="3397914777" sldId="2452"/>
        </pc:sldMkLst>
        <pc:spChg chg="add mod">
          <ac:chgData name="Aurelien Domont" userId="6da7715ce44349b3" providerId="LiveId" clId="{8C97B853-E239-49C0-A36B-A3F2C855C3BA}" dt="2023-11-02T06:49:21.899" v="23812" actId="20577"/>
          <ac:spMkLst>
            <pc:docMk/>
            <pc:sldMk cId="3397914777" sldId="2452"/>
            <ac:spMk id="5" creationId="{1FFB939F-C835-5585-407B-7E51CCBFC6B7}"/>
          </ac:spMkLst>
        </pc:spChg>
        <pc:spChg chg="mod ord">
          <ac:chgData name="Aurelien Domont" userId="6da7715ce44349b3" providerId="LiveId" clId="{8C97B853-E239-49C0-A36B-A3F2C855C3BA}" dt="2023-11-02T06:44:42.753" v="23664"/>
          <ac:spMkLst>
            <pc:docMk/>
            <pc:sldMk cId="3397914777" sldId="2452"/>
            <ac:spMk id="16" creationId="{6C2BB713-9637-4B9B-938F-E9768876782A}"/>
          </ac:spMkLst>
        </pc:spChg>
        <pc:spChg chg="mod">
          <ac:chgData name="Aurelien Domont" userId="6da7715ce44349b3" providerId="LiveId" clId="{8C97B853-E239-49C0-A36B-A3F2C855C3BA}" dt="2023-11-02T06:49:12.036" v="23810" actId="207"/>
          <ac:spMkLst>
            <pc:docMk/>
            <pc:sldMk cId="3397914777" sldId="2452"/>
            <ac:spMk id="52" creationId="{D17DC261-8E20-4ADE-B00F-E21CFF4AEE67}"/>
          </ac:spMkLst>
        </pc:spChg>
        <pc:spChg chg="mod">
          <ac:chgData name="Aurelien Domont" userId="6da7715ce44349b3" providerId="LiveId" clId="{8C97B853-E239-49C0-A36B-A3F2C855C3BA}" dt="2023-11-02T06:49:12.036" v="23810" actId="207"/>
          <ac:spMkLst>
            <pc:docMk/>
            <pc:sldMk cId="3397914777" sldId="2452"/>
            <ac:spMk id="53" creationId="{C745064C-2EDF-4D41-9106-53E356E7DE62}"/>
          </ac:spMkLst>
        </pc:spChg>
        <pc:spChg chg="mod">
          <ac:chgData name="Aurelien Domont" userId="6da7715ce44349b3" providerId="LiveId" clId="{8C97B853-E239-49C0-A36B-A3F2C855C3BA}" dt="2023-11-02T06:49:12.036" v="23810" actId="207"/>
          <ac:spMkLst>
            <pc:docMk/>
            <pc:sldMk cId="3397914777" sldId="2452"/>
            <ac:spMk id="56" creationId="{C1195157-029B-43AC-9D73-CE3DF52BA710}"/>
          </ac:spMkLst>
        </pc:spChg>
        <pc:spChg chg="mod">
          <ac:chgData name="Aurelien Domont" userId="6da7715ce44349b3" providerId="LiveId" clId="{8C97B853-E239-49C0-A36B-A3F2C855C3BA}" dt="2023-11-02T06:49:12.036" v="23810" actId="207"/>
          <ac:spMkLst>
            <pc:docMk/>
            <pc:sldMk cId="3397914777" sldId="2452"/>
            <ac:spMk id="57" creationId="{766AC92E-08AC-40EC-9330-BCD44A9C89E3}"/>
          </ac:spMkLst>
        </pc:spChg>
        <pc:spChg chg="mod">
          <ac:chgData name="Aurelien Domont" userId="6da7715ce44349b3" providerId="LiveId" clId="{8C97B853-E239-49C0-A36B-A3F2C855C3BA}" dt="2023-11-02T06:49:12.036" v="23810" actId="207"/>
          <ac:spMkLst>
            <pc:docMk/>
            <pc:sldMk cId="3397914777" sldId="2452"/>
            <ac:spMk id="58" creationId="{0DF25D98-8F42-4073-87FD-4B0CCD235B01}"/>
          </ac:spMkLst>
        </pc:spChg>
        <pc:spChg chg="mod">
          <ac:chgData name="Aurelien Domont" userId="6da7715ce44349b3" providerId="LiveId" clId="{8C97B853-E239-49C0-A36B-A3F2C855C3BA}" dt="2023-11-02T06:49:12.036" v="23810" actId="207"/>
          <ac:spMkLst>
            <pc:docMk/>
            <pc:sldMk cId="3397914777" sldId="2452"/>
            <ac:spMk id="62" creationId="{4F315F31-B8E0-4FC1-8D00-42AB0C60243E}"/>
          </ac:spMkLst>
        </pc:spChg>
        <pc:spChg chg="del">
          <ac:chgData name="Aurelien Domont" userId="6da7715ce44349b3" providerId="LiveId" clId="{8C97B853-E239-49C0-A36B-A3F2C855C3BA}" dt="2023-11-02T06:48:39.372" v="23791" actId="478"/>
          <ac:spMkLst>
            <pc:docMk/>
            <pc:sldMk cId="3397914777" sldId="2452"/>
            <ac:spMk id="66" creationId="{B20D6F6E-B5FE-448C-97EF-3EABBE730027}"/>
          </ac:spMkLst>
        </pc:spChg>
        <pc:spChg chg="mod">
          <ac:chgData name="Aurelien Domont" userId="6da7715ce44349b3" providerId="LiveId" clId="{8C97B853-E239-49C0-A36B-A3F2C855C3BA}" dt="2023-11-02T06:49:12.036" v="23810" actId="207"/>
          <ac:spMkLst>
            <pc:docMk/>
            <pc:sldMk cId="3397914777" sldId="2452"/>
            <ac:spMk id="69" creationId="{7832B03F-86D9-43B9-9A5C-BC3BE9660716}"/>
          </ac:spMkLst>
        </pc:spChg>
        <pc:spChg chg="mod">
          <ac:chgData name="Aurelien Domont" userId="6da7715ce44349b3" providerId="LiveId" clId="{8C97B853-E239-49C0-A36B-A3F2C855C3BA}" dt="2023-11-02T06:49:12.036" v="23810" actId="207"/>
          <ac:spMkLst>
            <pc:docMk/>
            <pc:sldMk cId="3397914777" sldId="2452"/>
            <ac:spMk id="71" creationId="{302E686D-8A3C-4CBE-893E-C8B83F25C2A2}"/>
          </ac:spMkLst>
        </pc:spChg>
        <pc:spChg chg="mod">
          <ac:chgData name="Aurelien Domont" userId="6da7715ce44349b3" providerId="LiveId" clId="{8C97B853-E239-49C0-A36B-A3F2C855C3BA}" dt="2023-11-02T06:49:12.036" v="23810" actId="207"/>
          <ac:spMkLst>
            <pc:docMk/>
            <pc:sldMk cId="3397914777" sldId="2452"/>
            <ac:spMk id="72" creationId="{4166100D-269D-41A7-9197-F3A165273045}"/>
          </ac:spMkLst>
        </pc:spChg>
        <pc:spChg chg="mod">
          <ac:chgData name="Aurelien Domont" userId="6da7715ce44349b3" providerId="LiveId" clId="{8C97B853-E239-49C0-A36B-A3F2C855C3BA}" dt="2023-11-02T06:49:12.036" v="23810" actId="207"/>
          <ac:spMkLst>
            <pc:docMk/>
            <pc:sldMk cId="3397914777" sldId="2452"/>
            <ac:spMk id="73" creationId="{256C4610-8B39-4722-8E3B-0A3F48C85B20}"/>
          </ac:spMkLst>
        </pc:spChg>
        <pc:spChg chg="mod">
          <ac:chgData name="Aurelien Domont" userId="6da7715ce44349b3" providerId="LiveId" clId="{8C97B853-E239-49C0-A36B-A3F2C855C3BA}" dt="2023-11-02T06:49:12.036" v="23810" actId="207"/>
          <ac:spMkLst>
            <pc:docMk/>
            <pc:sldMk cId="3397914777" sldId="2452"/>
            <ac:spMk id="74" creationId="{4912189E-90D4-483B-A0B3-24A569E370B7}"/>
          </ac:spMkLst>
        </pc:spChg>
        <pc:spChg chg="mod">
          <ac:chgData name="Aurelien Domont" userId="6da7715ce44349b3" providerId="LiveId" clId="{8C97B853-E239-49C0-A36B-A3F2C855C3BA}" dt="2023-11-02T06:49:12.036" v="23810" actId="207"/>
          <ac:spMkLst>
            <pc:docMk/>
            <pc:sldMk cId="3397914777" sldId="2452"/>
            <ac:spMk id="75" creationId="{77E3F8E5-127A-405D-8410-9635906113EB}"/>
          </ac:spMkLst>
        </pc:spChg>
        <pc:spChg chg="mod">
          <ac:chgData name="Aurelien Domont" userId="6da7715ce44349b3" providerId="LiveId" clId="{8C97B853-E239-49C0-A36B-A3F2C855C3BA}" dt="2023-11-02T06:49:12.036" v="23810" actId="207"/>
          <ac:spMkLst>
            <pc:docMk/>
            <pc:sldMk cId="3397914777" sldId="2452"/>
            <ac:spMk id="76" creationId="{5F642638-6368-44F1-A9B7-57CC5779D4F7}"/>
          </ac:spMkLst>
        </pc:spChg>
        <pc:spChg chg="mod">
          <ac:chgData name="Aurelien Domont" userId="6da7715ce44349b3" providerId="LiveId" clId="{8C97B853-E239-49C0-A36B-A3F2C855C3BA}" dt="2023-11-02T06:49:12.036" v="23810" actId="207"/>
          <ac:spMkLst>
            <pc:docMk/>
            <pc:sldMk cId="3397914777" sldId="2452"/>
            <ac:spMk id="77" creationId="{A63B573C-94DD-4A67-958B-17C92809E20C}"/>
          </ac:spMkLst>
        </pc:spChg>
        <pc:spChg chg="mod">
          <ac:chgData name="Aurelien Domont" userId="6da7715ce44349b3" providerId="LiveId" clId="{8C97B853-E239-49C0-A36B-A3F2C855C3BA}" dt="2023-11-02T06:49:12.036" v="23810" actId="207"/>
          <ac:spMkLst>
            <pc:docMk/>
            <pc:sldMk cId="3397914777" sldId="2452"/>
            <ac:spMk id="78" creationId="{51EC6906-1AA0-40B9-B7A5-AC873A1E2C7D}"/>
          </ac:spMkLst>
        </pc:spChg>
        <pc:spChg chg="mod">
          <ac:chgData name="Aurelien Domont" userId="6da7715ce44349b3" providerId="LiveId" clId="{8C97B853-E239-49C0-A36B-A3F2C855C3BA}" dt="2023-11-02T06:49:12.036" v="23810" actId="207"/>
          <ac:spMkLst>
            <pc:docMk/>
            <pc:sldMk cId="3397914777" sldId="2452"/>
            <ac:spMk id="79" creationId="{0F4388C8-1E7D-4B99-900F-8B836845047D}"/>
          </ac:spMkLst>
        </pc:spChg>
        <pc:spChg chg="mod">
          <ac:chgData name="Aurelien Domont" userId="6da7715ce44349b3" providerId="LiveId" clId="{8C97B853-E239-49C0-A36B-A3F2C855C3BA}" dt="2023-11-02T06:49:12.036" v="23810" actId="207"/>
          <ac:spMkLst>
            <pc:docMk/>
            <pc:sldMk cId="3397914777" sldId="2452"/>
            <ac:spMk id="80" creationId="{8F1B23C1-734F-4CBA-9CAE-11D016EC6E4B}"/>
          </ac:spMkLst>
        </pc:spChg>
        <pc:spChg chg="mod">
          <ac:chgData name="Aurelien Domont" userId="6da7715ce44349b3" providerId="LiveId" clId="{8C97B853-E239-49C0-A36B-A3F2C855C3BA}" dt="2023-11-02T06:49:12.036" v="23810" actId="207"/>
          <ac:spMkLst>
            <pc:docMk/>
            <pc:sldMk cId="3397914777" sldId="2452"/>
            <ac:spMk id="81" creationId="{78F07B04-E1DF-4F82-A7EC-DE1382159C24}"/>
          </ac:spMkLst>
        </pc:spChg>
        <pc:spChg chg="mod">
          <ac:chgData name="Aurelien Domont" userId="6da7715ce44349b3" providerId="LiveId" clId="{8C97B853-E239-49C0-A36B-A3F2C855C3BA}" dt="2023-11-02T06:49:12.036" v="23810" actId="207"/>
          <ac:spMkLst>
            <pc:docMk/>
            <pc:sldMk cId="3397914777" sldId="2452"/>
            <ac:spMk id="82" creationId="{00F10451-80A6-454B-A8D2-1EA0D641C4D2}"/>
          </ac:spMkLst>
        </pc:spChg>
        <pc:spChg chg="mod">
          <ac:chgData name="Aurelien Domont" userId="6da7715ce44349b3" providerId="LiveId" clId="{8C97B853-E239-49C0-A36B-A3F2C855C3BA}" dt="2023-11-02T06:49:12.036" v="23810" actId="207"/>
          <ac:spMkLst>
            <pc:docMk/>
            <pc:sldMk cId="3397914777" sldId="2452"/>
            <ac:spMk id="83" creationId="{D3C2E5C3-18FA-4EA0-A0EA-355CDA838DDF}"/>
          </ac:spMkLst>
        </pc:spChg>
        <pc:spChg chg="mod ord">
          <ac:chgData name="Aurelien Domont" userId="6da7715ce44349b3" providerId="LiveId" clId="{8C97B853-E239-49C0-A36B-A3F2C855C3BA}" dt="2023-11-02T06:44:42.753" v="23664"/>
          <ac:spMkLst>
            <pc:docMk/>
            <pc:sldMk cId="3397914777" sldId="2452"/>
            <ac:spMk id="84" creationId="{75930A38-3A3D-4E8B-8DCE-4F55A5111B5B}"/>
          </ac:spMkLst>
        </pc:spChg>
        <pc:spChg chg="mod">
          <ac:chgData name="Aurelien Domont" userId="6da7715ce44349b3" providerId="LiveId" clId="{8C97B853-E239-49C0-A36B-A3F2C855C3BA}" dt="2023-11-02T06:49:12.036" v="23810" actId="207"/>
          <ac:spMkLst>
            <pc:docMk/>
            <pc:sldMk cId="3397914777" sldId="2452"/>
            <ac:spMk id="85" creationId="{78361845-AE7C-4A24-BDAD-0C877F57BA84}"/>
          </ac:spMkLst>
        </pc:spChg>
        <pc:spChg chg="mod">
          <ac:chgData name="Aurelien Domont" userId="6da7715ce44349b3" providerId="LiveId" clId="{8C97B853-E239-49C0-A36B-A3F2C855C3BA}" dt="2023-11-02T06:49:12.036" v="23810" actId="207"/>
          <ac:spMkLst>
            <pc:docMk/>
            <pc:sldMk cId="3397914777" sldId="2452"/>
            <ac:spMk id="86" creationId="{5D4A3890-A311-423E-A19F-E6DC28A09FCA}"/>
          </ac:spMkLst>
        </pc:spChg>
        <pc:spChg chg="mod">
          <ac:chgData name="Aurelien Domont" userId="6da7715ce44349b3" providerId="LiveId" clId="{8C97B853-E239-49C0-A36B-A3F2C855C3BA}" dt="2023-11-02T06:49:12.036" v="23810" actId="207"/>
          <ac:spMkLst>
            <pc:docMk/>
            <pc:sldMk cId="3397914777" sldId="2452"/>
            <ac:spMk id="89" creationId="{45962E28-F4E0-4C70-97F8-1191B8171A5A}"/>
          </ac:spMkLst>
        </pc:spChg>
        <pc:spChg chg="mod">
          <ac:chgData name="Aurelien Domont" userId="6da7715ce44349b3" providerId="LiveId" clId="{8C97B853-E239-49C0-A36B-A3F2C855C3BA}" dt="2023-11-02T06:49:12.036" v="23810" actId="207"/>
          <ac:spMkLst>
            <pc:docMk/>
            <pc:sldMk cId="3397914777" sldId="2452"/>
            <ac:spMk id="110" creationId="{6450CA0F-40AF-409F-AC4C-47AC47525E2E}"/>
          </ac:spMkLst>
        </pc:spChg>
        <pc:spChg chg="mod">
          <ac:chgData name="Aurelien Domont" userId="6da7715ce44349b3" providerId="LiveId" clId="{8C97B853-E239-49C0-A36B-A3F2C855C3BA}" dt="2023-11-02T06:49:12.036" v="23810" actId="207"/>
          <ac:spMkLst>
            <pc:docMk/>
            <pc:sldMk cId="3397914777" sldId="2452"/>
            <ac:spMk id="111" creationId="{CE6B7243-D5DC-4EF5-8647-0E2C4C8D18F3}"/>
          </ac:spMkLst>
        </pc:spChg>
        <pc:spChg chg="mod">
          <ac:chgData name="Aurelien Domont" userId="6da7715ce44349b3" providerId="LiveId" clId="{8C97B853-E239-49C0-A36B-A3F2C855C3BA}" dt="2023-11-02T06:49:12.036" v="23810" actId="207"/>
          <ac:spMkLst>
            <pc:docMk/>
            <pc:sldMk cId="3397914777" sldId="2452"/>
            <ac:spMk id="112" creationId="{ACDED126-EFEA-4D15-B180-A85DA9E40B8B}"/>
          </ac:spMkLst>
        </pc:spChg>
        <pc:spChg chg="mod">
          <ac:chgData name="Aurelien Domont" userId="6da7715ce44349b3" providerId="LiveId" clId="{8C97B853-E239-49C0-A36B-A3F2C855C3BA}" dt="2023-11-02T06:49:12.036" v="23810" actId="207"/>
          <ac:spMkLst>
            <pc:docMk/>
            <pc:sldMk cId="3397914777" sldId="2452"/>
            <ac:spMk id="116" creationId="{CE3AF3AA-C409-4727-B25F-A1B732F59A45}"/>
          </ac:spMkLst>
        </pc:spChg>
        <pc:spChg chg="mod">
          <ac:chgData name="Aurelien Domont" userId="6da7715ce44349b3" providerId="LiveId" clId="{8C97B853-E239-49C0-A36B-A3F2C855C3BA}" dt="2023-11-02T06:49:12.036" v="23810" actId="207"/>
          <ac:spMkLst>
            <pc:docMk/>
            <pc:sldMk cId="3397914777" sldId="2452"/>
            <ac:spMk id="117" creationId="{F5CFB964-FB1E-44C8-A8E2-6741BD5E7D06}"/>
          </ac:spMkLst>
        </pc:spChg>
        <pc:spChg chg="mod">
          <ac:chgData name="Aurelien Domont" userId="6da7715ce44349b3" providerId="LiveId" clId="{8C97B853-E239-49C0-A36B-A3F2C855C3BA}" dt="2023-11-02T06:49:12.036" v="23810" actId="207"/>
          <ac:spMkLst>
            <pc:docMk/>
            <pc:sldMk cId="3397914777" sldId="2452"/>
            <ac:spMk id="118" creationId="{18CF8DF5-5048-4A4B-A4F1-3C679CA6413A}"/>
          </ac:spMkLst>
        </pc:spChg>
        <pc:spChg chg="mod">
          <ac:chgData name="Aurelien Domont" userId="6da7715ce44349b3" providerId="LiveId" clId="{8C97B853-E239-49C0-A36B-A3F2C855C3BA}" dt="2023-11-02T06:49:12.036" v="23810" actId="207"/>
          <ac:spMkLst>
            <pc:docMk/>
            <pc:sldMk cId="3397914777" sldId="2452"/>
            <ac:spMk id="133" creationId="{C394F858-3472-4F55-A969-736DE51D8CE7}"/>
          </ac:spMkLst>
        </pc:spChg>
      </pc:sldChg>
      <pc:sldChg chg="addSp delSp modSp add mod modClrScheme chgLayout">
        <pc:chgData name="Aurelien Domont" userId="6da7715ce44349b3" providerId="LiveId" clId="{8C97B853-E239-49C0-A36B-A3F2C855C3BA}" dt="2023-11-02T06:49:29.364" v="23815" actId="20577"/>
        <pc:sldMkLst>
          <pc:docMk/>
          <pc:sldMk cId="3130875905" sldId="2453"/>
        </pc:sldMkLst>
        <pc:spChg chg="add mod">
          <ac:chgData name="Aurelien Domont" userId="6da7715ce44349b3" providerId="LiveId" clId="{8C97B853-E239-49C0-A36B-A3F2C855C3BA}" dt="2023-11-02T06:49:29.364" v="23815" actId="20577"/>
          <ac:spMkLst>
            <pc:docMk/>
            <pc:sldMk cId="3130875905" sldId="2453"/>
            <ac:spMk id="5" creationId="{55EDAAF0-517F-E2A8-4751-6DD635C0FE52}"/>
          </ac:spMkLst>
        </pc:spChg>
        <pc:spChg chg="mod ord">
          <ac:chgData name="Aurelien Domont" userId="6da7715ce44349b3" providerId="LiveId" clId="{8C97B853-E239-49C0-A36B-A3F2C855C3BA}" dt="2023-11-02T06:44:42.753" v="23664"/>
          <ac:spMkLst>
            <pc:docMk/>
            <pc:sldMk cId="3130875905" sldId="2453"/>
            <ac:spMk id="16" creationId="{6C2BB713-9637-4B9B-938F-E9768876782A}"/>
          </ac:spMkLst>
        </pc:spChg>
        <pc:spChg chg="del">
          <ac:chgData name="Aurelien Domont" userId="6da7715ce44349b3" providerId="LiveId" clId="{8C97B853-E239-49C0-A36B-A3F2C855C3BA}" dt="2023-11-02T06:49:26.940" v="23813" actId="478"/>
          <ac:spMkLst>
            <pc:docMk/>
            <pc:sldMk cId="3130875905" sldId="2453"/>
            <ac:spMk id="66" creationId="{B20D6F6E-B5FE-448C-97EF-3EABBE730027}"/>
          </ac:spMkLst>
        </pc:spChg>
        <pc:spChg chg="mod ord">
          <ac:chgData name="Aurelien Domont" userId="6da7715ce44349b3" providerId="LiveId" clId="{8C97B853-E239-49C0-A36B-A3F2C855C3BA}" dt="2023-11-02T06:44:42.753" v="23664"/>
          <ac:spMkLst>
            <pc:docMk/>
            <pc:sldMk cId="3130875905" sldId="2453"/>
            <ac:spMk id="84" creationId="{75930A38-3A3D-4E8B-8DCE-4F55A5111B5B}"/>
          </ac:spMkLst>
        </pc:spChg>
      </pc:sldChg>
      <pc:sldChg chg="del">
        <pc:chgData name="Aurelien Domont" userId="6da7715ce44349b3" providerId="LiveId" clId="{8C97B853-E239-49C0-A36B-A3F2C855C3BA}" dt="2023-11-02T05:26:32.510" v="1" actId="47"/>
        <pc:sldMkLst>
          <pc:docMk/>
          <pc:sldMk cId="166377701" sldId="2454"/>
        </pc:sldMkLst>
      </pc:sldChg>
      <pc:sldChg chg="addSp delSp modSp add mod modClrScheme chgLayout">
        <pc:chgData name="Aurelien Domont" userId="6da7715ce44349b3" providerId="LiveId" clId="{8C97B853-E239-49C0-A36B-A3F2C855C3BA}" dt="2023-11-02T06:49:56.268" v="23837" actId="20577"/>
        <pc:sldMkLst>
          <pc:docMk/>
          <pc:sldMk cId="1143051604" sldId="2454"/>
        </pc:sldMkLst>
        <pc:spChg chg="add mod">
          <ac:chgData name="Aurelien Domont" userId="6da7715ce44349b3" providerId="LiveId" clId="{8C97B853-E239-49C0-A36B-A3F2C855C3BA}" dt="2023-11-02T06:49:56.268" v="23837" actId="20577"/>
          <ac:spMkLst>
            <pc:docMk/>
            <pc:sldMk cId="1143051604" sldId="2454"/>
            <ac:spMk id="5" creationId="{83717926-60B1-FE6E-63BC-569F0B985F1C}"/>
          </ac:spMkLst>
        </pc:spChg>
        <pc:spChg chg="mod ord">
          <ac:chgData name="Aurelien Domont" userId="6da7715ce44349b3" providerId="LiveId" clId="{8C97B853-E239-49C0-A36B-A3F2C855C3BA}" dt="2023-11-02T06:44:42.753" v="23664"/>
          <ac:spMkLst>
            <pc:docMk/>
            <pc:sldMk cId="1143051604" sldId="2454"/>
            <ac:spMk id="16" creationId="{6C2BB713-9637-4B9B-938F-E9768876782A}"/>
          </ac:spMkLst>
        </pc:spChg>
        <pc:spChg chg="del">
          <ac:chgData name="Aurelien Domont" userId="6da7715ce44349b3" providerId="LiveId" clId="{8C97B853-E239-49C0-A36B-A3F2C855C3BA}" dt="2023-11-02T06:49:36.839" v="23816" actId="478"/>
          <ac:spMkLst>
            <pc:docMk/>
            <pc:sldMk cId="1143051604" sldId="2454"/>
            <ac:spMk id="66" creationId="{B20D6F6E-B5FE-448C-97EF-3EABBE730027}"/>
          </ac:spMkLst>
        </pc:spChg>
        <pc:spChg chg="mod ord">
          <ac:chgData name="Aurelien Domont" userId="6da7715ce44349b3" providerId="LiveId" clId="{8C97B853-E239-49C0-A36B-A3F2C855C3BA}" dt="2023-11-02T06:44:42.753" v="23664"/>
          <ac:spMkLst>
            <pc:docMk/>
            <pc:sldMk cId="1143051604" sldId="2454"/>
            <ac:spMk id="84" creationId="{75930A38-3A3D-4E8B-8DCE-4F55A5111B5B}"/>
          </ac:spMkLst>
        </pc:spChg>
      </pc:sldChg>
      <pc:sldChg chg="modSp add mod modClrScheme chgLayout">
        <pc:chgData name="Aurelien Domont" userId="6da7715ce44349b3" providerId="LiveId" clId="{8C97B853-E239-49C0-A36B-A3F2C855C3BA}" dt="2023-11-02T06:45:59.830" v="23717"/>
        <pc:sldMkLst>
          <pc:docMk/>
          <pc:sldMk cId="1545824460" sldId="2455"/>
        </pc:sldMkLst>
        <pc:spChg chg="mod ord">
          <ac:chgData name="Aurelien Domont" userId="6da7715ce44349b3" providerId="LiveId" clId="{8C97B853-E239-49C0-A36B-A3F2C855C3BA}" dt="2023-11-02T06:44:42.753" v="23664"/>
          <ac:spMkLst>
            <pc:docMk/>
            <pc:sldMk cId="1545824460" sldId="2455"/>
            <ac:spMk id="3" creationId="{CE2529A3-BA97-486F-9E02-8DFAAA7D8D38}"/>
          </ac:spMkLst>
        </pc:spChg>
        <pc:spChg chg="mod ord">
          <ac:chgData name="Aurelien Domont" userId="6da7715ce44349b3" providerId="LiveId" clId="{8C97B853-E239-49C0-A36B-A3F2C855C3BA}" dt="2023-11-02T06:45:59.768" v="23715" actId="20577"/>
          <ac:spMkLst>
            <pc:docMk/>
            <pc:sldMk cId="1545824460" sldId="2455"/>
            <ac:spMk id="16" creationId="{6C2BB713-9637-4B9B-938F-E9768876782A}"/>
          </ac:spMkLst>
        </pc:spChg>
        <pc:graphicFrameChg chg="mod">
          <ac:chgData name="Aurelien Domont" userId="6da7715ce44349b3" providerId="LiveId" clId="{8C97B853-E239-49C0-A36B-A3F2C855C3BA}" dt="2023-11-02T06:45:59.830" v="23717"/>
          <ac:graphicFrameMkLst>
            <pc:docMk/>
            <pc:sldMk cId="1545824460" sldId="2455"/>
            <ac:graphicFrameMk id="13" creationId="{A073AF91-5325-42B9-A31A-3D179304022A}"/>
          </ac:graphicFrameMkLst>
        </pc:graphicFrameChg>
      </pc:sldChg>
      <pc:sldChg chg="del">
        <pc:chgData name="Aurelien Domont" userId="6da7715ce44349b3" providerId="LiveId" clId="{8C97B853-E239-49C0-A36B-A3F2C855C3BA}" dt="2023-11-02T05:26:32.510" v="1" actId="47"/>
        <pc:sldMkLst>
          <pc:docMk/>
          <pc:sldMk cId="3176549573" sldId="2455"/>
        </pc:sldMkLst>
      </pc:sldChg>
      <pc:sldChg chg="del">
        <pc:chgData name="Aurelien Domont" userId="6da7715ce44349b3" providerId="LiveId" clId="{8C97B853-E239-49C0-A36B-A3F2C855C3BA}" dt="2023-11-02T05:26:32.510" v="1" actId="47"/>
        <pc:sldMkLst>
          <pc:docMk/>
          <pc:sldMk cId="970498837" sldId="2457"/>
        </pc:sldMkLst>
      </pc:sldChg>
      <pc:sldChg chg="del">
        <pc:chgData name="Aurelien Domont" userId="6da7715ce44349b3" providerId="LiveId" clId="{8C97B853-E239-49C0-A36B-A3F2C855C3BA}" dt="2023-11-02T05:26:32.510" v="1" actId="47"/>
        <pc:sldMkLst>
          <pc:docMk/>
          <pc:sldMk cId="803861103" sldId="2458"/>
        </pc:sldMkLst>
      </pc:sldChg>
      <pc:sldChg chg="del">
        <pc:chgData name="Aurelien Domont" userId="6da7715ce44349b3" providerId="LiveId" clId="{8C97B853-E239-49C0-A36B-A3F2C855C3BA}" dt="2023-11-02T05:26:32.510" v="1" actId="47"/>
        <pc:sldMkLst>
          <pc:docMk/>
          <pc:sldMk cId="992589810" sldId="2459"/>
        </pc:sldMkLst>
      </pc:sldChg>
      <pc:sldChg chg="del">
        <pc:chgData name="Aurelien Domont" userId="6da7715ce44349b3" providerId="LiveId" clId="{8C97B853-E239-49C0-A36B-A3F2C855C3BA}" dt="2023-11-02T05:26:32.510" v="1" actId="47"/>
        <pc:sldMkLst>
          <pc:docMk/>
          <pc:sldMk cId="4176761263" sldId="2475"/>
        </pc:sldMkLst>
      </pc:sldChg>
      <pc:sldChg chg="del">
        <pc:chgData name="Aurelien Domont" userId="6da7715ce44349b3" providerId="LiveId" clId="{8C97B853-E239-49C0-A36B-A3F2C855C3BA}" dt="2023-11-02T05:26:32.510" v="1" actId="47"/>
        <pc:sldMkLst>
          <pc:docMk/>
          <pc:sldMk cId="1119971175" sldId="2476"/>
        </pc:sldMkLst>
      </pc:sldChg>
      <pc:sldChg chg="modSp add mod modClrScheme chgLayout">
        <pc:chgData name="Aurelien Domont" userId="6da7715ce44349b3" providerId="LiveId" clId="{8C97B853-E239-49C0-A36B-A3F2C855C3BA}" dt="2023-11-02T23:40:39.100" v="24543"/>
        <pc:sldMkLst>
          <pc:docMk/>
          <pc:sldMk cId="3190274426" sldId="2483"/>
        </pc:sldMkLst>
        <pc:spChg chg="mod ord">
          <ac:chgData name="Aurelien Domont" userId="6da7715ce44349b3" providerId="LiveId" clId="{8C97B853-E239-49C0-A36B-A3F2C855C3BA}" dt="2023-11-02T23:39:22.689" v="24423"/>
          <ac:spMkLst>
            <pc:docMk/>
            <pc:sldMk cId="3190274426" sldId="2483"/>
            <ac:spMk id="3" creationId="{CE2529A3-BA97-486F-9E02-8DFAAA7D8D38}"/>
          </ac:spMkLst>
        </pc:spChg>
        <pc:spChg chg="mod ord">
          <ac:chgData name="Aurelien Domont" userId="6da7715ce44349b3" providerId="LiveId" clId="{8C97B853-E239-49C0-A36B-A3F2C855C3BA}" dt="2023-11-02T23:40:38.596" v="24539" actId="20577"/>
          <ac:spMkLst>
            <pc:docMk/>
            <pc:sldMk cId="3190274426" sldId="2483"/>
            <ac:spMk id="16" creationId="{6C2BB713-9637-4B9B-938F-E9768876782A}"/>
          </ac:spMkLst>
        </pc:spChg>
        <pc:graphicFrameChg chg="mod">
          <ac:chgData name="Aurelien Domont" userId="6da7715ce44349b3" providerId="LiveId" clId="{8C97B853-E239-49C0-A36B-A3F2C855C3BA}" dt="2023-11-02T23:40:39.100" v="24543"/>
          <ac:graphicFrameMkLst>
            <pc:docMk/>
            <pc:sldMk cId="3190274426" sldId="2483"/>
            <ac:graphicFrameMk id="13" creationId="{A073AF91-5325-42B9-A31A-3D179304022A}"/>
          </ac:graphicFrameMkLst>
        </pc:graphicFrameChg>
      </pc:sldChg>
      <pc:sldChg chg="del">
        <pc:chgData name="Aurelien Domont" userId="6da7715ce44349b3" providerId="LiveId" clId="{8C97B853-E239-49C0-A36B-A3F2C855C3BA}" dt="2023-11-02T05:26:32.510" v="1" actId="47"/>
        <pc:sldMkLst>
          <pc:docMk/>
          <pc:sldMk cId="3242661849" sldId="2483"/>
        </pc:sldMkLst>
      </pc:sldChg>
      <pc:sldChg chg="modSp add mod modClrScheme chgLayout">
        <pc:chgData name="Aurelien Domont" userId="6da7715ce44349b3" providerId="LiveId" clId="{8C97B853-E239-49C0-A36B-A3F2C855C3BA}" dt="2023-11-02T23:39:22.689" v="24423"/>
        <pc:sldMkLst>
          <pc:docMk/>
          <pc:sldMk cId="493024874" sldId="2484"/>
        </pc:sldMkLst>
        <pc:spChg chg="mod ord">
          <ac:chgData name="Aurelien Domont" userId="6da7715ce44349b3" providerId="LiveId" clId="{8C97B853-E239-49C0-A36B-A3F2C855C3BA}" dt="2023-11-02T23:39:22.689" v="24423"/>
          <ac:spMkLst>
            <pc:docMk/>
            <pc:sldMk cId="493024874" sldId="2484"/>
            <ac:spMk id="3" creationId="{CE2529A3-BA97-486F-9E02-8DFAAA7D8D38}"/>
          </ac:spMkLst>
        </pc:spChg>
        <pc:spChg chg="mod ord">
          <ac:chgData name="Aurelien Domont" userId="6da7715ce44349b3" providerId="LiveId" clId="{8C97B853-E239-49C0-A36B-A3F2C855C3BA}" dt="2023-11-02T23:39:22.689" v="24423"/>
          <ac:spMkLst>
            <pc:docMk/>
            <pc:sldMk cId="493024874" sldId="2484"/>
            <ac:spMk id="16" creationId="{6C2BB713-9637-4B9B-938F-E9768876782A}"/>
          </ac:spMkLst>
        </pc:spChg>
      </pc:sldChg>
      <pc:sldChg chg="del">
        <pc:chgData name="Aurelien Domont" userId="6da7715ce44349b3" providerId="LiveId" clId="{8C97B853-E239-49C0-A36B-A3F2C855C3BA}" dt="2023-11-02T05:26:32.510" v="1" actId="47"/>
        <pc:sldMkLst>
          <pc:docMk/>
          <pc:sldMk cId="2217564965" sldId="2484"/>
        </pc:sldMkLst>
      </pc:sldChg>
      <pc:sldChg chg="del">
        <pc:chgData name="Aurelien Domont" userId="6da7715ce44349b3" providerId="LiveId" clId="{8C97B853-E239-49C0-A36B-A3F2C855C3BA}" dt="2023-11-02T05:26:32.510" v="1" actId="47"/>
        <pc:sldMkLst>
          <pc:docMk/>
          <pc:sldMk cId="3632457605" sldId="2485"/>
        </pc:sldMkLst>
      </pc:sldChg>
      <pc:sldChg chg="del">
        <pc:chgData name="Aurelien Domont" userId="6da7715ce44349b3" providerId="LiveId" clId="{8C97B853-E239-49C0-A36B-A3F2C855C3BA}" dt="2023-11-02T05:26:32.510" v="1" actId="47"/>
        <pc:sldMkLst>
          <pc:docMk/>
          <pc:sldMk cId="1593716134" sldId="2486"/>
        </pc:sldMkLst>
      </pc:sldChg>
      <pc:sldChg chg="modSp add mod modClrScheme chgLayout">
        <pc:chgData name="Aurelien Domont" userId="6da7715ce44349b3" providerId="LiveId" clId="{8C97B853-E239-49C0-A36B-A3F2C855C3BA}" dt="2023-11-02T23:40:56.827" v="24545" actId="207"/>
        <pc:sldMkLst>
          <pc:docMk/>
          <pc:sldMk cId="2959284277" sldId="2486"/>
        </pc:sldMkLst>
        <pc:spChg chg="mod">
          <ac:chgData name="Aurelien Domont" userId="6da7715ce44349b3" providerId="LiveId" clId="{8C97B853-E239-49C0-A36B-A3F2C855C3BA}" dt="2023-11-02T23:40:52.272" v="24544" actId="207"/>
          <ac:spMkLst>
            <pc:docMk/>
            <pc:sldMk cId="2959284277" sldId="2486"/>
            <ac:spMk id="2" creationId="{C8042D7C-02C6-41CC-9707-C9C5F6FA269D}"/>
          </ac:spMkLst>
        </pc:spChg>
        <pc:spChg chg="mod ord">
          <ac:chgData name="Aurelien Domont" userId="6da7715ce44349b3" providerId="LiveId" clId="{8C97B853-E239-49C0-A36B-A3F2C855C3BA}" dt="2023-11-02T23:39:22.689" v="24423"/>
          <ac:spMkLst>
            <pc:docMk/>
            <pc:sldMk cId="2959284277" sldId="2486"/>
            <ac:spMk id="9" creationId="{DCB9C85F-865B-4CA7-8FDB-39B8A347C2AB}"/>
          </ac:spMkLst>
        </pc:spChg>
        <pc:spChg chg="mod ord">
          <ac:chgData name="Aurelien Domont" userId="6da7715ce44349b3" providerId="LiveId" clId="{8C97B853-E239-49C0-A36B-A3F2C855C3BA}" dt="2023-11-02T23:39:22.689" v="24423"/>
          <ac:spMkLst>
            <pc:docMk/>
            <pc:sldMk cId="2959284277" sldId="2486"/>
            <ac:spMk id="16" creationId="{6C2BB713-9637-4B9B-938F-E9768876782A}"/>
          </ac:spMkLst>
        </pc:spChg>
        <pc:spChg chg="mod">
          <ac:chgData name="Aurelien Domont" userId="6da7715ce44349b3" providerId="LiveId" clId="{8C97B853-E239-49C0-A36B-A3F2C855C3BA}" dt="2023-11-02T23:40:56.827" v="24545" actId="207"/>
          <ac:spMkLst>
            <pc:docMk/>
            <pc:sldMk cId="2959284277" sldId="2486"/>
            <ac:spMk id="22" creationId="{9451C740-A260-4E73-93AE-9A3732F37470}"/>
          </ac:spMkLst>
        </pc:spChg>
      </pc:sldChg>
      <pc:sldChg chg="del">
        <pc:chgData name="Aurelien Domont" userId="6da7715ce44349b3" providerId="LiveId" clId="{8C97B853-E239-49C0-A36B-A3F2C855C3BA}" dt="2023-11-02T05:26:32.510" v="1" actId="47"/>
        <pc:sldMkLst>
          <pc:docMk/>
          <pc:sldMk cId="1423870740" sldId="2487"/>
        </pc:sldMkLst>
      </pc:sldChg>
      <pc:sldChg chg="addSp modSp add mod modClrScheme chgLayout">
        <pc:chgData name="Aurelien Domont" userId="6da7715ce44349b3" providerId="LiveId" clId="{8C97B853-E239-49C0-A36B-A3F2C855C3BA}" dt="2023-11-02T23:41:20.602" v="24546"/>
        <pc:sldMkLst>
          <pc:docMk/>
          <pc:sldMk cId="1599046706" sldId="2487"/>
        </pc:sldMkLst>
        <pc:spChg chg="add mod">
          <ac:chgData name="Aurelien Domont" userId="6da7715ce44349b3" providerId="LiveId" clId="{8C97B853-E239-49C0-A36B-A3F2C855C3BA}" dt="2023-11-02T23:41:20.602" v="24546"/>
          <ac:spMkLst>
            <pc:docMk/>
            <pc:sldMk cId="1599046706" sldId="2487"/>
            <ac:spMk id="8" creationId="{B7D02FC4-D2AD-869F-8943-ACE35579E233}"/>
          </ac:spMkLst>
        </pc:spChg>
        <pc:spChg chg="mod ord">
          <ac:chgData name="Aurelien Domont" userId="6da7715ce44349b3" providerId="LiveId" clId="{8C97B853-E239-49C0-A36B-A3F2C855C3BA}" dt="2023-11-02T23:39:22.689" v="24423"/>
          <ac:spMkLst>
            <pc:docMk/>
            <pc:sldMk cId="1599046706" sldId="2487"/>
            <ac:spMk id="9" creationId="{DCB9C85F-865B-4CA7-8FDB-39B8A347C2AB}"/>
          </ac:spMkLst>
        </pc:spChg>
        <pc:spChg chg="mod ord">
          <ac:chgData name="Aurelien Domont" userId="6da7715ce44349b3" providerId="LiveId" clId="{8C97B853-E239-49C0-A36B-A3F2C855C3BA}" dt="2023-11-02T23:39:22.689" v="24423"/>
          <ac:spMkLst>
            <pc:docMk/>
            <pc:sldMk cId="1599046706" sldId="2487"/>
            <ac:spMk id="16" creationId="{6C2BB713-9637-4B9B-938F-E9768876782A}"/>
          </ac:spMkLst>
        </pc:spChg>
      </pc:sldChg>
      <pc:sldChg chg="addSp delSp modSp add mod modClrScheme chgLayout">
        <pc:chgData name="Aurelien Domont" userId="6da7715ce44349b3" providerId="LiveId" clId="{8C97B853-E239-49C0-A36B-A3F2C855C3BA}" dt="2023-11-02T23:41:26.744" v="24550" actId="20577"/>
        <pc:sldMkLst>
          <pc:docMk/>
          <pc:sldMk cId="3266331645" sldId="2488"/>
        </pc:sldMkLst>
        <pc:spChg chg="del">
          <ac:chgData name="Aurelien Domont" userId="6da7715ce44349b3" providerId="LiveId" clId="{8C97B853-E239-49C0-A36B-A3F2C855C3BA}" dt="2023-11-02T23:41:24.305" v="24547" actId="478"/>
          <ac:spMkLst>
            <pc:docMk/>
            <pc:sldMk cId="3266331645" sldId="2488"/>
            <ac:spMk id="2" creationId="{2455B2BE-4685-CC38-77B5-C025C4B376B7}"/>
          </ac:spMkLst>
        </pc:spChg>
        <pc:spChg chg="add mod">
          <ac:chgData name="Aurelien Domont" userId="6da7715ce44349b3" providerId="LiveId" clId="{8C97B853-E239-49C0-A36B-A3F2C855C3BA}" dt="2023-11-02T23:41:26.744" v="24550" actId="20577"/>
          <ac:spMkLst>
            <pc:docMk/>
            <pc:sldMk cId="3266331645" sldId="2488"/>
            <ac:spMk id="5" creationId="{C7C79916-1FA5-30CE-169E-31D0FCDA84F4}"/>
          </ac:spMkLst>
        </pc:spChg>
        <pc:spChg chg="mod ord">
          <ac:chgData name="Aurelien Domont" userId="6da7715ce44349b3" providerId="LiveId" clId="{8C97B853-E239-49C0-A36B-A3F2C855C3BA}" dt="2023-11-02T23:39:22.689" v="24423"/>
          <ac:spMkLst>
            <pc:docMk/>
            <pc:sldMk cId="3266331645" sldId="2488"/>
            <ac:spMk id="9" creationId="{DCB9C85F-865B-4CA7-8FDB-39B8A347C2AB}"/>
          </ac:spMkLst>
        </pc:spChg>
        <pc:spChg chg="mod ord">
          <ac:chgData name="Aurelien Domont" userId="6da7715ce44349b3" providerId="LiveId" clId="{8C97B853-E239-49C0-A36B-A3F2C855C3BA}" dt="2023-11-02T23:39:22.689" v="24423"/>
          <ac:spMkLst>
            <pc:docMk/>
            <pc:sldMk cId="3266331645" sldId="2488"/>
            <ac:spMk id="16" creationId="{6C2BB713-9637-4B9B-938F-E9768876782A}"/>
          </ac:spMkLst>
        </pc:spChg>
      </pc:sldChg>
      <pc:sldChg chg="del">
        <pc:chgData name="Aurelien Domont" userId="6da7715ce44349b3" providerId="LiveId" clId="{8C97B853-E239-49C0-A36B-A3F2C855C3BA}" dt="2023-11-02T05:26:32.510" v="1" actId="47"/>
        <pc:sldMkLst>
          <pc:docMk/>
          <pc:sldMk cId="4286225032" sldId="2488"/>
        </pc:sldMkLst>
      </pc:sldChg>
      <pc:sldChg chg="del">
        <pc:chgData name="Aurelien Domont" userId="6da7715ce44349b3" providerId="LiveId" clId="{8C97B853-E239-49C0-A36B-A3F2C855C3BA}" dt="2023-11-02T05:26:32.510" v="1" actId="47"/>
        <pc:sldMkLst>
          <pc:docMk/>
          <pc:sldMk cId="3340023768" sldId="2489"/>
        </pc:sldMkLst>
      </pc:sldChg>
      <pc:sldChg chg="addSp delSp modSp add mod modClrScheme chgLayout">
        <pc:chgData name="Aurelien Domont" userId="6da7715ce44349b3" providerId="LiveId" clId="{8C97B853-E239-49C0-A36B-A3F2C855C3BA}" dt="2023-11-02T23:41:35.830" v="24554" actId="20577"/>
        <pc:sldMkLst>
          <pc:docMk/>
          <pc:sldMk cId="3386949350" sldId="2489"/>
        </pc:sldMkLst>
        <pc:spChg chg="del">
          <ac:chgData name="Aurelien Domont" userId="6da7715ce44349b3" providerId="LiveId" clId="{8C97B853-E239-49C0-A36B-A3F2C855C3BA}" dt="2023-11-02T23:41:33.465" v="24551" actId="478"/>
          <ac:spMkLst>
            <pc:docMk/>
            <pc:sldMk cId="3386949350" sldId="2489"/>
            <ac:spMk id="7" creationId="{DE00C36A-C7E4-BF1A-ECA0-726E4100D4DA}"/>
          </ac:spMkLst>
        </pc:spChg>
        <pc:spChg chg="mod ord">
          <ac:chgData name="Aurelien Domont" userId="6da7715ce44349b3" providerId="LiveId" clId="{8C97B853-E239-49C0-A36B-A3F2C855C3BA}" dt="2023-11-02T23:39:22.689" v="24423"/>
          <ac:spMkLst>
            <pc:docMk/>
            <pc:sldMk cId="3386949350" sldId="2489"/>
            <ac:spMk id="9" creationId="{DCB9C85F-865B-4CA7-8FDB-39B8A347C2AB}"/>
          </ac:spMkLst>
        </pc:spChg>
        <pc:spChg chg="add mod">
          <ac:chgData name="Aurelien Domont" userId="6da7715ce44349b3" providerId="LiveId" clId="{8C97B853-E239-49C0-A36B-A3F2C855C3BA}" dt="2023-11-02T23:41:35.830" v="24554" actId="20577"/>
          <ac:spMkLst>
            <pc:docMk/>
            <pc:sldMk cId="3386949350" sldId="2489"/>
            <ac:spMk id="11" creationId="{8CDB47F6-F264-992A-EF0E-0D24818573CF}"/>
          </ac:spMkLst>
        </pc:spChg>
        <pc:spChg chg="mod ord">
          <ac:chgData name="Aurelien Domont" userId="6da7715ce44349b3" providerId="LiveId" clId="{8C97B853-E239-49C0-A36B-A3F2C855C3BA}" dt="2023-11-02T23:39:22.689" v="24423"/>
          <ac:spMkLst>
            <pc:docMk/>
            <pc:sldMk cId="3386949350" sldId="2489"/>
            <ac:spMk id="16" creationId="{6C2BB713-9637-4B9B-938F-E9768876782A}"/>
          </ac:spMkLst>
        </pc:spChg>
      </pc:sldChg>
      <pc:sldChg chg="del">
        <pc:chgData name="Aurelien Domont" userId="6da7715ce44349b3" providerId="LiveId" clId="{8C97B853-E239-49C0-A36B-A3F2C855C3BA}" dt="2023-11-02T05:26:32.510" v="1" actId="47"/>
        <pc:sldMkLst>
          <pc:docMk/>
          <pc:sldMk cId="4008791961" sldId="2490"/>
        </pc:sldMkLst>
      </pc:sldChg>
      <pc:sldChg chg="del">
        <pc:chgData name="Aurelien Domont" userId="6da7715ce44349b3" providerId="LiveId" clId="{8C97B853-E239-49C0-A36B-A3F2C855C3BA}" dt="2023-11-02T05:26:32.510" v="1" actId="47"/>
        <pc:sldMkLst>
          <pc:docMk/>
          <pc:sldMk cId="2600916511" sldId="2495"/>
        </pc:sldMkLst>
      </pc:sldChg>
      <pc:sldChg chg="modSp add mod modClrScheme chgLayout">
        <pc:chgData name="Aurelien Domont" userId="6da7715ce44349b3" providerId="LiveId" clId="{8C97B853-E239-49C0-A36B-A3F2C855C3BA}" dt="2023-11-02T05:43:06.380" v="241"/>
        <pc:sldMkLst>
          <pc:docMk/>
          <pc:sldMk cId="3457892389" sldId="2496"/>
        </pc:sldMkLst>
        <pc:spChg chg="mod">
          <ac:chgData name="Aurelien Domont" userId="6da7715ce44349b3" providerId="LiveId" clId="{8C97B853-E239-49C0-A36B-A3F2C855C3BA}" dt="2023-11-02T05:36:02.597" v="35" actId="113"/>
          <ac:spMkLst>
            <pc:docMk/>
            <pc:sldMk cId="3457892389" sldId="2496"/>
            <ac:spMk id="2" creationId="{107CBC3A-51A1-9AE8-CF1B-ADF77053D8B3}"/>
          </ac:spMkLst>
        </pc:spChg>
        <pc:spChg chg="mod ord">
          <ac:chgData name="Aurelien Domont" userId="6da7715ce44349b3" providerId="LiveId" clId="{8C97B853-E239-49C0-A36B-A3F2C855C3BA}" dt="2023-11-02T05:34:41.545" v="6"/>
          <ac:spMkLst>
            <pc:docMk/>
            <pc:sldMk cId="3457892389" sldId="2496"/>
            <ac:spMk id="3" creationId="{CE2529A3-BA97-486F-9E02-8DFAAA7D8D38}"/>
          </ac:spMkLst>
        </pc:spChg>
        <pc:spChg chg="mod ord">
          <ac:chgData name="Aurelien Domont" userId="6da7715ce44349b3" providerId="LiveId" clId="{8C97B853-E239-49C0-A36B-A3F2C855C3BA}" dt="2023-11-02T05:43:05.878" v="237" actId="20577"/>
          <ac:spMkLst>
            <pc:docMk/>
            <pc:sldMk cId="3457892389" sldId="2496"/>
            <ac:spMk id="16" creationId="{6C2BB713-9637-4B9B-938F-E9768876782A}"/>
          </ac:spMkLst>
        </pc:spChg>
        <pc:graphicFrameChg chg="mod">
          <ac:chgData name="Aurelien Domont" userId="6da7715ce44349b3" providerId="LiveId" clId="{8C97B853-E239-49C0-A36B-A3F2C855C3BA}" dt="2023-11-02T05:43:06.380" v="241"/>
          <ac:graphicFrameMkLst>
            <pc:docMk/>
            <pc:sldMk cId="3457892389" sldId="2496"/>
            <ac:graphicFrameMk id="13" creationId="{A073AF91-5325-42B9-A31A-3D179304022A}"/>
          </ac:graphicFrameMkLst>
        </pc:graphicFrameChg>
      </pc:sldChg>
      <pc:sldChg chg="addSp delSp modSp add mod modClrScheme chgLayout">
        <pc:chgData name="Aurelien Domont" userId="6da7715ce44349b3" providerId="LiveId" clId="{8C97B853-E239-49C0-A36B-A3F2C855C3BA}" dt="2023-11-02T06:38:40.835" v="23650" actId="113"/>
        <pc:sldMkLst>
          <pc:docMk/>
          <pc:sldMk cId="3548391786" sldId="2500"/>
        </pc:sldMkLst>
        <pc:spChg chg="del">
          <ac:chgData name="Aurelien Domont" userId="6da7715ce44349b3" providerId="LiveId" clId="{8C97B853-E239-49C0-A36B-A3F2C855C3BA}" dt="2023-11-02T06:37:58.456" v="23533" actId="478"/>
          <ac:spMkLst>
            <pc:docMk/>
            <pc:sldMk cId="3548391786" sldId="2500"/>
            <ac:spMk id="2" creationId="{215DCF42-1B2C-8FC8-3EEC-F3DAF735EAE8}"/>
          </ac:spMkLst>
        </pc:spChg>
        <pc:spChg chg="del">
          <ac:chgData name="Aurelien Domont" userId="6da7715ce44349b3" providerId="LiveId" clId="{8C97B853-E239-49C0-A36B-A3F2C855C3BA}" dt="2023-11-02T06:36:27.725" v="23520" actId="478"/>
          <ac:spMkLst>
            <pc:docMk/>
            <pc:sldMk cId="3548391786" sldId="2500"/>
            <ac:spMk id="3" creationId="{89ADD8E5-20D1-E6C1-34E8-C3AD40F0C7C4}"/>
          </ac:spMkLst>
        </pc:spChg>
        <pc:spChg chg="mod ord">
          <ac:chgData name="Aurelien Domont" userId="6da7715ce44349b3" providerId="LiveId" clId="{8C97B853-E239-49C0-A36B-A3F2C855C3BA}" dt="2023-11-02T06:38:20.731" v="23644" actId="14100"/>
          <ac:spMkLst>
            <pc:docMk/>
            <pc:sldMk cId="3548391786" sldId="2500"/>
            <ac:spMk id="4" creationId="{D1960BBB-9E25-C92A-2487-0A1EF283611D}"/>
          </ac:spMkLst>
        </pc:spChg>
        <pc:spChg chg="add mod ord">
          <ac:chgData name="Aurelien Domont" userId="6da7715ce44349b3" providerId="LiveId" clId="{8C97B853-E239-49C0-A36B-A3F2C855C3BA}" dt="2023-11-02T06:38:07.072" v="23541"/>
          <ac:spMkLst>
            <pc:docMk/>
            <pc:sldMk cId="3548391786" sldId="2500"/>
            <ac:spMk id="5" creationId="{E4365BFB-C519-1F2B-919F-46F6C50E879C}"/>
          </ac:spMkLst>
        </pc:spChg>
        <pc:spChg chg="add mod ord">
          <ac:chgData name="Aurelien Domont" userId="6da7715ce44349b3" providerId="LiveId" clId="{8C97B853-E239-49C0-A36B-A3F2C855C3BA}" dt="2023-11-02T06:38:07.072" v="23543"/>
          <ac:spMkLst>
            <pc:docMk/>
            <pc:sldMk cId="3548391786" sldId="2500"/>
            <ac:spMk id="6" creationId="{E62BB398-2B21-F1E7-6AFE-C9129B0C1394}"/>
          </ac:spMkLst>
        </pc:spChg>
        <pc:spChg chg="del">
          <ac:chgData name="Aurelien Domont" userId="6da7715ce44349b3" providerId="LiveId" clId="{8C97B853-E239-49C0-A36B-A3F2C855C3BA}" dt="2023-11-02T06:37:58.456" v="23533" actId="478"/>
          <ac:spMkLst>
            <pc:docMk/>
            <pc:sldMk cId="3548391786" sldId="2500"/>
            <ac:spMk id="7" creationId="{D7FFDB73-23D3-83ED-BCAB-93802C7BB129}"/>
          </ac:spMkLst>
        </pc:spChg>
        <pc:spChg chg="del">
          <ac:chgData name="Aurelien Domont" userId="6da7715ce44349b3" providerId="LiveId" clId="{8C97B853-E239-49C0-A36B-A3F2C855C3BA}" dt="2023-11-02T06:37:58.456" v="23533" actId="478"/>
          <ac:spMkLst>
            <pc:docMk/>
            <pc:sldMk cId="3548391786" sldId="2500"/>
            <ac:spMk id="8" creationId="{C34097CD-1130-BF7F-33A6-952E9FF7BBF0}"/>
          </ac:spMkLst>
        </pc:spChg>
        <pc:spChg chg="add mod ord">
          <ac:chgData name="Aurelien Domont" userId="6da7715ce44349b3" providerId="LiveId" clId="{8C97B853-E239-49C0-A36B-A3F2C855C3BA}" dt="2023-11-02T06:38:07.072" v="23545"/>
          <ac:spMkLst>
            <pc:docMk/>
            <pc:sldMk cId="3548391786" sldId="2500"/>
            <ac:spMk id="9" creationId="{EA5AEF2D-05FC-93F8-BE31-B0DF489F8F12}"/>
          </ac:spMkLst>
        </pc:spChg>
        <pc:spChg chg="del">
          <ac:chgData name="Aurelien Domont" userId="6da7715ce44349b3" providerId="LiveId" clId="{8C97B853-E239-49C0-A36B-A3F2C855C3BA}" dt="2023-11-02T06:37:58.456" v="23533" actId="478"/>
          <ac:spMkLst>
            <pc:docMk/>
            <pc:sldMk cId="3548391786" sldId="2500"/>
            <ac:spMk id="10" creationId="{D0EB2394-9BD8-3AE3-3D5D-AA13F36AA934}"/>
          </ac:spMkLst>
        </pc:spChg>
        <pc:spChg chg="del">
          <ac:chgData name="Aurelien Domont" userId="6da7715ce44349b3" providerId="LiveId" clId="{8C97B853-E239-49C0-A36B-A3F2C855C3BA}" dt="2023-11-02T06:37:58.456" v="23533" actId="478"/>
          <ac:spMkLst>
            <pc:docMk/>
            <pc:sldMk cId="3548391786" sldId="2500"/>
            <ac:spMk id="11" creationId="{FE146EC5-CDF8-5A7E-671F-05E602EE96F2}"/>
          </ac:spMkLst>
        </pc:spChg>
        <pc:spChg chg="add mod ord">
          <ac:chgData name="Aurelien Domont" userId="6da7715ce44349b3" providerId="LiveId" clId="{8C97B853-E239-49C0-A36B-A3F2C855C3BA}" dt="2023-11-02T06:38:07.072" v="23547"/>
          <ac:spMkLst>
            <pc:docMk/>
            <pc:sldMk cId="3548391786" sldId="2500"/>
            <ac:spMk id="12" creationId="{0DB79334-BD6F-194D-A55F-38256B9C3E33}"/>
          </ac:spMkLst>
        </pc:spChg>
        <pc:spChg chg="add mod ord">
          <ac:chgData name="Aurelien Domont" userId="6da7715ce44349b3" providerId="LiveId" clId="{8C97B853-E239-49C0-A36B-A3F2C855C3BA}" dt="2023-11-02T06:38:07.072" v="23551"/>
          <ac:spMkLst>
            <pc:docMk/>
            <pc:sldMk cId="3548391786" sldId="2500"/>
            <ac:spMk id="15" creationId="{D2B0BD78-959E-3CCE-6143-8F73029C83C6}"/>
          </ac:spMkLst>
        </pc:spChg>
        <pc:spChg chg="mod ord">
          <ac:chgData name="Aurelien Domont" userId="6da7715ce44349b3" providerId="LiveId" clId="{8C97B853-E239-49C0-A36B-A3F2C855C3BA}" dt="2023-11-02T06:38:07.057" v="23537"/>
          <ac:spMkLst>
            <pc:docMk/>
            <pc:sldMk cId="3548391786" sldId="2500"/>
            <ac:spMk id="16" creationId="{6C2BB713-9637-4B9B-938F-E9768876782A}"/>
          </ac:spMkLst>
        </pc:spChg>
        <pc:spChg chg="add mod ord">
          <ac:chgData name="Aurelien Domont" userId="6da7715ce44349b3" providerId="LiveId" clId="{8C97B853-E239-49C0-A36B-A3F2C855C3BA}" dt="2023-11-02T06:38:07.072" v="23553"/>
          <ac:spMkLst>
            <pc:docMk/>
            <pc:sldMk cId="3548391786" sldId="2500"/>
            <ac:spMk id="17" creationId="{7F0A2EB9-4262-91FC-8ADB-A1D3990AD7E4}"/>
          </ac:spMkLst>
        </pc:spChg>
        <pc:spChg chg="add mod ord">
          <ac:chgData name="Aurelien Domont" userId="6da7715ce44349b3" providerId="LiveId" clId="{8C97B853-E239-49C0-A36B-A3F2C855C3BA}" dt="2023-11-02T06:38:07.072" v="23555"/>
          <ac:spMkLst>
            <pc:docMk/>
            <pc:sldMk cId="3548391786" sldId="2500"/>
            <ac:spMk id="18" creationId="{4D41E6CC-C4C1-27CF-135F-DDBB255D2152}"/>
          </ac:spMkLst>
        </pc:spChg>
        <pc:spChg chg="add mod ord">
          <ac:chgData name="Aurelien Domont" userId="6da7715ce44349b3" providerId="LiveId" clId="{8C97B853-E239-49C0-A36B-A3F2C855C3BA}" dt="2023-11-02T06:38:07.072" v="23557"/>
          <ac:spMkLst>
            <pc:docMk/>
            <pc:sldMk cId="3548391786" sldId="2500"/>
            <ac:spMk id="19" creationId="{AF2CEC9D-EF3F-1246-79C9-2ED7AC21C66D}"/>
          </ac:spMkLst>
        </pc:spChg>
        <pc:spChg chg="add mod ord">
          <ac:chgData name="Aurelien Domont" userId="6da7715ce44349b3" providerId="LiveId" clId="{8C97B853-E239-49C0-A36B-A3F2C855C3BA}" dt="2023-11-02T06:38:07.072" v="23559"/>
          <ac:spMkLst>
            <pc:docMk/>
            <pc:sldMk cId="3548391786" sldId="2500"/>
            <ac:spMk id="20" creationId="{9D5212CE-22D7-0706-259D-710830DF8AB5}"/>
          </ac:spMkLst>
        </pc:spChg>
        <pc:spChg chg="add mod ord">
          <ac:chgData name="Aurelien Domont" userId="6da7715ce44349b3" providerId="LiveId" clId="{8C97B853-E239-49C0-A36B-A3F2C855C3BA}" dt="2023-11-02T06:38:07.072" v="23561"/>
          <ac:spMkLst>
            <pc:docMk/>
            <pc:sldMk cId="3548391786" sldId="2500"/>
            <ac:spMk id="22" creationId="{9A941AFC-1F88-0D80-0E40-55A71F5B8275}"/>
          </ac:spMkLst>
        </pc:spChg>
        <pc:spChg chg="mod ord">
          <ac:chgData name="Aurelien Domont" userId="6da7715ce44349b3" providerId="LiveId" clId="{8C97B853-E239-49C0-A36B-A3F2C855C3BA}" dt="2023-11-02T06:38:07.072" v="23539"/>
          <ac:spMkLst>
            <pc:docMk/>
            <pc:sldMk cId="3548391786" sldId="2500"/>
            <ac:spMk id="23" creationId="{ACD6A7B3-AA23-43A4-97E7-77563FE82F3D}"/>
          </ac:spMkLst>
        </pc:spChg>
        <pc:spChg chg="add mod ord">
          <ac:chgData name="Aurelien Domont" userId="6da7715ce44349b3" providerId="LiveId" clId="{8C97B853-E239-49C0-A36B-A3F2C855C3BA}" dt="2023-11-02T06:38:07.072" v="23563"/>
          <ac:spMkLst>
            <pc:docMk/>
            <pc:sldMk cId="3548391786" sldId="2500"/>
            <ac:spMk id="24" creationId="{5E17747E-7DC1-8B1B-578E-9A6573E61249}"/>
          </ac:spMkLst>
        </pc:spChg>
        <pc:spChg chg="add mod ord">
          <ac:chgData name="Aurelien Domont" userId="6da7715ce44349b3" providerId="LiveId" clId="{8C97B853-E239-49C0-A36B-A3F2C855C3BA}" dt="2023-11-02T06:38:07.072" v="23565"/>
          <ac:spMkLst>
            <pc:docMk/>
            <pc:sldMk cId="3548391786" sldId="2500"/>
            <ac:spMk id="25" creationId="{06FE2C01-462B-C017-7A61-DAC8F6A0FDF5}"/>
          </ac:spMkLst>
        </pc:spChg>
        <pc:spChg chg="add mod ord">
          <ac:chgData name="Aurelien Domont" userId="6da7715ce44349b3" providerId="LiveId" clId="{8C97B853-E239-49C0-A36B-A3F2C855C3BA}" dt="2023-11-02T06:38:07.072" v="23567"/>
          <ac:spMkLst>
            <pc:docMk/>
            <pc:sldMk cId="3548391786" sldId="2500"/>
            <ac:spMk id="26" creationId="{CBCEECC5-9619-8683-DE4C-262F8B99AA15}"/>
          </ac:spMkLst>
        </pc:spChg>
        <pc:spChg chg="add mod ord">
          <ac:chgData name="Aurelien Domont" userId="6da7715ce44349b3" providerId="LiveId" clId="{8C97B853-E239-49C0-A36B-A3F2C855C3BA}" dt="2023-11-02T06:38:07.072" v="23569"/>
          <ac:spMkLst>
            <pc:docMk/>
            <pc:sldMk cId="3548391786" sldId="2500"/>
            <ac:spMk id="27" creationId="{10276D10-157C-349A-DBAD-52767D226133}"/>
          </ac:spMkLst>
        </pc:spChg>
        <pc:spChg chg="add mod ord">
          <ac:chgData name="Aurelien Domont" userId="6da7715ce44349b3" providerId="LiveId" clId="{8C97B853-E239-49C0-A36B-A3F2C855C3BA}" dt="2023-11-02T06:38:07.072" v="23571"/>
          <ac:spMkLst>
            <pc:docMk/>
            <pc:sldMk cId="3548391786" sldId="2500"/>
            <ac:spMk id="28" creationId="{730D8C1D-A5F7-163A-ADF9-ECD2CF37125F}"/>
          </ac:spMkLst>
        </pc:spChg>
        <pc:spChg chg="add mod ord">
          <ac:chgData name="Aurelien Domont" userId="6da7715ce44349b3" providerId="LiveId" clId="{8C97B853-E239-49C0-A36B-A3F2C855C3BA}" dt="2023-11-02T06:38:07.072" v="23573"/>
          <ac:spMkLst>
            <pc:docMk/>
            <pc:sldMk cId="3548391786" sldId="2500"/>
            <ac:spMk id="29" creationId="{FBD1954E-12DA-8F8F-D10B-35FF8AF52D9C}"/>
          </ac:spMkLst>
        </pc:spChg>
        <pc:spChg chg="add mod ord">
          <ac:chgData name="Aurelien Domont" userId="6da7715ce44349b3" providerId="LiveId" clId="{8C97B853-E239-49C0-A36B-A3F2C855C3BA}" dt="2023-11-02T06:38:07.088" v="23575"/>
          <ac:spMkLst>
            <pc:docMk/>
            <pc:sldMk cId="3548391786" sldId="2500"/>
            <ac:spMk id="30" creationId="{89DB52C7-65BD-622C-83EA-7B546605A00A}"/>
          </ac:spMkLst>
        </pc:spChg>
        <pc:spChg chg="del">
          <ac:chgData name="Aurelien Domont" userId="6da7715ce44349b3" providerId="LiveId" clId="{8C97B853-E239-49C0-A36B-A3F2C855C3BA}" dt="2023-11-02T06:37:58.456" v="23533" actId="478"/>
          <ac:spMkLst>
            <pc:docMk/>
            <pc:sldMk cId="3548391786" sldId="2500"/>
            <ac:spMk id="31" creationId="{CCF7DFFF-CC97-4CE0-9CCB-0401759828D9}"/>
          </ac:spMkLst>
        </pc:spChg>
        <pc:spChg chg="add mod ord">
          <ac:chgData name="Aurelien Domont" userId="6da7715ce44349b3" providerId="LiveId" clId="{8C97B853-E239-49C0-A36B-A3F2C855C3BA}" dt="2023-11-02T06:38:07.088" v="23577"/>
          <ac:spMkLst>
            <pc:docMk/>
            <pc:sldMk cId="3548391786" sldId="2500"/>
            <ac:spMk id="32" creationId="{B5A33896-7E83-546D-4950-325172FA89C5}"/>
          </ac:spMkLst>
        </pc:spChg>
        <pc:spChg chg="add mod ord">
          <ac:chgData name="Aurelien Domont" userId="6da7715ce44349b3" providerId="LiveId" clId="{8C97B853-E239-49C0-A36B-A3F2C855C3BA}" dt="2023-11-02T06:38:07.088" v="23579"/>
          <ac:spMkLst>
            <pc:docMk/>
            <pc:sldMk cId="3548391786" sldId="2500"/>
            <ac:spMk id="33" creationId="{B7F0FCF4-94FE-E980-A4FC-CC7A98F55F92}"/>
          </ac:spMkLst>
        </pc:spChg>
        <pc:spChg chg="add mod ord">
          <ac:chgData name="Aurelien Domont" userId="6da7715ce44349b3" providerId="LiveId" clId="{8C97B853-E239-49C0-A36B-A3F2C855C3BA}" dt="2023-11-02T06:38:07.088" v="23581"/>
          <ac:spMkLst>
            <pc:docMk/>
            <pc:sldMk cId="3548391786" sldId="2500"/>
            <ac:spMk id="34" creationId="{6C1B45D5-DFC1-FAEF-3607-413FA77CB40C}"/>
          </ac:spMkLst>
        </pc:spChg>
        <pc:spChg chg="add mod ord">
          <ac:chgData name="Aurelien Domont" userId="6da7715ce44349b3" providerId="LiveId" clId="{8C97B853-E239-49C0-A36B-A3F2C855C3BA}" dt="2023-11-02T06:38:07.088" v="23583"/>
          <ac:spMkLst>
            <pc:docMk/>
            <pc:sldMk cId="3548391786" sldId="2500"/>
            <ac:spMk id="36" creationId="{2FA4A15B-E35C-0DF8-E4E1-7F1FB13532BA}"/>
          </ac:spMkLst>
        </pc:spChg>
        <pc:spChg chg="add mod ord">
          <ac:chgData name="Aurelien Domont" userId="6da7715ce44349b3" providerId="LiveId" clId="{8C97B853-E239-49C0-A36B-A3F2C855C3BA}" dt="2023-11-02T06:38:07.088" v="23585"/>
          <ac:spMkLst>
            <pc:docMk/>
            <pc:sldMk cId="3548391786" sldId="2500"/>
            <ac:spMk id="38" creationId="{1D842209-0D06-A2CB-9D8E-0E821EB3DD79}"/>
          </ac:spMkLst>
        </pc:spChg>
        <pc:spChg chg="add mod ord">
          <ac:chgData name="Aurelien Domont" userId="6da7715ce44349b3" providerId="LiveId" clId="{8C97B853-E239-49C0-A36B-A3F2C855C3BA}" dt="2023-11-02T06:38:07.088" v="23587"/>
          <ac:spMkLst>
            <pc:docMk/>
            <pc:sldMk cId="3548391786" sldId="2500"/>
            <ac:spMk id="40" creationId="{CFDE98EA-1244-AC41-B2D2-170C2EE9D1CA}"/>
          </ac:spMkLst>
        </pc:spChg>
        <pc:spChg chg="add mod ord">
          <ac:chgData name="Aurelien Domont" userId="6da7715ce44349b3" providerId="LiveId" clId="{8C97B853-E239-49C0-A36B-A3F2C855C3BA}" dt="2023-11-02T06:38:07.088" v="23589"/>
          <ac:spMkLst>
            <pc:docMk/>
            <pc:sldMk cId="3548391786" sldId="2500"/>
            <ac:spMk id="42" creationId="{1979BA01-8882-0457-E83C-C878ABAB731F}"/>
          </ac:spMkLst>
        </pc:spChg>
        <pc:spChg chg="add mod ord">
          <ac:chgData name="Aurelien Domont" userId="6da7715ce44349b3" providerId="LiveId" clId="{8C97B853-E239-49C0-A36B-A3F2C855C3BA}" dt="2023-11-02T06:38:07.088" v="23591"/>
          <ac:spMkLst>
            <pc:docMk/>
            <pc:sldMk cId="3548391786" sldId="2500"/>
            <ac:spMk id="44" creationId="{A7EBEE78-23EA-487F-EC59-FFAC2839C6F5}"/>
          </ac:spMkLst>
        </pc:spChg>
        <pc:spChg chg="add mod ord">
          <ac:chgData name="Aurelien Domont" userId="6da7715ce44349b3" providerId="LiveId" clId="{8C97B853-E239-49C0-A36B-A3F2C855C3BA}" dt="2023-11-02T06:38:07.088" v="23593"/>
          <ac:spMkLst>
            <pc:docMk/>
            <pc:sldMk cId="3548391786" sldId="2500"/>
            <ac:spMk id="46" creationId="{3DB0D24B-1C9A-1E2A-C836-E5A319E31F93}"/>
          </ac:spMkLst>
        </pc:spChg>
        <pc:spChg chg="add mod ord">
          <ac:chgData name="Aurelien Domont" userId="6da7715ce44349b3" providerId="LiveId" clId="{8C97B853-E239-49C0-A36B-A3F2C855C3BA}" dt="2023-11-02T06:38:07.088" v="23595"/>
          <ac:spMkLst>
            <pc:docMk/>
            <pc:sldMk cId="3548391786" sldId="2500"/>
            <ac:spMk id="48" creationId="{09A24003-1DC2-CCE2-0198-A77B292BE77D}"/>
          </ac:spMkLst>
        </pc:spChg>
        <pc:spChg chg="add mod ord">
          <ac:chgData name="Aurelien Domont" userId="6da7715ce44349b3" providerId="LiveId" clId="{8C97B853-E239-49C0-A36B-A3F2C855C3BA}" dt="2023-11-02T06:38:07.088" v="23597"/>
          <ac:spMkLst>
            <pc:docMk/>
            <pc:sldMk cId="3548391786" sldId="2500"/>
            <ac:spMk id="50" creationId="{47B924ED-E018-B47A-6138-DEA9589D1A65}"/>
          </ac:spMkLst>
        </pc:spChg>
        <pc:spChg chg="del">
          <ac:chgData name="Aurelien Domont" userId="6da7715ce44349b3" providerId="LiveId" clId="{8C97B853-E239-49C0-A36B-A3F2C855C3BA}" dt="2023-11-02T06:37:58.456" v="23533" actId="478"/>
          <ac:spMkLst>
            <pc:docMk/>
            <pc:sldMk cId="3548391786" sldId="2500"/>
            <ac:spMk id="53" creationId="{FFFBC06A-FAA5-43F4-8A45-5D4C2A7EE68B}"/>
          </ac:spMkLst>
        </pc:spChg>
        <pc:spChg chg="del">
          <ac:chgData name="Aurelien Domont" userId="6da7715ce44349b3" providerId="LiveId" clId="{8C97B853-E239-49C0-A36B-A3F2C855C3BA}" dt="2023-11-02T06:37:58.456" v="23533" actId="478"/>
          <ac:spMkLst>
            <pc:docMk/>
            <pc:sldMk cId="3548391786" sldId="2500"/>
            <ac:spMk id="64" creationId="{50C2CF65-BEA1-46BD-A0E5-E0C3B64944FD}"/>
          </ac:spMkLst>
        </pc:spChg>
        <pc:spChg chg="del">
          <ac:chgData name="Aurelien Domont" userId="6da7715ce44349b3" providerId="LiveId" clId="{8C97B853-E239-49C0-A36B-A3F2C855C3BA}" dt="2023-11-02T06:37:58.456" v="23533" actId="478"/>
          <ac:spMkLst>
            <pc:docMk/>
            <pc:sldMk cId="3548391786" sldId="2500"/>
            <ac:spMk id="65" creationId="{D4D794DD-5865-46EB-BAA2-B19FA84BD2C7}"/>
          </ac:spMkLst>
        </pc:spChg>
        <pc:spChg chg="del">
          <ac:chgData name="Aurelien Domont" userId="6da7715ce44349b3" providerId="LiveId" clId="{8C97B853-E239-49C0-A36B-A3F2C855C3BA}" dt="2023-11-02T06:37:58.456" v="23533" actId="478"/>
          <ac:spMkLst>
            <pc:docMk/>
            <pc:sldMk cId="3548391786" sldId="2500"/>
            <ac:spMk id="66" creationId="{72A41FBC-57B0-4C4B-82A8-E64D4CB66E1B}"/>
          </ac:spMkLst>
        </pc:spChg>
        <pc:spChg chg="del">
          <ac:chgData name="Aurelien Domont" userId="6da7715ce44349b3" providerId="LiveId" clId="{8C97B853-E239-49C0-A36B-A3F2C855C3BA}" dt="2023-11-02T06:37:58.456" v="23533" actId="478"/>
          <ac:spMkLst>
            <pc:docMk/>
            <pc:sldMk cId="3548391786" sldId="2500"/>
            <ac:spMk id="67" creationId="{ED146259-2188-4539-83E5-9302EA90E19D}"/>
          </ac:spMkLst>
        </pc:spChg>
        <pc:spChg chg="del">
          <ac:chgData name="Aurelien Domont" userId="6da7715ce44349b3" providerId="LiveId" clId="{8C97B853-E239-49C0-A36B-A3F2C855C3BA}" dt="2023-11-02T06:37:58.456" v="23533" actId="478"/>
          <ac:spMkLst>
            <pc:docMk/>
            <pc:sldMk cId="3548391786" sldId="2500"/>
            <ac:spMk id="68" creationId="{421A6687-B166-4943-B31A-52627E4D6F4F}"/>
          </ac:spMkLst>
        </pc:spChg>
        <pc:spChg chg="del">
          <ac:chgData name="Aurelien Domont" userId="6da7715ce44349b3" providerId="LiveId" clId="{8C97B853-E239-49C0-A36B-A3F2C855C3BA}" dt="2023-11-02T06:37:58.456" v="23533" actId="478"/>
          <ac:spMkLst>
            <pc:docMk/>
            <pc:sldMk cId="3548391786" sldId="2500"/>
            <ac:spMk id="69" creationId="{9FC08A90-8DF4-4A13-96E6-043FE8B907B0}"/>
          </ac:spMkLst>
        </pc:spChg>
        <pc:spChg chg="del">
          <ac:chgData name="Aurelien Domont" userId="6da7715ce44349b3" providerId="LiveId" clId="{8C97B853-E239-49C0-A36B-A3F2C855C3BA}" dt="2023-11-02T06:37:58.456" v="23533" actId="478"/>
          <ac:spMkLst>
            <pc:docMk/>
            <pc:sldMk cId="3548391786" sldId="2500"/>
            <ac:spMk id="70" creationId="{9C70597F-9804-4212-A6F6-E8A2516CDDF3}"/>
          </ac:spMkLst>
        </pc:spChg>
        <pc:spChg chg="del">
          <ac:chgData name="Aurelien Domont" userId="6da7715ce44349b3" providerId="LiveId" clId="{8C97B853-E239-49C0-A36B-A3F2C855C3BA}" dt="2023-11-02T06:37:58.456" v="23533" actId="478"/>
          <ac:spMkLst>
            <pc:docMk/>
            <pc:sldMk cId="3548391786" sldId="2500"/>
            <ac:spMk id="71" creationId="{E5160F67-A03F-406C-9F80-9C166960C826}"/>
          </ac:spMkLst>
        </pc:spChg>
        <pc:spChg chg="del">
          <ac:chgData name="Aurelien Domont" userId="6da7715ce44349b3" providerId="LiveId" clId="{8C97B853-E239-49C0-A36B-A3F2C855C3BA}" dt="2023-11-02T06:37:58.456" v="23533" actId="478"/>
          <ac:spMkLst>
            <pc:docMk/>
            <pc:sldMk cId="3548391786" sldId="2500"/>
            <ac:spMk id="72" creationId="{31707B42-22EB-4F1A-B5CB-C5457F5F20E7}"/>
          </ac:spMkLst>
        </pc:spChg>
        <pc:spChg chg="del">
          <ac:chgData name="Aurelien Domont" userId="6da7715ce44349b3" providerId="LiveId" clId="{8C97B853-E239-49C0-A36B-A3F2C855C3BA}" dt="2023-11-02T06:38:00.621" v="23534" actId="478"/>
          <ac:spMkLst>
            <pc:docMk/>
            <pc:sldMk cId="3548391786" sldId="2500"/>
            <ac:spMk id="73" creationId="{5DBAF0E3-66EE-446A-B68F-E2D47B00C0CB}"/>
          </ac:spMkLst>
        </pc:spChg>
        <pc:spChg chg="del">
          <ac:chgData name="Aurelien Domont" userId="6da7715ce44349b3" providerId="LiveId" clId="{8C97B853-E239-49C0-A36B-A3F2C855C3BA}" dt="2023-11-02T06:37:58.456" v="23533" actId="478"/>
          <ac:spMkLst>
            <pc:docMk/>
            <pc:sldMk cId="3548391786" sldId="2500"/>
            <ac:spMk id="74" creationId="{BCCE27B6-64FD-40CC-A8F6-FC4A4B124BFF}"/>
          </ac:spMkLst>
        </pc:spChg>
        <pc:spChg chg="del">
          <ac:chgData name="Aurelien Domont" userId="6da7715ce44349b3" providerId="LiveId" clId="{8C97B853-E239-49C0-A36B-A3F2C855C3BA}" dt="2023-11-02T06:37:58.456" v="23533" actId="478"/>
          <ac:spMkLst>
            <pc:docMk/>
            <pc:sldMk cId="3548391786" sldId="2500"/>
            <ac:spMk id="80" creationId="{0777AC05-62EE-4705-B7A3-1393E2595743}"/>
          </ac:spMkLst>
        </pc:spChg>
        <pc:spChg chg="del">
          <ac:chgData name="Aurelien Domont" userId="6da7715ce44349b3" providerId="LiveId" clId="{8C97B853-E239-49C0-A36B-A3F2C855C3BA}" dt="2023-11-02T06:37:58.456" v="23533" actId="478"/>
          <ac:spMkLst>
            <pc:docMk/>
            <pc:sldMk cId="3548391786" sldId="2500"/>
            <ac:spMk id="81" creationId="{E332127B-AA86-4EB9-B781-604F97078752}"/>
          </ac:spMkLst>
        </pc:spChg>
        <pc:spChg chg="del">
          <ac:chgData name="Aurelien Domont" userId="6da7715ce44349b3" providerId="LiveId" clId="{8C97B853-E239-49C0-A36B-A3F2C855C3BA}" dt="2023-11-02T06:37:58.456" v="23533" actId="478"/>
          <ac:spMkLst>
            <pc:docMk/>
            <pc:sldMk cId="3548391786" sldId="2500"/>
            <ac:spMk id="82" creationId="{AB6546F0-1349-4ABC-977C-C57E775677B3}"/>
          </ac:spMkLst>
        </pc:spChg>
        <pc:spChg chg="del">
          <ac:chgData name="Aurelien Domont" userId="6da7715ce44349b3" providerId="LiveId" clId="{8C97B853-E239-49C0-A36B-A3F2C855C3BA}" dt="2023-11-02T06:37:58.456" v="23533" actId="478"/>
          <ac:spMkLst>
            <pc:docMk/>
            <pc:sldMk cId="3548391786" sldId="2500"/>
            <ac:spMk id="83" creationId="{A446A060-E741-4A31-BDA7-A70C582E70D9}"/>
          </ac:spMkLst>
        </pc:spChg>
        <pc:spChg chg="del">
          <ac:chgData name="Aurelien Domont" userId="6da7715ce44349b3" providerId="LiveId" clId="{8C97B853-E239-49C0-A36B-A3F2C855C3BA}" dt="2023-11-02T06:37:58.456" v="23533" actId="478"/>
          <ac:spMkLst>
            <pc:docMk/>
            <pc:sldMk cId="3548391786" sldId="2500"/>
            <ac:spMk id="84" creationId="{2F174C92-E812-45F7-B7B5-DD4447E99A7A}"/>
          </ac:spMkLst>
        </pc:spChg>
        <pc:spChg chg="del">
          <ac:chgData name="Aurelien Domont" userId="6da7715ce44349b3" providerId="LiveId" clId="{8C97B853-E239-49C0-A36B-A3F2C855C3BA}" dt="2023-11-02T06:37:58.456" v="23533" actId="478"/>
          <ac:spMkLst>
            <pc:docMk/>
            <pc:sldMk cId="3548391786" sldId="2500"/>
            <ac:spMk id="85" creationId="{B47D78B2-FCAF-4F70-BE80-31963DEED49A}"/>
          </ac:spMkLst>
        </pc:spChg>
        <pc:spChg chg="del">
          <ac:chgData name="Aurelien Domont" userId="6da7715ce44349b3" providerId="LiveId" clId="{8C97B853-E239-49C0-A36B-A3F2C855C3BA}" dt="2023-11-02T06:37:58.456" v="23533" actId="478"/>
          <ac:spMkLst>
            <pc:docMk/>
            <pc:sldMk cId="3548391786" sldId="2500"/>
            <ac:spMk id="86" creationId="{38D9FBF4-7C40-4653-9BBF-7F7AEF3B0500}"/>
          </ac:spMkLst>
        </pc:spChg>
        <pc:spChg chg="del">
          <ac:chgData name="Aurelien Domont" userId="6da7715ce44349b3" providerId="LiveId" clId="{8C97B853-E239-49C0-A36B-A3F2C855C3BA}" dt="2023-11-02T06:37:58.456" v="23533" actId="478"/>
          <ac:spMkLst>
            <pc:docMk/>
            <pc:sldMk cId="3548391786" sldId="2500"/>
            <ac:spMk id="87" creationId="{4C6CC29A-C55B-463C-B18E-88D9340509EC}"/>
          </ac:spMkLst>
        </pc:spChg>
        <pc:spChg chg="del">
          <ac:chgData name="Aurelien Domont" userId="6da7715ce44349b3" providerId="LiveId" clId="{8C97B853-E239-49C0-A36B-A3F2C855C3BA}" dt="2023-11-02T06:37:58.456" v="23533" actId="478"/>
          <ac:spMkLst>
            <pc:docMk/>
            <pc:sldMk cId="3548391786" sldId="2500"/>
            <ac:spMk id="88" creationId="{8EBACF69-EA8E-4915-A4C1-1079BE0174EF}"/>
          </ac:spMkLst>
        </pc:spChg>
        <pc:spChg chg="add mod ord">
          <ac:chgData name="Aurelien Domont" userId="6da7715ce44349b3" providerId="LiveId" clId="{8C97B853-E239-49C0-A36B-A3F2C855C3BA}" dt="2023-11-02T06:38:07.104" v="23629"/>
          <ac:spMkLst>
            <pc:docMk/>
            <pc:sldMk cId="3548391786" sldId="2500"/>
            <ac:spMk id="94" creationId="{06355EEE-0F06-3777-66E2-00A9A8500005}"/>
          </ac:spMkLst>
        </pc:spChg>
        <pc:spChg chg="add mod ord">
          <ac:chgData name="Aurelien Domont" userId="6da7715ce44349b3" providerId="LiveId" clId="{8C97B853-E239-49C0-A36B-A3F2C855C3BA}" dt="2023-11-02T06:38:07.104" v="23633"/>
          <ac:spMkLst>
            <pc:docMk/>
            <pc:sldMk cId="3548391786" sldId="2500"/>
            <ac:spMk id="96" creationId="{247BB8C4-12BC-B983-7BDE-59F2C2CDD702}"/>
          </ac:spMkLst>
        </pc:spChg>
        <pc:spChg chg="del">
          <ac:chgData name="Aurelien Domont" userId="6da7715ce44349b3" providerId="LiveId" clId="{8C97B853-E239-49C0-A36B-A3F2C855C3BA}" dt="2023-11-02T06:37:58.456" v="23533" actId="478"/>
          <ac:spMkLst>
            <pc:docMk/>
            <pc:sldMk cId="3548391786" sldId="2500"/>
            <ac:spMk id="97" creationId="{F644B2C8-062B-A0A7-CD0D-851F7918F579}"/>
          </ac:spMkLst>
        </pc:spChg>
        <pc:spChg chg="add mod">
          <ac:chgData name="Aurelien Domont" userId="6da7715ce44349b3" providerId="LiveId" clId="{8C97B853-E239-49C0-A36B-A3F2C855C3BA}" dt="2023-11-02T06:38:40.835" v="23650" actId="113"/>
          <ac:spMkLst>
            <pc:docMk/>
            <pc:sldMk cId="3548391786" sldId="2500"/>
            <ac:spMk id="100" creationId="{889BCB5D-87EE-392F-C338-839B2FD51492}"/>
          </ac:spMkLst>
        </pc:spChg>
        <pc:spChg chg="del">
          <ac:chgData name="Aurelien Domont" userId="6da7715ce44349b3" providerId="LiveId" clId="{8C97B853-E239-49C0-A36B-A3F2C855C3BA}" dt="2023-11-02T06:37:58.456" v="23533" actId="478"/>
          <ac:spMkLst>
            <pc:docMk/>
            <pc:sldMk cId="3548391786" sldId="2500"/>
            <ac:spMk id="101" creationId="{458124D0-3725-6924-CD4E-11139EF74386}"/>
          </ac:spMkLst>
        </pc:spChg>
        <pc:graphicFrameChg chg="mod">
          <ac:chgData name="Aurelien Domont" userId="6da7715ce44349b3" providerId="LiveId" clId="{8C97B853-E239-49C0-A36B-A3F2C855C3BA}" dt="2023-11-02T06:38:07.104" v="23641"/>
          <ac:graphicFrameMkLst>
            <pc:docMk/>
            <pc:sldMk cId="3548391786" sldId="2500"/>
            <ac:graphicFrameMk id="13" creationId="{A073AF91-5325-42B9-A31A-3D179304022A}"/>
          </ac:graphicFrameMkLst>
        </pc:graphicFrameChg>
        <pc:cxnChg chg="add mod ord">
          <ac:chgData name="Aurelien Domont" userId="6da7715ce44349b3" providerId="LiveId" clId="{8C97B853-E239-49C0-A36B-A3F2C855C3BA}" dt="2023-11-02T06:38:07.072" v="23549"/>
          <ac:cxnSpMkLst>
            <pc:docMk/>
            <pc:sldMk cId="3548391786" sldId="2500"/>
            <ac:cxnSpMk id="14" creationId="{1CD1576C-2A03-6A23-3DFA-54CE388B1DFF}"/>
          </ac:cxnSpMkLst>
        </pc:cxnChg>
        <pc:cxnChg chg="del mod">
          <ac:chgData name="Aurelien Domont" userId="6da7715ce44349b3" providerId="LiveId" clId="{8C97B853-E239-49C0-A36B-A3F2C855C3BA}" dt="2023-11-02T06:37:58.456" v="23533" actId="478"/>
          <ac:cxnSpMkLst>
            <pc:docMk/>
            <pc:sldMk cId="3548391786" sldId="2500"/>
            <ac:cxnSpMk id="21" creationId="{AC017A1D-E5BD-4D09-B825-39DD6498671D}"/>
          </ac:cxnSpMkLst>
        </pc:cxnChg>
        <pc:cxnChg chg="del mod">
          <ac:chgData name="Aurelien Domont" userId="6da7715ce44349b3" providerId="LiveId" clId="{8C97B853-E239-49C0-A36B-A3F2C855C3BA}" dt="2023-11-02T06:37:58.456" v="23533" actId="478"/>
          <ac:cxnSpMkLst>
            <pc:docMk/>
            <pc:sldMk cId="3548391786" sldId="2500"/>
            <ac:cxnSpMk id="35" creationId="{E07CF76F-7F1A-CB52-0E39-B865B1E63AA2}"/>
          </ac:cxnSpMkLst>
        </pc:cxnChg>
        <pc:cxnChg chg="del mod">
          <ac:chgData name="Aurelien Domont" userId="6da7715ce44349b3" providerId="LiveId" clId="{8C97B853-E239-49C0-A36B-A3F2C855C3BA}" dt="2023-11-02T06:37:58.456" v="23533" actId="478"/>
          <ac:cxnSpMkLst>
            <pc:docMk/>
            <pc:sldMk cId="3548391786" sldId="2500"/>
            <ac:cxnSpMk id="37" creationId="{F2A200EB-2A87-7527-1355-7C5C5B114280}"/>
          </ac:cxnSpMkLst>
        </pc:cxnChg>
        <pc:cxnChg chg="del mod">
          <ac:chgData name="Aurelien Domont" userId="6da7715ce44349b3" providerId="LiveId" clId="{8C97B853-E239-49C0-A36B-A3F2C855C3BA}" dt="2023-11-02T06:37:58.456" v="23533" actId="478"/>
          <ac:cxnSpMkLst>
            <pc:docMk/>
            <pc:sldMk cId="3548391786" sldId="2500"/>
            <ac:cxnSpMk id="39" creationId="{9FECFAA1-A542-6532-C02B-43089E0C2AB5}"/>
          </ac:cxnSpMkLst>
        </pc:cxnChg>
        <pc:cxnChg chg="del mod">
          <ac:chgData name="Aurelien Domont" userId="6da7715ce44349b3" providerId="LiveId" clId="{8C97B853-E239-49C0-A36B-A3F2C855C3BA}" dt="2023-11-02T06:37:58.456" v="23533" actId="478"/>
          <ac:cxnSpMkLst>
            <pc:docMk/>
            <pc:sldMk cId="3548391786" sldId="2500"/>
            <ac:cxnSpMk id="41" creationId="{9006A702-35FF-C837-6460-2C230801482F}"/>
          </ac:cxnSpMkLst>
        </pc:cxnChg>
        <pc:cxnChg chg="del mod">
          <ac:chgData name="Aurelien Domont" userId="6da7715ce44349b3" providerId="LiveId" clId="{8C97B853-E239-49C0-A36B-A3F2C855C3BA}" dt="2023-11-02T06:37:58.456" v="23533" actId="478"/>
          <ac:cxnSpMkLst>
            <pc:docMk/>
            <pc:sldMk cId="3548391786" sldId="2500"/>
            <ac:cxnSpMk id="43" creationId="{F23E36C7-8119-E484-553E-6E704A1781A9}"/>
          </ac:cxnSpMkLst>
        </pc:cxnChg>
        <pc:cxnChg chg="del mod">
          <ac:chgData name="Aurelien Domont" userId="6da7715ce44349b3" providerId="LiveId" clId="{8C97B853-E239-49C0-A36B-A3F2C855C3BA}" dt="2023-11-02T06:37:58.456" v="23533" actId="478"/>
          <ac:cxnSpMkLst>
            <pc:docMk/>
            <pc:sldMk cId="3548391786" sldId="2500"/>
            <ac:cxnSpMk id="45" creationId="{996D9882-3036-251B-1E1A-7F3DD4BC421A}"/>
          </ac:cxnSpMkLst>
        </pc:cxnChg>
        <pc:cxnChg chg="del mod">
          <ac:chgData name="Aurelien Domont" userId="6da7715ce44349b3" providerId="LiveId" clId="{8C97B853-E239-49C0-A36B-A3F2C855C3BA}" dt="2023-11-02T06:37:58.456" v="23533" actId="478"/>
          <ac:cxnSpMkLst>
            <pc:docMk/>
            <pc:sldMk cId="3548391786" sldId="2500"/>
            <ac:cxnSpMk id="47" creationId="{4462A6F6-BC0E-E9A3-F6BA-FC92D4A80309}"/>
          </ac:cxnSpMkLst>
        </pc:cxnChg>
        <pc:cxnChg chg="del mod">
          <ac:chgData name="Aurelien Domont" userId="6da7715ce44349b3" providerId="LiveId" clId="{8C97B853-E239-49C0-A36B-A3F2C855C3BA}" dt="2023-11-02T06:37:58.456" v="23533" actId="478"/>
          <ac:cxnSpMkLst>
            <pc:docMk/>
            <pc:sldMk cId="3548391786" sldId="2500"/>
            <ac:cxnSpMk id="49" creationId="{5DD8F50E-4743-27C1-6F7F-50D128AB6957}"/>
          </ac:cxnSpMkLst>
        </pc:cxnChg>
        <pc:cxnChg chg="del mod">
          <ac:chgData name="Aurelien Domont" userId="6da7715ce44349b3" providerId="LiveId" clId="{8C97B853-E239-49C0-A36B-A3F2C855C3BA}" dt="2023-11-02T06:37:58.456" v="23533" actId="478"/>
          <ac:cxnSpMkLst>
            <pc:docMk/>
            <pc:sldMk cId="3548391786" sldId="2500"/>
            <ac:cxnSpMk id="51" creationId="{618D42E5-4185-CAFB-1858-3B9123FEF2F5}"/>
          </ac:cxnSpMkLst>
        </pc:cxnChg>
        <pc:cxnChg chg="add mod ord">
          <ac:chgData name="Aurelien Domont" userId="6da7715ce44349b3" providerId="LiveId" clId="{8C97B853-E239-49C0-A36B-A3F2C855C3BA}" dt="2023-11-02T06:38:07.088" v="23599"/>
          <ac:cxnSpMkLst>
            <pc:docMk/>
            <pc:sldMk cId="3548391786" sldId="2500"/>
            <ac:cxnSpMk id="52" creationId="{FD98437C-9C1F-1FFC-5309-7B2B8BB52B57}"/>
          </ac:cxnSpMkLst>
        </pc:cxnChg>
        <pc:cxnChg chg="del mod">
          <ac:chgData name="Aurelien Domont" userId="6da7715ce44349b3" providerId="LiveId" clId="{8C97B853-E239-49C0-A36B-A3F2C855C3BA}" dt="2023-11-02T06:37:58.456" v="23533" actId="478"/>
          <ac:cxnSpMkLst>
            <pc:docMk/>
            <pc:sldMk cId="3548391786" sldId="2500"/>
            <ac:cxnSpMk id="54" creationId="{05E3C253-BE8D-A17F-D5D3-E7A5DD93DD4C}"/>
          </ac:cxnSpMkLst>
        </pc:cxnChg>
        <pc:cxnChg chg="add mod ord">
          <ac:chgData name="Aurelien Domont" userId="6da7715ce44349b3" providerId="LiveId" clId="{8C97B853-E239-49C0-A36B-A3F2C855C3BA}" dt="2023-11-02T06:38:07.088" v="23601"/>
          <ac:cxnSpMkLst>
            <pc:docMk/>
            <pc:sldMk cId="3548391786" sldId="2500"/>
            <ac:cxnSpMk id="55" creationId="{F3AB7D08-2D48-9E1F-38FA-84B1145D4E34}"/>
          </ac:cxnSpMkLst>
        </pc:cxnChg>
        <pc:cxnChg chg="del mod">
          <ac:chgData name="Aurelien Domont" userId="6da7715ce44349b3" providerId="LiveId" clId="{8C97B853-E239-49C0-A36B-A3F2C855C3BA}" dt="2023-11-02T06:37:58.456" v="23533" actId="478"/>
          <ac:cxnSpMkLst>
            <pc:docMk/>
            <pc:sldMk cId="3548391786" sldId="2500"/>
            <ac:cxnSpMk id="56" creationId="{29F30B9B-4A59-0EB8-6FE7-D3C652362833}"/>
          </ac:cxnSpMkLst>
        </pc:cxnChg>
        <pc:cxnChg chg="add mod ord">
          <ac:chgData name="Aurelien Domont" userId="6da7715ce44349b3" providerId="LiveId" clId="{8C97B853-E239-49C0-A36B-A3F2C855C3BA}" dt="2023-11-02T06:38:07.088" v="23603"/>
          <ac:cxnSpMkLst>
            <pc:docMk/>
            <pc:sldMk cId="3548391786" sldId="2500"/>
            <ac:cxnSpMk id="57" creationId="{4ABA01FC-9724-EEE3-8A94-A83F9AF3710C}"/>
          </ac:cxnSpMkLst>
        </pc:cxnChg>
        <pc:cxnChg chg="add mod ord">
          <ac:chgData name="Aurelien Domont" userId="6da7715ce44349b3" providerId="LiveId" clId="{8C97B853-E239-49C0-A36B-A3F2C855C3BA}" dt="2023-11-02T06:38:07.088" v="23605"/>
          <ac:cxnSpMkLst>
            <pc:docMk/>
            <pc:sldMk cId="3548391786" sldId="2500"/>
            <ac:cxnSpMk id="58" creationId="{B49F9433-499E-5096-A87A-86EC581B4A26}"/>
          </ac:cxnSpMkLst>
        </pc:cxnChg>
        <pc:cxnChg chg="add mod ord">
          <ac:chgData name="Aurelien Domont" userId="6da7715ce44349b3" providerId="LiveId" clId="{8C97B853-E239-49C0-A36B-A3F2C855C3BA}" dt="2023-11-02T06:38:07.088" v="23607"/>
          <ac:cxnSpMkLst>
            <pc:docMk/>
            <pc:sldMk cId="3548391786" sldId="2500"/>
            <ac:cxnSpMk id="59" creationId="{EFB709B8-48F7-7684-DE0C-41934CEE8F0F}"/>
          </ac:cxnSpMkLst>
        </pc:cxnChg>
        <pc:cxnChg chg="del mod">
          <ac:chgData name="Aurelien Domont" userId="6da7715ce44349b3" providerId="LiveId" clId="{8C97B853-E239-49C0-A36B-A3F2C855C3BA}" dt="2023-11-02T06:37:58.456" v="23533" actId="478"/>
          <ac:cxnSpMkLst>
            <pc:docMk/>
            <pc:sldMk cId="3548391786" sldId="2500"/>
            <ac:cxnSpMk id="60" creationId="{A7B45743-779B-073A-3DE7-D5BCEF0F7421}"/>
          </ac:cxnSpMkLst>
        </pc:cxnChg>
        <pc:cxnChg chg="add mod ord">
          <ac:chgData name="Aurelien Domont" userId="6da7715ce44349b3" providerId="LiveId" clId="{8C97B853-E239-49C0-A36B-A3F2C855C3BA}" dt="2023-11-02T06:38:07.088" v="23609"/>
          <ac:cxnSpMkLst>
            <pc:docMk/>
            <pc:sldMk cId="3548391786" sldId="2500"/>
            <ac:cxnSpMk id="61" creationId="{9C3498DA-39E5-3F0A-2845-9BD89290738C}"/>
          </ac:cxnSpMkLst>
        </pc:cxnChg>
        <pc:cxnChg chg="del mod">
          <ac:chgData name="Aurelien Domont" userId="6da7715ce44349b3" providerId="LiveId" clId="{8C97B853-E239-49C0-A36B-A3F2C855C3BA}" dt="2023-11-02T06:37:58.456" v="23533" actId="478"/>
          <ac:cxnSpMkLst>
            <pc:docMk/>
            <pc:sldMk cId="3548391786" sldId="2500"/>
            <ac:cxnSpMk id="62" creationId="{496C9C90-1107-3690-1EE3-82DE199C1FD6}"/>
          </ac:cxnSpMkLst>
        </pc:cxnChg>
        <pc:cxnChg chg="add mod ord">
          <ac:chgData name="Aurelien Domont" userId="6da7715ce44349b3" providerId="LiveId" clId="{8C97B853-E239-49C0-A36B-A3F2C855C3BA}" dt="2023-11-02T06:38:07.104" v="23611"/>
          <ac:cxnSpMkLst>
            <pc:docMk/>
            <pc:sldMk cId="3548391786" sldId="2500"/>
            <ac:cxnSpMk id="63" creationId="{471F2726-8F38-13F6-33E8-C6CD54030D49}"/>
          </ac:cxnSpMkLst>
        </pc:cxnChg>
        <pc:cxnChg chg="del mod">
          <ac:chgData name="Aurelien Domont" userId="6da7715ce44349b3" providerId="LiveId" clId="{8C97B853-E239-49C0-A36B-A3F2C855C3BA}" dt="2023-11-02T06:37:58.456" v="23533" actId="478"/>
          <ac:cxnSpMkLst>
            <pc:docMk/>
            <pc:sldMk cId="3548391786" sldId="2500"/>
            <ac:cxnSpMk id="75" creationId="{1117756F-90BE-5E23-8BC8-09AB67F87E98}"/>
          </ac:cxnSpMkLst>
        </pc:cxnChg>
        <pc:cxnChg chg="add mod ord">
          <ac:chgData name="Aurelien Domont" userId="6da7715ce44349b3" providerId="LiveId" clId="{8C97B853-E239-49C0-A36B-A3F2C855C3BA}" dt="2023-11-02T06:38:07.104" v="23613"/>
          <ac:cxnSpMkLst>
            <pc:docMk/>
            <pc:sldMk cId="3548391786" sldId="2500"/>
            <ac:cxnSpMk id="76" creationId="{48718973-DF46-9583-A869-74B5F58E9852}"/>
          </ac:cxnSpMkLst>
        </pc:cxnChg>
        <pc:cxnChg chg="add mod ord">
          <ac:chgData name="Aurelien Domont" userId="6da7715ce44349b3" providerId="LiveId" clId="{8C97B853-E239-49C0-A36B-A3F2C855C3BA}" dt="2023-11-02T06:38:07.104" v="23615"/>
          <ac:cxnSpMkLst>
            <pc:docMk/>
            <pc:sldMk cId="3548391786" sldId="2500"/>
            <ac:cxnSpMk id="77" creationId="{43B410EB-01D9-9186-A6D7-E546393F685E}"/>
          </ac:cxnSpMkLst>
        </pc:cxnChg>
        <pc:cxnChg chg="add mod ord">
          <ac:chgData name="Aurelien Domont" userId="6da7715ce44349b3" providerId="LiveId" clId="{8C97B853-E239-49C0-A36B-A3F2C855C3BA}" dt="2023-11-02T06:38:07.104" v="23617"/>
          <ac:cxnSpMkLst>
            <pc:docMk/>
            <pc:sldMk cId="3548391786" sldId="2500"/>
            <ac:cxnSpMk id="78" creationId="{6B3A6607-34D6-3FFA-AAA1-2479309FB60F}"/>
          </ac:cxnSpMkLst>
        </pc:cxnChg>
        <pc:cxnChg chg="del mod">
          <ac:chgData name="Aurelien Domont" userId="6da7715ce44349b3" providerId="LiveId" clId="{8C97B853-E239-49C0-A36B-A3F2C855C3BA}" dt="2023-11-02T06:37:58.456" v="23533" actId="478"/>
          <ac:cxnSpMkLst>
            <pc:docMk/>
            <pc:sldMk cId="3548391786" sldId="2500"/>
            <ac:cxnSpMk id="79" creationId="{0B0F431A-DBFD-473E-3444-83BFD3ACA531}"/>
          </ac:cxnSpMkLst>
        </pc:cxnChg>
        <pc:cxnChg chg="add mod ord">
          <ac:chgData name="Aurelien Domont" userId="6da7715ce44349b3" providerId="LiveId" clId="{8C97B853-E239-49C0-A36B-A3F2C855C3BA}" dt="2023-11-02T06:38:07.104" v="23619"/>
          <ac:cxnSpMkLst>
            <pc:docMk/>
            <pc:sldMk cId="3548391786" sldId="2500"/>
            <ac:cxnSpMk id="89" creationId="{A0F65EB1-54FF-C2F4-C097-F71220BA2428}"/>
          </ac:cxnSpMkLst>
        </pc:cxnChg>
        <pc:cxnChg chg="add mod ord">
          <ac:chgData name="Aurelien Domont" userId="6da7715ce44349b3" providerId="LiveId" clId="{8C97B853-E239-49C0-A36B-A3F2C855C3BA}" dt="2023-11-02T06:38:07.104" v="23621"/>
          <ac:cxnSpMkLst>
            <pc:docMk/>
            <pc:sldMk cId="3548391786" sldId="2500"/>
            <ac:cxnSpMk id="90" creationId="{6DC4EF71-0FF7-AF49-0675-F5719C040BDF}"/>
          </ac:cxnSpMkLst>
        </pc:cxnChg>
        <pc:cxnChg chg="add mod ord">
          <ac:chgData name="Aurelien Domont" userId="6da7715ce44349b3" providerId="LiveId" clId="{8C97B853-E239-49C0-A36B-A3F2C855C3BA}" dt="2023-11-02T06:38:07.104" v="23623"/>
          <ac:cxnSpMkLst>
            <pc:docMk/>
            <pc:sldMk cId="3548391786" sldId="2500"/>
            <ac:cxnSpMk id="91" creationId="{75AF32E2-74EE-C650-FDFA-2351CD8BDA3E}"/>
          </ac:cxnSpMkLst>
        </pc:cxnChg>
        <pc:cxnChg chg="add mod ord">
          <ac:chgData name="Aurelien Domont" userId="6da7715ce44349b3" providerId="LiveId" clId="{8C97B853-E239-49C0-A36B-A3F2C855C3BA}" dt="2023-11-02T06:38:07.104" v="23625"/>
          <ac:cxnSpMkLst>
            <pc:docMk/>
            <pc:sldMk cId="3548391786" sldId="2500"/>
            <ac:cxnSpMk id="92" creationId="{0EEC262E-5ED7-D858-850B-5FCC89AB237D}"/>
          </ac:cxnSpMkLst>
        </pc:cxnChg>
        <pc:cxnChg chg="add mod ord">
          <ac:chgData name="Aurelien Domont" userId="6da7715ce44349b3" providerId="LiveId" clId="{8C97B853-E239-49C0-A36B-A3F2C855C3BA}" dt="2023-11-02T06:38:07.104" v="23627"/>
          <ac:cxnSpMkLst>
            <pc:docMk/>
            <pc:sldMk cId="3548391786" sldId="2500"/>
            <ac:cxnSpMk id="93" creationId="{C40C8B55-8229-935D-6FC0-1B84F58B4420}"/>
          </ac:cxnSpMkLst>
        </pc:cxnChg>
        <pc:cxnChg chg="add mod ord">
          <ac:chgData name="Aurelien Domont" userId="6da7715ce44349b3" providerId="LiveId" clId="{8C97B853-E239-49C0-A36B-A3F2C855C3BA}" dt="2023-11-02T06:38:07.104" v="23631"/>
          <ac:cxnSpMkLst>
            <pc:docMk/>
            <pc:sldMk cId="3548391786" sldId="2500"/>
            <ac:cxnSpMk id="95" creationId="{656A1F54-9E4A-2DD7-27FE-149568ED16EF}"/>
          </ac:cxnSpMkLst>
        </pc:cxnChg>
        <pc:cxnChg chg="add mod ord">
          <ac:chgData name="Aurelien Domont" userId="6da7715ce44349b3" providerId="LiveId" clId="{8C97B853-E239-49C0-A36B-A3F2C855C3BA}" dt="2023-11-02T06:38:07.104" v="23635"/>
          <ac:cxnSpMkLst>
            <pc:docMk/>
            <pc:sldMk cId="3548391786" sldId="2500"/>
            <ac:cxnSpMk id="98" creationId="{71978EB2-05E9-8F89-6855-AEBAB9D5BDEA}"/>
          </ac:cxnSpMkLst>
        </pc:cxnChg>
        <pc:cxnChg chg="del mod">
          <ac:chgData name="Aurelien Domont" userId="6da7715ce44349b3" providerId="LiveId" clId="{8C97B853-E239-49C0-A36B-A3F2C855C3BA}" dt="2023-11-02T06:37:58.456" v="23533" actId="478"/>
          <ac:cxnSpMkLst>
            <pc:docMk/>
            <pc:sldMk cId="3548391786" sldId="2500"/>
            <ac:cxnSpMk id="99" creationId="{E8D42077-B362-6BBB-DAB8-AB15A0612852}"/>
          </ac:cxnSpMkLst>
        </pc:cxnChg>
        <pc:cxnChg chg="del mod">
          <ac:chgData name="Aurelien Domont" userId="6da7715ce44349b3" providerId="LiveId" clId="{8C97B853-E239-49C0-A36B-A3F2C855C3BA}" dt="2023-11-02T06:37:58.456" v="23533" actId="478"/>
          <ac:cxnSpMkLst>
            <pc:docMk/>
            <pc:sldMk cId="3548391786" sldId="2500"/>
            <ac:cxnSpMk id="103" creationId="{FD184068-2B2D-F847-44B7-3C4DEBE1F322}"/>
          </ac:cxnSpMkLst>
        </pc:cxnChg>
      </pc:sldChg>
      <pc:sldChg chg="modSp add del mod modClrScheme chgLayout">
        <pc:chgData name="Aurelien Domont" userId="6da7715ce44349b3" providerId="LiveId" clId="{8C97B853-E239-49C0-A36B-A3F2C855C3BA}" dt="2023-11-02T06:38:47.636" v="23652" actId="47"/>
        <pc:sldMkLst>
          <pc:docMk/>
          <pc:sldMk cId="3810487551" sldId="2501"/>
        </pc:sldMkLst>
        <pc:spChg chg="mod ord">
          <ac:chgData name="Aurelien Domont" userId="6da7715ce44349b3" providerId="LiveId" clId="{8C97B853-E239-49C0-A36B-A3F2C855C3BA}" dt="2023-11-02T06:36:08.791" v="23514"/>
          <ac:spMkLst>
            <pc:docMk/>
            <pc:sldMk cId="3810487551" sldId="2501"/>
            <ac:spMk id="16" creationId="{6C2BB713-9637-4B9B-938F-E9768876782A}"/>
          </ac:spMkLst>
        </pc:spChg>
      </pc:sldChg>
      <pc:sldChg chg="addSp modSp add mod modClrScheme chgLayout">
        <pc:chgData name="Aurelien Domont" userId="6da7715ce44349b3" providerId="LiveId" clId="{8C97B853-E239-49C0-A36B-A3F2C855C3BA}" dt="2023-11-02T05:38:46.844" v="59" actId="20577"/>
        <pc:sldMkLst>
          <pc:docMk/>
          <pc:sldMk cId="1378182528" sldId="2512"/>
        </pc:sldMkLst>
        <pc:spChg chg="add mod">
          <ac:chgData name="Aurelien Domont" userId="6da7715ce44349b3" providerId="LiveId" clId="{8C97B853-E239-49C0-A36B-A3F2C855C3BA}" dt="2023-11-02T05:38:46.844" v="59" actId="20577"/>
          <ac:spMkLst>
            <pc:docMk/>
            <pc:sldMk cId="1378182528" sldId="2512"/>
            <ac:spMk id="2" creationId="{D28C9254-BF21-AA47-2213-821903D81BD7}"/>
          </ac:spMkLst>
        </pc:spChg>
        <pc:spChg chg="mod ord">
          <ac:chgData name="Aurelien Domont" userId="6da7715ce44349b3" providerId="LiveId" clId="{8C97B853-E239-49C0-A36B-A3F2C855C3BA}" dt="2023-11-02T05:34:41.545" v="6"/>
          <ac:spMkLst>
            <pc:docMk/>
            <pc:sldMk cId="1378182528" sldId="2512"/>
            <ac:spMk id="3" creationId="{CE2529A3-BA97-486F-9E02-8DFAAA7D8D38}"/>
          </ac:spMkLst>
        </pc:spChg>
        <pc:spChg chg="mod ord">
          <ac:chgData name="Aurelien Domont" userId="6da7715ce44349b3" providerId="LiveId" clId="{8C97B853-E239-49C0-A36B-A3F2C855C3BA}" dt="2023-11-02T05:34:41.545" v="6"/>
          <ac:spMkLst>
            <pc:docMk/>
            <pc:sldMk cId="1378182528" sldId="2512"/>
            <ac:spMk id="16" creationId="{6C2BB713-9637-4B9B-938F-E9768876782A}"/>
          </ac:spMkLst>
        </pc:spChg>
      </pc:sldChg>
      <pc:sldChg chg="addSp modSp add mod modClrScheme chgLayout">
        <pc:chgData name="Aurelien Domont" userId="6da7715ce44349b3" providerId="LiveId" clId="{8C97B853-E239-49C0-A36B-A3F2C855C3BA}" dt="2023-11-02T05:38:34.162" v="41"/>
        <pc:sldMkLst>
          <pc:docMk/>
          <pc:sldMk cId="1148856858" sldId="2517"/>
        </pc:sldMkLst>
        <pc:spChg chg="mod ord">
          <ac:chgData name="Aurelien Domont" userId="6da7715ce44349b3" providerId="LiveId" clId="{8C97B853-E239-49C0-A36B-A3F2C855C3BA}" dt="2023-11-02T05:34:41.545" v="6"/>
          <ac:spMkLst>
            <pc:docMk/>
            <pc:sldMk cId="1148856858" sldId="2517"/>
            <ac:spMk id="3" creationId="{CE2529A3-BA97-486F-9E02-8DFAAA7D8D38}"/>
          </ac:spMkLst>
        </pc:spChg>
        <pc:spChg chg="mod ord">
          <ac:chgData name="Aurelien Domont" userId="6da7715ce44349b3" providerId="LiveId" clId="{8C97B853-E239-49C0-A36B-A3F2C855C3BA}" dt="2023-11-02T05:34:41.545" v="6"/>
          <ac:spMkLst>
            <pc:docMk/>
            <pc:sldMk cId="1148856858" sldId="2517"/>
            <ac:spMk id="16" creationId="{6C2BB713-9637-4B9B-938F-E9768876782A}"/>
          </ac:spMkLst>
        </pc:spChg>
        <pc:spChg chg="add mod">
          <ac:chgData name="Aurelien Domont" userId="6da7715ce44349b3" providerId="LiveId" clId="{8C97B853-E239-49C0-A36B-A3F2C855C3BA}" dt="2023-11-02T05:38:34.162" v="41"/>
          <ac:spMkLst>
            <pc:docMk/>
            <pc:sldMk cId="1148856858" sldId="2517"/>
            <ac:spMk id="29" creationId="{4BE607CA-CC33-4030-12BE-5F06551D8B1C}"/>
          </ac:spMkLst>
        </pc:spChg>
      </pc:sldChg>
      <pc:sldChg chg="addSp delSp modSp add mod modClrScheme chgLayout">
        <pc:chgData name="Aurelien Domont" userId="6da7715ce44349b3" providerId="LiveId" clId="{8C97B853-E239-49C0-A36B-A3F2C855C3BA}" dt="2023-11-02T05:43:58.346" v="285"/>
        <pc:sldMkLst>
          <pc:docMk/>
          <pc:sldMk cId="3896093903" sldId="2518"/>
        </pc:sldMkLst>
        <pc:spChg chg="mod ord">
          <ac:chgData name="Aurelien Domont" userId="6da7715ce44349b3" providerId="LiveId" clId="{8C97B853-E239-49C0-A36B-A3F2C855C3BA}" dt="2023-11-02T05:34:41.545" v="6"/>
          <ac:spMkLst>
            <pc:docMk/>
            <pc:sldMk cId="3896093903" sldId="2518"/>
            <ac:spMk id="3" creationId="{CE2529A3-BA97-486F-9E02-8DFAAA7D8D38}"/>
          </ac:spMkLst>
        </pc:spChg>
        <pc:spChg chg="add del">
          <ac:chgData name="Aurelien Domont" userId="6da7715ce44349b3" providerId="LiveId" clId="{8C97B853-E239-49C0-A36B-A3F2C855C3BA}" dt="2023-11-02T05:38:51.843" v="62" actId="22"/>
          <ac:spMkLst>
            <pc:docMk/>
            <pc:sldMk cId="3896093903" sldId="2518"/>
            <ac:spMk id="5" creationId="{7931945B-EFBA-DACE-8E93-A8BF07AF8C94}"/>
          </ac:spMkLst>
        </pc:spChg>
        <pc:spChg chg="add mod">
          <ac:chgData name="Aurelien Domont" userId="6da7715ce44349b3" providerId="LiveId" clId="{8C97B853-E239-49C0-A36B-A3F2C855C3BA}" dt="2023-11-02T05:38:58.371" v="63"/>
          <ac:spMkLst>
            <pc:docMk/>
            <pc:sldMk cId="3896093903" sldId="2518"/>
            <ac:spMk id="6" creationId="{19FC4F60-8AB6-452B-914B-12C6D71F9883}"/>
          </ac:spMkLst>
        </pc:spChg>
        <pc:spChg chg="mod ord">
          <ac:chgData name="Aurelien Domont" userId="6da7715ce44349b3" providerId="LiveId" clId="{8C97B853-E239-49C0-A36B-A3F2C855C3BA}" dt="2023-11-02T05:43:58.299" v="283"/>
          <ac:spMkLst>
            <pc:docMk/>
            <pc:sldMk cId="3896093903" sldId="2518"/>
            <ac:spMk id="16" creationId="{6C2BB713-9637-4B9B-938F-E9768876782A}"/>
          </ac:spMkLst>
        </pc:spChg>
        <pc:graphicFrameChg chg="mod">
          <ac:chgData name="Aurelien Domont" userId="6da7715ce44349b3" providerId="LiveId" clId="{8C97B853-E239-49C0-A36B-A3F2C855C3BA}" dt="2023-11-02T05:43:58.346" v="285"/>
          <ac:graphicFrameMkLst>
            <pc:docMk/>
            <pc:sldMk cId="3896093903" sldId="2518"/>
            <ac:graphicFrameMk id="13" creationId="{A073AF91-5325-42B9-A31A-3D179304022A}"/>
          </ac:graphicFrameMkLst>
        </pc:graphicFrameChg>
      </pc:sldChg>
      <pc:sldChg chg="addSp delSp modSp add mod modClrScheme chgLayout">
        <pc:chgData name="Aurelien Domont" userId="6da7715ce44349b3" providerId="LiveId" clId="{8C97B853-E239-49C0-A36B-A3F2C855C3BA}" dt="2023-11-02T05:51:55.965" v="463" actId="20577"/>
        <pc:sldMkLst>
          <pc:docMk/>
          <pc:sldMk cId="191942563" sldId="2519"/>
        </pc:sldMkLst>
        <pc:spChg chg="add del mod">
          <ac:chgData name="Aurelien Domont" userId="6da7715ce44349b3" providerId="LiveId" clId="{8C97B853-E239-49C0-A36B-A3F2C855C3BA}" dt="2023-11-02T05:39:12.574" v="74" actId="478"/>
          <ac:spMkLst>
            <pc:docMk/>
            <pc:sldMk cId="191942563" sldId="2519"/>
            <ac:spMk id="2" creationId="{4DFF974A-11F0-1C5B-5723-01D3C73BC9AA}"/>
          </ac:spMkLst>
        </pc:spChg>
        <pc:spChg chg="mod ord">
          <ac:chgData name="Aurelien Domont" userId="6da7715ce44349b3" providerId="LiveId" clId="{8C97B853-E239-49C0-A36B-A3F2C855C3BA}" dt="2023-11-02T05:34:41.545" v="6"/>
          <ac:spMkLst>
            <pc:docMk/>
            <pc:sldMk cId="191942563" sldId="2519"/>
            <ac:spMk id="3" creationId="{CE2529A3-BA97-486F-9E02-8DFAAA7D8D38}"/>
          </ac:spMkLst>
        </pc:spChg>
        <pc:spChg chg="add del mod">
          <ac:chgData name="Aurelien Domont" userId="6da7715ce44349b3" providerId="LiveId" clId="{8C97B853-E239-49C0-A36B-A3F2C855C3BA}" dt="2023-11-02T05:43:47.356" v="274"/>
          <ac:spMkLst>
            <pc:docMk/>
            <pc:sldMk cId="191942563" sldId="2519"/>
            <ac:spMk id="6" creationId="{C868F7EC-C6EF-12FB-AB04-1188E4D0C447}"/>
          </ac:spMkLst>
        </pc:spChg>
        <pc:spChg chg="add mod">
          <ac:chgData name="Aurelien Domont" userId="6da7715ce44349b3" providerId="LiveId" clId="{8C97B853-E239-49C0-A36B-A3F2C855C3BA}" dt="2023-11-02T05:51:55.965" v="463" actId="20577"/>
          <ac:spMkLst>
            <pc:docMk/>
            <pc:sldMk cId="191942563" sldId="2519"/>
            <ac:spMk id="7" creationId="{91A65334-41CA-59B0-A68B-3350BAA375CD}"/>
          </ac:spMkLst>
        </pc:spChg>
        <pc:spChg chg="mod ord">
          <ac:chgData name="Aurelien Domont" userId="6da7715ce44349b3" providerId="LiveId" clId="{8C97B853-E239-49C0-A36B-A3F2C855C3BA}" dt="2023-11-02T05:44:00.991" v="286"/>
          <ac:spMkLst>
            <pc:docMk/>
            <pc:sldMk cId="191942563" sldId="2519"/>
            <ac:spMk id="16" creationId="{6C2BB713-9637-4B9B-938F-E9768876782A}"/>
          </ac:spMkLst>
        </pc:spChg>
        <pc:graphicFrameChg chg="mod">
          <ac:chgData name="Aurelien Domont" userId="6da7715ce44349b3" providerId="LiveId" clId="{8C97B853-E239-49C0-A36B-A3F2C855C3BA}" dt="2023-11-02T05:44:01.491" v="290"/>
          <ac:graphicFrameMkLst>
            <pc:docMk/>
            <pc:sldMk cId="191942563" sldId="2519"/>
            <ac:graphicFrameMk id="13" creationId="{A073AF91-5325-42B9-A31A-3D179304022A}"/>
          </ac:graphicFrameMkLst>
        </pc:graphicFrameChg>
      </pc:sldChg>
      <pc:sldChg chg="addSp modSp add mod modClrScheme chgLayout">
        <pc:chgData name="Aurelien Domont" userId="6da7715ce44349b3" providerId="LiveId" clId="{8C97B853-E239-49C0-A36B-A3F2C855C3BA}" dt="2023-11-02T05:52:14.742" v="464" actId="313"/>
        <pc:sldMkLst>
          <pc:docMk/>
          <pc:sldMk cId="3376456613" sldId="2520"/>
        </pc:sldMkLst>
        <pc:spChg chg="mod ord">
          <ac:chgData name="Aurelien Domont" userId="6da7715ce44349b3" providerId="LiveId" clId="{8C97B853-E239-49C0-A36B-A3F2C855C3BA}" dt="2023-11-02T05:34:41.545" v="6"/>
          <ac:spMkLst>
            <pc:docMk/>
            <pc:sldMk cId="3376456613" sldId="2520"/>
            <ac:spMk id="3" creationId="{CE2529A3-BA97-486F-9E02-8DFAAA7D8D38}"/>
          </ac:spMkLst>
        </pc:spChg>
        <pc:spChg chg="add mod">
          <ac:chgData name="Aurelien Domont" userId="6da7715ce44349b3" providerId="LiveId" clId="{8C97B853-E239-49C0-A36B-A3F2C855C3BA}" dt="2023-11-02T05:52:14.742" v="464" actId="313"/>
          <ac:spMkLst>
            <pc:docMk/>
            <pc:sldMk cId="3376456613" sldId="2520"/>
            <ac:spMk id="5" creationId="{4D033D26-C006-66F5-C614-5AE60D2CC4C3}"/>
          </ac:spMkLst>
        </pc:spChg>
        <pc:spChg chg="mod ord">
          <ac:chgData name="Aurelien Domont" userId="6da7715ce44349b3" providerId="LiveId" clId="{8C97B853-E239-49C0-A36B-A3F2C855C3BA}" dt="2023-11-02T05:44:03.780" v="291"/>
          <ac:spMkLst>
            <pc:docMk/>
            <pc:sldMk cId="3376456613" sldId="2520"/>
            <ac:spMk id="16" creationId="{6C2BB713-9637-4B9B-938F-E9768876782A}"/>
          </ac:spMkLst>
        </pc:spChg>
        <pc:graphicFrameChg chg="mod">
          <ac:chgData name="Aurelien Domont" userId="6da7715ce44349b3" providerId="LiveId" clId="{8C97B853-E239-49C0-A36B-A3F2C855C3BA}" dt="2023-11-02T05:44:04.158" v="295"/>
          <ac:graphicFrameMkLst>
            <pc:docMk/>
            <pc:sldMk cId="3376456613" sldId="2520"/>
            <ac:graphicFrameMk id="13" creationId="{A073AF91-5325-42B9-A31A-3D179304022A}"/>
          </ac:graphicFrameMkLst>
        </pc:graphicFrameChg>
      </pc:sldChg>
      <pc:sldChg chg="addSp modSp add mod modClrScheme chgLayout">
        <pc:chgData name="Aurelien Domont" userId="6da7715ce44349b3" providerId="LiveId" clId="{8C97B853-E239-49C0-A36B-A3F2C855C3BA}" dt="2023-11-02T05:52:15.683" v="465" actId="313"/>
        <pc:sldMkLst>
          <pc:docMk/>
          <pc:sldMk cId="1139254451" sldId="2521"/>
        </pc:sldMkLst>
        <pc:spChg chg="mod ord">
          <ac:chgData name="Aurelien Domont" userId="6da7715ce44349b3" providerId="LiveId" clId="{8C97B853-E239-49C0-A36B-A3F2C855C3BA}" dt="2023-11-02T05:34:41.545" v="6"/>
          <ac:spMkLst>
            <pc:docMk/>
            <pc:sldMk cId="1139254451" sldId="2521"/>
            <ac:spMk id="3" creationId="{CE2529A3-BA97-486F-9E02-8DFAAA7D8D38}"/>
          </ac:spMkLst>
        </pc:spChg>
        <pc:spChg chg="add mod">
          <ac:chgData name="Aurelien Domont" userId="6da7715ce44349b3" providerId="LiveId" clId="{8C97B853-E239-49C0-A36B-A3F2C855C3BA}" dt="2023-11-02T05:52:15.683" v="465" actId="313"/>
          <ac:spMkLst>
            <pc:docMk/>
            <pc:sldMk cId="1139254451" sldId="2521"/>
            <ac:spMk id="5" creationId="{00284BAB-C35A-CFA3-1063-5B05C1041543}"/>
          </ac:spMkLst>
        </pc:spChg>
        <pc:spChg chg="mod ord">
          <ac:chgData name="Aurelien Domont" userId="6da7715ce44349b3" providerId="LiveId" clId="{8C97B853-E239-49C0-A36B-A3F2C855C3BA}" dt="2023-11-02T05:44:06.245" v="296"/>
          <ac:spMkLst>
            <pc:docMk/>
            <pc:sldMk cId="1139254451" sldId="2521"/>
            <ac:spMk id="16" creationId="{6C2BB713-9637-4B9B-938F-E9768876782A}"/>
          </ac:spMkLst>
        </pc:spChg>
        <pc:graphicFrameChg chg="mod">
          <ac:chgData name="Aurelien Domont" userId="6da7715ce44349b3" providerId="LiveId" clId="{8C97B853-E239-49C0-A36B-A3F2C855C3BA}" dt="2023-11-02T05:44:06.732" v="300"/>
          <ac:graphicFrameMkLst>
            <pc:docMk/>
            <pc:sldMk cId="1139254451" sldId="2521"/>
            <ac:graphicFrameMk id="13" creationId="{A073AF91-5325-42B9-A31A-3D179304022A}"/>
          </ac:graphicFrameMkLst>
        </pc:graphicFrameChg>
      </pc:sldChg>
      <pc:sldChg chg="addSp modSp add mod modClrScheme chgLayout">
        <pc:chgData name="Aurelien Domont" userId="6da7715ce44349b3" providerId="LiveId" clId="{8C97B853-E239-49C0-A36B-A3F2C855C3BA}" dt="2023-11-02T05:52:16.233" v="466" actId="313"/>
        <pc:sldMkLst>
          <pc:docMk/>
          <pc:sldMk cId="2291360483" sldId="2523"/>
        </pc:sldMkLst>
        <pc:spChg chg="mod ord">
          <ac:chgData name="Aurelien Domont" userId="6da7715ce44349b3" providerId="LiveId" clId="{8C97B853-E239-49C0-A36B-A3F2C855C3BA}" dt="2023-11-02T05:34:41.545" v="6"/>
          <ac:spMkLst>
            <pc:docMk/>
            <pc:sldMk cId="2291360483" sldId="2523"/>
            <ac:spMk id="3" creationId="{CE2529A3-BA97-486F-9E02-8DFAAA7D8D38}"/>
          </ac:spMkLst>
        </pc:spChg>
        <pc:spChg chg="add mod">
          <ac:chgData name="Aurelien Domont" userId="6da7715ce44349b3" providerId="LiveId" clId="{8C97B853-E239-49C0-A36B-A3F2C855C3BA}" dt="2023-11-02T05:52:16.233" v="466" actId="313"/>
          <ac:spMkLst>
            <pc:docMk/>
            <pc:sldMk cId="2291360483" sldId="2523"/>
            <ac:spMk id="5" creationId="{B1B67B0A-C7E6-BEA3-23A1-1054E4E2C681}"/>
          </ac:spMkLst>
        </pc:spChg>
        <pc:spChg chg="mod ord">
          <ac:chgData name="Aurelien Domont" userId="6da7715ce44349b3" providerId="LiveId" clId="{8C97B853-E239-49C0-A36B-A3F2C855C3BA}" dt="2023-11-02T05:44:08.647" v="301"/>
          <ac:spMkLst>
            <pc:docMk/>
            <pc:sldMk cId="2291360483" sldId="2523"/>
            <ac:spMk id="16" creationId="{6C2BB713-9637-4B9B-938F-E9768876782A}"/>
          </ac:spMkLst>
        </pc:spChg>
        <pc:graphicFrameChg chg="mod">
          <ac:chgData name="Aurelien Domont" userId="6da7715ce44349b3" providerId="LiveId" clId="{8C97B853-E239-49C0-A36B-A3F2C855C3BA}" dt="2023-11-02T05:44:09.165" v="305"/>
          <ac:graphicFrameMkLst>
            <pc:docMk/>
            <pc:sldMk cId="2291360483" sldId="2523"/>
            <ac:graphicFrameMk id="13" creationId="{A073AF91-5325-42B9-A31A-3D179304022A}"/>
          </ac:graphicFrameMkLst>
        </pc:graphicFrameChg>
      </pc:sldChg>
      <pc:sldChg chg="addSp modSp add mod modClrScheme chgLayout">
        <pc:chgData name="Aurelien Domont" userId="6da7715ce44349b3" providerId="LiveId" clId="{8C97B853-E239-49C0-A36B-A3F2C855C3BA}" dt="2023-11-02T05:39:00.254" v="64"/>
        <pc:sldMkLst>
          <pc:docMk/>
          <pc:sldMk cId="1276071411" sldId="2524"/>
        </pc:sldMkLst>
        <pc:spChg chg="add mod">
          <ac:chgData name="Aurelien Domont" userId="6da7715ce44349b3" providerId="LiveId" clId="{8C97B853-E239-49C0-A36B-A3F2C855C3BA}" dt="2023-11-02T05:39:00.254" v="64"/>
          <ac:spMkLst>
            <pc:docMk/>
            <pc:sldMk cId="1276071411" sldId="2524"/>
            <ac:spMk id="2" creationId="{E214AF8C-4A24-B2AF-C17A-DEA85B3B7F6B}"/>
          </ac:spMkLst>
        </pc:spChg>
        <pc:spChg chg="mod ord">
          <ac:chgData name="Aurelien Domont" userId="6da7715ce44349b3" providerId="LiveId" clId="{8C97B853-E239-49C0-A36B-A3F2C855C3BA}" dt="2023-11-02T05:34:41.545" v="6"/>
          <ac:spMkLst>
            <pc:docMk/>
            <pc:sldMk cId="1276071411" sldId="2524"/>
            <ac:spMk id="3" creationId="{CE2529A3-BA97-486F-9E02-8DFAAA7D8D38}"/>
          </ac:spMkLst>
        </pc:spChg>
        <pc:spChg chg="mod ord">
          <ac:chgData name="Aurelien Domont" userId="6da7715ce44349b3" providerId="LiveId" clId="{8C97B853-E239-49C0-A36B-A3F2C855C3BA}" dt="2023-11-02T05:34:41.545" v="6"/>
          <ac:spMkLst>
            <pc:docMk/>
            <pc:sldMk cId="1276071411" sldId="2524"/>
            <ac:spMk id="16" creationId="{6C2BB713-9637-4B9B-938F-E9768876782A}"/>
          </ac:spMkLst>
        </pc:spChg>
      </pc:sldChg>
      <pc:sldChg chg="modSp add mod modClrScheme chgLayout">
        <pc:chgData name="Aurelien Domont" userId="6da7715ce44349b3" providerId="LiveId" clId="{8C97B853-E239-49C0-A36B-A3F2C855C3BA}" dt="2023-11-02T05:43:12.913" v="271"/>
        <pc:sldMkLst>
          <pc:docMk/>
          <pc:sldMk cId="756767282" sldId="2525"/>
        </pc:sldMkLst>
        <pc:spChg chg="mod ord">
          <ac:chgData name="Aurelien Domont" userId="6da7715ce44349b3" providerId="LiveId" clId="{8C97B853-E239-49C0-A36B-A3F2C855C3BA}" dt="2023-11-02T05:34:41.545" v="6"/>
          <ac:spMkLst>
            <pc:docMk/>
            <pc:sldMk cId="756767282" sldId="2525"/>
            <ac:spMk id="3" creationId="{CE2529A3-BA97-486F-9E02-8DFAAA7D8D38}"/>
          </ac:spMkLst>
        </pc:spChg>
        <pc:spChg chg="mod ord">
          <ac:chgData name="Aurelien Domont" userId="6da7715ce44349b3" providerId="LiveId" clId="{8C97B853-E239-49C0-A36B-A3F2C855C3BA}" dt="2023-11-02T05:43:12.724" v="267" actId="20577"/>
          <ac:spMkLst>
            <pc:docMk/>
            <pc:sldMk cId="756767282" sldId="2525"/>
            <ac:spMk id="16" creationId="{6C2BB713-9637-4B9B-938F-E9768876782A}"/>
          </ac:spMkLst>
        </pc:spChg>
        <pc:graphicFrameChg chg="mod">
          <ac:chgData name="Aurelien Domont" userId="6da7715ce44349b3" providerId="LiveId" clId="{8C97B853-E239-49C0-A36B-A3F2C855C3BA}" dt="2023-11-02T05:43:12.913" v="271"/>
          <ac:graphicFrameMkLst>
            <pc:docMk/>
            <pc:sldMk cId="756767282" sldId="2525"/>
            <ac:graphicFrameMk id="13" creationId="{A073AF91-5325-42B9-A31A-3D179304022A}"/>
          </ac:graphicFrameMkLst>
        </pc:graphicFrameChg>
      </pc:sldChg>
      <pc:sldChg chg="del">
        <pc:chgData name="Aurelien Domont" userId="6da7715ce44349b3" providerId="LiveId" clId="{8C97B853-E239-49C0-A36B-A3F2C855C3BA}" dt="2023-11-02T05:26:32.510" v="1" actId="47"/>
        <pc:sldMkLst>
          <pc:docMk/>
          <pc:sldMk cId="1786857634" sldId="2554"/>
        </pc:sldMkLst>
      </pc:sldChg>
      <pc:sldChg chg="addSp delSp modSp mod">
        <pc:chgData name="Aurelien Domont" userId="6da7715ce44349b3" providerId="LiveId" clId="{8C97B853-E239-49C0-A36B-A3F2C855C3BA}" dt="2023-11-03T00:02:06.974" v="34100" actId="207"/>
        <pc:sldMkLst>
          <pc:docMk/>
          <pc:sldMk cId="1254545715" sldId="2558"/>
        </pc:sldMkLst>
        <pc:spChg chg="mod">
          <ac:chgData name="Aurelien Domont" userId="6da7715ce44349b3" providerId="LiveId" clId="{8C97B853-E239-49C0-A36B-A3F2C855C3BA}" dt="2023-11-03T00:02:06.974" v="34100" actId="207"/>
          <ac:spMkLst>
            <pc:docMk/>
            <pc:sldMk cId="1254545715" sldId="2558"/>
            <ac:spMk id="3" creationId="{7BC2ED5B-4F72-AE2F-0909-83D57A7256AA}"/>
          </ac:spMkLst>
        </pc:spChg>
        <pc:spChg chg="del">
          <ac:chgData name="Aurelien Domont" userId="6da7715ce44349b3" providerId="LiveId" clId="{8C97B853-E239-49C0-A36B-A3F2C855C3BA}" dt="2023-11-02T05:26:14.490" v="0" actId="478"/>
          <ac:spMkLst>
            <pc:docMk/>
            <pc:sldMk cId="1254545715" sldId="2558"/>
            <ac:spMk id="10" creationId="{F6E5EBDA-E190-548E-621E-543700876E88}"/>
          </ac:spMkLst>
        </pc:spChg>
        <pc:spChg chg="add mod">
          <ac:chgData name="Aurelien Domont" userId="6da7715ce44349b3" providerId="LiveId" clId="{8C97B853-E239-49C0-A36B-A3F2C855C3BA}" dt="2023-11-02T07:04:24.665" v="24187" actId="207"/>
          <ac:spMkLst>
            <pc:docMk/>
            <pc:sldMk cId="1254545715" sldId="2558"/>
            <ac:spMk id="25" creationId="{735AC304-9E4B-EFAE-956D-257C94F68E93}"/>
          </ac:spMkLst>
        </pc:spChg>
        <pc:spChg chg="add del mod">
          <ac:chgData name="Aurelien Domont" userId="6da7715ce44349b3" providerId="LiveId" clId="{8C97B853-E239-49C0-A36B-A3F2C855C3BA}" dt="2023-11-02T07:06:25.494" v="24266" actId="478"/>
          <ac:spMkLst>
            <pc:docMk/>
            <pc:sldMk cId="1254545715" sldId="2558"/>
            <ac:spMk id="29" creationId="{D4E1F3A9-BBF1-0AE5-F233-3DE76FE627D4}"/>
          </ac:spMkLst>
        </pc:spChg>
      </pc:sldChg>
      <pc:sldChg chg="addSp delSp modSp new add mod">
        <pc:chgData name="Aurelien Domont" userId="6da7715ce44349b3" providerId="LiveId" clId="{8C97B853-E239-49C0-A36B-A3F2C855C3BA}" dt="2023-11-02T05:51:38.680" v="456" actId="20577"/>
        <pc:sldMkLst>
          <pc:docMk/>
          <pc:sldMk cId="3556512680" sldId="2559"/>
        </pc:sldMkLst>
        <pc:spChg chg="mod">
          <ac:chgData name="Aurelien Domont" userId="6da7715ce44349b3" providerId="LiveId" clId="{8C97B853-E239-49C0-A36B-A3F2C855C3BA}" dt="2023-11-02T05:41:29.204" v="141" actId="948"/>
          <ac:spMkLst>
            <pc:docMk/>
            <pc:sldMk cId="3556512680" sldId="2559"/>
            <ac:spMk id="2" creationId="{B0C20905-DC0A-E2EE-6C0B-22F94C53A645}"/>
          </ac:spMkLst>
        </pc:spChg>
        <pc:spChg chg="add del mod modVis">
          <ac:chgData name="Aurelien Domont" userId="6da7715ce44349b3" providerId="LiveId" clId="{8C97B853-E239-49C0-A36B-A3F2C855C3BA}" dt="2023-11-02T05:41:26.468" v="111"/>
          <ac:spMkLst>
            <pc:docMk/>
            <pc:sldMk cId="3556512680" sldId="2559"/>
            <ac:spMk id="5" creationId="{58F137C0-20FF-BB6F-5F01-E969BD71333B}"/>
          </ac:spMkLst>
        </pc:spChg>
        <pc:spChg chg="add del mod modVis">
          <ac:chgData name="Aurelien Domont" userId="6da7715ce44349b3" providerId="LiveId" clId="{8C97B853-E239-49C0-A36B-A3F2C855C3BA}" dt="2023-11-02T05:41:29.218" v="165"/>
          <ac:spMkLst>
            <pc:docMk/>
            <pc:sldMk cId="3556512680" sldId="2559"/>
            <ac:spMk id="7" creationId="{BBCED803-9B7B-C29D-C1BF-31EACEB2266E}"/>
          </ac:spMkLst>
        </pc:spChg>
        <pc:spChg chg="add mod">
          <ac:chgData name="Aurelien Domont" userId="6da7715ce44349b3" providerId="LiveId" clId="{8C97B853-E239-49C0-A36B-A3F2C855C3BA}" dt="2023-11-02T05:50:22.316" v="418" actId="20577"/>
          <ac:spMkLst>
            <pc:docMk/>
            <pc:sldMk cId="3556512680" sldId="2559"/>
            <ac:spMk id="8" creationId="{283D8879-911B-9B5C-E64C-10BE7780FB67}"/>
          </ac:spMkLst>
        </pc:spChg>
        <pc:spChg chg="add mod">
          <ac:chgData name="Aurelien Domont" userId="6da7715ce44349b3" providerId="LiveId" clId="{8C97B853-E239-49C0-A36B-A3F2C855C3BA}" dt="2023-11-02T05:50:30.437" v="419"/>
          <ac:spMkLst>
            <pc:docMk/>
            <pc:sldMk cId="3556512680" sldId="2559"/>
            <ac:spMk id="10" creationId="{F77B9236-76E4-1E77-10D7-E23AB07E436F}"/>
          </ac:spMkLst>
        </pc:spChg>
        <pc:spChg chg="add mod">
          <ac:chgData name="Aurelien Domont" userId="6da7715ce44349b3" providerId="LiveId" clId="{8C97B853-E239-49C0-A36B-A3F2C855C3BA}" dt="2023-11-02T05:50:30.437" v="419"/>
          <ac:spMkLst>
            <pc:docMk/>
            <pc:sldMk cId="3556512680" sldId="2559"/>
            <ac:spMk id="11" creationId="{1AA7172C-9FBF-6D59-159A-291067743FFD}"/>
          </ac:spMkLst>
        </pc:spChg>
        <pc:spChg chg="add mod">
          <ac:chgData name="Aurelien Domont" userId="6da7715ce44349b3" providerId="LiveId" clId="{8C97B853-E239-49C0-A36B-A3F2C855C3BA}" dt="2023-11-02T05:50:30.437" v="419"/>
          <ac:spMkLst>
            <pc:docMk/>
            <pc:sldMk cId="3556512680" sldId="2559"/>
            <ac:spMk id="13" creationId="{11371C50-EF18-251D-396B-665BD97DA1C5}"/>
          </ac:spMkLst>
        </pc:spChg>
        <pc:spChg chg="add mod">
          <ac:chgData name="Aurelien Domont" userId="6da7715ce44349b3" providerId="LiveId" clId="{8C97B853-E239-49C0-A36B-A3F2C855C3BA}" dt="2023-11-02T05:50:30.437" v="419"/>
          <ac:spMkLst>
            <pc:docMk/>
            <pc:sldMk cId="3556512680" sldId="2559"/>
            <ac:spMk id="14" creationId="{467FA576-45E0-6C9C-7E52-98A9852390B8}"/>
          </ac:spMkLst>
        </pc:spChg>
        <pc:spChg chg="add mod">
          <ac:chgData name="Aurelien Domont" userId="6da7715ce44349b3" providerId="LiveId" clId="{8C97B853-E239-49C0-A36B-A3F2C855C3BA}" dt="2023-11-02T05:50:30.437" v="419"/>
          <ac:spMkLst>
            <pc:docMk/>
            <pc:sldMk cId="3556512680" sldId="2559"/>
            <ac:spMk id="15" creationId="{D442BBFB-FAB9-304B-305A-BEE327B5709F}"/>
          </ac:spMkLst>
        </pc:spChg>
        <pc:spChg chg="add mod">
          <ac:chgData name="Aurelien Domont" userId="6da7715ce44349b3" providerId="LiveId" clId="{8C97B853-E239-49C0-A36B-A3F2C855C3BA}" dt="2023-11-02T05:50:30.437" v="419"/>
          <ac:spMkLst>
            <pc:docMk/>
            <pc:sldMk cId="3556512680" sldId="2559"/>
            <ac:spMk id="16" creationId="{0AD97C23-728F-AC1F-F164-167CB7E86554}"/>
          </ac:spMkLst>
        </pc:spChg>
        <pc:spChg chg="add mod">
          <ac:chgData name="Aurelien Domont" userId="6da7715ce44349b3" providerId="LiveId" clId="{8C97B853-E239-49C0-A36B-A3F2C855C3BA}" dt="2023-11-02T05:50:30.437" v="419"/>
          <ac:spMkLst>
            <pc:docMk/>
            <pc:sldMk cId="3556512680" sldId="2559"/>
            <ac:spMk id="17" creationId="{49249967-1891-0EDC-125E-F1EEAB08950D}"/>
          </ac:spMkLst>
        </pc:spChg>
        <pc:spChg chg="add mod">
          <ac:chgData name="Aurelien Domont" userId="6da7715ce44349b3" providerId="LiveId" clId="{8C97B853-E239-49C0-A36B-A3F2C855C3BA}" dt="2023-11-02T05:50:30.437" v="419"/>
          <ac:spMkLst>
            <pc:docMk/>
            <pc:sldMk cId="3556512680" sldId="2559"/>
            <ac:spMk id="18" creationId="{FF098CCA-226A-9AD2-56F4-D5BFD7019258}"/>
          </ac:spMkLst>
        </pc:spChg>
        <pc:spChg chg="add mod">
          <ac:chgData name="Aurelien Domont" userId="6da7715ce44349b3" providerId="LiveId" clId="{8C97B853-E239-49C0-A36B-A3F2C855C3BA}" dt="2023-11-02T05:50:30.437" v="419"/>
          <ac:spMkLst>
            <pc:docMk/>
            <pc:sldMk cId="3556512680" sldId="2559"/>
            <ac:spMk id="19" creationId="{C1B847F6-1017-A084-2D39-98478187736D}"/>
          </ac:spMkLst>
        </pc:spChg>
        <pc:spChg chg="add mod">
          <ac:chgData name="Aurelien Domont" userId="6da7715ce44349b3" providerId="LiveId" clId="{8C97B853-E239-49C0-A36B-A3F2C855C3BA}" dt="2023-11-02T05:50:30.437" v="419"/>
          <ac:spMkLst>
            <pc:docMk/>
            <pc:sldMk cId="3556512680" sldId="2559"/>
            <ac:spMk id="20" creationId="{2EBAA04A-254C-C29B-A43D-8E710FD67873}"/>
          </ac:spMkLst>
        </pc:spChg>
        <pc:spChg chg="add mod">
          <ac:chgData name="Aurelien Domont" userId="6da7715ce44349b3" providerId="LiveId" clId="{8C97B853-E239-49C0-A36B-A3F2C855C3BA}" dt="2023-11-02T05:50:36.889" v="429" actId="20577"/>
          <ac:spMkLst>
            <pc:docMk/>
            <pc:sldMk cId="3556512680" sldId="2559"/>
            <ac:spMk id="21" creationId="{7CDD57AF-2058-6909-AE0A-E02343DFF963}"/>
          </ac:spMkLst>
        </pc:spChg>
        <pc:spChg chg="add mod">
          <ac:chgData name="Aurelien Domont" userId="6da7715ce44349b3" providerId="LiveId" clId="{8C97B853-E239-49C0-A36B-A3F2C855C3BA}" dt="2023-11-02T05:50:43.920" v="430"/>
          <ac:spMkLst>
            <pc:docMk/>
            <pc:sldMk cId="3556512680" sldId="2559"/>
            <ac:spMk id="22" creationId="{84D8F018-1887-2CDD-9482-82DFDF6E66E7}"/>
          </ac:spMkLst>
        </pc:spChg>
        <pc:spChg chg="add mod">
          <ac:chgData name="Aurelien Domont" userId="6da7715ce44349b3" providerId="LiveId" clId="{8C97B853-E239-49C0-A36B-A3F2C855C3BA}" dt="2023-11-02T05:50:47.814" v="431"/>
          <ac:spMkLst>
            <pc:docMk/>
            <pc:sldMk cId="3556512680" sldId="2559"/>
            <ac:spMk id="23" creationId="{4C395D23-4999-7E0B-762D-73F5A83D17AB}"/>
          </ac:spMkLst>
        </pc:spChg>
        <pc:spChg chg="add mod">
          <ac:chgData name="Aurelien Domont" userId="6da7715ce44349b3" providerId="LiveId" clId="{8C97B853-E239-49C0-A36B-A3F2C855C3BA}" dt="2023-11-02T05:50:30.437" v="419"/>
          <ac:spMkLst>
            <pc:docMk/>
            <pc:sldMk cId="3556512680" sldId="2559"/>
            <ac:spMk id="24" creationId="{4074F491-A68A-C58E-F30A-E56010B1DB2B}"/>
          </ac:spMkLst>
        </pc:spChg>
        <pc:spChg chg="add mod">
          <ac:chgData name="Aurelien Domont" userId="6da7715ce44349b3" providerId="LiveId" clId="{8C97B853-E239-49C0-A36B-A3F2C855C3BA}" dt="2023-11-02T05:50:30.437" v="419"/>
          <ac:spMkLst>
            <pc:docMk/>
            <pc:sldMk cId="3556512680" sldId="2559"/>
            <ac:spMk id="25" creationId="{44D60CAF-0EAE-066F-1769-8FE545979FB4}"/>
          </ac:spMkLst>
        </pc:spChg>
        <pc:spChg chg="add mod">
          <ac:chgData name="Aurelien Domont" userId="6da7715ce44349b3" providerId="LiveId" clId="{8C97B853-E239-49C0-A36B-A3F2C855C3BA}" dt="2023-11-02T05:50:30.437" v="419"/>
          <ac:spMkLst>
            <pc:docMk/>
            <pc:sldMk cId="3556512680" sldId="2559"/>
            <ac:spMk id="26" creationId="{60DD3555-906E-02C8-FC4D-8661ACC1A2F9}"/>
          </ac:spMkLst>
        </pc:spChg>
        <pc:spChg chg="add mod">
          <ac:chgData name="Aurelien Domont" userId="6da7715ce44349b3" providerId="LiveId" clId="{8C97B853-E239-49C0-A36B-A3F2C855C3BA}" dt="2023-11-02T05:50:30.437" v="419"/>
          <ac:spMkLst>
            <pc:docMk/>
            <pc:sldMk cId="3556512680" sldId="2559"/>
            <ac:spMk id="27" creationId="{EB3F24F8-ADCE-BC33-A015-030A7BD4DEE2}"/>
          </ac:spMkLst>
        </pc:spChg>
        <pc:spChg chg="add mod">
          <ac:chgData name="Aurelien Domont" userId="6da7715ce44349b3" providerId="LiveId" clId="{8C97B853-E239-49C0-A36B-A3F2C855C3BA}" dt="2023-11-02T05:50:51.443" v="433"/>
          <ac:spMkLst>
            <pc:docMk/>
            <pc:sldMk cId="3556512680" sldId="2559"/>
            <ac:spMk id="28" creationId="{5CB56975-8A97-3B8D-E285-65A8D54CFA19}"/>
          </ac:spMkLst>
        </pc:spChg>
        <pc:spChg chg="add mod">
          <ac:chgData name="Aurelien Domont" userId="6da7715ce44349b3" providerId="LiveId" clId="{8C97B853-E239-49C0-A36B-A3F2C855C3BA}" dt="2023-11-02T05:50:52.746" v="434"/>
          <ac:spMkLst>
            <pc:docMk/>
            <pc:sldMk cId="3556512680" sldId="2559"/>
            <ac:spMk id="29" creationId="{E5460BA1-FDF8-5B75-FF72-0E1AB51DAC5C}"/>
          </ac:spMkLst>
        </pc:spChg>
        <pc:spChg chg="add mod">
          <ac:chgData name="Aurelien Domont" userId="6da7715ce44349b3" providerId="LiveId" clId="{8C97B853-E239-49C0-A36B-A3F2C855C3BA}" dt="2023-11-02T05:50:50.266" v="432"/>
          <ac:spMkLst>
            <pc:docMk/>
            <pc:sldMk cId="3556512680" sldId="2559"/>
            <ac:spMk id="30" creationId="{239BCCBB-3815-522D-DDF4-2E53DFC7ED2C}"/>
          </ac:spMkLst>
        </pc:spChg>
        <pc:spChg chg="add mod">
          <ac:chgData name="Aurelien Domont" userId="6da7715ce44349b3" providerId="LiveId" clId="{8C97B853-E239-49C0-A36B-A3F2C855C3BA}" dt="2023-11-02T05:50:30.437" v="419"/>
          <ac:spMkLst>
            <pc:docMk/>
            <pc:sldMk cId="3556512680" sldId="2559"/>
            <ac:spMk id="31" creationId="{F3B9B12D-C5A7-4926-FC78-F9E9D1FF00F8}"/>
          </ac:spMkLst>
        </pc:spChg>
        <pc:spChg chg="add mod">
          <ac:chgData name="Aurelien Domont" userId="6da7715ce44349b3" providerId="LiveId" clId="{8C97B853-E239-49C0-A36B-A3F2C855C3BA}" dt="2023-11-02T05:50:30.437" v="419"/>
          <ac:spMkLst>
            <pc:docMk/>
            <pc:sldMk cId="3556512680" sldId="2559"/>
            <ac:spMk id="32" creationId="{0ECA0D49-6E9A-7017-9F4E-833E5D63AF1D}"/>
          </ac:spMkLst>
        </pc:spChg>
        <pc:spChg chg="add mod">
          <ac:chgData name="Aurelien Domont" userId="6da7715ce44349b3" providerId="LiveId" clId="{8C97B853-E239-49C0-A36B-A3F2C855C3BA}" dt="2023-11-02T05:50:30.437" v="419"/>
          <ac:spMkLst>
            <pc:docMk/>
            <pc:sldMk cId="3556512680" sldId="2559"/>
            <ac:spMk id="33" creationId="{5D968FB9-B0A2-A05E-4035-F3B67B2B5329}"/>
          </ac:spMkLst>
        </pc:spChg>
        <pc:spChg chg="add mod">
          <ac:chgData name="Aurelien Domont" userId="6da7715ce44349b3" providerId="LiveId" clId="{8C97B853-E239-49C0-A36B-A3F2C855C3BA}" dt="2023-11-02T05:50:30.437" v="419"/>
          <ac:spMkLst>
            <pc:docMk/>
            <pc:sldMk cId="3556512680" sldId="2559"/>
            <ac:spMk id="34" creationId="{1DDD9C3E-5A8C-6636-1F38-A4E8F66AD32B}"/>
          </ac:spMkLst>
        </pc:spChg>
        <pc:spChg chg="add mod">
          <ac:chgData name="Aurelien Domont" userId="6da7715ce44349b3" providerId="LiveId" clId="{8C97B853-E239-49C0-A36B-A3F2C855C3BA}" dt="2023-11-02T05:50:56.608" v="436"/>
          <ac:spMkLst>
            <pc:docMk/>
            <pc:sldMk cId="3556512680" sldId="2559"/>
            <ac:spMk id="35" creationId="{3BE9735F-391E-533A-868C-A6E808EDD34F}"/>
          </ac:spMkLst>
        </pc:spChg>
        <pc:spChg chg="add mod">
          <ac:chgData name="Aurelien Domont" userId="6da7715ce44349b3" providerId="LiveId" clId="{8C97B853-E239-49C0-A36B-A3F2C855C3BA}" dt="2023-11-02T05:50:59.531" v="437"/>
          <ac:spMkLst>
            <pc:docMk/>
            <pc:sldMk cId="3556512680" sldId="2559"/>
            <ac:spMk id="36" creationId="{FF251FAA-43C3-4FB7-966B-E692C4F48769}"/>
          </ac:spMkLst>
        </pc:spChg>
        <pc:spChg chg="add mod">
          <ac:chgData name="Aurelien Domont" userId="6da7715ce44349b3" providerId="LiveId" clId="{8C97B853-E239-49C0-A36B-A3F2C855C3BA}" dt="2023-11-02T05:50:55.117" v="435"/>
          <ac:spMkLst>
            <pc:docMk/>
            <pc:sldMk cId="3556512680" sldId="2559"/>
            <ac:spMk id="37" creationId="{578C43CF-D85F-A01B-7532-D345950404EB}"/>
          </ac:spMkLst>
        </pc:spChg>
        <pc:spChg chg="add mod">
          <ac:chgData name="Aurelien Domont" userId="6da7715ce44349b3" providerId="LiveId" clId="{8C97B853-E239-49C0-A36B-A3F2C855C3BA}" dt="2023-11-02T05:50:30.437" v="419"/>
          <ac:spMkLst>
            <pc:docMk/>
            <pc:sldMk cId="3556512680" sldId="2559"/>
            <ac:spMk id="38" creationId="{902E1C79-F751-22CD-1DD5-06DE6451005B}"/>
          </ac:spMkLst>
        </pc:spChg>
        <pc:spChg chg="add mod">
          <ac:chgData name="Aurelien Domont" userId="6da7715ce44349b3" providerId="LiveId" clId="{8C97B853-E239-49C0-A36B-A3F2C855C3BA}" dt="2023-11-02T05:50:30.437" v="419"/>
          <ac:spMkLst>
            <pc:docMk/>
            <pc:sldMk cId="3556512680" sldId="2559"/>
            <ac:spMk id="39" creationId="{CBCB69FF-3226-E5D2-1D16-B6082E36E3F9}"/>
          </ac:spMkLst>
        </pc:spChg>
        <pc:spChg chg="add mod">
          <ac:chgData name="Aurelien Domont" userId="6da7715ce44349b3" providerId="LiveId" clId="{8C97B853-E239-49C0-A36B-A3F2C855C3BA}" dt="2023-11-02T05:50:30.437" v="419"/>
          <ac:spMkLst>
            <pc:docMk/>
            <pc:sldMk cId="3556512680" sldId="2559"/>
            <ac:spMk id="40" creationId="{DD984646-7373-884F-1A56-6F1D578255BB}"/>
          </ac:spMkLst>
        </pc:spChg>
        <pc:spChg chg="add mod">
          <ac:chgData name="Aurelien Domont" userId="6da7715ce44349b3" providerId="LiveId" clId="{8C97B853-E239-49C0-A36B-A3F2C855C3BA}" dt="2023-11-02T05:50:30.437" v="419"/>
          <ac:spMkLst>
            <pc:docMk/>
            <pc:sldMk cId="3556512680" sldId="2559"/>
            <ac:spMk id="41" creationId="{010A17BC-5587-345C-6943-228FEA7EE0D5}"/>
          </ac:spMkLst>
        </pc:spChg>
        <pc:spChg chg="add mod">
          <ac:chgData name="Aurelien Domont" userId="6da7715ce44349b3" providerId="LiveId" clId="{8C97B853-E239-49C0-A36B-A3F2C855C3BA}" dt="2023-11-02T05:51:02.074" v="439"/>
          <ac:spMkLst>
            <pc:docMk/>
            <pc:sldMk cId="3556512680" sldId="2559"/>
            <ac:spMk id="42" creationId="{FDE16140-1B60-F695-680D-A1CF442B76BF}"/>
          </ac:spMkLst>
        </pc:spChg>
        <pc:spChg chg="add mod">
          <ac:chgData name="Aurelien Domont" userId="6da7715ce44349b3" providerId="LiveId" clId="{8C97B853-E239-49C0-A36B-A3F2C855C3BA}" dt="2023-11-02T05:51:07.428" v="440"/>
          <ac:spMkLst>
            <pc:docMk/>
            <pc:sldMk cId="3556512680" sldId="2559"/>
            <ac:spMk id="43" creationId="{532DA47A-CFA0-BA61-50E2-53E5B8728047}"/>
          </ac:spMkLst>
        </pc:spChg>
        <pc:spChg chg="add mod">
          <ac:chgData name="Aurelien Domont" userId="6da7715ce44349b3" providerId="LiveId" clId="{8C97B853-E239-49C0-A36B-A3F2C855C3BA}" dt="2023-11-02T05:51:00.912" v="438"/>
          <ac:spMkLst>
            <pc:docMk/>
            <pc:sldMk cId="3556512680" sldId="2559"/>
            <ac:spMk id="44" creationId="{1E156E60-A1D0-D21F-AEE7-F544F64992BB}"/>
          </ac:spMkLst>
        </pc:spChg>
        <pc:graphicFrameChg chg="add mod ord modVis replST">
          <ac:chgData name="Aurelien Domont" userId="6da7715ce44349b3" providerId="LiveId" clId="{8C97B853-E239-49C0-A36B-A3F2C855C3BA}" dt="2023-11-02T05:41:29.218" v="167"/>
          <ac:graphicFrameMkLst>
            <pc:docMk/>
            <pc:sldMk cId="3556512680" sldId="2559"/>
            <ac:graphicFrameMk id="6" creationId="{7D825B00-E688-B0F3-14A2-091926C576C5}"/>
          </ac:graphicFrameMkLst>
        </pc:graphicFrameChg>
        <pc:graphicFrameChg chg="add mod">
          <ac:chgData name="Aurelien Domont" userId="6da7715ce44349b3" providerId="LiveId" clId="{8C97B853-E239-49C0-A36B-A3F2C855C3BA}" dt="2023-11-02T05:50:30.437" v="419"/>
          <ac:graphicFrameMkLst>
            <pc:docMk/>
            <pc:sldMk cId="3556512680" sldId="2559"/>
            <ac:graphicFrameMk id="9" creationId="{C9CE1E9D-F0BE-0E57-AD2E-3E409C3C4BA5}"/>
          </ac:graphicFrameMkLst>
        </pc:graphicFrameChg>
        <pc:graphicFrameChg chg="add mod modGraphic">
          <ac:chgData name="Aurelien Domont" userId="6da7715ce44349b3" providerId="LiveId" clId="{8C97B853-E239-49C0-A36B-A3F2C855C3BA}" dt="2023-11-02T05:51:38.680" v="456" actId="20577"/>
          <ac:graphicFrameMkLst>
            <pc:docMk/>
            <pc:sldMk cId="3556512680" sldId="2559"/>
            <ac:graphicFrameMk id="12" creationId="{544A593A-8F77-2489-8B43-0E2B7EAF6832}"/>
          </ac:graphicFrameMkLst>
        </pc:graphicFrameChg>
      </pc:sldChg>
      <pc:sldChg chg="del">
        <pc:chgData name="Aurelien Domont" userId="6da7715ce44349b3" providerId="LiveId" clId="{8C97B853-E239-49C0-A36B-A3F2C855C3BA}" dt="2023-11-02T05:26:32.510" v="1" actId="47"/>
        <pc:sldMkLst>
          <pc:docMk/>
          <pc:sldMk cId="3863720882" sldId="2559"/>
        </pc:sldMkLst>
      </pc:sldChg>
      <pc:sldChg chg="del">
        <pc:chgData name="Aurelien Domont" userId="6da7715ce44349b3" providerId="LiveId" clId="{8C97B853-E239-49C0-A36B-A3F2C855C3BA}" dt="2023-11-02T05:26:32.510" v="1" actId="47"/>
        <pc:sldMkLst>
          <pc:docMk/>
          <pc:sldMk cId="2683938910" sldId="2560"/>
        </pc:sldMkLst>
      </pc:sldChg>
      <pc:sldChg chg="modSp add mod">
        <pc:chgData name="Aurelien Domont" userId="6da7715ce44349b3" providerId="LiveId" clId="{8C97B853-E239-49C0-A36B-A3F2C855C3BA}" dt="2023-11-02T05:40:04.011" v="77" actId="207"/>
        <pc:sldMkLst>
          <pc:docMk/>
          <pc:sldMk cId="3543024021" sldId="2560"/>
        </pc:sldMkLst>
        <pc:spChg chg="mod">
          <ac:chgData name="Aurelien Domont" userId="6da7715ce44349b3" providerId="LiveId" clId="{8C97B853-E239-49C0-A36B-A3F2C855C3BA}" dt="2023-11-02T05:40:04.011" v="77" actId="207"/>
          <ac:spMkLst>
            <pc:docMk/>
            <pc:sldMk cId="3543024021" sldId="2560"/>
            <ac:spMk id="3" creationId="{7BC2ED5B-4F72-AE2F-0909-83D57A7256AA}"/>
          </ac:spMkLst>
        </pc:spChg>
      </pc:sldChg>
      <pc:sldChg chg="add">
        <pc:chgData name="Aurelien Domont" userId="6da7715ce44349b3" providerId="LiveId" clId="{8C97B853-E239-49C0-A36B-A3F2C855C3BA}" dt="2023-11-02T05:43:15.083" v="272"/>
        <pc:sldMkLst>
          <pc:docMk/>
          <pc:sldMk cId="1405253810" sldId="2561"/>
        </pc:sldMkLst>
      </pc:sldChg>
      <pc:sldChg chg="modSp add del mod">
        <pc:chgData name="Aurelien Domont" userId="6da7715ce44349b3" providerId="LiveId" clId="{8C97B853-E239-49C0-A36B-A3F2C855C3BA}" dt="2023-11-02T05:42:38.515" v="227" actId="2696"/>
        <pc:sldMkLst>
          <pc:docMk/>
          <pc:sldMk cId="1589096457" sldId="2561"/>
        </pc:sldMkLst>
        <pc:spChg chg="mod">
          <ac:chgData name="Aurelien Domont" userId="6da7715ce44349b3" providerId="LiveId" clId="{8C97B853-E239-49C0-A36B-A3F2C855C3BA}" dt="2023-11-02T05:42:16.034" v="222" actId="20577"/>
          <ac:spMkLst>
            <pc:docMk/>
            <pc:sldMk cId="1589096457" sldId="2561"/>
            <ac:spMk id="16" creationId="{6C2BB713-9637-4B9B-938F-E9768876782A}"/>
          </ac:spMkLst>
        </pc:spChg>
        <pc:graphicFrameChg chg="mod">
          <ac:chgData name="Aurelien Domont" userId="6da7715ce44349b3" providerId="LiveId" clId="{8C97B853-E239-49C0-A36B-A3F2C855C3BA}" dt="2023-11-02T05:42:16.536" v="226"/>
          <ac:graphicFrameMkLst>
            <pc:docMk/>
            <pc:sldMk cId="1589096457" sldId="2561"/>
            <ac:graphicFrameMk id="13" creationId="{A073AF91-5325-42B9-A31A-3D179304022A}"/>
          </ac:graphicFrameMkLst>
        </pc:graphicFrameChg>
      </pc:sldChg>
      <pc:sldChg chg="del">
        <pc:chgData name="Aurelien Domont" userId="6da7715ce44349b3" providerId="LiveId" clId="{8C97B853-E239-49C0-A36B-A3F2C855C3BA}" dt="2023-11-02T05:26:32.510" v="1" actId="47"/>
        <pc:sldMkLst>
          <pc:docMk/>
          <pc:sldMk cId="3518363986" sldId="2561"/>
        </pc:sldMkLst>
      </pc:sldChg>
      <pc:sldChg chg="addSp delSp modSp add mod">
        <pc:chgData name="Aurelien Domont" userId="6da7715ce44349b3" providerId="LiveId" clId="{8C97B853-E239-49C0-A36B-A3F2C855C3BA}" dt="2023-11-02T05:52:16.705" v="467" actId="313"/>
        <pc:sldMkLst>
          <pc:docMk/>
          <pc:sldMk cId="308615889" sldId="2562"/>
        </pc:sldMkLst>
        <pc:spChg chg="del">
          <ac:chgData name="Aurelien Domont" userId="6da7715ce44349b3" providerId="LiveId" clId="{8C97B853-E239-49C0-A36B-A3F2C855C3BA}" dt="2023-11-02T05:44:51.994" v="327" actId="478"/>
          <ac:spMkLst>
            <pc:docMk/>
            <pc:sldMk cId="308615889" sldId="2562"/>
            <ac:spMk id="2" creationId="{D3E4E68C-0E57-16F0-6BC5-A08FD60949FA}"/>
          </ac:spMkLst>
        </pc:spChg>
        <pc:spChg chg="mod">
          <ac:chgData name="Aurelien Domont" userId="6da7715ce44349b3" providerId="LiveId" clId="{8C97B853-E239-49C0-A36B-A3F2C855C3BA}" dt="2023-11-02T05:52:16.705" v="467" actId="313"/>
          <ac:spMkLst>
            <pc:docMk/>
            <pc:sldMk cId="308615889" sldId="2562"/>
            <ac:spMk id="5" creationId="{B1B67B0A-C7E6-BEA3-23A1-1054E4E2C681}"/>
          </ac:spMkLst>
        </pc:spChg>
        <pc:spChg chg="del">
          <ac:chgData name="Aurelien Domont" userId="6da7715ce44349b3" providerId="LiveId" clId="{8C97B853-E239-49C0-A36B-A3F2C855C3BA}" dt="2023-11-02T05:44:51.994" v="327" actId="478"/>
          <ac:spMkLst>
            <pc:docMk/>
            <pc:sldMk cId="308615889" sldId="2562"/>
            <ac:spMk id="6" creationId="{D83EAEEF-1A64-8E8B-6EEA-ADD275BD4695}"/>
          </ac:spMkLst>
        </pc:spChg>
        <pc:spChg chg="del">
          <ac:chgData name="Aurelien Domont" userId="6da7715ce44349b3" providerId="LiveId" clId="{8C97B853-E239-49C0-A36B-A3F2C855C3BA}" dt="2023-11-02T05:44:51.994" v="327" actId="478"/>
          <ac:spMkLst>
            <pc:docMk/>
            <pc:sldMk cId="308615889" sldId="2562"/>
            <ac:spMk id="7" creationId="{CDF41D50-0FE8-B75F-D257-CD473E784FCB}"/>
          </ac:spMkLst>
        </pc:spChg>
        <pc:spChg chg="del">
          <ac:chgData name="Aurelien Domont" userId="6da7715ce44349b3" providerId="LiveId" clId="{8C97B853-E239-49C0-A36B-A3F2C855C3BA}" dt="2023-11-02T05:44:51.994" v="327" actId="478"/>
          <ac:spMkLst>
            <pc:docMk/>
            <pc:sldMk cId="308615889" sldId="2562"/>
            <ac:spMk id="8" creationId="{5F2ACFFD-A5F6-74F8-C939-A834C530F74F}"/>
          </ac:spMkLst>
        </pc:spChg>
        <pc:spChg chg="del">
          <ac:chgData name="Aurelien Domont" userId="6da7715ce44349b3" providerId="LiveId" clId="{8C97B853-E239-49C0-A36B-A3F2C855C3BA}" dt="2023-11-02T05:44:51.994" v="327" actId="478"/>
          <ac:spMkLst>
            <pc:docMk/>
            <pc:sldMk cId="308615889" sldId="2562"/>
            <ac:spMk id="9" creationId="{C2542829-AB1C-EFD7-2C84-7A2AD436CF36}"/>
          </ac:spMkLst>
        </pc:spChg>
        <pc:spChg chg="del">
          <ac:chgData name="Aurelien Domont" userId="6da7715ce44349b3" providerId="LiveId" clId="{8C97B853-E239-49C0-A36B-A3F2C855C3BA}" dt="2023-11-02T05:44:51.994" v="327" actId="478"/>
          <ac:spMkLst>
            <pc:docMk/>
            <pc:sldMk cId="308615889" sldId="2562"/>
            <ac:spMk id="10" creationId="{2EA5A895-C47C-9DEF-8409-A0C79FC39F97}"/>
          </ac:spMkLst>
        </pc:spChg>
        <pc:spChg chg="del">
          <ac:chgData name="Aurelien Domont" userId="6da7715ce44349b3" providerId="LiveId" clId="{8C97B853-E239-49C0-A36B-A3F2C855C3BA}" dt="2023-11-02T05:44:51.994" v="327" actId="478"/>
          <ac:spMkLst>
            <pc:docMk/>
            <pc:sldMk cId="308615889" sldId="2562"/>
            <ac:spMk id="12" creationId="{79CA9656-B18F-F874-6F36-C596F6FEF25A}"/>
          </ac:spMkLst>
        </pc:spChg>
        <pc:spChg chg="del">
          <ac:chgData name="Aurelien Domont" userId="6da7715ce44349b3" providerId="LiveId" clId="{8C97B853-E239-49C0-A36B-A3F2C855C3BA}" dt="2023-11-02T05:44:51.994" v="327" actId="478"/>
          <ac:spMkLst>
            <pc:docMk/>
            <pc:sldMk cId="308615889" sldId="2562"/>
            <ac:spMk id="14" creationId="{73F06577-0BD6-2D39-482F-773F3C834955}"/>
          </ac:spMkLst>
        </pc:spChg>
        <pc:spChg chg="del">
          <ac:chgData name="Aurelien Domont" userId="6da7715ce44349b3" providerId="LiveId" clId="{8C97B853-E239-49C0-A36B-A3F2C855C3BA}" dt="2023-11-02T05:44:51.994" v="327" actId="478"/>
          <ac:spMkLst>
            <pc:docMk/>
            <pc:sldMk cId="308615889" sldId="2562"/>
            <ac:spMk id="15" creationId="{38925A9F-B063-2919-8EEC-79B5977B51A2}"/>
          </ac:spMkLst>
        </pc:spChg>
        <pc:spChg chg="del">
          <ac:chgData name="Aurelien Domont" userId="6da7715ce44349b3" providerId="LiveId" clId="{8C97B853-E239-49C0-A36B-A3F2C855C3BA}" dt="2023-11-02T05:44:51.994" v="327" actId="478"/>
          <ac:spMkLst>
            <pc:docMk/>
            <pc:sldMk cId="308615889" sldId="2562"/>
            <ac:spMk id="17" creationId="{EAFC49C3-5FA5-AD5C-A23B-A8BAB8DB1AF1}"/>
          </ac:spMkLst>
        </pc:spChg>
        <pc:spChg chg="del">
          <ac:chgData name="Aurelien Domont" userId="6da7715ce44349b3" providerId="LiveId" clId="{8C97B853-E239-49C0-A36B-A3F2C855C3BA}" dt="2023-11-02T05:44:51.994" v="327" actId="478"/>
          <ac:spMkLst>
            <pc:docMk/>
            <pc:sldMk cId="308615889" sldId="2562"/>
            <ac:spMk id="18" creationId="{9A129305-7EEC-B660-15A4-C710F6B828A2}"/>
          </ac:spMkLst>
        </pc:spChg>
        <pc:spChg chg="add mod">
          <ac:chgData name="Aurelien Domont" userId="6da7715ce44349b3" providerId="LiveId" clId="{8C97B853-E239-49C0-A36B-A3F2C855C3BA}" dt="2023-11-02T05:45:11.890" v="337"/>
          <ac:spMkLst>
            <pc:docMk/>
            <pc:sldMk cId="308615889" sldId="2562"/>
            <ac:spMk id="19" creationId="{ED30A191-5790-7C5D-32E7-7D0EF25BA567}"/>
          </ac:spMkLst>
        </pc:spChg>
        <pc:spChg chg="del">
          <ac:chgData name="Aurelien Domont" userId="6da7715ce44349b3" providerId="LiveId" clId="{8C97B853-E239-49C0-A36B-A3F2C855C3BA}" dt="2023-11-02T05:44:51.994" v="327" actId="478"/>
          <ac:spMkLst>
            <pc:docMk/>
            <pc:sldMk cId="308615889" sldId="2562"/>
            <ac:spMk id="23" creationId="{D542DCAD-738A-D3F8-EFF9-D15167844EE8}"/>
          </ac:spMkLst>
        </pc:spChg>
        <pc:spChg chg="del">
          <ac:chgData name="Aurelien Domont" userId="6da7715ce44349b3" providerId="LiveId" clId="{8C97B853-E239-49C0-A36B-A3F2C855C3BA}" dt="2023-11-02T05:44:52.815" v="328" actId="478"/>
          <ac:spMkLst>
            <pc:docMk/>
            <pc:sldMk cId="308615889" sldId="2562"/>
            <ac:spMk id="24" creationId="{8029139B-FF58-BDC3-0F47-7ED24E55BA42}"/>
          </ac:spMkLst>
        </pc:spChg>
        <pc:spChg chg="add mod">
          <ac:chgData name="Aurelien Domont" userId="6da7715ce44349b3" providerId="LiveId" clId="{8C97B853-E239-49C0-A36B-A3F2C855C3BA}" dt="2023-11-02T05:45:11.890" v="337"/>
          <ac:spMkLst>
            <pc:docMk/>
            <pc:sldMk cId="308615889" sldId="2562"/>
            <ac:spMk id="25" creationId="{636FD326-FF61-BB6B-800F-07D8AFEC7E2F}"/>
          </ac:spMkLst>
        </pc:spChg>
        <pc:spChg chg="add mod">
          <ac:chgData name="Aurelien Domont" userId="6da7715ce44349b3" providerId="LiveId" clId="{8C97B853-E239-49C0-A36B-A3F2C855C3BA}" dt="2023-11-02T05:45:11.890" v="337"/>
          <ac:spMkLst>
            <pc:docMk/>
            <pc:sldMk cId="308615889" sldId="2562"/>
            <ac:spMk id="26" creationId="{3B47D9AB-6840-E998-869E-3E3C869724D8}"/>
          </ac:spMkLst>
        </pc:spChg>
        <pc:spChg chg="add mod">
          <ac:chgData name="Aurelien Domont" userId="6da7715ce44349b3" providerId="LiveId" clId="{8C97B853-E239-49C0-A36B-A3F2C855C3BA}" dt="2023-11-02T05:45:47.860" v="346" actId="208"/>
          <ac:spMkLst>
            <pc:docMk/>
            <pc:sldMk cId="308615889" sldId="2562"/>
            <ac:spMk id="27" creationId="{80A18911-96B5-FA74-8E6E-5E859F0A190D}"/>
          </ac:spMkLst>
        </pc:spChg>
        <pc:spChg chg="add mod">
          <ac:chgData name="Aurelien Domont" userId="6da7715ce44349b3" providerId="LiveId" clId="{8C97B853-E239-49C0-A36B-A3F2C855C3BA}" dt="2023-11-02T05:45:11.890" v="337"/>
          <ac:spMkLst>
            <pc:docMk/>
            <pc:sldMk cId="308615889" sldId="2562"/>
            <ac:spMk id="30" creationId="{2C4177FF-5F88-B913-E60A-4AFE3E1980DA}"/>
          </ac:spMkLst>
        </pc:spChg>
        <pc:spChg chg="add mod">
          <ac:chgData name="Aurelien Domont" userId="6da7715ce44349b3" providerId="LiveId" clId="{8C97B853-E239-49C0-A36B-A3F2C855C3BA}" dt="2023-11-02T05:45:11.890" v="337"/>
          <ac:spMkLst>
            <pc:docMk/>
            <pc:sldMk cId="308615889" sldId="2562"/>
            <ac:spMk id="31" creationId="{C09121F6-13EA-A2EC-0CB5-D25F6C35D5E5}"/>
          </ac:spMkLst>
        </pc:spChg>
        <pc:spChg chg="add mod">
          <ac:chgData name="Aurelien Domont" userId="6da7715ce44349b3" providerId="LiveId" clId="{8C97B853-E239-49C0-A36B-A3F2C855C3BA}" dt="2023-11-02T05:45:18.346" v="338" actId="207"/>
          <ac:spMkLst>
            <pc:docMk/>
            <pc:sldMk cId="308615889" sldId="2562"/>
            <ac:spMk id="32" creationId="{6660FA81-CD8B-E49F-D16A-DC22C19EE9CF}"/>
          </ac:spMkLst>
        </pc:spChg>
        <pc:spChg chg="add mod">
          <ac:chgData name="Aurelien Domont" userId="6da7715ce44349b3" providerId="LiveId" clId="{8C97B853-E239-49C0-A36B-A3F2C855C3BA}" dt="2023-11-02T05:45:30.451" v="341" actId="207"/>
          <ac:spMkLst>
            <pc:docMk/>
            <pc:sldMk cId="308615889" sldId="2562"/>
            <ac:spMk id="33" creationId="{8D611F57-93BC-6BC4-C5AE-8674CFC3A40E}"/>
          </ac:spMkLst>
        </pc:spChg>
        <pc:spChg chg="add mod">
          <ac:chgData name="Aurelien Domont" userId="6da7715ce44349b3" providerId="LiveId" clId="{8C97B853-E239-49C0-A36B-A3F2C855C3BA}" dt="2023-11-02T05:45:25.020" v="340" actId="207"/>
          <ac:spMkLst>
            <pc:docMk/>
            <pc:sldMk cId="308615889" sldId="2562"/>
            <ac:spMk id="34" creationId="{730AEF75-7F97-3758-5085-A18881D41CE3}"/>
          </ac:spMkLst>
        </pc:spChg>
        <pc:spChg chg="add mod">
          <ac:chgData name="Aurelien Domont" userId="6da7715ce44349b3" providerId="LiveId" clId="{8C97B853-E239-49C0-A36B-A3F2C855C3BA}" dt="2023-11-02T05:45:42.601" v="343" actId="207"/>
          <ac:spMkLst>
            <pc:docMk/>
            <pc:sldMk cId="308615889" sldId="2562"/>
            <ac:spMk id="35" creationId="{5C3578DD-F496-2B62-4011-2B29B2715212}"/>
          </ac:spMkLst>
        </pc:spChg>
        <pc:spChg chg="add mod">
          <ac:chgData name="Aurelien Domont" userId="6da7715ce44349b3" providerId="LiveId" clId="{8C97B853-E239-49C0-A36B-A3F2C855C3BA}" dt="2023-11-02T05:45:11.890" v="337"/>
          <ac:spMkLst>
            <pc:docMk/>
            <pc:sldMk cId="308615889" sldId="2562"/>
            <ac:spMk id="36" creationId="{82D5D54A-AD03-169B-04C7-AB74F6FEA8D6}"/>
          </ac:spMkLst>
        </pc:spChg>
        <pc:spChg chg="add mod">
          <ac:chgData name="Aurelien Domont" userId="6da7715ce44349b3" providerId="LiveId" clId="{8C97B853-E239-49C0-A36B-A3F2C855C3BA}" dt="2023-11-02T05:45:11.890" v="337"/>
          <ac:spMkLst>
            <pc:docMk/>
            <pc:sldMk cId="308615889" sldId="2562"/>
            <ac:spMk id="37" creationId="{84932598-B4F0-6D9F-DD1E-147687C2673C}"/>
          </ac:spMkLst>
        </pc:spChg>
        <pc:spChg chg="add mod">
          <ac:chgData name="Aurelien Domont" userId="6da7715ce44349b3" providerId="LiveId" clId="{8C97B853-E239-49C0-A36B-A3F2C855C3BA}" dt="2023-11-02T05:45:11.890" v="337"/>
          <ac:spMkLst>
            <pc:docMk/>
            <pc:sldMk cId="308615889" sldId="2562"/>
            <ac:spMk id="38" creationId="{BE867237-90AF-2B9E-74D5-687E3B758CDD}"/>
          </ac:spMkLst>
        </pc:spChg>
        <pc:spChg chg="add mod">
          <ac:chgData name="Aurelien Domont" userId="6da7715ce44349b3" providerId="LiveId" clId="{8C97B853-E239-49C0-A36B-A3F2C855C3BA}" dt="2023-11-02T05:45:11.890" v="337"/>
          <ac:spMkLst>
            <pc:docMk/>
            <pc:sldMk cId="308615889" sldId="2562"/>
            <ac:spMk id="39" creationId="{11FDAF99-AF7A-1048-86E8-8FB2BD2B14CD}"/>
          </ac:spMkLst>
        </pc:spChg>
        <pc:spChg chg="add mod">
          <ac:chgData name="Aurelien Domont" userId="6da7715ce44349b3" providerId="LiveId" clId="{8C97B853-E239-49C0-A36B-A3F2C855C3BA}" dt="2023-11-02T05:45:21.911" v="339" actId="207"/>
          <ac:spMkLst>
            <pc:docMk/>
            <pc:sldMk cId="308615889" sldId="2562"/>
            <ac:spMk id="40" creationId="{D3E85B05-A137-5662-D27E-59C073F8B7DF}"/>
          </ac:spMkLst>
        </pc:spChg>
        <pc:spChg chg="add mod">
          <ac:chgData name="Aurelien Domont" userId="6da7715ce44349b3" providerId="LiveId" clId="{8C97B853-E239-49C0-A36B-A3F2C855C3BA}" dt="2023-11-02T05:45:36.292" v="342" actId="207"/>
          <ac:spMkLst>
            <pc:docMk/>
            <pc:sldMk cId="308615889" sldId="2562"/>
            <ac:spMk id="41" creationId="{93B088B4-266D-DA28-077C-91D23C64A990}"/>
          </ac:spMkLst>
        </pc:spChg>
        <pc:cxnChg chg="add mod">
          <ac:chgData name="Aurelien Domont" userId="6da7715ce44349b3" providerId="LiveId" clId="{8C97B853-E239-49C0-A36B-A3F2C855C3BA}" dt="2023-11-02T05:45:11.890" v="337"/>
          <ac:cxnSpMkLst>
            <pc:docMk/>
            <pc:sldMk cId="308615889" sldId="2562"/>
            <ac:cxnSpMk id="11" creationId="{AE477497-B1D4-79D9-48BC-4B405720EFB4}"/>
          </ac:cxnSpMkLst>
        </pc:cxnChg>
        <pc:cxnChg chg="add mod">
          <ac:chgData name="Aurelien Domont" userId="6da7715ce44349b3" providerId="LiveId" clId="{8C97B853-E239-49C0-A36B-A3F2C855C3BA}" dt="2023-11-02T05:45:11.890" v="337"/>
          <ac:cxnSpMkLst>
            <pc:docMk/>
            <pc:sldMk cId="308615889" sldId="2562"/>
            <ac:cxnSpMk id="20" creationId="{E7DA7A95-DA21-D55C-9737-7442044A2EDD}"/>
          </ac:cxnSpMkLst>
        </pc:cxnChg>
        <pc:cxnChg chg="del">
          <ac:chgData name="Aurelien Domont" userId="6da7715ce44349b3" providerId="LiveId" clId="{8C97B853-E239-49C0-A36B-A3F2C855C3BA}" dt="2023-11-02T05:44:51.994" v="327" actId="478"/>
          <ac:cxnSpMkLst>
            <pc:docMk/>
            <pc:sldMk cId="308615889" sldId="2562"/>
            <ac:cxnSpMk id="21" creationId="{02BD35C4-4D5A-A050-742A-39D74D9E3A9B}"/>
          </ac:cxnSpMkLst>
        </pc:cxnChg>
        <pc:cxnChg chg="del">
          <ac:chgData name="Aurelien Domont" userId="6da7715ce44349b3" providerId="LiveId" clId="{8C97B853-E239-49C0-A36B-A3F2C855C3BA}" dt="2023-11-02T05:44:51.994" v="327" actId="478"/>
          <ac:cxnSpMkLst>
            <pc:docMk/>
            <pc:sldMk cId="308615889" sldId="2562"/>
            <ac:cxnSpMk id="22" creationId="{C20F650D-8D08-CFD8-3E85-798FD3B7C169}"/>
          </ac:cxnSpMkLst>
        </pc:cxnChg>
        <pc:cxnChg chg="add mod">
          <ac:chgData name="Aurelien Domont" userId="6da7715ce44349b3" providerId="LiveId" clId="{8C97B853-E239-49C0-A36B-A3F2C855C3BA}" dt="2023-11-02T05:45:11.890" v="337"/>
          <ac:cxnSpMkLst>
            <pc:docMk/>
            <pc:sldMk cId="308615889" sldId="2562"/>
            <ac:cxnSpMk id="28" creationId="{53A3D7BF-001C-8BF0-9CEA-5BF7826A5D55}"/>
          </ac:cxnSpMkLst>
        </pc:cxnChg>
        <pc:cxnChg chg="add mod">
          <ac:chgData name="Aurelien Domont" userId="6da7715ce44349b3" providerId="LiveId" clId="{8C97B853-E239-49C0-A36B-A3F2C855C3BA}" dt="2023-11-02T05:45:11.890" v="337"/>
          <ac:cxnSpMkLst>
            <pc:docMk/>
            <pc:sldMk cId="308615889" sldId="2562"/>
            <ac:cxnSpMk id="29" creationId="{DD9C2FC6-1AC0-FC44-14EE-3C60D64DC2A3}"/>
          </ac:cxnSpMkLst>
        </pc:cxnChg>
      </pc:sldChg>
      <pc:sldChg chg="del">
        <pc:chgData name="Aurelien Domont" userId="6da7715ce44349b3" providerId="LiveId" clId="{8C97B853-E239-49C0-A36B-A3F2C855C3BA}" dt="2023-11-02T05:26:32.510" v="1" actId="47"/>
        <pc:sldMkLst>
          <pc:docMk/>
          <pc:sldMk cId="1328775880" sldId="2562"/>
        </pc:sldMkLst>
      </pc:sldChg>
      <pc:sldChg chg="del">
        <pc:chgData name="Aurelien Domont" userId="6da7715ce44349b3" providerId="LiveId" clId="{8C97B853-E239-49C0-A36B-A3F2C855C3BA}" dt="2023-11-02T05:26:32.510" v="1" actId="47"/>
        <pc:sldMkLst>
          <pc:docMk/>
          <pc:sldMk cId="2958219566" sldId="2563"/>
        </pc:sldMkLst>
      </pc:sldChg>
      <pc:sldChg chg="addSp modSp add mod">
        <pc:chgData name="Aurelien Domont" userId="6da7715ce44349b3" providerId="LiveId" clId="{8C97B853-E239-49C0-A36B-A3F2C855C3BA}" dt="2023-11-02T05:52:17.209" v="468" actId="313"/>
        <pc:sldMkLst>
          <pc:docMk/>
          <pc:sldMk cId="3576432030" sldId="2563"/>
        </pc:sldMkLst>
        <pc:spChg chg="add mod">
          <ac:chgData name="Aurelien Domont" userId="6da7715ce44349b3" providerId="LiveId" clId="{8C97B853-E239-49C0-A36B-A3F2C855C3BA}" dt="2023-11-02T05:46:09.158" v="347"/>
          <ac:spMkLst>
            <pc:docMk/>
            <pc:sldMk cId="3576432030" sldId="2563"/>
            <ac:spMk id="2" creationId="{8D3708C8-F1E5-D017-AC3E-EA64DB521987}"/>
          </ac:spMkLst>
        </pc:spChg>
        <pc:spChg chg="mod">
          <ac:chgData name="Aurelien Domont" userId="6da7715ce44349b3" providerId="LiveId" clId="{8C97B853-E239-49C0-A36B-A3F2C855C3BA}" dt="2023-11-02T05:52:17.209" v="468" actId="313"/>
          <ac:spMkLst>
            <pc:docMk/>
            <pc:sldMk cId="3576432030" sldId="2563"/>
            <ac:spMk id="5" creationId="{B1B67B0A-C7E6-BEA3-23A1-1054E4E2C681}"/>
          </ac:spMkLst>
        </pc:spChg>
        <pc:spChg chg="add mod">
          <ac:chgData name="Aurelien Domont" userId="6da7715ce44349b3" providerId="LiveId" clId="{8C97B853-E239-49C0-A36B-A3F2C855C3BA}" dt="2023-11-02T05:46:09.158" v="347"/>
          <ac:spMkLst>
            <pc:docMk/>
            <pc:sldMk cId="3576432030" sldId="2563"/>
            <ac:spMk id="6" creationId="{C5EF129B-EE65-E835-6132-18E399C45CF7}"/>
          </ac:spMkLst>
        </pc:spChg>
        <pc:spChg chg="add mod">
          <ac:chgData name="Aurelien Domont" userId="6da7715ce44349b3" providerId="LiveId" clId="{8C97B853-E239-49C0-A36B-A3F2C855C3BA}" dt="2023-11-02T05:46:09.158" v="347"/>
          <ac:spMkLst>
            <pc:docMk/>
            <pc:sldMk cId="3576432030" sldId="2563"/>
            <ac:spMk id="7" creationId="{281A0313-2F83-AFC2-1D89-5C47ED253904}"/>
          </ac:spMkLst>
        </pc:spChg>
        <pc:spChg chg="add mod">
          <ac:chgData name="Aurelien Domont" userId="6da7715ce44349b3" providerId="LiveId" clId="{8C97B853-E239-49C0-A36B-A3F2C855C3BA}" dt="2023-11-02T05:46:09.158" v="347"/>
          <ac:spMkLst>
            <pc:docMk/>
            <pc:sldMk cId="3576432030" sldId="2563"/>
            <ac:spMk id="8" creationId="{BF8DFF34-4450-AF0F-B6A6-1160A8F96EAC}"/>
          </ac:spMkLst>
        </pc:spChg>
        <pc:spChg chg="add mod">
          <ac:chgData name="Aurelien Domont" userId="6da7715ce44349b3" providerId="LiveId" clId="{8C97B853-E239-49C0-A36B-A3F2C855C3BA}" dt="2023-11-02T05:46:32.850" v="350" actId="14100"/>
          <ac:spMkLst>
            <pc:docMk/>
            <pc:sldMk cId="3576432030" sldId="2563"/>
            <ac:spMk id="9" creationId="{64E898A4-57E4-2E6E-1A9F-EB28FAD8D073}"/>
          </ac:spMkLst>
        </pc:spChg>
        <pc:spChg chg="add mod">
          <ac:chgData name="Aurelien Domont" userId="6da7715ce44349b3" providerId="LiveId" clId="{8C97B853-E239-49C0-A36B-A3F2C855C3BA}" dt="2023-11-02T05:46:47.625" v="353" actId="14100"/>
          <ac:spMkLst>
            <pc:docMk/>
            <pc:sldMk cId="3576432030" sldId="2563"/>
            <ac:spMk id="10" creationId="{14F4D55D-E7DB-B050-A3D7-337F65EE879D}"/>
          </ac:spMkLst>
        </pc:spChg>
        <pc:spChg chg="add mod">
          <ac:chgData name="Aurelien Domont" userId="6da7715ce44349b3" providerId="LiveId" clId="{8C97B853-E239-49C0-A36B-A3F2C855C3BA}" dt="2023-11-02T05:46:42.944" v="352" actId="14100"/>
          <ac:spMkLst>
            <pc:docMk/>
            <pc:sldMk cId="3576432030" sldId="2563"/>
            <ac:spMk id="11" creationId="{1F4E573E-8F24-D931-0472-D3B37E6DDF5C}"/>
          </ac:spMkLst>
        </pc:spChg>
        <pc:spChg chg="add mod">
          <ac:chgData name="Aurelien Domont" userId="6da7715ce44349b3" providerId="LiveId" clId="{8C97B853-E239-49C0-A36B-A3F2C855C3BA}" dt="2023-11-02T05:46:09.158" v="347"/>
          <ac:spMkLst>
            <pc:docMk/>
            <pc:sldMk cId="3576432030" sldId="2563"/>
            <ac:spMk id="12" creationId="{C374BB8A-DB5F-65D9-E3B0-B0530107742B}"/>
          </ac:spMkLst>
        </pc:spChg>
        <pc:spChg chg="add mod">
          <ac:chgData name="Aurelien Domont" userId="6da7715ce44349b3" providerId="LiveId" clId="{8C97B853-E239-49C0-A36B-A3F2C855C3BA}" dt="2023-11-02T05:46:09.158" v="347"/>
          <ac:spMkLst>
            <pc:docMk/>
            <pc:sldMk cId="3576432030" sldId="2563"/>
            <ac:spMk id="14" creationId="{FB304F44-9991-4607-6B8C-F237300D39FF}"/>
          </ac:spMkLst>
        </pc:spChg>
        <pc:spChg chg="add mod">
          <ac:chgData name="Aurelien Domont" userId="6da7715ce44349b3" providerId="LiveId" clId="{8C97B853-E239-49C0-A36B-A3F2C855C3BA}" dt="2023-11-02T05:46:09.158" v="347"/>
          <ac:spMkLst>
            <pc:docMk/>
            <pc:sldMk cId="3576432030" sldId="2563"/>
            <ac:spMk id="15" creationId="{AF1150C4-BD19-B795-421B-4A55C53AC271}"/>
          </ac:spMkLst>
        </pc:spChg>
        <pc:spChg chg="add mod">
          <ac:chgData name="Aurelien Domont" userId="6da7715ce44349b3" providerId="LiveId" clId="{8C97B853-E239-49C0-A36B-A3F2C855C3BA}" dt="2023-11-02T05:46:09.158" v="347"/>
          <ac:spMkLst>
            <pc:docMk/>
            <pc:sldMk cId="3576432030" sldId="2563"/>
            <ac:spMk id="17" creationId="{7CA8BDCC-591F-9B3B-D9EB-D9F795FFD2AF}"/>
          </ac:spMkLst>
        </pc:spChg>
        <pc:spChg chg="add mod">
          <ac:chgData name="Aurelien Domont" userId="6da7715ce44349b3" providerId="LiveId" clId="{8C97B853-E239-49C0-A36B-A3F2C855C3BA}" dt="2023-11-02T05:46:09.158" v="347"/>
          <ac:spMkLst>
            <pc:docMk/>
            <pc:sldMk cId="3576432030" sldId="2563"/>
            <ac:spMk id="18" creationId="{1EA7D3B4-9E48-0F3F-7265-F227629171F5}"/>
          </ac:spMkLst>
        </pc:spChg>
        <pc:spChg chg="add mod">
          <ac:chgData name="Aurelien Domont" userId="6da7715ce44349b3" providerId="LiveId" clId="{8C97B853-E239-49C0-A36B-A3F2C855C3BA}" dt="2023-11-02T05:46:09.158" v="347"/>
          <ac:spMkLst>
            <pc:docMk/>
            <pc:sldMk cId="3576432030" sldId="2563"/>
            <ac:spMk id="19" creationId="{D8F188BE-3420-29C2-4593-2088BBC9662C}"/>
          </ac:spMkLst>
        </pc:spChg>
        <pc:spChg chg="add mod">
          <ac:chgData name="Aurelien Domont" userId="6da7715ce44349b3" providerId="LiveId" clId="{8C97B853-E239-49C0-A36B-A3F2C855C3BA}" dt="2023-11-02T05:46:09.158" v="347"/>
          <ac:spMkLst>
            <pc:docMk/>
            <pc:sldMk cId="3576432030" sldId="2563"/>
            <ac:spMk id="20" creationId="{C23CF6A1-1D90-A273-2230-9F03E205CD62}"/>
          </ac:spMkLst>
        </pc:spChg>
        <pc:spChg chg="add mod">
          <ac:chgData name="Aurelien Domont" userId="6da7715ce44349b3" providerId="LiveId" clId="{8C97B853-E239-49C0-A36B-A3F2C855C3BA}" dt="2023-11-02T05:46:09.158" v="347"/>
          <ac:spMkLst>
            <pc:docMk/>
            <pc:sldMk cId="3576432030" sldId="2563"/>
            <ac:spMk id="21" creationId="{713DFA4D-16C2-18EC-2B5A-39705C0DBEB6}"/>
          </ac:spMkLst>
        </pc:spChg>
        <pc:cxnChg chg="add mod">
          <ac:chgData name="Aurelien Domont" userId="6da7715ce44349b3" providerId="LiveId" clId="{8C97B853-E239-49C0-A36B-A3F2C855C3BA}" dt="2023-11-02T05:46:09.158" v="347"/>
          <ac:cxnSpMkLst>
            <pc:docMk/>
            <pc:sldMk cId="3576432030" sldId="2563"/>
            <ac:cxnSpMk id="22" creationId="{7DD8872C-24EE-4CB4-67B7-DEA37262F15E}"/>
          </ac:cxnSpMkLst>
        </pc:cxnChg>
      </pc:sldChg>
      <pc:sldChg chg="addSp modSp add mod">
        <pc:chgData name="Aurelien Domont" userId="6da7715ce44349b3" providerId="LiveId" clId="{8C97B853-E239-49C0-A36B-A3F2C855C3BA}" dt="2023-11-02T05:52:17.710" v="469" actId="313"/>
        <pc:sldMkLst>
          <pc:docMk/>
          <pc:sldMk cId="2374931211" sldId="2564"/>
        </pc:sldMkLst>
        <pc:spChg chg="add mod">
          <ac:chgData name="Aurelien Domont" userId="6da7715ce44349b3" providerId="LiveId" clId="{8C97B853-E239-49C0-A36B-A3F2C855C3BA}" dt="2023-11-02T05:47:45.342" v="362"/>
          <ac:spMkLst>
            <pc:docMk/>
            <pc:sldMk cId="2374931211" sldId="2564"/>
            <ac:spMk id="2" creationId="{BEB4387D-AF2E-18B8-1F2D-6448105D4AC1}"/>
          </ac:spMkLst>
        </pc:spChg>
        <pc:spChg chg="mod">
          <ac:chgData name="Aurelien Domont" userId="6da7715ce44349b3" providerId="LiveId" clId="{8C97B853-E239-49C0-A36B-A3F2C855C3BA}" dt="2023-11-02T05:52:17.710" v="469" actId="313"/>
          <ac:spMkLst>
            <pc:docMk/>
            <pc:sldMk cId="2374931211" sldId="2564"/>
            <ac:spMk id="5" creationId="{B1B67B0A-C7E6-BEA3-23A1-1054E4E2C681}"/>
          </ac:spMkLst>
        </pc:spChg>
        <pc:spChg chg="add mod">
          <ac:chgData name="Aurelien Domont" userId="6da7715ce44349b3" providerId="LiveId" clId="{8C97B853-E239-49C0-A36B-A3F2C855C3BA}" dt="2023-11-02T05:47:45.342" v="362"/>
          <ac:spMkLst>
            <pc:docMk/>
            <pc:sldMk cId="2374931211" sldId="2564"/>
            <ac:spMk id="6" creationId="{34EE0850-976E-21B2-0B11-962E91FCEBE1}"/>
          </ac:spMkLst>
        </pc:spChg>
        <pc:spChg chg="add mod">
          <ac:chgData name="Aurelien Domont" userId="6da7715ce44349b3" providerId="LiveId" clId="{8C97B853-E239-49C0-A36B-A3F2C855C3BA}" dt="2023-11-02T05:47:45.342" v="362"/>
          <ac:spMkLst>
            <pc:docMk/>
            <pc:sldMk cId="2374931211" sldId="2564"/>
            <ac:spMk id="7" creationId="{395251CE-D5ED-811B-5480-42B59BFC242D}"/>
          </ac:spMkLst>
        </pc:spChg>
        <pc:spChg chg="add mod">
          <ac:chgData name="Aurelien Domont" userId="6da7715ce44349b3" providerId="LiveId" clId="{8C97B853-E239-49C0-A36B-A3F2C855C3BA}" dt="2023-11-02T05:47:45.342" v="362"/>
          <ac:spMkLst>
            <pc:docMk/>
            <pc:sldMk cId="2374931211" sldId="2564"/>
            <ac:spMk id="8" creationId="{B327D053-E642-B482-3534-21ACB9B529D4}"/>
          </ac:spMkLst>
        </pc:spChg>
        <pc:spChg chg="add mod">
          <ac:chgData name="Aurelien Domont" userId="6da7715ce44349b3" providerId="LiveId" clId="{8C97B853-E239-49C0-A36B-A3F2C855C3BA}" dt="2023-11-02T05:47:45.342" v="362"/>
          <ac:spMkLst>
            <pc:docMk/>
            <pc:sldMk cId="2374931211" sldId="2564"/>
            <ac:spMk id="9" creationId="{853FD40B-0EB1-9339-2AC3-991866BD3949}"/>
          </ac:spMkLst>
        </pc:spChg>
        <pc:spChg chg="add mod">
          <ac:chgData name="Aurelien Domont" userId="6da7715ce44349b3" providerId="LiveId" clId="{8C97B853-E239-49C0-A36B-A3F2C855C3BA}" dt="2023-11-02T05:47:45.342" v="362"/>
          <ac:spMkLst>
            <pc:docMk/>
            <pc:sldMk cId="2374931211" sldId="2564"/>
            <ac:spMk id="10" creationId="{0C6FF77F-1421-2377-B6E2-8C55451559A3}"/>
          </ac:spMkLst>
        </pc:spChg>
        <pc:spChg chg="add mod">
          <ac:chgData name="Aurelien Domont" userId="6da7715ce44349b3" providerId="LiveId" clId="{8C97B853-E239-49C0-A36B-A3F2C855C3BA}" dt="2023-11-02T05:48:00.220" v="363" actId="207"/>
          <ac:spMkLst>
            <pc:docMk/>
            <pc:sldMk cId="2374931211" sldId="2564"/>
            <ac:spMk id="11" creationId="{4C23345C-33F7-E45F-3277-5351253414D4}"/>
          </ac:spMkLst>
        </pc:spChg>
        <pc:spChg chg="add mod">
          <ac:chgData name="Aurelien Domont" userId="6da7715ce44349b3" providerId="LiveId" clId="{8C97B853-E239-49C0-A36B-A3F2C855C3BA}" dt="2023-11-02T05:47:45.342" v="362"/>
          <ac:spMkLst>
            <pc:docMk/>
            <pc:sldMk cId="2374931211" sldId="2564"/>
            <ac:spMk id="12" creationId="{D5DF09A0-C198-A57B-278B-F7E5AD1F387F}"/>
          </ac:spMkLst>
        </pc:spChg>
        <pc:spChg chg="add mod">
          <ac:chgData name="Aurelien Domont" userId="6da7715ce44349b3" providerId="LiveId" clId="{8C97B853-E239-49C0-A36B-A3F2C855C3BA}" dt="2023-11-02T05:47:45.342" v="362"/>
          <ac:spMkLst>
            <pc:docMk/>
            <pc:sldMk cId="2374931211" sldId="2564"/>
            <ac:spMk id="14" creationId="{F101EF4B-F5A5-BC0E-5AD0-EF3997D117CE}"/>
          </ac:spMkLst>
        </pc:spChg>
        <pc:spChg chg="add mod">
          <ac:chgData name="Aurelien Domont" userId="6da7715ce44349b3" providerId="LiveId" clId="{8C97B853-E239-49C0-A36B-A3F2C855C3BA}" dt="2023-11-02T05:48:04.047" v="364" actId="207"/>
          <ac:spMkLst>
            <pc:docMk/>
            <pc:sldMk cId="2374931211" sldId="2564"/>
            <ac:spMk id="15" creationId="{801EC8EA-2EE1-8125-97F4-8645D41C5E94}"/>
          </ac:spMkLst>
        </pc:spChg>
        <pc:spChg chg="add mod">
          <ac:chgData name="Aurelien Domont" userId="6da7715ce44349b3" providerId="LiveId" clId="{8C97B853-E239-49C0-A36B-A3F2C855C3BA}" dt="2023-11-02T05:47:45.342" v="362"/>
          <ac:spMkLst>
            <pc:docMk/>
            <pc:sldMk cId="2374931211" sldId="2564"/>
            <ac:spMk id="17" creationId="{B394BE36-FE1F-364C-F85C-0F0DFA648463}"/>
          </ac:spMkLst>
        </pc:spChg>
        <pc:spChg chg="add mod">
          <ac:chgData name="Aurelien Domont" userId="6da7715ce44349b3" providerId="LiveId" clId="{8C97B853-E239-49C0-A36B-A3F2C855C3BA}" dt="2023-11-02T05:47:45.342" v="362"/>
          <ac:spMkLst>
            <pc:docMk/>
            <pc:sldMk cId="2374931211" sldId="2564"/>
            <ac:spMk id="18" creationId="{6A5921F2-415C-C722-2DD8-D4194DABC58C}"/>
          </ac:spMkLst>
        </pc:spChg>
        <pc:spChg chg="add mod">
          <ac:chgData name="Aurelien Domont" userId="6da7715ce44349b3" providerId="LiveId" clId="{8C97B853-E239-49C0-A36B-A3F2C855C3BA}" dt="2023-11-02T05:47:45.342" v="362"/>
          <ac:spMkLst>
            <pc:docMk/>
            <pc:sldMk cId="2374931211" sldId="2564"/>
            <ac:spMk id="19" creationId="{B73E6C45-CA80-8E2B-1759-07B2F9684023}"/>
          </ac:spMkLst>
        </pc:spChg>
        <pc:spChg chg="add mod">
          <ac:chgData name="Aurelien Domont" userId="6da7715ce44349b3" providerId="LiveId" clId="{8C97B853-E239-49C0-A36B-A3F2C855C3BA}" dt="2023-11-02T05:47:45.342" v="362"/>
          <ac:spMkLst>
            <pc:docMk/>
            <pc:sldMk cId="2374931211" sldId="2564"/>
            <ac:spMk id="20" creationId="{9799E8D3-8C28-B37B-68B8-5D74B4366CE4}"/>
          </ac:spMkLst>
        </pc:spChg>
        <pc:spChg chg="add mod">
          <ac:chgData name="Aurelien Domont" userId="6da7715ce44349b3" providerId="LiveId" clId="{8C97B853-E239-49C0-A36B-A3F2C855C3BA}" dt="2023-11-02T05:47:45.342" v="362"/>
          <ac:spMkLst>
            <pc:docMk/>
            <pc:sldMk cId="2374931211" sldId="2564"/>
            <ac:spMk id="23" creationId="{C4673737-B933-E09F-44CB-9FD876774562}"/>
          </ac:spMkLst>
        </pc:spChg>
        <pc:cxnChg chg="add mod">
          <ac:chgData name="Aurelien Domont" userId="6da7715ce44349b3" providerId="LiveId" clId="{8C97B853-E239-49C0-A36B-A3F2C855C3BA}" dt="2023-11-02T05:47:45.342" v="362"/>
          <ac:cxnSpMkLst>
            <pc:docMk/>
            <pc:sldMk cId="2374931211" sldId="2564"/>
            <ac:cxnSpMk id="21" creationId="{3B9F46C0-3B4F-8126-85BF-0FD941251502}"/>
          </ac:cxnSpMkLst>
        </pc:cxnChg>
        <pc:cxnChg chg="add mod">
          <ac:chgData name="Aurelien Domont" userId="6da7715ce44349b3" providerId="LiveId" clId="{8C97B853-E239-49C0-A36B-A3F2C855C3BA}" dt="2023-11-02T05:47:45.342" v="362"/>
          <ac:cxnSpMkLst>
            <pc:docMk/>
            <pc:sldMk cId="2374931211" sldId="2564"/>
            <ac:cxnSpMk id="22" creationId="{E377164D-C0BD-C35C-BABB-B7AA8A4D87A3}"/>
          </ac:cxnSpMkLst>
        </pc:cxnChg>
      </pc:sldChg>
      <pc:sldChg chg="del">
        <pc:chgData name="Aurelien Domont" userId="6da7715ce44349b3" providerId="LiveId" clId="{8C97B853-E239-49C0-A36B-A3F2C855C3BA}" dt="2023-11-02T05:26:32.510" v="1" actId="47"/>
        <pc:sldMkLst>
          <pc:docMk/>
          <pc:sldMk cId="3031063989" sldId="2564"/>
        </pc:sldMkLst>
      </pc:sldChg>
      <pc:sldChg chg="addSp modSp add mod">
        <pc:chgData name="Aurelien Domont" userId="6da7715ce44349b3" providerId="LiveId" clId="{8C97B853-E239-49C0-A36B-A3F2C855C3BA}" dt="2023-11-02T05:52:18.274" v="470" actId="313"/>
        <pc:sldMkLst>
          <pc:docMk/>
          <pc:sldMk cId="551571960" sldId="2565"/>
        </pc:sldMkLst>
        <pc:spChg chg="mod">
          <ac:chgData name="Aurelien Domont" userId="6da7715ce44349b3" providerId="LiveId" clId="{8C97B853-E239-49C0-A36B-A3F2C855C3BA}" dt="2023-11-02T05:52:18.274" v="470" actId="313"/>
          <ac:spMkLst>
            <pc:docMk/>
            <pc:sldMk cId="551571960" sldId="2565"/>
            <ac:spMk id="5" creationId="{B1B67B0A-C7E6-BEA3-23A1-1054E4E2C681}"/>
          </ac:spMkLst>
        </pc:spChg>
        <pc:spChg chg="add mod">
          <ac:chgData name="Aurelien Domont" userId="6da7715ce44349b3" providerId="LiveId" clId="{8C97B853-E239-49C0-A36B-A3F2C855C3BA}" dt="2023-11-02T05:48:31.171" v="365"/>
          <ac:spMkLst>
            <pc:docMk/>
            <pc:sldMk cId="551571960" sldId="2565"/>
            <ac:spMk id="24" creationId="{4188CD05-4C9D-B4C3-63E4-E5CBA2D554AB}"/>
          </ac:spMkLst>
        </pc:spChg>
        <pc:spChg chg="add mod">
          <ac:chgData name="Aurelien Domont" userId="6da7715ce44349b3" providerId="LiveId" clId="{8C97B853-E239-49C0-A36B-A3F2C855C3BA}" dt="2023-11-02T05:48:31.171" v="365"/>
          <ac:spMkLst>
            <pc:docMk/>
            <pc:sldMk cId="551571960" sldId="2565"/>
            <ac:spMk id="31" creationId="{E17BD702-3F15-8F2C-6CA5-1E80FE95BABF}"/>
          </ac:spMkLst>
        </pc:spChg>
        <pc:spChg chg="add mod">
          <ac:chgData name="Aurelien Domont" userId="6da7715ce44349b3" providerId="LiveId" clId="{8C97B853-E239-49C0-A36B-A3F2C855C3BA}" dt="2023-11-02T05:48:31.171" v="365"/>
          <ac:spMkLst>
            <pc:docMk/>
            <pc:sldMk cId="551571960" sldId="2565"/>
            <ac:spMk id="32" creationId="{07677C64-894B-E01D-ECE1-4B6FC93A4406}"/>
          </ac:spMkLst>
        </pc:spChg>
        <pc:spChg chg="add mod">
          <ac:chgData name="Aurelien Domont" userId="6da7715ce44349b3" providerId="LiveId" clId="{8C97B853-E239-49C0-A36B-A3F2C855C3BA}" dt="2023-11-02T05:48:31.171" v="365"/>
          <ac:spMkLst>
            <pc:docMk/>
            <pc:sldMk cId="551571960" sldId="2565"/>
            <ac:spMk id="33" creationId="{CEFBA0F4-C368-03F2-40E7-D0FA5610A3BD}"/>
          </ac:spMkLst>
        </pc:spChg>
        <pc:spChg chg="add mod">
          <ac:chgData name="Aurelien Domont" userId="6da7715ce44349b3" providerId="LiveId" clId="{8C97B853-E239-49C0-A36B-A3F2C855C3BA}" dt="2023-11-02T05:48:31.171" v="365"/>
          <ac:spMkLst>
            <pc:docMk/>
            <pc:sldMk cId="551571960" sldId="2565"/>
            <ac:spMk id="34" creationId="{8612CEB0-5BF4-9D92-43E9-D45588006A02}"/>
          </ac:spMkLst>
        </pc:spChg>
        <pc:spChg chg="add mod">
          <ac:chgData name="Aurelien Domont" userId="6da7715ce44349b3" providerId="LiveId" clId="{8C97B853-E239-49C0-A36B-A3F2C855C3BA}" dt="2023-11-02T05:48:31.171" v="365"/>
          <ac:spMkLst>
            <pc:docMk/>
            <pc:sldMk cId="551571960" sldId="2565"/>
            <ac:spMk id="35" creationId="{EDFD41A4-24E2-080A-CD4B-A33DCD732B3E}"/>
          </ac:spMkLst>
        </pc:spChg>
        <pc:spChg chg="add mod">
          <ac:chgData name="Aurelien Domont" userId="6da7715ce44349b3" providerId="LiveId" clId="{8C97B853-E239-49C0-A36B-A3F2C855C3BA}" dt="2023-11-02T05:48:31.171" v="365"/>
          <ac:spMkLst>
            <pc:docMk/>
            <pc:sldMk cId="551571960" sldId="2565"/>
            <ac:spMk id="36" creationId="{61FD56E8-1EE8-45D1-B952-0FF9385D53CF}"/>
          </ac:spMkLst>
        </pc:spChg>
        <pc:grpChg chg="add mod">
          <ac:chgData name="Aurelien Domont" userId="6da7715ce44349b3" providerId="LiveId" clId="{8C97B853-E239-49C0-A36B-A3F2C855C3BA}" dt="2023-11-02T05:48:31.171" v="365"/>
          <ac:grpSpMkLst>
            <pc:docMk/>
            <pc:sldMk cId="551571960" sldId="2565"/>
            <ac:grpSpMk id="11" creationId="{106948CC-77E1-5962-6875-34113C0A74BF}"/>
          </ac:grpSpMkLst>
        </pc:grpChg>
        <pc:picChg chg="add mod">
          <ac:chgData name="Aurelien Domont" userId="6da7715ce44349b3" providerId="LiveId" clId="{8C97B853-E239-49C0-A36B-A3F2C855C3BA}" dt="2023-11-02T05:48:31.171" v="365"/>
          <ac:picMkLst>
            <pc:docMk/>
            <pc:sldMk cId="551571960" sldId="2565"/>
            <ac:picMk id="2" creationId="{42026E3B-A235-3E06-9904-08EC1A02ABC7}"/>
          </ac:picMkLst>
        </pc:picChg>
        <pc:picChg chg="add mod">
          <ac:chgData name="Aurelien Domont" userId="6da7715ce44349b3" providerId="LiveId" clId="{8C97B853-E239-49C0-A36B-A3F2C855C3BA}" dt="2023-11-02T05:48:31.171" v="365"/>
          <ac:picMkLst>
            <pc:docMk/>
            <pc:sldMk cId="551571960" sldId="2565"/>
            <ac:picMk id="6" creationId="{AE222EBC-CAD0-1F82-CDA6-DA8B204614FA}"/>
          </ac:picMkLst>
        </pc:picChg>
        <pc:picChg chg="add mod">
          <ac:chgData name="Aurelien Domont" userId="6da7715ce44349b3" providerId="LiveId" clId="{8C97B853-E239-49C0-A36B-A3F2C855C3BA}" dt="2023-11-02T05:48:31.171" v="365"/>
          <ac:picMkLst>
            <pc:docMk/>
            <pc:sldMk cId="551571960" sldId="2565"/>
            <ac:picMk id="7" creationId="{DCA54A1E-B049-52F3-A31C-F531A9BD2BD0}"/>
          </ac:picMkLst>
        </pc:picChg>
        <pc:picChg chg="add mod">
          <ac:chgData name="Aurelien Domont" userId="6da7715ce44349b3" providerId="LiveId" clId="{8C97B853-E239-49C0-A36B-A3F2C855C3BA}" dt="2023-11-02T05:48:31.171" v="365"/>
          <ac:picMkLst>
            <pc:docMk/>
            <pc:sldMk cId="551571960" sldId="2565"/>
            <ac:picMk id="8" creationId="{C9DD06C4-01C8-2017-FAC5-2131F9DA32B8}"/>
          </ac:picMkLst>
        </pc:picChg>
        <pc:picChg chg="add mod">
          <ac:chgData name="Aurelien Domont" userId="6da7715ce44349b3" providerId="LiveId" clId="{8C97B853-E239-49C0-A36B-A3F2C855C3BA}" dt="2023-11-02T05:48:31.171" v="365"/>
          <ac:picMkLst>
            <pc:docMk/>
            <pc:sldMk cId="551571960" sldId="2565"/>
            <ac:picMk id="15" creationId="{04C7F503-592F-085A-3323-2594C5F0627B}"/>
          </ac:picMkLst>
        </pc:picChg>
        <pc:picChg chg="add mod">
          <ac:chgData name="Aurelien Domont" userId="6da7715ce44349b3" providerId="LiveId" clId="{8C97B853-E239-49C0-A36B-A3F2C855C3BA}" dt="2023-11-02T05:48:31.171" v="365"/>
          <ac:picMkLst>
            <pc:docMk/>
            <pc:sldMk cId="551571960" sldId="2565"/>
            <ac:picMk id="17" creationId="{7EA42C80-DE55-F69B-D0CB-9F86DB994BEE}"/>
          </ac:picMkLst>
        </pc:picChg>
        <pc:picChg chg="add mod">
          <ac:chgData name="Aurelien Domont" userId="6da7715ce44349b3" providerId="LiveId" clId="{8C97B853-E239-49C0-A36B-A3F2C855C3BA}" dt="2023-11-02T05:48:31.171" v="365"/>
          <ac:picMkLst>
            <pc:docMk/>
            <pc:sldMk cId="551571960" sldId="2565"/>
            <ac:picMk id="20" creationId="{44DC8EEB-C959-F968-CDF6-70E3564FAB7C}"/>
          </ac:picMkLst>
        </pc:picChg>
        <pc:cxnChg chg="add mod">
          <ac:chgData name="Aurelien Domont" userId="6da7715ce44349b3" providerId="LiveId" clId="{8C97B853-E239-49C0-A36B-A3F2C855C3BA}" dt="2023-11-02T05:48:31.171" v="365"/>
          <ac:cxnSpMkLst>
            <pc:docMk/>
            <pc:sldMk cId="551571960" sldId="2565"/>
            <ac:cxnSpMk id="9" creationId="{D9B39076-210E-1935-E54A-7A5E7F704535}"/>
          </ac:cxnSpMkLst>
        </pc:cxnChg>
        <pc:cxnChg chg="add mod">
          <ac:chgData name="Aurelien Domont" userId="6da7715ce44349b3" providerId="LiveId" clId="{8C97B853-E239-49C0-A36B-A3F2C855C3BA}" dt="2023-11-02T05:48:31.171" v="365"/>
          <ac:cxnSpMkLst>
            <pc:docMk/>
            <pc:sldMk cId="551571960" sldId="2565"/>
            <ac:cxnSpMk id="10" creationId="{1D9E1072-C484-EDC1-F259-CD47E46B2457}"/>
          </ac:cxnSpMkLst>
        </pc:cxnChg>
        <pc:cxnChg chg="mod">
          <ac:chgData name="Aurelien Domont" userId="6da7715ce44349b3" providerId="LiveId" clId="{8C97B853-E239-49C0-A36B-A3F2C855C3BA}" dt="2023-11-02T05:48:31.171" v="365"/>
          <ac:cxnSpMkLst>
            <pc:docMk/>
            <pc:sldMk cId="551571960" sldId="2565"/>
            <ac:cxnSpMk id="12" creationId="{401B26E2-2D00-7A20-5F1C-DD5DCD24E189}"/>
          </ac:cxnSpMkLst>
        </pc:cxnChg>
        <pc:cxnChg chg="mod">
          <ac:chgData name="Aurelien Domont" userId="6da7715ce44349b3" providerId="LiveId" clId="{8C97B853-E239-49C0-A36B-A3F2C855C3BA}" dt="2023-11-02T05:48:31.171" v="365"/>
          <ac:cxnSpMkLst>
            <pc:docMk/>
            <pc:sldMk cId="551571960" sldId="2565"/>
            <ac:cxnSpMk id="14" creationId="{743D26C1-134D-BC7F-C5DE-6D0D1059A5AF}"/>
          </ac:cxnSpMkLst>
        </pc:cxnChg>
        <pc:cxnChg chg="add mod">
          <ac:chgData name="Aurelien Domont" userId="6da7715ce44349b3" providerId="LiveId" clId="{8C97B853-E239-49C0-A36B-A3F2C855C3BA}" dt="2023-11-02T05:48:31.171" v="365"/>
          <ac:cxnSpMkLst>
            <pc:docMk/>
            <pc:sldMk cId="551571960" sldId="2565"/>
            <ac:cxnSpMk id="18" creationId="{64F5430F-D013-D0F5-A9D1-2A73DEC5C0AE}"/>
          </ac:cxnSpMkLst>
        </pc:cxnChg>
        <pc:cxnChg chg="add mod">
          <ac:chgData name="Aurelien Domont" userId="6da7715ce44349b3" providerId="LiveId" clId="{8C97B853-E239-49C0-A36B-A3F2C855C3BA}" dt="2023-11-02T05:48:31.171" v="365"/>
          <ac:cxnSpMkLst>
            <pc:docMk/>
            <pc:sldMk cId="551571960" sldId="2565"/>
            <ac:cxnSpMk id="19" creationId="{DAFEED3B-4CF0-8608-0671-914946235E98}"/>
          </ac:cxnSpMkLst>
        </pc:cxnChg>
        <pc:cxnChg chg="add mod">
          <ac:chgData name="Aurelien Domont" userId="6da7715ce44349b3" providerId="LiveId" clId="{8C97B853-E239-49C0-A36B-A3F2C855C3BA}" dt="2023-11-02T05:48:31.171" v="365"/>
          <ac:cxnSpMkLst>
            <pc:docMk/>
            <pc:sldMk cId="551571960" sldId="2565"/>
            <ac:cxnSpMk id="21" creationId="{A4333B7A-A1B9-015F-9E84-FB72F30E73C3}"/>
          </ac:cxnSpMkLst>
        </pc:cxnChg>
        <pc:cxnChg chg="add mod">
          <ac:chgData name="Aurelien Domont" userId="6da7715ce44349b3" providerId="LiveId" clId="{8C97B853-E239-49C0-A36B-A3F2C855C3BA}" dt="2023-11-02T05:48:31.171" v="365"/>
          <ac:cxnSpMkLst>
            <pc:docMk/>
            <pc:sldMk cId="551571960" sldId="2565"/>
            <ac:cxnSpMk id="22" creationId="{4C787D07-3C8F-C65A-F841-3D27DAD9CBDE}"/>
          </ac:cxnSpMkLst>
        </pc:cxnChg>
        <pc:cxnChg chg="add mod">
          <ac:chgData name="Aurelien Domont" userId="6da7715ce44349b3" providerId="LiveId" clId="{8C97B853-E239-49C0-A36B-A3F2C855C3BA}" dt="2023-11-02T05:48:31.171" v="365"/>
          <ac:cxnSpMkLst>
            <pc:docMk/>
            <pc:sldMk cId="551571960" sldId="2565"/>
            <ac:cxnSpMk id="23" creationId="{20F79B88-6606-1CDA-9419-758892866920}"/>
          </ac:cxnSpMkLst>
        </pc:cxnChg>
        <pc:cxnChg chg="add mod">
          <ac:chgData name="Aurelien Domont" userId="6da7715ce44349b3" providerId="LiveId" clId="{8C97B853-E239-49C0-A36B-A3F2C855C3BA}" dt="2023-11-02T05:48:31.171" v="365"/>
          <ac:cxnSpMkLst>
            <pc:docMk/>
            <pc:sldMk cId="551571960" sldId="2565"/>
            <ac:cxnSpMk id="25" creationId="{84E85F17-D691-B3DE-93DA-55AB3A1BC7F0}"/>
          </ac:cxnSpMkLst>
        </pc:cxnChg>
        <pc:cxnChg chg="add mod">
          <ac:chgData name="Aurelien Domont" userId="6da7715ce44349b3" providerId="LiveId" clId="{8C97B853-E239-49C0-A36B-A3F2C855C3BA}" dt="2023-11-02T05:48:31.171" v="365"/>
          <ac:cxnSpMkLst>
            <pc:docMk/>
            <pc:sldMk cId="551571960" sldId="2565"/>
            <ac:cxnSpMk id="26" creationId="{C7DB87B8-322A-67E9-44FA-3B7E852CDCFC}"/>
          </ac:cxnSpMkLst>
        </pc:cxnChg>
        <pc:cxnChg chg="add mod">
          <ac:chgData name="Aurelien Domont" userId="6da7715ce44349b3" providerId="LiveId" clId="{8C97B853-E239-49C0-A36B-A3F2C855C3BA}" dt="2023-11-02T05:48:31.171" v="365"/>
          <ac:cxnSpMkLst>
            <pc:docMk/>
            <pc:sldMk cId="551571960" sldId="2565"/>
            <ac:cxnSpMk id="27" creationId="{B2FF6DB6-F4E3-540B-CCA7-5AD098FC7A72}"/>
          </ac:cxnSpMkLst>
        </pc:cxnChg>
        <pc:cxnChg chg="add mod">
          <ac:chgData name="Aurelien Domont" userId="6da7715ce44349b3" providerId="LiveId" clId="{8C97B853-E239-49C0-A36B-A3F2C855C3BA}" dt="2023-11-02T05:48:31.171" v="365"/>
          <ac:cxnSpMkLst>
            <pc:docMk/>
            <pc:sldMk cId="551571960" sldId="2565"/>
            <ac:cxnSpMk id="28" creationId="{4A130D1F-08E2-3FEC-697C-F6DDEE1294EC}"/>
          </ac:cxnSpMkLst>
        </pc:cxnChg>
        <pc:cxnChg chg="add mod">
          <ac:chgData name="Aurelien Domont" userId="6da7715ce44349b3" providerId="LiveId" clId="{8C97B853-E239-49C0-A36B-A3F2C855C3BA}" dt="2023-11-02T05:48:31.171" v="365"/>
          <ac:cxnSpMkLst>
            <pc:docMk/>
            <pc:sldMk cId="551571960" sldId="2565"/>
            <ac:cxnSpMk id="29" creationId="{71EFB3C5-49C8-20BE-3771-56DBA7A2BFC7}"/>
          </ac:cxnSpMkLst>
        </pc:cxnChg>
        <pc:cxnChg chg="add mod">
          <ac:chgData name="Aurelien Domont" userId="6da7715ce44349b3" providerId="LiveId" clId="{8C97B853-E239-49C0-A36B-A3F2C855C3BA}" dt="2023-11-02T05:48:31.171" v="365"/>
          <ac:cxnSpMkLst>
            <pc:docMk/>
            <pc:sldMk cId="551571960" sldId="2565"/>
            <ac:cxnSpMk id="30" creationId="{9B47692C-1747-D9B0-31C8-FCAE91818F26}"/>
          </ac:cxnSpMkLst>
        </pc:cxnChg>
      </pc:sldChg>
      <pc:sldChg chg="del">
        <pc:chgData name="Aurelien Domont" userId="6da7715ce44349b3" providerId="LiveId" clId="{8C97B853-E239-49C0-A36B-A3F2C855C3BA}" dt="2023-11-02T05:26:32.510" v="1" actId="47"/>
        <pc:sldMkLst>
          <pc:docMk/>
          <pc:sldMk cId="709896700" sldId="2565"/>
        </pc:sldMkLst>
      </pc:sldChg>
      <pc:sldChg chg="del">
        <pc:chgData name="Aurelien Domont" userId="6da7715ce44349b3" providerId="LiveId" clId="{8C97B853-E239-49C0-A36B-A3F2C855C3BA}" dt="2023-11-02T05:26:32.510" v="1" actId="47"/>
        <pc:sldMkLst>
          <pc:docMk/>
          <pc:sldMk cId="2827524245" sldId="2566"/>
        </pc:sldMkLst>
      </pc:sldChg>
      <pc:sldChg chg="addSp delSp modSp add mod">
        <pc:chgData name="Aurelien Domont" userId="6da7715ce44349b3" providerId="LiveId" clId="{8C97B853-E239-49C0-A36B-A3F2C855C3BA}" dt="2023-11-02T05:52:19.263" v="471" actId="313"/>
        <pc:sldMkLst>
          <pc:docMk/>
          <pc:sldMk cId="3582809319" sldId="2566"/>
        </pc:sldMkLst>
        <pc:spChg chg="mod ord">
          <ac:chgData name="Aurelien Domont" userId="6da7715ce44349b3" providerId="LiveId" clId="{8C97B853-E239-49C0-A36B-A3F2C855C3BA}" dt="2023-11-02T05:49:00.431" v="373"/>
          <ac:spMkLst>
            <pc:docMk/>
            <pc:sldMk cId="3582809319" sldId="2566"/>
            <ac:spMk id="3" creationId="{CE2529A3-BA97-486F-9E02-8DFAAA7D8D38}"/>
          </ac:spMkLst>
        </pc:spChg>
        <pc:spChg chg="mod ord">
          <ac:chgData name="Aurelien Domont" userId="6da7715ce44349b3" providerId="LiveId" clId="{8C97B853-E239-49C0-A36B-A3F2C855C3BA}" dt="2023-11-02T05:49:00.431" v="375"/>
          <ac:spMkLst>
            <pc:docMk/>
            <pc:sldMk cId="3582809319" sldId="2566"/>
            <ac:spMk id="4" creationId="{19855105-A318-46D1-ACEA-7A7C44F66328}"/>
          </ac:spMkLst>
        </pc:spChg>
        <pc:spChg chg="mod ord">
          <ac:chgData name="Aurelien Domont" userId="6da7715ce44349b3" providerId="LiveId" clId="{8C97B853-E239-49C0-A36B-A3F2C855C3BA}" dt="2023-11-02T05:52:19.263" v="471" actId="313"/>
          <ac:spMkLst>
            <pc:docMk/>
            <pc:sldMk cId="3582809319" sldId="2566"/>
            <ac:spMk id="5" creationId="{B1B67B0A-C7E6-BEA3-23A1-1054E4E2C681}"/>
          </ac:spMkLst>
        </pc:spChg>
        <pc:spChg chg="mod">
          <ac:chgData name="Aurelien Domont" userId="6da7715ce44349b3" providerId="LiveId" clId="{8C97B853-E239-49C0-A36B-A3F2C855C3BA}" dt="2023-11-02T05:48:52.894" v="366"/>
          <ac:spMkLst>
            <pc:docMk/>
            <pc:sldMk cId="3582809319" sldId="2566"/>
            <ac:spMk id="7" creationId="{9E077E85-3EDF-2C6E-E9F8-490BE3C98823}"/>
          </ac:spMkLst>
        </pc:spChg>
        <pc:spChg chg="mod">
          <ac:chgData name="Aurelien Domont" userId="6da7715ce44349b3" providerId="LiveId" clId="{8C97B853-E239-49C0-A36B-A3F2C855C3BA}" dt="2023-11-02T05:48:52.894" v="366"/>
          <ac:spMkLst>
            <pc:docMk/>
            <pc:sldMk cId="3582809319" sldId="2566"/>
            <ac:spMk id="8" creationId="{66E32B04-7C35-721B-2C93-F92662AC4A03}"/>
          </ac:spMkLst>
        </pc:spChg>
        <pc:spChg chg="add mod ord">
          <ac:chgData name="Aurelien Domont" userId="6da7715ce44349b3" providerId="LiveId" clId="{8C97B853-E239-49C0-A36B-A3F2C855C3BA}" dt="2023-11-02T05:49:00.431" v="383"/>
          <ac:spMkLst>
            <pc:docMk/>
            <pc:sldMk cId="3582809319" sldId="2566"/>
            <ac:spMk id="9" creationId="{FB1B4834-C64F-03D4-216A-1FEA48821516}"/>
          </ac:spMkLst>
        </pc:spChg>
        <pc:spChg chg="add mod ord">
          <ac:chgData name="Aurelien Domont" userId="6da7715ce44349b3" providerId="LiveId" clId="{8C97B853-E239-49C0-A36B-A3F2C855C3BA}" dt="2023-11-02T05:49:00.431" v="385"/>
          <ac:spMkLst>
            <pc:docMk/>
            <pc:sldMk cId="3582809319" sldId="2566"/>
            <ac:spMk id="10" creationId="{EA4F8360-ECC8-E92F-3F97-5A605D5C7DFB}"/>
          </ac:spMkLst>
        </pc:spChg>
        <pc:spChg chg="mod">
          <ac:chgData name="Aurelien Domont" userId="6da7715ce44349b3" providerId="LiveId" clId="{8C97B853-E239-49C0-A36B-A3F2C855C3BA}" dt="2023-11-02T05:48:52.894" v="366"/>
          <ac:spMkLst>
            <pc:docMk/>
            <pc:sldMk cId="3582809319" sldId="2566"/>
            <ac:spMk id="12" creationId="{0DF3CB09-BCE7-C3FE-424A-826ABD392020}"/>
          </ac:spMkLst>
        </pc:spChg>
        <pc:spChg chg="mod">
          <ac:chgData name="Aurelien Domont" userId="6da7715ce44349b3" providerId="LiveId" clId="{8C97B853-E239-49C0-A36B-A3F2C855C3BA}" dt="2023-11-02T05:48:52.894" v="366"/>
          <ac:spMkLst>
            <pc:docMk/>
            <pc:sldMk cId="3582809319" sldId="2566"/>
            <ac:spMk id="14" creationId="{5050ACD1-B39B-30A2-855E-607DA1CF02D5}"/>
          </ac:spMkLst>
        </pc:spChg>
        <pc:spChg chg="add mod ord">
          <ac:chgData name="Aurelien Domont" userId="6da7715ce44349b3" providerId="LiveId" clId="{8C97B853-E239-49C0-A36B-A3F2C855C3BA}" dt="2023-11-02T05:49:00.431" v="389"/>
          <ac:spMkLst>
            <pc:docMk/>
            <pc:sldMk cId="3582809319" sldId="2566"/>
            <ac:spMk id="15" creationId="{1D3404B8-3893-4418-F542-2DC36C423FE8}"/>
          </ac:spMkLst>
        </pc:spChg>
        <pc:spChg chg="mod ord">
          <ac:chgData name="Aurelien Domont" userId="6da7715ce44349b3" providerId="LiveId" clId="{8C97B853-E239-49C0-A36B-A3F2C855C3BA}" dt="2023-11-02T05:49:00.431" v="371"/>
          <ac:spMkLst>
            <pc:docMk/>
            <pc:sldMk cId="3582809319" sldId="2566"/>
            <ac:spMk id="16" creationId="{6C2BB713-9637-4B9B-938F-E9768876782A}"/>
          </ac:spMkLst>
        </pc:spChg>
        <pc:spChg chg="add mod ord">
          <ac:chgData name="Aurelien Domont" userId="6da7715ce44349b3" providerId="LiveId" clId="{8C97B853-E239-49C0-A36B-A3F2C855C3BA}" dt="2023-11-02T05:49:00.431" v="391"/>
          <ac:spMkLst>
            <pc:docMk/>
            <pc:sldMk cId="3582809319" sldId="2566"/>
            <ac:spMk id="17" creationId="{5389E784-75EE-9F42-DC44-B3966C42479B}"/>
          </ac:spMkLst>
        </pc:spChg>
        <pc:spChg chg="add mod ord">
          <ac:chgData name="Aurelien Domont" userId="6da7715ce44349b3" providerId="LiveId" clId="{8C97B853-E239-49C0-A36B-A3F2C855C3BA}" dt="2023-11-02T05:49:00.431" v="393"/>
          <ac:spMkLst>
            <pc:docMk/>
            <pc:sldMk cId="3582809319" sldId="2566"/>
            <ac:spMk id="18" creationId="{F03BC071-F0C7-99EE-8E20-3F8B084D8A94}"/>
          </ac:spMkLst>
        </pc:spChg>
        <pc:spChg chg="add mod ord">
          <ac:chgData name="Aurelien Domont" userId="6da7715ce44349b3" providerId="LiveId" clId="{8C97B853-E239-49C0-A36B-A3F2C855C3BA}" dt="2023-11-02T05:49:00.431" v="395"/>
          <ac:spMkLst>
            <pc:docMk/>
            <pc:sldMk cId="3582809319" sldId="2566"/>
            <ac:spMk id="19" creationId="{56CA71A8-3842-31C9-40CE-580926792E97}"/>
          </ac:spMkLst>
        </pc:spChg>
        <pc:spChg chg="add mod">
          <ac:chgData name="Aurelien Domont" userId="6da7715ce44349b3" providerId="LiveId" clId="{8C97B853-E239-49C0-A36B-A3F2C855C3BA}" dt="2023-11-02T05:49:00.446" v="396"/>
          <ac:spMkLst>
            <pc:docMk/>
            <pc:sldMk cId="3582809319" sldId="2566"/>
            <ac:spMk id="20" creationId="{8B08D1A3-33F7-B4F9-F386-483BE55809BC}"/>
          </ac:spMkLst>
        </pc:spChg>
        <pc:spChg chg="add mod">
          <ac:chgData name="Aurelien Domont" userId="6da7715ce44349b3" providerId="LiveId" clId="{8C97B853-E239-49C0-A36B-A3F2C855C3BA}" dt="2023-11-02T05:49:00.446" v="397"/>
          <ac:spMkLst>
            <pc:docMk/>
            <pc:sldMk cId="3582809319" sldId="2566"/>
            <ac:spMk id="21" creationId="{63C4684E-FA73-5C68-4CFB-5F96F28165C4}"/>
          </ac:spMkLst>
        </pc:spChg>
        <pc:spChg chg="add mod">
          <ac:chgData name="Aurelien Domont" userId="6da7715ce44349b3" providerId="LiveId" clId="{8C97B853-E239-49C0-A36B-A3F2C855C3BA}" dt="2023-11-02T05:49:00.446" v="398"/>
          <ac:spMkLst>
            <pc:docMk/>
            <pc:sldMk cId="3582809319" sldId="2566"/>
            <ac:spMk id="22" creationId="{1F7024BC-4D4C-B1D6-7143-D302FD149826}"/>
          </ac:spMkLst>
        </pc:spChg>
        <pc:spChg chg="add mod">
          <ac:chgData name="Aurelien Domont" userId="6da7715ce44349b3" providerId="LiveId" clId="{8C97B853-E239-49C0-A36B-A3F2C855C3BA}" dt="2023-11-02T05:49:00.446" v="399"/>
          <ac:spMkLst>
            <pc:docMk/>
            <pc:sldMk cId="3582809319" sldId="2566"/>
            <ac:spMk id="23" creationId="{F2F74DCD-D955-0532-48FC-266673A0134C}"/>
          </ac:spMkLst>
        </pc:spChg>
        <pc:spChg chg="add mod">
          <ac:chgData name="Aurelien Domont" userId="6da7715ce44349b3" providerId="LiveId" clId="{8C97B853-E239-49C0-A36B-A3F2C855C3BA}" dt="2023-11-02T05:49:00.446" v="400"/>
          <ac:spMkLst>
            <pc:docMk/>
            <pc:sldMk cId="3582809319" sldId="2566"/>
            <ac:spMk id="24" creationId="{0587A022-572A-EEC0-2CC0-9C2D12C5C623}"/>
          </ac:spMkLst>
        </pc:spChg>
        <pc:spChg chg="add mod">
          <ac:chgData name="Aurelien Domont" userId="6da7715ce44349b3" providerId="LiveId" clId="{8C97B853-E239-49C0-A36B-A3F2C855C3BA}" dt="2023-11-02T05:49:00.446" v="401"/>
          <ac:spMkLst>
            <pc:docMk/>
            <pc:sldMk cId="3582809319" sldId="2566"/>
            <ac:spMk id="25" creationId="{14A53E52-3C0A-9BDE-67DF-E00774E29C62}"/>
          </ac:spMkLst>
        </pc:spChg>
        <pc:spChg chg="add mod ord">
          <ac:chgData name="Aurelien Domont" userId="6da7715ce44349b3" providerId="LiveId" clId="{8C97B853-E239-49C0-A36B-A3F2C855C3BA}" dt="2023-11-02T05:49:07.509" v="406" actId="207"/>
          <ac:spMkLst>
            <pc:docMk/>
            <pc:sldMk cId="3582809319" sldId="2566"/>
            <ac:spMk id="26" creationId="{ED8FAF15-E3E2-D8B9-11E4-E68654BF54E9}"/>
          </ac:spMkLst>
        </pc:spChg>
        <pc:grpChg chg="add mod ord">
          <ac:chgData name="Aurelien Domont" userId="6da7715ce44349b3" providerId="LiveId" clId="{8C97B853-E239-49C0-A36B-A3F2C855C3BA}" dt="2023-11-02T05:49:00.431" v="381"/>
          <ac:grpSpMkLst>
            <pc:docMk/>
            <pc:sldMk cId="3582809319" sldId="2566"/>
            <ac:grpSpMk id="6" creationId="{75EE4BDC-C41F-D0BB-9669-C8D7E37A9753}"/>
          </ac:grpSpMkLst>
        </pc:grpChg>
        <pc:grpChg chg="add mod ord">
          <ac:chgData name="Aurelien Domont" userId="6da7715ce44349b3" providerId="LiveId" clId="{8C97B853-E239-49C0-A36B-A3F2C855C3BA}" dt="2023-11-02T05:49:00.431" v="387"/>
          <ac:grpSpMkLst>
            <pc:docMk/>
            <pc:sldMk cId="3582809319" sldId="2566"/>
            <ac:grpSpMk id="11" creationId="{5103DC4F-E53A-6B70-C249-34B29A319898}"/>
          </ac:grpSpMkLst>
        </pc:grpChg>
        <pc:graphicFrameChg chg="mod">
          <ac:chgData name="Aurelien Domont" userId="6da7715ce44349b3" providerId="LiveId" clId="{8C97B853-E239-49C0-A36B-A3F2C855C3BA}" dt="2023-11-02T05:49:00.446" v="405"/>
          <ac:graphicFrameMkLst>
            <pc:docMk/>
            <pc:sldMk cId="3582809319" sldId="2566"/>
            <ac:graphicFrameMk id="13" creationId="{A073AF91-5325-42B9-A31A-3D179304022A}"/>
          </ac:graphicFrameMkLst>
        </pc:graphicFrameChg>
        <pc:cxnChg chg="add del mod ord">
          <ac:chgData name="Aurelien Domont" userId="6da7715ce44349b3" providerId="LiveId" clId="{8C97B853-E239-49C0-A36B-A3F2C855C3BA}" dt="2023-11-02T05:49:13.523" v="407" actId="478"/>
          <ac:cxnSpMkLst>
            <pc:docMk/>
            <pc:sldMk cId="3582809319" sldId="2566"/>
            <ac:cxnSpMk id="2" creationId="{952F6FD1-F314-DBEE-6400-BC06856DA3FF}"/>
          </ac:cxnSpMkLst>
        </pc:cxnChg>
      </pc:sldChg>
      <pc:sldChg chg="addSp delSp modSp add mod">
        <pc:chgData name="Aurelien Domont" userId="6da7715ce44349b3" providerId="LiveId" clId="{8C97B853-E239-49C0-A36B-A3F2C855C3BA}" dt="2023-11-02T23:44:20.223" v="24585" actId="20577"/>
        <pc:sldMkLst>
          <pc:docMk/>
          <pc:sldMk cId="2891423568" sldId="2567"/>
        </pc:sldMkLst>
        <pc:spChg chg="mod ord">
          <ac:chgData name="Aurelien Domont" userId="6da7715ce44349b3" providerId="LiveId" clId="{8C97B853-E239-49C0-A36B-A3F2C855C3BA}" dt="2023-11-02T06:18:48.523" v="16930"/>
          <ac:spMkLst>
            <pc:docMk/>
            <pc:sldMk cId="2891423568" sldId="2567"/>
            <ac:spMk id="2" creationId="{B0C20905-DC0A-E2EE-6C0B-22F94C53A645}"/>
          </ac:spMkLst>
        </pc:spChg>
        <pc:spChg chg="mod ord">
          <ac:chgData name="Aurelien Domont" userId="6da7715ce44349b3" providerId="LiveId" clId="{8C97B853-E239-49C0-A36B-A3F2C855C3BA}" dt="2023-11-02T06:18:48.523" v="16930"/>
          <ac:spMkLst>
            <pc:docMk/>
            <pc:sldMk cId="2891423568" sldId="2567"/>
            <ac:spMk id="3" creationId="{D67192FA-34C1-9161-05BF-69F825CB57D6}"/>
          </ac:spMkLst>
        </pc:spChg>
        <pc:spChg chg="mod ord">
          <ac:chgData name="Aurelien Domont" userId="6da7715ce44349b3" providerId="LiveId" clId="{8C97B853-E239-49C0-A36B-A3F2C855C3BA}" dt="2023-11-02T06:18:48.523" v="16930"/>
          <ac:spMkLst>
            <pc:docMk/>
            <pc:sldMk cId="2891423568" sldId="2567"/>
            <ac:spMk id="4" creationId="{4357025A-9893-4516-2DE4-9C7FF359389F}"/>
          </ac:spMkLst>
        </pc:spChg>
        <pc:spChg chg="add mod ord">
          <ac:chgData name="Aurelien Domont" userId="6da7715ce44349b3" providerId="LiveId" clId="{8C97B853-E239-49C0-A36B-A3F2C855C3BA}" dt="2023-11-02T23:44:20.223" v="24585" actId="20577"/>
          <ac:spMkLst>
            <pc:docMk/>
            <pc:sldMk cId="2891423568" sldId="2567"/>
            <ac:spMk id="5" creationId="{11E61B3A-2BCA-BA0E-285D-68F67CC3B660}"/>
          </ac:spMkLst>
        </pc:spChg>
        <pc:spChg chg="add del mod modVis">
          <ac:chgData name="Aurelien Domont" userId="6da7715ce44349b3" providerId="LiveId" clId="{8C97B853-E239-49C0-A36B-A3F2C855C3BA}" dt="2023-11-02T05:55:05.607" v="2117"/>
          <ac:spMkLst>
            <pc:docMk/>
            <pc:sldMk cId="2891423568" sldId="2567"/>
            <ac:spMk id="7" creationId="{A028E490-C33D-E141-C99A-3A1BCC32582D}"/>
          </ac:spMkLst>
        </pc:spChg>
        <pc:spChg chg="add mod replST">
          <ac:chgData name="Aurelien Domont" userId="6da7715ce44349b3" providerId="LiveId" clId="{8C97B853-E239-49C0-A36B-A3F2C855C3BA}" dt="2023-11-02T06:18:48.523" v="16930"/>
          <ac:spMkLst>
            <pc:docMk/>
            <pc:sldMk cId="2891423568" sldId="2567"/>
            <ac:spMk id="8" creationId="{D0B858BE-8DDB-789C-9C45-123DEBA7261A}"/>
          </ac:spMkLst>
        </pc:spChg>
        <pc:spChg chg="add mod replST">
          <ac:chgData name="Aurelien Domont" userId="6da7715ce44349b3" providerId="LiveId" clId="{8C97B853-E239-49C0-A36B-A3F2C855C3BA}" dt="2023-11-02T06:18:48.523" v="16930"/>
          <ac:spMkLst>
            <pc:docMk/>
            <pc:sldMk cId="2891423568" sldId="2567"/>
            <ac:spMk id="9" creationId="{8905965C-E02C-F1A8-3497-FDDF582DEE5B}"/>
          </ac:spMkLst>
        </pc:spChg>
        <pc:spChg chg="add mod replST">
          <ac:chgData name="Aurelien Domont" userId="6da7715ce44349b3" providerId="LiveId" clId="{8C97B853-E239-49C0-A36B-A3F2C855C3BA}" dt="2023-11-02T06:18:48.523" v="16930"/>
          <ac:spMkLst>
            <pc:docMk/>
            <pc:sldMk cId="2891423568" sldId="2567"/>
            <ac:spMk id="10" creationId="{DA07B62E-54BE-8E03-5D44-7B363CB1C425}"/>
          </ac:spMkLst>
        </pc:spChg>
        <pc:spChg chg="add mod replST">
          <ac:chgData name="Aurelien Domont" userId="6da7715ce44349b3" providerId="LiveId" clId="{8C97B853-E239-49C0-A36B-A3F2C855C3BA}" dt="2023-11-02T06:18:48.523" v="16930"/>
          <ac:spMkLst>
            <pc:docMk/>
            <pc:sldMk cId="2891423568" sldId="2567"/>
            <ac:spMk id="11" creationId="{A34CCD9E-B440-6BE5-941E-2F6A76F861AE}"/>
          </ac:spMkLst>
        </pc:spChg>
        <pc:spChg chg="add mod replST">
          <ac:chgData name="Aurelien Domont" userId="6da7715ce44349b3" providerId="LiveId" clId="{8C97B853-E239-49C0-A36B-A3F2C855C3BA}" dt="2023-11-02T06:18:48.523" v="16930"/>
          <ac:spMkLst>
            <pc:docMk/>
            <pc:sldMk cId="2891423568" sldId="2567"/>
            <ac:spMk id="12" creationId="{75AF7BC0-25EE-A46F-A3C6-4927E970DEE9}"/>
          </ac:spMkLst>
        </pc:spChg>
        <pc:spChg chg="add mod replST">
          <ac:chgData name="Aurelien Domont" userId="6da7715ce44349b3" providerId="LiveId" clId="{8C97B853-E239-49C0-A36B-A3F2C855C3BA}" dt="2023-11-02T06:18:48.523" v="16930"/>
          <ac:spMkLst>
            <pc:docMk/>
            <pc:sldMk cId="2891423568" sldId="2567"/>
            <ac:spMk id="13" creationId="{FE806F63-5CED-06C3-6BD5-E5D1655DAA5E}"/>
          </ac:spMkLst>
        </pc:spChg>
        <pc:spChg chg="add mod replST">
          <ac:chgData name="Aurelien Domont" userId="6da7715ce44349b3" providerId="LiveId" clId="{8C97B853-E239-49C0-A36B-A3F2C855C3BA}" dt="2023-11-02T06:18:45.255" v="15107"/>
          <ac:spMkLst>
            <pc:docMk/>
            <pc:sldMk cId="2891423568" sldId="2567"/>
            <ac:spMk id="14" creationId="{18C0B89C-A304-AEF3-67A2-5CF0E4DE3002}"/>
          </ac:spMkLst>
        </pc:spChg>
        <pc:spChg chg="add del mod replST">
          <ac:chgData name="Aurelien Domont" userId="6da7715ce44349b3" providerId="LiveId" clId="{8C97B853-E239-49C0-A36B-A3F2C855C3BA}" dt="2023-11-02T05:55:05.371" v="1723"/>
          <ac:spMkLst>
            <pc:docMk/>
            <pc:sldMk cId="2891423568" sldId="2567"/>
            <ac:spMk id="15" creationId="{B7D76E43-44E0-2A82-7BCE-07CC17F2A9EA}"/>
          </ac:spMkLst>
        </pc:spChg>
        <pc:spChg chg="add del mod replST">
          <ac:chgData name="Aurelien Domont" userId="6da7715ce44349b3" providerId="LiveId" clId="{8C97B853-E239-49C0-A36B-A3F2C855C3BA}" dt="2023-11-02T05:55:05.382" v="1724"/>
          <ac:spMkLst>
            <pc:docMk/>
            <pc:sldMk cId="2891423568" sldId="2567"/>
            <ac:spMk id="16" creationId="{E166796F-A13E-B963-C5F7-96343BD39AAE}"/>
          </ac:spMkLst>
        </pc:spChg>
        <pc:spChg chg="add del mod replST">
          <ac:chgData name="Aurelien Domont" userId="6da7715ce44349b3" providerId="LiveId" clId="{8C97B853-E239-49C0-A36B-A3F2C855C3BA}" dt="2023-11-02T05:55:05.382" v="1725"/>
          <ac:spMkLst>
            <pc:docMk/>
            <pc:sldMk cId="2891423568" sldId="2567"/>
            <ac:spMk id="17" creationId="{9536B545-80F0-0CBB-2471-265D173E815C}"/>
          </ac:spMkLst>
        </pc:spChg>
        <pc:spChg chg="add del mod replST">
          <ac:chgData name="Aurelien Domont" userId="6da7715ce44349b3" providerId="LiveId" clId="{8C97B853-E239-49C0-A36B-A3F2C855C3BA}" dt="2023-11-02T05:55:05.382" v="1726"/>
          <ac:spMkLst>
            <pc:docMk/>
            <pc:sldMk cId="2891423568" sldId="2567"/>
            <ac:spMk id="18" creationId="{EFE3E4F3-46B3-832A-C735-881DA8D26287}"/>
          </ac:spMkLst>
        </pc:spChg>
        <pc:spChg chg="add del mod replST">
          <ac:chgData name="Aurelien Domont" userId="6da7715ce44349b3" providerId="LiveId" clId="{8C97B853-E239-49C0-A36B-A3F2C855C3BA}" dt="2023-11-02T05:55:05.382" v="1727"/>
          <ac:spMkLst>
            <pc:docMk/>
            <pc:sldMk cId="2891423568" sldId="2567"/>
            <ac:spMk id="19" creationId="{68435CE1-7401-A22C-CB01-FADAEF55B9CF}"/>
          </ac:spMkLst>
        </pc:spChg>
        <pc:spChg chg="add del mod replST">
          <ac:chgData name="Aurelien Domont" userId="6da7715ce44349b3" providerId="LiveId" clId="{8C97B853-E239-49C0-A36B-A3F2C855C3BA}" dt="2023-11-02T05:55:05.382" v="1728"/>
          <ac:spMkLst>
            <pc:docMk/>
            <pc:sldMk cId="2891423568" sldId="2567"/>
            <ac:spMk id="20" creationId="{02460AB5-A90F-ECE1-8B4E-DB840F1EC26B}"/>
          </ac:spMkLst>
        </pc:spChg>
        <pc:spChg chg="add del mod replST">
          <ac:chgData name="Aurelien Domont" userId="6da7715ce44349b3" providerId="LiveId" clId="{8C97B853-E239-49C0-A36B-A3F2C855C3BA}" dt="2023-11-02T05:55:05.382" v="1729"/>
          <ac:spMkLst>
            <pc:docMk/>
            <pc:sldMk cId="2891423568" sldId="2567"/>
            <ac:spMk id="21" creationId="{B49E9BFF-7388-F800-AD0A-0AB5F4528563}"/>
          </ac:spMkLst>
        </pc:spChg>
        <pc:spChg chg="add del mod replST">
          <ac:chgData name="Aurelien Domont" userId="6da7715ce44349b3" providerId="LiveId" clId="{8C97B853-E239-49C0-A36B-A3F2C855C3BA}" dt="2023-11-02T05:55:05.382" v="1730"/>
          <ac:spMkLst>
            <pc:docMk/>
            <pc:sldMk cId="2891423568" sldId="2567"/>
            <ac:spMk id="22" creationId="{DF1C89D2-C0D2-70B1-E39C-404645D186DF}"/>
          </ac:spMkLst>
        </pc:spChg>
        <pc:spChg chg="add del mod replST">
          <ac:chgData name="Aurelien Domont" userId="6da7715ce44349b3" providerId="LiveId" clId="{8C97B853-E239-49C0-A36B-A3F2C855C3BA}" dt="2023-11-02T05:55:05.382" v="1731"/>
          <ac:spMkLst>
            <pc:docMk/>
            <pc:sldMk cId="2891423568" sldId="2567"/>
            <ac:spMk id="23" creationId="{7D95B391-45ED-0117-6B88-454E0F901D97}"/>
          </ac:spMkLst>
        </pc:spChg>
        <pc:spChg chg="add del mod replST">
          <ac:chgData name="Aurelien Domont" userId="6da7715ce44349b3" providerId="LiveId" clId="{8C97B853-E239-49C0-A36B-A3F2C855C3BA}" dt="2023-11-02T05:55:05.382" v="1732"/>
          <ac:spMkLst>
            <pc:docMk/>
            <pc:sldMk cId="2891423568" sldId="2567"/>
            <ac:spMk id="24" creationId="{2E7E6154-B173-4FA4-7317-32D4F778CAEA}"/>
          </ac:spMkLst>
        </pc:spChg>
        <pc:spChg chg="add del mod replST">
          <ac:chgData name="Aurelien Domont" userId="6da7715ce44349b3" providerId="LiveId" clId="{8C97B853-E239-49C0-A36B-A3F2C855C3BA}" dt="2023-11-02T06:02:49.236" v="4302"/>
          <ac:spMkLst>
            <pc:docMk/>
            <pc:sldMk cId="2891423568" sldId="2567"/>
            <ac:spMk id="25" creationId="{9FEBB1C5-58FD-A807-2033-12DA8B28C884}"/>
          </ac:spMkLst>
        </pc:spChg>
        <pc:spChg chg="add del mod replST">
          <ac:chgData name="Aurelien Domont" userId="6da7715ce44349b3" providerId="LiveId" clId="{8C97B853-E239-49C0-A36B-A3F2C855C3BA}" dt="2023-11-02T06:02:49.236" v="4303"/>
          <ac:spMkLst>
            <pc:docMk/>
            <pc:sldMk cId="2891423568" sldId="2567"/>
            <ac:spMk id="26" creationId="{448BC959-EFCF-FA75-50F9-C2C1F8139E67}"/>
          </ac:spMkLst>
        </pc:spChg>
        <pc:spChg chg="add del mod replST">
          <ac:chgData name="Aurelien Domont" userId="6da7715ce44349b3" providerId="LiveId" clId="{8C97B853-E239-49C0-A36B-A3F2C855C3BA}" dt="2023-11-02T06:02:49.236" v="4304"/>
          <ac:spMkLst>
            <pc:docMk/>
            <pc:sldMk cId="2891423568" sldId="2567"/>
            <ac:spMk id="27" creationId="{6B60E66C-805E-196D-FF13-901D9E693D71}"/>
          </ac:spMkLst>
        </pc:spChg>
        <pc:spChg chg="add del mod replST">
          <ac:chgData name="Aurelien Domont" userId="6da7715ce44349b3" providerId="LiveId" clId="{8C97B853-E239-49C0-A36B-A3F2C855C3BA}" dt="2023-11-02T06:02:49.236" v="4305"/>
          <ac:spMkLst>
            <pc:docMk/>
            <pc:sldMk cId="2891423568" sldId="2567"/>
            <ac:spMk id="28" creationId="{2C40C383-D8E4-B46A-5347-478B7A67372C}"/>
          </ac:spMkLst>
        </pc:spChg>
        <pc:spChg chg="add del mod replST">
          <ac:chgData name="Aurelien Domont" userId="6da7715ce44349b3" providerId="LiveId" clId="{8C97B853-E239-49C0-A36B-A3F2C855C3BA}" dt="2023-11-02T06:02:49.236" v="4306"/>
          <ac:spMkLst>
            <pc:docMk/>
            <pc:sldMk cId="2891423568" sldId="2567"/>
            <ac:spMk id="29" creationId="{FB3AA337-415F-E925-8128-751AF5743E1A}"/>
          </ac:spMkLst>
        </pc:spChg>
        <pc:spChg chg="add del mod replST">
          <ac:chgData name="Aurelien Domont" userId="6da7715ce44349b3" providerId="LiveId" clId="{8C97B853-E239-49C0-A36B-A3F2C855C3BA}" dt="2023-11-02T06:02:49.236" v="4307"/>
          <ac:spMkLst>
            <pc:docMk/>
            <pc:sldMk cId="2891423568" sldId="2567"/>
            <ac:spMk id="30" creationId="{A7D51664-71B1-1695-7F1F-7C3CA8DFAAFD}"/>
          </ac:spMkLst>
        </pc:spChg>
        <pc:spChg chg="add del mod replST">
          <ac:chgData name="Aurelien Domont" userId="6da7715ce44349b3" providerId="LiveId" clId="{8C97B853-E239-49C0-A36B-A3F2C855C3BA}" dt="2023-11-02T06:02:49.236" v="4308"/>
          <ac:spMkLst>
            <pc:docMk/>
            <pc:sldMk cId="2891423568" sldId="2567"/>
            <ac:spMk id="31" creationId="{5CDD4605-3DCD-3964-E89E-7A3D5A703350}"/>
          </ac:spMkLst>
        </pc:spChg>
        <pc:spChg chg="add del mod replST">
          <ac:chgData name="Aurelien Domont" userId="6da7715ce44349b3" providerId="LiveId" clId="{8C97B853-E239-49C0-A36B-A3F2C855C3BA}" dt="2023-11-02T06:02:49.236" v="4309"/>
          <ac:spMkLst>
            <pc:docMk/>
            <pc:sldMk cId="2891423568" sldId="2567"/>
            <ac:spMk id="32" creationId="{D3FAC610-1465-F33B-50A2-5F501F721795}"/>
          </ac:spMkLst>
        </pc:spChg>
        <pc:spChg chg="add del mod replST">
          <ac:chgData name="Aurelien Domont" userId="6da7715ce44349b3" providerId="LiveId" clId="{8C97B853-E239-49C0-A36B-A3F2C855C3BA}" dt="2023-11-02T06:02:49.236" v="4310"/>
          <ac:spMkLst>
            <pc:docMk/>
            <pc:sldMk cId="2891423568" sldId="2567"/>
            <ac:spMk id="33" creationId="{E19A7756-DC81-C91E-DFCE-18771FAA0C21}"/>
          </ac:spMkLst>
        </pc:spChg>
        <pc:spChg chg="add del mod replST">
          <ac:chgData name="Aurelien Domont" userId="6da7715ce44349b3" providerId="LiveId" clId="{8C97B853-E239-49C0-A36B-A3F2C855C3BA}" dt="2023-11-02T06:02:49.236" v="4311"/>
          <ac:spMkLst>
            <pc:docMk/>
            <pc:sldMk cId="2891423568" sldId="2567"/>
            <ac:spMk id="34" creationId="{D98E5877-6D89-07C9-712A-154E1A1671AF}"/>
          </ac:spMkLst>
        </pc:spChg>
        <pc:spChg chg="add del mod replST">
          <ac:chgData name="Aurelien Domont" userId="6da7715ce44349b3" providerId="LiveId" clId="{8C97B853-E239-49C0-A36B-A3F2C855C3BA}" dt="2023-11-02T06:02:49.236" v="4312"/>
          <ac:spMkLst>
            <pc:docMk/>
            <pc:sldMk cId="2891423568" sldId="2567"/>
            <ac:spMk id="35" creationId="{672CA5A6-0404-5B98-C18E-AFA9515B38D5}"/>
          </ac:spMkLst>
        </pc:spChg>
        <pc:spChg chg="add del mod replST">
          <ac:chgData name="Aurelien Domont" userId="6da7715ce44349b3" providerId="LiveId" clId="{8C97B853-E239-49C0-A36B-A3F2C855C3BA}" dt="2023-11-02T06:02:49.236" v="4313"/>
          <ac:spMkLst>
            <pc:docMk/>
            <pc:sldMk cId="2891423568" sldId="2567"/>
            <ac:spMk id="36" creationId="{75C70351-24EF-3FC2-39CD-4EB21D246AFE}"/>
          </ac:spMkLst>
        </pc:spChg>
        <pc:spChg chg="add del mod replST">
          <ac:chgData name="Aurelien Domont" userId="6da7715ce44349b3" providerId="LiveId" clId="{8C97B853-E239-49C0-A36B-A3F2C855C3BA}" dt="2023-11-02T06:02:49.236" v="4314"/>
          <ac:spMkLst>
            <pc:docMk/>
            <pc:sldMk cId="2891423568" sldId="2567"/>
            <ac:spMk id="37" creationId="{BAF3DD13-A942-2AA8-4C9E-799CB6C765C2}"/>
          </ac:spMkLst>
        </pc:spChg>
        <pc:spChg chg="add del mod replST">
          <ac:chgData name="Aurelien Domont" userId="6da7715ce44349b3" providerId="LiveId" clId="{8C97B853-E239-49C0-A36B-A3F2C855C3BA}" dt="2023-11-02T06:02:49.236" v="4315"/>
          <ac:spMkLst>
            <pc:docMk/>
            <pc:sldMk cId="2891423568" sldId="2567"/>
            <ac:spMk id="38" creationId="{EBEC5DD7-0702-B557-89BF-9C7EB8AC5166}"/>
          </ac:spMkLst>
        </pc:spChg>
        <pc:spChg chg="add mod replST">
          <ac:chgData name="Aurelien Domont" userId="6da7715ce44349b3" providerId="LiveId" clId="{8C97B853-E239-49C0-A36B-A3F2C855C3BA}" dt="2023-11-02T06:18:48.523" v="16930"/>
          <ac:spMkLst>
            <pc:docMk/>
            <pc:sldMk cId="2891423568" sldId="2567"/>
            <ac:spMk id="39" creationId="{8CAC5C8C-646E-272D-6C4D-0A3EEF077F9D}"/>
          </ac:spMkLst>
        </pc:spChg>
        <pc:spChg chg="add mod replST">
          <ac:chgData name="Aurelien Domont" userId="6da7715ce44349b3" providerId="LiveId" clId="{8C97B853-E239-49C0-A36B-A3F2C855C3BA}" dt="2023-11-02T06:18:48.523" v="16930"/>
          <ac:spMkLst>
            <pc:docMk/>
            <pc:sldMk cId="2891423568" sldId="2567"/>
            <ac:spMk id="40" creationId="{F396E260-D2EC-6B0E-26CE-21DBE900A11F}"/>
          </ac:spMkLst>
        </pc:spChg>
        <pc:spChg chg="add mod replST">
          <ac:chgData name="Aurelien Domont" userId="6da7715ce44349b3" providerId="LiveId" clId="{8C97B853-E239-49C0-A36B-A3F2C855C3BA}" dt="2023-11-02T06:18:48.523" v="16930"/>
          <ac:spMkLst>
            <pc:docMk/>
            <pc:sldMk cId="2891423568" sldId="2567"/>
            <ac:spMk id="41" creationId="{4781117E-646E-CD07-CBE8-A2D0C921995B}"/>
          </ac:spMkLst>
        </pc:spChg>
        <pc:spChg chg="add mod replST">
          <ac:chgData name="Aurelien Domont" userId="6da7715ce44349b3" providerId="LiveId" clId="{8C97B853-E239-49C0-A36B-A3F2C855C3BA}" dt="2023-11-02T06:18:48.523" v="16930"/>
          <ac:spMkLst>
            <pc:docMk/>
            <pc:sldMk cId="2891423568" sldId="2567"/>
            <ac:spMk id="42" creationId="{936652A2-C39C-E9DD-9D6C-681C94398184}"/>
          </ac:spMkLst>
        </pc:spChg>
        <pc:spChg chg="add mod replST">
          <ac:chgData name="Aurelien Domont" userId="6da7715ce44349b3" providerId="LiveId" clId="{8C97B853-E239-49C0-A36B-A3F2C855C3BA}" dt="2023-11-02T06:18:48.523" v="16930"/>
          <ac:spMkLst>
            <pc:docMk/>
            <pc:sldMk cId="2891423568" sldId="2567"/>
            <ac:spMk id="43" creationId="{7DF70DA2-A44D-D7C3-9F58-17F58260DD1C}"/>
          </ac:spMkLst>
        </pc:spChg>
        <pc:spChg chg="add mod replST">
          <ac:chgData name="Aurelien Domont" userId="6da7715ce44349b3" providerId="LiveId" clId="{8C97B853-E239-49C0-A36B-A3F2C855C3BA}" dt="2023-11-02T06:18:48.523" v="16930"/>
          <ac:spMkLst>
            <pc:docMk/>
            <pc:sldMk cId="2891423568" sldId="2567"/>
            <ac:spMk id="44" creationId="{1E91A6EB-434E-6097-46AB-55A5DA6F64CC}"/>
          </ac:spMkLst>
        </pc:spChg>
        <pc:spChg chg="add mod ord replST">
          <ac:chgData name="Aurelien Domont" userId="6da7715ce44349b3" providerId="LiveId" clId="{8C97B853-E239-49C0-A36B-A3F2C855C3BA}" dt="2023-11-02T06:18:48.523" v="16930"/>
          <ac:spMkLst>
            <pc:docMk/>
            <pc:sldMk cId="2891423568" sldId="2567"/>
            <ac:spMk id="45" creationId="{ADCFD823-F722-84F2-9311-F678EC6F67D9}"/>
          </ac:spMkLst>
        </pc:spChg>
        <pc:spChg chg="add mod replST">
          <ac:chgData name="Aurelien Domont" userId="6da7715ce44349b3" providerId="LiveId" clId="{8C97B853-E239-49C0-A36B-A3F2C855C3BA}" dt="2023-11-02T06:18:48.523" v="16930"/>
          <ac:spMkLst>
            <pc:docMk/>
            <pc:sldMk cId="2891423568" sldId="2567"/>
            <ac:spMk id="47" creationId="{E375BC8E-10BA-4927-E48A-94B8A5006D12}"/>
          </ac:spMkLst>
        </pc:spChg>
        <pc:spChg chg="add del mod ord replST">
          <ac:chgData name="Aurelien Domont" userId="6da7715ce44349b3" providerId="LiveId" clId="{8C97B853-E239-49C0-A36B-A3F2C855C3BA}" dt="2023-11-02T06:07:31.755" v="6047"/>
          <ac:spMkLst>
            <pc:docMk/>
            <pc:sldMk cId="2891423568" sldId="2567"/>
            <ac:spMk id="48" creationId="{11C9FD29-5394-A51A-34E1-0B49D45BE051}"/>
          </ac:spMkLst>
        </pc:spChg>
        <pc:spChg chg="add del mod replST">
          <ac:chgData name="Aurelien Domont" userId="6da7715ce44349b3" providerId="LiveId" clId="{8C97B853-E239-49C0-A36B-A3F2C855C3BA}" dt="2023-11-02T06:02:49.236" v="4316"/>
          <ac:spMkLst>
            <pc:docMk/>
            <pc:sldMk cId="2891423568" sldId="2567"/>
            <ac:spMk id="70" creationId="{DD04E075-38DE-EFD8-6BBF-C5C9E672B0BD}"/>
          </ac:spMkLst>
        </pc:spChg>
        <pc:spChg chg="add del mod modVis">
          <ac:chgData name="Aurelien Domont" userId="6da7715ce44349b3" providerId="LiveId" clId="{8C97B853-E239-49C0-A36B-A3F2C855C3BA}" dt="2023-11-02T06:00:42.145" v="4246"/>
          <ac:spMkLst>
            <pc:docMk/>
            <pc:sldMk cId="2891423568" sldId="2567"/>
            <ac:spMk id="71" creationId="{9B77F036-C989-52A3-14BC-9A6BC5D17B57}"/>
          </ac:spMkLst>
        </pc:spChg>
        <pc:spChg chg="add del mod replST">
          <ac:chgData name="Aurelien Domont" userId="6da7715ce44349b3" providerId="LiveId" clId="{8C97B853-E239-49C0-A36B-A3F2C855C3BA}" dt="2023-11-02T06:02:49.236" v="4317"/>
          <ac:spMkLst>
            <pc:docMk/>
            <pc:sldMk cId="2891423568" sldId="2567"/>
            <ac:spMk id="72" creationId="{6F39E9A0-C9F9-3332-120E-30A70EB70F8F}"/>
          </ac:spMkLst>
        </pc:spChg>
        <pc:spChg chg="add del mod replST">
          <ac:chgData name="Aurelien Domont" userId="6da7715ce44349b3" providerId="LiveId" clId="{8C97B853-E239-49C0-A36B-A3F2C855C3BA}" dt="2023-11-02T06:02:49.236" v="4318"/>
          <ac:spMkLst>
            <pc:docMk/>
            <pc:sldMk cId="2891423568" sldId="2567"/>
            <ac:spMk id="73" creationId="{2FF6AAB2-0563-E3B2-9775-F3DE35B65163}"/>
          </ac:spMkLst>
        </pc:spChg>
        <pc:spChg chg="add del mod replST">
          <ac:chgData name="Aurelien Domont" userId="6da7715ce44349b3" providerId="LiveId" clId="{8C97B853-E239-49C0-A36B-A3F2C855C3BA}" dt="2023-11-02T06:02:49.236" v="4319"/>
          <ac:spMkLst>
            <pc:docMk/>
            <pc:sldMk cId="2891423568" sldId="2567"/>
            <ac:spMk id="74" creationId="{BEC629ED-FDCE-85D0-FC5F-758C95ECA611}"/>
          </ac:spMkLst>
        </pc:spChg>
        <pc:spChg chg="add del mod replST">
          <ac:chgData name="Aurelien Domont" userId="6da7715ce44349b3" providerId="LiveId" clId="{8C97B853-E239-49C0-A36B-A3F2C855C3BA}" dt="2023-11-02T06:02:49.236" v="4320"/>
          <ac:spMkLst>
            <pc:docMk/>
            <pc:sldMk cId="2891423568" sldId="2567"/>
            <ac:spMk id="75" creationId="{9E999646-3AD0-23FC-F66B-B6BBC5316E26}"/>
          </ac:spMkLst>
        </pc:spChg>
        <pc:spChg chg="add del mod replST">
          <ac:chgData name="Aurelien Domont" userId="6da7715ce44349b3" providerId="LiveId" clId="{8C97B853-E239-49C0-A36B-A3F2C855C3BA}" dt="2023-11-02T06:02:49.236" v="4321"/>
          <ac:spMkLst>
            <pc:docMk/>
            <pc:sldMk cId="2891423568" sldId="2567"/>
            <ac:spMk id="76" creationId="{E87A0284-17E2-F570-10FA-4CF137D43119}"/>
          </ac:spMkLst>
        </pc:spChg>
        <pc:spChg chg="add del mod replST">
          <ac:chgData name="Aurelien Domont" userId="6da7715ce44349b3" providerId="LiveId" clId="{8C97B853-E239-49C0-A36B-A3F2C855C3BA}" dt="2023-11-02T06:02:49.236" v="4322"/>
          <ac:spMkLst>
            <pc:docMk/>
            <pc:sldMk cId="2891423568" sldId="2567"/>
            <ac:spMk id="77" creationId="{E235E474-1FD1-3670-900A-B541220F1B3B}"/>
          </ac:spMkLst>
        </pc:spChg>
        <pc:spChg chg="add del mod replST">
          <ac:chgData name="Aurelien Domont" userId="6da7715ce44349b3" providerId="LiveId" clId="{8C97B853-E239-49C0-A36B-A3F2C855C3BA}" dt="2023-11-02T06:02:49.236" v="4323"/>
          <ac:spMkLst>
            <pc:docMk/>
            <pc:sldMk cId="2891423568" sldId="2567"/>
            <ac:spMk id="78" creationId="{CA62E8C5-9CC6-66EF-D416-9E3230C4D6A7}"/>
          </ac:spMkLst>
        </pc:spChg>
        <pc:spChg chg="add del mod replST">
          <ac:chgData name="Aurelien Domont" userId="6da7715ce44349b3" providerId="LiveId" clId="{8C97B853-E239-49C0-A36B-A3F2C855C3BA}" dt="2023-11-02T06:02:49.236" v="4324"/>
          <ac:spMkLst>
            <pc:docMk/>
            <pc:sldMk cId="2891423568" sldId="2567"/>
            <ac:spMk id="79" creationId="{A0421E3A-1437-8306-95A6-A3A6129540BC}"/>
          </ac:spMkLst>
        </pc:spChg>
        <pc:spChg chg="add del mod replST">
          <ac:chgData name="Aurelien Domont" userId="6da7715ce44349b3" providerId="LiveId" clId="{8C97B853-E239-49C0-A36B-A3F2C855C3BA}" dt="2023-11-02T06:02:49.236" v="4325"/>
          <ac:spMkLst>
            <pc:docMk/>
            <pc:sldMk cId="2891423568" sldId="2567"/>
            <ac:spMk id="80" creationId="{AE2B79C9-F8A1-788C-C014-4DFD99587CD9}"/>
          </ac:spMkLst>
        </pc:spChg>
        <pc:spChg chg="add del mod replST">
          <ac:chgData name="Aurelien Domont" userId="6da7715ce44349b3" providerId="LiveId" clId="{8C97B853-E239-49C0-A36B-A3F2C855C3BA}" dt="2023-11-02T06:02:49.236" v="4326"/>
          <ac:spMkLst>
            <pc:docMk/>
            <pc:sldMk cId="2891423568" sldId="2567"/>
            <ac:spMk id="81" creationId="{7C990819-F978-4A8C-D702-756D8A76D244}"/>
          </ac:spMkLst>
        </pc:spChg>
        <pc:spChg chg="add del mod replST">
          <ac:chgData name="Aurelien Domont" userId="6da7715ce44349b3" providerId="LiveId" clId="{8C97B853-E239-49C0-A36B-A3F2C855C3BA}" dt="2023-11-02T06:02:49.236" v="4327"/>
          <ac:spMkLst>
            <pc:docMk/>
            <pc:sldMk cId="2891423568" sldId="2567"/>
            <ac:spMk id="82" creationId="{A1B70EEF-303E-15DD-8756-74406D7CF429}"/>
          </ac:spMkLst>
        </pc:spChg>
        <pc:spChg chg="add del mod replST">
          <ac:chgData name="Aurelien Domont" userId="6da7715ce44349b3" providerId="LiveId" clId="{8C97B853-E239-49C0-A36B-A3F2C855C3BA}" dt="2023-11-02T06:02:49.236" v="4328"/>
          <ac:spMkLst>
            <pc:docMk/>
            <pc:sldMk cId="2891423568" sldId="2567"/>
            <ac:spMk id="83" creationId="{ED8A1353-6CD7-9037-A4E3-621ECB6A359B}"/>
          </ac:spMkLst>
        </pc:spChg>
        <pc:spChg chg="add del mod replST">
          <ac:chgData name="Aurelien Domont" userId="6da7715ce44349b3" providerId="LiveId" clId="{8C97B853-E239-49C0-A36B-A3F2C855C3BA}" dt="2023-11-02T06:02:49.236" v="4329"/>
          <ac:spMkLst>
            <pc:docMk/>
            <pc:sldMk cId="2891423568" sldId="2567"/>
            <ac:spMk id="84" creationId="{18A5EF2F-8002-F44B-0E0E-82A71BC75FB0}"/>
          </ac:spMkLst>
        </pc:spChg>
        <pc:spChg chg="add del mod replST">
          <ac:chgData name="Aurelien Domont" userId="6da7715ce44349b3" providerId="LiveId" clId="{8C97B853-E239-49C0-A36B-A3F2C855C3BA}" dt="2023-11-02T06:02:49.236" v="4330"/>
          <ac:spMkLst>
            <pc:docMk/>
            <pc:sldMk cId="2891423568" sldId="2567"/>
            <ac:spMk id="85" creationId="{98E858FF-5171-4384-7E02-D4F613DDBA32}"/>
          </ac:spMkLst>
        </pc:spChg>
        <pc:spChg chg="add del mod replST">
          <ac:chgData name="Aurelien Domont" userId="6da7715ce44349b3" providerId="LiveId" clId="{8C97B853-E239-49C0-A36B-A3F2C855C3BA}" dt="2023-11-02T06:02:49.236" v="4331"/>
          <ac:spMkLst>
            <pc:docMk/>
            <pc:sldMk cId="2891423568" sldId="2567"/>
            <ac:spMk id="86" creationId="{B6E1CA96-5F3B-5A17-A17D-5E53AA161C4E}"/>
          </ac:spMkLst>
        </pc:spChg>
        <pc:spChg chg="add del mod replST">
          <ac:chgData name="Aurelien Domont" userId="6da7715ce44349b3" providerId="LiveId" clId="{8C97B853-E239-49C0-A36B-A3F2C855C3BA}" dt="2023-11-02T06:02:49.236" v="4332"/>
          <ac:spMkLst>
            <pc:docMk/>
            <pc:sldMk cId="2891423568" sldId="2567"/>
            <ac:spMk id="87" creationId="{3D60D1E9-7880-8C56-3E10-FB292431C908}"/>
          </ac:spMkLst>
        </pc:spChg>
        <pc:spChg chg="add del mod replST">
          <ac:chgData name="Aurelien Domont" userId="6da7715ce44349b3" providerId="LiveId" clId="{8C97B853-E239-49C0-A36B-A3F2C855C3BA}" dt="2023-11-02T06:02:49.236" v="4333"/>
          <ac:spMkLst>
            <pc:docMk/>
            <pc:sldMk cId="2891423568" sldId="2567"/>
            <ac:spMk id="88" creationId="{72863DDD-3EBE-BDD0-D40E-D98D2A640CEF}"/>
          </ac:spMkLst>
        </pc:spChg>
        <pc:spChg chg="add del mod replST">
          <ac:chgData name="Aurelien Domont" userId="6da7715ce44349b3" providerId="LiveId" clId="{8C97B853-E239-49C0-A36B-A3F2C855C3BA}" dt="2023-11-02T06:02:49.236" v="4334"/>
          <ac:spMkLst>
            <pc:docMk/>
            <pc:sldMk cId="2891423568" sldId="2567"/>
            <ac:spMk id="89" creationId="{162675C1-7F20-018F-DD87-57C9774750C9}"/>
          </ac:spMkLst>
        </pc:spChg>
        <pc:spChg chg="add del mod replST">
          <ac:chgData name="Aurelien Domont" userId="6da7715ce44349b3" providerId="LiveId" clId="{8C97B853-E239-49C0-A36B-A3F2C855C3BA}" dt="2023-11-02T06:02:49.236" v="4335"/>
          <ac:spMkLst>
            <pc:docMk/>
            <pc:sldMk cId="2891423568" sldId="2567"/>
            <ac:spMk id="90" creationId="{673817ED-438D-6327-544A-117035267767}"/>
          </ac:spMkLst>
        </pc:spChg>
        <pc:spChg chg="add del mod replST">
          <ac:chgData name="Aurelien Domont" userId="6da7715ce44349b3" providerId="LiveId" clId="{8C97B853-E239-49C0-A36B-A3F2C855C3BA}" dt="2023-11-02T06:02:49.236" v="4336"/>
          <ac:spMkLst>
            <pc:docMk/>
            <pc:sldMk cId="2891423568" sldId="2567"/>
            <ac:spMk id="91" creationId="{2BD1CFC9-7188-A4DF-85A9-4552149302A1}"/>
          </ac:spMkLst>
        </pc:spChg>
        <pc:spChg chg="add del mod replST">
          <ac:chgData name="Aurelien Domont" userId="6da7715ce44349b3" providerId="LiveId" clId="{8C97B853-E239-49C0-A36B-A3F2C855C3BA}" dt="2023-11-02T06:02:49.236" v="4337"/>
          <ac:spMkLst>
            <pc:docMk/>
            <pc:sldMk cId="2891423568" sldId="2567"/>
            <ac:spMk id="92" creationId="{FC48DED9-6230-553B-74D9-223343684EB5}"/>
          </ac:spMkLst>
        </pc:spChg>
        <pc:spChg chg="add del mod replST">
          <ac:chgData name="Aurelien Domont" userId="6da7715ce44349b3" providerId="LiveId" clId="{8C97B853-E239-49C0-A36B-A3F2C855C3BA}" dt="2023-11-02T06:02:49.252" v="4338"/>
          <ac:spMkLst>
            <pc:docMk/>
            <pc:sldMk cId="2891423568" sldId="2567"/>
            <ac:spMk id="93" creationId="{C9C1D583-154A-55E2-98AC-E03444233BAF}"/>
          </ac:spMkLst>
        </pc:spChg>
        <pc:spChg chg="add del mod replST">
          <ac:chgData name="Aurelien Domont" userId="6da7715ce44349b3" providerId="LiveId" clId="{8C97B853-E239-49C0-A36B-A3F2C855C3BA}" dt="2023-11-02T06:02:49.252" v="4339"/>
          <ac:spMkLst>
            <pc:docMk/>
            <pc:sldMk cId="2891423568" sldId="2567"/>
            <ac:spMk id="94" creationId="{25B1BC29-A776-7F0E-36F5-4E89B2B39463}"/>
          </ac:spMkLst>
        </pc:spChg>
        <pc:spChg chg="add del mod replST">
          <ac:chgData name="Aurelien Domont" userId="6da7715ce44349b3" providerId="LiveId" clId="{8C97B853-E239-49C0-A36B-A3F2C855C3BA}" dt="2023-11-02T06:02:49.252" v="4340"/>
          <ac:spMkLst>
            <pc:docMk/>
            <pc:sldMk cId="2891423568" sldId="2567"/>
            <ac:spMk id="95" creationId="{E67071B8-05C4-A60E-59B3-D827C043C4B4}"/>
          </ac:spMkLst>
        </pc:spChg>
        <pc:spChg chg="add del mod replST">
          <ac:chgData name="Aurelien Domont" userId="6da7715ce44349b3" providerId="LiveId" clId="{8C97B853-E239-49C0-A36B-A3F2C855C3BA}" dt="2023-11-02T06:02:49.252" v="4341"/>
          <ac:spMkLst>
            <pc:docMk/>
            <pc:sldMk cId="2891423568" sldId="2567"/>
            <ac:spMk id="96" creationId="{E863F2C2-0FAF-5519-48F1-1BFB39D172B7}"/>
          </ac:spMkLst>
        </pc:spChg>
        <pc:spChg chg="add del mod replST">
          <ac:chgData name="Aurelien Domont" userId="6da7715ce44349b3" providerId="LiveId" clId="{8C97B853-E239-49C0-A36B-A3F2C855C3BA}" dt="2023-11-02T06:02:49.252" v="4342"/>
          <ac:spMkLst>
            <pc:docMk/>
            <pc:sldMk cId="2891423568" sldId="2567"/>
            <ac:spMk id="97" creationId="{5D15F3F2-CD86-087E-275F-E62ECFD9E10A}"/>
          </ac:spMkLst>
        </pc:spChg>
        <pc:spChg chg="add del mod replST">
          <ac:chgData name="Aurelien Domont" userId="6da7715ce44349b3" providerId="LiveId" clId="{8C97B853-E239-49C0-A36B-A3F2C855C3BA}" dt="2023-11-02T06:02:49.252" v="4343"/>
          <ac:spMkLst>
            <pc:docMk/>
            <pc:sldMk cId="2891423568" sldId="2567"/>
            <ac:spMk id="98" creationId="{72BBE9A7-71ED-CE87-7E3C-5A577092FF0F}"/>
          </ac:spMkLst>
        </pc:spChg>
        <pc:spChg chg="add del mod replST">
          <ac:chgData name="Aurelien Domont" userId="6da7715ce44349b3" providerId="LiveId" clId="{8C97B853-E239-49C0-A36B-A3F2C855C3BA}" dt="2023-11-02T06:02:49.252" v="4344"/>
          <ac:spMkLst>
            <pc:docMk/>
            <pc:sldMk cId="2891423568" sldId="2567"/>
            <ac:spMk id="99" creationId="{CA4F6EF3-B1B9-4703-18B8-DD03778C17B4}"/>
          </ac:spMkLst>
        </pc:spChg>
        <pc:spChg chg="add del mod replST">
          <ac:chgData name="Aurelien Domont" userId="6da7715ce44349b3" providerId="LiveId" clId="{8C97B853-E239-49C0-A36B-A3F2C855C3BA}" dt="2023-11-02T06:02:49.252" v="4345"/>
          <ac:spMkLst>
            <pc:docMk/>
            <pc:sldMk cId="2891423568" sldId="2567"/>
            <ac:spMk id="100" creationId="{BDEA50B0-DB43-8D68-661C-E2C420A6810D}"/>
          </ac:spMkLst>
        </pc:spChg>
        <pc:spChg chg="add mod replST">
          <ac:chgData name="Aurelien Domont" userId="6da7715ce44349b3" providerId="LiveId" clId="{8C97B853-E239-49C0-A36B-A3F2C855C3BA}" dt="2023-11-02T06:18:48.523" v="16930"/>
          <ac:spMkLst>
            <pc:docMk/>
            <pc:sldMk cId="2891423568" sldId="2567"/>
            <ac:spMk id="101" creationId="{FB64D253-8C3A-8FE9-CE8F-3BE84FB94F8E}"/>
          </ac:spMkLst>
        </pc:spChg>
        <pc:spChg chg="add mod replST">
          <ac:chgData name="Aurelien Domont" userId="6da7715ce44349b3" providerId="LiveId" clId="{8C97B853-E239-49C0-A36B-A3F2C855C3BA}" dt="2023-11-02T06:18:48.523" v="16930"/>
          <ac:spMkLst>
            <pc:docMk/>
            <pc:sldMk cId="2891423568" sldId="2567"/>
            <ac:spMk id="102" creationId="{4FEFB4B7-F8BB-1A2B-A079-0E1703FA96E3}"/>
          </ac:spMkLst>
        </pc:spChg>
        <pc:spChg chg="add mod replST">
          <ac:chgData name="Aurelien Domont" userId="6da7715ce44349b3" providerId="LiveId" clId="{8C97B853-E239-49C0-A36B-A3F2C855C3BA}" dt="2023-11-02T06:18:48.523" v="16930"/>
          <ac:spMkLst>
            <pc:docMk/>
            <pc:sldMk cId="2891423568" sldId="2567"/>
            <ac:spMk id="103" creationId="{1B75E53D-46D8-5A85-3AA9-22900A8A1BC0}"/>
          </ac:spMkLst>
        </pc:spChg>
        <pc:spChg chg="add mod replST">
          <ac:chgData name="Aurelien Domont" userId="6da7715ce44349b3" providerId="LiveId" clId="{8C97B853-E239-49C0-A36B-A3F2C855C3BA}" dt="2023-11-02T06:18:48.523" v="16930"/>
          <ac:spMkLst>
            <pc:docMk/>
            <pc:sldMk cId="2891423568" sldId="2567"/>
            <ac:spMk id="104" creationId="{8C44DE3E-CBA5-B5A9-6901-EDB14DEDDAFF}"/>
          </ac:spMkLst>
        </pc:spChg>
        <pc:spChg chg="add mod replST">
          <ac:chgData name="Aurelien Domont" userId="6da7715ce44349b3" providerId="LiveId" clId="{8C97B853-E239-49C0-A36B-A3F2C855C3BA}" dt="2023-11-02T06:18:48.523" v="16930"/>
          <ac:spMkLst>
            <pc:docMk/>
            <pc:sldMk cId="2891423568" sldId="2567"/>
            <ac:spMk id="105" creationId="{EB01FF74-0677-F1CF-DC50-FFB0250E135B}"/>
          </ac:spMkLst>
        </pc:spChg>
        <pc:spChg chg="add mod replST">
          <ac:chgData name="Aurelien Domont" userId="6da7715ce44349b3" providerId="LiveId" clId="{8C97B853-E239-49C0-A36B-A3F2C855C3BA}" dt="2023-11-02T06:18:48.523" v="16930"/>
          <ac:spMkLst>
            <pc:docMk/>
            <pc:sldMk cId="2891423568" sldId="2567"/>
            <ac:spMk id="106" creationId="{3E24E0C9-560D-2BAA-9F17-0777CF9E9D08}"/>
          </ac:spMkLst>
        </pc:spChg>
        <pc:spChg chg="add mod replST">
          <ac:chgData name="Aurelien Domont" userId="6da7715ce44349b3" providerId="LiveId" clId="{8C97B853-E239-49C0-A36B-A3F2C855C3BA}" dt="2023-11-02T06:18:48.523" v="16930"/>
          <ac:spMkLst>
            <pc:docMk/>
            <pc:sldMk cId="2891423568" sldId="2567"/>
            <ac:spMk id="107" creationId="{7DC2B8AC-C04C-66C6-0565-216EEA573856}"/>
          </ac:spMkLst>
        </pc:spChg>
        <pc:spChg chg="add mod replST">
          <ac:chgData name="Aurelien Domont" userId="6da7715ce44349b3" providerId="LiveId" clId="{8C97B853-E239-49C0-A36B-A3F2C855C3BA}" dt="2023-11-02T06:18:48.523" v="16930"/>
          <ac:spMkLst>
            <pc:docMk/>
            <pc:sldMk cId="2891423568" sldId="2567"/>
            <ac:spMk id="143" creationId="{44711B4A-E759-8D9F-DC2A-50EABC422A8C}"/>
          </ac:spMkLst>
        </pc:spChg>
        <pc:spChg chg="add mod replST">
          <ac:chgData name="Aurelien Domont" userId="6da7715ce44349b3" providerId="LiveId" clId="{8C97B853-E239-49C0-A36B-A3F2C855C3BA}" dt="2023-11-02T06:18:48.523" v="16930"/>
          <ac:spMkLst>
            <pc:docMk/>
            <pc:sldMk cId="2891423568" sldId="2567"/>
            <ac:spMk id="144" creationId="{6BBF6BD8-3FC7-55EA-63A2-33E3F9828D95}"/>
          </ac:spMkLst>
        </pc:spChg>
        <pc:spChg chg="add mod replST">
          <ac:chgData name="Aurelien Domont" userId="6da7715ce44349b3" providerId="LiveId" clId="{8C97B853-E239-49C0-A36B-A3F2C855C3BA}" dt="2023-11-02T06:18:48.523" v="16930"/>
          <ac:spMkLst>
            <pc:docMk/>
            <pc:sldMk cId="2891423568" sldId="2567"/>
            <ac:spMk id="145" creationId="{8645F9B2-F410-A871-A4C6-553AB8BEAF63}"/>
          </ac:spMkLst>
        </pc:spChg>
        <pc:spChg chg="add mod replST">
          <ac:chgData name="Aurelien Domont" userId="6da7715ce44349b3" providerId="LiveId" clId="{8C97B853-E239-49C0-A36B-A3F2C855C3BA}" dt="2023-11-02T06:18:48.523" v="16930"/>
          <ac:spMkLst>
            <pc:docMk/>
            <pc:sldMk cId="2891423568" sldId="2567"/>
            <ac:spMk id="146" creationId="{EF733E03-8B44-1D71-9238-5837753A38DD}"/>
          </ac:spMkLst>
        </pc:spChg>
        <pc:spChg chg="add mod replST">
          <ac:chgData name="Aurelien Domont" userId="6da7715ce44349b3" providerId="LiveId" clId="{8C97B853-E239-49C0-A36B-A3F2C855C3BA}" dt="2023-11-02T06:18:48.523" v="16930"/>
          <ac:spMkLst>
            <pc:docMk/>
            <pc:sldMk cId="2891423568" sldId="2567"/>
            <ac:spMk id="147" creationId="{B9E106C8-2492-1E8C-FF8F-A47B3555CE3E}"/>
          </ac:spMkLst>
        </pc:spChg>
        <pc:spChg chg="add del mod replST">
          <ac:chgData name="Aurelien Domont" userId="6da7715ce44349b3" providerId="LiveId" clId="{8C97B853-E239-49C0-A36B-A3F2C855C3BA}" dt="2023-11-02T06:11:53.954" v="8722"/>
          <ac:spMkLst>
            <pc:docMk/>
            <pc:sldMk cId="2891423568" sldId="2567"/>
            <ac:spMk id="148" creationId="{98692215-8343-7CB2-42E9-7744A1F40377}"/>
          </ac:spMkLst>
        </pc:spChg>
        <pc:spChg chg="add del mod modVis">
          <ac:chgData name="Aurelien Domont" userId="6da7715ce44349b3" providerId="LiveId" clId="{8C97B853-E239-49C0-A36B-A3F2C855C3BA}" dt="2023-11-02T06:11:10.099" v="7230"/>
          <ac:spMkLst>
            <pc:docMk/>
            <pc:sldMk cId="2891423568" sldId="2567"/>
            <ac:spMk id="149" creationId="{A7669ECA-5261-5DC3-B83A-6213C16D977F}"/>
          </ac:spMkLst>
        </pc:spChg>
        <pc:spChg chg="add mod ord replST">
          <ac:chgData name="Aurelien Domont" userId="6da7715ce44349b3" providerId="LiveId" clId="{8C97B853-E239-49C0-A36B-A3F2C855C3BA}" dt="2023-11-02T06:18:48.523" v="16930"/>
          <ac:spMkLst>
            <pc:docMk/>
            <pc:sldMk cId="2891423568" sldId="2567"/>
            <ac:spMk id="150" creationId="{48288615-AF1D-2128-C47F-0CEA59E12C38}"/>
          </ac:spMkLst>
        </pc:spChg>
        <pc:spChg chg="add del mod replST">
          <ac:chgData name="Aurelien Domont" userId="6da7715ce44349b3" providerId="LiveId" clId="{8C97B853-E239-49C0-A36B-A3F2C855C3BA}" dt="2023-11-02T06:11:56.484" v="8769"/>
          <ac:spMkLst>
            <pc:docMk/>
            <pc:sldMk cId="2891423568" sldId="2567"/>
            <ac:spMk id="151" creationId="{74A58F89-FFB4-E7FA-7311-CF39CA22D57E}"/>
          </ac:spMkLst>
        </pc:spChg>
        <pc:spChg chg="add del mod modVis">
          <ac:chgData name="Aurelien Domont" userId="6da7715ce44349b3" providerId="LiveId" clId="{8C97B853-E239-49C0-A36B-A3F2C855C3BA}" dt="2023-11-02T06:11:17.104" v="7467"/>
          <ac:spMkLst>
            <pc:docMk/>
            <pc:sldMk cId="2891423568" sldId="2567"/>
            <ac:spMk id="152" creationId="{5B0CC148-3161-BB96-2C6C-AA7FA9733BAD}"/>
          </ac:spMkLst>
        </pc:spChg>
        <pc:spChg chg="add mod ord replST">
          <ac:chgData name="Aurelien Domont" userId="6da7715ce44349b3" providerId="LiveId" clId="{8C97B853-E239-49C0-A36B-A3F2C855C3BA}" dt="2023-11-02T06:18:48.523" v="16930"/>
          <ac:spMkLst>
            <pc:docMk/>
            <pc:sldMk cId="2891423568" sldId="2567"/>
            <ac:spMk id="153" creationId="{FAC39371-873B-8C81-2A2C-7353391B9177}"/>
          </ac:spMkLst>
        </pc:spChg>
        <pc:spChg chg="add mod replST">
          <ac:chgData name="Aurelien Domont" userId="6da7715ce44349b3" providerId="LiveId" clId="{8C97B853-E239-49C0-A36B-A3F2C855C3BA}" dt="2023-11-02T06:18:48.523" v="16930"/>
          <ac:spMkLst>
            <pc:docMk/>
            <pc:sldMk cId="2891423568" sldId="2567"/>
            <ac:spMk id="154" creationId="{87B32F98-84BE-B271-4988-43A25A013A80}"/>
          </ac:spMkLst>
        </pc:spChg>
        <pc:spChg chg="add del mod modVis">
          <ac:chgData name="Aurelien Domont" userId="6da7715ce44349b3" providerId="LiveId" clId="{8C97B853-E239-49C0-A36B-A3F2C855C3BA}" dt="2023-11-02T06:11:39.416" v="8402"/>
          <ac:spMkLst>
            <pc:docMk/>
            <pc:sldMk cId="2891423568" sldId="2567"/>
            <ac:spMk id="155" creationId="{82CA33BC-F2DB-530B-A376-CAC8A82E01B5}"/>
          </ac:spMkLst>
        </pc:spChg>
        <pc:spChg chg="add mod ord replST">
          <ac:chgData name="Aurelien Domont" userId="6da7715ce44349b3" providerId="LiveId" clId="{8C97B853-E239-49C0-A36B-A3F2C855C3BA}" dt="2023-11-02T06:18:48.523" v="16930"/>
          <ac:spMkLst>
            <pc:docMk/>
            <pc:sldMk cId="2891423568" sldId="2567"/>
            <ac:spMk id="157" creationId="{708F7CB3-C4BA-7501-F8D8-9DFAFC8151E8}"/>
          </ac:spMkLst>
        </pc:spChg>
        <pc:spChg chg="add mod replST">
          <ac:chgData name="Aurelien Domont" userId="6da7715ce44349b3" providerId="LiveId" clId="{8C97B853-E239-49C0-A36B-A3F2C855C3BA}" dt="2023-11-02T06:18:48.523" v="16930"/>
          <ac:spMkLst>
            <pc:docMk/>
            <pc:sldMk cId="2891423568" sldId="2567"/>
            <ac:spMk id="160" creationId="{D7E85292-1C5D-F3D5-D6E6-CF47BF2F99DF}"/>
          </ac:spMkLst>
        </pc:spChg>
        <pc:spChg chg="add del mod modVis">
          <ac:chgData name="Aurelien Domont" userId="6da7715ce44349b3" providerId="LiveId" clId="{8C97B853-E239-49C0-A36B-A3F2C855C3BA}" dt="2023-11-02T06:11:45.027" v="8717"/>
          <ac:spMkLst>
            <pc:docMk/>
            <pc:sldMk cId="2891423568" sldId="2567"/>
            <ac:spMk id="161" creationId="{99CB6AFF-81C9-8B85-6D2E-FC259A8A91DC}"/>
          </ac:spMkLst>
        </pc:spChg>
        <pc:spChg chg="add mod ord replST">
          <ac:chgData name="Aurelien Domont" userId="6da7715ce44349b3" providerId="LiveId" clId="{8C97B853-E239-49C0-A36B-A3F2C855C3BA}" dt="2023-11-02T06:18:48.523" v="16930"/>
          <ac:spMkLst>
            <pc:docMk/>
            <pc:sldMk cId="2891423568" sldId="2567"/>
            <ac:spMk id="163" creationId="{D82067BA-A22F-B76B-C103-82E77D041ED3}"/>
          </ac:spMkLst>
        </pc:spChg>
        <pc:spChg chg="add mod ord replST">
          <ac:chgData name="Aurelien Domont" userId="6da7715ce44349b3" providerId="LiveId" clId="{8C97B853-E239-49C0-A36B-A3F2C855C3BA}" dt="2023-11-02T06:18:48.523" v="16930"/>
          <ac:spMkLst>
            <pc:docMk/>
            <pc:sldMk cId="2891423568" sldId="2567"/>
            <ac:spMk id="166" creationId="{F46EC3A1-85AC-5238-CC24-198125C93888}"/>
          </ac:spMkLst>
        </pc:spChg>
        <pc:spChg chg="add mod ord replST">
          <ac:chgData name="Aurelien Domont" userId="6da7715ce44349b3" providerId="LiveId" clId="{8C97B853-E239-49C0-A36B-A3F2C855C3BA}" dt="2023-11-02T06:18:48.523" v="16930"/>
          <ac:spMkLst>
            <pc:docMk/>
            <pc:sldMk cId="2891423568" sldId="2567"/>
            <ac:spMk id="167" creationId="{31BD70F7-C712-071D-E46B-655EB26370F4}"/>
          </ac:spMkLst>
        </pc:spChg>
        <pc:spChg chg="add del mod ord replST">
          <ac:chgData name="Aurelien Domont" userId="6da7715ce44349b3" providerId="LiveId" clId="{8C97B853-E239-49C0-A36B-A3F2C855C3BA}" dt="2023-11-02T06:15:20.019" v="9902"/>
          <ac:spMkLst>
            <pc:docMk/>
            <pc:sldMk cId="2891423568" sldId="2567"/>
            <ac:spMk id="168" creationId="{BC2AFF85-1B7A-C4D8-81A9-A6A22BF4AAAF}"/>
          </ac:spMkLst>
        </pc:spChg>
        <pc:spChg chg="add mod ord replST">
          <ac:chgData name="Aurelien Domont" userId="6da7715ce44349b3" providerId="LiveId" clId="{8C97B853-E239-49C0-A36B-A3F2C855C3BA}" dt="2023-11-02T06:18:48.523" v="16930"/>
          <ac:spMkLst>
            <pc:docMk/>
            <pc:sldMk cId="2891423568" sldId="2567"/>
            <ac:spMk id="169" creationId="{BD47A3AA-E432-EB7B-BE78-827D71E05FE5}"/>
          </ac:spMkLst>
        </pc:spChg>
        <pc:spChg chg="add mod replST">
          <ac:chgData name="Aurelien Domont" userId="6da7715ce44349b3" providerId="LiveId" clId="{8C97B853-E239-49C0-A36B-A3F2C855C3BA}" dt="2023-11-02T06:18:48.523" v="16930"/>
          <ac:spMkLst>
            <pc:docMk/>
            <pc:sldMk cId="2891423568" sldId="2567"/>
            <ac:spMk id="170" creationId="{EA5AF830-31B0-95F6-561D-A115A643861B}"/>
          </ac:spMkLst>
        </pc:spChg>
        <pc:spChg chg="add del mod modVis">
          <ac:chgData name="Aurelien Domont" userId="6da7715ce44349b3" providerId="LiveId" clId="{8C97B853-E239-49C0-A36B-A3F2C855C3BA}" dt="2023-11-02T06:18:48.523" v="16930"/>
          <ac:spMkLst>
            <pc:docMk/>
            <pc:sldMk cId="2891423568" sldId="2567"/>
            <ac:spMk id="171" creationId="{EA342B3E-820C-6D26-3D8B-40B6E26D1B18}"/>
          </ac:spMkLst>
        </pc:spChg>
        <pc:spChg chg="add mod replST">
          <ac:chgData name="Aurelien Domont" userId="6da7715ce44349b3" providerId="LiveId" clId="{8C97B853-E239-49C0-A36B-A3F2C855C3BA}" dt="2023-11-02T06:18:48.523" v="16930"/>
          <ac:spMkLst>
            <pc:docMk/>
            <pc:sldMk cId="2891423568" sldId="2567"/>
            <ac:spMk id="172" creationId="{4A1E7F70-5FF8-1652-557C-152D899FD622}"/>
          </ac:spMkLst>
        </pc:spChg>
        <pc:spChg chg="add mod replST">
          <ac:chgData name="Aurelien Domont" userId="6da7715ce44349b3" providerId="LiveId" clId="{8C97B853-E239-49C0-A36B-A3F2C855C3BA}" dt="2023-11-02T06:18:48.523" v="16930"/>
          <ac:spMkLst>
            <pc:docMk/>
            <pc:sldMk cId="2891423568" sldId="2567"/>
            <ac:spMk id="173" creationId="{35AE20D7-C242-ED37-6630-92D0F8FAFE08}"/>
          </ac:spMkLst>
        </pc:spChg>
        <pc:spChg chg="add mod replST">
          <ac:chgData name="Aurelien Domont" userId="6da7715ce44349b3" providerId="LiveId" clId="{8C97B853-E239-49C0-A36B-A3F2C855C3BA}" dt="2023-11-02T06:18:48.523" v="16930"/>
          <ac:spMkLst>
            <pc:docMk/>
            <pc:sldMk cId="2891423568" sldId="2567"/>
            <ac:spMk id="174" creationId="{4FC5E629-8C3C-0DCD-B18C-705443319FB0}"/>
          </ac:spMkLst>
        </pc:spChg>
        <pc:spChg chg="add mod replST">
          <ac:chgData name="Aurelien Domont" userId="6da7715ce44349b3" providerId="LiveId" clId="{8C97B853-E239-49C0-A36B-A3F2C855C3BA}" dt="2023-11-02T06:18:48.523" v="16930"/>
          <ac:spMkLst>
            <pc:docMk/>
            <pc:sldMk cId="2891423568" sldId="2567"/>
            <ac:spMk id="175" creationId="{D682C872-3C71-C4A2-4F5C-561DC85CF721}"/>
          </ac:spMkLst>
        </pc:spChg>
        <pc:spChg chg="add mod replST">
          <ac:chgData name="Aurelien Domont" userId="6da7715ce44349b3" providerId="LiveId" clId="{8C97B853-E239-49C0-A36B-A3F2C855C3BA}" dt="2023-11-02T06:18:48.523" v="16930"/>
          <ac:spMkLst>
            <pc:docMk/>
            <pc:sldMk cId="2891423568" sldId="2567"/>
            <ac:spMk id="176" creationId="{AF7E2BE8-4ADD-0049-30A3-5F8D562E9F70}"/>
          </ac:spMkLst>
        </pc:spChg>
        <pc:spChg chg="add mod replST">
          <ac:chgData name="Aurelien Domont" userId="6da7715ce44349b3" providerId="LiveId" clId="{8C97B853-E239-49C0-A36B-A3F2C855C3BA}" dt="2023-11-02T06:18:48.523" v="16930"/>
          <ac:spMkLst>
            <pc:docMk/>
            <pc:sldMk cId="2891423568" sldId="2567"/>
            <ac:spMk id="177" creationId="{B863BCF9-6FB6-A5C0-0EFF-6A5CC03847B0}"/>
          </ac:spMkLst>
        </pc:spChg>
        <pc:spChg chg="add mod replST">
          <ac:chgData name="Aurelien Domont" userId="6da7715ce44349b3" providerId="LiveId" clId="{8C97B853-E239-49C0-A36B-A3F2C855C3BA}" dt="2023-11-02T06:18:48.523" v="16930"/>
          <ac:spMkLst>
            <pc:docMk/>
            <pc:sldMk cId="2891423568" sldId="2567"/>
            <ac:spMk id="178" creationId="{B96137C8-8F88-D315-D21A-21A28CDCDB5F}"/>
          </ac:spMkLst>
        </pc:spChg>
        <pc:spChg chg="add mod replST">
          <ac:chgData name="Aurelien Domont" userId="6da7715ce44349b3" providerId="LiveId" clId="{8C97B853-E239-49C0-A36B-A3F2C855C3BA}" dt="2023-11-02T06:18:48.523" v="16930"/>
          <ac:spMkLst>
            <pc:docMk/>
            <pc:sldMk cId="2891423568" sldId="2567"/>
            <ac:spMk id="179" creationId="{0F141B0E-D9A0-6AFE-9E0D-529AF8E6032B}"/>
          </ac:spMkLst>
        </pc:spChg>
        <pc:spChg chg="add mod replST">
          <ac:chgData name="Aurelien Domont" userId="6da7715ce44349b3" providerId="LiveId" clId="{8C97B853-E239-49C0-A36B-A3F2C855C3BA}" dt="2023-11-02T06:18:48.523" v="16930"/>
          <ac:spMkLst>
            <pc:docMk/>
            <pc:sldMk cId="2891423568" sldId="2567"/>
            <ac:spMk id="180" creationId="{35D56A61-F563-0A45-BFEF-2B514786F5DC}"/>
          </ac:spMkLst>
        </pc:spChg>
        <pc:spChg chg="add mod replST">
          <ac:chgData name="Aurelien Domont" userId="6da7715ce44349b3" providerId="LiveId" clId="{8C97B853-E239-49C0-A36B-A3F2C855C3BA}" dt="2023-11-02T06:18:48.523" v="16930"/>
          <ac:spMkLst>
            <pc:docMk/>
            <pc:sldMk cId="2891423568" sldId="2567"/>
            <ac:spMk id="181" creationId="{D7CA36D3-EC34-28D1-F50E-E173CEDDC070}"/>
          </ac:spMkLst>
        </pc:spChg>
        <pc:spChg chg="add mod replST">
          <ac:chgData name="Aurelien Domont" userId="6da7715ce44349b3" providerId="LiveId" clId="{8C97B853-E239-49C0-A36B-A3F2C855C3BA}" dt="2023-11-02T06:18:48.523" v="16930"/>
          <ac:spMkLst>
            <pc:docMk/>
            <pc:sldMk cId="2891423568" sldId="2567"/>
            <ac:spMk id="182" creationId="{C45F328B-FCCB-B81B-F285-9B333B006658}"/>
          </ac:spMkLst>
        </pc:spChg>
        <pc:spChg chg="add mod replST">
          <ac:chgData name="Aurelien Domont" userId="6da7715ce44349b3" providerId="LiveId" clId="{8C97B853-E239-49C0-A36B-A3F2C855C3BA}" dt="2023-11-02T06:18:48.523" v="16930"/>
          <ac:spMkLst>
            <pc:docMk/>
            <pc:sldMk cId="2891423568" sldId="2567"/>
            <ac:spMk id="183" creationId="{7909A02A-9343-C4A4-6BC4-5925E7953031}"/>
          </ac:spMkLst>
        </pc:spChg>
        <pc:spChg chg="add mod replST">
          <ac:chgData name="Aurelien Domont" userId="6da7715ce44349b3" providerId="LiveId" clId="{8C97B853-E239-49C0-A36B-A3F2C855C3BA}" dt="2023-11-02T06:18:48.523" v="16930"/>
          <ac:spMkLst>
            <pc:docMk/>
            <pc:sldMk cId="2891423568" sldId="2567"/>
            <ac:spMk id="184" creationId="{6918FEB4-0AE7-6652-6FD1-D7CB4B91C588}"/>
          </ac:spMkLst>
        </pc:spChg>
        <pc:spChg chg="add mod replST">
          <ac:chgData name="Aurelien Domont" userId="6da7715ce44349b3" providerId="LiveId" clId="{8C97B853-E239-49C0-A36B-A3F2C855C3BA}" dt="2023-11-02T06:18:48.523" v="16930"/>
          <ac:spMkLst>
            <pc:docMk/>
            <pc:sldMk cId="2891423568" sldId="2567"/>
            <ac:spMk id="185" creationId="{6F292C2A-BDBA-1A01-BB45-63419C66AB4A}"/>
          </ac:spMkLst>
        </pc:spChg>
        <pc:spChg chg="add mod replST">
          <ac:chgData name="Aurelien Domont" userId="6da7715ce44349b3" providerId="LiveId" clId="{8C97B853-E239-49C0-A36B-A3F2C855C3BA}" dt="2023-11-02T06:18:48.523" v="16930"/>
          <ac:spMkLst>
            <pc:docMk/>
            <pc:sldMk cId="2891423568" sldId="2567"/>
            <ac:spMk id="186" creationId="{533855D8-B642-5BE0-EC82-BB884383807C}"/>
          </ac:spMkLst>
        </pc:spChg>
        <pc:spChg chg="add mod replST">
          <ac:chgData name="Aurelien Domont" userId="6da7715ce44349b3" providerId="LiveId" clId="{8C97B853-E239-49C0-A36B-A3F2C855C3BA}" dt="2023-11-02T06:18:48.523" v="16930"/>
          <ac:spMkLst>
            <pc:docMk/>
            <pc:sldMk cId="2891423568" sldId="2567"/>
            <ac:spMk id="187" creationId="{1713B62F-8FDC-FE71-B097-FD7D81A8E5C1}"/>
          </ac:spMkLst>
        </pc:spChg>
        <pc:spChg chg="add mod replST">
          <ac:chgData name="Aurelien Domont" userId="6da7715ce44349b3" providerId="LiveId" clId="{8C97B853-E239-49C0-A36B-A3F2C855C3BA}" dt="2023-11-02T06:18:48.523" v="16930"/>
          <ac:spMkLst>
            <pc:docMk/>
            <pc:sldMk cId="2891423568" sldId="2567"/>
            <ac:spMk id="188" creationId="{237FE35B-EA80-B3B4-721E-9EEF18F31F5B}"/>
          </ac:spMkLst>
        </pc:spChg>
        <pc:spChg chg="add mod replST">
          <ac:chgData name="Aurelien Domont" userId="6da7715ce44349b3" providerId="LiveId" clId="{8C97B853-E239-49C0-A36B-A3F2C855C3BA}" dt="2023-11-02T06:18:48.523" v="16930"/>
          <ac:spMkLst>
            <pc:docMk/>
            <pc:sldMk cId="2891423568" sldId="2567"/>
            <ac:spMk id="189" creationId="{BE76303A-E223-83B6-3EAC-831B61580628}"/>
          </ac:spMkLst>
        </pc:spChg>
        <pc:spChg chg="add mod replST">
          <ac:chgData name="Aurelien Domont" userId="6da7715ce44349b3" providerId="LiveId" clId="{8C97B853-E239-49C0-A36B-A3F2C855C3BA}" dt="2023-11-02T06:18:48.523" v="16930"/>
          <ac:spMkLst>
            <pc:docMk/>
            <pc:sldMk cId="2891423568" sldId="2567"/>
            <ac:spMk id="190" creationId="{7845E6D5-7A7C-AEAA-9A18-978AADB420CD}"/>
          </ac:spMkLst>
        </pc:spChg>
        <pc:spChg chg="add mod replST">
          <ac:chgData name="Aurelien Domont" userId="6da7715ce44349b3" providerId="LiveId" clId="{8C97B853-E239-49C0-A36B-A3F2C855C3BA}" dt="2023-11-02T06:18:48.523" v="16930"/>
          <ac:spMkLst>
            <pc:docMk/>
            <pc:sldMk cId="2891423568" sldId="2567"/>
            <ac:spMk id="191" creationId="{F6B9587E-4FB4-D273-72EE-6F0208DA87C6}"/>
          </ac:spMkLst>
        </pc:spChg>
        <pc:spChg chg="add mod replST">
          <ac:chgData name="Aurelien Domont" userId="6da7715ce44349b3" providerId="LiveId" clId="{8C97B853-E239-49C0-A36B-A3F2C855C3BA}" dt="2023-11-02T06:18:48.523" v="16930"/>
          <ac:spMkLst>
            <pc:docMk/>
            <pc:sldMk cId="2891423568" sldId="2567"/>
            <ac:spMk id="192" creationId="{BABE1414-C924-96E6-42D3-C6FA7EC68DBB}"/>
          </ac:spMkLst>
        </pc:spChg>
        <pc:spChg chg="add mod replST">
          <ac:chgData name="Aurelien Domont" userId="6da7715ce44349b3" providerId="LiveId" clId="{8C97B853-E239-49C0-A36B-A3F2C855C3BA}" dt="2023-11-02T06:18:48.523" v="16930"/>
          <ac:spMkLst>
            <pc:docMk/>
            <pc:sldMk cId="2891423568" sldId="2567"/>
            <ac:spMk id="193" creationId="{13D265FE-0DAE-2041-E1BE-45614376D665}"/>
          </ac:spMkLst>
        </pc:spChg>
        <pc:spChg chg="add mod replST">
          <ac:chgData name="Aurelien Domont" userId="6da7715ce44349b3" providerId="LiveId" clId="{8C97B853-E239-49C0-A36B-A3F2C855C3BA}" dt="2023-11-02T06:18:48.523" v="16930"/>
          <ac:spMkLst>
            <pc:docMk/>
            <pc:sldMk cId="2891423568" sldId="2567"/>
            <ac:spMk id="194" creationId="{05320EC5-A342-03AE-0AB0-A7C56A51C248}"/>
          </ac:spMkLst>
        </pc:spChg>
        <pc:spChg chg="add mod replST">
          <ac:chgData name="Aurelien Domont" userId="6da7715ce44349b3" providerId="LiveId" clId="{8C97B853-E239-49C0-A36B-A3F2C855C3BA}" dt="2023-11-02T06:18:48.523" v="16930"/>
          <ac:spMkLst>
            <pc:docMk/>
            <pc:sldMk cId="2891423568" sldId="2567"/>
            <ac:spMk id="195" creationId="{1E26210D-5BF8-191C-8355-F3A79A73439D}"/>
          </ac:spMkLst>
        </pc:spChg>
        <pc:spChg chg="add mod replST">
          <ac:chgData name="Aurelien Domont" userId="6da7715ce44349b3" providerId="LiveId" clId="{8C97B853-E239-49C0-A36B-A3F2C855C3BA}" dt="2023-11-02T06:18:48.523" v="16930"/>
          <ac:spMkLst>
            <pc:docMk/>
            <pc:sldMk cId="2891423568" sldId="2567"/>
            <ac:spMk id="196" creationId="{36AD9719-17B3-9179-444F-1F4D3E6B7328}"/>
          </ac:spMkLst>
        </pc:spChg>
        <pc:spChg chg="add mod replST">
          <ac:chgData name="Aurelien Domont" userId="6da7715ce44349b3" providerId="LiveId" clId="{8C97B853-E239-49C0-A36B-A3F2C855C3BA}" dt="2023-11-02T06:18:48.523" v="16930"/>
          <ac:spMkLst>
            <pc:docMk/>
            <pc:sldMk cId="2891423568" sldId="2567"/>
            <ac:spMk id="197" creationId="{2098B729-A928-96BF-2D22-8A1FD57C777B}"/>
          </ac:spMkLst>
        </pc:spChg>
        <pc:spChg chg="add mod replST">
          <ac:chgData name="Aurelien Domont" userId="6da7715ce44349b3" providerId="LiveId" clId="{8C97B853-E239-49C0-A36B-A3F2C855C3BA}" dt="2023-11-02T06:18:48.523" v="16930"/>
          <ac:spMkLst>
            <pc:docMk/>
            <pc:sldMk cId="2891423568" sldId="2567"/>
            <ac:spMk id="198" creationId="{317FE2AC-9F7A-F882-3A87-C2B445342E4A}"/>
          </ac:spMkLst>
        </pc:spChg>
        <pc:spChg chg="add mod replST">
          <ac:chgData name="Aurelien Domont" userId="6da7715ce44349b3" providerId="LiveId" clId="{8C97B853-E239-49C0-A36B-A3F2C855C3BA}" dt="2023-11-02T06:18:48.523" v="16930"/>
          <ac:spMkLst>
            <pc:docMk/>
            <pc:sldMk cId="2891423568" sldId="2567"/>
            <ac:spMk id="199" creationId="{72731D6D-7B94-E465-5E0B-99AAABF1B013}"/>
          </ac:spMkLst>
        </pc:spChg>
        <pc:spChg chg="add mod replST">
          <ac:chgData name="Aurelien Domont" userId="6da7715ce44349b3" providerId="LiveId" clId="{8C97B853-E239-49C0-A36B-A3F2C855C3BA}" dt="2023-11-02T06:18:48.523" v="16930"/>
          <ac:spMkLst>
            <pc:docMk/>
            <pc:sldMk cId="2891423568" sldId="2567"/>
            <ac:spMk id="200" creationId="{ABC06E62-0036-5D2E-EF3F-42C6987AA0DA}"/>
          </ac:spMkLst>
        </pc:spChg>
        <pc:spChg chg="add mod replST">
          <ac:chgData name="Aurelien Domont" userId="6da7715ce44349b3" providerId="LiveId" clId="{8C97B853-E239-49C0-A36B-A3F2C855C3BA}" dt="2023-11-02T06:18:48.523" v="16930"/>
          <ac:spMkLst>
            <pc:docMk/>
            <pc:sldMk cId="2891423568" sldId="2567"/>
            <ac:spMk id="201" creationId="{B0678320-BAD7-CB26-BBEB-EA459C424C41}"/>
          </ac:spMkLst>
        </pc:spChg>
        <pc:spChg chg="add mod replST">
          <ac:chgData name="Aurelien Domont" userId="6da7715ce44349b3" providerId="LiveId" clId="{8C97B853-E239-49C0-A36B-A3F2C855C3BA}" dt="2023-11-02T06:18:48.523" v="16930"/>
          <ac:spMkLst>
            <pc:docMk/>
            <pc:sldMk cId="2891423568" sldId="2567"/>
            <ac:spMk id="202" creationId="{BDAA9A7B-4090-70AA-5003-9CB2AC42C222}"/>
          </ac:spMkLst>
        </pc:spChg>
        <pc:spChg chg="add mod replST">
          <ac:chgData name="Aurelien Domont" userId="6da7715ce44349b3" providerId="LiveId" clId="{8C97B853-E239-49C0-A36B-A3F2C855C3BA}" dt="2023-11-02T06:18:48.523" v="16930"/>
          <ac:spMkLst>
            <pc:docMk/>
            <pc:sldMk cId="2891423568" sldId="2567"/>
            <ac:spMk id="203" creationId="{EFF1F879-2AAA-304D-03DD-E78943BF920E}"/>
          </ac:spMkLst>
        </pc:spChg>
        <pc:spChg chg="add mod replST">
          <ac:chgData name="Aurelien Domont" userId="6da7715ce44349b3" providerId="LiveId" clId="{8C97B853-E239-49C0-A36B-A3F2C855C3BA}" dt="2023-11-02T06:18:48.523" v="16930"/>
          <ac:spMkLst>
            <pc:docMk/>
            <pc:sldMk cId="2891423568" sldId="2567"/>
            <ac:spMk id="204" creationId="{3AF54E2B-0DA2-7888-6174-A125F9BE469A}"/>
          </ac:spMkLst>
        </pc:spChg>
        <pc:spChg chg="add mod replST">
          <ac:chgData name="Aurelien Domont" userId="6da7715ce44349b3" providerId="LiveId" clId="{8C97B853-E239-49C0-A36B-A3F2C855C3BA}" dt="2023-11-02T06:18:48.523" v="16930"/>
          <ac:spMkLst>
            <pc:docMk/>
            <pc:sldMk cId="2891423568" sldId="2567"/>
            <ac:spMk id="205" creationId="{D5C0463E-FEDB-6974-DE57-79E6DCCB4E45}"/>
          </ac:spMkLst>
        </pc:spChg>
        <pc:spChg chg="add mod replST">
          <ac:chgData name="Aurelien Domont" userId="6da7715ce44349b3" providerId="LiveId" clId="{8C97B853-E239-49C0-A36B-A3F2C855C3BA}" dt="2023-11-02T06:18:48.523" v="16930"/>
          <ac:spMkLst>
            <pc:docMk/>
            <pc:sldMk cId="2891423568" sldId="2567"/>
            <ac:spMk id="206" creationId="{CF3E29AD-DA4A-2A5C-CBE9-304B88D2375B}"/>
          </ac:spMkLst>
        </pc:spChg>
        <pc:spChg chg="add mod replST">
          <ac:chgData name="Aurelien Domont" userId="6da7715ce44349b3" providerId="LiveId" clId="{8C97B853-E239-49C0-A36B-A3F2C855C3BA}" dt="2023-11-02T06:18:48.523" v="16930"/>
          <ac:spMkLst>
            <pc:docMk/>
            <pc:sldMk cId="2891423568" sldId="2567"/>
            <ac:spMk id="207" creationId="{F001A14B-20C0-18EE-BA72-6ABC8A2B64AE}"/>
          </ac:spMkLst>
        </pc:spChg>
        <pc:spChg chg="add mod replST">
          <ac:chgData name="Aurelien Domont" userId="6da7715ce44349b3" providerId="LiveId" clId="{8C97B853-E239-49C0-A36B-A3F2C855C3BA}" dt="2023-11-02T06:18:48.523" v="16930"/>
          <ac:spMkLst>
            <pc:docMk/>
            <pc:sldMk cId="2891423568" sldId="2567"/>
            <ac:spMk id="208" creationId="{77D613C3-CB0E-61C5-0117-217DC0EA3B13}"/>
          </ac:spMkLst>
        </pc:spChg>
        <pc:spChg chg="add mod replST">
          <ac:chgData name="Aurelien Domont" userId="6da7715ce44349b3" providerId="LiveId" clId="{8C97B853-E239-49C0-A36B-A3F2C855C3BA}" dt="2023-11-02T06:18:48.523" v="16930"/>
          <ac:spMkLst>
            <pc:docMk/>
            <pc:sldMk cId="2891423568" sldId="2567"/>
            <ac:spMk id="209" creationId="{110F4832-CCB9-CAB5-555C-8BF749219483}"/>
          </ac:spMkLst>
        </pc:spChg>
        <pc:spChg chg="add mod replST">
          <ac:chgData name="Aurelien Domont" userId="6da7715ce44349b3" providerId="LiveId" clId="{8C97B853-E239-49C0-A36B-A3F2C855C3BA}" dt="2023-11-02T06:18:48.523" v="16930"/>
          <ac:spMkLst>
            <pc:docMk/>
            <pc:sldMk cId="2891423568" sldId="2567"/>
            <ac:spMk id="210" creationId="{B94763CF-F1E8-F25C-B859-396F576161A7}"/>
          </ac:spMkLst>
        </pc:spChg>
        <pc:spChg chg="add mod replST">
          <ac:chgData name="Aurelien Domont" userId="6da7715ce44349b3" providerId="LiveId" clId="{8C97B853-E239-49C0-A36B-A3F2C855C3BA}" dt="2023-11-02T06:18:48.523" v="16930"/>
          <ac:spMkLst>
            <pc:docMk/>
            <pc:sldMk cId="2891423568" sldId="2567"/>
            <ac:spMk id="211" creationId="{46806FDB-DE6D-C4A4-991D-C0584AC9CBD6}"/>
          </ac:spMkLst>
        </pc:spChg>
        <pc:spChg chg="add mod replST">
          <ac:chgData name="Aurelien Domont" userId="6da7715ce44349b3" providerId="LiveId" clId="{8C97B853-E239-49C0-A36B-A3F2C855C3BA}" dt="2023-11-02T06:18:48.523" v="16930"/>
          <ac:spMkLst>
            <pc:docMk/>
            <pc:sldMk cId="2891423568" sldId="2567"/>
            <ac:spMk id="212" creationId="{013DFC5C-E2AB-8157-0079-1142553A7406}"/>
          </ac:spMkLst>
        </pc:spChg>
        <pc:spChg chg="add mod replST">
          <ac:chgData name="Aurelien Domont" userId="6da7715ce44349b3" providerId="LiveId" clId="{8C97B853-E239-49C0-A36B-A3F2C855C3BA}" dt="2023-11-02T06:18:48.523" v="16930"/>
          <ac:spMkLst>
            <pc:docMk/>
            <pc:sldMk cId="2891423568" sldId="2567"/>
            <ac:spMk id="213" creationId="{B9FBFDFC-4E59-FDED-C3C9-62F2F38E6F84}"/>
          </ac:spMkLst>
        </pc:spChg>
        <pc:spChg chg="add mod replST">
          <ac:chgData name="Aurelien Domont" userId="6da7715ce44349b3" providerId="LiveId" clId="{8C97B853-E239-49C0-A36B-A3F2C855C3BA}" dt="2023-11-02T06:18:48.523" v="16930"/>
          <ac:spMkLst>
            <pc:docMk/>
            <pc:sldMk cId="2891423568" sldId="2567"/>
            <ac:spMk id="214" creationId="{BF7A64A1-03F0-5A52-7136-41669B544FB4}"/>
          </ac:spMkLst>
        </pc:spChg>
        <pc:spChg chg="add mod replST">
          <ac:chgData name="Aurelien Domont" userId="6da7715ce44349b3" providerId="LiveId" clId="{8C97B853-E239-49C0-A36B-A3F2C855C3BA}" dt="2023-11-02T06:18:48.523" v="16930"/>
          <ac:spMkLst>
            <pc:docMk/>
            <pc:sldMk cId="2891423568" sldId="2567"/>
            <ac:spMk id="215" creationId="{7442E6DE-F481-9D18-BD59-7CE582D2E609}"/>
          </ac:spMkLst>
        </pc:spChg>
        <pc:spChg chg="add mod replST">
          <ac:chgData name="Aurelien Domont" userId="6da7715ce44349b3" providerId="LiveId" clId="{8C97B853-E239-49C0-A36B-A3F2C855C3BA}" dt="2023-11-02T06:18:48.523" v="16930"/>
          <ac:spMkLst>
            <pc:docMk/>
            <pc:sldMk cId="2891423568" sldId="2567"/>
            <ac:spMk id="216" creationId="{007A42F5-DAF7-E5D7-7C87-4627C9269E59}"/>
          </ac:spMkLst>
        </pc:spChg>
        <pc:spChg chg="add mod replST">
          <ac:chgData name="Aurelien Domont" userId="6da7715ce44349b3" providerId="LiveId" clId="{8C97B853-E239-49C0-A36B-A3F2C855C3BA}" dt="2023-11-02T06:18:48.523" v="16930"/>
          <ac:spMkLst>
            <pc:docMk/>
            <pc:sldMk cId="2891423568" sldId="2567"/>
            <ac:spMk id="217" creationId="{3843956F-E725-428B-041F-B68928354F6F}"/>
          </ac:spMkLst>
        </pc:spChg>
        <pc:spChg chg="add mod replST">
          <ac:chgData name="Aurelien Domont" userId="6da7715ce44349b3" providerId="LiveId" clId="{8C97B853-E239-49C0-A36B-A3F2C855C3BA}" dt="2023-11-02T06:18:48.523" v="16930"/>
          <ac:spMkLst>
            <pc:docMk/>
            <pc:sldMk cId="2891423568" sldId="2567"/>
            <ac:spMk id="218" creationId="{04C7B37E-2786-9AB4-C4BB-B2A5AB3B11C7}"/>
          </ac:spMkLst>
        </pc:spChg>
        <pc:spChg chg="add mod replST">
          <ac:chgData name="Aurelien Domont" userId="6da7715ce44349b3" providerId="LiveId" clId="{8C97B853-E239-49C0-A36B-A3F2C855C3BA}" dt="2023-11-02T06:18:48.523" v="16930"/>
          <ac:spMkLst>
            <pc:docMk/>
            <pc:sldMk cId="2891423568" sldId="2567"/>
            <ac:spMk id="219" creationId="{8A302DAE-9E36-57EF-2FD9-84D9A9D4E414}"/>
          </ac:spMkLst>
        </pc:spChg>
        <pc:spChg chg="add mod replST">
          <ac:chgData name="Aurelien Domont" userId="6da7715ce44349b3" providerId="LiveId" clId="{8C97B853-E239-49C0-A36B-A3F2C855C3BA}" dt="2023-11-02T06:18:48.523" v="16930"/>
          <ac:spMkLst>
            <pc:docMk/>
            <pc:sldMk cId="2891423568" sldId="2567"/>
            <ac:spMk id="220" creationId="{072C5EB4-4E65-7B1E-0D65-8C0EDC0B1779}"/>
          </ac:spMkLst>
        </pc:spChg>
        <pc:spChg chg="add mod replST">
          <ac:chgData name="Aurelien Domont" userId="6da7715ce44349b3" providerId="LiveId" clId="{8C97B853-E239-49C0-A36B-A3F2C855C3BA}" dt="2023-11-02T06:18:48.523" v="16930"/>
          <ac:spMkLst>
            <pc:docMk/>
            <pc:sldMk cId="2891423568" sldId="2567"/>
            <ac:spMk id="221" creationId="{976313EB-6DC9-D387-C1EB-4C94539F9506}"/>
          </ac:spMkLst>
        </pc:spChg>
        <pc:spChg chg="add mod replST">
          <ac:chgData name="Aurelien Domont" userId="6da7715ce44349b3" providerId="LiveId" clId="{8C97B853-E239-49C0-A36B-A3F2C855C3BA}" dt="2023-11-02T06:18:48.523" v="16930"/>
          <ac:spMkLst>
            <pc:docMk/>
            <pc:sldMk cId="2891423568" sldId="2567"/>
            <ac:spMk id="222" creationId="{22AF802A-F5ED-7AE7-DF75-2B6BB9E8F5D1}"/>
          </ac:spMkLst>
        </pc:spChg>
        <pc:spChg chg="add mod replST">
          <ac:chgData name="Aurelien Domont" userId="6da7715ce44349b3" providerId="LiveId" clId="{8C97B853-E239-49C0-A36B-A3F2C855C3BA}" dt="2023-11-02T06:18:48.523" v="16930"/>
          <ac:spMkLst>
            <pc:docMk/>
            <pc:sldMk cId="2891423568" sldId="2567"/>
            <ac:spMk id="223" creationId="{F5E45912-593C-0131-705D-0575D52FA70B}"/>
          </ac:spMkLst>
        </pc:spChg>
        <pc:spChg chg="add mod replST">
          <ac:chgData name="Aurelien Domont" userId="6da7715ce44349b3" providerId="LiveId" clId="{8C97B853-E239-49C0-A36B-A3F2C855C3BA}" dt="2023-11-02T06:18:48.523" v="16930"/>
          <ac:spMkLst>
            <pc:docMk/>
            <pc:sldMk cId="2891423568" sldId="2567"/>
            <ac:spMk id="224" creationId="{BEC616C9-F280-63FB-F29F-316BAF948430}"/>
          </ac:spMkLst>
        </pc:spChg>
        <pc:spChg chg="add mod replST">
          <ac:chgData name="Aurelien Domont" userId="6da7715ce44349b3" providerId="LiveId" clId="{8C97B853-E239-49C0-A36B-A3F2C855C3BA}" dt="2023-11-02T06:18:48.523" v="16930"/>
          <ac:spMkLst>
            <pc:docMk/>
            <pc:sldMk cId="2891423568" sldId="2567"/>
            <ac:spMk id="225" creationId="{CD2007B7-8B3E-54D3-8AE6-E71AC8DB01D2}"/>
          </ac:spMkLst>
        </pc:spChg>
        <pc:spChg chg="add mod replST">
          <ac:chgData name="Aurelien Domont" userId="6da7715ce44349b3" providerId="LiveId" clId="{8C97B853-E239-49C0-A36B-A3F2C855C3BA}" dt="2023-11-02T06:18:48.523" v="16930"/>
          <ac:spMkLst>
            <pc:docMk/>
            <pc:sldMk cId="2891423568" sldId="2567"/>
            <ac:spMk id="226" creationId="{E475DC69-4BCA-B424-E844-4839BDD8BD00}"/>
          </ac:spMkLst>
        </pc:spChg>
        <pc:spChg chg="add mod replST">
          <ac:chgData name="Aurelien Domont" userId="6da7715ce44349b3" providerId="LiveId" clId="{8C97B853-E239-49C0-A36B-A3F2C855C3BA}" dt="2023-11-02T06:18:48.523" v="16930"/>
          <ac:spMkLst>
            <pc:docMk/>
            <pc:sldMk cId="2891423568" sldId="2567"/>
            <ac:spMk id="227" creationId="{C2B98BC0-860D-084F-4A3E-B59E1787B1E6}"/>
          </ac:spMkLst>
        </pc:spChg>
        <pc:spChg chg="add mod replST">
          <ac:chgData name="Aurelien Domont" userId="6da7715ce44349b3" providerId="LiveId" clId="{8C97B853-E239-49C0-A36B-A3F2C855C3BA}" dt="2023-11-02T06:18:48.523" v="16930"/>
          <ac:spMkLst>
            <pc:docMk/>
            <pc:sldMk cId="2891423568" sldId="2567"/>
            <ac:spMk id="228" creationId="{C46BFB58-86E5-464A-9F2B-00B1490CD363}"/>
          </ac:spMkLst>
        </pc:spChg>
        <pc:spChg chg="add mod replST">
          <ac:chgData name="Aurelien Domont" userId="6da7715ce44349b3" providerId="LiveId" clId="{8C97B853-E239-49C0-A36B-A3F2C855C3BA}" dt="2023-11-02T06:18:48.523" v="16930"/>
          <ac:spMkLst>
            <pc:docMk/>
            <pc:sldMk cId="2891423568" sldId="2567"/>
            <ac:spMk id="229" creationId="{19F71F5F-ECDB-4539-E39D-782ADF07524E}"/>
          </ac:spMkLst>
        </pc:spChg>
        <pc:spChg chg="add mod replST">
          <ac:chgData name="Aurelien Domont" userId="6da7715ce44349b3" providerId="LiveId" clId="{8C97B853-E239-49C0-A36B-A3F2C855C3BA}" dt="2023-11-02T06:18:48.523" v="16930"/>
          <ac:spMkLst>
            <pc:docMk/>
            <pc:sldMk cId="2891423568" sldId="2567"/>
            <ac:spMk id="230" creationId="{A2CF60EF-EF25-27E7-D7CC-73B5D540278A}"/>
          </ac:spMkLst>
        </pc:spChg>
        <pc:spChg chg="add mod replST">
          <ac:chgData name="Aurelien Domont" userId="6da7715ce44349b3" providerId="LiveId" clId="{8C97B853-E239-49C0-A36B-A3F2C855C3BA}" dt="2023-11-02T06:18:48.523" v="16930"/>
          <ac:spMkLst>
            <pc:docMk/>
            <pc:sldMk cId="2891423568" sldId="2567"/>
            <ac:spMk id="231" creationId="{9D1B2F87-BE0E-B178-4532-B22841A30B86}"/>
          </ac:spMkLst>
        </pc:spChg>
        <pc:spChg chg="add mod replST">
          <ac:chgData name="Aurelien Domont" userId="6da7715ce44349b3" providerId="LiveId" clId="{8C97B853-E239-49C0-A36B-A3F2C855C3BA}" dt="2023-11-02T06:18:48.523" v="16930"/>
          <ac:spMkLst>
            <pc:docMk/>
            <pc:sldMk cId="2891423568" sldId="2567"/>
            <ac:spMk id="232" creationId="{0A5AADB8-B244-B45B-5193-E5A2D7B59294}"/>
          </ac:spMkLst>
        </pc:spChg>
        <pc:spChg chg="add mod replST">
          <ac:chgData name="Aurelien Domont" userId="6da7715ce44349b3" providerId="LiveId" clId="{8C97B853-E239-49C0-A36B-A3F2C855C3BA}" dt="2023-11-02T06:18:48.523" v="16930"/>
          <ac:spMkLst>
            <pc:docMk/>
            <pc:sldMk cId="2891423568" sldId="2567"/>
            <ac:spMk id="233" creationId="{9C81F6F5-08A4-410B-B4EE-18FDF8A5ED36}"/>
          </ac:spMkLst>
        </pc:spChg>
        <pc:spChg chg="add mod replST">
          <ac:chgData name="Aurelien Domont" userId="6da7715ce44349b3" providerId="LiveId" clId="{8C97B853-E239-49C0-A36B-A3F2C855C3BA}" dt="2023-11-02T06:18:48.523" v="16930"/>
          <ac:spMkLst>
            <pc:docMk/>
            <pc:sldMk cId="2891423568" sldId="2567"/>
            <ac:spMk id="234" creationId="{4748BA43-A3D1-1147-C508-D17DB007ECFB}"/>
          </ac:spMkLst>
        </pc:spChg>
        <pc:spChg chg="add mod replST">
          <ac:chgData name="Aurelien Domont" userId="6da7715ce44349b3" providerId="LiveId" clId="{8C97B853-E239-49C0-A36B-A3F2C855C3BA}" dt="2023-11-02T06:18:48.523" v="16930"/>
          <ac:spMkLst>
            <pc:docMk/>
            <pc:sldMk cId="2891423568" sldId="2567"/>
            <ac:spMk id="235" creationId="{F6F5927E-A10F-D9BD-94B7-F8ED438475E6}"/>
          </ac:spMkLst>
        </pc:spChg>
        <pc:spChg chg="add mod replST">
          <ac:chgData name="Aurelien Domont" userId="6da7715ce44349b3" providerId="LiveId" clId="{8C97B853-E239-49C0-A36B-A3F2C855C3BA}" dt="2023-11-02T06:18:48.523" v="16930"/>
          <ac:spMkLst>
            <pc:docMk/>
            <pc:sldMk cId="2891423568" sldId="2567"/>
            <ac:spMk id="236" creationId="{C3E791F9-ABED-6E47-B3C6-DDF9408EC5AC}"/>
          </ac:spMkLst>
        </pc:spChg>
        <pc:spChg chg="add mod replST">
          <ac:chgData name="Aurelien Domont" userId="6da7715ce44349b3" providerId="LiveId" clId="{8C97B853-E239-49C0-A36B-A3F2C855C3BA}" dt="2023-11-02T06:18:48.523" v="16930"/>
          <ac:spMkLst>
            <pc:docMk/>
            <pc:sldMk cId="2891423568" sldId="2567"/>
            <ac:spMk id="237" creationId="{929DDD2C-7AF1-CB66-F966-52882E79DBD1}"/>
          </ac:spMkLst>
        </pc:spChg>
        <pc:spChg chg="add mod replST">
          <ac:chgData name="Aurelien Domont" userId="6da7715ce44349b3" providerId="LiveId" clId="{8C97B853-E239-49C0-A36B-A3F2C855C3BA}" dt="2023-11-02T06:18:48.523" v="16930"/>
          <ac:spMkLst>
            <pc:docMk/>
            <pc:sldMk cId="2891423568" sldId="2567"/>
            <ac:spMk id="238" creationId="{A1764B9D-50F3-F0A4-9536-EAE21432BE79}"/>
          </ac:spMkLst>
        </pc:spChg>
        <pc:spChg chg="add mod replST">
          <ac:chgData name="Aurelien Domont" userId="6da7715ce44349b3" providerId="LiveId" clId="{8C97B853-E239-49C0-A36B-A3F2C855C3BA}" dt="2023-11-02T06:18:48.523" v="16930"/>
          <ac:spMkLst>
            <pc:docMk/>
            <pc:sldMk cId="2891423568" sldId="2567"/>
            <ac:spMk id="239" creationId="{828D3105-2FCA-A491-94C2-2B5508F4D23C}"/>
          </ac:spMkLst>
        </pc:spChg>
        <pc:spChg chg="add mod replST">
          <ac:chgData name="Aurelien Domont" userId="6da7715ce44349b3" providerId="LiveId" clId="{8C97B853-E239-49C0-A36B-A3F2C855C3BA}" dt="2023-11-02T06:18:48.523" v="16930"/>
          <ac:spMkLst>
            <pc:docMk/>
            <pc:sldMk cId="2891423568" sldId="2567"/>
            <ac:spMk id="240" creationId="{69882139-C2AE-D576-EFE9-3C95A5C3E235}"/>
          </ac:spMkLst>
        </pc:spChg>
        <pc:spChg chg="add mod replST">
          <ac:chgData name="Aurelien Domont" userId="6da7715ce44349b3" providerId="LiveId" clId="{8C97B853-E239-49C0-A36B-A3F2C855C3BA}" dt="2023-11-02T06:18:48.523" v="16930"/>
          <ac:spMkLst>
            <pc:docMk/>
            <pc:sldMk cId="2891423568" sldId="2567"/>
            <ac:spMk id="241" creationId="{FCA1CA87-7211-A7CB-76D7-7FE8D47E1E27}"/>
          </ac:spMkLst>
        </pc:spChg>
        <pc:spChg chg="add mod replST">
          <ac:chgData name="Aurelien Domont" userId="6da7715ce44349b3" providerId="LiveId" clId="{8C97B853-E239-49C0-A36B-A3F2C855C3BA}" dt="2023-11-02T06:18:48.523" v="16930"/>
          <ac:spMkLst>
            <pc:docMk/>
            <pc:sldMk cId="2891423568" sldId="2567"/>
            <ac:spMk id="242" creationId="{6DE443CE-C25F-A18E-76A3-7FB2CEC251D9}"/>
          </ac:spMkLst>
        </pc:spChg>
        <pc:spChg chg="add mod replST">
          <ac:chgData name="Aurelien Domont" userId="6da7715ce44349b3" providerId="LiveId" clId="{8C97B853-E239-49C0-A36B-A3F2C855C3BA}" dt="2023-11-02T06:18:48.523" v="16930"/>
          <ac:spMkLst>
            <pc:docMk/>
            <pc:sldMk cId="2891423568" sldId="2567"/>
            <ac:spMk id="243" creationId="{04A9D80A-0C5B-44D2-5F4B-E1822F0EC626}"/>
          </ac:spMkLst>
        </pc:spChg>
        <pc:spChg chg="add mod replST">
          <ac:chgData name="Aurelien Domont" userId="6da7715ce44349b3" providerId="LiveId" clId="{8C97B853-E239-49C0-A36B-A3F2C855C3BA}" dt="2023-11-02T06:18:48.523" v="16930"/>
          <ac:spMkLst>
            <pc:docMk/>
            <pc:sldMk cId="2891423568" sldId="2567"/>
            <ac:spMk id="244" creationId="{7DD17CDF-6A4E-D733-1369-7461737D2DA0}"/>
          </ac:spMkLst>
        </pc:spChg>
        <pc:spChg chg="add mod replST">
          <ac:chgData name="Aurelien Domont" userId="6da7715ce44349b3" providerId="LiveId" clId="{8C97B853-E239-49C0-A36B-A3F2C855C3BA}" dt="2023-11-02T06:18:48.523" v="16930"/>
          <ac:spMkLst>
            <pc:docMk/>
            <pc:sldMk cId="2891423568" sldId="2567"/>
            <ac:spMk id="245" creationId="{42FA6108-7C0B-DFB6-F58A-809207DCEE04}"/>
          </ac:spMkLst>
        </pc:spChg>
        <pc:spChg chg="add mod replST">
          <ac:chgData name="Aurelien Domont" userId="6da7715ce44349b3" providerId="LiveId" clId="{8C97B853-E239-49C0-A36B-A3F2C855C3BA}" dt="2023-11-02T06:18:48.523" v="16930"/>
          <ac:spMkLst>
            <pc:docMk/>
            <pc:sldMk cId="2891423568" sldId="2567"/>
            <ac:spMk id="246" creationId="{2D6F1FCE-3A2F-71D0-A45D-C02C24D38152}"/>
          </ac:spMkLst>
        </pc:spChg>
        <pc:spChg chg="add mod replST">
          <ac:chgData name="Aurelien Domont" userId="6da7715ce44349b3" providerId="LiveId" clId="{8C97B853-E239-49C0-A36B-A3F2C855C3BA}" dt="2023-11-02T06:18:48.523" v="16930"/>
          <ac:spMkLst>
            <pc:docMk/>
            <pc:sldMk cId="2891423568" sldId="2567"/>
            <ac:spMk id="247" creationId="{89EDBAE3-17E8-C334-CE5B-F14F1B930DA7}"/>
          </ac:spMkLst>
        </pc:spChg>
        <pc:spChg chg="add mod replST">
          <ac:chgData name="Aurelien Domont" userId="6da7715ce44349b3" providerId="LiveId" clId="{8C97B853-E239-49C0-A36B-A3F2C855C3BA}" dt="2023-11-02T06:18:48.523" v="16930"/>
          <ac:spMkLst>
            <pc:docMk/>
            <pc:sldMk cId="2891423568" sldId="2567"/>
            <ac:spMk id="248" creationId="{5EB331F3-CBFF-3270-0199-4E8F36315B75}"/>
          </ac:spMkLst>
        </pc:spChg>
        <pc:spChg chg="add mod replST">
          <ac:chgData name="Aurelien Domont" userId="6da7715ce44349b3" providerId="LiveId" clId="{8C97B853-E239-49C0-A36B-A3F2C855C3BA}" dt="2023-11-02T06:18:48.523" v="16930"/>
          <ac:spMkLst>
            <pc:docMk/>
            <pc:sldMk cId="2891423568" sldId="2567"/>
            <ac:spMk id="249" creationId="{F61D760E-2079-9DE9-AA4C-3203F6FF5C83}"/>
          </ac:spMkLst>
        </pc:spChg>
        <pc:spChg chg="add mod replST">
          <ac:chgData name="Aurelien Domont" userId="6da7715ce44349b3" providerId="LiveId" clId="{8C97B853-E239-49C0-A36B-A3F2C855C3BA}" dt="2023-11-02T06:18:48.523" v="16930"/>
          <ac:spMkLst>
            <pc:docMk/>
            <pc:sldMk cId="2891423568" sldId="2567"/>
            <ac:spMk id="250" creationId="{1BE893AE-C827-0B2D-E5E3-DEC14320E278}"/>
          </ac:spMkLst>
        </pc:spChg>
        <pc:spChg chg="add mod replST">
          <ac:chgData name="Aurelien Domont" userId="6da7715ce44349b3" providerId="LiveId" clId="{8C97B853-E239-49C0-A36B-A3F2C855C3BA}" dt="2023-11-02T06:18:48.523" v="16930"/>
          <ac:spMkLst>
            <pc:docMk/>
            <pc:sldMk cId="2891423568" sldId="2567"/>
            <ac:spMk id="251" creationId="{1C94D8F0-AAEF-98CB-3B3C-1B87BF0AC058}"/>
          </ac:spMkLst>
        </pc:spChg>
        <pc:spChg chg="add mod replST">
          <ac:chgData name="Aurelien Domont" userId="6da7715ce44349b3" providerId="LiveId" clId="{8C97B853-E239-49C0-A36B-A3F2C855C3BA}" dt="2023-11-02T06:18:48.523" v="16930"/>
          <ac:spMkLst>
            <pc:docMk/>
            <pc:sldMk cId="2891423568" sldId="2567"/>
            <ac:spMk id="252" creationId="{C90FFE9C-0EAA-3031-09A3-E52088AC56BA}"/>
          </ac:spMkLst>
        </pc:spChg>
        <pc:spChg chg="add mod replST">
          <ac:chgData name="Aurelien Domont" userId="6da7715ce44349b3" providerId="LiveId" clId="{8C97B853-E239-49C0-A36B-A3F2C855C3BA}" dt="2023-11-02T06:18:48.523" v="16930"/>
          <ac:spMkLst>
            <pc:docMk/>
            <pc:sldMk cId="2891423568" sldId="2567"/>
            <ac:spMk id="253" creationId="{1260FA29-9D26-4A39-4B35-0954148D6177}"/>
          </ac:spMkLst>
        </pc:spChg>
        <pc:spChg chg="add mod replST">
          <ac:chgData name="Aurelien Domont" userId="6da7715ce44349b3" providerId="LiveId" clId="{8C97B853-E239-49C0-A36B-A3F2C855C3BA}" dt="2023-11-02T06:18:48.523" v="16930"/>
          <ac:spMkLst>
            <pc:docMk/>
            <pc:sldMk cId="2891423568" sldId="2567"/>
            <ac:spMk id="254" creationId="{F3C088BB-E3A6-D519-C323-A9012C3962C9}"/>
          </ac:spMkLst>
        </pc:spChg>
        <pc:spChg chg="add mod replST">
          <ac:chgData name="Aurelien Domont" userId="6da7715ce44349b3" providerId="LiveId" clId="{8C97B853-E239-49C0-A36B-A3F2C855C3BA}" dt="2023-11-02T06:18:48.523" v="16930"/>
          <ac:spMkLst>
            <pc:docMk/>
            <pc:sldMk cId="2891423568" sldId="2567"/>
            <ac:spMk id="255" creationId="{1564A317-79BE-1E4A-A96B-151054997CA8}"/>
          </ac:spMkLst>
        </pc:spChg>
        <pc:spChg chg="add mod replST">
          <ac:chgData name="Aurelien Domont" userId="6da7715ce44349b3" providerId="LiveId" clId="{8C97B853-E239-49C0-A36B-A3F2C855C3BA}" dt="2023-11-02T06:18:48.523" v="16930"/>
          <ac:spMkLst>
            <pc:docMk/>
            <pc:sldMk cId="2891423568" sldId="2567"/>
            <ac:spMk id="256" creationId="{7358FD3E-B7F5-D15E-C500-E1AF0C3317CA}"/>
          </ac:spMkLst>
        </pc:spChg>
        <pc:spChg chg="add mod replST">
          <ac:chgData name="Aurelien Domont" userId="6da7715ce44349b3" providerId="LiveId" clId="{8C97B853-E239-49C0-A36B-A3F2C855C3BA}" dt="2023-11-02T06:18:48.523" v="16930"/>
          <ac:spMkLst>
            <pc:docMk/>
            <pc:sldMk cId="2891423568" sldId="2567"/>
            <ac:spMk id="257" creationId="{3747B7AD-0DE0-64A9-2722-A51DFD84BC5B}"/>
          </ac:spMkLst>
        </pc:spChg>
        <pc:spChg chg="add mod replST">
          <ac:chgData name="Aurelien Domont" userId="6da7715ce44349b3" providerId="LiveId" clId="{8C97B853-E239-49C0-A36B-A3F2C855C3BA}" dt="2023-11-02T06:18:48.523" v="16930"/>
          <ac:spMkLst>
            <pc:docMk/>
            <pc:sldMk cId="2891423568" sldId="2567"/>
            <ac:spMk id="258" creationId="{2AEB0547-FD07-AC76-D222-57ECD024BD0D}"/>
          </ac:spMkLst>
        </pc:spChg>
        <pc:spChg chg="add mod replST">
          <ac:chgData name="Aurelien Domont" userId="6da7715ce44349b3" providerId="LiveId" clId="{8C97B853-E239-49C0-A36B-A3F2C855C3BA}" dt="2023-11-02T06:18:48.523" v="16930"/>
          <ac:spMkLst>
            <pc:docMk/>
            <pc:sldMk cId="2891423568" sldId="2567"/>
            <ac:spMk id="259" creationId="{F7F0D4F4-D103-446A-636F-6A300D0C8059}"/>
          </ac:spMkLst>
        </pc:spChg>
        <pc:spChg chg="add mod replST">
          <ac:chgData name="Aurelien Domont" userId="6da7715ce44349b3" providerId="LiveId" clId="{8C97B853-E239-49C0-A36B-A3F2C855C3BA}" dt="2023-11-02T06:18:48.523" v="16930"/>
          <ac:spMkLst>
            <pc:docMk/>
            <pc:sldMk cId="2891423568" sldId="2567"/>
            <ac:spMk id="260" creationId="{8E2F2A75-2B28-02E5-19FF-B470418E1081}"/>
          </ac:spMkLst>
        </pc:spChg>
        <pc:spChg chg="add mod replST">
          <ac:chgData name="Aurelien Domont" userId="6da7715ce44349b3" providerId="LiveId" clId="{8C97B853-E239-49C0-A36B-A3F2C855C3BA}" dt="2023-11-02T06:18:48.523" v="16930"/>
          <ac:spMkLst>
            <pc:docMk/>
            <pc:sldMk cId="2891423568" sldId="2567"/>
            <ac:spMk id="261" creationId="{7FFE79AC-CE46-CAF4-350D-BFAADE44DB4E}"/>
          </ac:spMkLst>
        </pc:spChg>
        <pc:spChg chg="add mod replST">
          <ac:chgData name="Aurelien Domont" userId="6da7715ce44349b3" providerId="LiveId" clId="{8C97B853-E239-49C0-A36B-A3F2C855C3BA}" dt="2023-11-02T06:18:48.523" v="16930"/>
          <ac:spMkLst>
            <pc:docMk/>
            <pc:sldMk cId="2891423568" sldId="2567"/>
            <ac:spMk id="262" creationId="{8FEFB75C-1DC6-D762-A100-AF5A56F7E6D2}"/>
          </ac:spMkLst>
        </pc:spChg>
        <pc:spChg chg="add mod replST">
          <ac:chgData name="Aurelien Domont" userId="6da7715ce44349b3" providerId="LiveId" clId="{8C97B853-E239-49C0-A36B-A3F2C855C3BA}" dt="2023-11-02T06:18:48.523" v="16930"/>
          <ac:spMkLst>
            <pc:docMk/>
            <pc:sldMk cId="2891423568" sldId="2567"/>
            <ac:spMk id="263" creationId="{03778E91-9348-8E57-03F1-EAB766E6192D}"/>
          </ac:spMkLst>
        </pc:spChg>
        <pc:spChg chg="add mod replST">
          <ac:chgData name="Aurelien Domont" userId="6da7715ce44349b3" providerId="LiveId" clId="{8C97B853-E239-49C0-A36B-A3F2C855C3BA}" dt="2023-11-02T06:18:48.523" v="16930"/>
          <ac:spMkLst>
            <pc:docMk/>
            <pc:sldMk cId="2891423568" sldId="2567"/>
            <ac:spMk id="264" creationId="{6FBD1410-44B2-1ACF-0A0E-74A3051CEBBD}"/>
          </ac:spMkLst>
        </pc:spChg>
        <pc:spChg chg="add mod replST">
          <ac:chgData name="Aurelien Domont" userId="6da7715ce44349b3" providerId="LiveId" clId="{8C97B853-E239-49C0-A36B-A3F2C855C3BA}" dt="2023-11-02T06:18:48.523" v="16930"/>
          <ac:spMkLst>
            <pc:docMk/>
            <pc:sldMk cId="2891423568" sldId="2567"/>
            <ac:spMk id="265" creationId="{0E3867BA-68EE-4968-BBBC-DB1015EDF271}"/>
          </ac:spMkLst>
        </pc:spChg>
        <pc:spChg chg="add mod replST">
          <ac:chgData name="Aurelien Domont" userId="6da7715ce44349b3" providerId="LiveId" clId="{8C97B853-E239-49C0-A36B-A3F2C855C3BA}" dt="2023-11-02T06:18:48.523" v="16930"/>
          <ac:spMkLst>
            <pc:docMk/>
            <pc:sldMk cId="2891423568" sldId="2567"/>
            <ac:spMk id="266" creationId="{96CF4564-6F8B-3770-BB85-1A6E8C03E469}"/>
          </ac:spMkLst>
        </pc:spChg>
        <pc:spChg chg="add mod replST">
          <ac:chgData name="Aurelien Domont" userId="6da7715ce44349b3" providerId="LiveId" clId="{8C97B853-E239-49C0-A36B-A3F2C855C3BA}" dt="2023-11-02T06:18:48.523" v="16930"/>
          <ac:spMkLst>
            <pc:docMk/>
            <pc:sldMk cId="2891423568" sldId="2567"/>
            <ac:spMk id="267" creationId="{92BA2288-3CA3-3CA0-F392-1FB6E2C43AEF}"/>
          </ac:spMkLst>
        </pc:spChg>
        <pc:spChg chg="add mod replST">
          <ac:chgData name="Aurelien Domont" userId="6da7715ce44349b3" providerId="LiveId" clId="{8C97B853-E239-49C0-A36B-A3F2C855C3BA}" dt="2023-11-02T06:18:48.523" v="16930"/>
          <ac:spMkLst>
            <pc:docMk/>
            <pc:sldMk cId="2891423568" sldId="2567"/>
            <ac:spMk id="268" creationId="{7A995E01-E75B-5DA0-21ED-FDCD065DB5EF}"/>
          </ac:spMkLst>
        </pc:spChg>
        <pc:spChg chg="add mod replST">
          <ac:chgData name="Aurelien Domont" userId="6da7715ce44349b3" providerId="LiveId" clId="{8C97B853-E239-49C0-A36B-A3F2C855C3BA}" dt="2023-11-02T06:18:48.523" v="16930"/>
          <ac:spMkLst>
            <pc:docMk/>
            <pc:sldMk cId="2891423568" sldId="2567"/>
            <ac:spMk id="269" creationId="{4C157FE2-1D52-ACE4-57A3-5264D9485003}"/>
          </ac:spMkLst>
        </pc:spChg>
        <pc:spChg chg="add mod replST">
          <ac:chgData name="Aurelien Domont" userId="6da7715ce44349b3" providerId="LiveId" clId="{8C97B853-E239-49C0-A36B-A3F2C855C3BA}" dt="2023-11-02T06:18:48.523" v="16930"/>
          <ac:spMkLst>
            <pc:docMk/>
            <pc:sldMk cId="2891423568" sldId="2567"/>
            <ac:spMk id="270" creationId="{E3673CF1-39FA-C564-DB66-FAFA5DCA3B96}"/>
          </ac:spMkLst>
        </pc:spChg>
        <pc:spChg chg="add mod replST">
          <ac:chgData name="Aurelien Domont" userId="6da7715ce44349b3" providerId="LiveId" clId="{8C97B853-E239-49C0-A36B-A3F2C855C3BA}" dt="2023-11-02T06:18:48.523" v="16930"/>
          <ac:spMkLst>
            <pc:docMk/>
            <pc:sldMk cId="2891423568" sldId="2567"/>
            <ac:spMk id="271" creationId="{622B4DCD-183A-A354-AF77-BCBFBC4F377D}"/>
          </ac:spMkLst>
        </pc:spChg>
        <pc:spChg chg="add mod replST">
          <ac:chgData name="Aurelien Domont" userId="6da7715ce44349b3" providerId="LiveId" clId="{8C97B853-E239-49C0-A36B-A3F2C855C3BA}" dt="2023-11-02T06:18:48.523" v="16930"/>
          <ac:spMkLst>
            <pc:docMk/>
            <pc:sldMk cId="2891423568" sldId="2567"/>
            <ac:spMk id="272" creationId="{53EF3ABB-6664-6B1D-71BF-07C8B45E44B6}"/>
          </ac:spMkLst>
        </pc:spChg>
        <pc:spChg chg="add mod replST">
          <ac:chgData name="Aurelien Domont" userId="6da7715ce44349b3" providerId="LiveId" clId="{8C97B853-E239-49C0-A36B-A3F2C855C3BA}" dt="2023-11-02T06:18:48.523" v="16930"/>
          <ac:spMkLst>
            <pc:docMk/>
            <pc:sldMk cId="2891423568" sldId="2567"/>
            <ac:spMk id="273" creationId="{A3242149-7E3F-19E8-9195-0D7E38BFCACB}"/>
          </ac:spMkLst>
        </pc:spChg>
        <pc:spChg chg="add mod replST">
          <ac:chgData name="Aurelien Domont" userId="6da7715ce44349b3" providerId="LiveId" clId="{8C97B853-E239-49C0-A36B-A3F2C855C3BA}" dt="2023-11-02T06:18:48.523" v="16930"/>
          <ac:spMkLst>
            <pc:docMk/>
            <pc:sldMk cId="2891423568" sldId="2567"/>
            <ac:spMk id="274" creationId="{53A97A08-476F-30EF-1175-129B62B6820D}"/>
          </ac:spMkLst>
        </pc:spChg>
        <pc:spChg chg="add mod replST">
          <ac:chgData name="Aurelien Domont" userId="6da7715ce44349b3" providerId="LiveId" clId="{8C97B853-E239-49C0-A36B-A3F2C855C3BA}" dt="2023-11-02T06:18:48.523" v="16930"/>
          <ac:spMkLst>
            <pc:docMk/>
            <pc:sldMk cId="2891423568" sldId="2567"/>
            <ac:spMk id="275" creationId="{3D28105B-A90F-0330-3D7C-B08ED7450C48}"/>
          </ac:spMkLst>
        </pc:spChg>
        <pc:spChg chg="add mod replST">
          <ac:chgData name="Aurelien Domont" userId="6da7715ce44349b3" providerId="LiveId" clId="{8C97B853-E239-49C0-A36B-A3F2C855C3BA}" dt="2023-11-02T06:18:48.523" v="16930"/>
          <ac:spMkLst>
            <pc:docMk/>
            <pc:sldMk cId="2891423568" sldId="2567"/>
            <ac:spMk id="276" creationId="{C3351B7E-5ACF-9B8E-0F36-DB638CDAA878}"/>
          </ac:spMkLst>
        </pc:spChg>
        <pc:spChg chg="add mod replST">
          <ac:chgData name="Aurelien Domont" userId="6da7715ce44349b3" providerId="LiveId" clId="{8C97B853-E239-49C0-A36B-A3F2C855C3BA}" dt="2023-11-02T06:18:48.523" v="16930"/>
          <ac:spMkLst>
            <pc:docMk/>
            <pc:sldMk cId="2891423568" sldId="2567"/>
            <ac:spMk id="277" creationId="{8C297862-E3F0-8E94-50C0-7E7D5E518385}"/>
          </ac:spMkLst>
        </pc:spChg>
        <pc:spChg chg="add mod replST">
          <ac:chgData name="Aurelien Domont" userId="6da7715ce44349b3" providerId="LiveId" clId="{8C97B853-E239-49C0-A36B-A3F2C855C3BA}" dt="2023-11-02T06:18:48.523" v="16930"/>
          <ac:spMkLst>
            <pc:docMk/>
            <pc:sldMk cId="2891423568" sldId="2567"/>
            <ac:spMk id="278" creationId="{AC5FA9AA-6356-C1B7-BC62-0E16B136A765}"/>
          </ac:spMkLst>
        </pc:spChg>
        <pc:spChg chg="add mod replST">
          <ac:chgData name="Aurelien Domont" userId="6da7715ce44349b3" providerId="LiveId" clId="{8C97B853-E239-49C0-A36B-A3F2C855C3BA}" dt="2023-11-02T06:18:48.523" v="16930"/>
          <ac:spMkLst>
            <pc:docMk/>
            <pc:sldMk cId="2891423568" sldId="2567"/>
            <ac:spMk id="279" creationId="{54C2CA17-09B2-EFE3-A048-1BEBBADA1590}"/>
          </ac:spMkLst>
        </pc:spChg>
        <pc:spChg chg="add mod replST">
          <ac:chgData name="Aurelien Domont" userId="6da7715ce44349b3" providerId="LiveId" clId="{8C97B853-E239-49C0-A36B-A3F2C855C3BA}" dt="2023-11-02T06:18:48.523" v="16930"/>
          <ac:spMkLst>
            <pc:docMk/>
            <pc:sldMk cId="2891423568" sldId="2567"/>
            <ac:spMk id="280" creationId="{A5695562-4247-9F0A-2337-005D733B53F2}"/>
          </ac:spMkLst>
        </pc:spChg>
        <pc:spChg chg="add mod replST">
          <ac:chgData name="Aurelien Domont" userId="6da7715ce44349b3" providerId="LiveId" clId="{8C97B853-E239-49C0-A36B-A3F2C855C3BA}" dt="2023-11-02T06:18:48.523" v="16930"/>
          <ac:spMkLst>
            <pc:docMk/>
            <pc:sldMk cId="2891423568" sldId="2567"/>
            <ac:spMk id="281" creationId="{AB29F8D1-49FC-CD68-1565-C7CE67012043}"/>
          </ac:spMkLst>
        </pc:spChg>
        <pc:spChg chg="add mod replST">
          <ac:chgData name="Aurelien Domont" userId="6da7715ce44349b3" providerId="LiveId" clId="{8C97B853-E239-49C0-A36B-A3F2C855C3BA}" dt="2023-11-02T06:18:48.523" v="16930"/>
          <ac:spMkLst>
            <pc:docMk/>
            <pc:sldMk cId="2891423568" sldId="2567"/>
            <ac:spMk id="282" creationId="{E0CB80A7-C89A-F6F3-CCBF-9EE1B567CE5E}"/>
          </ac:spMkLst>
        </pc:spChg>
        <pc:spChg chg="add mod replST">
          <ac:chgData name="Aurelien Domont" userId="6da7715ce44349b3" providerId="LiveId" clId="{8C97B853-E239-49C0-A36B-A3F2C855C3BA}" dt="2023-11-02T06:18:48.523" v="16930"/>
          <ac:spMkLst>
            <pc:docMk/>
            <pc:sldMk cId="2891423568" sldId="2567"/>
            <ac:spMk id="283" creationId="{B759F7FB-C10A-EFBD-D6E0-65D56BE64CFE}"/>
          </ac:spMkLst>
        </pc:spChg>
        <pc:spChg chg="add mod replST">
          <ac:chgData name="Aurelien Domont" userId="6da7715ce44349b3" providerId="LiveId" clId="{8C97B853-E239-49C0-A36B-A3F2C855C3BA}" dt="2023-11-02T06:18:48.523" v="16930"/>
          <ac:spMkLst>
            <pc:docMk/>
            <pc:sldMk cId="2891423568" sldId="2567"/>
            <ac:spMk id="284" creationId="{49877016-3A2B-2517-831B-937A40E60083}"/>
          </ac:spMkLst>
        </pc:spChg>
        <pc:spChg chg="add mod replST">
          <ac:chgData name="Aurelien Domont" userId="6da7715ce44349b3" providerId="LiveId" clId="{8C97B853-E239-49C0-A36B-A3F2C855C3BA}" dt="2023-11-02T06:18:48.523" v="16930"/>
          <ac:spMkLst>
            <pc:docMk/>
            <pc:sldMk cId="2891423568" sldId="2567"/>
            <ac:spMk id="285" creationId="{6775FE45-8497-94D5-501C-4014AA0B44C9}"/>
          </ac:spMkLst>
        </pc:spChg>
        <pc:spChg chg="add mod replST">
          <ac:chgData name="Aurelien Domont" userId="6da7715ce44349b3" providerId="LiveId" clId="{8C97B853-E239-49C0-A36B-A3F2C855C3BA}" dt="2023-11-02T06:18:48.523" v="16930"/>
          <ac:spMkLst>
            <pc:docMk/>
            <pc:sldMk cId="2891423568" sldId="2567"/>
            <ac:spMk id="286" creationId="{1F1518E1-F389-6F61-C7C0-A43A85DE68D1}"/>
          </ac:spMkLst>
        </pc:spChg>
        <pc:spChg chg="add mod replST">
          <ac:chgData name="Aurelien Domont" userId="6da7715ce44349b3" providerId="LiveId" clId="{8C97B853-E239-49C0-A36B-A3F2C855C3BA}" dt="2023-11-02T06:18:48.523" v="16930"/>
          <ac:spMkLst>
            <pc:docMk/>
            <pc:sldMk cId="2891423568" sldId="2567"/>
            <ac:spMk id="287" creationId="{48122191-EE6A-5028-702E-211134C97C8B}"/>
          </ac:spMkLst>
        </pc:spChg>
        <pc:spChg chg="add mod replST">
          <ac:chgData name="Aurelien Domont" userId="6da7715ce44349b3" providerId="LiveId" clId="{8C97B853-E239-49C0-A36B-A3F2C855C3BA}" dt="2023-11-02T06:18:48.523" v="16930"/>
          <ac:spMkLst>
            <pc:docMk/>
            <pc:sldMk cId="2891423568" sldId="2567"/>
            <ac:spMk id="288" creationId="{38C8E6EB-6D31-93B2-60F8-8C71F8F8C022}"/>
          </ac:spMkLst>
        </pc:spChg>
        <pc:spChg chg="add mod replST">
          <ac:chgData name="Aurelien Domont" userId="6da7715ce44349b3" providerId="LiveId" clId="{8C97B853-E239-49C0-A36B-A3F2C855C3BA}" dt="2023-11-02T06:18:48.523" v="16930"/>
          <ac:spMkLst>
            <pc:docMk/>
            <pc:sldMk cId="2891423568" sldId="2567"/>
            <ac:spMk id="289" creationId="{A32BFF70-CE53-87E9-98E3-D9E94920D93C}"/>
          </ac:spMkLst>
        </pc:spChg>
        <pc:spChg chg="add mod replST">
          <ac:chgData name="Aurelien Domont" userId="6da7715ce44349b3" providerId="LiveId" clId="{8C97B853-E239-49C0-A36B-A3F2C855C3BA}" dt="2023-11-02T06:18:48.523" v="16930"/>
          <ac:spMkLst>
            <pc:docMk/>
            <pc:sldMk cId="2891423568" sldId="2567"/>
            <ac:spMk id="290" creationId="{C2B09541-ABA0-F397-1F0B-DD78C8CBDA24}"/>
          </ac:spMkLst>
        </pc:spChg>
        <pc:spChg chg="add mod replST">
          <ac:chgData name="Aurelien Domont" userId="6da7715ce44349b3" providerId="LiveId" clId="{8C97B853-E239-49C0-A36B-A3F2C855C3BA}" dt="2023-11-02T06:18:48.523" v="16930"/>
          <ac:spMkLst>
            <pc:docMk/>
            <pc:sldMk cId="2891423568" sldId="2567"/>
            <ac:spMk id="291" creationId="{BF1B955A-1651-5172-0F54-E3A59F3DDBE9}"/>
          </ac:spMkLst>
        </pc:spChg>
        <pc:graphicFrameChg chg="mod">
          <ac:chgData name="Aurelien Domont" userId="6da7715ce44349b3" providerId="LiveId" clId="{8C97B853-E239-49C0-A36B-A3F2C855C3BA}" dt="2023-11-02T06:18:48.598" v="16932"/>
          <ac:graphicFrameMkLst>
            <pc:docMk/>
            <pc:sldMk cId="2891423568" sldId="2567"/>
            <ac:graphicFrameMk id="6" creationId="{7D825B00-E688-B0F3-14A2-091926C576C5}"/>
          </ac:graphicFrameMkLst>
        </pc:graphicFrameChg>
        <pc:cxnChg chg="add mod ord replST">
          <ac:chgData name="Aurelien Domont" userId="6da7715ce44349b3" providerId="LiveId" clId="{8C97B853-E239-49C0-A36B-A3F2C855C3BA}" dt="2023-11-02T06:18:48.523" v="16930"/>
          <ac:cxnSpMkLst>
            <pc:docMk/>
            <pc:sldMk cId="2891423568" sldId="2567"/>
            <ac:cxnSpMk id="46" creationId="{7F496599-E28F-EA4C-142F-387F59B3016C}"/>
          </ac:cxnSpMkLst>
        </pc:cxnChg>
        <pc:cxnChg chg="add mod ord replST">
          <ac:chgData name="Aurelien Domont" userId="6da7715ce44349b3" providerId="LiveId" clId="{8C97B853-E239-49C0-A36B-A3F2C855C3BA}" dt="2023-11-02T06:18:48.523" v="16930"/>
          <ac:cxnSpMkLst>
            <pc:docMk/>
            <pc:sldMk cId="2891423568" sldId="2567"/>
            <ac:cxnSpMk id="49" creationId="{D8ED9592-6BAE-4DAD-A42A-689C9A2C3F5B}"/>
          </ac:cxnSpMkLst>
        </pc:cxnChg>
        <pc:cxnChg chg="add mod ord replST">
          <ac:chgData name="Aurelien Domont" userId="6da7715ce44349b3" providerId="LiveId" clId="{8C97B853-E239-49C0-A36B-A3F2C855C3BA}" dt="2023-11-02T06:18:48.523" v="16930"/>
          <ac:cxnSpMkLst>
            <pc:docMk/>
            <pc:sldMk cId="2891423568" sldId="2567"/>
            <ac:cxnSpMk id="50" creationId="{0BC71C6C-E029-4B7E-1065-A7828CEC719C}"/>
          </ac:cxnSpMkLst>
        </pc:cxnChg>
        <pc:cxnChg chg="add mod ord replST">
          <ac:chgData name="Aurelien Domont" userId="6da7715ce44349b3" providerId="LiveId" clId="{8C97B853-E239-49C0-A36B-A3F2C855C3BA}" dt="2023-11-02T06:18:48.523" v="16930"/>
          <ac:cxnSpMkLst>
            <pc:docMk/>
            <pc:sldMk cId="2891423568" sldId="2567"/>
            <ac:cxnSpMk id="51" creationId="{4898043C-DABF-87CD-A7A9-3D58CBA8308E}"/>
          </ac:cxnSpMkLst>
        </pc:cxnChg>
        <pc:cxnChg chg="add mod ord replST">
          <ac:chgData name="Aurelien Domont" userId="6da7715ce44349b3" providerId="LiveId" clId="{8C97B853-E239-49C0-A36B-A3F2C855C3BA}" dt="2023-11-02T06:18:48.523" v="16930"/>
          <ac:cxnSpMkLst>
            <pc:docMk/>
            <pc:sldMk cId="2891423568" sldId="2567"/>
            <ac:cxnSpMk id="52" creationId="{F87B7DAD-678C-5381-9B32-19AADC339A4C}"/>
          </ac:cxnSpMkLst>
        </pc:cxnChg>
        <pc:cxnChg chg="add del mod ord replST">
          <ac:chgData name="Aurelien Domont" userId="6da7715ce44349b3" providerId="LiveId" clId="{8C97B853-E239-49C0-A36B-A3F2C855C3BA}" dt="2023-11-02T06:18:48.523" v="16930"/>
          <ac:cxnSpMkLst>
            <pc:docMk/>
            <pc:sldMk cId="2891423568" sldId="2567"/>
            <ac:cxnSpMk id="53" creationId="{FEA400F3-C33F-410A-8AF9-D2B82A4A05F0}"/>
          </ac:cxnSpMkLst>
        </pc:cxnChg>
        <pc:cxnChg chg="add del mod ord replST">
          <ac:chgData name="Aurelien Domont" userId="6da7715ce44349b3" providerId="LiveId" clId="{8C97B853-E239-49C0-A36B-A3F2C855C3BA}" dt="2023-11-02T06:18:48.523" v="16930"/>
          <ac:cxnSpMkLst>
            <pc:docMk/>
            <pc:sldMk cId="2891423568" sldId="2567"/>
            <ac:cxnSpMk id="54" creationId="{A88E839F-80EC-05A7-9C6B-B8F5A272C254}"/>
          </ac:cxnSpMkLst>
        </pc:cxnChg>
        <pc:cxnChg chg="add del mod ord replST">
          <ac:chgData name="Aurelien Domont" userId="6da7715ce44349b3" providerId="LiveId" clId="{8C97B853-E239-49C0-A36B-A3F2C855C3BA}" dt="2023-11-02T06:18:48.523" v="16930"/>
          <ac:cxnSpMkLst>
            <pc:docMk/>
            <pc:sldMk cId="2891423568" sldId="2567"/>
            <ac:cxnSpMk id="55" creationId="{C8F95FFC-DEB4-609B-8FA7-8B89C5629BE7}"/>
          </ac:cxnSpMkLst>
        </pc:cxnChg>
        <pc:cxnChg chg="add del mod ord replST">
          <ac:chgData name="Aurelien Domont" userId="6da7715ce44349b3" providerId="LiveId" clId="{8C97B853-E239-49C0-A36B-A3F2C855C3BA}" dt="2023-11-02T06:18:48.523" v="16930"/>
          <ac:cxnSpMkLst>
            <pc:docMk/>
            <pc:sldMk cId="2891423568" sldId="2567"/>
            <ac:cxnSpMk id="56" creationId="{D579B1EA-52AD-7DA5-579F-75639D75FCE3}"/>
          </ac:cxnSpMkLst>
        </pc:cxnChg>
        <pc:cxnChg chg="add del mod ord replST">
          <ac:chgData name="Aurelien Domont" userId="6da7715ce44349b3" providerId="LiveId" clId="{8C97B853-E239-49C0-A36B-A3F2C855C3BA}" dt="2023-11-02T06:18:48.523" v="16930"/>
          <ac:cxnSpMkLst>
            <pc:docMk/>
            <pc:sldMk cId="2891423568" sldId="2567"/>
            <ac:cxnSpMk id="57" creationId="{5321CE9A-144E-0282-7A3E-3390C0B3556C}"/>
          </ac:cxnSpMkLst>
        </pc:cxnChg>
        <pc:cxnChg chg="add del mod ord replST">
          <ac:chgData name="Aurelien Domont" userId="6da7715ce44349b3" providerId="LiveId" clId="{8C97B853-E239-49C0-A36B-A3F2C855C3BA}" dt="2023-11-02T06:18:48.523" v="16930"/>
          <ac:cxnSpMkLst>
            <pc:docMk/>
            <pc:sldMk cId="2891423568" sldId="2567"/>
            <ac:cxnSpMk id="58" creationId="{3629630C-2B15-74CA-8043-C7A97263C42D}"/>
          </ac:cxnSpMkLst>
        </pc:cxnChg>
        <pc:cxnChg chg="add del mod ord replST">
          <ac:chgData name="Aurelien Domont" userId="6da7715ce44349b3" providerId="LiveId" clId="{8C97B853-E239-49C0-A36B-A3F2C855C3BA}" dt="2023-11-02T06:18:48.523" v="16930"/>
          <ac:cxnSpMkLst>
            <pc:docMk/>
            <pc:sldMk cId="2891423568" sldId="2567"/>
            <ac:cxnSpMk id="59" creationId="{8A929C45-14A9-027E-92E4-7E3DA9DDA09E}"/>
          </ac:cxnSpMkLst>
        </pc:cxnChg>
        <pc:cxnChg chg="add del mod ord replST">
          <ac:chgData name="Aurelien Domont" userId="6da7715ce44349b3" providerId="LiveId" clId="{8C97B853-E239-49C0-A36B-A3F2C855C3BA}" dt="2023-11-02T06:18:48.523" v="16930"/>
          <ac:cxnSpMkLst>
            <pc:docMk/>
            <pc:sldMk cId="2891423568" sldId="2567"/>
            <ac:cxnSpMk id="60" creationId="{96E77571-3B87-7473-098D-5FEA01D7010C}"/>
          </ac:cxnSpMkLst>
        </pc:cxnChg>
        <pc:cxnChg chg="add del mod ord replST">
          <ac:chgData name="Aurelien Domont" userId="6da7715ce44349b3" providerId="LiveId" clId="{8C97B853-E239-49C0-A36B-A3F2C855C3BA}" dt="2023-11-02T06:18:48.523" v="16930"/>
          <ac:cxnSpMkLst>
            <pc:docMk/>
            <pc:sldMk cId="2891423568" sldId="2567"/>
            <ac:cxnSpMk id="61" creationId="{7D59262E-0217-EE8A-2DC0-575FC79DDE1B}"/>
          </ac:cxnSpMkLst>
        </pc:cxnChg>
        <pc:cxnChg chg="add del mod ord replST">
          <ac:chgData name="Aurelien Domont" userId="6da7715ce44349b3" providerId="LiveId" clId="{8C97B853-E239-49C0-A36B-A3F2C855C3BA}" dt="2023-11-02T06:18:48.523" v="16930"/>
          <ac:cxnSpMkLst>
            <pc:docMk/>
            <pc:sldMk cId="2891423568" sldId="2567"/>
            <ac:cxnSpMk id="62" creationId="{45EEF42F-BC63-AC66-71F0-8420C642CD76}"/>
          </ac:cxnSpMkLst>
        </pc:cxnChg>
        <pc:cxnChg chg="add del mod ord replST">
          <ac:chgData name="Aurelien Domont" userId="6da7715ce44349b3" providerId="LiveId" clId="{8C97B853-E239-49C0-A36B-A3F2C855C3BA}" dt="2023-11-02T06:11:39.306" v="8103"/>
          <ac:cxnSpMkLst>
            <pc:docMk/>
            <pc:sldMk cId="2891423568" sldId="2567"/>
            <ac:cxnSpMk id="63" creationId="{B1B95259-298B-43BF-534B-F3F9B661DA41}"/>
          </ac:cxnSpMkLst>
        </pc:cxnChg>
        <pc:cxnChg chg="add del mod ord replST">
          <ac:chgData name="Aurelien Domont" userId="6da7715ce44349b3" providerId="LiveId" clId="{8C97B853-E239-49C0-A36B-A3F2C855C3BA}" dt="2023-11-02T06:18:48.523" v="16930"/>
          <ac:cxnSpMkLst>
            <pc:docMk/>
            <pc:sldMk cId="2891423568" sldId="2567"/>
            <ac:cxnSpMk id="64" creationId="{FBDD34E8-9FC4-1299-526C-C2F378C60F05}"/>
          </ac:cxnSpMkLst>
        </pc:cxnChg>
        <pc:cxnChg chg="add mod ord replST">
          <ac:chgData name="Aurelien Domont" userId="6da7715ce44349b3" providerId="LiveId" clId="{8C97B853-E239-49C0-A36B-A3F2C855C3BA}" dt="2023-11-02T06:18:48.523" v="16930"/>
          <ac:cxnSpMkLst>
            <pc:docMk/>
            <pc:sldMk cId="2891423568" sldId="2567"/>
            <ac:cxnSpMk id="65" creationId="{4B15BF1B-A2C2-CE8E-15BA-D19800FA9DA8}"/>
          </ac:cxnSpMkLst>
        </pc:cxnChg>
        <pc:cxnChg chg="add mod ord replST">
          <ac:chgData name="Aurelien Domont" userId="6da7715ce44349b3" providerId="LiveId" clId="{8C97B853-E239-49C0-A36B-A3F2C855C3BA}" dt="2023-11-02T06:18:48.523" v="16930"/>
          <ac:cxnSpMkLst>
            <pc:docMk/>
            <pc:sldMk cId="2891423568" sldId="2567"/>
            <ac:cxnSpMk id="66" creationId="{DED0A3AC-3DC7-8384-B5AF-4C11A1874FFB}"/>
          </ac:cxnSpMkLst>
        </pc:cxnChg>
        <pc:cxnChg chg="add mod ord replST">
          <ac:chgData name="Aurelien Domont" userId="6da7715ce44349b3" providerId="LiveId" clId="{8C97B853-E239-49C0-A36B-A3F2C855C3BA}" dt="2023-11-02T06:18:48.523" v="16930"/>
          <ac:cxnSpMkLst>
            <pc:docMk/>
            <pc:sldMk cId="2891423568" sldId="2567"/>
            <ac:cxnSpMk id="67" creationId="{C2B3A3E1-F922-C615-ABA8-F3A6EF8F8F6E}"/>
          </ac:cxnSpMkLst>
        </pc:cxnChg>
        <pc:cxnChg chg="add mod ord replST">
          <ac:chgData name="Aurelien Domont" userId="6da7715ce44349b3" providerId="LiveId" clId="{8C97B853-E239-49C0-A36B-A3F2C855C3BA}" dt="2023-11-02T06:18:48.523" v="16930"/>
          <ac:cxnSpMkLst>
            <pc:docMk/>
            <pc:sldMk cId="2891423568" sldId="2567"/>
            <ac:cxnSpMk id="68" creationId="{721A3061-5A70-0FA7-9D7D-DB9150517B95}"/>
          </ac:cxnSpMkLst>
        </pc:cxnChg>
        <pc:cxnChg chg="add mod ord replST">
          <ac:chgData name="Aurelien Domont" userId="6da7715ce44349b3" providerId="LiveId" clId="{8C97B853-E239-49C0-A36B-A3F2C855C3BA}" dt="2023-11-02T06:18:48.523" v="16930"/>
          <ac:cxnSpMkLst>
            <pc:docMk/>
            <pc:sldMk cId="2891423568" sldId="2567"/>
            <ac:cxnSpMk id="69" creationId="{BE323640-A9E9-C6AF-DDC5-4F709900F29E}"/>
          </ac:cxnSpMkLst>
        </pc:cxnChg>
        <pc:cxnChg chg="add mod ord replST">
          <ac:chgData name="Aurelien Domont" userId="6da7715ce44349b3" providerId="LiveId" clId="{8C97B853-E239-49C0-A36B-A3F2C855C3BA}" dt="2023-11-02T06:18:48.523" v="16930"/>
          <ac:cxnSpMkLst>
            <pc:docMk/>
            <pc:sldMk cId="2891423568" sldId="2567"/>
            <ac:cxnSpMk id="108" creationId="{82C56767-5ECB-EF21-7E48-37395CA9A233}"/>
          </ac:cxnSpMkLst>
        </pc:cxnChg>
        <pc:cxnChg chg="add mod ord replST">
          <ac:chgData name="Aurelien Domont" userId="6da7715ce44349b3" providerId="LiveId" clId="{8C97B853-E239-49C0-A36B-A3F2C855C3BA}" dt="2023-11-02T06:18:48.523" v="16930"/>
          <ac:cxnSpMkLst>
            <pc:docMk/>
            <pc:sldMk cId="2891423568" sldId="2567"/>
            <ac:cxnSpMk id="109" creationId="{208F7235-3A40-6470-64C6-D42BC839565B}"/>
          </ac:cxnSpMkLst>
        </pc:cxnChg>
        <pc:cxnChg chg="add mod ord replST">
          <ac:chgData name="Aurelien Domont" userId="6da7715ce44349b3" providerId="LiveId" clId="{8C97B853-E239-49C0-A36B-A3F2C855C3BA}" dt="2023-11-02T06:18:48.523" v="16930"/>
          <ac:cxnSpMkLst>
            <pc:docMk/>
            <pc:sldMk cId="2891423568" sldId="2567"/>
            <ac:cxnSpMk id="110" creationId="{A2D63D71-991B-2720-1E65-5ABC62E1F3D8}"/>
          </ac:cxnSpMkLst>
        </pc:cxnChg>
        <pc:cxnChg chg="add mod ord replST">
          <ac:chgData name="Aurelien Domont" userId="6da7715ce44349b3" providerId="LiveId" clId="{8C97B853-E239-49C0-A36B-A3F2C855C3BA}" dt="2023-11-02T06:18:48.523" v="16930"/>
          <ac:cxnSpMkLst>
            <pc:docMk/>
            <pc:sldMk cId="2891423568" sldId="2567"/>
            <ac:cxnSpMk id="111" creationId="{1F7F47F8-1B3C-BAE9-6873-0EFA1D6CB7BC}"/>
          </ac:cxnSpMkLst>
        </pc:cxnChg>
        <pc:cxnChg chg="add mod ord replST">
          <ac:chgData name="Aurelien Domont" userId="6da7715ce44349b3" providerId="LiveId" clId="{8C97B853-E239-49C0-A36B-A3F2C855C3BA}" dt="2023-11-02T06:18:48.523" v="16930"/>
          <ac:cxnSpMkLst>
            <pc:docMk/>
            <pc:sldMk cId="2891423568" sldId="2567"/>
            <ac:cxnSpMk id="112" creationId="{A500F036-C395-A3A7-DF03-A3BA3E79C092}"/>
          </ac:cxnSpMkLst>
        </pc:cxnChg>
        <pc:cxnChg chg="add mod ord replST">
          <ac:chgData name="Aurelien Domont" userId="6da7715ce44349b3" providerId="LiveId" clId="{8C97B853-E239-49C0-A36B-A3F2C855C3BA}" dt="2023-11-02T06:18:48.523" v="16930"/>
          <ac:cxnSpMkLst>
            <pc:docMk/>
            <pc:sldMk cId="2891423568" sldId="2567"/>
            <ac:cxnSpMk id="113" creationId="{323EFA93-FC8E-0BDC-6EBB-074203293D71}"/>
          </ac:cxnSpMkLst>
        </pc:cxnChg>
        <pc:cxnChg chg="add mod ord replST">
          <ac:chgData name="Aurelien Domont" userId="6da7715ce44349b3" providerId="LiveId" clId="{8C97B853-E239-49C0-A36B-A3F2C855C3BA}" dt="2023-11-02T06:18:48.523" v="16930"/>
          <ac:cxnSpMkLst>
            <pc:docMk/>
            <pc:sldMk cId="2891423568" sldId="2567"/>
            <ac:cxnSpMk id="114" creationId="{A7628132-77BE-5708-B419-EA8D6178C8DE}"/>
          </ac:cxnSpMkLst>
        </pc:cxnChg>
        <pc:cxnChg chg="add del mod ord replST">
          <ac:chgData name="Aurelien Domont" userId="6da7715ce44349b3" providerId="LiveId" clId="{8C97B853-E239-49C0-A36B-A3F2C855C3BA}" dt="2023-11-02T06:18:48.523" v="16930"/>
          <ac:cxnSpMkLst>
            <pc:docMk/>
            <pc:sldMk cId="2891423568" sldId="2567"/>
            <ac:cxnSpMk id="115" creationId="{BAB81F75-B46F-1CAA-AB9E-1A634C0E583B}"/>
          </ac:cxnSpMkLst>
        </pc:cxnChg>
        <pc:cxnChg chg="add del mod ord replST">
          <ac:chgData name="Aurelien Domont" userId="6da7715ce44349b3" providerId="LiveId" clId="{8C97B853-E239-49C0-A36B-A3F2C855C3BA}" dt="2023-11-02T06:18:48.523" v="16930"/>
          <ac:cxnSpMkLst>
            <pc:docMk/>
            <pc:sldMk cId="2891423568" sldId="2567"/>
            <ac:cxnSpMk id="116" creationId="{CD6BF3B7-4E82-8FA0-E818-7FD57868FA2B}"/>
          </ac:cxnSpMkLst>
        </pc:cxnChg>
        <pc:cxnChg chg="add del mod ord replST">
          <ac:chgData name="Aurelien Domont" userId="6da7715ce44349b3" providerId="LiveId" clId="{8C97B853-E239-49C0-A36B-A3F2C855C3BA}" dt="2023-11-02T06:18:48.523" v="16930"/>
          <ac:cxnSpMkLst>
            <pc:docMk/>
            <pc:sldMk cId="2891423568" sldId="2567"/>
            <ac:cxnSpMk id="117" creationId="{0DD03539-16D6-F412-60DE-1BCF29092D6D}"/>
          </ac:cxnSpMkLst>
        </pc:cxnChg>
        <pc:cxnChg chg="add del mod ord replST">
          <ac:chgData name="Aurelien Domont" userId="6da7715ce44349b3" providerId="LiveId" clId="{8C97B853-E239-49C0-A36B-A3F2C855C3BA}" dt="2023-11-02T06:18:48.523" v="16930"/>
          <ac:cxnSpMkLst>
            <pc:docMk/>
            <pc:sldMk cId="2891423568" sldId="2567"/>
            <ac:cxnSpMk id="118" creationId="{806802CA-71F4-82DA-76B2-703E50A0B0D9}"/>
          </ac:cxnSpMkLst>
        </pc:cxnChg>
        <pc:cxnChg chg="add del mod ord replST">
          <ac:chgData name="Aurelien Domont" userId="6da7715ce44349b3" providerId="LiveId" clId="{8C97B853-E239-49C0-A36B-A3F2C855C3BA}" dt="2023-11-02T06:18:48.523" v="16930"/>
          <ac:cxnSpMkLst>
            <pc:docMk/>
            <pc:sldMk cId="2891423568" sldId="2567"/>
            <ac:cxnSpMk id="119" creationId="{B275B3E8-1036-F5DA-DBC3-A042AEE02F4B}"/>
          </ac:cxnSpMkLst>
        </pc:cxnChg>
        <pc:cxnChg chg="add del mod ord replST">
          <ac:chgData name="Aurelien Domont" userId="6da7715ce44349b3" providerId="LiveId" clId="{8C97B853-E239-49C0-A36B-A3F2C855C3BA}" dt="2023-11-02T06:18:48.523" v="16930"/>
          <ac:cxnSpMkLst>
            <pc:docMk/>
            <pc:sldMk cId="2891423568" sldId="2567"/>
            <ac:cxnSpMk id="120" creationId="{D00DADBC-725A-B0B1-289C-BC47D9D28D9E}"/>
          </ac:cxnSpMkLst>
        </pc:cxnChg>
        <pc:cxnChg chg="add del mod ord replST">
          <ac:chgData name="Aurelien Domont" userId="6da7715ce44349b3" providerId="LiveId" clId="{8C97B853-E239-49C0-A36B-A3F2C855C3BA}" dt="2023-11-02T06:11:44.949" v="8543"/>
          <ac:cxnSpMkLst>
            <pc:docMk/>
            <pc:sldMk cId="2891423568" sldId="2567"/>
            <ac:cxnSpMk id="121" creationId="{A47891CA-91C5-64FA-F577-CA59DC8631DA}"/>
          </ac:cxnSpMkLst>
        </pc:cxnChg>
        <pc:cxnChg chg="add del mod ord replST">
          <ac:chgData name="Aurelien Domont" userId="6da7715ce44349b3" providerId="LiveId" clId="{8C97B853-E239-49C0-A36B-A3F2C855C3BA}" dt="2023-11-02T06:18:48.523" v="16930"/>
          <ac:cxnSpMkLst>
            <pc:docMk/>
            <pc:sldMk cId="2891423568" sldId="2567"/>
            <ac:cxnSpMk id="122" creationId="{BC5A8AEE-47A4-B356-1F5C-9524B2A78411}"/>
          </ac:cxnSpMkLst>
        </pc:cxnChg>
        <pc:cxnChg chg="add del mod ord replST">
          <ac:chgData name="Aurelien Domont" userId="6da7715ce44349b3" providerId="LiveId" clId="{8C97B853-E239-49C0-A36B-A3F2C855C3BA}" dt="2023-11-02T06:18:48.523" v="16930"/>
          <ac:cxnSpMkLst>
            <pc:docMk/>
            <pc:sldMk cId="2891423568" sldId="2567"/>
            <ac:cxnSpMk id="123" creationId="{29CE7E3D-362F-96B1-EA1E-067967EC7088}"/>
          </ac:cxnSpMkLst>
        </pc:cxnChg>
        <pc:cxnChg chg="add del mod ord replST">
          <ac:chgData name="Aurelien Domont" userId="6da7715ce44349b3" providerId="LiveId" clId="{8C97B853-E239-49C0-A36B-A3F2C855C3BA}" dt="2023-11-02T06:18:48.523" v="16930"/>
          <ac:cxnSpMkLst>
            <pc:docMk/>
            <pc:sldMk cId="2891423568" sldId="2567"/>
            <ac:cxnSpMk id="124" creationId="{5046106E-5AD0-5EF5-8D9C-C8531D8EC4C6}"/>
          </ac:cxnSpMkLst>
        </pc:cxnChg>
        <pc:cxnChg chg="add del mod ord replST">
          <ac:chgData name="Aurelien Domont" userId="6da7715ce44349b3" providerId="LiveId" clId="{8C97B853-E239-49C0-A36B-A3F2C855C3BA}" dt="2023-11-02T06:18:48.523" v="16930"/>
          <ac:cxnSpMkLst>
            <pc:docMk/>
            <pc:sldMk cId="2891423568" sldId="2567"/>
            <ac:cxnSpMk id="125" creationId="{5CAD438E-60C1-8758-88DE-852B29848463}"/>
          </ac:cxnSpMkLst>
        </pc:cxnChg>
        <pc:cxnChg chg="add del mod ord replST">
          <ac:chgData name="Aurelien Domont" userId="6da7715ce44349b3" providerId="LiveId" clId="{8C97B853-E239-49C0-A36B-A3F2C855C3BA}" dt="2023-11-02T06:18:48.523" v="16930"/>
          <ac:cxnSpMkLst>
            <pc:docMk/>
            <pc:sldMk cId="2891423568" sldId="2567"/>
            <ac:cxnSpMk id="126" creationId="{025EAE3C-E716-4FF8-7DC0-AF6423877854}"/>
          </ac:cxnSpMkLst>
        </pc:cxnChg>
        <pc:cxnChg chg="add del mod ord replST">
          <ac:chgData name="Aurelien Domont" userId="6da7715ce44349b3" providerId="LiveId" clId="{8C97B853-E239-49C0-A36B-A3F2C855C3BA}" dt="2023-11-02T06:18:48.523" v="16930"/>
          <ac:cxnSpMkLst>
            <pc:docMk/>
            <pc:sldMk cId="2891423568" sldId="2567"/>
            <ac:cxnSpMk id="127" creationId="{CD4A52A8-1A40-E107-FBD0-60D28DDAA132}"/>
          </ac:cxnSpMkLst>
        </pc:cxnChg>
        <pc:cxnChg chg="add del mod ord replST">
          <ac:chgData name="Aurelien Domont" userId="6da7715ce44349b3" providerId="LiveId" clId="{8C97B853-E239-49C0-A36B-A3F2C855C3BA}" dt="2023-11-02T06:18:48.523" v="16930"/>
          <ac:cxnSpMkLst>
            <pc:docMk/>
            <pc:sldMk cId="2891423568" sldId="2567"/>
            <ac:cxnSpMk id="128" creationId="{2A3214F8-C344-240B-92E4-3049233EBFDC}"/>
          </ac:cxnSpMkLst>
        </pc:cxnChg>
        <pc:cxnChg chg="add del mod ord replST">
          <ac:chgData name="Aurelien Domont" userId="6da7715ce44349b3" providerId="LiveId" clId="{8C97B853-E239-49C0-A36B-A3F2C855C3BA}" dt="2023-11-02T06:18:48.523" v="16930"/>
          <ac:cxnSpMkLst>
            <pc:docMk/>
            <pc:sldMk cId="2891423568" sldId="2567"/>
            <ac:cxnSpMk id="129" creationId="{1C6F1F41-A881-EEB5-9093-72F80A16048D}"/>
          </ac:cxnSpMkLst>
        </pc:cxnChg>
        <pc:cxnChg chg="add del mod ord replST">
          <ac:chgData name="Aurelien Domont" userId="6da7715ce44349b3" providerId="LiveId" clId="{8C97B853-E239-49C0-A36B-A3F2C855C3BA}" dt="2023-11-02T06:18:48.523" v="16930"/>
          <ac:cxnSpMkLst>
            <pc:docMk/>
            <pc:sldMk cId="2891423568" sldId="2567"/>
            <ac:cxnSpMk id="130" creationId="{22E67F36-30DC-48EC-0F74-20C02D8671CF}"/>
          </ac:cxnSpMkLst>
        </pc:cxnChg>
        <pc:cxnChg chg="add del mod ord replST">
          <ac:chgData name="Aurelien Domont" userId="6da7715ce44349b3" providerId="LiveId" clId="{8C97B853-E239-49C0-A36B-A3F2C855C3BA}" dt="2023-11-02T06:18:48.523" v="16930"/>
          <ac:cxnSpMkLst>
            <pc:docMk/>
            <pc:sldMk cId="2891423568" sldId="2567"/>
            <ac:cxnSpMk id="131" creationId="{E458D9E1-83D1-BBCE-2592-DFA46DF02E11}"/>
          </ac:cxnSpMkLst>
        </pc:cxnChg>
        <pc:cxnChg chg="add del mod ord replST">
          <ac:chgData name="Aurelien Domont" userId="6da7715ce44349b3" providerId="LiveId" clId="{8C97B853-E239-49C0-A36B-A3F2C855C3BA}" dt="2023-11-02T06:18:48.523" v="16930"/>
          <ac:cxnSpMkLst>
            <pc:docMk/>
            <pc:sldMk cId="2891423568" sldId="2567"/>
            <ac:cxnSpMk id="132" creationId="{6156C1EB-6D77-3E33-1862-BFD8B7D71BD0}"/>
          </ac:cxnSpMkLst>
        </pc:cxnChg>
        <pc:cxnChg chg="add del mod ord replST">
          <ac:chgData name="Aurelien Domont" userId="6da7715ce44349b3" providerId="LiveId" clId="{8C97B853-E239-49C0-A36B-A3F2C855C3BA}" dt="2023-11-02T06:18:48.523" v="16930"/>
          <ac:cxnSpMkLst>
            <pc:docMk/>
            <pc:sldMk cId="2891423568" sldId="2567"/>
            <ac:cxnSpMk id="133" creationId="{F6EBD513-02AB-27C7-94D5-B9EA34948049}"/>
          </ac:cxnSpMkLst>
        </pc:cxnChg>
        <pc:cxnChg chg="add del mod ord replST">
          <ac:chgData name="Aurelien Domont" userId="6da7715ce44349b3" providerId="LiveId" clId="{8C97B853-E239-49C0-A36B-A3F2C855C3BA}" dt="2023-11-02T06:18:48.523" v="16930"/>
          <ac:cxnSpMkLst>
            <pc:docMk/>
            <pc:sldMk cId="2891423568" sldId="2567"/>
            <ac:cxnSpMk id="134" creationId="{308AE22C-1AF3-8952-DBB6-A97A6817D1F3}"/>
          </ac:cxnSpMkLst>
        </pc:cxnChg>
        <pc:cxnChg chg="add del mod ord replST">
          <ac:chgData name="Aurelien Domont" userId="6da7715ce44349b3" providerId="LiveId" clId="{8C97B853-E239-49C0-A36B-A3F2C855C3BA}" dt="2023-11-02T06:18:48.523" v="16930"/>
          <ac:cxnSpMkLst>
            <pc:docMk/>
            <pc:sldMk cId="2891423568" sldId="2567"/>
            <ac:cxnSpMk id="135" creationId="{390C207D-93CD-34AB-8546-1E98A783033E}"/>
          </ac:cxnSpMkLst>
        </pc:cxnChg>
        <pc:cxnChg chg="add del mod ord replST">
          <ac:chgData name="Aurelien Domont" userId="6da7715ce44349b3" providerId="LiveId" clId="{8C97B853-E239-49C0-A36B-A3F2C855C3BA}" dt="2023-11-02T06:18:48.523" v="16930"/>
          <ac:cxnSpMkLst>
            <pc:docMk/>
            <pc:sldMk cId="2891423568" sldId="2567"/>
            <ac:cxnSpMk id="136" creationId="{272A24D6-BDE2-DA5A-D60D-7FECE837FE09}"/>
          </ac:cxnSpMkLst>
        </pc:cxnChg>
        <pc:cxnChg chg="add del mod ord replST">
          <ac:chgData name="Aurelien Domont" userId="6da7715ce44349b3" providerId="LiveId" clId="{8C97B853-E239-49C0-A36B-A3F2C855C3BA}" dt="2023-11-02T06:18:48.523" v="16930"/>
          <ac:cxnSpMkLst>
            <pc:docMk/>
            <pc:sldMk cId="2891423568" sldId="2567"/>
            <ac:cxnSpMk id="137" creationId="{EEEC9B86-B6D0-8BE1-F5C9-EB75369619F0}"/>
          </ac:cxnSpMkLst>
        </pc:cxnChg>
        <pc:cxnChg chg="add del mod ord replST">
          <ac:chgData name="Aurelien Domont" userId="6da7715ce44349b3" providerId="LiveId" clId="{8C97B853-E239-49C0-A36B-A3F2C855C3BA}" dt="2023-11-02T06:18:48.523" v="16930"/>
          <ac:cxnSpMkLst>
            <pc:docMk/>
            <pc:sldMk cId="2891423568" sldId="2567"/>
            <ac:cxnSpMk id="138" creationId="{C16FE402-180F-F6A0-009C-9079B526FC20}"/>
          </ac:cxnSpMkLst>
        </pc:cxnChg>
        <pc:cxnChg chg="add del mod ord replST">
          <ac:chgData name="Aurelien Domont" userId="6da7715ce44349b3" providerId="LiveId" clId="{8C97B853-E239-49C0-A36B-A3F2C855C3BA}" dt="2023-11-02T06:18:48.523" v="16930"/>
          <ac:cxnSpMkLst>
            <pc:docMk/>
            <pc:sldMk cId="2891423568" sldId="2567"/>
            <ac:cxnSpMk id="139" creationId="{C3DDBD9A-3583-9BC4-E3AA-F37ADB3EBD90}"/>
          </ac:cxnSpMkLst>
        </pc:cxnChg>
        <pc:cxnChg chg="add del mod ord replST">
          <ac:chgData name="Aurelien Domont" userId="6da7715ce44349b3" providerId="LiveId" clId="{8C97B853-E239-49C0-A36B-A3F2C855C3BA}" dt="2023-11-02T06:18:48.523" v="16930"/>
          <ac:cxnSpMkLst>
            <pc:docMk/>
            <pc:sldMk cId="2891423568" sldId="2567"/>
            <ac:cxnSpMk id="140" creationId="{64338E10-88DD-EE99-2051-EF1C80EE1D83}"/>
          </ac:cxnSpMkLst>
        </pc:cxnChg>
        <pc:cxnChg chg="add del mod ord replST">
          <ac:chgData name="Aurelien Domont" userId="6da7715ce44349b3" providerId="LiveId" clId="{8C97B853-E239-49C0-A36B-A3F2C855C3BA}" dt="2023-11-02T06:18:48.523" v="16930"/>
          <ac:cxnSpMkLst>
            <pc:docMk/>
            <pc:sldMk cId="2891423568" sldId="2567"/>
            <ac:cxnSpMk id="141" creationId="{D75BFC10-5614-3D5E-3143-A66246D04E0C}"/>
          </ac:cxnSpMkLst>
        </pc:cxnChg>
        <pc:cxnChg chg="add del mod ord replST">
          <ac:chgData name="Aurelien Domont" userId="6da7715ce44349b3" providerId="LiveId" clId="{8C97B853-E239-49C0-A36B-A3F2C855C3BA}" dt="2023-11-02T06:18:48.523" v="16930"/>
          <ac:cxnSpMkLst>
            <pc:docMk/>
            <pc:sldMk cId="2891423568" sldId="2567"/>
            <ac:cxnSpMk id="142" creationId="{4D54F097-D1DD-55A1-5FF9-48F50C76FE20}"/>
          </ac:cxnSpMkLst>
        </pc:cxnChg>
        <pc:cxnChg chg="add del mod ord replST">
          <ac:chgData name="Aurelien Domont" userId="6da7715ce44349b3" providerId="LiveId" clId="{8C97B853-E239-49C0-A36B-A3F2C855C3BA}" dt="2023-11-02T06:11:53.954" v="8721"/>
          <ac:cxnSpMkLst>
            <pc:docMk/>
            <pc:sldMk cId="2891423568" sldId="2567"/>
            <ac:cxnSpMk id="156" creationId="{F110F60F-06BD-6B38-7337-4ECBBBF28D7D}"/>
          </ac:cxnSpMkLst>
        </pc:cxnChg>
        <pc:cxnChg chg="add mod ord replST">
          <ac:chgData name="Aurelien Domont" userId="6da7715ce44349b3" providerId="LiveId" clId="{8C97B853-E239-49C0-A36B-A3F2C855C3BA}" dt="2023-11-02T06:18:48.523" v="16930"/>
          <ac:cxnSpMkLst>
            <pc:docMk/>
            <pc:sldMk cId="2891423568" sldId="2567"/>
            <ac:cxnSpMk id="158" creationId="{BD71468E-AA0B-56A5-3FA2-CD12B67E5009}"/>
          </ac:cxnSpMkLst>
        </pc:cxnChg>
        <pc:cxnChg chg="add del mod ord replST">
          <ac:chgData name="Aurelien Domont" userId="6da7715ce44349b3" providerId="LiveId" clId="{8C97B853-E239-49C0-A36B-A3F2C855C3BA}" dt="2023-11-02T06:11:53.970" v="8738"/>
          <ac:cxnSpMkLst>
            <pc:docMk/>
            <pc:sldMk cId="2891423568" sldId="2567"/>
            <ac:cxnSpMk id="159" creationId="{A69C3044-DAA5-0D8D-FF87-188A6B96B84F}"/>
          </ac:cxnSpMkLst>
        </pc:cxnChg>
        <pc:cxnChg chg="add del mod ord replST">
          <ac:chgData name="Aurelien Domont" userId="6da7715ce44349b3" providerId="LiveId" clId="{8C97B853-E239-49C0-A36B-A3F2C855C3BA}" dt="2023-11-02T06:11:56.484" v="8768"/>
          <ac:cxnSpMkLst>
            <pc:docMk/>
            <pc:sldMk cId="2891423568" sldId="2567"/>
            <ac:cxnSpMk id="162" creationId="{E86B703D-E68F-A411-35C2-6DB98607464F}"/>
          </ac:cxnSpMkLst>
        </pc:cxnChg>
        <pc:cxnChg chg="add mod ord replST">
          <ac:chgData name="Aurelien Domont" userId="6da7715ce44349b3" providerId="LiveId" clId="{8C97B853-E239-49C0-A36B-A3F2C855C3BA}" dt="2023-11-02T06:18:48.523" v="16930"/>
          <ac:cxnSpMkLst>
            <pc:docMk/>
            <pc:sldMk cId="2891423568" sldId="2567"/>
            <ac:cxnSpMk id="164" creationId="{AF6BF33A-8C7A-806D-8D56-4AEB163D913A}"/>
          </ac:cxnSpMkLst>
        </pc:cxnChg>
        <pc:cxnChg chg="add del mod ord replST">
          <ac:chgData name="Aurelien Domont" userId="6da7715ce44349b3" providerId="LiveId" clId="{8C97B853-E239-49C0-A36B-A3F2C855C3BA}" dt="2023-11-02T06:11:56.517" v="8816"/>
          <ac:cxnSpMkLst>
            <pc:docMk/>
            <pc:sldMk cId="2891423568" sldId="2567"/>
            <ac:cxnSpMk id="165" creationId="{2ED82335-8CA7-C9E6-6BD6-B2C58F575AEB}"/>
          </ac:cxnSpMkLst>
        </pc:cxnChg>
        <pc:cxnChg chg="add del mod ord replST delST">
          <ac:chgData name="Aurelien Domont" userId="6da7715ce44349b3" providerId="LiveId" clId="{8C97B853-E239-49C0-A36B-A3F2C855C3BA}" dt="2023-11-02T06:18:48.523" v="16930"/>
          <ac:cxnSpMkLst>
            <pc:docMk/>
            <pc:sldMk cId="2891423568" sldId="2567"/>
            <ac:cxnSpMk id="292" creationId="{99FAC9ED-3C84-12D2-C1A2-460C26484D12}"/>
          </ac:cxnSpMkLst>
        </pc:cxnChg>
        <pc:cxnChg chg="add del mod ord replST delST">
          <ac:chgData name="Aurelien Domont" userId="6da7715ce44349b3" providerId="LiveId" clId="{8C97B853-E239-49C0-A36B-A3F2C855C3BA}" dt="2023-11-02T06:18:48.523" v="16930"/>
          <ac:cxnSpMkLst>
            <pc:docMk/>
            <pc:sldMk cId="2891423568" sldId="2567"/>
            <ac:cxnSpMk id="293" creationId="{1DBC9B3A-2175-9F08-7703-EB92FAA41CA2}"/>
          </ac:cxnSpMkLst>
        </pc:cxnChg>
        <pc:cxnChg chg="add del mod ord replST delST">
          <ac:chgData name="Aurelien Domont" userId="6da7715ce44349b3" providerId="LiveId" clId="{8C97B853-E239-49C0-A36B-A3F2C855C3BA}" dt="2023-11-02T06:18:48.523" v="16930"/>
          <ac:cxnSpMkLst>
            <pc:docMk/>
            <pc:sldMk cId="2891423568" sldId="2567"/>
            <ac:cxnSpMk id="294" creationId="{BB73BD0C-1B0B-7D72-9095-C6CB8968F4A0}"/>
          </ac:cxnSpMkLst>
        </pc:cxnChg>
        <pc:cxnChg chg="add del mod ord replST delST">
          <ac:chgData name="Aurelien Domont" userId="6da7715ce44349b3" providerId="LiveId" clId="{8C97B853-E239-49C0-A36B-A3F2C855C3BA}" dt="2023-11-02T06:18:48.523" v="16930"/>
          <ac:cxnSpMkLst>
            <pc:docMk/>
            <pc:sldMk cId="2891423568" sldId="2567"/>
            <ac:cxnSpMk id="295" creationId="{2393E570-2700-1A99-CD17-E73E03D75707}"/>
          </ac:cxnSpMkLst>
        </pc:cxnChg>
        <pc:cxnChg chg="add del mod ord replST delST">
          <ac:chgData name="Aurelien Domont" userId="6da7715ce44349b3" providerId="LiveId" clId="{8C97B853-E239-49C0-A36B-A3F2C855C3BA}" dt="2023-11-02T06:18:48.523" v="16930"/>
          <ac:cxnSpMkLst>
            <pc:docMk/>
            <pc:sldMk cId="2891423568" sldId="2567"/>
            <ac:cxnSpMk id="296" creationId="{3F9402A0-8355-E38D-650F-47406E8DD5CF}"/>
          </ac:cxnSpMkLst>
        </pc:cxnChg>
        <pc:cxnChg chg="add del mod ord replST delST">
          <ac:chgData name="Aurelien Domont" userId="6da7715ce44349b3" providerId="LiveId" clId="{8C97B853-E239-49C0-A36B-A3F2C855C3BA}" dt="2023-11-02T06:18:48.523" v="16930"/>
          <ac:cxnSpMkLst>
            <pc:docMk/>
            <pc:sldMk cId="2891423568" sldId="2567"/>
            <ac:cxnSpMk id="297" creationId="{D062E884-76AE-73B7-CE85-E4E362B6F8A2}"/>
          </ac:cxnSpMkLst>
        </pc:cxnChg>
        <pc:cxnChg chg="add del mod ord replST delST">
          <ac:chgData name="Aurelien Domont" userId="6da7715ce44349b3" providerId="LiveId" clId="{8C97B853-E239-49C0-A36B-A3F2C855C3BA}" dt="2023-11-02T06:18:48.523" v="16930"/>
          <ac:cxnSpMkLst>
            <pc:docMk/>
            <pc:sldMk cId="2891423568" sldId="2567"/>
            <ac:cxnSpMk id="298" creationId="{6DE8A092-4317-D352-0A5C-F18509F50E63}"/>
          </ac:cxnSpMkLst>
        </pc:cxnChg>
        <pc:cxnChg chg="add del mod ord replST delST">
          <ac:chgData name="Aurelien Domont" userId="6da7715ce44349b3" providerId="LiveId" clId="{8C97B853-E239-49C0-A36B-A3F2C855C3BA}" dt="2023-11-02T06:18:48.523" v="16930"/>
          <ac:cxnSpMkLst>
            <pc:docMk/>
            <pc:sldMk cId="2891423568" sldId="2567"/>
            <ac:cxnSpMk id="299" creationId="{46AB0151-C009-0BDD-02EC-DE2B0A84578C}"/>
          </ac:cxnSpMkLst>
        </pc:cxnChg>
        <pc:cxnChg chg="add del mod ord replST delST">
          <ac:chgData name="Aurelien Domont" userId="6da7715ce44349b3" providerId="LiveId" clId="{8C97B853-E239-49C0-A36B-A3F2C855C3BA}" dt="2023-11-02T06:18:48.523" v="16930"/>
          <ac:cxnSpMkLst>
            <pc:docMk/>
            <pc:sldMk cId="2891423568" sldId="2567"/>
            <ac:cxnSpMk id="300" creationId="{D6DBB091-E801-317C-4BC8-BC6B19DB4DA3}"/>
          </ac:cxnSpMkLst>
        </pc:cxnChg>
        <pc:cxnChg chg="add del mod ord replST delST">
          <ac:chgData name="Aurelien Domont" userId="6da7715ce44349b3" providerId="LiveId" clId="{8C97B853-E239-49C0-A36B-A3F2C855C3BA}" dt="2023-11-02T06:18:48.523" v="16930"/>
          <ac:cxnSpMkLst>
            <pc:docMk/>
            <pc:sldMk cId="2891423568" sldId="2567"/>
            <ac:cxnSpMk id="301" creationId="{2D17BA83-F24E-AB79-B492-88B848D7F79F}"/>
          </ac:cxnSpMkLst>
        </pc:cxnChg>
        <pc:cxnChg chg="add del mod ord replST delST">
          <ac:chgData name="Aurelien Domont" userId="6da7715ce44349b3" providerId="LiveId" clId="{8C97B853-E239-49C0-A36B-A3F2C855C3BA}" dt="2023-11-02T06:18:48.523" v="16930"/>
          <ac:cxnSpMkLst>
            <pc:docMk/>
            <pc:sldMk cId="2891423568" sldId="2567"/>
            <ac:cxnSpMk id="302" creationId="{8BEE900B-8540-E3BE-A97D-C66476688A74}"/>
          </ac:cxnSpMkLst>
        </pc:cxnChg>
        <pc:cxnChg chg="add del mod ord replST delST">
          <ac:chgData name="Aurelien Domont" userId="6da7715ce44349b3" providerId="LiveId" clId="{8C97B853-E239-49C0-A36B-A3F2C855C3BA}" dt="2023-11-02T06:18:48.523" v="16930"/>
          <ac:cxnSpMkLst>
            <pc:docMk/>
            <pc:sldMk cId="2891423568" sldId="2567"/>
            <ac:cxnSpMk id="303" creationId="{5A8344CF-C472-C715-9301-4652AB563EDB}"/>
          </ac:cxnSpMkLst>
        </pc:cxnChg>
        <pc:cxnChg chg="add del mod ord replST delST">
          <ac:chgData name="Aurelien Domont" userId="6da7715ce44349b3" providerId="LiveId" clId="{8C97B853-E239-49C0-A36B-A3F2C855C3BA}" dt="2023-11-02T06:18:48.523" v="16930"/>
          <ac:cxnSpMkLst>
            <pc:docMk/>
            <pc:sldMk cId="2891423568" sldId="2567"/>
            <ac:cxnSpMk id="304" creationId="{830F9CB3-3FD8-9495-DF51-9D881A28E367}"/>
          </ac:cxnSpMkLst>
        </pc:cxnChg>
        <pc:cxnChg chg="add del mod ord replST delST">
          <ac:chgData name="Aurelien Domont" userId="6da7715ce44349b3" providerId="LiveId" clId="{8C97B853-E239-49C0-A36B-A3F2C855C3BA}" dt="2023-11-02T06:18:48.523" v="16930"/>
          <ac:cxnSpMkLst>
            <pc:docMk/>
            <pc:sldMk cId="2891423568" sldId="2567"/>
            <ac:cxnSpMk id="305" creationId="{471D3918-21B4-8CBF-33CE-1D9F724CE853}"/>
          </ac:cxnSpMkLst>
        </pc:cxnChg>
        <pc:cxnChg chg="add del mod ord replST delST">
          <ac:chgData name="Aurelien Domont" userId="6da7715ce44349b3" providerId="LiveId" clId="{8C97B853-E239-49C0-A36B-A3F2C855C3BA}" dt="2023-11-02T06:18:48.523" v="16930"/>
          <ac:cxnSpMkLst>
            <pc:docMk/>
            <pc:sldMk cId="2891423568" sldId="2567"/>
            <ac:cxnSpMk id="306" creationId="{AC1FD314-8389-E878-FF4A-8B8558AE9A21}"/>
          </ac:cxnSpMkLst>
        </pc:cxnChg>
        <pc:cxnChg chg="add del mod ord replST delST">
          <ac:chgData name="Aurelien Domont" userId="6da7715ce44349b3" providerId="LiveId" clId="{8C97B853-E239-49C0-A36B-A3F2C855C3BA}" dt="2023-11-02T06:18:48.523" v="16930"/>
          <ac:cxnSpMkLst>
            <pc:docMk/>
            <pc:sldMk cId="2891423568" sldId="2567"/>
            <ac:cxnSpMk id="307" creationId="{DB7825D8-29BF-5071-BC9B-AFC74E8950D1}"/>
          </ac:cxnSpMkLst>
        </pc:cxnChg>
        <pc:cxnChg chg="add del mod ord replST delST">
          <ac:chgData name="Aurelien Domont" userId="6da7715ce44349b3" providerId="LiveId" clId="{8C97B853-E239-49C0-A36B-A3F2C855C3BA}" dt="2023-11-02T06:18:48.523" v="16930"/>
          <ac:cxnSpMkLst>
            <pc:docMk/>
            <pc:sldMk cId="2891423568" sldId="2567"/>
            <ac:cxnSpMk id="308" creationId="{2BDD2E68-4E34-4F81-4E1A-6212B3B37FFB}"/>
          </ac:cxnSpMkLst>
        </pc:cxnChg>
        <pc:cxnChg chg="add del mod ord replST delST">
          <ac:chgData name="Aurelien Domont" userId="6da7715ce44349b3" providerId="LiveId" clId="{8C97B853-E239-49C0-A36B-A3F2C855C3BA}" dt="2023-11-02T06:18:48.523" v="16930"/>
          <ac:cxnSpMkLst>
            <pc:docMk/>
            <pc:sldMk cId="2891423568" sldId="2567"/>
            <ac:cxnSpMk id="309" creationId="{2F855DE8-F2B9-D459-D60C-6CDA779E9038}"/>
          </ac:cxnSpMkLst>
        </pc:cxnChg>
        <pc:cxnChg chg="add del mod ord replST delST">
          <ac:chgData name="Aurelien Domont" userId="6da7715ce44349b3" providerId="LiveId" clId="{8C97B853-E239-49C0-A36B-A3F2C855C3BA}" dt="2023-11-02T06:18:48.523" v="16930"/>
          <ac:cxnSpMkLst>
            <pc:docMk/>
            <pc:sldMk cId="2891423568" sldId="2567"/>
            <ac:cxnSpMk id="310" creationId="{2A540F29-1E68-C51C-60C1-D28FD5741A78}"/>
          </ac:cxnSpMkLst>
        </pc:cxnChg>
        <pc:cxnChg chg="add del mod ord replST delST">
          <ac:chgData name="Aurelien Domont" userId="6da7715ce44349b3" providerId="LiveId" clId="{8C97B853-E239-49C0-A36B-A3F2C855C3BA}" dt="2023-11-02T06:18:48.523" v="16930"/>
          <ac:cxnSpMkLst>
            <pc:docMk/>
            <pc:sldMk cId="2891423568" sldId="2567"/>
            <ac:cxnSpMk id="311" creationId="{F160C0D2-B663-38BC-21B7-14AB65139CC0}"/>
          </ac:cxnSpMkLst>
        </pc:cxnChg>
        <pc:cxnChg chg="add del mod ord replST delST">
          <ac:chgData name="Aurelien Domont" userId="6da7715ce44349b3" providerId="LiveId" clId="{8C97B853-E239-49C0-A36B-A3F2C855C3BA}" dt="2023-11-02T06:18:48.523" v="16930"/>
          <ac:cxnSpMkLst>
            <pc:docMk/>
            <pc:sldMk cId="2891423568" sldId="2567"/>
            <ac:cxnSpMk id="312" creationId="{C78D9092-20F2-E018-6DE6-2D4FCAB12BC2}"/>
          </ac:cxnSpMkLst>
        </pc:cxnChg>
        <pc:cxnChg chg="add del mod ord replST delST">
          <ac:chgData name="Aurelien Domont" userId="6da7715ce44349b3" providerId="LiveId" clId="{8C97B853-E239-49C0-A36B-A3F2C855C3BA}" dt="2023-11-02T06:18:48.523" v="16930"/>
          <ac:cxnSpMkLst>
            <pc:docMk/>
            <pc:sldMk cId="2891423568" sldId="2567"/>
            <ac:cxnSpMk id="313" creationId="{766FD082-45AD-BAE8-B0B0-0FE8CD7C200D}"/>
          </ac:cxnSpMkLst>
        </pc:cxnChg>
        <pc:cxnChg chg="add del mod ord replST delST">
          <ac:chgData name="Aurelien Domont" userId="6da7715ce44349b3" providerId="LiveId" clId="{8C97B853-E239-49C0-A36B-A3F2C855C3BA}" dt="2023-11-02T06:18:48.523" v="16930"/>
          <ac:cxnSpMkLst>
            <pc:docMk/>
            <pc:sldMk cId="2891423568" sldId="2567"/>
            <ac:cxnSpMk id="314" creationId="{7CD57E58-FE5C-5B43-2C9C-03B7DDFD2459}"/>
          </ac:cxnSpMkLst>
        </pc:cxnChg>
        <pc:cxnChg chg="add del mod ord replST delST">
          <ac:chgData name="Aurelien Domont" userId="6da7715ce44349b3" providerId="LiveId" clId="{8C97B853-E239-49C0-A36B-A3F2C855C3BA}" dt="2023-11-02T06:18:48.523" v="16930"/>
          <ac:cxnSpMkLst>
            <pc:docMk/>
            <pc:sldMk cId="2891423568" sldId="2567"/>
            <ac:cxnSpMk id="315" creationId="{89EBF14C-7DE8-49E1-3184-E99368347968}"/>
          </ac:cxnSpMkLst>
        </pc:cxnChg>
        <pc:cxnChg chg="add del mod ord replST delST">
          <ac:chgData name="Aurelien Domont" userId="6da7715ce44349b3" providerId="LiveId" clId="{8C97B853-E239-49C0-A36B-A3F2C855C3BA}" dt="2023-11-02T06:18:48.523" v="16930"/>
          <ac:cxnSpMkLst>
            <pc:docMk/>
            <pc:sldMk cId="2891423568" sldId="2567"/>
            <ac:cxnSpMk id="316" creationId="{A0190B54-CD86-D7AB-2BD5-4899AE8A6F7D}"/>
          </ac:cxnSpMkLst>
        </pc:cxnChg>
        <pc:cxnChg chg="add del mod ord replST delST">
          <ac:chgData name="Aurelien Domont" userId="6da7715ce44349b3" providerId="LiveId" clId="{8C97B853-E239-49C0-A36B-A3F2C855C3BA}" dt="2023-11-02T06:18:48.523" v="16930"/>
          <ac:cxnSpMkLst>
            <pc:docMk/>
            <pc:sldMk cId="2891423568" sldId="2567"/>
            <ac:cxnSpMk id="317" creationId="{C5D69537-2B8F-4968-9AF2-3538FB70525E}"/>
          </ac:cxnSpMkLst>
        </pc:cxnChg>
        <pc:cxnChg chg="add del mod ord replST delST">
          <ac:chgData name="Aurelien Domont" userId="6da7715ce44349b3" providerId="LiveId" clId="{8C97B853-E239-49C0-A36B-A3F2C855C3BA}" dt="2023-11-02T06:18:48.523" v="16930"/>
          <ac:cxnSpMkLst>
            <pc:docMk/>
            <pc:sldMk cId="2891423568" sldId="2567"/>
            <ac:cxnSpMk id="318" creationId="{249F9862-5700-BE19-1D59-6349FC2536D7}"/>
          </ac:cxnSpMkLst>
        </pc:cxnChg>
        <pc:cxnChg chg="add del mod ord replST delST">
          <ac:chgData name="Aurelien Domont" userId="6da7715ce44349b3" providerId="LiveId" clId="{8C97B853-E239-49C0-A36B-A3F2C855C3BA}" dt="2023-11-02T06:18:48.523" v="16930"/>
          <ac:cxnSpMkLst>
            <pc:docMk/>
            <pc:sldMk cId="2891423568" sldId="2567"/>
            <ac:cxnSpMk id="319" creationId="{1727CD3E-D746-D2C5-DD15-5DF3BE7A0DBA}"/>
          </ac:cxnSpMkLst>
        </pc:cxnChg>
        <pc:cxnChg chg="add del mod ord replST delST">
          <ac:chgData name="Aurelien Domont" userId="6da7715ce44349b3" providerId="LiveId" clId="{8C97B853-E239-49C0-A36B-A3F2C855C3BA}" dt="2023-11-02T06:18:48.523" v="16930"/>
          <ac:cxnSpMkLst>
            <pc:docMk/>
            <pc:sldMk cId="2891423568" sldId="2567"/>
            <ac:cxnSpMk id="320" creationId="{82458169-FB3B-7312-6B88-2FE9828246C5}"/>
          </ac:cxnSpMkLst>
        </pc:cxnChg>
        <pc:cxnChg chg="add del mod ord replST delST">
          <ac:chgData name="Aurelien Domont" userId="6da7715ce44349b3" providerId="LiveId" clId="{8C97B853-E239-49C0-A36B-A3F2C855C3BA}" dt="2023-11-02T06:18:48.523" v="16930"/>
          <ac:cxnSpMkLst>
            <pc:docMk/>
            <pc:sldMk cId="2891423568" sldId="2567"/>
            <ac:cxnSpMk id="321" creationId="{4E89B5C3-C65B-069A-837F-5D98608E3EA2}"/>
          </ac:cxnSpMkLst>
        </pc:cxnChg>
        <pc:cxnChg chg="add del mod ord replST delST">
          <ac:chgData name="Aurelien Domont" userId="6da7715ce44349b3" providerId="LiveId" clId="{8C97B853-E239-49C0-A36B-A3F2C855C3BA}" dt="2023-11-02T06:18:48.523" v="16930"/>
          <ac:cxnSpMkLst>
            <pc:docMk/>
            <pc:sldMk cId="2891423568" sldId="2567"/>
            <ac:cxnSpMk id="322" creationId="{58A87FFB-C35B-36B5-A398-CFD418EB172E}"/>
          </ac:cxnSpMkLst>
        </pc:cxnChg>
        <pc:cxnChg chg="add del mod ord replST delST">
          <ac:chgData name="Aurelien Domont" userId="6da7715ce44349b3" providerId="LiveId" clId="{8C97B853-E239-49C0-A36B-A3F2C855C3BA}" dt="2023-11-02T06:18:48.523" v="16930"/>
          <ac:cxnSpMkLst>
            <pc:docMk/>
            <pc:sldMk cId="2891423568" sldId="2567"/>
            <ac:cxnSpMk id="323" creationId="{FFB26F37-7ED6-75D6-36B5-1E99F52004B8}"/>
          </ac:cxnSpMkLst>
        </pc:cxnChg>
        <pc:cxnChg chg="add del mod ord replST delST">
          <ac:chgData name="Aurelien Domont" userId="6da7715ce44349b3" providerId="LiveId" clId="{8C97B853-E239-49C0-A36B-A3F2C855C3BA}" dt="2023-11-02T06:18:48.523" v="16930"/>
          <ac:cxnSpMkLst>
            <pc:docMk/>
            <pc:sldMk cId="2891423568" sldId="2567"/>
            <ac:cxnSpMk id="324" creationId="{4F87F6B3-B82C-61DC-31BF-03E34A9E7211}"/>
          </ac:cxnSpMkLst>
        </pc:cxnChg>
        <pc:cxnChg chg="add del mod ord replST delST">
          <ac:chgData name="Aurelien Domont" userId="6da7715ce44349b3" providerId="LiveId" clId="{8C97B853-E239-49C0-A36B-A3F2C855C3BA}" dt="2023-11-02T06:18:48.523" v="16930"/>
          <ac:cxnSpMkLst>
            <pc:docMk/>
            <pc:sldMk cId="2891423568" sldId="2567"/>
            <ac:cxnSpMk id="325" creationId="{5327EC5A-17B4-0195-FAD0-0C44AE0BD4B9}"/>
          </ac:cxnSpMkLst>
        </pc:cxnChg>
        <pc:cxnChg chg="add del mod ord replST delST">
          <ac:chgData name="Aurelien Domont" userId="6da7715ce44349b3" providerId="LiveId" clId="{8C97B853-E239-49C0-A36B-A3F2C855C3BA}" dt="2023-11-02T06:18:48.523" v="16930"/>
          <ac:cxnSpMkLst>
            <pc:docMk/>
            <pc:sldMk cId="2891423568" sldId="2567"/>
            <ac:cxnSpMk id="326" creationId="{C9EB0AD3-3CA9-8959-42B2-6353AC751B93}"/>
          </ac:cxnSpMkLst>
        </pc:cxnChg>
        <pc:cxnChg chg="add del mod ord replST delST">
          <ac:chgData name="Aurelien Domont" userId="6da7715ce44349b3" providerId="LiveId" clId="{8C97B853-E239-49C0-A36B-A3F2C855C3BA}" dt="2023-11-02T06:18:48.523" v="16930"/>
          <ac:cxnSpMkLst>
            <pc:docMk/>
            <pc:sldMk cId="2891423568" sldId="2567"/>
            <ac:cxnSpMk id="327" creationId="{D41CBF7A-C373-F2DC-95F3-BA0E0A85BFBA}"/>
          </ac:cxnSpMkLst>
        </pc:cxnChg>
        <pc:cxnChg chg="add del mod ord replST delST">
          <ac:chgData name="Aurelien Domont" userId="6da7715ce44349b3" providerId="LiveId" clId="{8C97B853-E239-49C0-A36B-A3F2C855C3BA}" dt="2023-11-02T06:18:48.523" v="16930"/>
          <ac:cxnSpMkLst>
            <pc:docMk/>
            <pc:sldMk cId="2891423568" sldId="2567"/>
            <ac:cxnSpMk id="328" creationId="{E50C2804-6B23-2B4F-71D6-EF194C8E4D20}"/>
          </ac:cxnSpMkLst>
        </pc:cxnChg>
        <pc:cxnChg chg="add del mod ord replST delST">
          <ac:chgData name="Aurelien Domont" userId="6da7715ce44349b3" providerId="LiveId" clId="{8C97B853-E239-49C0-A36B-A3F2C855C3BA}" dt="2023-11-02T06:18:48.523" v="16930"/>
          <ac:cxnSpMkLst>
            <pc:docMk/>
            <pc:sldMk cId="2891423568" sldId="2567"/>
            <ac:cxnSpMk id="329" creationId="{02607EFD-B365-399A-DBE1-91E4971CD780}"/>
          </ac:cxnSpMkLst>
        </pc:cxnChg>
        <pc:cxnChg chg="add del mod ord replST delST">
          <ac:chgData name="Aurelien Domont" userId="6da7715ce44349b3" providerId="LiveId" clId="{8C97B853-E239-49C0-A36B-A3F2C855C3BA}" dt="2023-11-02T06:18:48.523" v="16930"/>
          <ac:cxnSpMkLst>
            <pc:docMk/>
            <pc:sldMk cId="2891423568" sldId="2567"/>
            <ac:cxnSpMk id="330" creationId="{639DC985-5A28-EB2E-1200-FCAFFC860E46}"/>
          </ac:cxnSpMkLst>
        </pc:cxnChg>
        <pc:cxnChg chg="add del mod ord replST delST">
          <ac:chgData name="Aurelien Domont" userId="6da7715ce44349b3" providerId="LiveId" clId="{8C97B853-E239-49C0-A36B-A3F2C855C3BA}" dt="2023-11-02T06:18:48.523" v="16930"/>
          <ac:cxnSpMkLst>
            <pc:docMk/>
            <pc:sldMk cId="2891423568" sldId="2567"/>
            <ac:cxnSpMk id="331" creationId="{9245F691-2AEC-F07E-9EB2-ADCE49C03717}"/>
          </ac:cxnSpMkLst>
        </pc:cxnChg>
        <pc:cxnChg chg="add del mod ord replST delST">
          <ac:chgData name="Aurelien Domont" userId="6da7715ce44349b3" providerId="LiveId" clId="{8C97B853-E239-49C0-A36B-A3F2C855C3BA}" dt="2023-11-02T06:18:48.523" v="16930"/>
          <ac:cxnSpMkLst>
            <pc:docMk/>
            <pc:sldMk cId="2891423568" sldId="2567"/>
            <ac:cxnSpMk id="332" creationId="{8663E50B-CC83-31EB-0A30-50310BA37DEF}"/>
          </ac:cxnSpMkLst>
        </pc:cxnChg>
        <pc:cxnChg chg="add del mod ord replST delST">
          <ac:chgData name="Aurelien Domont" userId="6da7715ce44349b3" providerId="LiveId" clId="{8C97B853-E239-49C0-A36B-A3F2C855C3BA}" dt="2023-11-02T06:18:48.523" v="16930"/>
          <ac:cxnSpMkLst>
            <pc:docMk/>
            <pc:sldMk cId="2891423568" sldId="2567"/>
            <ac:cxnSpMk id="333" creationId="{7E1D5CA0-A68F-C67C-0D31-F0E36EFCC98D}"/>
          </ac:cxnSpMkLst>
        </pc:cxnChg>
        <pc:cxnChg chg="add del mod ord replST delST">
          <ac:chgData name="Aurelien Domont" userId="6da7715ce44349b3" providerId="LiveId" clId="{8C97B853-E239-49C0-A36B-A3F2C855C3BA}" dt="2023-11-02T06:18:48.523" v="16930"/>
          <ac:cxnSpMkLst>
            <pc:docMk/>
            <pc:sldMk cId="2891423568" sldId="2567"/>
            <ac:cxnSpMk id="334" creationId="{F53A1CDE-EE6C-F93F-62B4-26727CE4F37C}"/>
          </ac:cxnSpMkLst>
        </pc:cxnChg>
        <pc:cxnChg chg="add del mod ord replST delST">
          <ac:chgData name="Aurelien Domont" userId="6da7715ce44349b3" providerId="LiveId" clId="{8C97B853-E239-49C0-A36B-A3F2C855C3BA}" dt="2023-11-02T06:18:48.523" v="16930"/>
          <ac:cxnSpMkLst>
            <pc:docMk/>
            <pc:sldMk cId="2891423568" sldId="2567"/>
            <ac:cxnSpMk id="335" creationId="{A645B1FA-C955-FBCB-5D55-2291F31FB443}"/>
          </ac:cxnSpMkLst>
        </pc:cxnChg>
        <pc:cxnChg chg="add del mod ord replST delST">
          <ac:chgData name="Aurelien Domont" userId="6da7715ce44349b3" providerId="LiveId" clId="{8C97B853-E239-49C0-A36B-A3F2C855C3BA}" dt="2023-11-02T06:18:48.523" v="16930"/>
          <ac:cxnSpMkLst>
            <pc:docMk/>
            <pc:sldMk cId="2891423568" sldId="2567"/>
            <ac:cxnSpMk id="336" creationId="{43B61D23-4388-CF8C-EF91-2D76946C2C2F}"/>
          </ac:cxnSpMkLst>
        </pc:cxnChg>
        <pc:cxnChg chg="add del mod ord replST delST">
          <ac:chgData name="Aurelien Domont" userId="6da7715ce44349b3" providerId="LiveId" clId="{8C97B853-E239-49C0-A36B-A3F2C855C3BA}" dt="2023-11-02T06:18:48.523" v="16930"/>
          <ac:cxnSpMkLst>
            <pc:docMk/>
            <pc:sldMk cId="2891423568" sldId="2567"/>
            <ac:cxnSpMk id="337" creationId="{3B0A3E1A-79E3-902C-6741-F8B1E9517EFE}"/>
          </ac:cxnSpMkLst>
        </pc:cxnChg>
        <pc:cxnChg chg="add del mod ord replST delST">
          <ac:chgData name="Aurelien Domont" userId="6da7715ce44349b3" providerId="LiveId" clId="{8C97B853-E239-49C0-A36B-A3F2C855C3BA}" dt="2023-11-02T06:18:48.523" v="16930"/>
          <ac:cxnSpMkLst>
            <pc:docMk/>
            <pc:sldMk cId="2891423568" sldId="2567"/>
            <ac:cxnSpMk id="338" creationId="{2484ED44-9911-E4D1-5805-39F765242D55}"/>
          </ac:cxnSpMkLst>
        </pc:cxnChg>
        <pc:cxnChg chg="add del mod ord replST delST">
          <ac:chgData name="Aurelien Domont" userId="6da7715ce44349b3" providerId="LiveId" clId="{8C97B853-E239-49C0-A36B-A3F2C855C3BA}" dt="2023-11-02T06:18:48.523" v="16930"/>
          <ac:cxnSpMkLst>
            <pc:docMk/>
            <pc:sldMk cId="2891423568" sldId="2567"/>
            <ac:cxnSpMk id="339" creationId="{A041D2EA-4255-6B87-6434-6849B0127CCE}"/>
          </ac:cxnSpMkLst>
        </pc:cxnChg>
        <pc:cxnChg chg="add del mod ord replST delST">
          <ac:chgData name="Aurelien Domont" userId="6da7715ce44349b3" providerId="LiveId" clId="{8C97B853-E239-49C0-A36B-A3F2C855C3BA}" dt="2023-11-02T06:18:48.523" v="16930"/>
          <ac:cxnSpMkLst>
            <pc:docMk/>
            <pc:sldMk cId="2891423568" sldId="2567"/>
            <ac:cxnSpMk id="340" creationId="{B690E2EE-97E2-5698-33A3-BA9440A7225F}"/>
          </ac:cxnSpMkLst>
        </pc:cxnChg>
        <pc:cxnChg chg="add del mod ord replST delST">
          <ac:chgData name="Aurelien Domont" userId="6da7715ce44349b3" providerId="LiveId" clId="{8C97B853-E239-49C0-A36B-A3F2C855C3BA}" dt="2023-11-02T06:18:48.523" v="16930"/>
          <ac:cxnSpMkLst>
            <pc:docMk/>
            <pc:sldMk cId="2891423568" sldId="2567"/>
            <ac:cxnSpMk id="341" creationId="{1F309EDA-3375-92C3-428D-E7AA450D6204}"/>
          </ac:cxnSpMkLst>
        </pc:cxnChg>
        <pc:cxnChg chg="add del mod ord replST delST">
          <ac:chgData name="Aurelien Domont" userId="6da7715ce44349b3" providerId="LiveId" clId="{8C97B853-E239-49C0-A36B-A3F2C855C3BA}" dt="2023-11-02T06:18:48.523" v="16930"/>
          <ac:cxnSpMkLst>
            <pc:docMk/>
            <pc:sldMk cId="2891423568" sldId="2567"/>
            <ac:cxnSpMk id="342" creationId="{A708B7A3-6EB4-BC6E-4757-C8E479DD7DA9}"/>
          </ac:cxnSpMkLst>
        </pc:cxnChg>
        <pc:cxnChg chg="add del mod ord replST delST">
          <ac:chgData name="Aurelien Domont" userId="6da7715ce44349b3" providerId="LiveId" clId="{8C97B853-E239-49C0-A36B-A3F2C855C3BA}" dt="2023-11-02T06:18:48.523" v="16930"/>
          <ac:cxnSpMkLst>
            <pc:docMk/>
            <pc:sldMk cId="2891423568" sldId="2567"/>
            <ac:cxnSpMk id="343" creationId="{378240CB-E4D7-2AFC-D84D-1D7F12A196A8}"/>
          </ac:cxnSpMkLst>
        </pc:cxnChg>
        <pc:cxnChg chg="add del mod ord replST delST">
          <ac:chgData name="Aurelien Domont" userId="6da7715ce44349b3" providerId="LiveId" clId="{8C97B853-E239-49C0-A36B-A3F2C855C3BA}" dt="2023-11-02T06:18:48.523" v="16930"/>
          <ac:cxnSpMkLst>
            <pc:docMk/>
            <pc:sldMk cId="2891423568" sldId="2567"/>
            <ac:cxnSpMk id="344" creationId="{26437249-1DCE-72A0-40BF-145929567B7E}"/>
          </ac:cxnSpMkLst>
        </pc:cxnChg>
        <pc:cxnChg chg="add del mod ord replST delST">
          <ac:chgData name="Aurelien Domont" userId="6da7715ce44349b3" providerId="LiveId" clId="{8C97B853-E239-49C0-A36B-A3F2C855C3BA}" dt="2023-11-02T06:18:48.523" v="16930"/>
          <ac:cxnSpMkLst>
            <pc:docMk/>
            <pc:sldMk cId="2891423568" sldId="2567"/>
            <ac:cxnSpMk id="345" creationId="{70CAA13B-525D-03B7-0690-19FF50AD89C6}"/>
          </ac:cxnSpMkLst>
        </pc:cxnChg>
        <pc:cxnChg chg="add del mod ord replST delST">
          <ac:chgData name="Aurelien Domont" userId="6da7715ce44349b3" providerId="LiveId" clId="{8C97B853-E239-49C0-A36B-A3F2C855C3BA}" dt="2023-11-02T06:18:48.523" v="16930"/>
          <ac:cxnSpMkLst>
            <pc:docMk/>
            <pc:sldMk cId="2891423568" sldId="2567"/>
            <ac:cxnSpMk id="346" creationId="{4D92F8B4-F644-CF07-E94F-E7146460B996}"/>
          </ac:cxnSpMkLst>
        </pc:cxnChg>
        <pc:cxnChg chg="add del mod ord replST delST">
          <ac:chgData name="Aurelien Domont" userId="6da7715ce44349b3" providerId="LiveId" clId="{8C97B853-E239-49C0-A36B-A3F2C855C3BA}" dt="2023-11-02T06:18:48.523" v="16930"/>
          <ac:cxnSpMkLst>
            <pc:docMk/>
            <pc:sldMk cId="2891423568" sldId="2567"/>
            <ac:cxnSpMk id="347" creationId="{9A15F14F-809B-7069-3497-C9F550151D22}"/>
          </ac:cxnSpMkLst>
        </pc:cxnChg>
        <pc:cxnChg chg="add del mod ord replST delST">
          <ac:chgData name="Aurelien Domont" userId="6da7715ce44349b3" providerId="LiveId" clId="{8C97B853-E239-49C0-A36B-A3F2C855C3BA}" dt="2023-11-02T06:18:48.523" v="16930"/>
          <ac:cxnSpMkLst>
            <pc:docMk/>
            <pc:sldMk cId="2891423568" sldId="2567"/>
            <ac:cxnSpMk id="348" creationId="{BDE3214C-7E43-BEAE-5739-88DB59EE98EA}"/>
          </ac:cxnSpMkLst>
        </pc:cxnChg>
        <pc:cxnChg chg="add del mod ord replST delST">
          <ac:chgData name="Aurelien Domont" userId="6da7715ce44349b3" providerId="LiveId" clId="{8C97B853-E239-49C0-A36B-A3F2C855C3BA}" dt="2023-11-02T06:18:48.523" v="16930"/>
          <ac:cxnSpMkLst>
            <pc:docMk/>
            <pc:sldMk cId="2891423568" sldId="2567"/>
            <ac:cxnSpMk id="349" creationId="{9782524C-439A-9A8A-7820-FE2A8734FACE}"/>
          </ac:cxnSpMkLst>
        </pc:cxnChg>
        <pc:cxnChg chg="add del mod ord replST delST">
          <ac:chgData name="Aurelien Domont" userId="6da7715ce44349b3" providerId="LiveId" clId="{8C97B853-E239-49C0-A36B-A3F2C855C3BA}" dt="2023-11-02T06:18:48.523" v="16930"/>
          <ac:cxnSpMkLst>
            <pc:docMk/>
            <pc:sldMk cId="2891423568" sldId="2567"/>
            <ac:cxnSpMk id="350" creationId="{2C8DF2D4-960F-93D1-FDC8-90153C65FAA3}"/>
          </ac:cxnSpMkLst>
        </pc:cxnChg>
        <pc:cxnChg chg="add del mod ord replST delST">
          <ac:chgData name="Aurelien Domont" userId="6da7715ce44349b3" providerId="LiveId" clId="{8C97B853-E239-49C0-A36B-A3F2C855C3BA}" dt="2023-11-02T06:18:48.523" v="16930"/>
          <ac:cxnSpMkLst>
            <pc:docMk/>
            <pc:sldMk cId="2891423568" sldId="2567"/>
            <ac:cxnSpMk id="351" creationId="{54533B55-E193-411D-6DBC-EB63DBF11F90}"/>
          </ac:cxnSpMkLst>
        </pc:cxnChg>
        <pc:cxnChg chg="add del mod ord replST delST">
          <ac:chgData name="Aurelien Domont" userId="6da7715ce44349b3" providerId="LiveId" clId="{8C97B853-E239-49C0-A36B-A3F2C855C3BA}" dt="2023-11-02T06:18:48.523" v="16930"/>
          <ac:cxnSpMkLst>
            <pc:docMk/>
            <pc:sldMk cId="2891423568" sldId="2567"/>
            <ac:cxnSpMk id="352" creationId="{BD66C6B6-5DD9-E24C-8F8F-D56B18AE6F21}"/>
          </ac:cxnSpMkLst>
        </pc:cxnChg>
        <pc:cxnChg chg="add del mod ord replST delST">
          <ac:chgData name="Aurelien Domont" userId="6da7715ce44349b3" providerId="LiveId" clId="{8C97B853-E239-49C0-A36B-A3F2C855C3BA}" dt="2023-11-02T06:18:48.523" v="16930"/>
          <ac:cxnSpMkLst>
            <pc:docMk/>
            <pc:sldMk cId="2891423568" sldId="2567"/>
            <ac:cxnSpMk id="353" creationId="{D8A98F5B-3473-2089-FB0C-42805D477010}"/>
          </ac:cxnSpMkLst>
        </pc:cxnChg>
        <pc:cxnChg chg="add del mod ord replST delST">
          <ac:chgData name="Aurelien Domont" userId="6da7715ce44349b3" providerId="LiveId" clId="{8C97B853-E239-49C0-A36B-A3F2C855C3BA}" dt="2023-11-02T06:18:48.523" v="16930"/>
          <ac:cxnSpMkLst>
            <pc:docMk/>
            <pc:sldMk cId="2891423568" sldId="2567"/>
            <ac:cxnSpMk id="354" creationId="{278F55A4-51E4-9BDE-0685-A4A464AF46A2}"/>
          </ac:cxnSpMkLst>
        </pc:cxnChg>
        <pc:cxnChg chg="add del mod ord replST delST">
          <ac:chgData name="Aurelien Domont" userId="6da7715ce44349b3" providerId="LiveId" clId="{8C97B853-E239-49C0-A36B-A3F2C855C3BA}" dt="2023-11-02T06:18:48.523" v="16930"/>
          <ac:cxnSpMkLst>
            <pc:docMk/>
            <pc:sldMk cId="2891423568" sldId="2567"/>
            <ac:cxnSpMk id="355" creationId="{45F3E515-2517-CB8B-41FB-26E946F7D633}"/>
          </ac:cxnSpMkLst>
        </pc:cxnChg>
        <pc:cxnChg chg="add del mod ord replST delST">
          <ac:chgData name="Aurelien Domont" userId="6da7715ce44349b3" providerId="LiveId" clId="{8C97B853-E239-49C0-A36B-A3F2C855C3BA}" dt="2023-11-02T06:18:48.523" v="16930"/>
          <ac:cxnSpMkLst>
            <pc:docMk/>
            <pc:sldMk cId="2891423568" sldId="2567"/>
            <ac:cxnSpMk id="356" creationId="{D347B58E-20E5-06F1-62DF-58EBF67FFFAD}"/>
          </ac:cxnSpMkLst>
        </pc:cxnChg>
        <pc:cxnChg chg="add del mod ord replST delST">
          <ac:chgData name="Aurelien Domont" userId="6da7715ce44349b3" providerId="LiveId" clId="{8C97B853-E239-49C0-A36B-A3F2C855C3BA}" dt="2023-11-02T06:18:48.523" v="16930"/>
          <ac:cxnSpMkLst>
            <pc:docMk/>
            <pc:sldMk cId="2891423568" sldId="2567"/>
            <ac:cxnSpMk id="357" creationId="{FC8A7131-56DA-E397-FD77-C3FFE50F03A2}"/>
          </ac:cxnSpMkLst>
        </pc:cxnChg>
        <pc:cxnChg chg="add del mod ord replST delST">
          <ac:chgData name="Aurelien Domont" userId="6da7715ce44349b3" providerId="LiveId" clId="{8C97B853-E239-49C0-A36B-A3F2C855C3BA}" dt="2023-11-02T06:18:48.523" v="16930"/>
          <ac:cxnSpMkLst>
            <pc:docMk/>
            <pc:sldMk cId="2891423568" sldId="2567"/>
            <ac:cxnSpMk id="358" creationId="{8E29101D-FC66-03C3-4765-7EDC93C9CDD0}"/>
          </ac:cxnSpMkLst>
        </pc:cxnChg>
        <pc:cxnChg chg="add del mod ord replST delST">
          <ac:chgData name="Aurelien Domont" userId="6da7715ce44349b3" providerId="LiveId" clId="{8C97B853-E239-49C0-A36B-A3F2C855C3BA}" dt="2023-11-02T06:18:48.523" v="16930"/>
          <ac:cxnSpMkLst>
            <pc:docMk/>
            <pc:sldMk cId="2891423568" sldId="2567"/>
            <ac:cxnSpMk id="359" creationId="{7D80AACF-F181-5B2D-94EF-0CDF9BC6B469}"/>
          </ac:cxnSpMkLst>
        </pc:cxnChg>
        <pc:cxnChg chg="add del mod ord replST delST">
          <ac:chgData name="Aurelien Domont" userId="6da7715ce44349b3" providerId="LiveId" clId="{8C97B853-E239-49C0-A36B-A3F2C855C3BA}" dt="2023-11-02T06:18:48.523" v="16930"/>
          <ac:cxnSpMkLst>
            <pc:docMk/>
            <pc:sldMk cId="2891423568" sldId="2567"/>
            <ac:cxnSpMk id="360" creationId="{24A8CDDB-7BA7-0742-C04D-C8DF2BEC0AC2}"/>
          </ac:cxnSpMkLst>
        </pc:cxnChg>
        <pc:cxnChg chg="add del mod ord replST delST">
          <ac:chgData name="Aurelien Domont" userId="6da7715ce44349b3" providerId="LiveId" clId="{8C97B853-E239-49C0-A36B-A3F2C855C3BA}" dt="2023-11-02T06:18:48.523" v="16930"/>
          <ac:cxnSpMkLst>
            <pc:docMk/>
            <pc:sldMk cId="2891423568" sldId="2567"/>
            <ac:cxnSpMk id="361" creationId="{42A958F9-0F5F-8EA0-87A4-DA27133ED41C}"/>
          </ac:cxnSpMkLst>
        </pc:cxnChg>
        <pc:cxnChg chg="add del mod ord replST delST">
          <ac:chgData name="Aurelien Domont" userId="6da7715ce44349b3" providerId="LiveId" clId="{8C97B853-E239-49C0-A36B-A3F2C855C3BA}" dt="2023-11-02T06:18:48.523" v="16930"/>
          <ac:cxnSpMkLst>
            <pc:docMk/>
            <pc:sldMk cId="2891423568" sldId="2567"/>
            <ac:cxnSpMk id="362" creationId="{8DA1F437-2DC5-2F49-6F33-462FA61172DF}"/>
          </ac:cxnSpMkLst>
        </pc:cxnChg>
        <pc:cxnChg chg="add del mod ord replST delST">
          <ac:chgData name="Aurelien Domont" userId="6da7715ce44349b3" providerId="LiveId" clId="{8C97B853-E239-49C0-A36B-A3F2C855C3BA}" dt="2023-11-02T06:18:48.523" v="16930"/>
          <ac:cxnSpMkLst>
            <pc:docMk/>
            <pc:sldMk cId="2891423568" sldId="2567"/>
            <ac:cxnSpMk id="363" creationId="{49FE03CC-2D10-AF6A-D125-3D83E3C9BB81}"/>
          </ac:cxnSpMkLst>
        </pc:cxnChg>
        <pc:cxnChg chg="add del mod ord replST delST">
          <ac:chgData name="Aurelien Domont" userId="6da7715ce44349b3" providerId="LiveId" clId="{8C97B853-E239-49C0-A36B-A3F2C855C3BA}" dt="2023-11-02T06:18:48.523" v="16930"/>
          <ac:cxnSpMkLst>
            <pc:docMk/>
            <pc:sldMk cId="2891423568" sldId="2567"/>
            <ac:cxnSpMk id="364" creationId="{D24AB0FB-0B99-142E-B418-C7BD2CF149CD}"/>
          </ac:cxnSpMkLst>
        </pc:cxnChg>
        <pc:cxnChg chg="add del mod ord replST delST">
          <ac:chgData name="Aurelien Domont" userId="6da7715ce44349b3" providerId="LiveId" clId="{8C97B853-E239-49C0-A36B-A3F2C855C3BA}" dt="2023-11-02T06:18:48.523" v="16930"/>
          <ac:cxnSpMkLst>
            <pc:docMk/>
            <pc:sldMk cId="2891423568" sldId="2567"/>
            <ac:cxnSpMk id="365" creationId="{4DB09F99-7D8D-588D-EA8D-37BB6E43CEF3}"/>
          </ac:cxnSpMkLst>
        </pc:cxnChg>
        <pc:cxnChg chg="add del mod ord replST delST">
          <ac:chgData name="Aurelien Domont" userId="6da7715ce44349b3" providerId="LiveId" clId="{8C97B853-E239-49C0-A36B-A3F2C855C3BA}" dt="2023-11-02T06:18:48.523" v="16930"/>
          <ac:cxnSpMkLst>
            <pc:docMk/>
            <pc:sldMk cId="2891423568" sldId="2567"/>
            <ac:cxnSpMk id="366" creationId="{EF224307-EAA5-2073-0EB4-AC479D7B0DB6}"/>
          </ac:cxnSpMkLst>
        </pc:cxnChg>
        <pc:cxnChg chg="add del mod ord replST delST">
          <ac:chgData name="Aurelien Domont" userId="6da7715ce44349b3" providerId="LiveId" clId="{8C97B853-E239-49C0-A36B-A3F2C855C3BA}" dt="2023-11-02T06:18:48.523" v="16930"/>
          <ac:cxnSpMkLst>
            <pc:docMk/>
            <pc:sldMk cId="2891423568" sldId="2567"/>
            <ac:cxnSpMk id="367" creationId="{466D0FD5-63A0-13EF-19B5-BBC42B233172}"/>
          </ac:cxnSpMkLst>
        </pc:cxnChg>
        <pc:cxnChg chg="add del mod ord replST delST">
          <ac:chgData name="Aurelien Domont" userId="6da7715ce44349b3" providerId="LiveId" clId="{8C97B853-E239-49C0-A36B-A3F2C855C3BA}" dt="2023-11-02T06:18:48.523" v="16930"/>
          <ac:cxnSpMkLst>
            <pc:docMk/>
            <pc:sldMk cId="2891423568" sldId="2567"/>
            <ac:cxnSpMk id="368" creationId="{EC11DDB0-CC93-A917-C811-4D4507573F97}"/>
          </ac:cxnSpMkLst>
        </pc:cxnChg>
        <pc:cxnChg chg="add del mod ord replST delST">
          <ac:chgData name="Aurelien Domont" userId="6da7715ce44349b3" providerId="LiveId" clId="{8C97B853-E239-49C0-A36B-A3F2C855C3BA}" dt="2023-11-02T06:18:48.523" v="16930"/>
          <ac:cxnSpMkLst>
            <pc:docMk/>
            <pc:sldMk cId="2891423568" sldId="2567"/>
            <ac:cxnSpMk id="369" creationId="{E95CC4CD-FF5E-8ADE-7D37-3E28B86974CF}"/>
          </ac:cxnSpMkLst>
        </pc:cxnChg>
        <pc:cxnChg chg="add del mod ord replST delST">
          <ac:chgData name="Aurelien Domont" userId="6da7715ce44349b3" providerId="LiveId" clId="{8C97B853-E239-49C0-A36B-A3F2C855C3BA}" dt="2023-11-02T06:18:48.523" v="16930"/>
          <ac:cxnSpMkLst>
            <pc:docMk/>
            <pc:sldMk cId="2891423568" sldId="2567"/>
            <ac:cxnSpMk id="370" creationId="{FACF98A5-81F3-6DED-C4D7-27B838BB5FBE}"/>
          </ac:cxnSpMkLst>
        </pc:cxnChg>
        <pc:cxnChg chg="add del mod ord replST delST">
          <ac:chgData name="Aurelien Domont" userId="6da7715ce44349b3" providerId="LiveId" clId="{8C97B853-E239-49C0-A36B-A3F2C855C3BA}" dt="2023-11-02T06:18:48.523" v="16930"/>
          <ac:cxnSpMkLst>
            <pc:docMk/>
            <pc:sldMk cId="2891423568" sldId="2567"/>
            <ac:cxnSpMk id="371" creationId="{623DAE51-A388-DDEA-F09F-25A7BA5B4E66}"/>
          </ac:cxnSpMkLst>
        </pc:cxnChg>
        <pc:cxnChg chg="add del mod ord replST delST">
          <ac:chgData name="Aurelien Domont" userId="6da7715ce44349b3" providerId="LiveId" clId="{8C97B853-E239-49C0-A36B-A3F2C855C3BA}" dt="2023-11-02T06:18:48.523" v="16930"/>
          <ac:cxnSpMkLst>
            <pc:docMk/>
            <pc:sldMk cId="2891423568" sldId="2567"/>
            <ac:cxnSpMk id="372" creationId="{1837B0B5-0704-9769-BD02-804B56438970}"/>
          </ac:cxnSpMkLst>
        </pc:cxnChg>
        <pc:cxnChg chg="add del mod ord replST delST">
          <ac:chgData name="Aurelien Domont" userId="6da7715ce44349b3" providerId="LiveId" clId="{8C97B853-E239-49C0-A36B-A3F2C855C3BA}" dt="2023-11-02T06:18:48.523" v="16930"/>
          <ac:cxnSpMkLst>
            <pc:docMk/>
            <pc:sldMk cId="2891423568" sldId="2567"/>
            <ac:cxnSpMk id="373" creationId="{4B1EE09A-DF5A-E375-43DB-337A33FAB326}"/>
          </ac:cxnSpMkLst>
        </pc:cxnChg>
        <pc:cxnChg chg="add del mod ord replST delST">
          <ac:chgData name="Aurelien Domont" userId="6da7715ce44349b3" providerId="LiveId" clId="{8C97B853-E239-49C0-A36B-A3F2C855C3BA}" dt="2023-11-02T06:18:48.523" v="16930"/>
          <ac:cxnSpMkLst>
            <pc:docMk/>
            <pc:sldMk cId="2891423568" sldId="2567"/>
            <ac:cxnSpMk id="374" creationId="{8E8DF19D-2669-A84E-FD6A-BA174E1E5862}"/>
          </ac:cxnSpMkLst>
        </pc:cxnChg>
        <pc:cxnChg chg="add del mod ord replST delST">
          <ac:chgData name="Aurelien Domont" userId="6da7715ce44349b3" providerId="LiveId" clId="{8C97B853-E239-49C0-A36B-A3F2C855C3BA}" dt="2023-11-02T06:18:48.523" v="16930"/>
          <ac:cxnSpMkLst>
            <pc:docMk/>
            <pc:sldMk cId="2891423568" sldId="2567"/>
            <ac:cxnSpMk id="375" creationId="{BF7A8DBE-269A-CFC9-EF0E-40EB2DA7F8A8}"/>
          </ac:cxnSpMkLst>
        </pc:cxnChg>
        <pc:cxnChg chg="add del mod ord replST delST">
          <ac:chgData name="Aurelien Domont" userId="6da7715ce44349b3" providerId="LiveId" clId="{8C97B853-E239-49C0-A36B-A3F2C855C3BA}" dt="2023-11-02T06:18:48.523" v="16930"/>
          <ac:cxnSpMkLst>
            <pc:docMk/>
            <pc:sldMk cId="2891423568" sldId="2567"/>
            <ac:cxnSpMk id="376" creationId="{7365BD8E-B18E-ECF9-CDD2-0BD3E9668A1C}"/>
          </ac:cxnSpMkLst>
        </pc:cxnChg>
        <pc:cxnChg chg="add del mod ord replST delST">
          <ac:chgData name="Aurelien Domont" userId="6da7715ce44349b3" providerId="LiveId" clId="{8C97B853-E239-49C0-A36B-A3F2C855C3BA}" dt="2023-11-02T06:18:48.523" v="16930"/>
          <ac:cxnSpMkLst>
            <pc:docMk/>
            <pc:sldMk cId="2891423568" sldId="2567"/>
            <ac:cxnSpMk id="377" creationId="{F35C3742-074D-CCF3-2706-DC5ABAB474ED}"/>
          </ac:cxnSpMkLst>
        </pc:cxnChg>
        <pc:cxnChg chg="add del mod ord replST delST">
          <ac:chgData name="Aurelien Domont" userId="6da7715ce44349b3" providerId="LiveId" clId="{8C97B853-E239-49C0-A36B-A3F2C855C3BA}" dt="2023-11-02T06:18:48.523" v="16930"/>
          <ac:cxnSpMkLst>
            <pc:docMk/>
            <pc:sldMk cId="2891423568" sldId="2567"/>
            <ac:cxnSpMk id="378" creationId="{8A343912-073F-4C1A-BF58-5B67F2F81B00}"/>
          </ac:cxnSpMkLst>
        </pc:cxnChg>
        <pc:cxnChg chg="add del mod ord replST delST">
          <ac:chgData name="Aurelien Domont" userId="6da7715ce44349b3" providerId="LiveId" clId="{8C97B853-E239-49C0-A36B-A3F2C855C3BA}" dt="2023-11-02T06:18:48.523" v="16930"/>
          <ac:cxnSpMkLst>
            <pc:docMk/>
            <pc:sldMk cId="2891423568" sldId="2567"/>
            <ac:cxnSpMk id="379" creationId="{F71F6FED-A24D-B6E3-DEDD-924342E1953B}"/>
          </ac:cxnSpMkLst>
        </pc:cxnChg>
        <pc:cxnChg chg="add del mod ord replST delST">
          <ac:chgData name="Aurelien Domont" userId="6da7715ce44349b3" providerId="LiveId" clId="{8C97B853-E239-49C0-A36B-A3F2C855C3BA}" dt="2023-11-02T06:18:48.523" v="16930"/>
          <ac:cxnSpMkLst>
            <pc:docMk/>
            <pc:sldMk cId="2891423568" sldId="2567"/>
            <ac:cxnSpMk id="380" creationId="{DDD8E206-5997-C3AF-5189-974BCA73AC82}"/>
          </ac:cxnSpMkLst>
        </pc:cxnChg>
        <pc:cxnChg chg="add del mod ord replST delST">
          <ac:chgData name="Aurelien Domont" userId="6da7715ce44349b3" providerId="LiveId" clId="{8C97B853-E239-49C0-A36B-A3F2C855C3BA}" dt="2023-11-02T06:18:48.523" v="16930"/>
          <ac:cxnSpMkLst>
            <pc:docMk/>
            <pc:sldMk cId="2891423568" sldId="2567"/>
            <ac:cxnSpMk id="381" creationId="{EC778F25-9EF2-D1AE-D859-33ECCD9ACD0C}"/>
          </ac:cxnSpMkLst>
        </pc:cxnChg>
        <pc:cxnChg chg="add del mod ord replST delST">
          <ac:chgData name="Aurelien Domont" userId="6da7715ce44349b3" providerId="LiveId" clId="{8C97B853-E239-49C0-A36B-A3F2C855C3BA}" dt="2023-11-02T06:18:48.523" v="16930"/>
          <ac:cxnSpMkLst>
            <pc:docMk/>
            <pc:sldMk cId="2891423568" sldId="2567"/>
            <ac:cxnSpMk id="382" creationId="{851A777A-5891-4E1E-1278-FBA8B67C52AD}"/>
          </ac:cxnSpMkLst>
        </pc:cxnChg>
        <pc:cxnChg chg="add del mod ord replST delST">
          <ac:chgData name="Aurelien Domont" userId="6da7715ce44349b3" providerId="LiveId" clId="{8C97B853-E239-49C0-A36B-A3F2C855C3BA}" dt="2023-11-02T06:18:48.523" v="16930"/>
          <ac:cxnSpMkLst>
            <pc:docMk/>
            <pc:sldMk cId="2891423568" sldId="2567"/>
            <ac:cxnSpMk id="383" creationId="{23F77101-476B-2007-9F05-14476A18C588}"/>
          </ac:cxnSpMkLst>
        </pc:cxnChg>
        <pc:cxnChg chg="add del mod ord replST delST">
          <ac:chgData name="Aurelien Domont" userId="6da7715ce44349b3" providerId="LiveId" clId="{8C97B853-E239-49C0-A36B-A3F2C855C3BA}" dt="2023-11-02T06:18:48.523" v="16930"/>
          <ac:cxnSpMkLst>
            <pc:docMk/>
            <pc:sldMk cId="2891423568" sldId="2567"/>
            <ac:cxnSpMk id="384" creationId="{CA5D2DF5-0DC6-06C1-1E85-3B1FA87CBF7D}"/>
          </ac:cxnSpMkLst>
        </pc:cxnChg>
        <pc:cxnChg chg="add del mod ord replST delST">
          <ac:chgData name="Aurelien Domont" userId="6da7715ce44349b3" providerId="LiveId" clId="{8C97B853-E239-49C0-A36B-A3F2C855C3BA}" dt="2023-11-02T06:18:48.523" v="16930"/>
          <ac:cxnSpMkLst>
            <pc:docMk/>
            <pc:sldMk cId="2891423568" sldId="2567"/>
            <ac:cxnSpMk id="385" creationId="{52C22653-887E-F2AE-12D7-443BC7410652}"/>
          </ac:cxnSpMkLst>
        </pc:cxnChg>
        <pc:cxnChg chg="add del mod ord replST delST">
          <ac:chgData name="Aurelien Domont" userId="6da7715ce44349b3" providerId="LiveId" clId="{8C97B853-E239-49C0-A36B-A3F2C855C3BA}" dt="2023-11-02T06:18:48.523" v="16930"/>
          <ac:cxnSpMkLst>
            <pc:docMk/>
            <pc:sldMk cId="2891423568" sldId="2567"/>
            <ac:cxnSpMk id="386" creationId="{DB5E79EE-4BBF-4416-4798-824579D966D9}"/>
          </ac:cxnSpMkLst>
        </pc:cxnChg>
        <pc:cxnChg chg="add del mod ord replST delST">
          <ac:chgData name="Aurelien Domont" userId="6da7715ce44349b3" providerId="LiveId" clId="{8C97B853-E239-49C0-A36B-A3F2C855C3BA}" dt="2023-11-02T06:18:48.523" v="16930"/>
          <ac:cxnSpMkLst>
            <pc:docMk/>
            <pc:sldMk cId="2891423568" sldId="2567"/>
            <ac:cxnSpMk id="387" creationId="{78B5A919-0890-B21C-0765-FB51CE72DB5F}"/>
          </ac:cxnSpMkLst>
        </pc:cxnChg>
        <pc:cxnChg chg="add del mod ord replST delST">
          <ac:chgData name="Aurelien Domont" userId="6da7715ce44349b3" providerId="LiveId" clId="{8C97B853-E239-49C0-A36B-A3F2C855C3BA}" dt="2023-11-02T06:18:48.523" v="16930"/>
          <ac:cxnSpMkLst>
            <pc:docMk/>
            <pc:sldMk cId="2891423568" sldId="2567"/>
            <ac:cxnSpMk id="388" creationId="{B797D26F-7B76-A996-DB69-E9F8AE48C979}"/>
          </ac:cxnSpMkLst>
        </pc:cxnChg>
        <pc:cxnChg chg="add del mod ord replST delST">
          <ac:chgData name="Aurelien Domont" userId="6da7715ce44349b3" providerId="LiveId" clId="{8C97B853-E239-49C0-A36B-A3F2C855C3BA}" dt="2023-11-02T06:18:48.523" v="16930"/>
          <ac:cxnSpMkLst>
            <pc:docMk/>
            <pc:sldMk cId="2891423568" sldId="2567"/>
            <ac:cxnSpMk id="389" creationId="{E1B8174A-CE79-047E-ADA5-D19F53E014C3}"/>
          </ac:cxnSpMkLst>
        </pc:cxnChg>
        <pc:cxnChg chg="add del mod ord replST delST">
          <ac:chgData name="Aurelien Domont" userId="6da7715ce44349b3" providerId="LiveId" clId="{8C97B853-E239-49C0-A36B-A3F2C855C3BA}" dt="2023-11-02T06:18:48.523" v="16930"/>
          <ac:cxnSpMkLst>
            <pc:docMk/>
            <pc:sldMk cId="2891423568" sldId="2567"/>
            <ac:cxnSpMk id="390" creationId="{E7DAF0DC-D0EB-412F-444D-C33DC3267FCC}"/>
          </ac:cxnSpMkLst>
        </pc:cxnChg>
        <pc:cxnChg chg="add del mod ord replST delST">
          <ac:chgData name="Aurelien Domont" userId="6da7715ce44349b3" providerId="LiveId" clId="{8C97B853-E239-49C0-A36B-A3F2C855C3BA}" dt="2023-11-02T06:18:48.523" v="16930"/>
          <ac:cxnSpMkLst>
            <pc:docMk/>
            <pc:sldMk cId="2891423568" sldId="2567"/>
            <ac:cxnSpMk id="391" creationId="{4DBD9E59-C085-5BF4-1A49-B82890353B84}"/>
          </ac:cxnSpMkLst>
        </pc:cxnChg>
        <pc:cxnChg chg="add del mod ord replST delST">
          <ac:chgData name="Aurelien Domont" userId="6da7715ce44349b3" providerId="LiveId" clId="{8C97B853-E239-49C0-A36B-A3F2C855C3BA}" dt="2023-11-02T06:18:48.523" v="16930"/>
          <ac:cxnSpMkLst>
            <pc:docMk/>
            <pc:sldMk cId="2891423568" sldId="2567"/>
            <ac:cxnSpMk id="392" creationId="{215893EC-5D25-5F17-A034-645782C4250E}"/>
          </ac:cxnSpMkLst>
        </pc:cxnChg>
        <pc:cxnChg chg="add del mod ord replST delST">
          <ac:chgData name="Aurelien Domont" userId="6da7715ce44349b3" providerId="LiveId" clId="{8C97B853-E239-49C0-A36B-A3F2C855C3BA}" dt="2023-11-02T06:18:48.523" v="16930"/>
          <ac:cxnSpMkLst>
            <pc:docMk/>
            <pc:sldMk cId="2891423568" sldId="2567"/>
            <ac:cxnSpMk id="393" creationId="{DDA40E01-5EBA-D5F8-CEF1-CBC14D42D7BD}"/>
          </ac:cxnSpMkLst>
        </pc:cxnChg>
        <pc:cxnChg chg="add del mod ord replST delST">
          <ac:chgData name="Aurelien Domont" userId="6da7715ce44349b3" providerId="LiveId" clId="{8C97B853-E239-49C0-A36B-A3F2C855C3BA}" dt="2023-11-02T06:18:48.523" v="16930"/>
          <ac:cxnSpMkLst>
            <pc:docMk/>
            <pc:sldMk cId="2891423568" sldId="2567"/>
            <ac:cxnSpMk id="394" creationId="{CBDBB9DE-EB99-AA2A-DDB3-1D0636B56CEE}"/>
          </ac:cxnSpMkLst>
        </pc:cxnChg>
        <pc:cxnChg chg="add del mod ord replST delST">
          <ac:chgData name="Aurelien Domont" userId="6da7715ce44349b3" providerId="LiveId" clId="{8C97B853-E239-49C0-A36B-A3F2C855C3BA}" dt="2023-11-02T06:18:48.523" v="16930"/>
          <ac:cxnSpMkLst>
            <pc:docMk/>
            <pc:sldMk cId="2891423568" sldId="2567"/>
            <ac:cxnSpMk id="395" creationId="{CB2B7D52-5490-1BDF-826C-5F7D3D7B128E}"/>
          </ac:cxnSpMkLst>
        </pc:cxnChg>
        <pc:cxnChg chg="add del mod ord replST delST">
          <ac:chgData name="Aurelien Domont" userId="6da7715ce44349b3" providerId="LiveId" clId="{8C97B853-E239-49C0-A36B-A3F2C855C3BA}" dt="2023-11-02T06:18:48.523" v="16930"/>
          <ac:cxnSpMkLst>
            <pc:docMk/>
            <pc:sldMk cId="2891423568" sldId="2567"/>
            <ac:cxnSpMk id="396" creationId="{0E67CE1B-382A-90A3-D09D-2880259418A6}"/>
          </ac:cxnSpMkLst>
        </pc:cxnChg>
        <pc:cxnChg chg="add del mod ord replST delST">
          <ac:chgData name="Aurelien Domont" userId="6da7715ce44349b3" providerId="LiveId" clId="{8C97B853-E239-49C0-A36B-A3F2C855C3BA}" dt="2023-11-02T06:18:48.523" v="16930"/>
          <ac:cxnSpMkLst>
            <pc:docMk/>
            <pc:sldMk cId="2891423568" sldId="2567"/>
            <ac:cxnSpMk id="397" creationId="{FB7F53E4-F9A4-D852-BA2C-C3816703EDB3}"/>
          </ac:cxnSpMkLst>
        </pc:cxnChg>
        <pc:cxnChg chg="add del mod ord replST delST">
          <ac:chgData name="Aurelien Domont" userId="6da7715ce44349b3" providerId="LiveId" clId="{8C97B853-E239-49C0-A36B-A3F2C855C3BA}" dt="2023-11-02T06:18:48.523" v="16930"/>
          <ac:cxnSpMkLst>
            <pc:docMk/>
            <pc:sldMk cId="2891423568" sldId="2567"/>
            <ac:cxnSpMk id="398" creationId="{26DE3767-50DF-E1E4-8FFF-62241C93E74A}"/>
          </ac:cxnSpMkLst>
        </pc:cxnChg>
        <pc:cxnChg chg="add del mod ord replST delST">
          <ac:chgData name="Aurelien Domont" userId="6da7715ce44349b3" providerId="LiveId" clId="{8C97B853-E239-49C0-A36B-A3F2C855C3BA}" dt="2023-11-02T06:18:48.523" v="16930"/>
          <ac:cxnSpMkLst>
            <pc:docMk/>
            <pc:sldMk cId="2891423568" sldId="2567"/>
            <ac:cxnSpMk id="399" creationId="{A2959E7B-7618-FA4D-80AE-94990AB3314E}"/>
          </ac:cxnSpMkLst>
        </pc:cxnChg>
        <pc:cxnChg chg="add del mod ord replST delST">
          <ac:chgData name="Aurelien Domont" userId="6da7715ce44349b3" providerId="LiveId" clId="{8C97B853-E239-49C0-A36B-A3F2C855C3BA}" dt="2023-11-02T06:18:48.523" v="16930"/>
          <ac:cxnSpMkLst>
            <pc:docMk/>
            <pc:sldMk cId="2891423568" sldId="2567"/>
            <ac:cxnSpMk id="400" creationId="{5D54AA8C-3B7F-A886-0961-CC0E115BDD2D}"/>
          </ac:cxnSpMkLst>
        </pc:cxnChg>
        <pc:cxnChg chg="add del mod ord replST delST">
          <ac:chgData name="Aurelien Domont" userId="6da7715ce44349b3" providerId="LiveId" clId="{8C97B853-E239-49C0-A36B-A3F2C855C3BA}" dt="2023-11-02T06:18:48.523" v="16930"/>
          <ac:cxnSpMkLst>
            <pc:docMk/>
            <pc:sldMk cId="2891423568" sldId="2567"/>
            <ac:cxnSpMk id="401" creationId="{34C18233-1C7C-EF28-4A1D-3D9636517F49}"/>
          </ac:cxnSpMkLst>
        </pc:cxnChg>
        <pc:cxnChg chg="add del mod ord replST delST">
          <ac:chgData name="Aurelien Domont" userId="6da7715ce44349b3" providerId="LiveId" clId="{8C97B853-E239-49C0-A36B-A3F2C855C3BA}" dt="2023-11-02T06:18:48.523" v="16930"/>
          <ac:cxnSpMkLst>
            <pc:docMk/>
            <pc:sldMk cId="2891423568" sldId="2567"/>
            <ac:cxnSpMk id="402" creationId="{7854184D-350F-7F00-558C-1BAE6C1C986E}"/>
          </ac:cxnSpMkLst>
        </pc:cxnChg>
        <pc:cxnChg chg="add del mod ord replST delST">
          <ac:chgData name="Aurelien Domont" userId="6da7715ce44349b3" providerId="LiveId" clId="{8C97B853-E239-49C0-A36B-A3F2C855C3BA}" dt="2023-11-02T06:18:48.523" v="16930"/>
          <ac:cxnSpMkLst>
            <pc:docMk/>
            <pc:sldMk cId="2891423568" sldId="2567"/>
            <ac:cxnSpMk id="403" creationId="{848B5469-D9B9-726D-6DF1-B6239884EA8D}"/>
          </ac:cxnSpMkLst>
        </pc:cxnChg>
        <pc:cxnChg chg="add del mod ord replST delST">
          <ac:chgData name="Aurelien Domont" userId="6da7715ce44349b3" providerId="LiveId" clId="{8C97B853-E239-49C0-A36B-A3F2C855C3BA}" dt="2023-11-02T06:18:48.523" v="16930"/>
          <ac:cxnSpMkLst>
            <pc:docMk/>
            <pc:sldMk cId="2891423568" sldId="2567"/>
            <ac:cxnSpMk id="404" creationId="{B46387C4-A440-2E67-6CEF-31D2967AFEF0}"/>
          </ac:cxnSpMkLst>
        </pc:cxnChg>
        <pc:cxnChg chg="add del mod ord replST delST">
          <ac:chgData name="Aurelien Domont" userId="6da7715ce44349b3" providerId="LiveId" clId="{8C97B853-E239-49C0-A36B-A3F2C855C3BA}" dt="2023-11-02T06:18:48.523" v="16930"/>
          <ac:cxnSpMkLst>
            <pc:docMk/>
            <pc:sldMk cId="2891423568" sldId="2567"/>
            <ac:cxnSpMk id="405" creationId="{E55930D6-C457-064F-1111-0CDF92E8F03A}"/>
          </ac:cxnSpMkLst>
        </pc:cxnChg>
        <pc:cxnChg chg="add del mod ord replST delST">
          <ac:chgData name="Aurelien Domont" userId="6da7715ce44349b3" providerId="LiveId" clId="{8C97B853-E239-49C0-A36B-A3F2C855C3BA}" dt="2023-11-02T06:18:48.523" v="16930"/>
          <ac:cxnSpMkLst>
            <pc:docMk/>
            <pc:sldMk cId="2891423568" sldId="2567"/>
            <ac:cxnSpMk id="406" creationId="{CD26B17F-9E87-B6EB-D8DE-CF2010CECFCD}"/>
          </ac:cxnSpMkLst>
        </pc:cxnChg>
      </pc:sldChg>
      <pc:sldChg chg="del">
        <pc:chgData name="Aurelien Domont" userId="6da7715ce44349b3" providerId="LiveId" clId="{8C97B853-E239-49C0-A36B-A3F2C855C3BA}" dt="2023-11-02T05:26:32.510" v="1" actId="47"/>
        <pc:sldMkLst>
          <pc:docMk/>
          <pc:sldMk cId="3157727741" sldId="2567"/>
        </pc:sldMkLst>
      </pc:sldChg>
      <pc:sldChg chg="del">
        <pc:chgData name="Aurelien Domont" userId="6da7715ce44349b3" providerId="LiveId" clId="{8C97B853-E239-49C0-A36B-A3F2C855C3BA}" dt="2023-11-02T05:26:32.510" v="1" actId="47"/>
        <pc:sldMkLst>
          <pc:docMk/>
          <pc:sldMk cId="3316376722" sldId="2568"/>
        </pc:sldMkLst>
      </pc:sldChg>
      <pc:sldChg chg="addSp delSp modSp add mod">
        <pc:chgData name="Aurelien Domont" userId="6da7715ce44349b3" providerId="LiveId" clId="{8C97B853-E239-49C0-A36B-A3F2C855C3BA}" dt="2023-11-02T23:44:16.528" v="24583" actId="20577"/>
        <pc:sldMkLst>
          <pc:docMk/>
          <pc:sldMk cId="3903418997" sldId="2568"/>
        </pc:sldMkLst>
        <pc:spChg chg="add mod">
          <ac:chgData name="Aurelien Domont" userId="6da7715ce44349b3" providerId="LiveId" clId="{8C97B853-E239-49C0-A36B-A3F2C855C3BA}" dt="2023-11-02T05:53:19.648" v="480"/>
          <ac:spMkLst>
            <pc:docMk/>
            <pc:sldMk cId="3903418997" sldId="2568"/>
            <ac:spMk id="7" creationId="{0425262F-3430-0EBC-2E92-4E9FCCCD84F0}"/>
          </ac:spMkLst>
        </pc:spChg>
        <pc:spChg chg="mod">
          <ac:chgData name="Aurelien Domont" userId="6da7715ce44349b3" providerId="LiveId" clId="{8C97B853-E239-49C0-A36B-A3F2C855C3BA}" dt="2023-11-02T23:44:16.528" v="24583" actId="20577"/>
          <ac:spMkLst>
            <pc:docMk/>
            <pc:sldMk cId="3903418997" sldId="2568"/>
            <ac:spMk id="8" creationId="{283D8879-911B-9B5C-E64C-10BE7780FB67}"/>
          </ac:spMkLst>
        </pc:spChg>
        <pc:spChg chg="del">
          <ac:chgData name="Aurelien Domont" userId="6da7715ce44349b3" providerId="LiveId" clId="{8C97B853-E239-49C0-A36B-A3F2C855C3BA}" dt="2023-11-02T05:52:48.511" v="473" actId="478"/>
          <ac:spMkLst>
            <pc:docMk/>
            <pc:sldMk cId="3903418997" sldId="2568"/>
            <ac:spMk id="10" creationId="{F77B9236-76E4-1E77-10D7-E23AB07E436F}"/>
          </ac:spMkLst>
        </pc:spChg>
        <pc:spChg chg="del">
          <ac:chgData name="Aurelien Domont" userId="6da7715ce44349b3" providerId="LiveId" clId="{8C97B853-E239-49C0-A36B-A3F2C855C3BA}" dt="2023-11-02T05:52:48.511" v="473" actId="478"/>
          <ac:spMkLst>
            <pc:docMk/>
            <pc:sldMk cId="3903418997" sldId="2568"/>
            <ac:spMk id="11" creationId="{1AA7172C-9FBF-6D59-159A-291067743FFD}"/>
          </ac:spMkLst>
        </pc:spChg>
        <pc:spChg chg="del">
          <ac:chgData name="Aurelien Domont" userId="6da7715ce44349b3" providerId="LiveId" clId="{8C97B853-E239-49C0-A36B-A3F2C855C3BA}" dt="2023-11-02T05:52:48.511" v="473" actId="478"/>
          <ac:spMkLst>
            <pc:docMk/>
            <pc:sldMk cId="3903418997" sldId="2568"/>
            <ac:spMk id="13" creationId="{11371C50-EF18-251D-396B-665BD97DA1C5}"/>
          </ac:spMkLst>
        </pc:spChg>
        <pc:spChg chg="del">
          <ac:chgData name="Aurelien Domont" userId="6da7715ce44349b3" providerId="LiveId" clId="{8C97B853-E239-49C0-A36B-A3F2C855C3BA}" dt="2023-11-02T05:52:48.511" v="473" actId="478"/>
          <ac:spMkLst>
            <pc:docMk/>
            <pc:sldMk cId="3903418997" sldId="2568"/>
            <ac:spMk id="14" creationId="{467FA576-45E0-6C9C-7E52-98A9852390B8}"/>
          </ac:spMkLst>
        </pc:spChg>
        <pc:spChg chg="del">
          <ac:chgData name="Aurelien Domont" userId="6da7715ce44349b3" providerId="LiveId" clId="{8C97B853-E239-49C0-A36B-A3F2C855C3BA}" dt="2023-11-02T05:52:48.511" v="473" actId="478"/>
          <ac:spMkLst>
            <pc:docMk/>
            <pc:sldMk cId="3903418997" sldId="2568"/>
            <ac:spMk id="15" creationId="{D442BBFB-FAB9-304B-305A-BEE327B5709F}"/>
          </ac:spMkLst>
        </pc:spChg>
        <pc:spChg chg="del">
          <ac:chgData name="Aurelien Domont" userId="6da7715ce44349b3" providerId="LiveId" clId="{8C97B853-E239-49C0-A36B-A3F2C855C3BA}" dt="2023-11-02T05:52:48.511" v="473" actId="478"/>
          <ac:spMkLst>
            <pc:docMk/>
            <pc:sldMk cId="3903418997" sldId="2568"/>
            <ac:spMk id="16" creationId="{0AD97C23-728F-AC1F-F164-167CB7E86554}"/>
          </ac:spMkLst>
        </pc:spChg>
        <pc:spChg chg="del">
          <ac:chgData name="Aurelien Domont" userId="6da7715ce44349b3" providerId="LiveId" clId="{8C97B853-E239-49C0-A36B-A3F2C855C3BA}" dt="2023-11-02T05:52:48.511" v="473" actId="478"/>
          <ac:spMkLst>
            <pc:docMk/>
            <pc:sldMk cId="3903418997" sldId="2568"/>
            <ac:spMk id="17" creationId="{49249967-1891-0EDC-125E-F1EEAB08950D}"/>
          </ac:spMkLst>
        </pc:spChg>
        <pc:spChg chg="del">
          <ac:chgData name="Aurelien Domont" userId="6da7715ce44349b3" providerId="LiveId" clId="{8C97B853-E239-49C0-A36B-A3F2C855C3BA}" dt="2023-11-02T05:52:48.511" v="473" actId="478"/>
          <ac:spMkLst>
            <pc:docMk/>
            <pc:sldMk cId="3903418997" sldId="2568"/>
            <ac:spMk id="18" creationId="{FF098CCA-226A-9AD2-56F4-D5BFD7019258}"/>
          </ac:spMkLst>
        </pc:spChg>
        <pc:spChg chg="del">
          <ac:chgData name="Aurelien Domont" userId="6da7715ce44349b3" providerId="LiveId" clId="{8C97B853-E239-49C0-A36B-A3F2C855C3BA}" dt="2023-11-02T05:52:48.511" v="473" actId="478"/>
          <ac:spMkLst>
            <pc:docMk/>
            <pc:sldMk cId="3903418997" sldId="2568"/>
            <ac:spMk id="19" creationId="{C1B847F6-1017-A084-2D39-98478187736D}"/>
          </ac:spMkLst>
        </pc:spChg>
        <pc:spChg chg="del">
          <ac:chgData name="Aurelien Domont" userId="6da7715ce44349b3" providerId="LiveId" clId="{8C97B853-E239-49C0-A36B-A3F2C855C3BA}" dt="2023-11-02T05:52:48.511" v="473" actId="478"/>
          <ac:spMkLst>
            <pc:docMk/>
            <pc:sldMk cId="3903418997" sldId="2568"/>
            <ac:spMk id="20" creationId="{2EBAA04A-254C-C29B-A43D-8E710FD67873}"/>
          </ac:spMkLst>
        </pc:spChg>
        <pc:spChg chg="del">
          <ac:chgData name="Aurelien Domont" userId="6da7715ce44349b3" providerId="LiveId" clId="{8C97B853-E239-49C0-A36B-A3F2C855C3BA}" dt="2023-11-02T05:52:48.511" v="473" actId="478"/>
          <ac:spMkLst>
            <pc:docMk/>
            <pc:sldMk cId="3903418997" sldId="2568"/>
            <ac:spMk id="21" creationId="{7CDD57AF-2058-6909-AE0A-E02343DFF963}"/>
          </ac:spMkLst>
        </pc:spChg>
        <pc:spChg chg="del">
          <ac:chgData name="Aurelien Domont" userId="6da7715ce44349b3" providerId="LiveId" clId="{8C97B853-E239-49C0-A36B-A3F2C855C3BA}" dt="2023-11-02T05:52:48.511" v="473" actId="478"/>
          <ac:spMkLst>
            <pc:docMk/>
            <pc:sldMk cId="3903418997" sldId="2568"/>
            <ac:spMk id="22" creationId="{84D8F018-1887-2CDD-9482-82DFDF6E66E7}"/>
          </ac:spMkLst>
        </pc:spChg>
        <pc:spChg chg="del">
          <ac:chgData name="Aurelien Domont" userId="6da7715ce44349b3" providerId="LiveId" clId="{8C97B853-E239-49C0-A36B-A3F2C855C3BA}" dt="2023-11-02T05:52:48.511" v="473" actId="478"/>
          <ac:spMkLst>
            <pc:docMk/>
            <pc:sldMk cId="3903418997" sldId="2568"/>
            <ac:spMk id="23" creationId="{4C395D23-4999-7E0B-762D-73F5A83D17AB}"/>
          </ac:spMkLst>
        </pc:spChg>
        <pc:spChg chg="del">
          <ac:chgData name="Aurelien Domont" userId="6da7715ce44349b3" providerId="LiveId" clId="{8C97B853-E239-49C0-A36B-A3F2C855C3BA}" dt="2023-11-02T05:52:48.511" v="473" actId="478"/>
          <ac:spMkLst>
            <pc:docMk/>
            <pc:sldMk cId="3903418997" sldId="2568"/>
            <ac:spMk id="24" creationId="{4074F491-A68A-C58E-F30A-E56010B1DB2B}"/>
          </ac:spMkLst>
        </pc:spChg>
        <pc:spChg chg="del">
          <ac:chgData name="Aurelien Domont" userId="6da7715ce44349b3" providerId="LiveId" clId="{8C97B853-E239-49C0-A36B-A3F2C855C3BA}" dt="2023-11-02T05:52:48.511" v="473" actId="478"/>
          <ac:spMkLst>
            <pc:docMk/>
            <pc:sldMk cId="3903418997" sldId="2568"/>
            <ac:spMk id="25" creationId="{44D60CAF-0EAE-066F-1769-8FE545979FB4}"/>
          </ac:spMkLst>
        </pc:spChg>
        <pc:spChg chg="del">
          <ac:chgData name="Aurelien Domont" userId="6da7715ce44349b3" providerId="LiveId" clId="{8C97B853-E239-49C0-A36B-A3F2C855C3BA}" dt="2023-11-02T05:52:48.511" v="473" actId="478"/>
          <ac:spMkLst>
            <pc:docMk/>
            <pc:sldMk cId="3903418997" sldId="2568"/>
            <ac:spMk id="26" creationId="{60DD3555-906E-02C8-FC4D-8661ACC1A2F9}"/>
          </ac:spMkLst>
        </pc:spChg>
        <pc:spChg chg="del">
          <ac:chgData name="Aurelien Domont" userId="6da7715ce44349b3" providerId="LiveId" clId="{8C97B853-E239-49C0-A36B-A3F2C855C3BA}" dt="2023-11-02T05:52:48.511" v="473" actId="478"/>
          <ac:spMkLst>
            <pc:docMk/>
            <pc:sldMk cId="3903418997" sldId="2568"/>
            <ac:spMk id="27" creationId="{EB3F24F8-ADCE-BC33-A015-030A7BD4DEE2}"/>
          </ac:spMkLst>
        </pc:spChg>
        <pc:spChg chg="del">
          <ac:chgData name="Aurelien Domont" userId="6da7715ce44349b3" providerId="LiveId" clId="{8C97B853-E239-49C0-A36B-A3F2C855C3BA}" dt="2023-11-02T05:52:48.511" v="473" actId="478"/>
          <ac:spMkLst>
            <pc:docMk/>
            <pc:sldMk cId="3903418997" sldId="2568"/>
            <ac:spMk id="28" creationId="{5CB56975-8A97-3B8D-E285-65A8D54CFA19}"/>
          </ac:spMkLst>
        </pc:spChg>
        <pc:spChg chg="del">
          <ac:chgData name="Aurelien Domont" userId="6da7715ce44349b3" providerId="LiveId" clId="{8C97B853-E239-49C0-A36B-A3F2C855C3BA}" dt="2023-11-02T05:52:48.511" v="473" actId="478"/>
          <ac:spMkLst>
            <pc:docMk/>
            <pc:sldMk cId="3903418997" sldId="2568"/>
            <ac:spMk id="29" creationId="{E5460BA1-FDF8-5B75-FF72-0E1AB51DAC5C}"/>
          </ac:spMkLst>
        </pc:spChg>
        <pc:spChg chg="del">
          <ac:chgData name="Aurelien Domont" userId="6da7715ce44349b3" providerId="LiveId" clId="{8C97B853-E239-49C0-A36B-A3F2C855C3BA}" dt="2023-11-02T05:52:48.511" v="473" actId="478"/>
          <ac:spMkLst>
            <pc:docMk/>
            <pc:sldMk cId="3903418997" sldId="2568"/>
            <ac:spMk id="30" creationId="{239BCCBB-3815-522D-DDF4-2E53DFC7ED2C}"/>
          </ac:spMkLst>
        </pc:spChg>
        <pc:spChg chg="del">
          <ac:chgData name="Aurelien Domont" userId="6da7715ce44349b3" providerId="LiveId" clId="{8C97B853-E239-49C0-A36B-A3F2C855C3BA}" dt="2023-11-02T05:52:48.511" v="473" actId="478"/>
          <ac:spMkLst>
            <pc:docMk/>
            <pc:sldMk cId="3903418997" sldId="2568"/>
            <ac:spMk id="31" creationId="{F3B9B12D-C5A7-4926-FC78-F9E9D1FF00F8}"/>
          </ac:spMkLst>
        </pc:spChg>
        <pc:spChg chg="del">
          <ac:chgData name="Aurelien Domont" userId="6da7715ce44349b3" providerId="LiveId" clId="{8C97B853-E239-49C0-A36B-A3F2C855C3BA}" dt="2023-11-02T05:52:48.511" v="473" actId="478"/>
          <ac:spMkLst>
            <pc:docMk/>
            <pc:sldMk cId="3903418997" sldId="2568"/>
            <ac:spMk id="32" creationId="{0ECA0D49-6E9A-7017-9F4E-833E5D63AF1D}"/>
          </ac:spMkLst>
        </pc:spChg>
        <pc:spChg chg="del">
          <ac:chgData name="Aurelien Domont" userId="6da7715ce44349b3" providerId="LiveId" clId="{8C97B853-E239-49C0-A36B-A3F2C855C3BA}" dt="2023-11-02T05:52:48.511" v="473" actId="478"/>
          <ac:spMkLst>
            <pc:docMk/>
            <pc:sldMk cId="3903418997" sldId="2568"/>
            <ac:spMk id="33" creationId="{5D968FB9-B0A2-A05E-4035-F3B67B2B5329}"/>
          </ac:spMkLst>
        </pc:spChg>
        <pc:spChg chg="del">
          <ac:chgData name="Aurelien Domont" userId="6da7715ce44349b3" providerId="LiveId" clId="{8C97B853-E239-49C0-A36B-A3F2C855C3BA}" dt="2023-11-02T05:52:48.511" v="473" actId="478"/>
          <ac:spMkLst>
            <pc:docMk/>
            <pc:sldMk cId="3903418997" sldId="2568"/>
            <ac:spMk id="34" creationId="{1DDD9C3E-5A8C-6636-1F38-A4E8F66AD32B}"/>
          </ac:spMkLst>
        </pc:spChg>
        <pc:spChg chg="del">
          <ac:chgData name="Aurelien Domont" userId="6da7715ce44349b3" providerId="LiveId" clId="{8C97B853-E239-49C0-A36B-A3F2C855C3BA}" dt="2023-11-02T05:52:48.511" v="473" actId="478"/>
          <ac:spMkLst>
            <pc:docMk/>
            <pc:sldMk cId="3903418997" sldId="2568"/>
            <ac:spMk id="35" creationId="{3BE9735F-391E-533A-868C-A6E808EDD34F}"/>
          </ac:spMkLst>
        </pc:spChg>
        <pc:spChg chg="del">
          <ac:chgData name="Aurelien Domont" userId="6da7715ce44349b3" providerId="LiveId" clId="{8C97B853-E239-49C0-A36B-A3F2C855C3BA}" dt="2023-11-02T05:52:48.511" v="473" actId="478"/>
          <ac:spMkLst>
            <pc:docMk/>
            <pc:sldMk cId="3903418997" sldId="2568"/>
            <ac:spMk id="36" creationId="{FF251FAA-43C3-4FB7-966B-E692C4F48769}"/>
          </ac:spMkLst>
        </pc:spChg>
        <pc:spChg chg="del">
          <ac:chgData name="Aurelien Domont" userId="6da7715ce44349b3" providerId="LiveId" clId="{8C97B853-E239-49C0-A36B-A3F2C855C3BA}" dt="2023-11-02T05:52:48.511" v="473" actId="478"/>
          <ac:spMkLst>
            <pc:docMk/>
            <pc:sldMk cId="3903418997" sldId="2568"/>
            <ac:spMk id="37" creationId="{578C43CF-D85F-A01B-7532-D345950404EB}"/>
          </ac:spMkLst>
        </pc:spChg>
        <pc:spChg chg="del">
          <ac:chgData name="Aurelien Domont" userId="6da7715ce44349b3" providerId="LiveId" clId="{8C97B853-E239-49C0-A36B-A3F2C855C3BA}" dt="2023-11-02T05:52:48.511" v="473" actId="478"/>
          <ac:spMkLst>
            <pc:docMk/>
            <pc:sldMk cId="3903418997" sldId="2568"/>
            <ac:spMk id="38" creationId="{902E1C79-F751-22CD-1DD5-06DE6451005B}"/>
          </ac:spMkLst>
        </pc:spChg>
        <pc:spChg chg="del">
          <ac:chgData name="Aurelien Domont" userId="6da7715ce44349b3" providerId="LiveId" clId="{8C97B853-E239-49C0-A36B-A3F2C855C3BA}" dt="2023-11-02T05:52:48.511" v="473" actId="478"/>
          <ac:spMkLst>
            <pc:docMk/>
            <pc:sldMk cId="3903418997" sldId="2568"/>
            <ac:spMk id="39" creationId="{CBCB69FF-3226-E5D2-1D16-B6082E36E3F9}"/>
          </ac:spMkLst>
        </pc:spChg>
        <pc:spChg chg="del">
          <ac:chgData name="Aurelien Domont" userId="6da7715ce44349b3" providerId="LiveId" clId="{8C97B853-E239-49C0-A36B-A3F2C855C3BA}" dt="2023-11-02T05:52:48.511" v="473" actId="478"/>
          <ac:spMkLst>
            <pc:docMk/>
            <pc:sldMk cId="3903418997" sldId="2568"/>
            <ac:spMk id="40" creationId="{DD984646-7373-884F-1A56-6F1D578255BB}"/>
          </ac:spMkLst>
        </pc:spChg>
        <pc:spChg chg="del">
          <ac:chgData name="Aurelien Domont" userId="6da7715ce44349b3" providerId="LiveId" clId="{8C97B853-E239-49C0-A36B-A3F2C855C3BA}" dt="2023-11-02T05:52:48.511" v="473" actId="478"/>
          <ac:spMkLst>
            <pc:docMk/>
            <pc:sldMk cId="3903418997" sldId="2568"/>
            <ac:spMk id="41" creationId="{010A17BC-5587-345C-6943-228FEA7EE0D5}"/>
          </ac:spMkLst>
        </pc:spChg>
        <pc:spChg chg="del">
          <ac:chgData name="Aurelien Domont" userId="6da7715ce44349b3" providerId="LiveId" clId="{8C97B853-E239-49C0-A36B-A3F2C855C3BA}" dt="2023-11-02T05:52:48.511" v="473" actId="478"/>
          <ac:spMkLst>
            <pc:docMk/>
            <pc:sldMk cId="3903418997" sldId="2568"/>
            <ac:spMk id="42" creationId="{FDE16140-1B60-F695-680D-A1CF442B76BF}"/>
          </ac:spMkLst>
        </pc:spChg>
        <pc:spChg chg="del">
          <ac:chgData name="Aurelien Domont" userId="6da7715ce44349b3" providerId="LiveId" clId="{8C97B853-E239-49C0-A36B-A3F2C855C3BA}" dt="2023-11-02T05:52:48.511" v="473" actId="478"/>
          <ac:spMkLst>
            <pc:docMk/>
            <pc:sldMk cId="3903418997" sldId="2568"/>
            <ac:spMk id="43" creationId="{532DA47A-CFA0-BA61-50E2-53E5B8728047}"/>
          </ac:spMkLst>
        </pc:spChg>
        <pc:spChg chg="del">
          <ac:chgData name="Aurelien Domont" userId="6da7715ce44349b3" providerId="LiveId" clId="{8C97B853-E239-49C0-A36B-A3F2C855C3BA}" dt="2023-11-02T05:52:48.511" v="473" actId="478"/>
          <ac:spMkLst>
            <pc:docMk/>
            <pc:sldMk cId="3903418997" sldId="2568"/>
            <ac:spMk id="44" creationId="{1E156E60-A1D0-D21F-AEE7-F544F64992BB}"/>
          </ac:spMkLst>
        </pc:spChg>
        <pc:spChg chg="add mod">
          <ac:chgData name="Aurelien Domont" userId="6da7715ce44349b3" providerId="LiveId" clId="{8C97B853-E239-49C0-A36B-A3F2C855C3BA}" dt="2023-11-02T05:53:19.648" v="480"/>
          <ac:spMkLst>
            <pc:docMk/>
            <pc:sldMk cId="3903418997" sldId="2568"/>
            <ac:spMk id="45" creationId="{A0A07D59-BA55-A66B-BB82-7B99CDF203C7}"/>
          </ac:spMkLst>
        </pc:spChg>
        <pc:spChg chg="add mod">
          <ac:chgData name="Aurelien Domont" userId="6da7715ce44349b3" providerId="LiveId" clId="{8C97B853-E239-49C0-A36B-A3F2C855C3BA}" dt="2023-11-02T05:53:19.648" v="480"/>
          <ac:spMkLst>
            <pc:docMk/>
            <pc:sldMk cId="3903418997" sldId="2568"/>
            <ac:spMk id="46" creationId="{BD3BE3C3-28B5-B13C-B8B2-C0B94AA9813C}"/>
          </ac:spMkLst>
        </pc:spChg>
        <pc:spChg chg="add mod">
          <ac:chgData name="Aurelien Domont" userId="6da7715ce44349b3" providerId="LiveId" clId="{8C97B853-E239-49C0-A36B-A3F2C855C3BA}" dt="2023-11-02T05:53:19.648" v="480"/>
          <ac:spMkLst>
            <pc:docMk/>
            <pc:sldMk cId="3903418997" sldId="2568"/>
            <ac:spMk id="47" creationId="{DD70A3C7-30D4-8C24-5B39-9B989C6B4148}"/>
          </ac:spMkLst>
        </pc:spChg>
        <pc:spChg chg="add mod">
          <ac:chgData name="Aurelien Domont" userId="6da7715ce44349b3" providerId="LiveId" clId="{8C97B853-E239-49C0-A36B-A3F2C855C3BA}" dt="2023-11-02T05:53:19.648" v="480"/>
          <ac:spMkLst>
            <pc:docMk/>
            <pc:sldMk cId="3903418997" sldId="2568"/>
            <ac:spMk id="48" creationId="{E955A2AE-9961-96BD-0F84-4386E3F13C8C}"/>
          </ac:spMkLst>
        </pc:spChg>
        <pc:spChg chg="add mod">
          <ac:chgData name="Aurelien Domont" userId="6da7715ce44349b3" providerId="LiveId" clId="{8C97B853-E239-49C0-A36B-A3F2C855C3BA}" dt="2023-11-02T05:53:19.648" v="480"/>
          <ac:spMkLst>
            <pc:docMk/>
            <pc:sldMk cId="3903418997" sldId="2568"/>
            <ac:spMk id="49" creationId="{B9DFEC22-78DE-B8AF-4E20-01A4B733D7E6}"/>
          </ac:spMkLst>
        </pc:spChg>
        <pc:spChg chg="add mod">
          <ac:chgData name="Aurelien Domont" userId="6da7715ce44349b3" providerId="LiveId" clId="{8C97B853-E239-49C0-A36B-A3F2C855C3BA}" dt="2023-11-02T05:53:19.648" v="480"/>
          <ac:spMkLst>
            <pc:docMk/>
            <pc:sldMk cId="3903418997" sldId="2568"/>
            <ac:spMk id="50" creationId="{30FDE6B5-F462-38C2-5801-8F87D8BA6DC7}"/>
          </ac:spMkLst>
        </pc:spChg>
        <pc:spChg chg="add mod">
          <ac:chgData name="Aurelien Domont" userId="6da7715ce44349b3" providerId="LiveId" clId="{8C97B853-E239-49C0-A36B-A3F2C855C3BA}" dt="2023-11-02T05:53:19.648" v="480"/>
          <ac:spMkLst>
            <pc:docMk/>
            <pc:sldMk cId="3903418997" sldId="2568"/>
            <ac:spMk id="51" creationId="{8D508DBA-145A-498C-7748-4F2840A1FC67}"/>
          </ac:spMkLst>
        </pc:spChg>
        <pc:spChg chg="add mod">
          <ac:chgData name="Aurelien Domont" userId="6da7715ce44349b3" providerId="LiveId" clId="{8C97B853-E239-49C0-A36B-A3F2C855C3BA}" dt="2023-11-02T05:53:19.648" v="480"/>
          <ac:spMkLst>
            <pc:docMk/>
            <pc:sldMk cId="3903418997" sldId="2568"/>
            <ac:spMk id="52" creationId="{21D9CB31-B340-9471-A3AC-8B94567B2A41}"/>
          </ac:spMkLst>
        </pc:spChg>
        <pc:spChg chg="add mod">
          <ac:chgData name="Aurelien Domont" userId="6da7715ce44349b3" providerId="LiveId" clId="{8C97B853-E239-49C0-A36B-A3F2C855C3BA}" dt="2023-11-02T05:53:19.648" v="480"/>
          <ac:spMkLst>
            <pc:docMk/>
            <pc:sldMk cId="3903418997" sldId="2568"/>
            <ac:spMk id="53" creationId="{F0C8CDA6-33E0-AA0C-0E55-1D36DF0BF592}"/>
          </ac:spMkLst>
        </pc:spChg>
        <pc:spChg chg="add mod">
          <ac:chgData name="Aurelien Domont" userId="6da7715ce44349b3" providerId="LiveId" clId="{8C97B853-E239-49C0-A36B-A3F2C855C3BA}" dt="2023-11-02T05:53:19.648" v="480"/>
          <ac:spMkLst>
            <pc:docMk/>
            <pc:sldMk cId="3903418997" sldId="2568"/>
            <ac:spMk id="54" creationId="{1D6881B6-0708-49ED-3E84-708D262E94A7}"/>
          </ac:spMkLst>
        </pc:spChg>
        <pc:spChg chg="add mod">
          <ac:chgData name="Aurelien Domont" userId="6da7715ce44349b3" providerId="LiveId" clId="{8C97B853-E239-49C0-A36B-A3F2C855C3BA}" dt="2023-11-02T05:53:19.648" v="480"/>
          <ac:spMkLst>
            <pc:docMk/>
            <pc:sldMk cId="3903418997" sldId="2568"/>
            <ac:spMk id="55" creationId="{2160E39D-B6EC-2962-08B1-E20464054F09}"/>
          </ac:spMkLst>
        </pc:spChg>
        <pc:spChg chg="add mod">
          <ac:chgData name="Aurelien Domont" userId="6da7715ce44349b3" providerId="LiveId" clId="{8C97B853-E239-49C0-A36B-A3F2C855C3BA}" dt="2023-11-02T05:53:19.648" v="480"/>
          <ac:spMkLst>
            <pc:docMk/>
            <pc:sldMk cId="3903418997" sldId="2568"/>
            <ac:spMk id="56" creationId="{0518B219-E174-C278-D23F-6B54AD83B9CC}"/>
          </ac:spMkLst>
        </pc:spChg>
        <pc:graphicFrameChg chg="add mod">
          <ac:chgData name="Aurelien Domont" userId="6da7715ce44349b3" providerId="LiveId" clId="{8C97B853-E239-49C0-A36B-A3F2C855C3BA}" dt="2023-11-02T05:53:19.648" v="480"/>
          <ac:graphicFrameMkLst>
            <pc:docMk/>
            <pc:sldMk cId="3903418997" sldId="2568"/>
            <ac:graphicFrameMk id="5" creationId="{1BBDCF18-C2F9-41BD-EF74-81DB621E8D14}"/>
          </ac:graphicFrameMkLst>
        </pc:graphicFrameChg>
        <pc:graphicFrameChg chg="del">
          <ac:chgData name="Aurelien Domont" userId="6da7715ce44349b3" providerId="LiveId" clId="{8C97B853-E239-49C0-A36B-A3F2C855C3BA}" dt="2023-11-02T05:52:48.511" v="473" actId="478"/>
          <ac:graphicFrameMkLst>
            <pc:docMk/>
            <pc:sldMk cId="3903418997" sldId="2568"/>
            <ac:graphicFrameMk id="9" creationId="{C9CE1E9D-F0BE-0E57-AD2E-3E409C3C4BA5}"/>
          </ac:graphicFrameMkLst>
        </pc:graphicFrameChg>
        <pc:graphicFrameChg chg="del">
          <ac:chgData name="Aurelien Domont" userId="6da7715ce44349b3" providerId="LiveId" clId="{8C97B853-E239-49C0-A36B-A3F2C855C3BA}" dt="2023-11-02T05:52:48.511" v="473" actId="478"/>
          <ac:graphicFrameMkLst>
            <pc:docMk/>
            <pc:sldMk cId="3903418997" sldId="2568"/>
            <ac:graphicFrameMk id="12" creationId="{544A593A-8F77-2489-8B43-0E2B7EAF6832}"/>
          </ac:graphicFrameMkLst>
        </pc:graphicFrameChg>
      </pc:sldChg>
      <pc:sldChg chg="addSp modSp add mod">
        <pc:chgData name="Aurelien Domont" userId="6da7715ce44349b3" providerId="LiveId" clId="{8C97B853-E239-49C0-A36B-A3F2C855C3BA}" dt="2023-11-02T23:44:34.527" v="24598" actId="20577"/>
        <pc:sldMkLst>
          <pc:docMk/>
          <pc:sldMk cId="2009755545" sldId="2569"/>
        </pc:sldMkLst>
        <pc:spChg chg="mod">
          <ac:chgData name="Aurelien Domont" userId="6da7715ce44349b3" providerId="LiveId" clId="{8C97B853-E239-49C0-A36B-A3F2C855C3BA}" dt="2023-11-02T23:44:34.527" v="24598" actId="20577"/>
          <ac:spMkLst>
            <pc:docMk/>
            <pc:sldMk cId="2009755545" sldId="2569"/>
            <ac:spMk id="5" creationId="{11E61B3A-2BCA-BA0E-285D-68F67CC3B660}"/>
          </ac:spMkLst>
        </pc:spChg>
        <pc:picChg chg="add mod">
          <ac:chgData name="Aurelien Domont" userId="6da7715ce44349b3" providerId="LiveId" clId="{8C97B853-E239-49C0-A36B-A3F2C855C3BA}" dt="2023-11-02T05:53:52.301" v="484"/>
          <ac:picMkLst>
            <pc:docMk/>
            <pc:sldMk cId="2009755545" sldId="2569"/>
            <ac:picMk id="7" creationId="{62A1FA70-5A02-4E65-2B91-D38EE0D0B441}"/>
          </ac:picMkLst>
        </pc:picChg>
        <pc:picChg chg="add mod">
          <ac:chgData name="Aurelien Domont" userId="6da7715ce44349b3" providerId="LiveId" clId="{8C97B853-E239-49C0-A36B-A3F2C855C3BA}" dt="2023-11-02T05:53:52.301" v="484"/>
          <ac:picMkLst>
            <pc:docMk/>
            <pc:sldMk cId="2009755545" sldId="2569"/>
            <ac:picMk id="8" creationId="{9B4868F8-F882-6525-B10C-E619A0189B6A}"/>
          </ac:picMkLst>
        </pc:picChg>
      </pc:sldChg>
      <pc:sldChg chg="del">
        <pc:chgData name="Aurelien Domont" userId="6da7715ce44349b3" providerId="LiveId" clId="{8C97B853-E239-49C0-A36B-A3F2C855C3BA}" dt="2023-11-02T05:26:32.510" v="1" actId="47"/>
        <pc:sldMkLst>
          <pc:docMk/>
          <pc:sldMk cId="3064932023" sldId="2569"/>
        </pc:sldMkLst>
      </pc:sldChg>
      <pc:sldChg chg="addSp modSp add mod">
        <pc:chgData name="Aurelien Domont" userId="6da7715ce44349b3" providerId="LiveId" clId="{8C97B853-E239-49C0-A36B-A3F2C855C3BA}" dt="2023-11-02T05:54:09.980" v="500" actId="207"/>
        <pc:sldMkLst>
          <pc:docMk/>
          <pc:sldMk cId="2197559153" sldId="2570"/>
        </pc:sldMkLst>
        <pc:spChg chg="mod">
          <ac:chgData name="Aurelien Domont" userId="6da7715ce44349b3" providerId="LiveId" clId="{8C97B853-E239-49C0-A36B-A3F2C855C3BA}" dt="2023-11-02T05:54:01.638" v="498" actId="20577"/>
          <ac:spMkLst>
            <pc:docMk/>
            <pc:sldMk cId="2197559153" sldId="2570"/>
            <ac:spMk id="5" creationId="{11E61B3A-2BCA-BA0E-285D-68F67CC3B660}"/>
          </ac:spMkLst>
        </pc:spChg>
        <pc:spChg chg="add mod">
          <ac:chgData name="Aurelien Domont" userId="6da7715ce44349b3" providerId="LiveId" clId="{8C97B853-E239-49C0-A36B-A3F2C855C3BA}" dt="2023-11-02T05:54:09.980" v="500" actId="207"/>
          <ac:spMkLst>
            <pc:docMk/>
            <pc:sldMk cId="2197559153" sldId="2570"/>
            <ac:spMk id="9" creationId="{C8117FA5-7663-EE60-60B0-730D21CED355}"/>
          </ac:spMkLst>
        </pc:spChg>
      </pc:sldChg>
      <pc:sldChg chg="del">
        <pc:chgData name="Aurelien Domont" userId="6da7715ce44349b3" providerId="LiveId" clId="{8C97B853-E239-49C0-A36B-A3F2C855C3BA}" dt="2023-11-02T05:26:32.510" v="1" actId="47"/>
        <pc:sldMkLst>
          <pc:docMk/>
          <pc:sldMk cId="2485613412" sldId="2570"/>
        </pc:sldMkLst>
      </pc:sldChg>
      <pc:sldChg chg="addSp delSp modSp add mod">
        <pc:chgData name="Aurelien Domont" userId="6da7715ce44349b3" providerId="LiveId" clId="{8C97B853-E239-49C0-A36B-A3F2C855C3BA}" dt="2023-11-02T23:44:23.992" v="24587" actId="20577"/>
        <pc:sldMkLst>
          <pc:docMk/>
          <pc:sldMk cId="246935978" sldId="2571"/>
        </pc:sldMkLst>
        <pc:spChg chg="mod ord">
          <ac:chgData name="Aurelien Domont" userId="6da7715ce44349b3" providerId="LiveId" clId="{8C97B853-E239-49C0-A36B-A3F2C855C3BA}" dt="2023-11-02T06:23:06.739" v="23309"/>
          <ac:spMkLst>
            <pc:docMk/>
            <pc:sldMk cId="246935978" sldId="2571"/>
            <ac:spMk id="2" creationId="{B0C20905-DC0A-E2EE-6C0B-22F94C53A645}"/>
          </ac:spMkLst>
        </pc:spChg>
        <pc:spChg chg="mod ord">
          <ac:chgData name="Aurelien Domont" userId="6da7715ce44349b3" providerId="LiveId" clId="{8C97B853-E239-49C0-A36B-A3F2C855C3BA}" dt="2023-11-02T06:23:06.739" v="23311"/>
          <ac:spMkLst>
            <pc:docMk/>
            <pc:sldMk cId="246935978" sldId="2571"/>
            <ac:spMk id="3" creationId="{D67192FA-34C1-9161-05BF-69F825CB57D6}"/>
          </ac:spMkLst>
        </pc:spChg>
        <pc:spChg chg="mod ord">
          <ac:chgData name="Aurelien Domont" userId="6da7715ce44349b3" providerId="LiveId" clId="{8C97B853-E239-49C0-A36B-A3F2C855C3BA}" dt="2023-11-02T06:23:06.739" v="23313"/>
          <ac:spMkLst>
            <pc:docMk/>
            <pc:sldMk cId="246935978" sldId="2571"/>
            <ac:spMk id="4" creationId="{4357025A-9893-4516-2DE4-9C7FF359389F}"/>
          </ac:spMkLst>
        </pc:spChg>
        <pc:spChg chg="mod ord">
          <ac:chgData name="Aurelien Domont" userId="6da7715ce44349b3" providerId="LiveId" clId="{8C97B853-E239-49C0-A36B-A3F2C855C3BA}" dt="2023-11-02T23:44:23.992" v="24587" actId="20577"/>
          <ac:spMkLst>
            <pc:docMk/>
            <pc:sldMk cId="246935978" sldId="2571"/>
            <ac:spMk id="5" creationId="{11E61B3A-2BCA-BA0E-285D-68F67CC3B660}"/>
          </ac:spMkLst>
        </pc:spChg>
        <pc:spChg chg="add del mod modVis">
          <ac:chgData name="Aurelien Domont" userId="6da7715ce44349b3" providerId="LiveId" clId="{8C97B853-E239-49C0-A36B-A3F2C855C3BA}" dt="2023-11-02T06:19:36.211" v="17528"/>
          <ac:spMkLst>
            <pc:docMk/>
            <pc:sldMk cId="246935978" sldId="2571"/>
            <ac:spMk id="7" creationId="{FB718873-1CF3-8DE7-3201-9BC0B9491842}"/>
          </ac:spMkLst>
        </pc:spChg>
        <pc:spChg chg="mod">
          <ac:chgData name="Aurelien Domont" userId="6da7715ce44349b3" providerId="LiveId" clId="{8C97B853-E239-49C0-A36B-A3F2C855C3BA}" dt="2023-11-02T06:23:06.817" v="23478"/>
          <ac:spMkLst>
            <pc:docMk/>
            <pc:sldMk cId="246935978" sldId="2571"/>
            <ac:spMk id="8" creationId="{D0B858BE-8DDB-789C-9C45-123DEBA7261A}"/>
          </ac:spMkLst>
        </pc:spChg>
        <pc:spChg chg="mod">
          <ac:chgData name="Aurelien Domont" userId="6da7715ce44349b3" providerId="LiveId" clId="{8C97B853-E239-49C0-A36B-A3F2C855C3BA}" dt="2023-11-02T06:23:06.833" v="23497"/>
          <ac:spMkLst>
            <pc:docMk/>
            <pc:sldMk cId="246935978" sldId="2571"/>
            <ac:spMk id="9" creationId="{8905965C-E02C-F1A8-3497-FDDF582DEE5B}"/>
          </ac:spMkLst>
        </pc:spChg>
        <pc:spChg chg="mod">
          <ac:chgData name="Aurelien Domont" userId="6da7715ce44349b3" providerId="LiveId" clId="{8C97B853-E239-49C0-A36B-A3F2C855C3BA}" dt="2023-11-02T06:23:06.833" v="23490"/>
          <ac:spMkLst>
            <pc:docMk/>
            <pc:sldMk cId="246935978" sldId="2571"/>
            <ac:spMk id="10" creationId="{DA07B62E-54BE-8E03-5D44-7B363CB1C425}"/>
          </ac:spMkLst>
        </pc:spChg>
        <pc:spChg chg="mod">
          <ac:chgData name="Aurelien Domont" userId="6da7715ce44349b3" providerId="LiveId" clId="{8C97B853-E239-49C0-A36B-A3F2C855C3BA}" dt="2023-11-02T06:23:06.833" v="23494"/>
          <ac:spMkLst>
            <pc:docMk/>
            <pc:sldMk cId="246935978" sldId="2571"/>
            <ac:spMk id="11" creationId="{A34CCD9E-B440-6BE5-941E-2F6A76F861AE}"/>
          </ac:spMkLst>
        </pc:spChg>
        <pc:spChg chg="mod">
          <ac:chgData name="Aurelien Domont" userId="6da7715ce44349b3" providerId="LiveId" clId="{8C97B853-E239-49C0-A36B-A3F2C855C3BA}" dt="2023-11-02T06:23:06.833" v="23484"/>
          <ac:spMkLst>
            <pc:docMk/>
            <pc:sldMk cId="246935978" sldId="2571"/>
            <ac:spMk id="12" creationId="{75AF7BC0-25EE-A46F-A3C6-4927E970DEE9}"/>
          </ac:spMkLst>
        </pc:spChg>
        <pc:spChg chg="mod">
          <ac:chgData name="Aurelien Domont" userId="6da7715ce44349b3" providerId="LiveId" clId="{8C97B853-E239-49C0-A36B-A3F2C855C3BA}" dt="2023-11-02T06:23:06.833" v="23483"/>
          <ac:spMkLst>
            <pc:docMk/>
            <pc:sldMk cId="246935978" sldId="2571"/>
            <ac:spMk id="13" creationId="{FE806F63-5CED-06C3-6BD5-E5D1655DAA5E}"/>
          </ac:spMkLst>
        </pc:spChg>
        <pc:spChg chg="mod">
          <ac:chgData name="Aurelien Domont" userId="6da7715ce44349b3" providerId="LiveId" clId="{8C97B853-E239-49C0-A36B-A3F2C855C3BA}" dt="2023-11-02T06:23:06.833" v="23482"/>
          <ac:spMkLst>
            <pc:docMk/>
            <pc:sldMk cId="246935978" sldId="2571"/>
            <ac:spMk id="14" creationId="{18C0B89C-A304-AEF3-67A2-5CF0E4DE3002}"/>
          </ac:spMkLst>
        </pc:spChg>
        <pc:spChg chg="add mod replST">
          <ac:chgData name="Aurelien Domont" userId="6da7715ce44349b3" providerId="LiveId" clId="{8C97B853-E239-49C0-A36B-A3F2C855C3BA}" dt="2023-11-02T06:23:06.833" v="23491"/>
          <ac:spMkLst>
            <pc:docMk/>
            <pc:sldMk cId="246935978" sldId="2571"/>
            <ac:spMk id="15" creationId="{5BE7276D-7D6F-97B0-EE3D-89BC08A3D387}"/>
          </ac:spMkLst>
        </pc:spChg>
        <pc:spChg chg="add mod replST">
          <ac:chgData name="Aurelien Domont" userId="6da7715ce44349b3" providerId="LiveId" clId="{8C97B853-E239-49C0-A36B-A3F2C855C3BA}" dt="2023-11-02T06:23:06.833" v="23500"/>
          <ac:spMkLst>
            <pc:docMk/>
            <pc:sldMk cId="246935978" sldId="2571"/>
            <ac:spMk id="17" creationId="{01AD9102-0C11-E66D-00C4-075B5CD5B65E}"/>
          </ac:spMkLst>
        </pc:spChg>
        <pc:spChg chg="add del mod modVis">
          <ac:chgData name="Aurelien Domont" userId="6da7715ce44349b3" providerId="LiveId" clId="{8C97B853-E239-49C0-A36B-A3F2C855C3BA}" dt="2023-11-02T06:19:44.279" v="18069"/>
          <ac:spMkLst>
            <pc:docMk/>
            <pc:sldMk cId="246935978" sldId="2571"/>
            <ac:spMk id="18" creationId="{4492B481-B0F8-24DD-7330-8A28CDADC1B0}"/>
          </ac:spMkLst>
        </pc:spChg>
        <pc:spChg chg="add mod replST">
          <ac:chgData name="Aurelien Domont" userId="6da7715ce44349b3" providerId="LiveId" clId="{8C97B853-E239-49C0-A36B-A3F2C855C3BA}" dt="2023-11-02T06:23:06.833" v="23503"/>
          <ac:spMkLst>
            <pc:docMk/>
            <pc:sldMk cId="246935978" sldId="2571"/>
            <ac:spMk id="19" creationId="{37A92690-B18E-ACB8-77D9-A3DE6A591B71}"/>
          </ac:spMkLst>
        </pc:spChg>
        <pc:spChg chg="add del mod modVis">
          <ac:chgData name="Aurelien Domont" userId="6da7715ce44349b3" providerId="LiveId" clId="{8C97B853-E239-49C0-A36B-A3F2C855C3BA}" dt="2023-11-02T06:19:55.363" v="18330"/>
          <ac:spMkLst>
            <pc:docMk/>
            <pc:sldMk cId="246935978" sldId="2571"/>
            <ac:spMk id="20" creationId="{69FBE023-81E8-A1E8-7048-BBB779C4B824}"/>
          </ac:spMkLst>
        </pc:spChg>
        <pc:spChg chg="add mod replST">
          <ac:chgData name="Aurelien Domont" userId="6da7715ce44349b3" providerId="LiveId" clId="{8C97B853-E239-49C0-A36B-A3F2C855C3BA}" dt="2023-11-02T06:23:06.833" v="23485"/>
          <ac:spMkLst>
            <pc:docMk/>
            <pc:sldMk cId="246935978" sldId="2571"/>
            <ac:spMk id="21" creationId="{C3383E41-8034-54AA-AF53-7FE1D2E2A307}"/>
          </ac:spMkLst>
        </pc:spChg>
        <pc:spChg chg="add del mod modVis">
          <ac:chgData name="Aurelien Domont" userId="6da7715ce44349b3" providerId="LiveId" clId="{8C97B853-E239-49C0-A36B-A3F2C855C3BA}" dt="2023-11-02T06:20:09.843" v="18671"/>
          <ac:spMkLst>
            <pc:docMk/>
            <pc:sldMk cId="246935978" sldId="2571"/>
            <ac:spMk id="22" creationId="{33552E83-C308-82CC-5652-7E1A3B5731DC}"/>
          </ac:spMkLst>
        </pc:spChg>
        <pc:spChg chg="add mod replST">
          <ac:chgData name="Aurelien Domont" userId="6da7715ce44349b3" providerId="LiveId" clId="{8C97B853-E239-49C0-A36B-A3F2C855C3BA}" dt="2023-11-02T06:23:06.833" v="23486"/>
          <ac:spMkLst>
            <pc:docMk/>
            <pc:sldMk cId="246935978" sldId="2571"/>
            <ac:spMk id="23" creationId="{9201C74F-7B60-EAC8-614C-D82FB2813CE7}"/>
          </ac:spMkLst>
        </pc:spChg>
        <pc:spChg chg="add del mod modVis">
          <ac:chgData name="Aurelien Domont" userId="6da7715ce44349b3" providerId="LiveId" clId="{8C97B853-E239-49C0-A36B-A3F2C855C3BA}" dt="2023-11-02T06:20:13.819" v="18953"/>
          <ac:spMkLst>
            <pc:docMk/>
            <pc:sldMk cId="246935978" sldId="2571"/>
            <ac:spMk id="24" creationId="{36143B50-6487-AB53-B825-B84102C1A5A7}"/>
          </ac:spMkLst>
        </pc:spChg>
        <pc:spChg chg="add mod replST">
          <ac:chgData name="Aurelien Domont" userId="6da7715ce44349b3" providerId="LiveId" clId="{8C97B853-E239-49C0-A36B-A3F2C855C3BA}" dt="2023-11-02T06:23:06.833" v="23487"/>
          <ac:spMkLst>
            <pc:docMk/>
            <pc:sldMk cId="246935978" sldId="2571"/>
            <ac:spMk id="25" creationId="{69BA9D72-36E1-8054-4AE7-A3BDF5E07A8D}"/>
          </ac:spMkLst>
        </pc:spChg>
        <pc:spChg chg="add del mod modVis">
          <ac:chgData name="Aurelien Domont" userId="6da7715ce44349b3" providerId="LiveId" clId="{8C97B853-E239-49C0-A36B-A3F2C855C3BA}" dt="2023-11-02T06:20:17.134" v="19237"/>
          <ac:spMkLst>
            <pc:docMk/>
            <pc:sldMk cId="246935978" sldId="2571"/>
            <ac:spMk id="26" creationId="{C58E94A6-20EA-E831-73C4-2DEB39151F35}"/>
          </ac:spMkLst>
        </pc:spChg>
        <pc:spChg chg="add mod replST">
          <ac:chgData name="Aurelien Domont" userId="6da7715ce44349b3" providerId="LiveId" clId="{8C97B853-E239-49C0-A36B-A3F2C855C3BA}" dt="2023-11-02T06:23:06.833" v="23488"/>
          <ac:spMkLst>
            <pc:docMk/>
            <pc:sldMk cId="246935978" sldId="2571"/>
            <ac:spMk id="27" creationId="{BDFD5647-EE5C-6EFF-6107-750FF573E578}"/>
          </ac:spMkLst>
        </pc:spChg>
        <pc:spChg chg="add del mod modVis">
          <ac:chgData name="Aurelien Domont" userId="6da7715ce44349b3" providerId="LiveId" clId="{8C97B853-E239-49C0-A36B-A3F2C855C3BA}" dt="2023-11-02T06:20:30.306" v="19598"/>
          <ac:spMkLst>
            <pc:docMk/>
            <pc:sldMk cId="246935978" sldId="2571"/>
            <ac:spMk id="28" creationId="{EA302E88-30A8-8F0B-4281-83E37C3C457D}"/>
          </ac:spMkLst>
        </pc:spChg>
        <pc:spChg chg="add mod replST">
          <ac:chgData name="Aurelien Domont" userId="6da7715ce44349b3" providerId="LiveId" clId="{8C97B853-E239-49C0-A36B-A3F2C855C3BA}" dt="2023-11-02T06:23:06.833" v="23489"/>
          <ac:spMkLst>
            <pc:docMk/>
            <pc:sldMk cId="246935978" sldId="2571"/>
            <ac:spMk id="29" creationId="{DF595E40-C55A-F6B7-24A9-A0E7CCEE878C}"/>
          </ac:spMkLst>
        </pc:spChg>
        <pc:spChg chg="add del mod modVis">
          <ac:chgData name="Aurelien Domont" userId="6da7715ce44349b3" providerId="LiveId" clId="{8C97B853-E239-49C0-A36B-A3F2C855C3BA}" dt="2023-11-02T06:20:34.932" v="19887"/>
          <ac:spMkLst>
            <pc:docMk/>
            <pc:sldMk cId="246935978" sldId="2571"/>
            <ac:spMk id="30" creationId="{E2BCEA55-0CFA-E4A4-DA1B-B8A51C75E259}"/>
          </ac:spMkLst>
        </pc:spChg>
        <pc:spChg chg="add mod ord replST">
          <ac:chgData name="Aurelien Domont" userId="6da7715ce44349b3" providerId="LiveId" clId="{8C97B853-E239-49C0-A36B-A3F2C855C3BA}" dt="2023-11-02T06:23:06.817" v="23471"/>
          <ac:spMkLst>
            <pc:docMk/>
            <pc:sldMk cId="246935978" sldId="2571"/>
            <ac:spMk id="31" creationId="{6D5F42FB-888B-6DC9-4FA5-21A7683FD893}"/>
          </ac:spMkLst>
        </pc:spChg>
        <pc:spChg chg="add del mod ord replST">
          <ac:chgData name="Aurelien Domont" userId="6da7715ce44349b3" providerId="LiveId" clId="{8C97B853-E239-49C0-A36B-A3F2C855C3BA}" dt="2023-11-02T06:22:59.811" v="22939"/>
          <ac:spMkLst>
            <pc:docMk/>
            <pc:sldMk cId="246935978" sldId="2571"/>
            <ac:spMk id="32" creationId="{24222FB0-F705-DCAF-5F3D-2A73667177E6}"/>
          </ac:spMkLst>
        </pc:spChg>
        <pc:spChg chg="add mod ord replST">
          <ac:chgData name="Aurelien Domont" userId="6da7715ce44349b3" providerId="LiveId" clId="{8C97B853-E239-49C0-A36B-A3F2C855C3BA}" dt="2023-11-02T06:23:06.817" v="23473"/>
          <ac:spMkLst>
            <pc:docMk/>
            <pc:sldMk cId="246935978" sldId="2571"/>
            <ac:spMk id="33" creationId="{3E65CEDE-93C3-0D9B-BD85-8AC95ED54988}"/>
          </ac:spMkLst>
        </pc:spChg>
        <pc:spChg chg="add mod ord replST">
          <ac:chgData name="Aurelien Domont" userId="6da7715ce44349b3" providerId="LiveId" clId="{8C97B853-E239-49C0-A36B-A3F2C855C3BA}" dt="2023-11-02T06:23:06.833" v="23493"/>
          <ac:spMkLst>
            <pc:docMk/>
            <pc:sldMk cId="246935978" sldId="2571"/>
            <ac:spMk id="34" creationId="{FC93A756-68E5-2635-83DA-B9DB456B72F3}"/>
          </ac:spMkLst>
        </pc:spChg>
        <pc:spChg chg="add del mod replST">
          <ac:chgData name="Aurelien Domont" userId="6da7715ce44349b3" providerId="LiveId" clId="{8C97B853-E239-49C0-A36B-A3F2C855C3BA}" dt="2023-11-02T06:22:52.149" v="22844"/>
          <ac:spMkLst>
            <pc:docMk/>
            <pc:sldMk cId="246935978" sldId="2571"/>
            <ac:spMk id="35" creationId="{9B0AB763-739E-6D27-3F13-008226C2F2DB}"/>
          </ac:spMkLst>
        </pc:spChg>
        <pc:spChg chg="add del mod replST">
          <ac:chgData name="Aurelien Domont" userId="6da7715ce44349b3" providerId="LiveId" clId="{8C97B853-E239-49C0-A36B-A3F2C855C3BA}" dt="2023-11-02T06:22:53.537" v="22881"/>
          <ac:spMkLst>
            <pc:docMk/>
            <pc:sldMk cId="246935978" sldId="2571"/>
            <ac:spMk id="36" creationId="{698DD527-BB6A-C6E8-EE61-4DB11E3EB203}"/>
          </ac:spMkLst>
        </pc:spChg>
        <pc:spChg chg="add mod ord replST">
          <ac:chgData name="Aurelien Domont" userId="6da7715ce44349b3" providerId="LiveId" clId="{8C97B853-E239-49C0-A36B-A3F2C855C3BA}" dt="2023-11-02T06:23:06.817" v="23475"/>
          <ac:spMkLst>
            <pc:docMk/>
            <pc:sldMk cId="246935978" sldId="2571"/>
            <ac:spMk id="37" creationId="{054EC898-5DC8-0398-DDF0-002489A5AE6B}"/>
          </ac:spMkLst>
        </pc:spChg>
        <pc:spChg chg="add mod ord replST">
          <ac:chgData name="Aurelien Domont" userId="6da7715ce44349b3" providerId="LiveId" clId="{8C97B853-E239-49C0-A36B-A3F2C855C3BA}" dt="2023-11-02T06:23:06.833" v="23496"/>
          <ac:spMkLst>
            <pc:docMk/>
            <pc:sldMk cId="246935978" sldId="2571"/>
            <ac:spMk id="38" creationId="{2250C7F7-64A9-E46B-1EA1-C4DFCCD84E41}"/>
          </ac:spMkLst>
        </pc:spChg>
        <pc:spChg chg="mod">
          <ac:chgData name="Aurelien Domont" userId="6da7715ce44349b3" providerId="LiveId" clId="{8C97B853-E239-49C0-A36B-A3F2C855C3BA}" dt="2023-11-02T06:23:06.739" v="23318"/>
          <ac:spMkLst>
            <pc:docMk/>
            <pc:sldMk cId="246935978" sldId="2571"/>
            <ac:spMk id="39" creationId="{8CAC5C8C-646E-272D-6C4D-0A3EEF077F9D}"/>
          </ac:spMkLst>
        </pc:spChg>
        <pc:spChg chg="mod">
          <ac:chgData name="Aurelien Domont" userId="6da7715ce44349b3" providerId="LiveId" clId="{8C97B853-E239-49C0-A36B-A3F2C855C3BA}" dt="2023-11-02T06:23:06.739" v="23319"/>
          <ac:spMkLst>
            <pc:docMk/>
            <pc:sldMk cId="246935978" sldId="2571"/>
            <ac:spMk id="40" creationId="{F396E260-D2EC-6B0E-26CE-21DBE900A11F}"/>
          </ac:spMkLst>
        </pc:spChg>
        <pc:spChg chg="mod">
          <ac:chgData name="Aurelien Domont" userId="6da7715ce44349b3" providerId="LiveId" clId="{8C97B853-E239-49C0-A36B-A3F2C855C3BA}" dt="2023-11-02T06:23:06.739" v="23320"/>
          <ac:spMkLst>
            <pc:docMk/>
            <pc:sldMk cId="246935978" sldId="2571"/>
            <ac:spMk id="41" creationId="{4781117E-646E-CD07-CBE8-A2D0C921995B}"/>
          </ac:spMkLst>
        </pc:spChg>
        <pc:spChg chg="mod">
          <ac:chgData name="Aurelien Domont" userId="6da7715ce44349b3" providerId="LiveId" clId="{8C97B853-E239-49C0-A36B-A3F2C855C3BA}" dt="2023-11-02T06:23:06.739" v="23316"/>
          <ac:spMkLst>
            <pc:docMk/>
            <pc:sldMk cId="246935978" sldId="2571"/>
            <ac:spMk id="42" creationId="{936652A2-C39C-E9DD-9D6C-681C94398184}"/>
          </ac:spMkLst>
        </pc:spChg>
        <pc:spChg chg="mod">
          <ac:chgData name="Aurelien Domont" userId="6da7715ce44349b3" providerId="LiveId" clId="{8C97B853-E239-49C0-A36B-A3F2C855C3BA}" dt="2023-11-02T06:23:06.739" v="23317"/>
          <ac:spMkLst>
            <pc:docMk/>
            <pc:sldMk cId="246935978" sldId="2571"/>
            <ac:spMk id="43" creationId="{7DF70DA2-A44D-D7C3-9F58-17F58260DD1C}"/>
          </ac:spMkLst>
        </pc:spChg>
        <pc:spChg chg="mod">
          <ac:chgData name="Aurelien Domont" userId="6da7715ce44349b3" providerId="LiveId" clId="{8C97B853-E239-49C0-A36B-A3F2C855C3BA}" dt="2023-11-02T06:23:06.833" v="23481"/>
          <ac:spMkLst>
            <pc:docMk/>
            <pc:sldMk cId="246935978" sldId="2571"/>
            <ac:spMk id="44" creationId="{1E91A6EB-434E-6097-46AB-55A5DA6F64CC}"/>
          </ac:spMkLst>
        </pc:spChg>
        <pc:spChg chg="mod ord">
          <ac:chgData name="Aurelien Domont" userId="6da7715ce44349b3" providerId="LiveId" clId="{8C97B853-E239-49C0-A36B-A3F2C855C3BA}" dt="2023-11-02T06:23:06.817" v="23461"/>
          <ac:spMkLst>
            <pc:docMk/>
            <pc:sldMk cId="246935978" sldId="2571"/>
            <ac:spMk id="45" creationId="{ADCFD823-F722-84F2-9311-F678EC6F67D9}"/>
          </ac:spMkLst>
        </pc:spChg>
        <pc:spChg chg="mod">
          <ac:chgData name="Aurelien Domont" userId="6da7715ce44349b3" providerId="LiveId" clId="{8C97B853-E239-49C0-A36B-A3F2C855C3BA}" dt="2023-11-02T06:23:06.802" v="23445"/>
          <ac:spMkLst>
            <pc:docMk/>
            <pc:sldMk cId="246935978" sldId="2571"/>
            <ac:spMk id="47" creationId="{E375BC8E-10BA-4927-E48A-94B8A5006D12}"/>
          </ac:spMkLst>
        </pc:spChg>
        <pc:spChg chg="add mod ord replST">
          <ac:chgData name="Aurelien Domont" userId="6da7715ce44349b3" providerId="LiveId" clId="{8C97B853-E239-49C0-A36B-A3F2C855C3BA}" dt="2023-11-02T06:23:06.817" v="23469"/>
          <ac:spMkLst>
            <pc:docMk/>
            <pc:sldMk cId="246935978" sldId="2571"/>
            <ac:spMk id="48" creationId="{44543217-E505-32D1-172B-BF846A04A203}"/>
          </ac:spMkLst>
        </pc:spChg>
        <pc:spChg chg="add mod ord replST">
          <ac:chgData name="Aurelien Domont" userId="6da7715ce44349b3" providerId="LiveId" clId="{8C97B853-E239-49C0-A36B-A3F2C855C3BA}" dt="2023-11-02T06:23:06.833" v="23499"/>
          <ac:spMkLst>
            <pc:docMk/>
            <pc:sldMk cId="246935978" sldId="2571"/>
            <ac:spMk id="63" creationId="{56200205-150A-2194-253F-7D0417C0DB88}"/>
          </ac:spMkLst>
        </pc:spChg>
        <pc:spChg chg="add del mod modVis">
          <ac:chgData name="Aurelien Domont" userId="6da7715ce44349b3" providerId="LiveId" clId="{8C97B853-E239-49C0-A36B-A3F2C855C3BA}" dt="2023-11-02T06:22:37.010" v="22021"/>
          <ac:spMkLst>
            <pc:docMk/>
            <pc:sldMk cId="246935978" sldId="2571"/>
            <ac:spMk id="70" creationId="{BF2EA9D8-C621-2EAA-B1DC-72A53F9A7CDF}"/>
          </ac:spMkLst>
        </pc:spChg>
        <pc:spChg chg="add mod ord replST">
          <ac:chgData name="Aurelien Domont" userId="6da7715ce44349b3" providerId="LiveId" clId="{8C97B853-E239-49C0-A36B-A3F2C855C3BA}" dt="2023-11-02T06:23:06.817" v="23477"/>
          <ac:spMkLst>
            <pc:docMk/>
            <pc:sldMk cId="246935978" sldId="2571"/>
            <ac:spMk id="71" creationId="{551DE947-F483-AA88-6CE5-4EE39AB1CCF0}"/>
          </ac:spMkLst>
        </pc:spChg>
        <pc:spChg chg="add mod ord replST">
          <ac:chgData name="Aurelien Domont" userId="6da7715ce44349b3" providerId="LiveId" clId="{8C97B853-E239-49C0-A36B-A3F2C855C3BA}" dt="2023-11-02T06:23:06.833" v="23502"/>
          <ac:spMkLst>
            <pc:docMk/>
            <pc:sldMk cId="246935978" sldId="2571"/>
            <ac:spMk id="72" creationId="{D04C22D8-23B2-796C-5B11-3354C3772046}"/>
          </ac:spMkLst>
        </pc:spChg>
        <pc:spChg chg="add mod ord replST">
          <ac:chgData name="Aurelien Domont" userId="6da7715ce44349b3" providerId="LiveId" clId="{8C97B853-E239-49C0-A36B-A3F2C855C3BA}" dt="2023-11-02T06:23:06.817" v="23467"/>
          <ac:spMkLst>
            <pc:docMk/>
            <pc:sldMk cId="246935978" sldId="2571"/>
            <ac:spMk id="73" creationId="{23F0B537-53AF-A4CA-1298-C6C138032B35}"/>
          </ac:spMkLst>
        </pc:spChg>
        <pc:spChg chg="add mod ord replST">
          <ac:chgData name="Aurelien Domont" userId="6da7715ce44349b3" providerId="LiveId" clId="{8C97B853-E239-49C0-A36B-A3F2C855C3BA}" dt="2023-11-02T06:23:06.833" v="23505"/>
          <ac:spMkLst>
            <pc:docMk/>
            <pc:sldMk cId="246935978" sldId="2571"/>
            <ac:spMk id="74" creationId="{6DE9E1F3-6098-E02E-3D12-474C65E0FB34}"/>
          </ac:spMkLst>
        </pc:spChg>
        <pc:spChg chg="mod">
          <ac:chgData name="Aurelien Domont" userId="6da7715ce44349b3" providerId="LiveId" clId="{8C97B853-E239-49C0-A36B-A3F2C855C3BA}" dt="2023-11-02T06:23:06.754" v="23321"/>
          <ac:spMkLst>
            <pc:docMk/>
            <pc:sldMk cId="246935978" sldId="2571"/>
            <ac:spMk id="101" creationId="{FB64D253-8C3A-8FE9-CE8F-3BE84FB94F8E}"/>
          </ac:spMkLst>
        </pc:spChg>
        <pc:spChg chg="mod">
          <ac:chgData name="Aurelien Domont" userId="6da7715ce44349b3" providerId="LiveId" clId="{8C97B853-E239-49C0-A36B-A3F2C855C3BA}" dt="2023-11-02T06:23:06.754" v="23322"/>
          <ac:spMkLst>
            <pc:docMk/>
            <pc:sldMk cId="246935978" sldId="2571"/>
            <ac:spMk id="102" creationId="{4FEFB4B7-F8BB-1A2B-A079-0E1703FA96E3}"/>
          </ac:spMkLst>
        </pc:spChg>
        <pc:spChg chg="mod">
          <ac:chgData name="Aurelien Domont" userId="6da7715ce44349b3" providerId="LiveId" clId="{8C97B853-E239-49C0-A36B-A3F2C855C3BA}" dt="2023-11-02T06:23:06.754" v="23323"/>
          <ac:spMkLst>
            <pc:docMk/>
            <pc:sldMk cId="246935978" sldId="2571"/>
            <ac:spMk id="103" creationId="{1B75E53D-46D8-5A85-3AA9-22900A8A1BC0}"/>
          </ac:spMkLst>
        </pc:spChg>
        <pc:spChg chg="mod">
          <ac:chgData name="Aurelien Domont" userId="6da7715ce44349b3" providerId="LiveId" clId="{8C97B853-E239-49C0-A36B-A3F2C855C3BA}" dt="2023-11-02T06:23:06.754" v="23324"/>
          <ac:spMkLst>
            <pc:docMk/>
            <pc:sldMk cId="246935978" sldId="2571"/>
            <ac:spMk id="104" creationId="{8C44DE3E-CBA5-B5A9-6901-EDB14DEDDAFF}"/>
          </ac:spMkLst>
        </pc:spChg>
        <pc:spChg chg="mod">
          <ac:chgData name="Aurelien Domont" userId="6da7715ce44349b3" providerId="LiveId" clId="{8C97B853-E239-49C0-A36B-A3F2C855C3BA}" dt="2023-11-02T06:23:06.754" v="23325"/>
          <ac:spMkLst>
            <pc:docMk/>
            <pc:sldMk cId="246935978" sldId="2571"/>
            <ac:spMk id="105" creationId="{EB01FF74-0677-F1CF-DC50-FFB0250E135B}"/>
          </ac:spMkLst>
        </pc:spChg>
        <pc:spChg chg="mod">
          <ac:chgData name="Aurelien Domont" userId="6da7715ce44349b3" providerId="LiveId" clId="{8C97B853-E239-49C0-A36B-A3F2C855C3BA}" dt="2023-11-02T06:23:06.754" v="23326"/>
          <ac:spMkLst>
            <pc:docMk/>
            <pc:sldMk cId="246935978" sldId="2571"/>
            <ac:spMk id="106" creationId="{3E24E0C9-560D-2BAA-9F17-0777CF9E9D08}"/>
          </ac:spMkLst>
        </pc:spChg>
        <pc:spChg chg="mod">
          <ac:chgData name="Aurelien Domont" userId="6da7715ce44349b3" providerId="LiveId" clId="{8C97B853-E239-49C0-A36B-A3F2C855C3BA}" dt="2023-11-02T06:23:06.754" v="23327"/>
          <ac:spMkLst>
            <pc:docMk/>
            <pc:sldMk cId="246935978" sldId="2571"/>
            <ac:spMk id="107" creationId="{7DC2B8AC-C04C-66C6-0565-216EEA573856}"/>
          </ac:spMkLst>
        </pc:spChg>
        <pc:spChg chg="mod">
          <ac:chgData name="Aurelien Domont" userId="6da7715ce44349b3" providerId="LiveId" clId="{8C97B853-E239-49C0-A36B-A3F2C855C3BA}" dt="2023-11-02T06:23:06.802" v="23444"/>
          <ac:spMkLst>
            <pc:docMk/>
            <pc:sldMk cId="246935978" sldId="2571"/>
            <ac:spMk id="143" creationId="{44711B4A-E759-8D9F-DC2A-50EABC422A8C}"/>
          </ac:spMkLst>
        </pc:spChg>
        <pc:spChg chg="mod">
          <ac:chgData name="Aurelien Domont" userId="6da7715ce44349b3" providerId="LiveId" clId="{8C97B853-E239-49C0-A36B-A3F2C855C3BA}" dt="2023-11-02T06:23:06.817" v="23448"/>
          <ac:spMkLst>
            <pc:docMk/>
            <pc:sldMk cId="246935978" sldId="2571"/>
            <ac:spMk id="144" creationId="{6BBF6BD8-3FC7-55EA-63A2-33E3F9828D95}"/>
          </ac:spMkLst>
        </pc:spChg>
        <pc:spChg chg="mod">
          <ac:chgData name="Aurelien Domont" userId="6da7715ce44349b3" providerId="LiveId" clId="{8C97B853-E239-49C0-A36B-A3F2C855C3BA}" dt="2023-11-02T06:23:06.817" v="23446"/>
          <ac:spMkLst>
            <pc:docMk/>
            <pc:sldMk cId="246935978" sldId="2571"/>
            <ac:spMk id="145" creationId="{8645F9B2-F410-A871-A4C6-553AB8BEAF63}"/>
          </ac:spMkLst>
        </pc:spChg>
        <pc:spChg chg="mod">
          <ac:chgData name="Aurelien Domont" userId="6da7715ce44349b3" providerId="LiveId" clId="{8C97B853-E239-49C0-A36B-A3F2C855C3BA}" dt="2023-11-02T06:23:06.817" v="23447"/>
          <ac:spMkLst>
            <pc:docMk/>
            <pc:sldMk cId="246935978" sldId="2571"/>
            <ac:spMk id="146" creationId="{EF733E03-8B44-1D71-9238-5837753A38DD}"/>
          </ac:spMkLst>
        </pc:spChg>
        <pc:spChg chg="mod">
          <ac:chgData name="Aurelien Domont" userId="6da7715ce44349b3" providerId="LiveId" clId="{8C97B853-E239-49C0-A36B-A3F2C855C3BA}" dt="2023-11-02T06:23:06.817" v="23449"/>
          <ac:spMkLst>
            <pc:docMk/>
            <pc:sldMk cId="246935978" sldId="2571"/>
            <ac:spMk id="147" creationId="{B9E106C8-2492-1E8C-FF8F-A47B3555CE3E}"/>
          </ac:spMkLst>
        </pc:spChg>
        <pc:spChg chg="mod ord">
          <ac:chgData name="Aurelien Domont" userId="6da7715ce44349b3" providerId="LiveId" clId="{8C97B853-E239-49C0-A36B-A3F2C855C3BA}" dt="2023-11-02T06:23:06.817" v="23459"/>
          <ac:spMkLst>
            <pc:docMk/>
            <pc:sldMk cId="246935978" sldId="2571"/>
            <ac:spMk id="150" creationId="{48288615-AF1D-2128-C47F-0CEA59E12C38}"/>
          </ac:spMkLst>
        </pc:spChg>
        <pc:spChg chg="mod ord">
          <ac:chgData name="Aurelien Domont" userId="6da7715ce44349b3" providerId="LiveId" clId="{8C97B853-E239-49C0-A36B-A3F2C855C3BA}" dt="2023-11-02T06:23:06.817" v="23453"/>
          <ac:spMkLst>
            <pc:docMk/>
            <pc:sldMk cId="246935978" sldId="2571"/>
            <ac:spMk id="153" creationId="{FAC39371-873B-8C81-2A2C-7353391B9177}"/>
          </ac:spMkLst>
        </pc:spChg>
        <pc:spChg chg="mod">
          <ac:chgData name="Aurelien Domont" userId="6da7715ce44349b3" providerId="LiveId" clId="{8C97B853-E239-49C0-A36B-A3F2C855C3BA}" dt="2023-11-02T06:23:06.833" v="23479"/>
          <ac:spMkLst>
            <pc:docMk/>
            <pc:sldMk cId="246935978" sldId="2571"/>
            <ac:spMk id="154" creationId="{87B32F98-84BE-B271-4988-43A25A013A80}"/>
          </ac:spMkLst>
        </pc:spChg>
        <pc:spChg chg="mod ord">
          <ac:chgData name="Aurelien Domont" userId="6da7715ce44349b3" providerId="LiveId" clId="{8C97B853-E239-49C0-A36B-A3F2C855C3BA}" dt="2023-11-02T06:23:06.817" v="23455"/>
          <ac:spMkLst>
            <pc:docMk/>
            <pc:sldMk cId="246935978" sldId="2571"/>
            <ac:spMk id="157" creationId="{708F7CB3-C4BA-7501-F8D8-9DFAFC8151E8}"/>
          </ac:spMkLst>
        </pc:spChg>
        <pc:spChg chg="mod">
          <ac:chgData name="Aurelien Domont" userId="6da7715ce44349b3" providerId="LiveId" clId="{8C97B853-E239-49C0-A36B-A3F2C855C3BA}" dt="2023-11-02T06:23:06.833" v="23480"/>
          <ac:spMkLst>
            <pc:docMk/>
            <pc:sldMk cId="246935978" sldId="2571"/>
            <ac:spMk id="160" creationId="{D7E85292-1C5D-F3D5-D6E6-CF47BF2F99DF}"/>
          </ac:spMkLst>
        </pc:spChg>
        <pc:spChg chg="mod ord">
          <ac:chgData name="Aurelien Domont" userId="6da7715ce44349b3" providerId="LiveId" clId="{8C97B853-E239-49C0-A36B-A3F2C855C3BA}" dt="2023-11-02T06:23:06.817" v="23451"/>
          <ac:spMkLst>
            <pc:docMk/>
            <pc:sldMk cId="246935978" sldId="2571"/>
            <ac:spMk id="163" creationId="{D82067BA-A22F-B76B-C103-82E77D041ED3}"/>
          </ac:spMkLst>
        </pc:spChg>
        <pc:spChg chg="mod ord">
          <ac:chgData name="Aurelien Domont" userId="6da7715ce44349b3" providerId="LiveId" clId="{8C97B853-E239-49C0-A36B-A3F2C855C3BA}" dt="2023-11-02T06:23:06.817" v="23457"/>
          <ac:spMkLst>
            <pc:docMk/>
            <pc:sldMk cId="246935978" sldId="2571"/>
            <ac:spMk id="166" creationId="{F46EC3A1-85AC-5238-CC24-198125C93888}"/>
          </ac:spMkLst>
        </pc:spChg>
        <pc:spChg chg="mod ord">
          <ac:chgData name="Aurelien Domont" userId="6da7715ce44349b3" providerId="LiveId" clId="{8C97B853-E239-49C0-A36B-A3F2C855C3BA}" dt="2023-11-02T06:23:06.817" v="23465"/>
          <ac:spMkLst>
            <pc:docMk/>
            <pc:sldMk cId="246935978" sldId="2571"/>
            <ac:spMk id="167" creationId="{31BD70F7-C712-071D-E46B-655EB26370F4}"/>
          </ac:spMkLst>
        </pc:spChg>
        <pc:spChg chg="mod ord">
          <ac:chgData name="Aurelien Domont" userId="6da7715ce44349b3" providerId="LiveId" clId="{8C97B853-E239-49C0-A36B-A3F2C855C3BA}" dt="2023-11-02T06:23:06.817" v="23463"/>
          <ac:spMkLst>
            <pc:docMk/>
            <pc:sldMk cId="246935978" sldId="2571"/>
            <ac:spMk id="169" creationId="{BD47A3AA-E432-EB7B-BE78-827D71E05FE5}"/>
          </ac:spMkLst>
        </pc:spChg>
        <pc:graphicFrameChg chg="mod">
          <ac:chgData name="Aurelien Domont" userId="6da7715ce44349b3" providerId="LiveId" clId="{8C97B853-E239-49C0-A36B-A3F2C855C3BA}" dt="2023-11-02T06:23:06.848" v="23509"/>
          <ac:graphicFrameMkLst>
            <pc:docMk/>
            <pc:sldMk cId="246935978" sldId="2571"/>
            <ac:graphicFrameMk id="6" creationId="{7D825B00-E688-B0F3-14A2-091926C576C5}"/>
          </ac:graphicFrameMkLst>
        </pc:graphicFrameChg>
        <pc:cxnChg chg="add mod ord replST">
          <ac:chgData name="Aurelien Domont" userId="6da7715ce44349b3" providerId="LiveId" clId="{8C97B853-E239-49C0-A36B-A3F2C855C3BA}" dt="2023-11-02T06:23:06.754" v="23345"/>
          <ac:cxnSpMkLst>
            <pc:docMk/>
            <pc:sldMk cId="246935978" sldId="2571"/>
            <ac:cxnSpMk id="16" creationId="{53808D8A-E5E2-8DBF-52DE-95D33C7FDFD7}"/>
          </ac:cxnSpMkLst>
        </pc:cxnChg>
        <pc:cxnChg chg="mod ord">
          <ac:chgData name="Aurelien Domont" userId="6da7715ce44349b3" providerId="LiveId" clId="{8C97B853-E239-49C0-A36B-A3F2C855C3BA}" dt="2023-11-02T06:23:06.802" v="23441"/>
          <ac:cxnSpMkLst>
            <pc:docMk/>
            <pc:sldMk cId="246935978" sldId="2571"/>
            <ac:cxnSpMk id="46" creationId="{7F496599-E28F-EA4C-142F-387F59B3016C}"/>
          </ac:cxnSpMkLst>
        </pc:cxnChg>
        <pc:cxnChg chg="mod ord">
          <ac:chgData name="Aurelien Domont" userId="6da7715ce44349b3" providerId="LiveId" clId="{8C97B853-E239-49C0-A36B-A3F2C855C3BA}" dt="2023-11-02T06:23:06.802" v="23431"/>
          <ac:cxnSpMkLst>
            <pc:docMk/>
            <pc:sldMk cId="246935978" sldId="2571"/>
            <ac:cxnSpMk id="49" creationId="{D8ED9592-6BAE-4DAD-A42A-689C9A2C3F5B}"/>
          </ac:cxnSpMkLst>
        </pc:cxnChg>
        <pc:cxnChg chg="mod ord">
          <ac:chgData name="Aurelien Domont" userId="6da7715ce44349b3" providerId="LiveId" clId="{8C97B853-E239-49C0-A36B-A3F2C855C3BA}" dt="2023-11-02T06:23:06.802" v="23433"/>
          <ac:cxnSpMkLst>
            <pc:docMk/>
            <pc:sldMk cId="246935978" sldId="2571"/>
            <ac:cxnSpMk id="50" creationId="{0BC71C6C-E029-4B7E-1065-A7828CEC719C}"/>
          </ac:cxnSpMkLst>
        </pc:cxnChg>
        <pc:cxnChg chg="mod ord">
          <ac:chgData name="Aurelien Domont" userId="6da7715ce44349b3" providerId="LiveId" clId="{8C97B853-E239-49C0-A36B-A3F2C855C3BA}" dt="2023-11-02T06:23:06.754" v="23329"/>
          <ac:cxnSpMkLst>
            <pc:docMk/>
            <pc:sldMk cId="246935978" sldId="2571"/>
            <ac:cxnSpMk id="51" creationId="{4898043C-DABF-87CD-A7A9-3D58CBA8308E}"/>
          </ac:cxnSpMkLst>
        </pc:cxnChg>
        <pc:cxnChg chg="mod ord">
          <ac:chgData name="Aurelien Domont" userId="6da7715ce44349b3" providerId="LiveId" clId="{8C97B853-E239-49C0-A36B-A3F2C855C3BA}" dt="2023-11-02T06:23:06.754" v="23347"/>
          <ac:cxnSpMkLst>
            <pc:docMk/>
            <pc:sldMk cId="246935978" sldId="2571"/>
            <ac:cxnSpMk id="52" creationId="{F87B7DAD-678C-5381-9B32-19AADC339A4C}"/>
          </ac:cxnSpMkLst>
        </pc:cxnChg>
        <pc:cxnChg chg="mod ord">
          <ac:chgData name="Aurelien Domont" userId="6da7715ce44349b3" providerId="LiveId" clId="{8C97B853-E239-49C0-A36B-A3F2C855C3BA}" dt="2023-11-02T06:23:06.786" v="23405"/>
          <ac:cxnSpMkLst>
            <pc:docMk/>
            <pc:sldMk cId="246935978" sldId="2571"/>
            <ac:cxnSpMk id="53" creationId="{FEA400F3-C33F-410A-8AF9-D2B82A4A05F0}"/>
          </ac:cxnSpMkLst>
        </pc:cxnChg>
        <pc:cxnChg chg="mod ord">
          <ac:chgData name="Aurelien Domont" userId="6da7715ce44349b3" providerId="LiveId" clId="{8C97B853-E239-49C0-A36B-A3F2C855C3BA}" dt="2023-11-02T06:23:06.786" v="23407"/>
          <ac:cxnSpMkLst>
            <pc:docMk/>
            <pc:sldMk cId="246935978" sldId="2571"/>
            <ac:cxnSpMk id="54" creationId="{A88E839F-80EC-05A7-9C6B-B8F5A272C254}"/>
          </ac:cxnSpMkLst>
        </pc:cxnChg>
        <pc:cxnChg chg="mod ord">
          <ac:chgData name="Aurelien Domont" userId="6da7715ce44349b3" providerId="LiveId" clId="{8C97B853-E239-49C0-A36B-A3F2C855C3BA}" dt="2023-11-02T06:23:06.786" v="23409"/>
          <ac:cxnSpMkLst>
            <pc:docMk/>
            <pc:sldMk cId="246935978" sldId="2571"/>
            <ac:cxnSpMk id="55" creationId="{C8F95FFC-DEB4-609B-8FA7-8B89C5629BE7}"/>
          </ac:cxnSpMkLst>
        </pc:cxnChg>
        <pc:cxnChg chg="mod ord">
          <ac:chgData name="Aurelien Domont" userId="6da7715ce44349b3" providerId="LiveId" clId="{8C97B853-E239-49C0-A36B-A3F2C855C3BA}" dt="2023-11-02T06:23:06.793" v="23411"/>
          <ac:cxnSpMkLst>
            <pc:docMk/>
            <pc:sldMk cId="246935978" sldId="2571"/>
            <ac:cxnSpMk id="56" creationId="{D579B1EA-52AD-7DA5-579F-75639D75FCE3}"/>
          </ac:cxnSpMkLst>
        </pc:cxnChg>
        <pc:cxnChg chg="mod ord">
          <ac:chgData name="Aurelien Domont" userId="6da7715ce44349b3" providerId="LiveId" clId="{8C97B853-E239-49C0-A36B-A3F2C855C3BA}" dt="2023-11-02T06:23:06.770" v="23367"/>
          <ac:cxnSpMkLst>
            <pc:docMk/>
            <pc:sldMk cId="246935978" sldId="2571"/>
            <ac:cxnSpMk id="57" creationId="{5321CE9A-144E-0282-7A3E-3390C0B3556C}"/>
          </ac:cxnSpMkLst>
        </pc:cxnChg>
        <pc:cxnChg chg="mod ord">
          <ac:chgData name="Aurelien Domont" userId="6da7715ce44349b3" providerId="LiveId" clId="{8C97B853-E239-49C0-A36B-A3F2C855C3BA}" dt="2023-11-02T06:23:06.770" v="23375"/>
          <ac:cxnSpMkLst>
            <pc:docMk/>
            <pc:sldMk cId="246935978" sldId="2571"/>
            <ac:cxnSpMk id="58" creationId="{3629630C-2B15-74CA-8043-C7A97263C42D}"/>
          </ac:cxnSpMkLst>
        </pc:cxnChg>
        <pc:cxnChg chg="mod ord">
          <ac:chgData name="Aurelien Domont" userId="6da7715ce44349b3" providerId="LiveId" clId="{8C97B853-E239-49C0-A36B-A3F2C855C3BA}" dt="2023-11-02T06:23:06.770" v="23359"/>
          <ac:cxnSpMkLst>
            <pc:docMk/>
            <pc:sldMk cId="246935978" sldId="2571"/>
            <ac:cxnSpMk id="59" creationId="{8A929C45-14A9-027E-92E4-7E3DA9DDA09E}"/>
          </ac:cxnSpMkLst>
        </pc:cxnChg>
        <pc:cxnChg chg="mod ord">
          <ac:chgData name="Aurelien Domont" userId="6da7715ce44349b3" providerId="LiveId" clId="{8C97B853-E239-49C0-A36B-A3F2C855C3BA}" dt="2023-11-02T06:23:06.786" v="23401"/>
          <ac:cxnSpMkLst>
            <pc:docMk/>
            <pc:sldMk cId="246935978" sldId="2571"/>
            <ac:cxnSpMk id="60" creationId="{96E77571-3B87-7473-098D-5FEA01D7010C}"/>
          </ac:cxnSpMkLst>
        </pc:cxnChg>
        <pc:cxnChg chg="mod ord">
          <ac:chgData name="Aurelien Domont" userId="6da7715ce44349b3" providerId="LiveId" clId="{8C97B853-E239-49C0-A36B-A3F2C855C3BA}" dt="2023-11-02T06:23:06.786" v="23399"/>
          <ac:cxnSpMkLst>
            <pc:docMk/>
            <pc:sldMk cId="246935978" sldId="2571"/>
            <ac:cxnSpMk id="61" creationId="{7D59262E-0217-EE8A-2DC0-575FC79DDE1B}"/>
          </ac:cxnSpMkLst>
        </pc:cxnChg>
        <pc:cxnChg chg="mod ord">
          <ac:chgData name="Aurelien Domont" userId="6da7715ce44349b3" providerId="LiveId" clId="{8C97B853-E239-49C0-A36B-A3F2C855C3BA}" dt="2023-11-02T06:23:06.786" v="23397"/>
          <ac:cxnSpMkLst>
            <pc:docMk/>
            <pc:sldMk cId="246935978" sldId="2571"/>
            <ac:cxnSpMk id="62" creationId="{45EEF42F-BC63-AC66-71F0-8420C642CD76}"/>
          </ac:cxnSpMkLst>
        </pc:cxnChg>
        <pc:cxnChg chg="mod ord">
          <ac:chgData name="Aurelien Domont" userId="6da7715ce44349b3" providerId="LiveId" clId="{8C97B853-E239-49C0-A36B-A3F2C855C3BA}" dt="2023-11-02T06:23:06.770" v="23387"/>
          <ac:cxnSpMkLst>
            <pc:docMk/>
            <pc:sldMk cId="246935978" sldId="2571"/>
            <ac:cxnSpMk id="64" creationId="{FBDD34E8-9FC4-1299-526C-C2F378C60F05}"/>
          </ac:cxnSpMkLst>
        </pc:cxnChg>
        <pc:cxnChg chg="mod ord">
          <ac:chgData name="Aurelien Domont" userId="6da7715ce44349b3" providerId="LiveId" clId="{8C97B853-E239-49C0-A36B-A3F2C855C3BA}" dt="2023-11-02T06:23:06.754" v="23339"/>
          <ac:cxnSpMkLst>
            <pc:docMk/>
            <pc:sldMk cId="246935978" sldId="2571"/>
            <ac:cxnSpMk id="65" creationId="{4B15BF1B-A2C2-CE8E-15BA-D19800FA9DA8}"/>
          </ac:cxnSpMkLst>
        </pc:cxnChg>
        <pc:cxnChg chg="mod ord">
          <ac:chgData name="Aurelien Domont" userId="6da7715ce44349b3" providerId="LiveId" clId="{8C97B853-E239-49C0-A36B-A3F2C855C3BA}" dt="2023-11-02T06:23:06.754" v="23341"/>
          <ac:cxnSpMkLst>
            <pc:docMk/>
            <pc:sldMk cId="246935978" sldId="2571"/>
            <ac:cxnSpMk id="66" creationId="{DED0A3AC-3DC7-8384-B5AF-4C11A1874FFB}"/>
          </ac:cxnSpMkLst>
        </pc:cxnChg>
        <pc:cxnChg chg="mod ord">
          <ac:chgData name="Aurelien Domont" userId="6da7715ce44349b3" providerId="LiveId" clId="{8C97B853-E239-49C0-A36B-A3F2C855C3BA}" dt="2023-11-02T06:23:06.754" v="23343"/>
          <ac:cxnSpMkLst>
            <pc:docMk/>
            <pc:sldMk cId="246935978" sldId="2571"/>
            <ac:cxnSpMk id="67" creationId="{C2B3A3E1-F922-C615-ABA8-F3A6EF8F8F6E}"/>
          </ac:cxnSpMkLst>
        </pc:cxnChg>
        <pc:cxnChg chg="mod ord">
          <ac:chgData name="Aurelien Domont" userId="6da7715ce44349b3" providerId="LiveId" clId="{8C97B853-E239-49C0-A36B-A3F2C855C3BA}" dt="2023-11-02T06:23:06.802" v="23443"/>
          <ac:cxnSpMkLst>
            <pc:docMk/>
            <pc:sldMk cId="246935978" sldId="2571"/>
            <ac:cxnSpMk id="68" creationId="{721A3061-5A70-0FA7-9D7D-DB9150517B95}"/>
          </ac:cxnSpMkLst>
        </pc:cxnChg>
        <pc:cxnChg chg="mod ord">
          <ac:chgData name="Aurelien Domont" userId="6da7715ce44349b3" providerId="LiveId" clId="{8C97B853-E239-49C0-A36B-A3F2C855C3BA}" dt="2023-11-02T06:23:06.802" v="23435"/>
          <ac:cxnSpMkLst>
            <pc:docMk/>
            <pc:sldMk cId="246935978" sldId="2571"/>
            <ac:cxnSpMk id="69" creationId="{BE323640-A9E9-C6AF-DDC5-4F709900F29E}"/>
          </ac:cxnSpMkLst>
        </pc:cxnChg>
        <pc:cxnChg chg="mod ord">
          <ac:chgData name="Aurelien Domont" userId="6da7715ce44349b3" providerId="LiveId" clId="{8C97B853-E239-49C0-A36B-A3F2C855C3BA}" dt="2023-11-02T06:23:06.754" v="23349"/>
          <ac:cxnSpMkLst>
            <pc:docMk/>
            <pc:sldMk cId="246935978" sldId="2571"/>
            <ac:cxnSpMk id="108" creationId="{82C56767-5ECB-EF21-7E48-37395CA9A233}"/>
          </ac:cxnSpMkLst>
        </pc:cxnChg>
        <pc:cxnChg chg="mod ord">
          <ac:chgData name="Aurelien Domont" userId="6da7715ce44349b3" providerId="LiveId" clId="{8C97B853-E239-49C0-A36B-A3F2C855C3BA}" dt="2023-11-02T06:23:06.754" v="23351"/>
          <ac:cxnSpMkLst>
            <pc:docMk/>
            <pc:sldMk cId="246935978" sldId="2571"/>
            <ac:cxnSpMk id="109" creationId="{208F7235-3A40-6470-64C6-D42BC839565B}"/>
          </ac:cxnSpMkLst>
        </pc:cxnChg>
        <pc:cxnChg chg="mod ord">
          <ac:chgData name="Aurelien Domont" userId="6da7715ce44349b3" providerId="LiveId" clId="{8C97B853-E239-49C0-A36B-A3F2C855C3BA}" dt="2023-11-02T06:23:06.754" v="23353"/>
          <ac:cxnSpMkLst>
            <pc:docMk/>
            <pc:sldMk cId="246935978" sldId="2571"/>
            <ac:cxnSpMk id="110" creationId="{A2D63D71-991B-2720-1E65-5ABC62E1F3D8}"/>
          </ac:cxnSpMkLst>
        </pc:cxnChg>
        <pc:cxnChg chg="mod ord">
          <ac:chgData name="Aurelien Domont" userId="6da7715ce44349b3" providerId="LiveId" clId="{8C97B853-E239-49C0-A36B-A3F2C855C3BA}" dt="2023-11-02T06:23:06.754" v="23331"/>
          <ac:cxnSpMkLst>
            <pc:docMk/>
            <pc:sldMk cId="246935978" sldId="2571"/>
            <ac:cxnSpMk id="111" creationId="{1F7F47F8-1B3C-BAE9-6873-0EFA1D6CB7BC}"/>
          </ac:cxnSpMkLst>
        </pc:cxnChg>
        <pc:cxnChg chg="mod ord">
          <ac:chgData name="Aurelien Domont" userId="6da7715ce44349b3" providerId="LiveId" clId="{8C97B853-E239-49C0-A36B-A3F2C855C3BA}" dt="2023-11-02T06:23:06.754" v="23333"/>
          <ac:cxnSpMkLst>
            <pc:docMk/>
            <pc:sldMk cId="246935978" sldId="2571"/>
            <ac:cxnSpMk id="112" creationId="{A500F036-C395-A3A7-DF03-A3BA3E79C092}"/>
          </ac:cxnSpMkLst>
        </pc:cxnChg>
        <pc:cxnChg chg="mod ord">
          <ac:chgData name="Aurelien Domont" userId="6da7715ce44349b3" providerId="LiveId" clId="{8C97B853-E239-49C0-A36B-A3F2C855C3BA}" dt="2023-11-02T06:23:06.754" v="23335"/>
          <ac:cxnSpMkLst>
            <pc:docMk/>
            <pc:sldMk cId="246935978" sldId="2571"/>
            <ac:cxnSpMk id="113" creationId="{323EFA93-FC8E-0BDC-6EBB-074203293D71}"/>
          </ac:cxnSpMkLst>
        </pc:cxnChg>
        <pc:cxnChg chg="mod ord">
          <ac:chgData name="Aurelien Domont" userId="6da7715ce44349b3" providerId="LiveId" clId="{8C97B853-E239-49C0-A36B-A3F2C855C3BA}" dt="2023-11-02T06:23:06.754" v="23337"/>
          <ac:cxnSpMkLst>
            <pc:docMk/>
            <pc:sldMk cId="246935978" sldId="2571"/>
            <ac:cxnSpMk id="114" creationId="{A7628132-77BE-5708-B419-EA8D6178C8DE}"/>
          </ac:cxnSpMkLst>
        </pc:cxnChg>
        <pc:cxnChg chg="mod ord">
          <ac:chgData name="Aurelien Domont" userId="6da7715ce44349b3" providerId="LiveId" clId="{8C97B853-E239-49C0-A36B-A3F2C855C3BA}" dt="2023-11-02T06:23:06.802" v="23429"/>
          <ac:cxnSpMkLst>
            <pc:docMk/>
            <pc:sldMk cId="246935978" sldId="2571"/>
            <ac:cxnSpMk id="115" creationId="{BAB81F75-B46F-1CAA-AB9E-1A634C0E583B}"/>
          </ac:cxnSpMkLst>
        </pc:cxnChg>
        <pc:cxnChg chg="mod ord">
          <ac:chgData name="Aurelien Domont" userId="6da7715ce44349b3" providerId="LiveId" clId="{8C97B853-E239-49C0-A36B-A3F2C855C3BA}" dt="2023-11-02T06:23:06.802" v="23427"/>
          <ac:cxnSpMkLst>
            <pc:docMk/>
            <pc:sldMk cId="246935978" sldId="2571"/>
            <ac:cxnSpMk id="116" creationId="{CD6BF3B7-4E82-8FA0-E818-7FD57868FA2B}"/>
          </ac:cxnSpMkLst>
        </pc:cxnChg>
        <pc:cxnChg chg="mod ord">
          <ac:chgData name="Aurelien Domont" userId="6da7715ce44349b3" providerId="LiveId" clId="{8C97B853-E239-49C0-A36B-A3F2C855C3BA}" dt="2023-11-02T06:23:06.786" v="23403"/>
          <ac:cxnSpMkLst>
            <pc:docMk/>
            <pc:sldMk cId="246935978" sldId="2571"/>
            <ac:cxnSpMk id="117" creationId="{0DD03539-16D6-F412-60DE-1BCF29092D6D}"/>
          </ac:cxnSpMkLst>
        </pc:cxnChg>
        <pc:cxnChg chg="mod ord">
          <ac:chgData name="Aurelien Domont" userId="6da7715ce44349b3" providerId="LiveId" clId="{8C97B853-E239-49C0-A36B-A3F2C855C3BA}" dt="2023-11-02T06:23:06.770" v="23393"/>
          <ac:cxnSpMkLst>
            <pc:docMk/>
            <pc:sldMk cId="246935978" sldId="2571"/>
            <ac:cxnSpMk id="118" creationId="{806802CA-71F4-82DA-76B2-703E50A0B0D9}"/>
          </ac:cxnSpMkLst>
        </pc:cxnChg>
        <pc:cxnChg chg="mod ord">
          <ac:chgData name="Aurelien Domont" userId="6da7715ce44349b3" providerId="LiveId" clId="{8C97B853-E239-49C0-A36B-A3F2C855C3BA}" dt="2023-11-02T06:23:06.770" v="23391"/>
          <ac:cxnSpMkLst>
            <pc:docMk/>
            <pc:sldMk cId="246935978" sldId="2571"/>
            <ac:cxnSpMk id="119" creationId="{B275B3E8-1036-F5DA-DBC3-A042AEE02F4B}"/>
          </ac:cxnSpMkLst>
        </pc:cxnChg>
        <pc:cxnChg chg="mod ord">
          <ac:chgData name="Aurelien Domont" userId="6da7715ce44349b3" providerId="LiveId" clId="{8C97B853-E239-49C0-A36B-A3F2C855C3BA}" dt="2023-11-02T06:23:06.770" v="23389"/>
          <ac:cxnSpMkLst>
            <pc:docMk/>
            <pc:sldMk cId="246935978" sldId="2571"/>
            <ac:cxnSpMk id="120" creationId="{D00DADBC-725A-B0B1-289C-BC47D9D28D9E}"/>
          </ac:cxnSpMkLst>
        </pc:cxnChg>
        <pc:cxnChg chg="mod ord">
          <ac:chgData name="Aurelien Domont" userId="6da7715ce44349b3" providerId="LiveId" clId="{8C97B853-E239-49C0-A36B-A3F2C855C3BA}" dt="2023-11-02T06:23:06.770" v="23385"/>
          <ac:cxnSpMkLst>
            <pc:docMk/>
            <pc:sldMk cId="246935978" sldId="2571"/>
            <ac:cxnSpMk id="122" creationId="{BC5A8AEE-47A4-B356-1F5C-9524B2A78411}"/>
          </ac:cxnSpMkLst>
        </pc:cxnChg>
        <pc:cxnChg chg="mod ord">
          <ac:chgData name="Aurelien Domont" userId="6da7715ce44349b3" providerId="LiveId" clId="{8C97B853-E239-49C0-A36B-A3F2C855C3BA}" dt="2023-11-02T06:23:06.770" v="23383"/>
          <ac:cxnSpMkLst>
            <pc:docMk/>
            <pc:sldMk cId="246935978" sldId="2571"/>
            <ac:cxnSpMk id="123" creationId="{29CE7E3D-362F-96B1-EA1E-067967EC7088}"/>
          </ac:cxnSpMkLst>
        </pc:cxnChg>
        <pc:cxnChg chg="mod ord">
          <ac:chgData name="Aurelien Domont" userId="6da7715ce44349b3" providerId="LiveId" clId="{8C97B853-E239-49C0-A36B-A3F2C855C3BA}" dt="2023-11-02T06:23:06.770" v="23381"/>
          <ac:cxnSpMkLst>
            <pc:docMk/>
            <pc:sldMk cId="246935978" sldId="2571"/>
            <ac:cxnSpMk id="124" creationId="{5046106E-5AD0-5EF5-8D9C-C8531D8EC4C6}"/>
          </ac:cxnSpMkLst>
        </pc:cxnChg>
        <pc:cxnChg chg="mod ord">
          <ac:chgData name="Aurelien Domont" userId="6da7715ce44349b3" providerId="LiveId" clId="{8C97B853-E239-49C0-A36B-A3F2C855C3BA}" dt="2023-11-02T06:23:06.793" v="23419"/>
          <ac:cxnSpMkLst>
            <pc:docMk/>
            <pc:sldMk cId="246935978" sldId="2571"/>
            <ac:cxnSpMk id="125" creationId="{5CAD438E-60C1-8758-88DE-852B29848463}"/>
          </ac:cxnSpMkLst>
        </pc:cxnChg>
        <pc:cxnChg chg="mod ord">
          <ac:chgData name="Aurelien Domont" userId="6da7715ce44349b3" providerId="LiveId" clId="{8C97B853-E239-49C0-A36B-A3F2C855C3BA}" dt="2023-11-02T06:23:06.770" v="23379"/>
          <ac:cxnSpMkLst>
            <pc:docMk/>
            <pc:sldMk cId="246935978" sldId="2571"/>
            <ac:cxnSpMk id="126" creationId="{025EAE3C-E716-4FF8-7DC0-AF6423877854}"/>
          </ac:cxnSpMkLst>
        </pc:cxnChg>
        <pc:cxnChg chg="mod ord">
          <ac:chgData name="Aurelien Domont" userId="6da7715ce44349b3" providerId="LiveId" clId="{8C97B853-E239-49C0-A36B-A3F2C855C3BA}" dt="2023-11-02T06:23:06.770" v="23377"/>
          <ac:cxnSpMkLst>
            <pc:docMk/>
            <pc:sldMk cId="246935978" sldId="2571"/>
            <ac:cxnSpMk id="127" creationId="{CD4A52A8-1A40-E107-FBD0-60D28DDAA132}"/>
          </ac:cxnSpMkLst>
        </pc:cxnChg>
        <pc:cxnChg chg="mod ord">
          <ac:chgData name="Aurelien Domont" userId="6da7715ce44349b3" providerId="LiveId" clId="{8C97B853-E239-49C0-A36B-A3F2C855C3BA}" dt="2023-11-02T06:23:06.770" v="23373"/>
          <ac:cxnSpMkLst>
            <pc:docMk/>
            <pc:sldMk cId="246935978" sldId="2571"/>
            <ac:cxnSpMk id="128" creationId="{2A3214F8-C344-240B-92E4-3049233EBFDC}"/>
          </ac:cxnSpMkLst>
        </pc:cxnChg>
        <pc:cxnChg chg="mod ord">
          <ac:chgData name="Aurelien Domont" userId="6da7715ce44349b3" providerId="LiveId" clId="{8C97B853-E239-49C0-A36B-A3F2C855C3BA}" dt="2023-11-02T06:23:06.770" v="23371"/>
          <ac:cxnSpMkLst>
            <pc:docMk/>
            <pc:sldMk cId="246935978" sldId="2571"/>
            <ac:cxnSpMk id="129" creationId="{1C6F1F41-A881-EEB5-9093-72F80A16048D}"/>
          </ac:cxnSpMkLst>
        </pc:cxnChg>
        <pc:cxnChg chg="mod ord">
          <ac:chgData name="Aurelien Domont" userId="6da7715ce44349b3" providerId="LiveId" clId="{8C97B853-E239-49C0-A36B-A3F2C855C3BA}" dt="2023-11-02T06:23:06.770" v="23369"/>
          <ac:cxnSpMkLst>
            <pc:docMk/>
            <pc:sldMk cId="246935978" sldId="2571"/>
            <ac:cxnSpMk id="130" creationId="{22E67F36-30DC-48EC-0F74-20C02D8671CF}"/>
          </ac:cxnSpMkLst>
        </pc:cxnChg>
        <pc:cxnChg chg="mod ord">
          <ac:chgData name="Aurelien Domont" userId="6da7715ce44349b3" providerId="LiveId" clId="{8C97B853-E239-49C0-A36B-A3F2C855C3BA}" dt="2023-11-02T06:23:06.770" v="23365"/>
          <ac:cxnSpMkLst>
            <pc:docMk/>
            <pc:sldMk cId="246935978" sldId="2571"/>
            <ac:cxnSpMk id="131" creationId="{E458D9E1-83D1-BBCE-2592-DFA46DF02E11}"/>
          </ac:cxnSpMkLst>
        </pc:cxnChg>
        <pc:cxnChg chg="mod ord">
          <ac:chgData name="Aurelien Domont" userId="6da7715ce44349b3" providerId="LiveId" clId="{8C97B853-E239-49C0-A36B-A3F2C855C3BA}" dt="2023-11-02T06:23:06.770" v="23363"/>
          <ac:cxnSpMkLst>
            <pc:docMk/>
            <pc:sldMk cId="246935978" sldId="2571"/>
            <ac:cxnSpMk id="132" creationId="{6156C1EB-6D77-3E33-1862-BFD8B7D71BD0}"/>
          </ac:cxnSpMkLst>
        </pc:cxnChg>
        <pc:cxnChg chg="mod ord">
          <ac:chgData name="Aurelien Domont" userId="6da7715ce44349b3" providerId="LiveId" clId="{8C97B853-E239-49C0-A36B-A3F2C855C3BA}" dt="2023-11-02T06:23:06.770" v="23361"/>
          <ac:cxnSpMkLst>
            <pc:docMk/>
            <pc:sldMk cId="246935978" sldId="2571"/>
            <ac:cxnSpMk id="133" creationId="{F6EBD513-02AB-27C7-94D5-B9EA34948049}"/>
          </ac:cxnSpMkLst>
        </pc:cxnChg>
        <pc:cxnChg chg="mod ord">
          <ac:chgData name="Aurelien Domont" userId="6da7715ce44349b3" providerId="LiveId" clId="{8C97B853-E239-49C0-A36B-A3F2C855C3BA}" dt="2023-11-02T06:23:06.754" v="23357"/>
          <ac:cxnSpMkLst>
            <pc:docMk/>
            <pc:sldMk cId="246935978" sldId="2571"/>
            <ac:cxnSpMk id="134" creationId="{308AE22C-1AF3-8952-DBB6-A97A6817D1F3}"/>
          </ac:cxnSpMkLst>
        </pc:cxnChg>
        <pc:cxnChg chg="mod ord">
          <ac:chgData name="Aurelien Domont" userId="6da7715ce44349b3" providerId="LiveId" clId="{8C97B853-E239-49C0-A36B-A3F2C855C3BA}" dt="2023-11-02T06:23:06.754" v="23355"/>
          <ac:cxnSpMkLst>
            <pc:docMk/>
            <pc:sldMk cId="246935978" sldId="2571"/>
            <ac:cxnSpMk id="135" creationId="{390C207D-93CD-34AB-8546-1E98A783033E}"/>
          </ac:cxnSpMkLst>
        </pc:cxnChg>
        <pc:cxnChg chg="mod ord">
          <ac:chgData name="Aurelien Domont" userId="6da7715ce44349b3" providerId="LiveId" clId="{8C97B853-E239-49C0-A36B-A3F2C855C3BA}" dt="2023-11-02T06:23:06.793" v="23413"/>
          <ac:cxnSpMkLst>
            <pc:docMk/>
            <pc:sldMk cId="246935978" sldId="2571"/>
            <ac:cxnSpMk id="136" creationId="{272A24D6-BDE2-DA5A-D60D-7FECE837FE09}"/>
          </ac:cxnSpMkLst>
        </pc:cxnChg>
        <pc:cxnChg chg="mod ord">
          <ac:chgData name="Aurelien Domont" userId="6da7715ce44349b3" providerId="LiveId" clId="{8C97B853-E239-49C0-A36B-A3F2C855C3BA}" dt="2023-11-02T06:23:06.793" v="23415"/>
          <ac:cxnSpMkLst>
            <pc:docMk/>
            <pc:sldMk cId="246935978" sldId="2571"/>
            <ac:cxnSpMk id="137" creationId="{EEEC9B86-B6D0-8BE1-F5C9-EB75369619F0}"/>
          </ac:cxnSpMkLst>
        </pc:cxnChg>
        <pc:cxnChg chg="mod ord">
          <ac:chgData name="Aurelien Domont" userId="6da7715ce44349b3" providerId="LiveId" clId="{8C97B853-E239-49C0-A36B-A3F2C855C3BA}" dt="2023-11-02T06:23:06.793" v="23417"/>
          <ac:cxnSpMkLst>
            <pc:docMk/>
            <pc:sldMk cId="246935978" sldId="2571"/>
            <ac:cxnSpMk id="138" creationId="{C16FE402-180F-F6A0-009C-9079B526FC20}"/>
          </ac:cxnSpMkLst>
        </pc:cxnChg>
        <pc:cxnChg chg="mod ord">
          <ac:chgData name="Aurelien Domont" userId="6da7715ce44349b3" providerId="LiveId" clId="{8C97B853-E239-49C0-A36B-A3F2C855C3BA}" dt="2023-11-02T06:23:06.786" v="23395"/>
          <ac:cxnSpMkLst>
            <pc:docMk/>
            <pc:sldMk cId="246935978" sldId="2571"/>
            <ac:cxnSpMk id="139" creationId="{C3DDBD9A-3583-9BC4-E3AA-F37ADB3EBD90}"/>
          </ac:cxnSpMkLst>
        </pc:cxnChg>
        <pc:cxnChg chg="mod ord">
          <ac:chgData name="Aurelien Domont" userId="6da7715ce44349b3" providerId="LiveId" clId="{8C97B853-E239-49C0-A36B-A3F2C855C3BA}" dt="2023-11-02T06:23:06.793" v="23421"/>
          <ac:cxnSpMkLst>
            <pc:docMk/>
            <pc:sldMk cId="246935978" sldId="2571"/>
            <ac:cxnSpMk id="140" creationId="{64338E10-88DD-EE99-2051-EF1C80EE1D83}"/>
          </ac:cxnSpMkLst>
        </pc:cxnChg>
        <pc:cxnChg chg="mod ord">
          <ac:chgData name="Aurelien Domont" userId="6da7715ce44349b3" providerId="LiveId" clId="{8C97B853-E239-49C0-A36B-A3F2C855C3BA}" dt="2023-11-02T06:23:06.802" v="23423"/>
          <ac:cxnSpMkLst>
            <pc:docMk/>
            <pc:sldMk cId="246935978" sldId="2571"/>
            <ac:cxnSpMk id="141" creationId="{D75BFC10-5614-3D5E-3143-A66246D04E0C}"/>
          </ac:cxnSpMkLst>
        </pc:cxnChg>
        <pc:cxnChg chg="mod ord">
          <ac:chgData name="Aurelien Domont" userId="6da7715ce44349b3" providerId="LiveId" clId="{8C97B853-E239-49C0-A36B-A3F2C855C3BA}" dt="2023-11-02T06:23:06.802" v="23425"/>
          <ac:cxnSpMkLst>
            <pc:docMk/>
            <pc:sldMk cId="246935978" sldId="2571"/>
            <ac:cxnSpMk id="142" creationId="{4D54F097-D1DD-55A1-5FF9-48F50C76FE20}"/>
          </ac:cxnSpMkLst>
        </pc:cxnChg>
        <pc:cxnChg chg="mod ord">
          <ac:chgData name="Aurelien Domont" userId="6da7715ce44349b3" providerId="LiveId" clId="{8C97B853-E239-49C0-A36B-A3F2C855C3BA}" dt="2023-11-02T06:23:06.802" v="23437"/>
          <ac:cxnSpMkLst>
            <pc:docMk/>
            <pc:sldMk cId="246935978" sldId="2571"/>
            <ac:cxnSpMk id="158" creationId="{BD71468E-AA0B-56A5-3FA2-CD12B67E5009}"/>
          </ac:cxnSpMkLst>
        </pc:cxnChg>
        <pc:cxnChg chg="mod ord">
          <ac:chgData name="Aurelien Domont" userId="6da7715ce44349b3" providerId="LiveId" clId="{8C97B853-E239-49C0-A36B-A3F2C855C3BA}" dt="2023-11-02T06:23:06.802" v="23439"/>
          <ac:cxnSpMkLst>
            <pc:docMk/>
            <pc:sldMk cId="246935978" sldId="2571"/>
            <ac:cxnSpMk id="164" creationId="{AF6BF33A-8C7A-806D-8D56-4AEB163D913A}"/>
          </ac:cxnSpMkLst>
        </pc:cxnChg>
      </pc:sldChg>
      <pc:sldChg chg="del">
        <pc:chgData name="Aurelien Domont" userId="6da7715ce44349b3" providerId="LiveId" clId="{8C97B853-E239-49C0-A36B-A3F2C855C3BA}" dt="2023-11-02T05:26:32.510" v="1" actId="47"/>
        <pc:sldMkLst>
          <pc:docMk/>
          <pc:sldMk cId="4243464569" sldId="2571"/>
        </pc:sldMkLst>
      </pc:sldChg>
      <pc:sldChg chg="modSp add mod">
        <pc:chgData name="Aurelien Domont" userId="6da7715ce44349b3" providerId="LiveId" clId="{8C97B853-E239-49C0-A36B-A3F2C855C3BA}" dt="2023-11-02T06:30:53.443" v="23511" actId="207"/>
        <pc:sldMkLst>
          <pc:docMk/>
          <pc:sldMk cId="2657703967" sldId="2572"/>
        </pc:sldMkLst>
        <pc:spChg chg="mod">
          <ac:chgData name="Aurelien Domont" userId="6da7715ce44349b3" providerId="LiveId" clId="{8C97B853-E239-49C0-A36B-A3F2C855C3BA}" dt="2023-11-02T06:30:53.443" v="23511" actId="207"/>
          <ac:spMkLst>
            <pc:docMk/>
            <pc:sldMk cId="2657703967" sldId="2572"/>
            <ac:spMk id="3" creationId="{7BC2ED5B-4F72-AE2F-0909-83D57A7256AA}"/>
          </ac:spMkLst>
        </pc:spChg>
      </pc:sldChg>
      <pc:sldChg chg="del">
        <pc:chgData name="Aurelien Domont" userId="6da7715ce44349b3" providerId="LiveId" clId="{8C97B853-E239-49C0-A36B-A3F2C855C3BA}" dt="2023-11-02T05:26:32.510" v="1" actId="47"/>
        <pc:sldMkLst>
          <pc:docMk/>
          <pc:sldMk cId="3094821979" sldId="2572"/>
        </pc:sldMkLst>
      </pc:sldChg>
      <pc:sldChg chg="del">
        <pc:chgData name="Aurelien Domont" userId="6da7715ce44349b3" providerId="LiveId" clId="{8C97B853-E239-49C0-A36B-A3F2C855C3BA}" dt="2023-11-02T05:26:32.510" v="1" actId="47"/>
        <pc:sldMkLst>
          <pc:docMk/>
          <pc:sldMk cId="147547206" sldId="2573"/>
        </pc:sldMkLst>
      </pc:sldChg>
      <pc:sldChg chg="add del">
        <pc:chgData name="Aurelien Domont" userId="6da7715ce44349b3" providerId="LiveId" clId="{8C97B853-E239-49C0-A36B-A3F2C855C3BA}" dt="2023-11-02T06:38:45.876" v="23651" actId="47"/>
        <pc:sldMkLst>
          <pc:docMk/>
          <pc:sldMk cId="3171144837" sldId="2573"/>
        </pc:sldMkLst>
      </pc:sldChg>
      <pc:sldChg chg="modSp add del mod">
        <pc:chgData name="Aurelien Domont" userId="6da7715ce44349b3" providerId="LiveId" clId="{8C97B853-E239-49C0-A36B-A3F2C855C3BA}" dt="2023-11-02T23:31:24.588" v="24295" actId="47"/>
        <pc:sldMkLst>
          <pc:docMk/>
          <pc:sldMk cId="3562272994" sldId="2573"/>
        </pc:sldMkLst>
        <pc:spChg chg="mod">
          <ac:chgData name="Aurelien Domont" userId="6da7715ce44349b3" providerId="LiveId" clId="{8C97B853-E239-49C0-A36B-A3F2C855C3BA}" dt="2023-11-02T06:42:57.230" v="23661" actId="207"/>
          <ac:spMkLst>
            <pc:docMk/>
            <pc:sldMk cId="3562272994" sldId="2573"/>
            <ac:spMk id="3" creationId="{7BC2ED5B-4F72-AE2F-0909-83D57A7256AA}"/>
          </ac:spMkLst>
        </pc:spChg>
      </pc:sldChg>
      <pc:sldChg chg="del">
        <pc:chgData name="Aurelien Domont" userId="6da7715ce44349b3" providerId="LiveId" clId="{8C97B853-E239-49C0-A36B-A3F2C855C3BA}" dt="2023-11-02T05:26:32.510" v="1" actId="47"/>
        <pc:sldMkLst>
          <pc:docMk/>
          <pc:sldMk cId="585608467" sldId="2574"/>
        </pc:sldMkLst>
      </pc:sldChg>
      <pc:sldChg chg="modSp add mod modClrScheme chgLayout">
        <pc:chgData name="Aurelien Domont" userId="6da7715ce44349b3" providerId="LiveId" clId="{8C97B853-E239-49C0-A36B-A3F2C855C3BA}" dt="2023-11-02T06:44:42.753" v="23664"/>
        <pc:sldMkLst>
          <pc:docMk/>
          <pc:sldMk cId="3290492658" sldId="2574"/>
        </pc:sldMkLst>
        <pc:spChg chg="mod ord">
          <ac:chgData name="Aurelien Domont" userId="6da7715ce44349b3" providerId="LiveId" clId="{8C97B853-E239-49C0-A36B-A3F2C855C3BA}" dt="2023-11-02T06:44:42.753" v="23664"/>
          <ac:spMkLst>
            <pc:docMk/>
            <pc:sldMk cId="3290492658" sldId="2574"/>
            <ac:spMk id="16" creationId="{6C2BB713-9637-4B9B-938F-E9768876782A}"/>
          </ac:spMkLst>
        </pc:spChg>
        <pc:spChg chg="mod ord">
          <ac:chgData name="Aurelien Domont" userId="6da7715ce44349b3" providerId="LiveId" clId="{8C97B853-E239-49C0-A36B-A3F2C855C3BA}" dt="2023-11-02T06:44:42.753" v="23664"/>
          <ac:spMkLst>
            <pc:docMk/>
            <pc:sldMk cId="3290492658" sldId="2574"/>
            <ac:spMk id="58" creationId="{627A0841-19A0-401D-BB78-0D55F0795362}"/>
          </ac:spMkLst>
        </pc:spChg>
      </pc:sldChg>
      <pc:sldChg chg="addSp delSp modSp add mod">
        <pc:chgData name="Aurelien Domont" userId="6da7715ce44349b3" providerId="LiveId" clId="{8C97B853-E239-49C0-A36B-A3F2C855C3BA}" dt="2023-11-02T23:55:19.780" v="33999"/>
        <pc:sldMkLst>
          <pc:docMk/>
          <pc:sldMk cId="492701164" sldId="2575"/>
        </pc:sldMkLst>
        <pc:spChg chg="mod">
          <ac:chgData name="Aurelien Domont" userId="6da7715ce44349b3" providerId="LiveId" clId="{8C97B853-E239-49C0-A36B-A3F2C855C3BA}" dt="2023-11-02T23:53:24.245" v="33921" actId="207"/>
          <ac:spMkLst>
            <pc:docMk/>
            <pc:sldMk cId="492701164" sldId="2575"/>
            <ac:spMk id="3" creationId="{7BC2ED5B-4F72-AE2F-0909-83D57A7256AA}"/>
          </ac:spMkLst>
        </pc:spChg>
        <pc:spChg chg="add del mod modVis">
          <ac:chgData name="Aurelien Domont" userId="6da7715ce44349b3" providerId="LiveId" clId="{8C97B853-E239-49C0-A36B-A3F2C855C3BA}" dt="2023-11-02T23:55:19.780" v="33999"/>
          <ac:spMkLst>
            <pc:docMk/>
            <pc:sldMk cId="492701164" sldId="2575"/>
            <ac:spMk id="24" creationId="{BB748C70-9BFD-60A7-79AF-E93F04454A6C}"/>
          </ac:spMkLst>
        </pc:spChg>
      </pc:sldChg>
      <pc:sldChg chg="del">
        <pc:chgData name="Aurelien Domont" userId="6da7715ce44349b3" providerId="LiveId" clId="{8C97B853-E239-49C0-A36B-A3F2C855C3BA}" dt="2023-11-02T05:26:32.510" v="1" actId="47"/>
        <pc:sldMkLst>
          <pc:docMk/>
          <pc:sldMk cId="1245856470" sldId="2575"/>
        </pc:sldMkLst>
      </pc:sldChg>
      <pc:sldChg chg="del">
        <pc:chgData name="Aurelien Domont" userId="6da7715ce44349b3" providerId="LiveId" clId="{8C97B853-E239-49C0-A36B-A3F2C855C3BA}" dt="2023-11-02T05:26:32.510" v="1" actId="47"/>
        <pc:sldMkLst>
          <pc:docMk/>
          <pc:sldMk cId="311538208" sldId="2576"/>
        </pc:sldMkLst>
      </pc:sldChg>
      <pc:sldChg chg="addSp delSp modSp new add del mod">
        <pc:chgData name="Aurelien Domont" userId="6da7715ce44349b3" providerId="LiveId" clId="{8C97B853-E239-49C0-A36B-A3F2C855C3BA}" dt="2023-11-02T23:31:41.306" v="24298" actId="2696"/>
        <pc:sldMkLst>
          <pc:docMk/>
          <pc:sldMk cId="1958855722" sldId="2576"/>
        </pc:sldMkLst>
        <pc:spChg chg="mod">
          <ac:chgData name="Aurelien Domont" userId="6da7715ce44349b3" providerId="LiveId" clId="{8C97B853-E239-49C0-A36B-A3F2C855C3BA}" dt="2023-11-02T06:51:12.917" v="23843" actId="948"/>
          <ac:spMkLst>
            <pc:docMk/>
            <pc:sldMk cId="1958855722" sldId="2576"/>
            <ac:spMk id="2" creationId="{CBE418EF-11DB-1047-ED86-93F471E3083F}"/>
          </ac:spMkLst>
        </pc:spChg>
        <pc:spChg chg="add del mod modVis">
          <ac:chgData name="Aurelien Domont" userId="6da7715ce44349b3" providerId="LiveId" clId="{8C97B853-E239-49C0-A36B-A3F2C855C3BA}" dt="2023-11-02T06:51:12.948" v="23868"/>
          <ac:spMkLst>
            <pc:docMk/>
            <pc:sldMk cId="1958855722" sldId="2576"/>
            <ac:spMk id="5" creationId="{F1ADC3E7-AA92-D428-0EE6-4E49A57F42B1}"/>
          </ac:spMkLst>
        </pc:spChg>
        <pc:spChg chg="add mod">
          <ac:chgData name="Aurelien Domont" userId="6da7715ce44349b3" providerId="LiveId" clId="{8C97B853-E239-49C0-A36B-A3F2C855C3BA}" dt="2023-11-02T06:51:26.344" v="23894" actId="20577"/>
          <ac:spMkLst>
            <pc:docMk/>
            <pc:sldMk cId="1958855722" sldId="2576"/>
            <ac:spMk id="7" creationId="{74835C1F-E7CF-C9CB-0324-FEC2795999C5}"/>
          </ac:spMkLst>
        </pc:spChg>
        <pc:spChg chg="add mod">
          <ac:chgData name="Aurelien Domont" userId="6da7715ce44349b3" providerId="LiveId" clId="{8C97B853-E239-49C0-A36B-A3F2C855C3BA}" dt="2023-11-02T06:51:49.864" v="23901"/>
          <ac:spMkLst>
            <pc:docMk/>
            <pc:sldMk cId="1958855722" sldId="2576"/>
            <ac:spMk id="8" creationId="{7DCE9C2C-854D-757B-E654-66BE1986C195}"/>
          </ac:spMkLst>
        </pc:spChg>
        <pc:spChg chg="add mod">
          <ac:chgData name="Aurelien Domont" userId="6da7715ce44349b3" providerId="LiveId" clId="{8C97B853-E239-49C0-A36B-A3F2C855C3BA}" dt="2023-11-02T06:51:49.864" v="23901"/>
          <ac:spMkLst>
            <pc:docMk/>
            <pc:sldMk cId="1958855722" sldId="2576"/>
            <ac:spMk id="9" creationId="{F1770E3A-1D6F-F45C-0CFF-4254C3349D38}"/>
          </ac:spMkLst>
        </pc:spChg>
        <pc:spChg chg="add mod">
          <ac:chgData name="Aurelien Domont" userId="6da7715ce44349b3" providerId="LiveId" clId="{8C97B853-E239-49C0-A36B-A3F2C855C3BA}" dt="2023-11-02T06:51:49.864" v="23901"/>
          <ac:spMkLst>
            <pc:docMk/>
            <pc:sldMk cId="1958855722" sldId="2576"/>
            <ac:spMk id="10" creationId="{BF0582E1-F63C-73C5-CFE2-8F7EA4A45872}"/>
          </ac:spMkLst>
        </pc:spChg>
        <pc:spChg chg="add mod">
          <ac:chgData name="Aurelien Domont" userId="6da7715ce44349b3" providerId="LiveId" clId="{8C97B853-E239-49C0-A36B-A3F2C855C3BA}" dt="2023-11-02T06:51:49.864" v="23901"/>
          <ac:spMkLst>
            <pc:docMk/>
            <pc:sldMk cId="1958855722" sldId="2576"/>
            <ac:spMk id="11" creationId="{AC37531C-9039-32E9-9A55-D7791C78EAE5}"/>
          </ac:spMkLst>
        </pc:spChg>
        <pc:spChg chg="add mod">
          <ac:chgData name="Aurelien Domont" userId="6da7715ce44349b3" providerId="LiveId" clId="{8C97B853-E239-49C0-A36B-A3F2C855C3BA}" dt="2023-11-02T06:51:49.864" v="23901"/>
          <ac:spMkLst>
            <pc:docMk/>
            <pc:sldMk cId="1958855722" sldId="2576"/>
            <ac:spMk id="12" creationId="{F66DAD19-54AB-400D-F439-190A7031EDD6}"/>
          </ac:spMkLst>
        </pc:spChg>
        <pc:spChg chg="add mod">
          <ac:chgData name="Aurelien Domont" userId="6da7715ce44349b3" providerId="LiveId" clId="{8C97B853-E239-49C0-A36B-A3F2C855C3BA}" dt="2023-11-02T06:51:57.428" v="23902" actId="207"/>
          <ac:spMkLst>
            <pc:docMk/>
            <pc:sldMk cId="1958855722" sldId="2576"/>
            <ac:spMk id="13" creationId="{9DE0D23D-DAED-6F3F-CF52-FE01F8242DC1}"/>
          </ac:spMkLst>
        </pc:spChg>
        <pc:spChg chg="add mod">
          <ac:chgData name="Aurelien Domont" userId="6da7715ce44349b3" providerId="LiveId" clId="{8C97B853-E239-49C0-A36B-A3F2C855C3BA}" dt="2023-11-02T06:51:57.428" v="23902" actId="207"/>
          <ac:spMkLst>
            <pc:docMk/>
            <pc:sldMk cId="1958855722" sldId="2576"/>
            <ac:spMk id="14" creationId="{183ADCD0-D0EF-C538-334B-1454EC4F40B4}"/>
          </ac:spMkLst>
        </pc:spChg>
        <pc:spChg chg="add mod">
          <ac:chgData name="Aurelien Domont" userId="6da7715ce44349b3" providerId="LiveId" clId="{8C97B853-E239-49C0-A36B-A3F2C855C3BA}" dt="2023-11-02T06:51:57.428" v="23902" actId="207"/>
          <ac:spMkLst>
            <pc:docMk/>
            <pc:sldMk cId="1958855722" sldId="2576"/>
            <ac:spMk id="15" creationId="{D9F1C426-C10D-84BD-DC1D-AFBF2C955DB9}"/>
          </ac:spMkLst>
        </pc:spChg>
        <pc:spChg chg="add mod">
          <ac:chgData name="Aurelien Domont" userId="6da7715ce44349b3" providerId="LiveId" clId="{8C97B853-E239-49C0-A36B-A3F2C855C3BA}" dt="2023-11-02T06:51:57.428" v="23902" actId="207"/>
          <ac:spMkLst>
            <pc:docMk/>
            <pc:sldMk cId="1958855722" sldId="2576"/>
            <ac:spMk id="16" creationId="{19C8CBE6-E66D-F9FB-F4D9-CEBD18928E64}"/>
          </ac:spMkLst>
        </pc:spChg>
        <pc:spChg chg="add mod">
          <ac:chgData name="Aurelien Domont" userId="6da7715ce44349b3" providerId="LiveId" clId="{8C97B853-E239-49C0-A36B-A3F2C855C3BA}" dt="2023-11-02T06:51:49.864" v="23901"/>
          <ac:spMkLst>
            <pc:docMk/>
            <pc:sldMk cId="1958855722" sldId="2576"/>
            <ac:spMk id="17" creationId="{40799A2D-BB90-8401-9DDD-0CCA70C46777}"/>
          </ac:spMkLst>
        </pc:spChg>
        <pc:spChg chg="add mod">
          <ac:chgData name="Aurelien Domont" userId="6da7715ce44349b3" providerId="LiveId" clId="{8C97B853-E239-49C0-A36B-A3F2C855C3BA}" dt="2023-11-02T06:51:49.864" v="23901"/>
          <ac:spMkLst>
            <pc:docMk/>
            <pc:sldMk cId="1958855722" sldId="2576"/>
            <ac:spMk id="18" creationId="{9CEBFAA3-109E-B905-AACF-357FD72E21BD}"/>
          </ac:spMkLst>
        </pc:spChg>
        <pc:spChg chg="add mod">
          <ac:chgData name="Aurelien Domont" userId="6da7715ce44349b3" providerId="LiveId" clId="{8C97B853-E239-49C0-A36B-A3F2C855C3BA}" dt="2023-11-02T06:51:49.864" v="23901"/>
          <ac:spMkLst>
            <pc:docMk/>
            <pc:sldMk cId="1958855722" sldId="2576"/>
            <ac:spMk id="19" creationId="{3B16DFDE-B954-B67D-BB67-8EB6E68D2DFE}"/>
          </ac:spMkLst>
        </pc:spChg>
        <pc:spChg chg="add mod">
          <ac:chgData name="Aurelien Domont" userId="6da7715ce44349b3" providerId="LiveId" clId="{8C97B853-E239-49C0-A36B-A3F2C855C3BA}" dt="2023-11-02T06:51:49.864" v="23901"/>
          <ac:spMkLst>
            <pc:docMk/>
            <pc:sldMk cId="1958855722" sldId="2576"/>
            <ac:spMk id="20" creationId="{4E1934F9-346B-611D-4C58-E1977616D391}"/>
          </ac:spMkLst>
        </pc:spChg>
        <pc:spChg chg="add mod">
          <ac:chgData name="Aurelien Domont" userId="6da7715ce44349b3" providerId="LiveId" clId="{8C97B853-E239-49C0-A36B-A3F2C855C3BA}" dt="2023-11-02T06:51:49.864" v="23901"/>
          <ac:spMkLst>
            <pc:docMk/>
            <pc:sldMk cId="1958855722" sldId="2576"/>
            <ac:spMk id="21" creationId="{74D55911-3B65-1CCC-BDB8-1055CEC1FEED}"/>
          </ac:spMkLst>
        </pc:spChg>
        <pc:spChg chg="add mod">
          <ac:chgData name="Aurelien Domont" userId="6da7715ce44349b3" providerId="LiveId" clId="{8C97B853-E239-49C0-A36B-A3F2C855C3BA}" dt="2023-11-02T06:51:49.864" v="23901"/>
          <ac:spMkLst>
            <pc:docMk/>
            <pc:sldMk cId="1958855722" sldId="2576"/>
            <ac:spMk id="22" creationId="{FCFF677C-9D76-DC61-3549-F34C6DEC4671}"/>
          </ac:spMkLst>
        </pc:spChg>
        <pc:spChg chg="add mod">
          <ac:chgData name="Aurelien Domont" userId="6da7715ce44349b3" providerId="LiveId" clId="{8C97B853-E239-49C0-A36B-A3F2C855C3BA}" dt="2023-11-02T06:51:49.864" v="23901"/>
          <ac:spMkLst>
            <pc:docMk/>
            <pc:sldMk cId="1958855722" sldId="2576"/>
            <ac:spMk id="23" creationId="{262839BA-00DD-1907-2452-D2AE83A3073E}"/>
          </ac:spMkLst>
        </pc:spChg>
        <pc:spChg chg="add mod">
          <ac:chgData name="Aurelien Domont" userId="6da7715ce44349b3" providerId="LiveId" clId="{8C97B853-E239-49C0-A36B-A3F2C855C3BA}" dt="2023-11-02T06:51:49.864" v="23901"/>
          <ac:spMkLst>
            <pc:docMk/>
            <pc:sldMk cId="1958855722" sldId="2576"/>
            <ac:spMk id="24" creationId="{B25D957C-C6A7-410E-7EA0-A9BB2CD4014A}"/>
          </ac:spMkLst>
        </pc:spChg>
        <pc:spChg chg="add mod">
          <ac:chgData name="Aurelien Domont" userId="6da7715ce44349b3" providerId="LiveId" clId="{8C97B853-E239-49C0-A36B-A3F2C855C3BA}" dt="2023-11-02T06:51:49.864" v="23901"/>
          <ac:spMkLst>
            <pc:docMk/>
            <pc:sldMk cId="1958855722" sldId="2576"/>
            <ac:spMk id="25" creationId="{9A257A8C-C120-D359-8700-09B316B16C7C}"/>
          </ac:spMkLst>
        </pc:spChg>
        <pc:spChg chg="add mod">
          <ac:chgData name="Aurelien Domont" userId="6da7715ce44349b3" providerId="LiveId" clId="{8C97B853-E239-49C0-A36B-A3F2C855C3BA}" dt="2023-11-02T06:51:49.864" v="23901"/>
          <ac:spMkLst>
            <pc:docMk/>
            <pc:sldMk cId="1958855722" sldId="2576"/>
            <ac:spMk id="26" creationId="{C27FAF0B-7786-21AE-F221-7139537CF458}"/>
          </ac:spMkLst>
        </pc:spChg>
        <pc:spChg chg="add mod">
          <ac:chgData name="Aurelien Domont" userId="6da7715ce44349b3" providerId="LiveId" clId="{8C97B853-E239-49C0-A36B-A3F2C855C3BA}" dt="2023-11-02T06:51:49.864" v="23901"/>
          <ac:spMkLst>
            <pc:docMk/>
            <pc:sldMk cId="1958855722" sldId="2576"/>
            <ac:spMk id="27" creationId="{D0CE896B-4ECE-100D-A51C-4B7AF2235827}"/>
          </ac:spMkLst>
        </pc:spChg>
        <pc:spChg chg="add mod">
          <ac:chgData name="Aurelien Domont" userId="6da7715ce44349b3" providerId="LiveId" clId="{8C97B853-E239-49C0-A36B-A3F2C855C3BA}" dt="2023-11-02T06:51:49.864" v="23901"/>
          <ac:spMkLst>
            <pc:docMk/>
            <pc:sldMk cId="1958855722" sldId="2576"/>
            <ac:spMk id="28" creationId="{079CE0B8-585A-0CAC-4FD9-34897812A7BD}"/>
          </ac:spMkLst>
        </pc:spChg>
        <pc:spChg chg="add mod">
          <ac:chgData name="Aurelien Domont" userId="6da7715ce44349b3" providerId="LiveId" clId="{8C97B853-E239-49C0-A36B-A3F2C855C3BA}" dt="2023-11-02T06:51:49.864" v="23901"/>
          <ac:spMkLst>
            <pc:docMk/>
            <pc:sldMk cId="1958855722" sldId="2576"/>
            <ac:spMk id="29" creationId="{9690B689-F9A3-ABEF-422C-0A4FA2C9F1DE}"/>
          </ac:spMkLst>
        </pc:spChg>
        <pc:spChg chg="add mod">
          <ac:chgData name="Aurelien Domont" userId="6da7715ce44349b3" providerId="LiveId" clId="{8C97B853-E239-49C0-A36B-A3F2C855C3BA}" dt="2023-11-02T06:51:49.864" v="23901"/>
          <ac:spMkLst>
            <pc:docMk/>
            <pc:sldMk cId="1958855722" sldId="2576"/>
            <ac:spMk id="30" creationId="{824381AD-2938-92D3-0BFC-134C694BD3D7}"/>
          </ac:spMkLst>
        </pc:spChg>
        <pc:spChg chg="add mod">
          <ac:chgData name="Aurelien Domont" userId="6da7715ce44349b3" providerId="LiveId" clId="{8C97B853-E239-49C0-A36B-A3F2C855C3BA}" dt="2023-11-02T06:51:49.864" v="23901"/>
          <ac:spMkLst>
            <pc:docMk/>
            <pc:sldMk cId="1958855722" sldId="2576"/>
            <ac:spMk id="31" creationId="{C5EC9B0A-5296-F30C-AE14-6173EAA16398}"/>
          </ac:spMkLst>
        </pc:spChg>
        <pc:spChg chg="add mod">
          <ac:chgData name="Aurelien Domont" userId="6da7715ce44349b3" providerId="LiveId" clId="{8C97B853-E239-49C0-A36B-A3F2C855C3BA}" dt="2023-11-02T06:51:49.864" v="23901"/>
          <ac:spMkLst>
            <pc:docMk/>
            <pc:sldMk cId="1958855722" sldId="2576"/>
            <ac:spMk id="32" creationId="{A3E241A8-C1A4-9051-C625-C670DC2B407E}"/>
          </ac:spMkLst>
        </pc:spChg>
        <pc:spChg chg="add mod">
          <ac:chgData name="Aurelien Domont" userId="6da7715ce44349b3" providerId="LiveId" clId="{8C97B853-E239-49C0-A36B-A3F2C855C3BA}" dt="2023-11-02T06:51:49.864" v="23901"/>
          <ac:spMkLst>
            <pc:docMk/>
            <pc:sldMk cId="1958855722" sldId="2576"/>
            <ac:spMk id="33" creationId="{8BD60616-B423-0568-47E0-56B988D990ED}"/>
          </ac:spMkLst>
        </pc:spChg>
        <pc:spChg chg="add mod">
          <ac:chgData name="Aurelien Domont" userId="6da7715ce44349b3" providerId="LiveId" clId="{8C97B853-E239-49C0-A36B-A3F2C855C3BA}" dt="2023-11-02T06:51:49.864" v="23901"/>
          <ac:spMkLst>
            <pc:docMk/>
            <pc:sldMk cId="1958855722" sldId="2576"/>
            <ac:spMk id="34" creationId="{8F20CB52-5BF0-E774-B851-0B82E9AF4BCF}"/>
          </ac:spMkLst>
        </pc:spChg>
        <pc:spChg chg="add del mod">
          <ac:chgData name="Aurelien Domont" userId="6da7715ce44349b3" providerId="LiveId" clId="{8C97B853-E239-49C0-A36B-A3F2C855C3BA}" dt="2023-11-02T07:00:11.387" v="24135" actId="478"/>
          <ac:spMkLst>
            <pc:docMk/>
            <pc:sldMk cId="1958855722" sldId="2576"/>
            <ac:spMk id="35" creationId="{C0AE94F3-3C6D-971B-1109-BF821BD48103}"/>
          </ac:spMkLst>
        </pc:spChg>
        <pc:spChg chg="add del mod">
          <ac:chgData name="Aurelien Domont" userId="6da7715ce44349b3" providerId="LiveId" clId="{8C97B853-E239-49C0-A36B-A3F2C855C3BA}" dt="2023-11-02T07:00:11.387" v="24135" actId="478"/>
          <ac:spMkLst>
            <pc:docMk/>
            <pc:sldMk cId="1958855722" sldId="2576"/>
            <ac:spMk id="36" creationId="{8632E2A5-6D1B-847D-3FA0-CAEC8BD79B16}"/>
          </ac:spMkLst>
        </pc:spChg>
        <pc:spChg chg="add del mod">
          <ac:chgData name="Aurelien Domont" userId="6da7715ce44349b3" providerId="LiveId" clId="{8C97B853-E239-49C0-A36B-A3F2C855C3BA}" dt="2023-11-02T07:00:11.387" v="24135" actId="478"/>
          <ac:spMkLst>
            <pc:docMk/>
            <pc:sldMk cId="1958855722" sldId="2576"/>
            <ac:spMk id="37" creationId="{E9C27E7C-9D32-CE7E-7986-CE88A2956420}"/>
          </ac:spMkLst>
        </pc:spChg>
        <pc:spChg chg="add mod">
          <ac:chgData name="Aurelien Domont" userId="6da7715ce44349b3" providerId="LiveId" clId="{8C97B853-E239-49C0-A36B-A3F2C855C3BA}" dt="2023-11-02T06:51:49.864" v="23901"/>
          <ac:spMkLst>
            <pc:docMk/>
            <pc:sldMk cId="1958855722" sldId="2576"/>
            <ac:spMk id="38" creationId="{2ACC57B8-B2E2-5368-318C-6A30A6C566FE}"/>
          </ac:spMkLst>
        </pc:spChg>
        <pc:spChg chg="add mod">
          <ac:chgData name="Aurelien Domont" userId="6da7715ce44349b3" providerId="LiveId" clId="{8C97B853-E239-49C0-A36B-A3F2C855C3BA}" dt="2023-11-02T06:51:49.864" v="23901"/>
          <ac:spMkLst>
            <pc:docMk/>
            <pc:sldMk cId="1958855722" sldId="2576"/>
            <ac:spMk id="39" creationId="{5E49D7B9-7DD1-B255-85EB-2968A47E54BB}"/>
          </ac:spMkLst>
        </pc:spChg>
        <pc:spChg chg="add mod">
          <ac:chgData name="Aurelien Domont" userId="6da7715ce44349b3" providerId="LiveId" clId="{8C97B853-E239-49C0-A36B-A3F2C855C3BA}" dt="2023-11-02T06:51:49.864" v="23901"/>
          <ac:spMkLst>
            <pc:docMk/>
            <pc:sldMk cId="1958855722" sldId="2576"/>
            <ac:spMk id="40" creationId="{8831EE3A-909A-D4A2-F349-439C77D00307}"/>
          </ac:spMkLst>
        </pc:spChg>
        <pc:spChg chg="add mod">
          <ac:chgData name="Aurelien Domont" userId="6da7715ce44349b3" providerId="LiveId" clId="{8C97B853-E239-49C0-A36B-A3F2C855C3BA}" dt="2023-11-02T06:51:49.864" v="23901"/>
          <ac:spMkLst>
            <pc:docMk/>
            <pc:sldMk cId="1958855722" sldId="2576"/>
            <ac:spMk id="41" creationId="{FD52D9F2-FC9D-7273-BA9C-23D046B767DD}"/>
          </ac:spMkLst>
        </pc:spChg>
        <pc:spChg chg="add mod">
          <ac:chgData name="Aurelien Domont" userId="6da7715ce44349b3" providerId="LiveId" clId="{8C97B853-E239-49C0-A36B-A3F2C855C3BA}" dt="2023-11-02T06:51:49.864" v="23901"/>
          <ac:spMkLst>
            <pc:docMk/>
            <pc:sldMk cId="1958855722" sldId="2576"/>
            <ac:spMk id="42" creationId="{900C4268-9C25-F071-4F9A-09940EB18EED}"/>
          </ac:spMkLst>
        </pc:spChg>
        <pc:spChg chg="add mod">
          <ac:chgData name="Aurelien Domont" userId="6da7715ce44349b3" providerId="LiveId" clId="{8C97B853-E239-49C0-A36B-A3F2C855C3BA}" dt="2023-11-02T06:51:49.864" v="23901"/>
          <ac:spMkLst>
            <pc:docMk/>
            <pc:sldMk cId="1958855722" sldId="2576"/>
            <ac:spMk id="43" creationId="{7BA6C39C-7F6F-8006-F6FA-D81B6E2EA09A}"/>
          </ac:spMkLst>
        </pc:spChg>
        <pc:spChg chg="add mod">
          <ac:chgData name="Aurelien Domont" userId="6da7715ce44349b3" providerId="LiveId" clId="{8C97B853-E239-49C0-A36B-A3F2C855C3BA}" dt="2023-11-02T06:51:49.864" v="23901"/>
          <ac:spMkLst>
            <pc:docMk/>
            <pc:sldMk cId="1958855722" sldId="2576"/>
            <ac:spMk id="44" creationId="{3AF29C96-DCF6-2A48-BF25-6EA256B1595E}"/>
          </ac:spMkLst>
        </pc:spChg>
        <pc:spChg chg="add mod">
          <ac:chgData name="Aurelien Domont" userId="6da7715ce44349b3" providerId="LiveId" clId="{8C97B853-E239-49C0-A36B-A3F2C855C3BA}" dt="2023-11-02T06:51:49.864" v="23901"/>
          <ac:spMkLst>
            <pc:docMk/>
            <pc:sldMk cId="1958855722" sldId="2576"/>
            <ac:spMk id="45" creationId="{08A856EE-3C2A-5627-A1FF-399CB6E27FF7}"/>
          </ac:spMkLst>
        </pc:spChg>
        <pc:spChg chg="add mod">
          <ac:chgData name="Aurelien Domont" userId="6da7715ce44349b3" providerId="LiveId" clId="{8C97B853-E239-49C0-A36B-A3F2C855C3BA}" dt="2023-11-02T06:51:49.864" v="23901"/>
          <ac:spMkLst>
            <pc:docMk/>
            <pc:sldMk cId="1958855722" sldId="2576"/>
            <ac:spMk id="46" creationId="{31317F1E-8515-28C8-1564-E20947E47DF1}"/>
          </ac:spMkLst>
        </pc:spChg>
        <pc:spChg chg="add mod">
          <ac:chgData name="Aurelien Domont" userId="6da7715ce44349b3" providerId="LiveId" clId="{8C97B853-E239-49C0-A36B-A3F2C855C3BA}" dt="2023-11-02T06:51:49.864" v="23901"/>
          <ac:spMkLst>
            <pc:docMk/>
            <pc:sldMk cId="1958855722" sldId="2576"/>
            <ac:spMk id="47" creationId="{3A774EB3-1F1A-9314-8606-FA6FC967602C}"/>
          </ac:spMkLst>
        </pc:spChg>
        <pc:spChg chg="add mod">
          <ac:chgData name="Aurelien Domont" userId="6da7715ce44349b3" providerId="LiveId" clId="{8C97B853-E239-49C0-A36B-A3F2C855C3BA}" dt="2023-11-02T06:51:49.864" v="23901"/>
          <ac:spMkLst>
            <pc:docMk/>
            <pc:sldMk cId="1958855722" sldId="2576"/>
            <ac:spMk id="48" creationId="{DB2C689F-1EA7-3CFD-E972-D1F85C6C80F2}"/>
          </ac:spMkLst>
        </pc:spChg>
        <pc:spChg chg="add mod">
          <ac:chgData name="Aurelien Domont" userId="6da7715ce44349b3" providerId="LiveId" clId="{8C97B853-E239-49C0-A36B-A3F2C855C3BA}" dt="2023-11-02T06:51:49.864" v="23901"/>
          <ac:spMkLst>
            <pc:docMk/>
            <pc:sldMk cId="1958855722" sldId="2576"/>
            <ac:spMk id="49" creationId="{BA12F7F4-6E01-56A4-09AD-6DD68ADC9446}"/>
          </ac:spMkLst>
        </pc:spChg>
        <pc:spChg chg="add mod">
          <ac:chgData name="Aurelien Domont" userId="6da7715ce44349b3" providerId="LiveId" clId="{8C97B853-E239-49C0-A36B-A3F2C855C3BA}" dt="2023-11-02T06:51:49.864" v="23901"/>
          <ac:spMkLst>
            <pc:docMk/>
            <pc:sldMk cId="1958855722" sldId="2576"/>
            <ac:spMk id="50" creationId="{532E4DCC-CCFA-FA10-4892-8430CF6D5FF2}"/>
          </ac:spMkLst>
        </pc:spChg>
        <pc:spChg chg="add mod">
          <ac:chgData name="Aurelien Domont" userId="6da7715ce44349b3" providerId="LiveId" clId="{8C97B853-E239-49C0-A36B-A3F2C855C3BA}" dt="2023-11-02T06:51:49.864" v="23901"/>
          <ac:spMkLst>
            <pc:docMk/>
            <pc:sldMk cId="1958855722" sldId="2576"/>
            <ac:spMk id="51" creationId="{C7009B16-9065-7209-F938-79055BBBA333}"/>
          </ac:spMkLst>
        </pc:spChg>
        <pc:spChg chg="add mod">
          <ac:chgData name="Aurelien Domont" userId="6da7715ce44349b3" providerId="LiveId" clId="{8C97B853-E239-49C0-A36B-A3F2C855C3BA}" dt="2023-11-02T06:51:49.864" v="23901"/>
          <ac:spMkLst>
            <pc:docMk/>
            <pc:sldMk cId="1958855722" sldId="2576"/>
            <ac:spMk id="52" creationId="{8E20F414-04FF-F74B-BC9A-D2F917C2A23E}"/>
          </ac:spMkLst>
        </pc:spChg>
        <pc:spChg chg="add mod">
          <ac:chgData name="Aurelien Domont" userId="6da7715ce44349b3" providerId="LiveId" clId="{8C97B853-E239-49C0-A36B-A3F2C855C3BA}" dt="2023-11-02T07:00:11.685" v="24136"/>
          <ac:spMkLst>
            <pc:docMk/>
            <pc:sldMk cId="1958855722" sldId="2576"/>
            <ac:spMk id="53" creationId="{49309E6A-833E-6DB7-CE9E-D5B659533B19}"/>
          </ac:spMkLst>
        </pc:spChg>
        <pc:spChg chg="add mod">
          <ac:chgData name="Aurelien Domont" userId="6da7715ce44349b3" providerId="LiveId" clId="{8C97B853-E239-49C0-A36B-A3F2C855C3BA}" dt="2023-11-02T07:00:11.685" v="24136"/>
          <ac:spMkLst>
            <pc:docMk/>
            <pc:sldMk cId="1958855722" sldId="2576"/>
            <ac:spMk id="54" creationId="{5FF558B3-10B1-2333-D29A-056853E2D990}"/>
          </ac:spMkLst>
        </pc:spChg>
        <pc:spChg chg="add mod">
          <ac:chgData name="Aurelien Domont" userId="6da7715ce44349b3" providerId="LiveId" clId="{8C97B853-E239-49C0-A36B-A3F2C855C3BA}" dt="2023-11-02T07:00:11.685" v="24136"/>
          <ac:spMkLst>
            <pc:docMk/>
            <pc:sldMk cId="1958855722" sldId="2576"/>
            <ac:spMk id="55" creationId="{42CA3076-39F5-3F89-50AA-39596EB406A6}"/>
          </ac:spMkLst>
        </pc:spChg>
        <pc:graphicFrameChg chg="add mod ord modVis replST">
          <ac:chgData name="Aurelien Domont" userId="6da7715ce44349b3" providerId="LiveId" clId="{8C97B853-E239-49C0-A36B-A3F2C855C3BA}" dt="2023-11-02T06:51:12.980" v="23883"/>
          <ac:graphicFrameMkLst>
            <pc:docMk/>
            <pc:sldMk cId="1958855722" sldId="2576"/>
            <ac:graphicFrameMk id="6" creationId="{D5F8606D-2ABE-6BE3-C950-51E100B74379}"/>
          </ac:graphicFrameMkLst>
        </pc:graphicFrameChg>
      </pc:sldChg>
      <pc:sldChg chg="add">
        <pc:chgData name="Aurelien Domont" userId="6da7715ce44349b3" providerId="LiveId" clId="{8C97B853-E239-49C0-A36B-A3F2C855C3BA}" dt="2023-11-02T23:31:48.570" v="24299"/>
        <pc:sldMkLst>
          <pc:docMk/>
          <pc:sldMk cId="4238369639" sldId="2576"/>
        </pc:sldMkLst>
      </pc:sldChg>
      <pc:sldChg chg="add">
        <pc:chgData name="Aurelien Domont" userId="6da7715ce44349b3" providerId="LiveId" clId="{8C97B853-E239-49C0-A36B-A3F2C855C3BA}" dt="2023-11-02T23:31:48.570" v="24299"/>
        <pc:sldMkLst>
          <pc:docMk/>
          <pc:sldMk cId="2327507526" sldId="2577"/>
        </pc:sldMkLst>
      </pc:sldChg>
      <pc:sldChg chg="del">
        <pc:chgData name="Aurelien Domont" userId="6da7715ce44349b3" providerId="LiveId" clId="{8C97B853-E239-49C0-A36B-A3F2C855C3BA}" dt="2023-11-02T05:26:32.510" v="1" actId="47"/>
        <pc:sldMkLst>
          <pc:docMk/>
          <pc:sldMk cId="3661748107" sldId="2577"/>
        </pc:sldMkLst>
      </pc:sldChg>
      <pc:sldChg chg="addSp delSp modSp add del mod">
        <pc:chgData name="Aurelien Domont" userId="6da7715ce44349b3" providerId="LiveId" clId="{8C97B853-E239-49C0-A36B-A3F2C855C3BA}" dt="2023-11-02T23:31:41.306" v="24298" actId="2696"/>
        <pc:sldMkLst>
          <pc:docMk/>
          <pc:sldMk cId="4276112069" sldId="2577"/>
        </pc:sldMkLst>
        <pc:spChg chg="add mod">
          <ac:chgData name="Aurelien Domont" userId="6da7715ce44349b3" providerId="LiveId" clId="{8C97B853-E239-49C0-A36B-A3F2C855C3BA}" dt="2023-11-02T06:51:33.478" v="23897" actId="20577"/>
          <ac:spMkLst>
            <pc:docMk/>
            <pc:sldMk cId="4276112069" sldId="2577"/>
            <ac:spMk id="5" creationId="{72ECE9B4-9D93-EA76-818A-A67ED610D947}"/>
          </ac:spMkLst>
        </pc:spChg>
        <pc:spChg chg="add del mod">
          <ac:chgData name="Aurelien Domont" userId="6da7715ce44349b3" providerId="LiveId" clId="{8C97B853-E239-49C0-A36B-A3F2C855C3BA}" dt="2023-11-02T06:52:25.890" v="23904"/>
          <ac:spMkLst>
            <pc:docMk/>
            <pc:sldMk cId="4276112069" sldId="2577"/>
            <ac:spMk id="7" creationId="{9418E77A-04A1-2276-D7A5-DEAC5C3C41D5}"/>
          </ac:spMkLst>
        </pc:spChg>
        <pc:spChg chg="add del mod">
          <ac:chgData name="Aurelien Domont" userId="6da7715ce44349b3" providerId="LiveId" clId="{8C97B853-E239-49C0-A36B-A3F2C855C3BA}" dt="2023-11-02T06:52:25.890" v="23904"/>
          <ac:spMkLst>
            <pc:docMk/>
            <pc:sldMk cId="4276112069" sldId="2577"/>
            <ac:spMk id="8" creationId="{4AB80107-2BAF-C085-58A4-6094553C9246}"/>
          </ac:spMkLst>
        </pc:spChg>
        <pc:spChg chg="add del mod">
          <ac:chgData name="Aurelien Domont" userId="6da7715ce44349b3" providerId="LiveId" clId="{8C97B853-E239-49C0-A36B-A3F2C855C3BA}" dt="2023-11-02T06:52:25.890" v="23904"/>
          <ac:spMkLst>
            <pc:docMk/>
            <pc:sldMk cId="4276112069" sldId="2577"/>
            <ac:spMk id="9" creationId="{E3525478-FCF7-078C-5703-D592B326BD67}"/>
          </ac:spMkLst>
        </pc:spChg>
        <pc:spChg chg="add del mod">
          <ac:chgData name="Aurelien Domont" userId="6da7715ce44349b3" providerId="LiveId" clId="{8C97B853-E239-49C0-A36B-A3F2C855C3BA}" dt="2023-11-02T06:52:25.890" v="23904"/>
          <ac:spMkLst>
            <pc:docMk/>
            <pc:sldMk cId="4276112069" sldId="2577"/>
            <ac:spMk id="10" creationId="{1BD366D2-C3DE-A623-B353-51AE181F5AF1}"/>
          </ac:spMkLst>
        </pc:spChg>
        <pc:spChg chg="add del mod">
          <ac:chgData name="Aurelien Domont" userId="6da7715ce44349b3" providerId="LiveId" clId="{8C97B853-E239-49C0-A36B-A3F2C855C3BA}" dt="2023-11-02T06:52:25.890" v="23904"/>
          <ac:spMkLst>
            <pc:docMk/>
            <pc:sldMk cId="4276112069" sldId="2577"/>
            <ac:spMk id="11" creationId="{1D039F9C-EE01-75FA-9ABE-E409EB6574E4}"/>
          </ac:spMkLst>
        </pc:spChg>
        <pc:spChg chg="add del mod">
          <ac:chgData name="Aurelien Domont" userId="6da7715ce44349b3" providerId="LiveId" clId="{8C97B853-E239-49C0-A36B-A3F2C855C3BA}" dt="2023-11-02T06:52:25.890" v="23904"/>
          <ac:spMkLst>
            <pc:docMk/>
            <pc:sldMk cId="4276112069" sldId="2577"/>
            <ac:spMk id="12" creationId="{8AE530D2-390A-475F-C7FA-6F3484E9BA56}"/>
          </ac:spMkLst>
        </pc:spChg>
        <pc:spChg chg="add del mod">
          <ac:chgData name="Aurelien Domont" userId="6da7715ce44349b3" providerId="LiveId" clId="{8C97B853-E239-49C0-A36B-A3F2C855C3BA}" dt="2023-11-02T06:52:25.890" v="23904"/>
          <ac:spMkLst>
            <pc:docMk/>
            <pc:sldMk cId="4276112069" sldId="2577"/>
            <ac:spMk id="13" creationId="{E6B9FC6A-6D3E-A100-9E6D-9124CA7E5879}"/>
          </ac:spMkLst>
        </pc:spChg>
        <pc:spChg chg="add del mod">
          <ac:chgData name="Aurelien Domont" userId="6da7715ce44349b3" providerId="LiveId" clId="{8C97B853-E239-49C0-A36B-A3F2C855C3BA}" dt="2023-11-02T06:52:25.890" v="23904"/>
          <ac:spMkLst>
            <pc:docMk/>
            <pc:sldMk cId="4276112069" sldId="2577"/>
            <ac:spMk id="14" creationId="{7639F76D-ADAF-AA7F-CEB8-CB6CCA2F924F}"/>
          </ac:spMkLst>
        </pc:spChg>
        <pc:spChg chg="add del mod">
          <ac:chgData name="Aurelien Domont" userId="6da7715ce44349b3" providerId="LiveId" clId="{8C97B853-E239-49C0-A36B-A3F2C855C3BA}" dt="2023-11-02T06:52:25.890" v="23904"/>
          <ac:spMkLst>
            <pc:docMk/>
            <pc:sldMk cId="4276112069" sldId="2577"/>
            <ac:spMk id="15" creationId="{36823C13-3051-6F1A-79F1-97349008214B}"/>
          </ac:spMkLst>
        </pc:spChg>
        <pc:spChg chg="add del mod">
          <ac:chgData name="Aurelien Domont" userId="6da7715ce44349b3" providerId="LiveId" clId="{8C97B853-E239-49C0-A36B-A3F2C855C3BA}" dt="2023-11-02T06:52:25.890" v="23904"/>
          <ac:spMkLst>
            <pc:docMk/>
            <pc:sldMk cId="4276112069" sldId="2577"/>
            <ac:spMk id="16" creationId="{300EAECC-A622-77C8-1C3F-C32187080246}"/>
          </ac:spMkLst>
        </pc:spChg>
        <pc:spChg chg="add del mod">
          <ac:chgData name="Aurelien Domont" userId="6da7715ce44349b3" providerId="LiveId" clId="{8C97B853-E239-49C0-A36B-A3F2C855C3BA}" dt="2023-11-02T06:52:25.890" v="23904"/>
          <ac:spMkLst>
            <pc:docMk/>
            <pc:sldMk cId="4276112069" sldId="2577"/>
            <ac:spMk id="17" creationId="{2AB55CCC-0955-486E-C8E8-27E7DE12530D}"/>
          </ac:spMkLst>
        </pc:spChg>
        <pc:spChg chg="add del mod">
          <ac:chgData name="Aurelien Domont" userId="6da7715ce44349b3" providerId="LiveId" clId="{8C97B853-E239-49C0-A36B-A3F2C855C3BA}" dt="2023-11-02T06:52:25.890" v="23904"/>
          <ac:spMkLst>
            <pc:docMk/>
            <pc:sldMk cId="4276112069" sldId="2577"/>
            <ac:spMk id="18" creationId="{1388CD1D-36F3-AFC1-C639-E01651602886}"/>
          </ac:spMkLst>
        </pc:spChg>
        <pc:spChg chg="add del mod">
          <ac:chgData name="Aurelien Domont" userId="6da7715ce44349b3" providerId="LiveId" clId="{8C97B853-E239-49C0-A36B-A3F2C855C3BA}" dt="2023-11-02T06:52:25.890" v="23904"/>
          <ac:spMkLst>
            <pc:docMk/>
            <pc:sldMk cId="4276112069" sldId="2577"/>
            <ac:spMk id="19" creationId="{DF006C83-945F-8A32-8598-DD961E240750}"/>
          </ac:spMkLst>
        </pc:spChg>
        <pc:spChg chg="add del mod">
          <ac:chgData name="Aurelien Domont" userId="6da7715ce44349b3" providerId="LiveId" clId="{8C97B853-E239-49C0-A36B-A3F2C855C3BA}" dt="2023-11-02T06:52:25.890" v="23904"/>
          <ac:spMkLst>
            <pc:docMk/>
            <pc:sldMk cId="4276112069" sldId="2577"/>
            <ac:spMk id="20" creationId="{17B7ABE9-4914-8062-1072-C1D8FC92AC86}"/>
          </ac:spMkLst>
        </pc:spChg>
        <pc:spChg chg="add del mod">
          <ac:chgData name="Aurelien Domont" userId="6da7715ce44349b3" providerId="LiveId" clId="{8C97B853-E239-49C0-A36B-A3F2C855C3BA}" dt="2023-11-02T06:52:25.890" v="23904"/>
          <ac:spMkLst>
            <pc:docMk/>
            <pc:sldMk cId="4276112069" sldId="2577"/>
            <ac:spMk id="21" creationId="{6DDAA8C4-9FAE-CFA5-8297-F5EE48E0622B}"/>
          </ac:spMkLst>
        </pc:spChg>
        <pc:spChg chg="mod">
          <ac:chgData name="Aurelien Domont" userId="6da7715ce44349b3" providerId="LiveId" clId="{8C97B853-E239-49C0-A36B-A3F2C855C3BA}" dt="2023-11-02T06:52:17.447" v="23903"/>
          <ac:spMkLst>
            <pc:docMk/>
            <pc:sldMk cId="4276112069" sldId="2577"/>
            <ac:spMk id="23" creationId="{DED73662-E17C-CEAE-2216-36CA1363B713}"/>
          </ac:spMkLst>
        </pc:spChg>
        <pc:spChg chg="mod">
          <ac:chgData name="Aurelien Domont" userId="6da7715ce44349b3" providerId="LiveId" clId="{8C97B853-E239-49C0-A36B-A3F2C855C3BA}" dt="2023-11-02T06:52:17.447" v="23903"/>
          <ac:spMkLst>
            <pc:docMk/>
            <pc:sldMk cId="4276112069" sldId="2577"/>
            <ac:spMk id="24" creationId="{400FDE98-0C7D-F240-A4ED-0F13F1A8DDB6}"/>
          </ac:spMkLst>
        </pc:spChg>
        <pc:spChg chg="mod">
          <ac:chgData name="Aurelien Domont" userId="6da7715ce44349b3" providerId="LiveId" clId="{8C97B853-E239-49C0-A36B-A3F2C855C3BA}" dt="2023-11-02T06:52:17.447" v="23903"/>
          <ac:spMkLst>
            <pc:docMk/>
            <pc:sldMk cId="4276112069" sldId="2577"/>
            <ac:spMk id="25" creationId="{06413BBD-DE92-F090-F157-5D9B908BF7DA}"/>
          </ac:spMkLst>
        </pc:spChg>
        <pc:spChg chg="mod">
          <ac:chgData name="Aurelien Domont" userId="6da7715ce44349b3" providerId="LiveId" clId="{8C97B853-E239-49C0-A36B-A3F2C855C3BA}" dt="2023-11-02T06:52:17.447" v="23903"/>
          <ac:spMkLst>
            <pc:docMk/>
            <pc:sldMk cId="4276112069" sldId="2577"/>
            <ac:spMk id="27" creationId="{9B7121A5-8BB4-41F0-E9E5-CD5B48805C6F}"/>
          </ac:spMkLst>
        </pc:spChg>
        <pc:spChg chg="mod">
          <ac:chgData name="Aurelien Domont" userId="6da7715ce44349b3" providerId="LiveId" clId="{8C97B853-E239-49C0-A36B-A3F2C855C3BA}" dt="2023-11-02T06:52:17.447" v="23903"/>
          <ac:spMkLst>
            <pc:docMk/>
            <pc:sldMk cId="4276112069" sldId="2577"/>
            <ac:spMk id="28" creationId="{9E00858A-6BB6-8F65-B476-2758B5893A73}"/>
          </ac:spMkLst>
        </pc:spChg>
        <pc:spChg chg="mod">
          <ac:chgData name="Aurelien Domont" userId="6da7715ce44349b3" providerId="LiveId" clId="{8C97B853-E239-49C0-A36B-A3F2C855C3BA}" dt="2023-11-02T06:52:17.447" v="23903"/>
          <ac:spMkLst>
            <pc:docMk/>
            <pc:sldMk cId="4276112069" sldId="2577"/>
            <ac:spMk id="29" creationId="{DB1FB786-768E-08B8-838F-C947EF79990F}"/>
          </ac:spMkLst>
        </pc:spChg>
        <pc:spChg chg="mod">
          <ac:chgData name="Aurelien Domont" userId="6da7715ce44349b3" providerId="LiveId" clId="{8C97B853-E239-49C0-A36B-A3F2C855C3BA}" dt="2023-11-02T06:52:17.447" v="23903"/>
          <ac:spMkLst>
            <pc:docMk/>
            <pc:sldMk cId="4276112069" sldId="2577"/>
            <ac:spMk id="31" creationId="{D30540CE-EB8B-A6DD-F113-D8A4773DDF27}"/>
          </ac:spMkLst>
        </pc:spChg>
        <pc:spChg chg="mod">
          <ac:chgData name="Aurelien Domont" userId="6da7715ce44349b3" providerId="LiveId" clId="{8C97B853-E239-49C0-A36B-A3F2C855C3BA}" dt="2023-11-02T06:52:17.447" v="23903"/>
          <ac:spMkLst>
            <pc:docMk/>
            <pc:sldMk cId="4276112069" sldId="2577"/>
            <ac:spMk id="32" creationId="{FCCA3439-EB72-BB84-ECFD-18F2AE0E00AC}"/>
          </ac:spMkLst>
        </pc:spChg>
        <pc:spChg chg="mod">
          <ac:chgData name="Aurelien Domont" userId="6da7715ce44349b3" providerId="LiveId" clId="{8C97B853-E239-49C0-A36B-A3F2C855C3BA}" dt="2023-11-02T06:52:17.447" v="23903"/>
          <ac:spMkLst>
            <pc:docMk/>
            <pc:sldMk cId="4276112069" sldId="2577"/>
            <ac:spMk id="33" creationId="{B134E85B-965C-7FD2-DF70-804E80A1155D}"/>
          </ac:spMkLst>
        </pc:spChg>
        <pc:spChg chg="mod">
          <ac:chgData name="Aurelien Domont" userId="6da7715ce44349b3" providerId="LiveId" clId="{8C97B853-E239-49C0-A36B-A3F2C855C3BA}" dt="2023-11-02T06:52:17.447" v="23903"/>
          <ac:spMkLst>
            <pc:docMk/>
            <pc:sldMk cId="4276112069" sldId="2577"/>
            <ac:spMk id="35" creationId="{BBC3CEE8-C471-E80A-DED2-44C04DE72BBD}"/>
          </ac:spMkLst>
        </pc:spChg>
        <pc:spChg chg="mod">
          <ac:chgData name="Aurelien Domont" userId="6da7715ce44349b3" providerId="LiveId" clId="{8C97B853-E239-49C0-A36B-A3F2C855C3BA}" dt="2023-11-02T06:52:17.447" v="23903"/>
          <ac:spMkLst>
            <pc:docMk/>
            <pc:sldMk cId="4276112069" sldId="2577"/>
            <ac:spMk id="36" creationId="{E205645E-DDA8-5700-67F1-DF8B8656DCDA}"/>
          </ac:spMkLst>
        </pc:spChg>
        <pc:spChg chg="mod">
          <ac:chgData name="Aurelien Domont" userId="6da7715ce44349b3" providerId="LiveId" clId="{8C97B853-E239-49C0-A36B-A3F2C855C3BA}" dt="2023-11-02T06:52:17.447" v="23903"/>
          <ac:spMkLst>
            <pc:docMk/>
            <pc:sldMk cId="4276112069" sldId="2577"/>
            <ac:spMk id="37" creationId="{88A9A944-AA3C-B74D-39DA-34798A618C8B}"/>
          </ac:spMkLst>
        </pc:spChg>
        <pc:spChg chg="add del mod">
          <ac:chgData name="Aurelien Domont" userId="6da7715ce44349b3" providerId="LiveId" clId="{8C97B853-E239-49C0-A36B-A3F2C855C3BA}" dt="2023-11-02T06:52:25.890" v="23904"/>
          <ac:spMkLst>
            <pc:docMk/>
            <pc:sldMk cId="4276112069" sldId="2577"/>
            <ac:spMk id="38" creationId="{0A831F34-C041-2C48-99B9-FBE5E9D5B86D}"/>
          </ac:spMkLst>
        </pc:spChg>
        <pc:spChg chg="add del mod">
          <ac:chgData name="Aurelien Domont" userId="6da7715ce44349b3" providerId="LiveId" clId="{8C97B853-E239-49C0-A36B-A3F2C855C3BA}" dt="2023-11-02T06:52:25.890" v="23904"/>
          <ac:spMkLst>
            <pc:docMk/>
            <pc:sldMk cId="4276112069" sldId="2577"/>
            <ac:spMk id="39" creationId="{C2E3CE5D-C3B1-8063-D46C-C29FB1579ADC}"/>
          </ac:spMkLst>
        </pc:spChg>
        <pc:spChg chg="add del mod">
          <ac:chgData name="Aurelien Domont" userId="6da7715ce44349b3" providerId="LiveId" clId="{8C97B853-E239-49C0-A36B-A3F2C855C3BA}" dt="2023-11-02T06:52:25.890" v="23904"/>
          <ac:spMkLst>
            <pc:docMk/>
            <pc:sldMk cId="4276112069" sldId="2577"/>
            <ac:spMk id="40" creationId="{8DCE6FD6-5C2E-FFA9-2A61-C107FB568BA6}"/>
          </ac:spMkLst>
        </pc:spChg>
        <pc:spChg chg="add mod">
          <ac:chgData name="Aurelien Domont" userId="6da7715ce44349b3" providerId="LiveId" clId="{8C97B853-E239-49C0-A36B-A3F2C855C3BA}" dt="2023-11-02T06:52:38.298" v="23905"/>
          <ac:spMkLst>
            <pc:docMk/>
            <pc:sldMk cId="4276112069" sldId="2577"/>
            <ac:spMk id="41" creationId="{E5E036D5-8E6E-B476-C3B4-7E25D8731293}"/>
          </ac:spMkLst>
        </pc:spChg>
        <pc:spChg chg="add mod">
          <ac:chgData name="Aurelien Domont" userId="6da7715ce44349b3" providerId="LiveId" clId="{8C97B853-E239-49C0-A36B-A3F2C855C3BA}" dt="2023-11-02T06:52:38.298" v="23905"/>
          <ac:spMkLst>
            <pc:docMk/>
            <pc:sldMk cId="4276112069" sldId="2577"/>
            <ac:spMk id="42" creationId="{B4A421EF-A574-5029-5AC3-AC3EB7F00E39}"/>
          </ac:spMkLst>
        </pc:spChg>
        <pc:spChg chg="add mod">
          <ac:chgData name="Aurelien Domont" userId="6da7715ce44349b3" providerId="LiveId" clId="{8C97B853-E239-49C0-A36B-A3F2C855C3BA}" dt="2023-11-02T06:52:38.298" v="23905"/>
          <ac:spMkLst>
            <pc:docMk/>
            <pc:sldMk cId="4276112069" sldId="2577"/>
            <ac:spMk id="43" creationId="{C549893A-6294-1F4D-B071-FEA14C52E793}"/>
          </ac:spMkLst>
        </pc:spChg>
        <pc:spChg chg="add mod">
          <ac:chgData name="Aurelien Domont" userId="6da7715ce44349b3" providerId="LiveId" clId="{8C97B853-E239-49C0-A36B-A3F2C855C3BA}" dt="2023-11-02T06:52:38.298" v="23905"/>
          <ac:spMkLst>
            <pc:docMk/>
            <pc:sldMk cId="4276112069" sldId="2577"/>
            <ac:spMk id="44" creationId="{8B366C80-FC4D-4FE6-307D-08F493529B06}"/>
          </ac:spMkLst>
        </pc:spChg>
        <pc:spChg chg="add mod">
          <ac:chgData name="Aurelien Domont" userId="6da7715ce44349b3" providerId="LiveId" clId="{8C97B853-E239-49C0-A36B-A3F2C855C3BA}" dt="2023-11-02T06:52:38.298" v="23905"/>
          <ac:spMkLst>
            <pc:docMk/>
            <pc:sldMk cId="4276112069" sldId="2577"/>
            <ac:spMk id="45" creationId="{55AB5A93-3E84-30DF-B285-C505628E36EA}"/>
          </ac:spMkLst>
        </pc:spChg>
        <pc:spChg chg="add mod">
          <ac:chgData name="Aurelien Domont" userId="6da7715ce44349b3" providerId="LiveId" clId="{8C97B853-E239-49C0-A36B-A3F2C855C3BA}" dt="2023-11-02T06:52:38.298" v="23905"/>
          <ac:spMkLst>
            <pc:docMk/>
            <pc:sldMk cId="4276112069" sldId="2577"/>
            <ac:spMk id="46" creationId="{A73458FC-1FB0-7DB0-A0BF-52F1511612A4}"/>
          </ac:spMkLst>
        </pc:spChg>
        <pc:spChg chg="add mod">
          <ac:chgData name="Aurelien Domont" userId="6da7715ce44349b3" providerId="LiveId" clId="{8C97B853-E239-49C0-A36B-A3F2C855C3BA}" dt="2023-11-02T06:52:38.298" v="23905"/>
          <ac:spMkLst>
            <pc:docMk/>
            <pc:sldMk cId="4276112069" sldId="2577"/>
            <ac:spMk id="47" creationId="{7C5B7071-B002-67BC-FABF-19D37DB95ABD}"/>
          </ac:spMkLst>
        </pc:spChg>
        <pc:spChg chg="add mod">
          <ac:chgData name="Aurelien Domont" userId="6da7715ce44349b3" providerId="LiveId" clId="{8C97B853-E239-49C0-A36B-A3F2C855C3BA}" dt="2023-11-02T06:52:38.298" v="23905"/>
          <ac:spMkLst>
            <pc:docMk/>
            <pc:sldMk cId="4276112069" sldId="2577"/>
            <ac:spMk id="48" creationId="{62B52638-45EE-D368-9186-5771E57FA880}"/>
          </ac:spMkLst>
        </pc:spChg>
        <pc:spChg chg="add mod">
          <ac:chgData name="Aurelien Domont" userId="6da7715ce44349b3" providerId="LiveId" clId="{8C97B853-E239-49C0-A36B-A3F2C855C3BA}" dt="2023-11-02T06:52:38.298" v="23905"/>
          <ac:spMkLst>
            <pc:docMk/>
            <pc:sldMk cId="4276112069" sldId="2577"/>
            <ac:spMk id="49" creationId="{574ABB32-6026-8CD5-B898-ACEEAFCDF23A}"/>
          </ac:spMkLst>
        </pc:spChg>
        <pc:spChg chg="add mod">
          <ac:chgData name="Aurelien Domont" userId="6da7715ce44349b3" providerId="LiveId" clId="{8C97B853-E239-49C0-A36B-A3F2C855C3BA}" dt="2023-11-02T06:52:57.490" v="23906" actId="207"/>
          <ac:spMkLst>
            <pc:docMk/>
            <pc:sldMk cId="4276112069" sldId="2577"/>
            <ac:spMk id="50" creationId="{1BA59D48-2833-113C-2F4E-68CEBF2154E9}"/>
          </ac:spMkLst>
        </pc:spChg>
        <pc:spChg chg="add mod">
          <ac:chgData name="Aurelien Domont" userId="6da7715ce44349b3" providerId="LiveId" clId="{8C97B853-E239-49C0-A36B-A3F2C855C3BA}" dt="2023-11-02T06:52:57.490" v="23906" actId="207"/>
          <ac:spMkLst>
            <pc:docMk/>
            <pc:sldMk cId="4276112069" sldId="2577"/>
            <ac:spMk id="51" creationId="{0D9C4535-C30D-1751-2CF1-F3B90EAEC016}"/>
          </ac:spMkLst>
        </pc:spChg>
        <pc:spChg chg="add mod">
          <ac:chgData name="Aurelien Domont" userId="6da7715ce44349b3" providerId="LiveId" clId="{8C97B853-E239-49C0-A36B-A3F2C855C3BA}" dt="2023-11-02T06:52:57.490" v="23906" actId="207"/>
          <ac:spMkLst>
            <pc:docMk/>
            <pc:sldMk cId="4276112069" sldId="2577"/>
            <ac:spMk id="52" creationId="{04DDFFF7-3A99-7A13-B0F1-3153A2ECEA09}"/>
          </ac:spMkLst>
        </pc:spChg>
        <pc:spChg chg="add mod">
          <ac:chgData name="Aurelien Domont" userId="6da7715ce44349b3" providerId="LiveId" clId="{8C97B853-E239-49C0-A36B-A3F2C855C3BA}" dt="2023-11-02T06:52:57.490" v="23906" actId="207"/>
          <ac:spMkLst>
            <pc:docMk/>
            <pc:sldMk cId="4276112069" sldId="2577"/>
            <ac:spMk id="53" creationId="{01432ADE-7650-F6A4-120C-B131B8651C36}"/>
          </ac:spMkLst>
        </pc:spChg>
        <pc:spChg chg="add mod">
          <ac:chgData name="Aurelien Domont" userId="6da7715ce44349b3" providerId="LiveId" clId="{8C97B853-E239-49C0-A36B-A3F2C855C3BA}" dt="2023-11-02T06:52:57.490" v="23906" actId="207"/>
          <ac:spMkLst>
            <pc:docMk/>
            <pc:sldMk cId="4276112069" sldId="2577"/>
            <ac:spMk id="54" creationId="{2D4E94AF-B74C-2694-76E7-E6F48263549F}"/>
          </ac:spMkLst>
        </pc:spChg>
        <pc:spChg chg="add mod">
          <ac:chgData name="Aurelien Domont" userId="6da7715ce44349b3" providerId="LiveId" clId="{8C97B853-E239-49C0-A36B-A3F2C855C3BA}" dt="2023-11-02T06:52:57.490" v="23906" actId="207"/>
          <ac:spMkLst>
            <pc:docMk/>
            <pc:sldMk cId="4276112069" sldId="2577"/>
            <ac:spMk id="55" creationId="{3E346410-1603-AF48-7DB9-E724C96B2182}"/>
          </ac:spMkLst>
        </pc:spChg>
        <pc:spChg chg="add mod">
          <ac:chgData name="Aurelien Domont" userId="6da7715ce44349b3" providerId="LiveId" clId="{8C97B853-E239-49C0-A36B-A3F2C855C3BA}" dt="2023-11-02T06:52:57.490" v="23906" actId="207"/>
          <ac:spMkLst>
            <pc:docMk/>
            <pc:sldMk cId="4276112069" sldId="2577"/>
            <ac:spMk id="56" creationId="{84FAAF9F-07DD-140D-8A36-233C6D9E2977}"/>
          </ac:spMkLst>
        </pc:spChg>
        <pc:spChg chg="add mod">
          <ac:chgData name="Aurelien Domont" userId="6da7715ce44349b3" providerId="LiveId" clId="{8C97B853-E239-49C0-A36B-A3F2C855C3BA}" dt="2023-11-02T06:52:57.490" v="23906" actId="207"/>
          <ac:spMkLst>
            <pc:docMk/>
            <pc:sldMk cId="4276112069" sldId="2577"/>
            <ac:spMk id="57" creationId="{6D3ECAFD-C82C-C4C9-5EA9-F9E6D69AD558}"/>
          </ac:spMkLst>
        </pc:spChg>
        <pc:spChg chg="add mod">
          <ac:chgData name="Aurelien Domont" userId="6da7715ce44349b3" providerId="LiveId" clId="{8C97B853-E239-49C0-A36B-A3F2C855C3BA}" dt="2023-11-02T06:52:57.490" v="23906" actId="207"/>
          <ac:spMkLst>
            <pc:docMk/>
            <pc:sldMk cId="4276112069" sldId="2577"/>
            <ac:spMk id="58" creationId="{ADFB0499-3185-BA92-ECBF-EAB98E23DBD6}"/>
          </ac:spMkLst>
        </pc:spChg>
        <pc:spChg chg="add mod">
          <ac:chgData name="Aurelien Domont" userId="6da7715ce44349b3" providerId="LiveId" clId="{8C97B853-E239-49C0-A36B-A3F2C855C3BA}" dt="2023-11-02T06:52:57.490" v="23906" actId="207"/>
          <ac:spMkLst>
            <pc:docMk/>
            <pc:sldMk cId="4276112069" sldId="2577"/>
            <ac:spMk id="59" creationId="{BEBAA2FB-6EA0-7B44-39F1-2D87D2B7B049}"/>
          </ac:spMkLst>
        </pc:spChg>
        <pc:spChg chg="add mod">
          <ac:chgData name="Aurelien Domont" userId="6da7715ce44349b3" providerId="LiveId" clId="{8C97B853-E239-49C0-A36B-A3F2C855C3BA}" dt="2023-11-02T06:52:57.490" v="23906" actId="207"/>
          <ac:spMkLst>
            <pc:docMk/>
            <pc:sldMk cId="4276112069" sldId="2577"/>
            <ac:spMk id="60" creationId="{E14C3C8C-DD2F-2EEF-F5F6-FA50499B40F6}"/>
          </ac:spMkLst>
        </pc:spChg>
        <pc:spChg chg="add mod">
          <ac:chgData name="Aurelien Domont" userId="6da7715ce44349b3" providerId="LiveId" clId="{8C97B853-E239-49C0-A36B-A3F2C855C3BA}" dt="2023-11-02T06:52:57.490" v="23906" actId="207"/>
          <ac:spMkLst>
            <pc:docMk/>
            <pc:sldMk cId="4276112069" sldId="2577"/>
            <ac:spMk id="61" creationId="{11C34FFA-4CDA-7649-48D2-669146427A40}"/>
          </ac:spMkLst>
        </pc:spChg>
        <pc:spChg chg="add mod">
          <ac:chgData name="Aurelien Domont" userId="6da7715ce44349b3" providerId="LiveId" clId="{8C97B853-E239-49C0-A36B-A3F2C855C3BA}" dt="2023-11-02T06:52:38.298" v="23905"/>
          <ac:spMkLst>
            <pc:docMk/>
            <pc:sldMk cId="4276112069" sldId="2577"/>
            <ac:spMk id="62" creationId="{BD5C7AE2-BEBB-0029-4244-F85EE84FB4CE}"/>
          </ac:spMkLst>
        </pc:spChg>
        <pc:spChg chg="add mod">
          <ac:chgData name="Aurelien Domont" userId="6da7715ce44349b3" providerId="LiveId" clId="{8C97B853-E239-49C0-A36B-A3F2C855C3BA}" dt="2023-11-02T06:52:57.490" v="23906" actId="207"/>
          <ac:spMkLst>
            <pc:docMk/>
            <pc:sldMk cId="4276112069" sldId="2577"/>
            <ac:spMk id="63" creationId="{7E93FD29-13CF-590D-001E-D755D02F6FB0}"/>
          </ac:spMkLst>
        </pc:spChg>
        <pc:spChg chg="add mod">
          <ac:chgData name="Aurelien Domont" userId="6da7715ce44349b3" providerId="LiveId" clId="{8C97B853-E239-49C0-A36B-A3F2C855C3BA}" dt="2023-11-02T06:52:57.490" v="23906" actId="207"/>
          <ac:spMkLst>
            <pc:docMk/>
            <pc:sldMk cId="4276112069" sldId="2577"/>
            <ac:spMk id="64" creationId="{CE1B56BA-8219-E3C0-E6F4-4719A3A26E06}"/>
          </ac:spMkLst>
        </pc:spChg>
        <pc:spChg chg="add mod">
          <ac:chgData name="Aurelien Domont" userId="6da7715ce44349b3" providerId="LiveId" clId="{8C97B853-E239-49C0-A36B-A3F2C855C3BA}" dt="2023-11-02T06:52:57.490" v="23906" actId="207"/>
          <ac:spMkLst>
            <pc:docMk/>
            <pc:sldMk cId="4276112069" sldId="2577"/>
            <ac:spMk id="65" creationId="{CE588F7A-6C7B-2533-F366-9AF3E40189C8}"/>
          </ac:spMkLst>
        </pc:spChg>
        <pc:spChg chg="add mod">
          <ac:chgData name="Aurelien Domont" userId="6da7715ce44349b3" providerId="LiveId" clId="{8C97B853-E239-49C0-A36B-A3F2C855C3BA}" dt="2023-11-02T06:52:57.490" v="23906" actId="207"/>
          <ac:spMkLst>
            <pc:docMk/>
            <pc:sldMk cId="4276112069" sldId="2577"/>
            <ac:spMk id="66" creationId="{83A669FD-B92A-AA19-2826-B60B5485840C}"/>
          </ac:spMkLst>
        </pc:spChg>
        <pc:spChg chg="mod">
          <ac:chgData name="Aurelien Domont" userId="6da7715ce44349b3" providerId="LiveId" clId="{8C97B853-E239-49C0-A36B-A3F2C855C3BA}" dt="2023-11-02T06:52:38.298" v="23905"/>
          <ac:spMkLst>
            <pc:docMk/>
            <pc:sldMk cId="4276112069" sldId="2577"/>
            <ac:spMk id="68" creationId="{43D5D011-FE57-804E-9BC3-DB68B2053AC8}"/>
          </ac:spMkLst>
        </pc:spChg>
        <pc:spChg chg="mod">
          <ac:chgData name="Aurelien Domont" userId="6da7715ce44349b3" providerId="LiveId" clId="{8C97B853-E239-49C0-A36B-A3F2C855C3BA}" dt="2023-11-02T06:52:38.298" v="23905"/>
          <ac:spMkLst>
            <pc:docMk/>
            <pc:sldMk cId="4276112069" sldId="2577"/>
            <ac:spMk id="69" creationId="{2493A926-9971-FF12-32D1-BACB77780372}"/>
          </ac:spMkLst>
        </pc:spChg>
        <pc:spChg chg="mod">
          <ac:chgData name="Aurelien Domont" userId="6da7715ce44349b3" providerId="LiveId" clId="{8C97B853-E239-49C0-A36B-A3F2C855C3BA}" dt="2023-11-02T06:52:38.298" v="23905"/>
          <ac:spMkLst>
            <pc:docMk/>
            <pc:sldMk cId="4276112069" sldId="2577"/>
            <ac:spMk id="70" creationId="{09100648-1082-5022-2322-326C51D14544}"/>
          </ac:spMkLst>
        </pc:spChg>
        <pc:spChg chg="mod">
          <ac:chgData name="Aurelien Domont" userId="6da7715ce44349b3" providerId="LiveId" clId="{8C97B853-E239-49C0-A36B-A3F2C855C3BA}" dt="2023-11-02T06:52:38.298" v="23905"/>
          <ac:spMkLst>
            <pc:docMk/>
            <pc:sldMk cId="4276112069" sldId="2577"/>
            <ac:spMk id="71" creationId="{1377C1BC-45B1-AE38-333E-84BAAF788F2F}"/>
          </ac:spMkLst>
        </pc:spChg>
        <pc:spChg chg="mod">
          <ac:chgData name="Aurelien Domont" userId="6da7715ce44349b3" providerId="LiveId" clId="{8C97B853-E239-49C0-A36B-A3F2C855C3BA}" dt="2023-11-02T06:52:38.298" v="23905"/>
          <ac:spMkLst>
            <pc:docMk/>
            <pc:sldMk cId="4276112069" sldId="2577"/>
            <ac:spMk id="73" creationId="{2B53B936-9512-C1DC-15B1-2587063056A0}"/>
          </ac:spMkLst>
        </pc:spChg>
        <pc:spChg chg="mod">
          <ac:chgData name="Aurelien Domont" userId="6da7715ce44349b3" providerId="LiveId" clId="{8C97B853-E239-49C0-A36B-A3F2C855C3BA}" dt="2023-11-02T06:52:38.298" v="23905"/>
          <ac:spMkLst>
            <pc:docMk/>
            <pc:sldMk cId="4276112069" sldId="2577"/>
            <ac:spMk id="74" creationId="{2E8DB47E-525C-DA63-A26A-020A874A2D67}"/>
          </ac:spMkLst>
        </pc:spChg>
        <pc:spChg chg="mod">
          <ac:chgData name="Aurelien Domont" userId="6da7715ce44349b3" providerId="LiveId" clId="{8C97B853-E239-49C0-A36B-A3F2C855C3BA}" dt="2023-11-02T06:52:38.298" v="23905"/>
          <ac:spMkLst>
            <pc:docMk/>
            <pc:sldMk cId="4276112069" sldId="2577"/>
            <ac:spMk id="75" creationId="{F20732D3-52C1-1A25-075A-5BF455A23A44}"/>
          </ac:spMkLst>
        </pc:spChg>
        <pc:spChg chg="mod">
          <ac:chgData name="Aurelien Domont" userId="6da7715ce44349b3" providerId="LiveId" clId="{8C97B853-E239-49C0-A36B-A3F2C855C3BA}" dt="2023-11-02T06:52:38.298" v="23905"/>
          <ac:spMkLst>
            <pc:docMk/>
            <pc:sldMk cId="4276112069" sldId="2577"/>
            <ac:spMk id="76" creationId="{D844B4A0-AEFC-1AFC-0748-A12446023833}"/>
          </ac:spMkLst>
        </pc:spChg>
        <pc:spChg chg="mod">
          <ac:chgData name="Aurelien Domont" userId="6da7715ce44349b3" providerId="LiveId" clId="{8C97B853-E239-49C0-A36B-A3F2C855C3BA}" dt="2023-11-02T06:52:38.298" v="23905"/>
          <ac:spMkLst>
            <pc:docMk/>
            <pc:sldMk cId="4276112069" sldId="2577"/>
            <ac:spMk id="78" creationId="{DED39A38-14C3-2D40-34FC-2DE01C3E026E}"/>
          </ac:spMkLst>
        </pc:spChg>
        <pc:spChg chg="mod">
          <ac:chgData name="Aurelien Domont" userId="6da7715ce44349b3" providerId="LiveId" clId="{8C97B853-E239-49C0-A36B-A3F2C855C3BA}" dt="2023-11-02T06:52:38.298" v="23905"/>
          <ac:spMkLst>
            <pc:docMk/>
            <pc:sldMk cId="4276112069" sldId="2577"/>
            <ac:spMk id="79" creationId="{B1A45D89-24BD-AE9A-290D-3CCF4E8E0F66}"/>
          </ac:spMkLst>
        </pc:spChg>
        <pc:spChg chg="mod">
          <ac:chgData name="Aurelien Domont" userId="6da7715ce44349b3" providerId="LiveId" clId="{8C97B853-E239-49C0-A36B-A3F2C855C3BA}" dt="2023-11-02T06:52:38.298" v="23905"/>
          <ac:spMkLst>
            <pc:docMk/>
            <pc:sldMk cId="4276112069" sldId="2577"/>
            <ac:spMk id="80" creationId="{B5D97314-9213-02AD-E264-B1F641AD6124}"/>
          </ac:spMkLst>
        </pc:spChg>
        <pc:spChg chg="mod">
          <ac:chgData name="Aurelien Domont" userId="6da7715ce44349b3" providerId="LiveId" clId="{8C97B853-E239-49C0-A36B-A3F2C855C3BA}" dt="2023-11-02T06:52:38.298" v="23905"/>
          <ac:spMkLst>
            <pc:docMk/>
            <pc:sldMk cId="4276112069" sldId="2577"/>
            <ac:spMk id="81" creationId="{87193816-5368-266C-ADAE-2A5F9F568F1E}"/>
          </ac:spMkLst>
        </pc:spChg>
        <pc:spChg chg="mod">
          <ac:chgData name="Aurelien Domont" userId="6da7715ce44349b3" providerId="LiveId" clId="{8C97B853-E239-49C0-A36B-A3F2C855C3BA}" dt="2023-11-02T06:52:38.298" v="23905"/>
          <ac:spMkLst>
            <pc:docMk/>
            <pc:sldMk cId="4276112069" sldId="2577"/>
            <ac:spMk id="83" creationId="{5A15F9FA-0AA0-525B-40C6-27445C31B218}"/>
          </ac:spMkLst>
        </pc:spChg>
        <pc:spChg chg="mod">
          <ac:chgData name="Aurelien Domont" userId="6da7715ce44349b3" providerId="LiveId" clId="{8C97B853-E239-49C0-A36B-A3F2C855C3BA}" dt="2023-11-02T06:52:38.298" v="23905"/>
          <ac:spMkLst>
            <pc:docMk/>
            <pc:sldMk cId="4276112069" sldId="2577"/>
            <ac:spMk id="84" creationId="{D2FB5BE9-D696-9AA0-8A54-0B79DD79DE7E}"/>
          </ac:spMkLst>
        </pc:spChg>
        <pc:spChg chg="mod">
          <ac:chgData name="Aurelien Domont" userId="6da7715ce44349b3" providerId="LiveId" clId="{8C97B853-E239-49C0-A36B-A3F2C855C3BA}" dt="2023-11-02T06:52:38.298" v="23905"/>
          <ac:spMkLst>
            <pc:docMk/>
            <pc:sldMk cId="4276112069" sldId="2577"/>
            <ac:spMk id="85" creationId="{BD30FE31-AE85-9358-4C71-55A8C3DA3675}"/>
          </ac:spMkLst>
        </pc:spChg>
        <pc:spChg chg="mod">
          <ac:chgData name="Aurelien Domont" userId="6da7715ce44349b3" providerId="LiveId" clId="{8C97B853-E239-49C0-A36B-A3F2C855C3BA}" dt="2023-11-02T06:52:38.298" v="23905"/>
          <ac:spMkLst>
            <pc:docMk/>
            <pc:sldMk cId="4276112069" sldId="2577"/>
            <ac:spMk id="86" creationId="{F67ED485-2BEA-198A-050D-AE061D070401}"/>
          </ac:spMkLst>
        </pc:spChg>
        <pc:spChg chg="add mod">
          <ac:chgData name="Aurelien Domont" userId="6da7715ce44349b3" providerId="LiveId" clId="{8C97B853-E239-49C0-A36B-A3F2C855C3BA}" dt="2023-11-02T06:52:38.298" v="23905"/>
          <ac:spMkLst>
            <pc:docMk/>
            <pc:sldMk cId="4276112069" sldId="2577"/>
            <ac:spMk id="87" creationId="{8FC601F4-2B96-F30A-EA11-1BEE8B550314}"/>
          </ac:spMkLst>
        </pc:spChg>
        <pc:spChg chg="add mod">
          <ac:chgData name="Aurelien Domont" userId="6da7715ce44349b3" providerId="LiveId" clId="{8C97B853-E239-49C0-A36B-A3F2C855C3BA}" dt="2023-11-02T06:52:38.298" v="23905"/>
          <ac:spMkLst>
            <pc:docMk/>
            <pc:sldMk cId="4276112069" sldId="2577"/>
            <ac:spMk id="88" creationId="{00846E43-8FB8-CA5E-D34C-35F9950A0330}"/>
          </ac:spMkLst>
        </pc:spChg>
        <pc:grpChg chg="add del mod">
          <ac:chgData name="Aurelien Domont" userId="6da7715ce44349b3" providerId="LiveId" clId="{8C97B853-E239-49C0-A36B-A3F2C855C3BA}" dt="2023-11-02T06:52:25.890" v="23904"/>
          <ac:grpSpMkLst>
            <pc:docMk/>
            <pc:sldMk cId="4276112069" sldId="2577"/>
            <ac:grpSpMk id="22" creationId="{3A9BE662-F103-12C3-9B9A-50A13C1212B3}"/>
          </ac:grpSpMkLst>
        </pc:grpChg>
        <pc:grpChg chg="add del mod">
          <ac:chgData name="Aurelien Domont" userId="6da7715ce44349b3" providerId="LiveId" clId="{8C97B853-E239-49C0-A36B-A3F2C855C3BA}" dt="2023-11-02T06:52:25.890" v="23904"/>
          <ac:grpSpMkLst>
            <pc:docMk/>
            <pc:sldMk cId="4276112069" sldId="2577"/>
            <ac:grpSpMk id="26" creationId="{817E80A6-D262-6E6D-5270-378780F345B3}"/>
          </ac:grpSpMkLst>
        </pc:grpChg>
        <pc:grpChg chg="add del mod">
          <ac:chgData name="Aurelien Domont" userId="6da7715ce44349b3" providerId="LiveId" clId="{8C97B853-E239-49C0-A36B-A3F2C855C3BA}" dt="2023-11-02T06:52:25.890" v="23904"/>
          <ac:grpSpMkLst>
            <pc:docMk/>
            <pc:sldMk cId="4276112069" sldId="2577"/>
            <ac:grpSpMk id="30" creationId="{185DAB15-0339-77E2-CED6-3CE40FA4551F}"/>
          </ac:grpSpMkLst>
        </pc:grpChg>
        <pc:grpChg chg="add del mod">
          <ac:chgData name="Aurelien Domont" userId="6da7715ce44349b3" providerId="LiveId" clId="{8C97B853-E239-49C0-A36B-A3F2C855C3BA}" dt="2023-11-02T06:52:25.890" v="23904"/>
          <ac:grpSpMkLst>
            <pc:docMk/>
            <pc:sldMk cId="4276112069" sldId="2577"/>
            <ac:grpSpMk id="34" creationId="{5A6BB8F1-714A-0E68-6CA6-719A839F868F}"/>
          </ac:grpSpMkLst>
        </pc:grpChg>
        <pc:grpChg chg="add mod">
          <ac:chgData name="Aurelien Domont" userId="6da7715ce44349b3" providerId="LiveId" clId="{8C97B853-E239-49C0-A36B-A3F2C855C3BA}" dt="2023-11-02T06:52:38.298" v="23905"/>
          <ac:grpSpMkLst>
            <pc:docMk/>
            <pc:sldMk cId="4276112069" sldId="2577"/>
            <ac:grpSpMk id="67" creationId="{28510E1C-E238-52E4-79ED-527F19FEB903}"/>
          </ac:grpSpMkLst>
        </pc:grpChg>
        <pc:grpChg chg="add mod">
          <ac:chgData name="Aurelien Domont" userId="6da7715ce44349b3" providerId="LiveId" clId="{8C97B853-E239-49C0-A36B-A3F2C855C3BA}" dt="2023-11-02T06:52:38.298" v="23905"/>
          <ac:grpSpMkLst>
            <pc:docMk/>
            <pc:sldMk cId="4276112069" sldId="2577"/>
            <ac:grpSpMk id="72" creationId="{D9011B47-1A11-5990-7313-F0DCDD25DB40}"/>
          </ac:grpSpMkLst>
        </pc:grpChg>
        <pc:grpChg chg="add mod">
          <ac:chgData name="Aurelien Domont" userId="6da7715ce44349b3" providerId="LiveId" clId="{8C97B853-E239-49C0-A36B-A3F2C855C3BA}" dt="2023-11-02T06:52:38.298" v="23905"/>
          <ac:grpSpMkLst>
            <pc:docMk/>
            <pc:sldMk cId="4276112069" sldId="2577"/>
            <ac:grpSpMk id="77" creationId="{FD6A49C0-0535-AA7C-07F4-0FED9D109047}"/>
          </ac:grpSpMkLst>
        </pc:grpChg>
        <pc:grpChg chg="add mod">
          <ac:chgData name="Aurelien Domont" userId="6da7715ce44349b3" providerId="LiveId" clId="{8C97B853-E239-49C0-A36B-A3F2C855C3BA}" dt="2023-11-02T06:52:38.298" v="23905"/>
          <ac:grpSpMkLst>
            <pc:docMk/>
            <pc:sldMk cId="4276112069" sldId="2577"/>
            <ac:grpSpMk id="82" creationId="{623D39FA-6799-5E42-AB2A-958B39868E19}"/>
          </ac:grpSpMkLst>
        </pc:grpChg>
      </pc:sldChg>
      <pc:sldChg chg="addSp delSp modSp add del mod">
        <pc:chgData name="Aurelien Domont" userId="6da7715ce44349b3" providerId="LiveId" clId="{8C97B853-E239-49C0-A36B-A3F2C855C3BA}" dt="2023-11-02T23:31:41.306" v="24298" actId="2696"/>
        <pc:sldMkLst>
          <pc:docMk/>
          <pc:sldMk cId="440462274" sldId="2578"/>
        </pc:sldMkLst>
        <pc:spChg chg="mod">
          <ac:chgData name="Aurelien Domont" userId="6da7715ce44349b3" providerId="LiveId" clId="{8C97B853-E239-49C0-A36B-A3F2C855C3BA}" dt="2023-11-02T06:53:45.099" v="23915" actId="20577"/>
          <ac:spMkLst>
            <pc:docMk/>
            <pc:sldMk cId="440462274" sldId="2578"/>
            <ac:spMk id="5" creationId="{72ECE9B4-9D93-EA76-818A-A67ED610D947}"/>
          </ac:spMkLst>
        </pc:spChg>
        <pc:spChg chg="add del mod">
          <ac:chgData name="Aurelien Domont" userId="6da7715ce44349b3" providerId="LiveId" clId="{8C97B853-E239-49C0-A36B-A3F2C855C3BA}" dt="2023-11-02T07:00:18.643" v="24138"/>
          <ac:spMkLst>
            <pc:docMk/>
            <pc:sldMk cId="440462274" sldId="2578"/>
            <ac:spMk id="9" creationId="{565AF7F1-D9FB-CC46-B331-C22423CC5C9E}"/>
          </ac:spMkLst>
        </pc:spChg>
        <pc:spChg chg="add del mod">
          <ac:chgData name="Aurelien Domont" userId="6da7715ce44349b3" providerId="LiveId" clId="{8C97B853-E239-49C0-A36B-A3F2C855C3BA}" dt="2023-11-02T07:00:18.643" v="24138"/>
          <ac:spMkLst>
            <pc:docMk/>
            <pc:sldMk cId="440462274" sldId="2578"/>
            <ac:spMk id="10" creationId="{FFF54FA0-AD28-5CE5-7847-B55A6D783C19}"/>
          </ac:spMkLst>
        </pc:spChg>
        <pc:spChg chg="add del mod">
          <ac:chgData name="Aurelien Domont" userId="6da7715ce44349b3" providerId="LiveId" clId="{8C97B853-E239-49C0-A36B-A3F2C855C3BA}" dt="2023-11-02T07:00:18.643" v="24138"/>
          <ac:spMkLst>
            <pc:docMk/>
            <pc:sldMk cId="440462274" sldId="2578"/>
            <ac:spMk id="11" creationId="{BDEDB244-B14F-22FD-1B7D-B69C3BA65EFF}"/>
          </ac:spMkLst>
        </pc:spChg>
        <pc:picChg chg="add mod">
          <ac:chgData name="Aurelien Domont" userId="6da7715ce44349b3" providerId="LiveId" clId="{8C97B853-E239-49C0-A36B-A3F2C855C3BA}" dt="2023-11-02T06:53:50.594" v="23916"/>
          <ac:picMkLst>
            <pc:docMk/>
            <pc:sldMk cId="440462274" sldId="2578"/>
            <ac:picMk id="7" creationId="{BA810C17-25B1-1D0A-34FF-6E4BC7512176}"/>
          </ac:picMkLst>
        </pc:picChg>
        <pc:picChg chg="add mod">
          <ac:chgData name="Aurelien Domont" userId="6da7715ce44349b3" providerId="LiveId" clId="{8C97B853-E239-49C0-A36B-A3F2C855C3BA}" dt="2023-11-02T06:53:50.594" v="23916"/>
          <ac:picMkLst>
            <pc:docMk/>
            <pc:sldMk cId="440462274" sldId="2578"/>
            <ac:picMk id="8" creationId="{E99822BA-A011-DDAF-60D6-C068252F35F8}"/>
          </ac:picMkLst>
        </pc:picChg>
      </pc:sldChg>
      <pc:sldChg chg="add">
        <pc:chgData name="Aurelien Domont" userId="6da7715ce44349b3" providerId="LiveId" clId="{8C97B853-E239-49C0-A36B-A3F2C855C3BA}" dt="2023-11-02T23:31:48.570" v="24299"/>
        <pc:sldMkLst>
          <pc:docMk/>
          <pc:sldMk cId="515313173" sldId="2578"/>
        </pc:sldMkLst>
      </pc:sldChg>
      <pc:sldChg chg="del">
        <pc:chgData name="Aurelien Domont" userId="6da7715ce44349b3" providerId="LiveId" clId="{8C97B853-E239-49C0-A36B-A3F2C855C3BA}" dt="2023-11-02T05:26:32.510" v="1" actId="47"/>
        <pc:sldMkLst>
          <pc:docMk/>
          <pc:sldMk cId="2289592772" sldId="2578"/>
        </pc:sldMkLst>
      </pc:sldChg>
      <pc:sldChg chg="add">
        <pc:chgData name="Aurelien Domont" userId="6da7715ce44349b3" providerId="LiveId" clId="{8C97B853-E239-49C0-A36B-A3F2C855C3BA}" dt="2023-11-02T23:31:48.570" v="24299"/>
        <pc:sldMkLst>
          <pc:docMk/>
          <pc:sldMk cId="883372972" sldId="2579"/>
        </pc:sldMkLst>
      </pc:sldChg>
      <pc:sldChg chg="addSp delSp modSp add del mod">
        <pc:chgData name="Aurelien Domont" userId="6da7715ce44349b3" providerId="LiveId" clId="{8C97B853-E239-49C0-A36B-A3F2C855C3BA}" dt="2023-11-02T23:31:41.306" v="24298" actId="2696"/>
        <pc:sldMkLst>
          <pc:docMk/>
          <pc:sldMk cId="900956587" sldId="2579"/>
        </pc:sldMkLst>
        <pc:spChg chg="mod">
          <ac:chgData name="Aurelien Domont" userId="6da7715ce44349b3" providerId="LiveId" clId="{8C97B853-E239-49C0-A36B-A3F2C855C3BA}" dt="2023-11-02T06:55:22.252" v="23925" actId="948"/>
          <ac:spMkLst>
            <pc:docMk/>
            <pc:sldMk cId="900956587" sldId="2579"/>
            <ac:spMk id="2" creationId="{CBE418EF-11DB-1047-ED86-93F471E3083F}"/>
          </ac:spMkLst>
        </pc:spChg>
        <pc:spChg chg="add del mod modVis">
          <ac:chgData name="Aurelien Domont" userId="6da7715ce44349b3" providerId="LiveId" clId="{8C97B853-E239-49C0-A36B-A3F2C855C3BA}" dt="2023-11-02T06:55:22.284" v="23950"/>
          <ac:spMkLst>
            <pc:docMk/>
            <pc:sldMk cId="900956587" sldId="2579"/>
            <ac:spMk id="5" creationId="{BCB820A2-11BF-B17C-1BE1-866DE5049C9A}"/>
          </ac:spMkLst>
        </pc:spChg>
        <pc:spChg chg="del">
          <ac:chgData name="Aurelien Domont" userId="6da7715ce44349b3" providerId="LiveId" clId="{8C97B853-E239-49C0-A36B-A3F2C855C3BA}" dt="2023-11-02T06:55:25.049" v="23953" actId="478"/>
          <ac:spMkLst>
            <pc:docMk/>
            <pc:sldMk cId="900956587" sldId="2579"/>
            <ac:spMk id="8" creationId="{7DCE9C2C-854D-757B-E654-66BE1986C195}"/>
          </ac:spMkLst>
        </pc:spChg>
        <pc:spChg chg="del">
          <ac:chgData name="Aurelien Domont" userId="6da7715ce44349b3" providerId="LiveId" clId="{8C97B853-E239-49C0-A36B-A3F2C855C3BA}" dt="2023-11-02T06:55:25.049" v="23953" actId="478"/>
          <ac:spMkLst>
            <pc:docMk/>
            <pc:sldMk cId="900956587" sldId="2579"/>
            <ac:spMk id="9" creationId="{F1770E3A-1D6F-F45C-0CFF-4254C3349D38}"/>
          </ac:spMkLst>
        </pc:spChg>
        <pc:spChg chg="del">
          <ac:chgData name="Aurelien Domont" userId="6da7715ce44349b3" providerId="LiveId" clId="{8C97B853-E239-49C0-A36B-A3F2C855C3BA}" dt="2023-11-02T06:55:25.049" v="23953" actId="478"/>
          <ac:spMkLst>
            <pc:docMk/>
            <pc:sldMk cId="900956587" sldId="2579"/>
            <ac:spMk id="10" creationId="{BF0582E1-F63C-73C5-CFE2-8F7EA4A45872}"/>
          </ac:spMkLst>
        </pc:spChg>
        <pc:spChg chg="del">
          <ac:chgData name="Aurelien Domont" userId="6da7715ce44349b3" providerId="LiveId" clId="{8C97B853-E239-49C0-A36B-A3F2C855C3BA}" dt="2023-11-02T06:55:25.049" v="23953" actId="478"/>
          <ac:spMkLst>
            <pc:docMk/>
            <pc:sldMk cId="900956587" sldId="2579"/>
            <ac:spMk id="11" creationId="{AC37531C-9039-32E9-9A55-D7791C78EAE5}"/>
          </ac:spMkLst>
        </pc:spChg>
        <pc:spChg chg="del">
          <ac:chgData name="Aurelien Domont" userId="6da7715ce44349b3" providerId="LiveId" clId="{8C97B853-E239-49C0-A36B-A3F2C855C3BA}" dt="2023-11-02T06:55:25.049" v="23953" actId="478"/>
          <ac:spMkLst>
            <pc:docMk/>
            <pc:sldMk cId="900956587" sldId="2579"/>
            <ac:spMk id="12" creationId="{F66DAD19-54AB-400D-F439-190A7031EDD6}"/>
          </ac:spMkLst>
        </pc:spChg>
        <pc:spChg chg="del">
          <ac:chgData name="Aurelien Domont" userId="6da7715ce44349b3" providerId="LiveId" clId="{8C97B853-E239-49C0-A36B-A3F2C855C3BA}" dt="2023-11-02T06:55:25.049" v="23953" actId="478"/>
          <ac:spMkLst>
            <pc:docMk/>
            <pc:sldMk cId="900956587" sldId="2579"/>
            <ac:spMk id="13" creationId="{9DE0D23D-DAED-6F3F-CF52-FE01F8242DC1}"/>
          </ac:spMkLst>
        </pc:spChg>
        <pc:spChg chg="del">
          <ac:chgData name="Aurelien Domont" userId="6da7715ce44349b3" providerId="LiveId" clId="{8C97B853-E239-49C0-A36B-A3F2C855C3BA}" dt="2023-11-02T06:55:25.049" v="23953" actId="478"/>
          <ac:spMkLst>
            <pc:docMk/>
            <pc:sldMk cId="900956587" sldId="2579"/>
            <ac:spMk id="14" creationId="{183ADCD0-D0EF-C538-334B-1454EC4F40B4}"/>
          </ac:spMkLst>
        </pc:spChg>
        <pc:spChg chg="del">
          <ac:chgData name="Aurelien Domont" userId="6da7715ce44349b3" providerId="LiveId" clId="{8C97B853-E239-49C0-A36B-A3F2C855C3BA}" dt="2023-11-02T06:55:25.049" v="23953" actId="478"/>
          <ac:spMkLst>
            <pc:docMk/>
            <pc:sldMk cId="900956587" sldId="2579"/>
            <ac:spMk id="15" creationId="{D9F1C426-C10D-84BD-DC1D-AFBF2C955DB9}"/>
          </ac:spMkLst>
        </pc:spChg>
        <pc:spChg chg="del">
          <ac:chgData name="Aurelien Domont" userId="6da7715ce44349b3" providerId="LiveId" clId="{8C97B853-E239-49C0-A36B-A3F2C855C3BA}" dt="2023-11-02T06:55:25.049" v="23953" actId="478"/>
          <ac:spMkLst>
            <pc:docMk/>
            <pc:sldMk cId="900956587" sldId="2579"/>
            <ac:spMk id="16" creationId="{19C8CBE6-E66D-F9FB-F4D9-CEBD18928E64}"/>
          </ac:spMkLst>
        </pc:spChg>
        <pc:spChg chg="del">
          <ac:chgData name="Aurelien Domont" userId="6da7715ce44349b3" providerId="LiveId" clId="{8C97B853-E239-49C0-A36B-A3F2C855C3BA}" dt="2023-11-02T06:55:25.049" v="23953" actId="478"/>
          <ac:spMkLst>
            <pc:docMk/>
            <pc:sldMk cId="900956587" sldId="2579"/>
            <ac:spMk id="17" creationId="{40799A2D-BB90-8401-9DDD-0CCA70C46777}"/>
          </ac:spMkLst>
        </pc:spChg>
        <pc:spChg chg="del">
          <ac:chgData name="Aurelien Domont" userId="6da7715ce44349b3" providerId="LiveId" clId="{8C97B853-E239-49C0-A36B-A3F2C855C3BA}" dt="2023-11-02T06:55:25.049" v="23953" actId="478"/>
          <ac:spMkLst>
            <pc:docMk/>
            <pc:sldMk cId="900956587" sldId="2579"/>
            <ac:spMk id="18" creationId="{9CEBFAA3-109E-B905-AACF-357FD72E21BD}"/>
          </ac:spMkLst>
        </pc:spChg>
        <pc:spChg chg="del">
          <ac:chgData name="Aurelien Domont" userId="6da7715ce44349b3" providerId="LiveId" clId="{8C97B853-E239-49C0-A36B-A3F2C855C3BA}" dt="2023-11-02T06:55:25.049" v="23953" actId="478"/>
          <ac:spMkLst>
            <pc:docMk/>
            <pc:sldMk cId="900956587" sldId="2579"/>
            <ac:spMk id="19" creationId="{3B16DFDE-B954-B67D-BB67-8EB6E68D2DFE}"/>
          </ac:spMkLst>
        </pc:spChg>
        <pc:spChg chg="del">
          <ac:chgData name="Aurelien Domont" userId="6da7715ce44349b3" providerId="LiveId" clId="{8C97B853-E239-49C0-A36B-A3F2C855C3BA}" dt="2023-11-02T06:55:25.049" v="23953" actId="478"/>
          <ac:spMkLst>
            <pc:docMk/>
            <pc:sldMk cId="900956587" sldId="2579"/>
            <ac:spMk id="20" creationId="{4E1934F9-346B-611D-4C58-E1977616D391}"/>
          </ac:spMkLst>
        </pc:spChg>
        <pc:spChg chg="del">
          <ac:chgData name="Aurelien Domont" userId="6da7715ce44349b3" providerId="LiveId" clId="{8C97B853-E239-49C0-A36B-A3F2C855C3BA}" dt="2023-11-02T06:55:25.049" v="23953" actId="478"/>
          <ac:spMkLst>
            <pc:docMk/>
            <pc:sldMk cId="900956587" sldId="2579"/>
            <ac:spMk id="21" creationId="{74D55911-3B65-1CCC-BDB8-1055CEC1FEED}"/>
          </ac:spMkLst>
        </pc:spChg>
        <pc:spChg chg="del">
          <ac:chgData name="Aurelien Domont" userId="6da7715ce44349b3" providerId="LiveId" clId="{8C97B853-E239-49C0-A36B-A3F2C855C3BA}" dt="2023-11-02T06:55:25.049" v="23953" actId="478"/>
          <ac:spMkLst>
            <pc:docMk/>
            <pc:sldMk cId="900956587" sldId="2579"/>
            <ac:spMk id="22" creationId="{FCFF677C-9D76-DC61-3549-F34C6DEC4671}"/>
          </ac:spMkLst>
        </pc:spChg>
        <pc:spChg chg="del">
          <ac:chgData name="Aurelien Domont" userId="6da7715ce44349b3" providerId="LiveId" clId="{8C97B853-E239-49C0-A36B-A3F2C855C3BA}" dt="2023-11-02T06:55:25.049" v="23953" actId="478"/>
          <ac:spMkLst>
            <pc:docMk/>
            <pc:sldMk cId="900956587" sldId="2579"/>
            <ac:spMk id="23" creationId="{262839BA-00DD-1907-2452-D2AE83A3073E}"/>
          </ac:spMkLst>
        </pc:spChg>
        <pc:spChg chg="del">
          <ac:chgData name="Aurelien Domont" userId="6da7715ce44349b3" providerId="LiveId" clId="{8C97B853-E239-49C0-A36B-A3F2C855C3BA}" dt="2023-11-02T06:55:25.049" v="23953" actId="478"/>
          <ac:spMkLst>
            <pc:docMk/>
            <pc:sldMk cId="900956587" sldId="2579"/>
            <ac:spMk id="24" creationId="{B25D957C-C6A7-410E-7EA0-A9BB2CD4014A}"/>
          </ac:spMkLst>
        </pc:spChg>
        <pc:spChg chg="del">
          <ac:chgData name="Aurelien Domont" userId="6da7715ce44349b3" providerId="LiveId" clId="{8C97B853-E239-49C0-A36B-A3F2C855C3BA}" dt="2023-11-02T06:55:25.049" v="23953" actId="478"/>
          <ac:spMkLst>
            <pc:docMk/>
            <pc:sldMk cId="900956587" sldId="2579"/>
            <ac:spMk id="25" creationId="{9A257A8C-C120-D359-8700-09B316B16C7C}"/>
          </ac:spMkLst>
        </pc:spChg>
        <pc:spChg chg="del">
          <ac:chgData name="Aurelien Domont" userId="6da7715ce44349b3" providerId="LiveId" clId="{8C97B853-E239-49C0-A36B-A3F2C855C3BA}" dt="2023-11-02T06:55:25.049" v="23953" actId="478"/>
          <ac:spMkLst>
            <pc:docMk/>
            <pc:sldMk cId="900956587" sldId="2579"/>
            <ac:spMk id="26" creationId="{C27FAF0B-7786-21AE-F221-7139537CF458}"/>
          </ac:spMkLst>
        </pc:spChg>
        <pc:spChg chg="del">
          <ac:chgData name="Aurelien Domont" userId="6da7715ce44349b3" providerId="LiveId" clId="{8C97B853-E239-49C0-A36B-A3F2C855C3BA}" dt="2023-11-02T06:55:25.049" v="23953" actId="478"/>
          <ac:spMkLst>
            <pc:docMk/>
            <pc:sldMk cId="900956587" sldId="2579"/>
            <ac:spMk id="27" creationId="{D0CE896B-4ECE-100D-A51C-4B7AF2235827}"/>
          </ac:spMkLst>
        </pc:spChg>
        <pc:spChg chg="del">
          <ac:chgData name="Aurelien Domont" userId="6da7715ce44349b3" providerId="LiveId" clId="{8C97B853-E239-49C0-A36B-A3F2C855C3BA}" dt="2023-11-02T06:55:25.049" v="23953" actId="478"/>
          <ac:spMkLst>
            <pc:docMk/>
            <pc:sldMk cId="900956587" sldId="2579"/>
            <ac:spMk id="28" creationId="{079CE0B8-585A-0CAC-4FD9-34897812A7BD}"/>
          </ac:spMkLst>
        </pc:spChg>
        <pc:spChg chg="del">
          <ac:chgData name="Aurelien Domont" userId="6da7715ce44349b3" providerId="LiveId" clId="{8C97B853-E239-49C0-A36B-A3F2C855C3BA}" dt="2023-11-02T06:55:25.049" v="23953" actId="478"/>
          <ac:spMkLst>
            <pc:docMk/>
            <pc:sldMk cId="900956587" sldId="2579"/>
            <ac:spMk id="29" creationId="{9690B689-F9A3-ABEF-422C-0A4FA2C9F1DE}"/>
          </ac:spMkLst>
        </pc:spChg>
        <pc:spChg chg="del">
          <ac:chgData name="Aurelien Domont" userId="6da7715ce44349b3" providerId="LiveId" clId="{8C97B853-E239-49C0-A36B-A3F2C855C3BA}" dt="2023-11-02T06:55:25.049" v="23953" actId="478"/>
          <ac:spMkLst>
            <pc:docMk/>
            <pc:sldMk cId="900956587" sldId="2579"/>
            <ac:spMk id="30" creationId="{824381AD-2938-92D3-0BFC-134C694BD3D7}"/>
          </ac:spMkLst>
        </pc:spChg>
        <pc:spChg chg="del">
          <ac:chgData name="Aurelien Domont" userId="6da7715ce44349b3" providerId="LiveId" clId="{8C97B853-E239-49C0-A36B-A3F2C855C3BA}" dt="2023-11-02T06:55:25.049" v="23953" actId="478"/>
          <ac:spMkLst>
            <pc:docMk/>
            <pc:sldMk cId="900956587" sldId="2579"/>
            <ac:spMk id="31" creationId="{C5EC9B0A-5296-F30C-AE14-6173EAA16398}"/>
          </ac:spMkLst>
        </pc:spChg>
        <pc:spChg chg="del">
          <ac:chgData name="Aurelien Domont" userId="6da7715ce44349b3" providerId="LiveId" clId="{8C97B853-E239-49C0-A36B-A3F2C855C3BA}" dt="2023-11-02T06:55:25.049" v="23953" actId="478"/>
          <ac:spMkLst>
            <pc:docMk/>
            <pc:sldMk cId="900956587" sldId="2579"/>
            <ac:spMk id="32" creationId="{A3E241A8-C1A4-9051-C625-C670DC2B407E}"/>
          </ac:spMkLst>
        </pc:spChg>
        <pc:spChg chg="del">
          <ac:chgData name="Aurelien Domont" userId="6da7715ce44349b3" providerId="LiveId" clId="{8C97B853-E239-49C0-A36B-A3F2C855C3BA}" dt="2023-11-02T06:55:25.049" v="23953" actId="478"/>
          <ac:spMkLst>
            <pc:docMk/>
            <pc:sldMk cId="900956587" sldId="2579"/>
            <ac:spMk id="33" creationId="{8BD60616-B423-0568-47E0-56B988D990ED}"/>
          </ac:spMkLst>
        </pc:spChg>
        <pc:spChg chg="del">
          <ac:chgData name="Aurelien Domont" userId="6da7715ce44349b3" providerId="LiveId" clId="{8C97B853-E239-49C0-A36B-A3F2C855C3BA}" dt="2023-11-02T06:55:25.049" v="23953" actId="478"/>
          <ac:spMkLst>
            <pc:docMk/>
            <pc:sldMk cId="900956587" sldId="2579"/>
            <ac:spMk id="34" creationId="{8F20CB52-5BF0-E774-B851-0B82E9AF4BCF}"/>
          </ac:spMkLst>
        </pc:spChg>
        <pc:spChg chg="del">
          <ac:chgData name="Aurelien Domont" userId="6da7715ce44349b3" providerId="LiveId" clId="{8C97B853-E239-49C0-A36B-A3F2C855C3BA}" dt="2023-11-02T07:00:21.870" v="24139" actId="478"/>
          <ac:spMkLst>
            <pc:docMk/>
            <pc:sldMk cId="900956587" sldId="2579"/>
            <ac:spMk id="35" creationId="{C0AE94F3-3C6D-971B-1109-BF821BD48103}"/>
          </ac:spMkLst>
        </pc:spChg>
        <pc:spChg chg="del">
          <ac:chgData name="Aurelien Domont" userId="6da7715ce44349b3" providerId="LiveId" clId="{8C97B853-E239-49C0-A36B-A3F2C855C3BA}" dt="2023-11-02T07:00:21.870" v="24139" actId="478"/>
          <ac:spMkLst>
            <pc:docMk/>
            <pc:sldMk cId="900956587" sldId="2579"/>
            <ac:spMk id="36" creationId="{8632E2A5-6D1B-847D-3FA0-CAEC8BD79B16}"/>
          </ac:spMkLst>
        </pc:spChg>
        <pc:spChg chg="del">
          <ac:chgData name="Aurelien Domont" userId="6da7715ce44349b3" providerId="LiveId" clId="{8C97B853-E239-49C0-A36B-A3F2C855C3BA}" dt="2023-11-02T07:00:21.870" v="24139" actId="478"/>
          <ac:spMkLst>
            <pc:docMk/>
            <pc:sldMk cId="900956587" sldId="2579"/>
            <ac:spMk id="37" creationId="{E9C27E7C-9D32-CE7E-7986-CE88A2956420}"/>
          </ac:spMkLst>
        </pc:spChg>
        <pc:spChg chg="del">
          <ac:chgData name="Aurelien Domont" userId="6da7715ce44349b3" providerId="LiveId" clId="{8C97B853-E239-49C0-A36B-A3F2C855C3BA}" dt="2023-11-02T06:55:25.049" v="23953" actId="478"/>
          <ac:spMkLst>
            <pc:docMk/>
            <pc:sldMk cId="900956587" sldId="2579"/>
            <ac:spMk id="38" creationId="{2ACC57B8-B2E2-5368-318C-6A30A6C566FE}"/>
          </ac:spMkLst>
        </pc:spChg>
        <pc:spChg chg="del">
          <ac:chgData name="Aurelien Domont" userId="6da7715ce44349b3" providerId="LiveId" clId="{8C97B853-E239-49C0-A36B-A3F2C855C3BA}" dt="2023-11-02T06:55:25.049" v="23953" actId="478"/>
          <ac:spMkLst>
            <pc:docMk/>
            <pc:sldMk cId="900956587" sldId="2579"/>
            <ac:spMk id="39" creationId="{5E49D7B9-7DD1-B255-85EB-2968A47E54BB}"/>
          </ac:spMkLst>
        </pc:spChg>
        <pc:spChg chg="del">
          <ac:chgData name="Aurelien Domont" userId="6da7715ce44349b3" providerId="LiveId" clId="{8C97B853-E239-49C0-A36B-A3F2C855C3BA}" dt="2023-11-02T06:55:25.049" v="23953" actId="478"/>
          <ac:spMkLst>
            <pc:docMk/>
            <pc:sldMk cId="900956587" sldId="2579"/>
            <ac:spMk id="40" creationId="{8831EE3A-909A-D4A2-F349-439C77D00307}"/>
          </ac:spMkLst>
        </pc:spChg>
        <pc:spChg chg="del">
          <ac:chgData name="Aurelien Domont" userId="6da7715ce44349b3" providerId="LiveId" clId="{8C97B853-E239-49C0-A36B-A3F2C855C3BA}" dt="2023-11-02T06:55:25.049" v="23953" actId="478"/>
          <ac:spMkLst>
            <pc:docMk/>
            <pc:sldMk cId="900956587" sldId="2579"/>
            <ac:spMk id="41" creationId="{FD52D9F2-FC9D-7273-BA9C-23D046B767DD}"/>
          </ac:spMkLst>
        </pc:spChg>
        <pc:spChg chg="del">
          <ac:chgData name="Aurelien Domont" userId="6da7715ce44349b3" providerId="LiveId" clId="{8C97B853-E239-49C0-A36B-A3F2C855C3BA}" dt="2023-11-02T06:55:25.049" v="23953" actId="478"/>
          <ac:spMkLst>
            <pc:docMk/>
            <pc:sldMk cId="900956587" sldId="2579"/>
            <ac:spMk id="42" creationId="{900C4268-9C25-F071-4F9A-09940EB18EED}"/>
          </ac:spMkLst>
        </pc:spChg>
        <pc:spChg chg="del">
          <ac:chgData name="Aurelien Domont" userId="6da7715ce44349b3" providerId="LiveId" clId="{8C97B853-E239-49C0-A36B-A3F2C855C3BA}" dt="2023-11-02T06:55:25.049" v="23953" actId="478"/>
          <ac:spMkLst>
            <pc:docMk/>
            <pc:sldMk cId="900956587" sldId="2579"/>
            <ac:spMk id="43" creationId="{7BA6C39C-7F6F-8006-F6FA-D81B6E2EA09A}"/>
          </ac:spMkLst>
        </pc:spChg>
        <pc:spChg chg="del">
          <ac:chgData name="Aurelien Domont" userId="6da7715ce44349b3" providerId="LiveId" clId="{8C97B853-E239-49C0-A36B-A3F2C855C3BA}" dt="2023-11-02T06:55:25.049" v="23953" actId="478"/>
          <ac:spMkLst>
            <pc:docMk/>
            <pc:sldMk cId="900956587" sldId="2579"/>
            <ac:spMk id="44" creationId="{3AF29C96-DCF6-2A48-BF25-6EA256B1595E}"/>
          </ac:spMkLst>
        </pc:spChg>
        <pc:spChg chg="del">
          <ac:chgData name="Aurelien Domont" userId="6da7715ce44349b3" providerId="LiveId" clId="{8C97B853-E239-49C0-A36B-A3F2C855C3BA}" dt="2023-11-02T06:55:25.049" v="23953" actId="478"/>
          <ac:spMkLst>
            <pc:docMk/>
            <pc:sldMk cId="900956587" sldId="2579"/>
            <ac:spMk id="45" creationId="{08A856EE-3C2A-5627-A1FF-399CB6E27FF7}"/>
          </ac:spMkLst>
        </pc:spChg>
        <pc:spChg chg="del">
          <ac:chgData name="Aurelien Domont" userId="6da7715ce44349b3" providerId="LiveId" clId="{8C97B853-E239-49C0-A36B-A3F2C855C3BA}" dt="2023-11-02T06:55:25.049" v="23953" actId="478"/>
          <ac:spMkLst>
            <pc:docMk/>
            <pc:sldMk cId="900956587" sldId="2579"/>
            <ac:spMk id="46" creationId="{31317F1E-8515-28C8-1564-E20947E47DF1}"/>
          </ac:spMkLst>
        </pc:spChg>
        <pc:spChg chg="del">
          <ac:chgData name="Aurelien Domont" userId="6da7715ce44349b3" providerId="LiveId" clId="{8C97B853-E239-49C0-A36B-A3F2C855C3BA}" dt="2023-11-02T06:55:25.049" v="23953" actId="478"/>
          <ac:spMkLst>
            <pc:docMk/>
            <pc:sldMk cId="900956587" sldId="2579"/>
            <ac:spMk id="47" creationId="{3A774EB3-1F1A-9314-8606-FA6FC967602C}"/>
          </ac:spMkLst>
        </pc:spChg>
        <pc:spChg chg="del">
          <ac:chgData name="Aurelien Domont" userId="6da7715ce44349b3" providerId="LiveId" clId="{8C97B853-E239-49C0-A36B-A3F2C855C3BA}" dt="2023-11-02T06:55:25.049" v="23953" actId="478"/>
          <ac:spMkLst>
            <pc:docMk/>
            <pc:sldMk cId="900956587" sldId="2579"/>
            <ac:spMk id="48" creationId="{DB2C689F-1EA7-3CFD-E972-D1F85C6C80F2}"/>
          </ac:spMkLst>
        </pc:spChg>
        <pc:spChg chg="del">
          <ac:chgData name="Aurelien Domont" userId="6da7715ce44349b3" providerId="LiveId" clId="{8C97B853-E239-49C0-A36B-A3F2C855C3BA}" dt="2023-11-02T06:55:25.049" v="23953" actId="478"/>
          <ac:spMkLst>
            <pc:docMk/>
            <pc:sldMk cId="900956587" sldId="2579"/>
            <ac:spMk id="49" creationId="{BA12F7F4-6E01-56A4-09AD-6DD68ADC9446}"/>
          </ac:spMkLst>
        </pc:spChg>
        <pc:spChg chg="del">
          <ac:chgData name="Aurelien Domont" userId="6da7715ce44349b3" providerId="LiveId" clId="{8C97B853-E239-49C0-A36B-A3F2C855C3BA}" dt="2023-11-02T06:55:25.049" v="23953" actId="478"/>
          <ac:spMkLst>
            <pc:docMk/>
            <pc:sldMk cId="900956587" sldId="2579"/>
            <ac:spMk id="50" creationId="{532E4DCC-CCFA-FA10-4892-8430CF6D5FF2}"/>
          </ac:spMkLst>
        </pc:spChg>
        <pc:spChg chg="del">
          <ac:chgData name="Aurelien Domont" userId="6da7715ce44349b3" providerId="LiveId" clId="{8C97B853-E239-49C0-A36B-A3F2C855C3BA}" dt="2023-11-02T06:55:25.049" v="23953" actId="478"/>
          <ac:spMkLst>
            <pc:docMk/>
            <pc:sldMk cId="900956587" sldId="2579"/>
            <ac:spMk id="51" creationId="{C7009B16-9065-7209-F938-79055BBBA333}"/>
          </ac:spMkLst>
        </pc:spChg>
        <pc:spChg chg="del">
          <ac:chgData name="Aurelien Domont" userId="6da7715ce44349b3" providerId="LiveId" clId="{8C97B853-E239-49C0-A36B-A3F2C855C3BA}" dt="2023-11-02T06:55:25.049" v="23953" actId="478"/>
          <ac:spMkLst>
            <pc:docMk/>
            <pc:sldMk cId="900956587" sldId="2579"/>
            <ac:spMk id="52" creationId="{8E20F414-04FF-F74B-BC9A-D2F917C2A23E}"/>
          </ac:spMkLst>
        </pc:spChg>
        <pc:spChg chg="add mod">
          <ac:chgData name="Aurelien Domont" userId="6da7715ce44349b3" providerId="LiveId" clId="{8C97B853-E239-49C0-A36B-A3F2C855C3BA}" dt="2023-11-02T06:58:58.178" v="24134" actId="1035"/>
          <ac:spMkLst>
            <pc:docMk/>
            <pc:sldMk cId="900956587" sldId="2579"/>
            <ac:spMk id="53" creationId="{58E6B953-7B5B-AF6A-C57F-816EC32A56FC}"/>
          </ac:spMkLst>
        </pc:spChg>
        <pc:spChg chg="add mod">
          <ac:chgData name="Aurelien Domont" userId="6da7715ce44349b3" providerId="LiveId" clId="{8C97B853-E239-49C0-A36B-A3F2C855C3BA}" dt="2023-11-02T06:58:44.161" v="24130" actId="113"/>
          <ac:spMkLst>
            <pc:docMk/>
            <pc:sldMk cId="900956587" sldId="2579"/>
            <ac:spMk id="54" creationId="{27D90748-0CFA-86AB-216F-8D0C64A3C8EE}"/>
          </ac:spMkLst>
        </pc:spChg>
        <pc:spChg chg="add mod">
          <ac:chgData name="Aurelien Domont" userId="6da7715ce44349b3" providerId="LiveId" clId="{8C97B853-E239-49C0-A36B-A3F2C855C3BA}" dt="2023-11-02T06:58:44.161" v="24130" actId="113"/>
          <ac:spMkLst>
            <pc:docMk/>
            <pc:sldMk cId="900956587" sldId="2579"/>
            <ac:spMk id="55" creationId="{ECEFFF42-0C4F-6D4D-082E-D1CF2F25234E}"/>
          </ac:spMkLst>
        </pc:spChg>
        <pc:spChg chg="add mod">
          <ac:chgData name="Aurelien Domont" userId="6da7715ce44349b3" providerId="LiveId" clId="{8C97B853-E239-49C0-A36B-A3F2C855C3BA}" dt="2023-11-02T06:58:44.161" v="24130" actId="113"/>
          <ac:spMkLst>
            <pc:docMk/>
            <pc:sldMk cId="900956587" sldId="2579"/>
            <ac:spMk id="56" creationId="{51563BF2-737E-1EBF-406E-325E6FC99B47}"/>
          </ac:spMkLst>
        </pc:spChg>
        <pc:spChg chg="add mod">
          <ac:chgData name="Aurelien Domont" userId="6da7715ce44349b3" providerId="LiveId" clId="{8C97B853-E239-49C0-A36B-A3F2C855C3BA}" dt="2023-11-02T06:58:44.161" v="24130" actId="113"/>
          <ac:spMkLst>
            <pc:docMk/>
            <pc:sldMk cId="900956587" sldId="2579"/>
            <ac:spMk id="57" creationId="{192F0DD2-8568-BDEC-5A8E-C47D13AB9C8C}"/>
          </ac:spMkLst>
        </pc:spChg>
        <pc:spChg chg="add mod">
          <ac:chgData name="Aurelien Domont" userId="6da7715ce44349b3" providerId="LiveId" clId="{8C97B853-E239-49C0-A36B-A3F2C855C3BA}" dt="2023-11-02T06:58:58.178" v="24134" actId="1035"/>
          <ac:spMkLst>
            <pc:docMk/>
            <pc:sldMk cId="900956587" sldId="2579"/>
            <ac:spMk id="58" creationId="{EB8B334D-E6D4-5F22-1DCC-CB6F9EF2820E}"/>
          </ac:spMkLst>
        </pc:spChg>
        <pc:spChg chg="add mod">
          <ac:chgData name="Aurelien Domont" userId="6da7715ce44349b3" providerId="LiveId" clId="{8C97B853-E239-49C0-A36B-A3F2C855C3BA}" dt="2023-11-02T06:58:08.428" v="24117" actId="20577"/>
          <ac:spMkLst>
            <pc:docMk/>
            <pc:sldMk cId="900956587" sldId="2579"/>
            <ac:spMk id="59" creationId="{6A152309-DEC6-A8FD-9B6B-14FBA8E1E3C9}"/>
          </ac:spMkLst>
        </pc:spChg>
        <pc:spChg chg="add mod">
          <ac:chgData name="Aurelien Domont" userId="6da7715ce44349b3" providerId="LiveId" clId="{8C97B853-E239-49C0-A36B-A3F2C855C3BA}" dt="2023-11-02T06:58:13.327" v="24120" actId="20577"/>
          <ac:spMkLst>
            <pc:docMk/>
            <pc:sldMk cId="900956587" sldId="2579"/>
            <ac:spMk id="60" creationId="{54D9859E-FC8A-7236-70AF-0029D4ADB85C}"/>
          </ac:spMkLst>
        </pc:spChg>
        <pc:spChg chg="add mod">
          <ac:chgData name="Aurelien Domont" userId="6da7715ce44349b3" providerId="LiveId" clId="{8C97B853-E239-49C0-A36B-A3F2C855C3BA}" dt="2023-11-02T06:58:18.499" v="24123" actId="20577"/>
          <ac:spMkLst>
            <pc:docMk/>
            <pc:sldMk cId="900956587" sldId="2579"/>
            <ac:spMk id="61" creationId="{BF848191-D095-6964-21DF-5BE8DF86D483}"/>
          </ac:spMkLst>
        </pc:spChg>
        <pc:spChg chg="add mod">
          <ac:chgData name="Aurelien Domont" userId="6da7715ce44349b3" providerId="LiveId" clId="{8C97B853-E239-49C0-A36B-A3F2C855C3BA}" dt="2023-11-02T06:58:23.633" v="24126" actId="20577"/>
          <ac:spMkLst>
            <pc:docMk/>
            <pc:sldMk cId="900956587" sldId="2579"/>
            <ac:spMk id="62" creationId="{7CF347B0-C8D2-32A3-BA58-3DF7B846F1B4}"/>
          </ac:spMkLst>
        </pc:spChg>
        <pc:spChg chg="add mod">
          <ac:chgData name="Aurelien Domont" userId="6da7715ce44349b3" providerId="LiveId" clId="{8C97B853-E239-49C0-A36B-A3F2C855C3BA}" dt="2023-11-02T06:56:58.820" v="24056"/>
          <ac:spMkLst>
            <pc:docMk/>
            <pc:sldMk cId="900956587" sldId="2579"/>
            <ac:spMk id="63" creationId="{4C4AC211-229A-0249-DDEA-7F83AD0F798D}"/>
          </ac:spMkLst>
        </pc:spChg>
        <pc:spChg chg="add mod">
          <ac:chgData name="Aurelien Domont" userId="6da7715ce44349b3" providerId="LiveId" clId="{8C97B853-E239-49C0-A36B-A3F2C855C3BA}" dt="2023-11-02T06:57:17.640" v="24065" actId="207"/>
          <ac:spMkLst>
            <pc:docMk/>
            <pc:sldMk cId="900956587" sldId="2579"/>
            <ac:spMk id="64" creationId="{C139EB97-A750-FE8D-FCBB-93D702AA4035}"/>
          </ac:spMkLst>
        </pc:spChg>
        <pc:spChg chg="add mod">
          <ac:chgData name="Aurelien Domont" userId="6da7715ce44349b3" providerId="LiveId" clId="{8C97B853-E239-49C0-A36B-A3F2C855C3BA}" dt="2023-11-02T06:57:17.640" v="24065" actId="207"/>
          <ac:spMkLst>
            <pc:docMk/>
            <pc:sldMk cId="900956587" sldId="2579"/>
            <ac:spMk id="65" creationId="{92CD25C3-498A-4A34-8361-3C6B9A57E2E8}"/>
          </ac:spMkLst>
        </pc:spChg>
        <pc:spChg chg="add mod">
          <ac:chgData name="Aurelien Domont" userId="6da7715ce44349b3" providerId="LiveId" clId="{8C97B853-E239-49C0-A36B-A3F2C855C3BA}" dt="2023-11-02T06:57:17.640" v="24065" actId="207"/>
          <ac:spMkLst>
            <pc:docMk/>
            <pc:sldMk cId="900956587" sldId="2579"/>
            <ac:spMk id="66" creationId="{21CE777A-6602-7DC1-B1B6-A2CE9794BA89}"/>
          </ac:spMkLst>
        </pc:spChg>
        <pc:spChg chg="add mod">
          <ac:chgData name="Aurelien Domont" userId="6da7715ce44349b3" providerId="LiveId" clId="{8C97B853-E239-49C0-A36B-A3F2C855C3BA}" dt="2023-11-02T06:57:17.640" v="24065" actId="207"/>
          <ac:spMkLst>
            <pc:docMk/>
            <pc:sldMk cId="900956587" sldId="2579"/>
            <ac:spMk id="67" creationId="{1A1F0516-CDEC-C17E-9454-497E8547D756}"/>
          </ac:spMkLst>
        </pc:spChg>
        <pc:spChg chg="mod">
          <ac:chgData name="Aurelien Domont" userId="6da7715ce44349b3" providerId="LiveId" clId="{8C97B853-E239-49C0-A36B-A3F2C855C3BA}" dt="2023-11-02T06:56:58.820" v="24056"/>
          <ac:spMkLst>
            <pc:docMk/>
            <pc:sldMk cId="900956587" sldId="2579"/>
            <ac:spMk id="69" creationId="{409A8A5A-6102-C4FE-4247-AE6FC9548702}"/>
          </ac:spMkLst>
        </pc:spChg>
        <pc:spChg chg="mod">
          <ac:chgData name="Aurelien Domont" userId="6da7715ce44349b3" providerId="LiveId" clId="{8C97B853-E239-49C0-A36B-A3F2C855C3BA}" dt="2023-11-02T06:56:58.820" v="24056"/>
          <ac:spMkLst>
            <pc:docMk/>
            <pc:sldMk cId="900956587" sldId="2579"/>
            <ac:spMk id="70" creationId="{F1D32061-0D02-636A-5F3E-A82007CF791D}"/>
          </ac:spMkLst>
        </pc:spChg>
        <pc:spChg chg="mod">
          <ac:chgData name="Aurelien Domont" userId="6da7715ce44349b3" providerId="LiveId" clId="{8C97B853-E239-49C0-A36B-A3F2C855C3BA}" dt="2023-11-02T06:56:58.820" v="24056"/>
          <ac:spMkLst>
            <pc:docMk/>
            <pc:sldMk cId="900956587" sldId="2579"/>
            <ac:spMk id="71" creationId="{AA62B00B-95FD-3030-4989-EA57419D2782}"/>
          </ac:spMkLst>
        </pc:spChg>
        <pc:spChg chg="mod">
          <ac:chgData name="Aurelien Domont" userId="6da7715ce44349b3" providerId="LiveId" clId="{8C97B853-E239-49C0-A36B-A3F2C855C3BA}" dt="2023-11-02T06:56:58.820" v="24056"/>
          <ac:spMkLst>
            <pc:docMk/>
            <pc:sldMk cId="900956587" sldId="2579"/>
            <ac:spMk id="73" creationId="{3024D5DB-4B0D-12DB-EBE2-4B126E7F2A34}"/>
          </ac:spMkLst>
        </pc:spChg>
        <pc:spChg chg="mod">
          <ac:chgData name="Aurelien Domont" userId="6da7715ce44349b3" providerId="LiveId" clId="{8C97B853-E239-49C0-A36B-A3F2C855C3BA}" dt="2023-11-02T06:56:58.820" v="24056"/>
          <ac:spMkLst>
            <pc:docMk/>
            <pc:sldMk cId="900956587" sldId="2579"/>
            <ac:spMk id="74" creationId="{D44F50DB-4EEB-CED3-1A1B-B4B2D9897E6F}"/>
          </ac:spMkLst>
        </pc:spChg>
        <pc:spChg chg="mod">
          <ac:chgData name="Aurelien Domont" userId="6da7715ce44349b3" providerId="LiveId" clId="{8C97B853-E239-49C0-A36B-A3F2C855C3BA}" dt="2023-11-02T06:56:58.820" v="24056"/>
          <ac:spMkLst>
            <pc:docMk/>
            <pc:sldMk cId="900956587" sldId="2579"/>
            <ac:spMk id="75" creationId="{898D56C8-8618-1EA7-1AF1-E55CFC84DBC9}"/>
          </ac:spMkLst>
        </pc:spChg>
        <pc:spChg chg="mod">
          <ac:chgData name="Aurelien Domont" userId="6da7715ce44349b3" providerId="LiveId" clId="{8C97B853-E239-49C0-A36B-A3F2C855C3BA}" dt="2023-11-02T06:56:58.820" v="24056"/>
          <ac:spMkLst>
            <pc:docMk/>
            <pc:sldMk cId="900956587" sldId="2579"/>
            <ac:spMk id="77" creationId="{DB682097-30AD-8E12-0028-884F77327267}"/>
          </ac:spMkLst>
        </pc:spChg>
        <pc:spChg chg="mod">
          <ac:chgData name="Aurelien Domont" userId="6da7715ce44349b3" providerId="LiveId" clId="{8C97B853-E239-49C0-A36B-A3F2C855C3BA}" dt="2023-11-02T06:56:58.820" v="24056"/>
          <ac:spMkLst>
            <pc:docMk/>
            <pc:sldMk cId="900956587" sldId="2579"/>
            <ac:spMk id="78" creationId="{9F8C0845-DA88-2221-7228-D3E409ABE635}"/>
          </ac:spMkLst>
        </pc:spChg>
        <pc:spChg chg="mod">
          <ac:chgData name="Aurelien Domont" userId="6da7715ce44349b3" providerId="LiveId" clId="{8C97B853-E239-49C0-A36B-A3F2C855C3BA}" dt="2023-11-02T06:56:58.820" v="24056"/>
          <ac:spMkLst>
            <pc:docMk/>
            <pc:sldMk cId="900956587" sldId="2579"/>
            <ac:spMk id="79" creationId="{BAA0DA48-FE14-50A8-CE50-01E72494E56A}"/>
          </ac:spMkLst>
        </pc:spChg>
        <pc:spChg chg="mod">
          <ac:chgData name="Aurelien Domont" userId="6da7715ce44349b3" providerId="LiveId" clId="{8C97B853-E239-49C0-A36B-A3F2C855C3BA}" dt="2023-11-02T06:56:58.820" v="24056"/>
          <ac:spMkLst>
            <pc:docMk/>
            <pc:sldMk cId="900956587" sldId="2579"/>
            <ac:spMk id="81" creationId="{0854E38E-AEB5-E240-E77D-DBC2CD88D813}"/>
          </ac:spMkLst>
        </pc:spChg>
        <pc:spChg chg="mod">
          <ac:chgData name="Aurelien Domont" userId="6da7715ce44349b3" providerId="LiveId" clId="{8C97B853-E239-49C0-A36B-A3F2C855C3BA}" dt="2023-11-02T06:56:58.820" v="24056"/>
          <ac:spMkLst>
            <pc:docMk/>
            <pc:sldMk cId="900956587" sldId="2579"/>
            <ac:spMk id="82" creationId="{E725F4A8-4EE4-3A1A-DAB1-D1BCD3F4209B}"/>
          </ac:spMkLst>
        </pc:spChg>
        <pc:spChg chg="mod">
          <ac:chgData name="Aurelien Domont" userId="6da7715ce44349b3" providerId="LiveId" clId="{8C97B853-E239-49C0-A36B-A3F2C855C3BA}" dt="2023-11-02T06:56:58.820" v="24056"/>
          <ac:spMkLst>
            <pc:docMk/>
            <pc:sldMk cId="900956587" sldId="2579"/>
            <ac:spMk id="83" creationId="{DCEC1B30-4F46-E2B4-A05F-25CADA8B5138}"/>
          </ac:spMkLst>
        </pc:spChg>
        <pc:spChg chg="add mod">
          <ac:chgData name="Aurelien Domont" userId="6da7715ce44349b3" providerId="LiveId" clId="{8C97B853-E239-49C0-A36B-A3F2C855C3BA}" dt="2023-11-02T07:00:22.239" v="24140"/>
          <ac:spMkLst>
            <pc:docMk/>
            <pc:sldMk cId="900956587" sldId="2579"/>
            <ac:spMk id="84" creationId="{7F293523-9E60-FA88-88A4-0549A7A91AF8}"/>
          </ac:spMkLst>
        </pc:spChg>
        <pc:spChg chg="add mod">
          <ac:chgData name="Aurelien Domont" userId="6da7715ce44349b3" providerId="LiveId" clId="{8C97B853-E239-49C0-A36B-A3F2C855C3BA}" dt="2023-11-02T07:00:22.239" v="24140"/>
          <ac:spMkLst>
            <pc:docMk/>
            <pc:sldMk cId="900956587" sldId="2579"/>
            <ac:spMk id="85" creationId="{142355BE-5D6E-CBDC-7B35-7901FA8F24B1}"/>
          </ac:spMkLst>
        </pc:spChg>
        <pc:spChg chg="add mod">
          <ac:chgData name="Aurelien Domont" userId="6da7715ce44349b3" providerId="LiveId" clId="{8C97B853-E239-49C0-A36B-A3F2C855C3BA}" dt="2023-11-02T07:00:22.239" v="24140"/>
          <ac:spMkLst>
            <pc:docMk/>
            <pc:sldMk cId="900956587" sldId="2579"/>
            <ac:spMk id="86" creationId="{901B43EF-9E71-DEF4-6745-D739AFC20F29}"/>
          </ac:spMkLst>
        </pc:spChg>
        <pc:grpChg chg="add mod">
          <ac:chgData name="Aurelien Domont" userId="6da7715ce44349b3" providerId="LiveId" clId="{8C97B853-E239-49C0-A36B-A3F2C855C3BA}" dt="2023-11-02T06:56:58.820" v="24056"/>
          <ac:grpSpMkLst>
            <pc:docMk/>
            <pc:sldMk cId="900956587" sldId="2579"/>
            <ac:grpSpMk id="68" creationId="{84C577E4-160E-EC42-D16C-C33991E845FA}"/>
          </ac:grpSpMkLst>
        </pc:grpChg>
        <pc:grpChg chg="add mod">
          <ac:chgData name="Aurelien Domont" userId="6da7715ce44349b3" providerId="LiveId" clId="{8C97B853-E239-49C0-A36B-A3F2C855C3BA}" dt="2023-11-02T06:56:58.820" v="24056"/>
          <ac:grpSpMkLst>
            <pc:docMk/>
            <pc:sldMk cId="900956587" sldId="2579"/>
            <ac:grpSpMk id="72" creationId="{E1E9E8C9-282B-4A97-3D1F-7A136BC82AB3}"/>
          </ac:grpSpMkLst>
        </pc:grpChg>
        <pc:grpChg chg="add mod">
          <ac:chgData name="Aurelien Domont" userId="6da7715ce44349b3" providerId="LiveId" clId="{8C97B853-E239-49C0-A36B-A3F2C855C3BA}" dt="2023-11-02T06:56:58.820" v="24056"/>
          <ac:grpSpMkLst>
            <pc:docMk/>
            <pc:sldMk cId="900956587" sldId="2579"/>
            <ac:grpSpMk id="76" creationId="{20B73120-4AE8-D2FF-7F34-44C198C8ACD9}"/>
          </ac:grpSpMkLst>
        </pc:grpChg>
        <pc:grpChg chg="add mod">
          <ac:chgData name="Aurelien Domont" userId="6da7715ce44349b3" providerId="LiveId" clId="{8C97B853-E239-49C0-A36B-A3F2C855C3BA}" dt="2023-11-02T06:56:58.820" v="24056"/>
          <ac:grpSpMkLst>
            <pc:docMk/>
            <pc:sldMk cId="900956587" sldId="2579"/>
            <ac:grpSpMk id="80" creationId="{CFCDC543-4E9B-A63C-F2FC-6C44CB66D62C}"/>
          </ac:grpSpMkLst>
        </pc:grpChg>
        <pc:graphicFrameChg chg="mod">
          <ac:chgData name="Aurelien Domont" userId="6da7715ce44349b3" providerId="LiveId" clId="{8C97B853-E239-49C0-A36B-A3F2C855C3BA}" dt="2023-11-02T06:55:22.284" v="23952"/>
          <ac:graphicFrameMkLst>
            <pc:docMk/>
            <pc:sldMk cId="900956587" sldId="2579"/>
            <ac:graphicFrameMk id="6" creationId="{D5F8606D-2ABE-6BE3-C950-51E100B74379}"/>
          </ac:graphicFrameMkLst>
        </pc:graphicFrameChg>
      </pc:sldChg>
      <pc:sldChg chg="del">
        <pc:chgData name="Aurelien Domont" userId="6da7715ce44349b3" providerId="LiveId" clId="{8C97B853-E239-49C0-A36B-A3F2C855C3BA}" dt="2023-11-02T05:26:32.510" v="1" actId="47"/>
        <pc:sldMkLst>
          <pc:docMk/>
          <pc:sldMk cId="2798016024" sldId="2579"/>
        </pc:sldMkLst>
      </pc:sldChg>
      <pc:sldChg chg="addSp delSp modSp add del mod">
        <pc:chgData name="Aurelien Domont" userId="6da7715ce44349b3" providerId="LiveId" clId="{8C97B853-E239-49C0-A36B-A3F2C855C3BA}" dt="2023-11-02T23:31:41.306" v="24298" actId="2696"/>
        <pc:sldMkLst>
          <pc:docMk/>
          <pc:sldMk cId="1898782871" sldId="2580"/>
        </pc:sldMkLst>
        <pc:spChg chg="add del mod">
          <ac:chgData name="Aurelien Domont" userId="6da7715ce44349b3" providerId="LiveId" clId="{8C97B853-E239-49C0-A36B-A3F2C855C3BA}" dt="2023-11-02T07:01:42.917" v="24153" actId="478"/>
          <ac:spMkLst>
            <pc:docMk/>
            <pc:sldMk cId="1898782871" sldId="2580"/>
            <ac:spMk id="5" creationId="{4E3DD76B-3843-89FB-A339-6CA15B10E8EB}"/>
          </ac:spMkLst>
        </pc:spChg>
        <pc:spChg chg="mod">
          <ac:chgData name="Aurelien Domont" userId="6da7715ce44349b3" providerId="LiveId" clId="{8C97B853-E239-49C0-A36B-A3F2C855C3BA}" dt="2023-11-02T07:01:39.981" v="24152" actId="20577"/>
          <ac:spMkLst>
            <pc:docMk/>
            <pc:sldMk cId="1898782871" sldId="2580"/>
            <ac:spMk id="7" creationId="{74835C1F-E7CF-C9CB-0324-FEC2795999C5}"/>
          </ac:spMkLst>
        </pc:spChg>
        <pc:spChg chg="add del mod">
          <ac:chgData name="Aurelien Domont" userId="6da7715ce44349b3" providerId="LiveId" clId="{8C97B853-E239-49C0-A36B-A3F2C855C3BA}" dt="2023-11-02T07:01:42.917" v="24153" actId="478"/>
          <ac:spMkLst>
            <pc:docMk/>
            <pc:sldMk cId="1898782871" sldId="2580"/>
            <ac:spMk id="8" creationId="{D29EAE9E-C00C-2052-772E-08F6C8FCABEB}"/>
          </ac:spMkLst>
        </pc:spChg>
        <pc:spChg chg="add del mod">
          <ac:chgData name="Aurelien Domont" userId="6da7715ce44349b3" providerId="LiveId" clId="{8C97B853-E239-49C0-A36B-A3F2C855C3BA}" dt="2023-11-02T07:01:42.917" v="24153" actId="478"/>
          <ac:spMkLst>
            <pc:docMk/>
            <pc:sldMk cId="1898782871" sldId="2580"/>
            <ac:spMk id="9" creationId="{CF7ACDF2-6F4D-4AC4-2A95-401F064A5712}"/>
          </ac:spMkLst>
        </pc:spChg>
        <pc:spChg chg="del">
          <ac:chgData name="Aurelien Domont" userId="6da7715ce44349b3" providerId="LiveId" clId="{8C97B853-E239-49C0-A36B-A3F2C855C3BA}" dt="2023-11-02T07:00:25.980" v="24141" actId="478"/>
          <ac:spMkLst>
            <pc:docMk/>
            <pc:sldMk cId="1898782871" sldId="2580"/>
            <ac:spMk id="35" creationId="{C0AE94F3-3C6D-971B-1109-BF821BD48103}"/>
          </ac:spMkLst>
        </pc:spChg>
        <pc:spChg chg="del">
          <ac:chgData name="Aurelien Domont" userId="6da7715ce44349b3" providerId="LiveId" clId="{8C97B853-E239-49C0-A36B-A3F2C855C3BA}" dt="2023-11-02T07:00:25.980" v="24141" actId="478"/>
          <ac:spMkLst>
            <pc:docMk/>
            <pc:sldMk cId="1898782871" sldId="2580"/>
            <ac:spMk id="36" creationId="{8632E2A5-6D1B-847D-3FA0-CAEC8BD79B16}"/>
          </ac:spMkLst>
        </pc:spChg>
        <pc:spChg chg="del">
          <ac:chgData name="Aurelien Domont" userId="6da7715ce44349b3" providerId="LiveId" clId="{8C97B853-E239-49C0-A36B-A3F2C855C3BA}" dt="2023-11-02T07:00:25.980" v="24141" actId="478"/>
          <ac:spMkLst>
            <pc:docMk/>
            <pc:sldMk cId="1898782871" sldId="2580"/>
            <ac:spMk id="37" creationId="{E9C27E7C-9D32-CE7E-7986-CE88A2956420}"/>
          </ac:spMkLst>
        </pc:spChg>
        <pc:picChg chg="add mod">
          <ac:chgData name="Aurelien Domont" userId="6da7715ce44349b3" providerId="LiveId" clId="{8C97B853-E239-49C0-A36B-A3F2C855C3BA}" dt="2023-11-02T07:01:34.850" v="24143"/>
          <ac:picMkLst>
            <pc:docMk/>
            <pc:sldMk cId="1898782871" sldId="2580"/>
            <ac:picMk id="10" creationId="{66CA2E60-9961-DB0F-7BF9-540E29A60CF2}"/>
          </ac:picMkLst>
        </pc:picChg>
      </pc:sldChg>
      <pc:sldChg chg="addSp delSp modSp add mod">
        <pc:chgData name="Aurelien Domont" userId="6da7715ce44349b3" providerId="LiveId" clId="{8C97B853-E239-49C0-A36B-A3F2C855C3BA}" dt="2023-11-02T23:37:14.179" v="24420" actId="20577"/>
        <pc:sldMkLst>
          <pc:docMk/>
          <pc:sldMk cId="3658858448" sldId="2580"/>
        </pc:sldMkLst>
        <pc:spChg chg="mod">
          <ac:chgData name="Aurelien Domont" userId="6da7715ce44349b3" providerId="LiveId" clId="{8C97B853-E239-49C0-A36B-A3F2C855C3BA}" dt="2023-11-02T23:37:14.179" v="24420" actId="20577"/>
          <ac:spMkLst>
            <pc:docMk/>
            <pc:sldMk cId="3658858448" sldId="2580"/>
            <ac:spMk id="7" creationId="{74835C1F-E7CF-C9CB-0324-FEC2795999C5}"/>
          </ac:spMkLst>
        </pc:spChg>
        <pc:picChg chg="add mod">
          <ac:chgData name="Aurelien Domont" userId="6da7715ce44349b3" providerId="LiveId" clId="{8C97B853-E239-49C0-A36B-A3F2C855C3BA}" dt="2023-11-02T23:34:17.776" v="24304" actId="14861"/>
          <ac:picMkLst>
            <pc:docMk/>
            <pc:sldMk cId="3658858448" sldId="2580"/>
            <ac:picMk id="8" creationId="{747C5869-A30D-DA31-B67E-9AD957847ECA}"/>
          </ac:picMkLst>
        </pc:picChg>
        <pc:picChg chg="add mod">
          <ac:chgData name="Aurelien Domont" userId="6da7715ce44349b3" providerId="LiveId" clId="{8C97B853-E239-49C0-A36B-A3F2C855C3BA}" dt="2023-11-02T23:34:22.959" v="24305"/>
          <ac:picMkLst>
            <pc:docMk/>
            <pc:sldMk cId="3658858448" sldId="2580"/>
            <ac:picMk id="9" creationId="{7CCDDEEC-2922-0446-9DD9-0359830ADBF5}"/>
          </ac:picMkLst>
        </pc:picChg>
        <pc:picChg chg="del">
          <ac:chgData name="Aurelien Domont" userId="6da7715ce44349b3" providerId="LiveId" clId="{8C97B853-E239-49C0-A36B-A3F2C855C3BA}" dt="2023-11-02T23:34:07.148" v="24300" actId="478"/>
          <ac:picMkLst>
            <pc:docMk/>
            <pc:sldMk cId="3658858448" sldId="2580"/>
            <ac:picMk id="10" creationId="{66CA2E60-9961-DB0F-7BF9-540E29A60CF2}"/>
          </ac:picMkLst>
        </pc:picChg>
      </pc:sldChg>
      <pc:sldChg chg="del">
        <pc:chgData name="Aurelien Domont" userId="6da7715ce44349b3" providerId="LiveId" clId="{8C97B853-E239-49C0-A36B-A3F2C855C3BA}" dt="2023-11-02T05:26:32.510" v="1" actId="47"/>
        <pc:sldMkLst>
          <pc:docMk/>
          <pc:sldMk cId="3888118859" sldId="2580"/>
        </pc:sldMkLst>
      </pc:sldChg>
      <pc:sldChg chg="addSp delSp modSp add del mod">
        <pc:chgData name="Aurelien Domont" userId="6da7715ce44349b3" providerId="LiveId" clId="{8C97B853-E239-49C0-A36B-A3F2C855C3BA}" dt="2023-11-02T06:56:30.010" v="24055" actId="47"/>
        <pc:sldMkLst>
          <pc:docMk/>
          <pc:sldMk cId="3113746555" sldId="2581"/>
        </pc:sldMkLst>
        <pc:spChg chg="mod">
          <ac:chgData name="Aurelien Domont" userId="6da7715ce44349b3" providerId="LiveId" clId="{8C97B853-E239-49C0-A36B-A3F2C855C3BA}" dt="2023-11-02T06:56:16.384" v="24026" actId="948"/>
          <ac:spMkLst>
            <pc:docMk/>
            <pc:sldMk cId="3113746555" sldId="2581"/>
            <ac:spMk id="2" creationId="{CBE418EF-11DB-1047-ED86-93F471E3083F}"/>
          </ac:spMkLst>
        </pc:spChg>
        <pc:spChg chg="add del mod modVis">
          <ac:chgData name="Aurelien Domont" userId="6da7715ce44349b3" providerId="LiveId" clId="{8C97B853-E239-49C0-A36B-A3F2C855C3BA}" dt="2023-11-02T06:56:13.686" v="23988"/>
          <ac:spMkLst>
            <pc:docMk/>
            <pc:sldMk cId="3113746555" sldId="2581"/>
            <ac:spMk id="5" creationId="{B00BF252-BF03-A761-4FCE-071EB568E95C}"/>
          </ac:spMkLst>
        </pc:spChg>
        <pc:spChg chg="add del mod modVis">
          <ac:chgData name="Aurelien Domont" userId="6da7715ce44349b3" providerId="LiveId" clId="{8C97B853-E239-49C0-A36B-A3F2C855C3BA}" dt="2023-11-02T06:56:15.051" v="24019"/>
          <ac:spMkLst>
            <pc:docMk/>
            <pc:sldMk cId="3113746555" sldId="2581"/>
            <ac:spMk id="8" creationId="{6C669255-8864-F774-C1F5-3760D10C7C52}"/>
          </ac:spMkLst>
        </pc:spChg>
        <pc:spChg chg="add del mod modVis">
          <ac:chgData name="Aurelien Domont" userId="6da7715ce44349b3" providerId="LiveId" clId="{8C97B853-E239-49C0-A36B-A3F2C855C3BA}" dt="2023-11-02T06:56:16.402" v="24051"/>
          <ac:spMkLst>
            <pc:docMk/>
            <pc:sldMk cId="3113746555" sldId="2581"/>
            <ac:spMk id="9" creationId="{45E4FF1A-05E1-7FC9-0870-6BD3C98491C1}"/>
          </ac:spMkLst>
        </pc:spChg>
        <pc:graphicFrameChg chg="mod">
          <ac:chgData name="Aurelien Domont" userId="6da7715ce44349b3" providerId="LiveId" clId="{8C97B853-E239-49C0-A36B-A3F2C855C3BA}" dt="2023-11-02T06:56:16.402" v="24053"/>
          <ac:graphicFrameMkLst>
            <pc:docMk/>
            <pc:sldMk cId="3113746555" sldId="2581"/>
            <ac:graphicFrameMk id="6" creationId="{D5F8606D-2ABE-6BE3-C950-51E100B74379}"/>
          </ac:graphicFrameMkLst>
        </pc:graphicFrameChg>
      </pc:sldChg>
      <pc:sldChg chg="delSp modSp add mod">
        <pc:chgData name="Aurelien Domont" userId="6da7715ce44349b3" providerId="LiveId" clId="{8C97B853-E239-49C0-A36B-A3F2C855C3BA}" dt="2023-11-02T23:31:03.919" v="24288" actId="478"/>
        <pc:sldMkLst>
          <pc:docMk/>
          <pc:sldMk cId="3371668482" sldId="2581"/>
        </pc:sldMkLst>
        <pc:spChg chg="mod">
          <ac:chgData name="Aurelien Domont" userId="6da7715ce44349b3" providerId="LiveId" clId="{8C97B853-E239-49C0-A36B-A3F2C855C3BA}" dt="2023-11-02T23:30:46.690" v="24287" actId="207"/>
          <ac:spMkLst>
            <pc:docMk/>
            <pc:sldMk cId="3371668482" sldId="2581"/>
            <ac:spMk id="3" creationId="{7BC2ED5B-4F72-AE2F-0909-83D57A7256AA}"/>
          </ac:spMkLst>
        </pc:spChg>
        <pc:spChg chg="del">
          <ac:chgData name="Aurelien Domont" userId="6da7715ce44349b3" providerId="LiveId" clId="{8C97B853-E239-49C0-A36B-A3F2C855C3BA}" dt="2023-11-02T23:31:03.919" v="24288" actId="478"/>
          <ac:spMkLst>
            <pc:docMk/>
            <pc:sldMk cId="3371668482" sldId="2581"/>
            <ac:spMk id="25" creationId="{735AC304-9E4B-EFAE-956D-257C94F68E93}"/>
          </ac:spMkLst>
        </pc:spChg>
      </pc:sldChg>
      <pc:sldChg chg="del">
        <pc:chgData name="Aurelien Domont" userId="6da7715ce44349b3" providerId="LiveId" clId="{8C97B853-E239-49C0-A36B-A3F2C855C3BA}" dt="2023-11-02T05:26:32.510" v="1" actId="47"/>
        <pc:sldMkLst>
          <pc:docMk/>
          <pc:sldMk cId="3709114663" sldId="2581"/>
        </pc:sldMkLst>
      </pc:sldChg>
      <pc:sldChg chg="modSp add mod">
        <pc:chgData name="Aurelien Domont" userId="6da7715ce44349b3" providerId="LiveId" clId="{8C97B853-E239-49C0-A36B-A3F2C855C3BA}" dt="2023-11-02T23:40:01.559" v="24429" actId="207"/>
        <pc:sldMkLst>
          <pc:docMk/>
          <pc:sldMk cId="1980039990" sldId="2582"/>
        </pc:sldMkLst>
        <pc:spChg chg="mod">
          <ac:chgData name="Aurelien Domont" userId="6da7715ce44349b3" providerId="LiveId" clId="{8C97B853-E239-49C0-A36B-A3F2C855C3BA}" dt="2023-11-02T23:40:01.559" v="24429" actId="207"/>
          <ac:spMkLst>
            <pc:docMk/>
            <pc:sldMk cId="1980039990" sldId="2582"/>
            <ac:spMk id="3" creationId="{7BC2ED5B-4F72-AE2F-0909-83D57A7256AA}"/>
          </ac:spMkLst>
        </pc:spChg>
      </pc:sldChg>
      <pc:sldChg chg="add del">
        <pc:chgData name="Aurelien Domont" userId="6da7715ce44349b3" providerId="LiveId" clId="{8C97B853-E239-49C0-A36B-A3F2C855C3BA}" dt="2023-11-02T06:56:29.210" v="24054" actId="47"/>
        <pc:sldMkLst>
          <pc:docMk/>
          <pc:sldMk cId="3726466002" sldId="2582"/>
        </pc:sldMkLst>
      </pc:sldChg>
      <pc:sldChg chg="modSp add mod">
        <pc:chgData name="Aurelien Domont" userId="6da7715ce44349b3" providerId="LiveId" clId="{8C97B853-E239-49C0-A36B-A3F2C855C3BA}" dt="2023-11-02T23:31:14.808" v="24292" actId="207"/>
        <pc:sldMkLst>
          <pc:docMk/>
          <pc:sldMk cId="1154581266" sldId="2583"/>
        </pc:sldMkLst>
        <pc:spChg chg="mod">
          <ac:chgData name="Aurelien Domont" userId="6da7715ce44349b3" providerId="LiveId" clId="{8C97B853-E239-49C0-A36B-A3F2C855C3BA}" dt="2023-11-02T23:31:14.808" v="24292" actId="207"/>
          <ac:spMkLst>
            <pc:docMk/>
            <pc:sldMk cId="1154581266" sldId="2583"/>
            <ac:spMk id="3" creationId="{7BC2ED5B-4F72-AE2F-0909-83D57A7256AA}"/>
          </ac:spMkLst>
        </pc:spChg>
      </pc:sldChg>
      <pc:sldChg chg="del">
        <pc:chgData name="Aurelien Domont" userId="6da7715ce44349b3" providerId="LiveId" clId="{8C97B853-E239-49C0-A36B-A3F2C855C3BA}" dt="2023-11-02T05:26:32.510" v="1" actId="47"/>
        <pc:sldMkLst>
          <pc:docMk/>
          <pc:sldMk cId="2243542728" sldId="2583"/>
        </pc:sldMkLst>
      </pc:sldChg>
      <pc:sldChg chg="del">
        <pc:chgData name="Aurelien Domont" userId="6da7715ce44349b3" providerId="LiveId" clId="{8C97B853-E239-49C0-A36B-A3F2C855C3BA}" dt="2023-11-02T05:26:32.510" v="1" actId="47"/>
        <pc:sldMkLst>
          <pc:docMk/>
          <pc:sldMk cId="1659185181" sldId="2584"/>
        </pc:sldMkLst>
      </pc:sldChg>
      <pc:sldChg chg="modSp add mod">
        <pc:chgData name="Aurelien Domont" userId="6da7715ce44349b3" providerId="LiveId" clId="{8C97B853-E239-49C0-A36B-A3F2C855C3BA}" dt="2023-11-02T23:31:21.441" v="24294" actId="207"/>
        <pc:sldMkLst>
          <pc:docMk/>
          <pc:sldMk cId="2592324127" sldId="2584"/>
        </pc:sldMkLst>
        <pc:spChg chg="mod">
          <ac:chgData name="Aurelien Domont" userId="6da7715ce44349b3" providerId="LiveId" clId="{8C97B853-E239-49C0-A36B-A3F2C855C3BA}" dt="2023-11-02T23:31:21.441" v="24294" actId="207"/>
          <ac:spMkLst>
            <pc:docMk/>
            <pc:sldMk cId="2592324127" sldId="2584"/>
            <ac:spMk id="3" creationId="{7BC2ED5B-4F72-AE2F-0909-83D57A7256AA}"/>
          </ac:spMkLst>
        </pc:spChg>
      </pc:sldChg>
      <pc:sldChg chg="del">
        <pc:chgData name="Aurelien Domont" userId="6da7715ce44349b3" providerId="LiveId" clId="{8C97B853-E239-49C0-A36B-A3F2C855C3BA}" dt="2023-11-02T05:26:32.510" v="1" actId="47"/>
        <pc:sldMkLst>
          <pc:docMk/>
          <pc:sldMk cId="779593192" sldId="2585"/>
        </pc:sldMkLst>
      </pc:sldChg>
      <pc:sldChg chg="modSp add mod">
        <pc:chgData name="Aurelien Domont" userId="6da7715ce44349b3" providerId="LiveId" clId="{8C97B853-E239-49C0-A36B-A3F2C855C3BA}" dt="2023-11-02T23:31:35.329" v="24297" actId="207"/>
        <pc:sldMkLst>
          <pc:docMk/>
          <pc:sldMk cId="1550236728" sldId="2585"/>
        </pc:sldMkLst>
        <pc:spChg chg="mod">
          <ac:chgData name="Aurelien Domont" userId="6da7715ce44349b3" providerId="LiveId" clId="{8C97B853-E239-49C0-A36B-A3F2C855C3BA}" dt="2023-11-02T23:31:35.329" v="24297" actId="207"/>
          <ac:spMkLst>
            <pc:docMk/>
            <pc:sldMk cId="1550236728" sldId="2585"/>
            <ac:spMk id="3" creationId="{7BC2ED5B-4F72-AE2F-0909-83D57A7256AA}"/>
          </ac:spMkLst>
        </pc:spChg>
      </pc:sldChg>
      <pc:sldChg chg="addSp delSp modSp add del mod">
        <pc:chgData name="Aurelien Domont" userId="6da7715ce44349b3" providerId="LiveId" clId="{8C97B853-E239-49C0-A36B-A3F2C855C3BA}" dt="2023-11-02T23:36:55.413" v="24348" actId="2696"/>
        <pc:sldMkLst>
          <pc:docMk/>
          <pc:sldMk cId="3371267838" sldId="2586"/>
        </pc:sldMkLst>
        <pc:spChg chg="add mod">
          <ac:chgData name="Aurelien Domont" userId="6da7715ce44349b3" providerId="LiveId" clId="{8C97B853-E239-49C0-A36B-A3F2C855C3BA}" dt="2023-11-02T23:36:25.831" v="24313"/>
          <ac:spMkLst>
            <pc:docMk/>
            <pc:sldMk cId="3371267838" sldId="2586"/>
            <ac:spMk id="5" creationId="{7CD63772-5E89-DCCE-4D99-9597B0D658AA}"/>
          </ac:spMkLst>
        </pc:spChg>
        <pc:spChg chg="mod">
          <ac:chgData name="Aurelien Domont" userId="6da7715ce44349b3" providerId="LiveId" clId="{8C97B853-E239-49C0-A36B-A3F2C855C3BA}" dt="2023-11-02T23:36:08.820" v="24310" actId="20577"/>
          <ac:spMkLst>
            <pc:docMk/>
            <pc:sldMk cId="3371267838" sldId="2586"/>
            <ac:spMk id="7" creationId="{74835C1F-E7CF-C9CB-0324-FEC2795999C5}"/>
          </ac:spMkLst>
        </pc:spChg>
        <pc:spChg chg="add mod">
          <ac:chgData name="Aurelien Domont" userId="6da7715ce44349b3" providerId="LiveId" clId="{8C97B853-E239-49C0-A36B-A3F2C855C3BA}" dt="2023-11-02T23:36:25.831" v="24313"/>
          <ac:spMkLst>
            <pc:docMk/>
            <pc:sldMk cId="3371267838" sldId="2586"/>
            <ac:spMk id="8" creationId="{8E90CA46-2F65-83EA-D40C-D1FF25327993}"/>
          </ac:spMkLst>
        </pc:spChg>
        <pc:spChg chg="add mod">
          <ac:chgData name="Aurelien Domont" userId="6da7715ce44349b3" providerId="LiveId" clId="{8C97B853-E239-49C0-A36B-A3F2C855C3BA}" dt="2023-11-02T23:36:25.831" v="24313"/>
          <ac:spMkLst>
            <pc:docMk/>
            <pc:sldMk cId="3371267838" sldId="2586"/>
            <ac:spMk id="9" creationId="{A8E3F4C3-0264-EB0A-25FA-5A0E1F4C3ACD}"/>
          </ac:spMkLst>
        </pc:spChg>
        <pc:spChg chg="add mod">
          <ac:chgData name="Aurelien Domont" userId="6da7715ce44349b3" providerId="LiveId" clId="{8C97B853-E239-49C0-A36B-A3F2C855C3BA}" dt="2023-11-02T23:36:25.831" v="24313"/>
          <ac:spMkLst>
            <pc:docMk/>
            <pc:sldMk cId="3371267838" sldId="2586"/>
            <ac:spMk id="10" creationId="{3D4A470F-99DB-F750-6074-454B99078BDC}"/>
          </ac:spMkLst>
        </pc:spChg>
        <pc:spChg chg="add mod">
          <ac:chgData name="Aurelien Domont" userId="6da7715ce44349b3" providerId="LiveId" clId="{8C97B853-E239-49C0-A36B-A3F2C855C3BA}" dt="2023-11-02T23:36:25.831" v="24313"/>
          <ac:spMkLst>
            <pc:docMk/>
            <pc:sldMk cId="3371267838" sldId="2586"/>
            <ac:spMk id="11" creationId="{DB39231D-8070-495B-E314-8F85612A2521}"/>
          </ac:spMkLst>
        </pc:spChg>
        <pc:spChg chg="add mod">
          <ac:chgData name="Aurelien Domont" userId="6da7715ce44349b3" providerId="LiveId" clId="{8C97B853-E239-49C0-A36B-A3F2C855C3BA}" dt="2023-11-02T23:36:25.831" v="24313"/>
          <ac:spMkLst>
            <pc:docMk/>
            <pc:sldMk cId="3371267838" sldId="2586"/>
            <ac:spMk id="12" creationId="{8A830B46-3AC5-E925-8C21-6B370CB5A87C}"/>
          </ac:spMkLst>
        </pc:spChg>
        <pc:spChg chg="add mod">
          <ac:chgData name="Aurelien Domont" userId="6da7715ce44349b3" providerId="LiveId" clId="{8C97B853-E239-49C0-A36B-A3F2C855C3BA}" dt="2023-11-02T23:36:25.831" v="24313"/>
          <ac:spMkLst>
            <pc:docMk/>
            <pc:sldMk cId="3371267838" sldId="2586"/>
            <ac:spMk id="13" creationId="{A3213008-F4F9-0BFD-A9FD-CCB2DC653956}"/>
          </ac:spMkLst>
        </pc:spChg>
        <pc:spChg chg="add mod">
          <ac:chgData name="Aurelien Domont" userId="6da7715ce44349b3" providerId="LiveId" clId="{8C97B853-E239-49C0-A36B-A3F2C855C3BA}" dt="2023-11-02T23:36:48.433" v="24347" actId="20577"/>
          <ac:spMkLst>
            <pc:docMk/>
            <pc:sldMk cId="3371267838" sldId="2586"/>
            <ac:spMk id="14" creationId="{C7CE66D3-BC87-3CC8-B7D8-6F38B5349266}"/>
          </ac:spMkLst>
        </pc:spChg>
        <pc:spChg chg="add mod">
          <ac:chgData name="Aurelien Domont" userId="6da7715ce44349b3" providerId="LiveId" clId="{8C97B853-E239-49C0-A36B-A3F2C855C3BA}" dt="2023-11-02T23:36:25.831" v="24313"/>
          <ac:spMkLst>
            <pc:docMk/>
            <pc:sldMk cId="3371267838" sldId="2586"/>
            <ac:spMk id="15" creationId="{2B16D733-FFB7-DBB8-E831-5A5F4FACD98C}"/>
          </ac:spMkLst>
        </pc:spChg>
        <pc:spChg chg="add mod">
          <ac:chgData name="Aurelien Domont" userId="6da7715ce44349b3" providerId="LiveId" clId="{8C97B853-E239-49C0-A36B-A3F2C855C3BA}" dt="2023-11-02T23:36:25.831" v="24313"/>
          <ac:spMkLst>
            <pc:docMk/>
            <pc:sldMk cId="3371267838" sldId="2586"/>
            <ac:spMk id="16" creationId="{0AED1ED8-667D-19CF-07C6-244341DA7886}"/>
          </ac:spMkLst>
        </pc:spChg>
        <pc:spChg chg="add mod">
          <ac:chgData name="Aurelien Domont" userId="6da7715ce44349b3" providerId="LiveId" clId="{8C97B853-E239-49C0-A36B-A3F2C855C3BA}" dt="2023-11-02T23:36:25.831" v="24313"/>
          <ac:spMkLst>
            <pc:docMk/>
            <pc:sldMk cId="3371267838" sldId="2586"/>
            <ac:spMk id="17" creationId="{69FDAB35-91BF-7ACA-BC77-DC9F7045CEAC}"/>
          </ac:spMkLst>
        </pc:spChg>
        <pc:spChg chg="add mod">
          <ac:chgData name="Aurelien Domont" userId="6da7715ce44349b3" providerId="LiveId" clId="{8C97B853-E239-49C0-A36B-A3F2C855C3BA}" dt="2023-11-02T23:36:25.831" v="24313"/>
          <ac:spMkLst>
            <pc:docMk/>
            <pc:sldMk cId="3371267838" sldId="2586"/>
            <ac:spMk id="18" creationId="{E5A2821C-28DE-A992-4160-4BF8F5C0F6BA}"/>
          </ac:spMkLst>
        </pc:spChg>
        <pc:spChg chg="add mod">
          <ac:chgData name="Aurelien Domont" userId="6da7715ce44349b3" providerId="LiveId" clId="{8C97B853-E239-49C0-A36B-A3F2C855C3BA}" dt="2023-11-02T23:36:25.831" v="24313"/>
          <ac:spMkLst>
            <pc:docMk/>
            <pc:sldMk cId="3371267838" sldId="2586"/>
            <ac:spMk id="19" creationId="{36274914-D7F8-E77A-29DD-F36B3293350C}"/>
          </ac:spMkLst>
        </pc:spChg>
        <pc:spChg chg="add mod">
          <ac:chgData name="Aurelien Domont" userId="6da7715ce44349b3" providerId="LiveId" clId="{8C97B853-E239-49C0-A36B-A3F2C855C3BA}" dt="2023-11-02T23:36:25.831" v="24313"/>
          <ac:spMkLst>
            <pc:docMk/>
            <pc:sldMk cId="3371267838" sldId="2586"/>
            <ac:spMk id="20" creationId="{56FF93A0-EAD6-87BB-CCD3-1977E393ABC4}"/>
          </ac:spMkLst>
        </pc:spChg>
        <pc:spChg chg="add mod">
          <ac:chgData name="Aurelien Domont" userId="6da7715ce44349b3" providerId="LiveId" clId="{8C97B853-E239-49C0-A36B-A3F2C855C3BA}" dt="2023-11-02T23:36:25.831" v="24313"/>
          <ac:spMkLst>
            <pc:docMk/>
            <pc:sldMk cId="3371267838" sldId="2586"/>
            <ac:spMk id="21" creationId="{A50590B3-19BC-40B0-D6E0-0F115A3FBF6D}"/>
          </ac:spMkLst>
        </pc:spChg>
        <pc:spChg chg="add mod">
          <ac:chgData name="Aurelien Domont" userId="6da7715ce44349b3" providerId="LiveId" clId="{8C97B853-E239-49C0-A36B-A3F2C855C3BA}" dt="2023-11-02T23:36:32.016" v="24340" actId="1036"/>
          <ac:spMkLst>
            <pc:docMk/>
            <pc:sldMk cId="3371267838" sldId="2586"/>
            <ac:spMk id="23" creationId="{6FCD453F-45E7-C708-BB29-BF062699DF25}"/>
          </ac:spMkLst>
        </pc:spChg>
        <pc:spChg chg="add mod">
          <ac:chgData name="Aurelien Domont" userId="6da7715ce44349b3" providerId="LiveId" clId="{8C97B853-E239-49C0-A36B-A3F2C855C3BA}" dt="2023-11-02T23:36:32.016" v="24340" actId="1036"/>
          <ac:spMkLst>
            <pc:docMk/>
            <pc:sldMk cId="3371267838" sldId="2586"/>
            <ac:spMk id="24" creationId="{D153A30E-90B1-081A-FE52-05B8B92DF789}"/>
          </ac:spMkLst>
        </pc:spChg>
        <pc:spChg chg="add mod">
          <ac:chgData name="Aurelien Domont" userId="6da7715ce44349b3" providerId="LiveId" clId="{8C97B853-E239-49C0-A36B-A3F2C855C3BA}" dt="2023-11-02T23:36:32.016" v="24340" actId="1036"/>
          <ac:spMkLst>
            <pc:docMk/>
            <pc:sldMk cId="3371267838" sldId="2586"/>
            <ac:spMk id="25" creationId="{35166CC7-3A41-5983-CA3C-124EABD6080F}"/>
          </ac:spMkLst>
        </pc:spChg>
        <pc:spChg chg="add mod">
          <ac:chgData name="Aurelien Domont" userId="6da7715ce44349b3" providerId="LiveId" clId="{8C97B853-E239-49C0-A36B-A3F2C855C3BA}" dt="2023-11-02T23:36:32.016" v="24340" actId="1036"/>
          <ac:spMkLst>
            <pc:docMk/>
            <pc:sldMk cId="3371267838" sldId="2586"/>
            <ac:spMk id="26" creationId="{98AB6E09-1783-8656-EA96-4902DA8F852B}"/>
          </ac:spMkLst>
        </pc:spChg>
        <pc:spChg chg="del">
          <ac:chgData name="Aurelien Domont" userId="6da7715ce44349b3" providerId="LiveId" clId="{8C97B853-E239-49C0-A36B-A3F2C855C3BA}" dt="2023-11-02T23:36:11.714" v="24311" actId="478"/>
          <ac:spMkLst>
            <pc:docMk/>
            <pc:sldMk cId="3371267838" sldId="2586"/>
            <ac:spMk id="53" creationId="{58E6B953-7B5B-AF6A-C57F-816EC32A56FC}"/>
          </ac:spMkLst>
        </pc:spChg>
        <pc:spChg chg="del">
          <ac:chgData name="Aurelien Domont" userId="6da7715ce44349b3" providerId="LiveId" clId="{8C97B853-E239-49C0-A36B-A3F2C855C3BA}" dt="2023-11-02T23:36:11.714" v="24311" actId="478"/>
          <ac:spMkLst>
            <pc:docMk/>
            <pc:sldMk cId="3371267838" sldId="2586"/>
            <ac:spMk id="54" creationId="{27D90748-0CFA-86AB-216F-8D0C64A3C8EE}"/>
          </ac:spMkLst>
        </pc:spChg>
        <pc:spChg chg="del">
          <ac:chgData name="Aurelien Domont" userId="6da7715ce44349b3" providerId="LiveId" clId="{8C97B853-E239-49C0-A36B-A3F2C855C3BA}" dt="2023-11-02T23:36:11.714" v="24311" actId="478"/>
          <ac:spMkLst>
            <pc:docMk/>
            <pc:sldMk cId="3371267838" sldId="2586"/>
            <ac:spMk id="55" creationId="{ECEFFF42-0C4F-6D4D-082E-D1CF2F25234E}"/>
          </ac:spMkLst>
        </pc:spChg>
        <pc:spChg chg="del">
          <ac:chgData name="Aurelien Domont" userId="6da7715ce44349b3" providerId="LiveId" clId="{8C97B853-E239-49C0-A36B-A3F2C855C3BA}" dt="2023-11-02T23:36:11.714" v="24311" actId="478"/>
          <ac:spMkLst>
            <pc:docMk/>
            <pc:sldMk cId="3371267838" sldId="2586"/>
            <ac:spMk id="56" creationId="{51563BF2-737E-1EBF-406E-325E6FC99B47}"/>
          </ac:spMkLst>
        </pc:spChg>
        <pc:spChg chg="del">
          <ac:chgData name="Aurelien Domont" userId="6da7715ce44349b3" providerId="LiveId" clId="{8C97B853-E239-49C0-A36B-A3F2C855C3BA}" dt="2023-11-02T23:36:11.714" v="24311" actId="478"/>
          <ac:spMkLst>
            <pc:docMk/>
            <pc:sldMk cId="3371267838" sldId="2586"/>
            <ac:spMk id="57" creationId="{192F0DD2-8568-BDEC-5A8E-C47D13AB9C8C}"/>
          </ac:spMkLst>
        </pc:spChg>
        <pc:spChg chg="del">
          <ac:chgData name="Aurelien Domont" userId="6da7715ce44349b3" providerId="LiveId" clId="{8C97B853-E239-49C0-A36B-A3F2C855C3BA}" dt="2023-11-02T23:36:11.714" v="24311" actId="478"/>
          <ac:spMkLst>
            <pc:docMk/>
            <pc:sldMk cId="3371267838" sldId="2586"/>
            <ac:spMk id="58" creationId="{EB8B334D-E6D4-5F22-1DCC-CB6F9EF2820E}"/>
          </ac:spMkLst>
        </pc:spChg>
        <pc:spChg chg="del">
          <ac:chgData name="Aurelien Domont" userId="6da7715ce44349b3" providerId="LiveId" clId="{8C97B853-E239-49C0-A36B-A3F2C855C3BA}" dt="2023-11-02T23:36:11.714" v="24311" actId="478"/>
          <ac:spMkLst>
            <pc:docMk/>
            <pc:sldMk cId="3371267838" sldId="2586"/>
            <ac:spMk id="59" creationId="{6A152309-DEC6-A8FD-9B6B-14FBA8E1E3C9}"/>
          </ac:spMkLst>
        </pc:spChg>
        <pc:spChg chg="del">
          <ac:chgData name="Aurelien Domont" userId="6da7715ce44349b3" providerId="LiveId" clId="{8C97B853-E239-49C0-A36B-A3F2C855C3BA}" dt="2023-11-02T23:36:11.714" v="24311" actId="478"/>
          <ac:spMkLst>
            <pc:docMk/>
            <pc:sldMk cId="3371267838" sldId="2586"/>
            <ac:spMk id="60" creationId="{54D9859E-FC8A-7236-70AF-0029D4ADB85C}"/>
          </ac:spMkLst>
        </pc:spChg>
        <pc:spChg chg="del">
          <ac:chgData name="Aurelien Domont" userId="6da7715ce44349b3" providerId="LiveId" clId="{8C97B853-E239-49C0-A36B-A3F2C855C3BA}" dt="2023-11-02T23:36:11.714" v="24311" actId="478"/>
          <ac:spMkLst>
            <pc:docMk/>
            <pc:sldMk cId="3371267838" sldId="2586"/>
            <ac:spMk id="61" creationId="{BF848191-D095-6964-21DF-5BE8DF86D483}"/>
          </ac:spMkLst>
        </pc:spChg>
        <pc:spChg chg="del">
          <ac:chgData name="Aurelien Domont" userId="6da7715ce44349b3" providerId="LiveId" clId="{8C97B853-E239-49C0-A36B-A3F2C855C3BA}" dt="2023-11-02T23:36:11.714" v="24311" actId="478"/>
          <ac:spMkLst>
            <pc:docMk/>
            <pc:sldMk cId="3371267838" sldId="2586"/>
            <ac:spMk id="62" creationId="{7CF347B0-C8D2-32A3-BA58-3DF7B846F1B4}"/>
          </ac:spMkLst>
        </pc:spChg>
        <pc:spChg chg="del">
          <ac:chgData name="Aurelien Domont" userId="6da7715ce44349b3" providerId="LiveId" clId="{8C97B853-E239-49C0-A36B-A3F2C855C3BA}" dt="2023-11-02T23:36:11.714" v="24311" actId="478"/>
          <ac:spMkLst>
            <pc:docMk/>
            <pc:sldMk cId="3371267838" sldId="2586"/>
            <ac:spMk id="63" creationId="{4C4AC211-229A-0249-DDEA-7F83AD0F798D}"/>
          </ac:spMkLst>
        </pc:spChg>
        <pc:spChg chg="del">
          <ac:chgData name="Aurelien Domont" userId="6da7715ce44349b3" providerId="LiveId" clId="{8C97B853-E239-49C0-A36B-A3F2C855C3BA}" dt="2023-11-02T23:36:11.714" v="24311" actId="478"/>
          <ac:spMkLst>
            <pc:docMk/>
            <pc:sldMk cId="3371267838" sldId="2586"/>
            <ac:spMk id="64" creationId="{C139EB97-A750-FE8D-FCBB-93D702AA4035}"/>
          </ac:spMkLst>
        </pc:spChg>
        <pc:spChg chg="del">
          <ac:chgData name="Aurelien Domont" userId="6da7715ce44349b3" providerId="LiveId" clId="{8C97B853-E239-49C0-A36B-A3F2C855C3BA}" dt="2023-11-02T23:36:11.714" v="24311" actId="478"/>
          <ac:spMkLst>
            <pc:docMk/>
            <pc:sldMk cId="3371267838" sldId="2586"/>
            <ac:spMk id="65" creationId="{92CD25C3-498A-4A34-8361-3C6B9A57E2E8}"/>
          </ac:spMkLst>
        </pc:spChg>
        <pc:spChg chg="del">
          <ac:chgData name="Aurelien Domont" userId="6da7715ce44349b3" providerId="LiveId" clId="{8C97B853-E239-49C0-A36B-A3F2C855C3BA}" dt="2023-11-02T23:36:11.714" v="24311" actId="478"/>
          <ac:spMkLst>
            <pc:docMk/>
            <pc:sldMk cId="3371267838" sldId="2586"/>
            <ac:spMk id="66" creationId="{21CE777A-6602-7DC1-B1B6-A2CE9794BA89}"/>
          </ac:spMkLst>
        </pc:spChg>
        <pc:spChg chg="del">
          <ac:chgData name="Aurelien Domont" userId="6da7715ce44349b3" providerId="LiveId" clId="{8C97B853-E239-49C0-A36B-A3F2C855C3BA}" dt="2023-11-02T23:36:11.714" v="24311" actId="478"/>
          <ac:spMkLst>
            <pc:docMk/>
            <pc:sldMk cId="3371267838" sldId="2586"/>
            <ac:spMk id="67" creationId="{1A1F0516-CDEC-C17E-9454-497E8547D756}"/>
          </ac:spMkLst>
        </pc:spChg>
        <pc:spChg chg="del">
          <ac:chgData name="Aurelien Domont" userId="6da7715ce44349b3" providerId="LiveId" clId="{8C97B853-E239-49C0-A36B-A3F2C855C3BA}" dt="2023-11-02T23:36:25.477" v="24312" actId="478"/>
          <ac:spMkLst>
            <pc:docMk/>
            <pc:sldMk cId="3371267838" sldId="2586"/>
            <ac:spMk id="84" creationId="{7F293523-9E60-FA88-88A4-0549A7A91AF8}"/>
          </ac:spMkLst>
        </pc:spChg>
        <pc:spChg chg="del">
          <ac:chgData name="Aurelien Domont" userId="6da7715ce44349b3" providerId="LiveId" clId="{8C97B853-E239-49C0-A36B-A3F2C855C3BA}" dt="2023-11-02T23:36:25.477" v="24312" actId="478"/>
          <ac:spMkLst>
            <pc:docMk/>
            <pc:sldMk cId="3371267838" sldId="2586"/>
            <ac:spMk id="85" creationId="{142355BE-5D6E-CBDC-7B35-7901FA8F24B1}"/>
          </ac:spMkLst>
        </pc:spChg>
        <pc:spChg chg="del">
          <ac:chgData name="Aurelien Domont" userId="6da7715ce44349b3" providerId="LiveId" clId="{8C97B853-E239-49C0-A36B-A3F2C855C3BA}" dt="2023-11-02T23:36:25.477" v="24312" actId="478"/>
          <ac:spMkLst>
            <pc:docMk/>
            <pc:sldMk cId="3371267838" sldId="2586"/>
            <ac:spMk id="86" creationId="{901B43EF-9E71-DEF4-6745-D739AFC20F29}"/>
          </ac:spMkLst>
        </pc:spChg>
        <pc:grpChg chg="del">
          <ac:chgData name="Aurelien Domont" userId="6da7715ce44349b3" providerId="LiveId" clId="{8C97B853-E239-49C0-A36B-A3F2C855C3BA}" dt="2023-11-02T23:36:11.714" v="24311" actId="478"/>
          <ac:grpSpMkLst>
            <pc:docMk/>
            <pc:sldMk cId="3371267838" sldId="2586"/>
            <ac:grpSpMk id="68" creationId="{84C577E4-160E-EC42-D16C-C33991E845FA}"/>
          </ac:grpSpMkLst>
        </pc:grpChg>
        <pc:grpChg chg="del">
          <ac:chgData name="Aurelien Domont" userId="6da7715ce44349b3" providerId="LiveId" clId="{8C97B853-E239-49C0-A36B-A3F2C855C3BA}" dt="2023-11-02T23:36:11.714" v="24311" actId="478"/>
          <ac:grpSpMkLst>
            <pc:docMk/>
            <pc:sldMk cId="3371267838" sldId="2586"/>
            <ac:grpSpMk id="72" creationId="{E1E9E8C9-282B-4A97-3D1F-7A136BC82AB3}"/>
          </ac:grpSpMkLst>
        </pc:grpChg>
        <pc:grpChg chg="del">
          <ac:chgData name="Aurelien Domont" userId="6da7715ce44349b3" providerId="LiveId" clId="{8C97B853-E239-49C0-A36B-A3F2C855C3BA}" dt="2023-11-02T23:36:11.714" v="24311" actId="478"/>
          <ac:grpSpMkLst>
            <pc:docMk/>
            <pc:sldMk cId="3371267838" sldId="2586"/>
            <ac:grpSpMk id="76" creationId="{20B73120-4AE8-D2FF-7F34-44C198C8ACD9}"/>
          </ac:grpSpMkLst>
        </pc:grpChg>
        <pc:grpChg chg="del">
          <ac:chgData name="Aurelien Domont" userId="6da7715ce44349b3" providerId="LiveId" clId="{8C97B853-E239-49C0-A36B-A3F2C855C3BA}" dt="2023-11-02T23:36:11.714" v="24311" actId="478"/>
          <ac:grpSpMkLst>
            <pc:docMk/>
            <pc:sldMk cId="3371267838" sldId="2586"/>
            <ac:grpSpMk id="80" creationId="{CFCDC543-4E9B-A63C-F2FC-6C44CB66D62C}"/>
          </ac:grpSpMkLst>
        </pc:grpChg>
        <pc:cxnChg chg="add mod">
          <ac:chgData name="Aurelien Domont" userId="6da7715ce44349b3" providerId="LiveId" clId="{8C97B853-E239-49C0-A36B-A3F2C855C3BA}" dt="2023-11-02T23:36:25.831" v="24313"/>
          <ac:cxnSpMkLst>
            <pc:docMk/>
            <pc:sldMk cId="3371267838" sldId="2586"/>
            <ac:cxnSpMk id="22" creationId="{FBD80D96-5E61-2BE7-07A5-B5198E7A3CE6}"/>
          </ac:cxnSpMkLst>
        </pc:cxnChg>
      </pc:sldChg>
      <pc:sldChg chg="addSp delSp modSp add mod">
        <pc:chgData name="Aurelien Domont" userId="6da7715ce44349b3" providerId="LiveId" clId="{8C97B853-E239-49C0-A36B-A3F2C855C3BA}" dt="2023-11-02T23:40:21.192" v="24526"/>
        <pc:sldMkLst>
          <pc:docMk/>
          <pc:sldMk cId="3493403752" sldId="2586"/>
        </pc:sldMkLst>
        <pc:spChg chg="mod">
          <ac:chgData name="Aurelien Domont" userId="6da7715ce44349b3" providerId="LiveId" clId="{8C97B853-E239-49C0-A36B-A3F2C855C3BA}" dt="2023-11-02T23:40:21.154" v="24499" actId="948"/>
          <ac:spMkLst>
            <pc:docMk/>
            <pc:sldMk cId="3493403752" sldId="2586"/>
            <ac:spMk id="2" creationId="{CBE418EF-11DB-1047-ED86-93F471E3083F}"/>
          </ac:spMkLst>
        </pc:spChg>
        <pc:spChg chg="mod">
          <ac:chgData name="Aurelien Domont" userId="6da7715ce44349b3" providerId="LiveId" clId="{8C97B853-E239-49C0-A36B-A3F2C855C3BA}" dt="2023-11-02T23:37:06.300" v="24418" actId="20577"/>
          <ac:spMkLst>
            <pc:docMk/>
            <pc:sldMk cId="3493403752" sldId="2586"/>
            <ac:spMk id="7" creationId="{74835C1F-E7CF-C9CB-0324-FEC2795999C5}"/>
          </ac:spMkLst>
        </pc:spChg>
        <pc:spChg chg="add del mod modVis">
          <ac:chgData name="Aurelien Domont" userId="6da7715ce44349b3" providerId="LiveId" clId="{8C97B853-E239-49C0-A36B-A3F2C855C3BA}" dt="2023-11-02T23:37:01.231" v="24380"/>
          <ac:spMkLst>
            <pc:docMk/>
            <pc:sldMk cId="3493403752" sldId="2586"/>
            <ac:spMk id="27" creationId="{1598EAB2-B913-B751-6AB0-C3F47D431A07}"/>
          </ac:spMkLst>
        </pc:spChg>
        <pc:spChg chg="add del mod modVis">
          <ac:chgData name="Aurelien Domont" userId="6da7715ce44349b3" providerId="LiveId" clId="{8C97B853-E239-49C0-A36B-A3F2C855C3BA}" dt="2023-11-02T23:37:02.887" v="24414"/>
          <ac:spMkLst>
            <pc:docMk/>
            <pc:sldMk cId="3493403752" sldId="2586"/>
            <ac:spMk id="28" creationId="{47ED7244-EBB0-5DDD-A81B-E21AA88AF89A}"/>
          </ac:spMkLst>
        </pc:spChg>
        <pc:spChg chg="add del mod modVis">
          <ac:chgData name="Aurelien Domont" userId="6da7715ce44349b3" providerId="LiveId" clId="{8C97B853-E239-49C0-A36B-A3F2C855C3BA}" dt="2023-11-02T23:40:18.586" v="24460"/>
          <ac:spMkLst>
            <pc:docMk/>
            <pc:sldMk cId="3493403752" sldId="2586"/>
            <ac:spMk id="31" creationId="{91E9C8FF-BC34-6B94-AC7E-0C96A23F0309}"/>
          </ac:spMkLst>
        </pc:spChg>
        <pc:spChg chg="add del mod modVis">
          <ac:chgData name="Aurelien Domont" userId="6da7715ce44349b3" providerId="LiveId" clId="{8C97B853-E239-49C0-A36B-A3F2C855C3BA}" dt="2023-11-02T23:40:19.266" v="24489"/>
          <ac:spMkLst>
            <pc:docMk/>
            <pc:sldMk cId="3493403752" sldId="2586"/>
            <ac:spMk id="32" creationId="{7CACA1E0-06B4-4AD3-6A56-A3D01D2D56EF}"/>
          </ac:spMkLst>
        </pc:spChg>
        <pc:spChg chg="add del mod modVis">
          <ac:chgData name="Aurelien Domont" userId="6da7715ce44349b3" providerId="LiveId" clId="{8C97B853-E239-49C0-A36B-A3F2C855C3BA}" dt="2023-11-02T23:40:21.185" v="24524"/>
          <ac:spMkLst>
            <pc:docMk/>
            <pc:sldMk cId="3493403752" sldId="2586"/>
            <ac:spMk id="33" creationId="{6ADFC6AC-F02E-49A1-E342-14B817795F5B}"/>
          </ac:spMkLst>
        </pc:spChg>
        <pc:graphicFrameChg chg="mod">
          <ac:chgData name="Aurelien Domont" userId="6da7715ce44349b3" providerId="LiveId" clId="{8C97B853-E239-49C0-A36B-A3F2C855C3BA}" dt="2023-11-02T23:40:21.192" v="24526"/>
          <ac:graphicFrameMkLst>
            <pc:docMk/>
            <pc:sldMk cId="3493403752" sldId="2586"/>
            <ac:graphicFrameMk id="6" creationId="{D5F8606D-2ABE-6BE3-C950-51E100B74379}"/>
          </ac:graphicFrameMkLst>
        </pc:graphicFrameChg>
      </pc:sldChg>
      <pc:sldChg chg="addSp delSp modSp add mod">
        <pc:chgData name="Aurelien Domont" userId="6da7715ce44349b3" providerId="LiveId" clId="{8C97B853-E239-49C0-A36B-A3F2C855C3BA}" dt="2023-11-02T23:52:15.070" v="33917"/>
        <pc:sldMkLst>
          <pc:docMk/>
          <pc:sldMk cId="2158731188" sldId="2587"/>
        </pc:sldMkLst>
        <pc:spChg chg="add mod">
          <ac:chgData name="Aurelien Domont" userId="6da7715ce44349b3" providerId="LiveId" clId="{8C97B853-E239-49C0-A36B-A3F2C855C3BA}" dt="2023-11-02T23:42:33.010" v="24559"/>
          <ac:spMkLst>
            <pc:docMk/>
            <pc:sldMk cId="2158731188" sldId="2587"/>
            <ac:spMk id="9" creationId="{C3421805-B9A9-083E-D519-1F923A89AA3D}"/>
          </ac:spMkLst>
        </pc:spChg>
        <pc:spChg chg="mod">
          <ac:chgData name="Aurelien Domont" userId="6da7715ce44349b3" providerId="LiveId" clId="{8C97B853-E239-49C0-A36B-A3F2C855C3BA}" dt="2023-11-02T23:42:27.864" v="24558" actId="20577"/>
          <ac:spMkLst>
            <pc:docMk/>
            <pc:sldMk cId="2158731188" sldId="2587"/>
            <ac:spMk id="11" creationId="{8CDB47F6-F264-992A-EF0E-0D24818573CF}"/>
          </ac:spMkLst>
        </pc:spChg>
        <pc:spChg chg="del">
          <ac:chgData name="Aurelien Domont" userId="6da7715ce44349b3" providerId="LiveId" clId="{8C97B853-E239-49C0-A36B-A3F2C855C3BA}" dt="2023-11-02T23:42:25.791" v="24556" actId="478"/>
          <ac:spMkLst>
            <pc:docMk/>
            <pc:sldMk cId="2158731188" sldId="2587"/>
            <ac:spMk id="12" creationId="{8D73851B-8966-4AF0-AF20-D174C57660CC}"/>
          </ac:spMkLst>
        </pc:spChg>
        <pc:spChg chg="del">
          <ac:chgData name="Aurelien Domont" userId="6da7715ce44349b3" providerId="LiveId" clId="{8C97B853-E239-49C0-A36B-A3F2C855C3BA}" dt="2023-11-02T23:42:25.791" v="24556" actId="478"/>
          <ac:spMkLst>
            <pc:docMk/>
            <pc:sldMk cId="2158731188" sldId="2587"/>
            <ac:spMk id="14" creationId="{71FA808A-5F3F-4B55-AA71-8920411EE028}"/>
          </ac:spMkLst>
        </pc:spChg>
        <pc:spChg chg="del">
          <ac:chgData name="Aurelien Domont" userId="6da7715ce44349b3" providerId="LiveId" clId="{8C97B853-E239-49C0-A36B-A3F2C855C3BA}" dt="2023-11-02T23:42:25.791" v="24556" actId="478"/>
          <ac:spMkLst>
            <pc:docMk/>
            <pc:sldMk cId="2158731188" sldId="2587"/>
            <ac:spMk id="15" creationId="{B4BC8757-7389-421F-97CC-B24B61014A29}"/>
          </ac:spMkLst>
        </pc:spChg>
        <pc:spChg chg="del">
          <ac:chgData name="Aurelien Domont" userId="6da7715ce44349b3" providerId="LiveId" clId="{8C97B853-E239-49C0-A36B-A3F2C855C3BA}" dt="2023-11-02T23:42:25.791" v="24556" actId="478"/>
          <ac:spMkLst>
            <pc:docMk/>
            <pc:sldMk cId="2158731188" sldId="2587"/>
            <ac:spMk id="20" creationId="{8CE587B6-8144-4628-93BF-A402D72D4191}"/>
          </ac:spMkLst>
        </pc:spChg>
        <pc:spChg chg="add mod">
          <ac:chgData name="Aurelien Domont" userId="6da7715ce44349b3" providerId="LiveId" clId="{8C97B853-E239-49C0-A36B-A3F2C855C3BA}" dt="2023-11-02T23:42:33.010" v="24559"/>
          <ac:spMkLst>
            <pc:docMk/>
            <pc:sldMk cId="2158731188" sldId="2587"/>
            <ac:spMk id="21" creationId="{B043C1C1-7F13-BEE3-DBEA-40A8E7788D28}"/>
          </ac:spMkLst>
        </pc:spChg>
        <pc:spChg chg="del">
          <ac:chgData name="Aurelien Domont" userId="6da7715ce44349b3" providerId="LiveId" clId="{8C97B853-E239-49C0-A36B-A3F2C855C3BA}" dt="2023-11-02T23:42:25.791" v="24556" actId="478"/>
          <ac:spMkLst>
            <pc:docMk/>
            <pc:sldMk cId="2158731188" sldId="2587"/>
            <ac:spMk id="23" creationId="{DE551130-DBA0-4632-8911-154288F2401C}"/>
          </ac:spMkLst>
        </pc:spChg>
        <pc:spChg chg="mod">
          <ac:chgData name="Aurelien Domont" userId="6da7715ce44349b3" providerId="LiveId" clId="{8C97B853-E239-49C0-A36B-A3F2C855C3BA}" dt="2023-11-02T23:42:33.010" v="24559"/>
          <ac:spMkLst>
            <pc:docMk/>
            <pc:sldMk cId="2158731188" sldId="2587"/>
            <ac:spMk id="24" creationId="{2889AC5C-F8BB-A6BD-C4F1-F4D1F885C052}"/>
          </ac:spMkLst>
        </pc:spChg>
        <pc:spChg chg="del">
          <ac:chgData name="Aurelien Domont" userId="6da7715ce44349b3" providerId="LiveId" clId="{8C97B853-E239-49C0-A36B-A3F2C855C3BA}" dt="2023-11-02T23:42:25.791" v="24556" actId="478"/>
          <ac:spMkLst>
            <pc:docMk/>
            <pc:sldMk cId="2158731188" sldId="2587"/>
            <ac:spMk id="25" creationId="{587FC959-9D76-4417-A0F1-91619E9EB742}"/>
          </ac:spMkLst>
        </pc:spChg>
        <pc:spChg chg="del">
          <ac:chgData name="Aurelien Domont" userId="6da7715ce44349b3" providerId="LiveId" clId="{8C97B853-E239-49C0-A36B-A3F2C855C3BA}" dt="2023-11-02T23:42:25.791" v="24556" actId="478"/>
          <ac:spMkLst>
            <pc:docMk/>
            <pc:sldMk cId="2158731188" sldId="2587"/>
            <ac:spMk id="29" creationId="{AE95E0A7-C93B-434C-87DB-C458A6B950DF}"/>
          </ac:spMkLst>
        </pc:spChg>
        <pc:spChg chg="del">
          <ac:chgData name="Aurelien Domont" userId="6da7715ce44349b3" providerId="LiveId" clId="{8C97B853-E239-49C0-A36B-A3F2C855C3BA}" dt="2023-11-02T23:42:25.791" v="24556" actId="478"/>
          <ac:spMkLst>
            <pc:docMk/>
            <pc:sldMk cId="2158731188" sldId="2587"/>
            <ac:spMk id="30" creationId="{CD0A0A59-B83E-4417-8744-329A737F6FB2}"/>
          </ac:spMkLst>
        </pc:spChg>
        <pc:spChg chg="del">
          <ac:chgData name="Aurelien Domont" userId="6da7715ce44349b3" providerId="LiveId" clId="{8C97B853-E239-49C0-A36B-A3F2C855C3BA}" dt="2023-11-02T23:42:25.791" v="24556" actId="478"/>
          <ac:spMkLst>
            <pc:docMk/>
            <pc:sldMk cId="2158731188" sldId="2587"/>
            <ac:spMk id="31" creationId="{A244DEAF-940A-42DE-B8E1-DFEBC741CA87}"/>
          </ac:spMkLst>
        </pc:spChg>
        <pc:spChg chg="del">
          <ac:chgData name="Aurelien Domont" userId="6da7715ce44349b3" providerId="LiveId" clId="{8C97B853-E239-49C0-A36B-A3F2C855C3BA}" dt="2023-11-02T23:42:25.791" v="24556" actId="478"/>
          <ac:spMkLst>
            <pc:docMk/>
            <pc:sldMk cId="2158731188" sldId="2587"/>
            <ac:spMk id="35" creationId="{27C26B59-8CB6-4891-9E5B-E084A632EDED}"/>
          </ac:spMkLst>
        </pc:spChg>
        <pc:spChg chg="del">
          <ac:chgData name="Aurelien Domont" userId="6da7715ce44349b3" providerId="LiveId" clId="{8C97B853-E239-49C0-A36B-A3F2C855C3BA}" dt="2023-11-02T23:42:25.791" v="24556" actId="478"/>
          <ac:spMkLst>
            <pc:docMk/>
            <pc:sldMk cId="2158731188" sldId="2587"/>
            <ac:spMk id="36" creationId="{2B57DD46-4BB4-4CB4-BD37-0BBE713E57E0}"/>
          </ac:spMkLst>
        </pc:spChg>
        <pc:spChg chg="del">
          <ac:chgData name="Aurelien Domont" userId="6da7715ce44349b3" providerId="LiveId" clId="{8C97B853-E239-49C0-A36B-A3F2C855C3BA}" dt="2023-11-02T23:42:25.791" v="24556" actId="478"/>
          <ac:spMkLst>
            <pc:docMk/>
            <pc:sldMk cId="2158731188" sldId="2587"/>
            <ac:spMk id="37" creationId="{01450FF3-CF51-4073-8E12-A155135D4E92}"/>
          </ac:spMkLst>
        </pc:spChg>
        <pc:spChg chg="del">
          <ac:chgData name="Aurelien Domont" userId="6da7715ce44349b3" providerId="LiveId" clId="{8C97B853-E239-49C0-A36B-A3F2C855C3BA}" dt="2023-11-02T23:42:25.791" v="24556" actId="478"/>
          <ac:spMkLst>
            <pc:docMk/>
            <pc:sldMk cId="2158731188" sldId="2587"/>
            <ac:spMk id="41" creationId="{D6F051A2-8AC7-401B-A57A-E4AFF182B124}"/>
          </ac:spMkLst>
        </pc:spChg>
        <pc:spChg chg="del">
          <ac:chgData name="Aurelien Domont" userId="6da7715ce44349b3" providerId="LiveId" clId="{8C97B853-E239-49C0-A36B-A3F2C855C3BA}" dt="2023-11-02T23:42:25.791" v="24556" actId="478"/>
          <ac:spMkLst>
            <pc:docMk/>
            <pc:sldMk cId="2158731188" sldId="2587"/>
            <ac:spMk id="42" creationId="{1DA88328-B6C2-45C8-8C0A-72F0165EC51B}"/>
          </ac:spMkLst>
        </pc:spChg>
        <pc:spChg chg="del">
          <ac:chgData name="Aurelien Domont" userId="6da7715ce44349b3" providerId="LiveId" clId="{8C97B853-E239-49C0-A36B-A3F2C855C3BA}" dt="2023-11-02T23:42:25.791" v="24556" actId="478"/>
          <ac:spMkLst>
            <pc:docMk/>
            <pc:sldMk cId="2158731188" sldId="2587"/>
            <ac:spMk id="43" creationId="{CB11810C-CC63-475E-AD04-A2CBB50A9496}"/>
          </ac:spMkLst>
        </pc:spChg>
        <pc:spChg chg="del">
          <ac:chgData name="Aurelien Domont" userId="6da7715ce44349b3" providerId="LiveId" clId="{8C97B853-E239-49C0-A36B-A3F2C855C3BA}" dt="2023-11-02T23:42:25.791" v="24556" actId="478"/>
          <ac:spMkLst>
            <pc:docMk/>
            <pc:sldMk cId="2158731188" sldId="2587"/>
            <ac:spMk id="44" creationId="{F0FD547D-B657-4C4C-B79F-83F1E5779909}"/>
          </ac:spMkLst>
        </pc:spChg>
        <pc:spChg chg="del">
          <ac:chgData name="Aurelien Domont" userId="6da7715ce44349b3" providerId="LiveId" clId="{8C97B853-E239-49C0-A36B-A3F2C855C3BA}" dt="2023-11-02T23:42:25.791" v="24556" actId="478"/>
          <ac:spMkLst>
            <pc:docMk/>
            <pc:sldMk cId="2158731188" sldId="2587"/>
            <ac:spMk id="46" creationId="{44A1FB23-C17C-41DA-9304-A51A4D6292CF}"/>
          </ac:spMkLst>
        </pc:spChg>
        <pc:spChg chg="del">
          <ac:chgData name="Aurelien Domont" userId="6da7715ce44349b3" providerId="LiveId" clId="{8C97B853-E239-49C0-A36B-A3F2C855C3BA}" dt="2023-11-02T23:42:25.791" v="24556" actId="478"/>
          <ac:spMkLst>
            <pc:docMk/>
            <pc:sldMk cId="2158731188" sldId="2587"/>
            <ac:spMk id="47" creationId="{4C02C8C0-D3F0-4148-9005-AF45D0FB17E8}"/>
          </ac:spMkLst>
        </pc:spChg>
        <pc:spChg chg="del">
          <ac:chgData name="Aurelien Domont" userId="6da7715ce44349b3" providerId="LiveId" clId="{8C97B853-E239-49C0-A36B-A3F2C855C3BA}" dt="2023-11-02T23:42:25.791" v="24556" actId="478"/>
          <ac:spMkLst>
            <pc:docMk/>
            <pc:sldMk cId="2158731188" sldId="2587"/>
            <ac:spMk id="49" creationId="{8A7B4999-CD10-41E9-88E5-4FCCE0CAFB41}"/>
          </ac:spMkLst>
        </pc:spChg>
        <pc:spChg chg="del">
          <ac:chgData name="Aurelien Domont" userId="6da7715ce44349b3" providerId="LiveId" clId="{8C97B853-E239-49C0-A36B-A3F2C855C3BA}" dt="2023-11-02T23:42:25.791" v="24556" actId="478"/>
          <ac:spMkLst>
            <pc:docMk/>
            <pc:sldMk cId="2158731188" sldId="2587"/>
            <ac:spMk id="50" creationId="{57E94310-8A28-459C-A547-73EE86DB6C09}"/>
          </ac:spMkLst>
        </pc:spChg>
        <pc:spChg chg="del">
          <ac:chgData name="Aurelien Domont" userId="6da7715ce44349b3" providerId="LiveId" clId="{8C97B853-E239-49C0-A36B-A3F2C855C3BA}" dt="2023-11-02T23:42:25.791" v="24556" actId="478"/>
          <ac:spMkLst>
            <pc:docMk/>
            <pc:sldMk cId="2158731188" sldId="2587"/>
            <ac:spMk id="52" creationId="{CAB5B685-A381-47DD-B6D8-535A4CFC899D}"/>
          </ac:spMkLst>
        </pc:spChg>
        <pc:spChg chg="del">
          <ac:chgData name="Aurelien Domont" userId="6da7715ce44349b3" providerId="LiveId" clId="{8C97B853-E239-49C0-A36B-A3F2C855C3BA}" dt="2023-11-02T23:42:25.791" v="24556" actId="478"/>
          <ac:spMkLst>
            <pc:docMk/>
            <pc:sldMk cId="2158731188" sldId="2587"/>
            <ac:spMk id="53" creationId="{176ECE44-B035-472F-9CE4-C039972188FA}"/>
          </ac:spMkLst>
        </pc:spChg>
        <pc:spChg chg="del">
          <ac:chgData name="Aurelien Domont" userId="6da7715ce44349b3" providerId="LiveId" clId="{8C97B853-E239-49C0-A36B-A3F2C855C3BA}" dt="2023-11-02T23:42:25.791" v="24556" actId="478"/>
          <ac:spMkLst>
            <pc:docMk/>
            <pc:sldMk cId="2158731188" sldId="2587"/>
            <ac:spMk id="55" creationId="{8079E383-851C-4CEB-B0D1-CC2940537287}"/>
          </ac:spMkLst>
        </pc:spChg>
        <pc:spChg chg="del">
          <ac:chgData name="Aurelien Domont" userId="6da7715ce44349b3" providerId="LiveId" clId="{8C97B853-E239-49C0-A36B-A3F2C855C3BA}" dt="2023-11-02T23:42:25.791" v="24556" actId="478"/>
          <ac:spMkLst>
            <pc:docMk/>
            <pc:sldMk cId="2158731188" sldId="2587"/>
            <ac:spMk id="56" creationId="{8E1405C2-9C13-4E6E-838B-C37C12E37FE6}"/>
          </ac:spMkLst>
        </pc:spChg>
        <pc:spChg chg="del">
          <ac:chgData name="Aurelien Domont" userId="6da7715ce44349b3" providerId="LiveId" clId="{8C97B853-E239-49C0-A36B-A3F2C855C3BA}" dt="2023-11-02T23:42:25.791" v="24556" actId="478"/>
          <ac:spMkLst>
            <pc:docMk/>
            <pc:sldMk cId="2158731188" sldId="2587"/>
            <ac:spMk id="58" creationId="{BF79F4AE-FF78-46B0-B007-60292228042A}"/>
          </ac:spMkLst>
        </pc:spChg>
        <pc:spChg chg="del">
          <ac:chgData name="Aurelien Domont" userId="6da7715ce44349b3" providerId="LiveId" clId="{8C97B853-E239-49C0-A36B-A3F2C855C3BA}" dt="2023-11-02T23:42:25.791" v="24556" actId="478"/>
          <ac:spMkLst>
            <pc:docMk/>
            <pc:sldMk cId="2158731188" sldId="2587"/>
            <ac:spMk id="59" creationId="{7C980687-706C-4E59-88CB-CEF4820B420F}"/>
          </ac:spMkLst>
        </pc:spChg>
        <pc:spChg chg="del">
          <ac:chgData name="Aurelien Domont" userId="6da7715ce44349b3" providerId="LiveId" clId="{8C97B853-E239-49C0-A36B-A3F2C855C3BA}" dt="2023-11-02T23:42:25.791" v="24556" actId="478"/>
          <ac:spMkLst>
            <pc:docMk/>
            <pc:sldMk cId="2158731188" sldId="2587"/>
            <ac:spMk id="61" creationId="{646317DA-D084-43C6-9EB2-9930CBD7833E}"/>
          </ac:spMkLst>
        </pc:spChg>
        <pc:spChg chg="del">
          <ac:chgData name="Aurelien Domont" userId="6da7715ce44349b3" providerId="LiveId" clId="{8C97B853-E239-49C0-A36B-A3F2C855C3BA}" dt="2023-11-02T23:42:25.791" v="24556" actId="478"/>
          <ac:spMkLst>
            <pc:docMk/>
            <pc:sldMk cId="2158731188" sldId="2587"/>
            <ac:spMk id="62" creationId="{E2A40110-386E-4271-9394-F8FC1316E031}"/>
          </ac:spMkLst>
        </pc:spChg>
        <pc:spChg chg="del">
          <ac:chgData name="Aurelien Domont" userId="6da7715ce44349b3" providerId="LiveId" clId="{8C97B853-E239-49C0-A36B-A3F2C855C3BA}" dt="2023-11-02T23:42:25.791" v="24556" actId="478"/>
          <ac:spMkLst>
            <pc:docMk/>
            <pc:sldMk cId="2158731188" sldId="2587"/>
            <ac:spMk id="64" creationId="{FA12E37A-4E2F-443F-ACB3-872E5B0E4C3E}"/>
          </ac:spMkLst>
        </pc:spChg>
        <pc:spChg chg="del">
          <ac:chgData name="Aurelien Domont" userId="6da7715ce44349b3" providerId="LiveId" clId="{8C97B853-E239-49C0-A36B-A3F2C855C3BA}" dt="2023-11-02T23:42:25.791" v="24556" actId="478"/>
          <ac:spMkLst>
            <pc:docMk/>
            <pc:sldMk cId="2158731188" sldId="2587"/>
            <ac:spMk id="65" creationId="{9CCF4825-112F-4397-A274-050B03E0F507}"/>
          </ac:spMkLst>
        </pc:spChg>
        <pc:spChg chg="del">
          <ac:chgData name="Aurelien Domont" userId="6da7715ce44349b3" providerId="LiveId" clId="{8C97B853-E239-49C0-A36B-A3F2C855C3BA}" dt="2023-11-02T23:42:25.791" v="24556" actId="478"/>
          <ac:spMkLst>
            <pc:docMk/>
            <pc:sldMk cId="2158731188" sldId="2587"/>
            <ac:spMk id="67" creationId="{544C8832-828E-4C12-B1D2-1C69996F1B58}"/>
          </ac:spMkLst>
        </pc:spChg>
        <pc:spChg chg="del">
          <ac:chgData name="Aurelien Domont" userId="6da7715ce44349b3" providerId="LiveId" clId="{8C97B853-E239-49C0-A36B-A3F2C855C3BA}" dt="2023-11-02T23:42:25.791" v="24556" actId="478"/>
          <ac:spMkLst>
            <pc:docMk/>
            <pc:sldMk cId="2158731188" sldId="2587"/>
            <ac:spMk id="68" creationId="{614C912F-9510-4465-B11F-F7BDE2973E25}"/>
          </ac:spMkLst>
        </pc:spChg>
        <pc:spChg chg="del">
          <ac:chgData name="Aurelien Domont" userId="6da7715ce44349b3" providerId="LiveId" clId="{8C97B853-E239-49C0-A36B-A3F2C855C3BA}" dt="2023-11-02T23:42:25.791" v="24556" actId="478"/>
          <ac:spMkLst>
            <pc:docMk/>
            <pc:sldMk cId="2158731188" sldId="2587"/>
            <ac:spMk id="70" creationId="{B22A4CF3-149B-4F70-BF8D-99C187B43589}"/>
          </ac:spMkLst>
        </pc:spChg>
        <pc:spChg chg="mod">
          <ac:chgData name="Aurelien Domont" userId="6da7715ce44349b3" providerId="LiveId" clId="{8C97B853-E239-49C0-A36B-A3F2C855C3BA}" dt="2023-11-02T23:42:33.010" v="24559"/>
          <ac:spMkLst>
            <pc:docMk/>
            <pc:sldMk cId="2158731188" sldId="2587"/>
            <ac:spMk id="71" creationId="{825592A3-A182-802A-4467-12B875BEF6BE}"/>
          </ac:spMkLst>
        </pc:spChg>
        <pc:spChg chg="add mod">
          <ac:chgData name="Aurelien Domont" userId="6da7715ce44349b3" providerId="LiveId" clId="{8C97B853-E239-49C0-A36B-A3F2C855C3BA}" dt="2023-11-02T23:42:33.010" v="24559"/>
          <ac:spMkLst>
            <pc:docMk/>
            <pc:sldMk cId="2158731188" sldId="2587"/>
            <ac:spMk id="72" creationId="{979D5673-01B2-C764-F698-1D1E003C780D}"/>
          </ac:spMkLst>
        </pc:spChg>
        <pc:spChg chg="add mod">
          <ac:chgData name="Aurelien Domont" userId="6da7715ce44349b3" providerId="LiveId" clId="{8C97B853-E239-49C0-A36B-A3F2C855C3BA}" dt="2023-11-02T23:42:33.010" v="24559"/>
          <ac:spMkLst>
            <pc:docMk/>
            <pc:sldMk cId="2158731188" sldId="2587"/>
            <ac:spMk id="73" creationId="{9E7A772C-3E9B-07A1-928D-F6B5B03C0041}"/>
          </ac:spMkLst>
        </pc:spChg>
        <pc:spChg chg="add mod">
          <ac:chgData name="Aurelien Domont" userId="6da7715ce44349b3" providerId="LiveId" clId="{8C97B853-E239-49C0-A36B-A3F2C855C3BA}" dt="2023-11-02T23:42:33.010" v="24559"/>
          <ac:spMkLst>
            <pc:docMk/>
            <pc:sldMk cId="2158731188" sldId="2587"/>
            <ac:spMk id="74" creationId="{2DB88DC6-E49B-6E79-83F7-1FEDFA9E85C9}"/>
          </ac:spMkLst>
        </pc:spChg>
        <pc:spChg chg="add mod">
          <ac:chgData name="Aurelien Domont" userId="6da7715ce44349b3" providerId="LiveId" clId="{8C97B853-E239-49C0-A36B-A3F2C855C3BA}" dt="2023-11-02T23:42:33.010" v="24559"/>
          <ac:spMkLst>
            <pc:docMk/>
            <pc:sldMk cId="2158731188" sldId="2587"/>
            <ac:spMk id="75" creationId="{04F8E62B-0B58-B34D-7C12-58AC87CC055C}"/>
          </ac:spMkLst>
        </pc:spChg>
        <pc:spChg chg="add mod">
          <ac:chgData name="Aurelien Domont" userId="6da7715ce44349b3" providerId="LiveId" clId="{8C97B853-E239-49C0-A36B-A3F2C855C3BA}" dt="2023-11-02T23:42:33.010" v="24559"/>
          <ac:spMkLst>
            <pc:docMk/>
            <pc:sldMk cId="2158731188" sldId="2587"/>
            <ac:spMk id="76" creationId="{C0ECF437-F358-B83C-7EE3-AB98C25FA7A7}"/>
          </ac:spMkLst>
        </pc:spChg>
        <pc:spChg chg="add mod">
          <ac:chgData name="Aurelien Domont" userId="6da7715ce44349b3" providerId="LiveId" clId="{8C97B853-E239-49C0-A36B-A3F2C855C3BA}" dt="2023-11-02T23:42:33.010" v="24559"/>
          <ac:spMkLst>
            <pc:docMk/>
            <pc:sldMk cId="2158731188" sldId="2587"/>
            <ac:spMk id="77" creationId="{E0C1164C-D04E-A295-D0C5-10E0077A44C7}"/>
          </ac:spMkLst>
        </pc:spChg>
        <pc:spChg chg="add mod">
          <ac:chgData name="Aurelien Domont" userId="6da7715ce44349b3" providerId="LiveId" clId="{8C97B853-E239-49C0-A36B-A3F2C855C3BA}" dt="2023-11-02T23:42:33.010" v="24559"/>
          <ac:spMkLst>
            <pc:docMk/>
            <pc:sldMk cId="2158731188" sldId="2587"/>
            <ac:spMk id="78" creationId="{C36DB09C-C0ED-9A88-87F2-025FF6E915EA}"/>
          </ac:spMkLst>
        </pc:spChg>
        <pc:spChg chg="add mod">
          <ac:chgData name="Aurelien Domont" userId="6da7715ce44349b3" providerId="LiveId" clId="{8C97B853-E239-49C0-A36B-A3F2C855C3BA}" dt="2023-11-02T23:42:33.010" v="24559"/>
          <ac:spMkLst>
            <pc:docMk/>
            <pc:sldMk cId="2158731188" sldId="2587"/>
            <ac:spMk id="79" creationId="{97743DFC-7664-E0CC-C933-FC74C28F848E}"/>
          </ac:spMkLst>
        </pc:spChg>
        <pc:spChg chg="add mod">
          <ac:chgData name="Aurelien Domont" userId="6da7715ce44349b3" providerId="LiveId" clId="{8C97B853-E239-49C0-A36B-A3F2C855C3BA}" dt="2023-11-02T23:42:33.010" v="24559"/>
          <ac:spMkLst>
            <pc:docMk/>
            <pc:sldMk cId="2158731188" sldId="2587"/>
            <ac:spMk id="80" creationId="{C466709B-743D-935B-E41A-12BF0822B32E}"/>
          </ac:spMkLst>
        </pc:spChg>
        <pc:spChg chg="add mod">
          <ac:chgData name="Aurelien Domont" userId="6da7715ce44349b3" providerId="LiveId" clId="{8C97B853-E239-49C0-A36B-A3F2C855C3BA}" dt="2023-11-02T23:42:33.010" v="24559"/>
          <ac:spMkLst>
            <pc:docMk/>
            <pc:sldMk cId="2158731188" sldId="2587"/>
            <ac:spMk id="81" creationId="{9092CDF0-9776-2C87-03BB-BB10920E3C82}"/>
          </ac:spMkLst>
        </pc:spChg>
        <pc:spChg chg="add mod">
          <ac:chgData name="Aurelien Domont" userId="6da7715ce44349b3" providerId="LiveId" clId="{8C97B853-E239-49C0-A36B-A3F2C855C3BA}" dt="2023-11-02T23:42:33.010" v="24559"/>
          <ac:spMkLst>
            <pc:docMk/>
            <pc:sldMk cId="2158731188" sldId="2587"/>
            <ac:spMk id="82" creationId="{F543C529-8054-DD2C-9333-BF20BCE12D08}"/>
          </ac:spMkLst>
        </pc:spChg>
        <pc:spChg chg="add mod">
          <ac:chgData name="Aurelien Domont" userId="6da7715ce44349b3" providerId="LiveId" clId="{8C97B853-E239-49C0-A36B-A3F2C855C3BA}" dt="2023-11-02T23:42:33.010" v="24559"/>
          <ac:spMkLst>
            <pc:docMk/>
            <pc:sldMk cId="2158731188" sldId="2587"/>
            <ac:spMk id="83" creationId="{2CCDC379-6978-4259-F9AB-BA3A6E84F290}"/>
          </ac:spMkLst>
        </pc:spChg>
        <pc:grpChg chg="del">
          <ac:chgData name="Aurelien Domont" userId="6da7715ce44349b3" providerId="LiveId" clId="{8C97B853-E239-49C0-A36B-A3F2C855C3BA}" dt="2023-11-02T23:42:25.791" v="24556" actId="478"/>
          <ac:grpSpMkLst>
            <pc:docMk/>
            <pc:sldMk cId="2158731188" sldId="2587"/>
            <ac:grpSpMk id="3" creationId="{FA5EE1B6-E099-4FEC-8FD7-6BD0E13C1DCF}"/>
          </ac:grpSpMkLst>
        </pc:grpChg>
        <pc:grpChg chg="del">
          <ac:chgData name="Aurelien Domont" userId="6da7715ce44349b3" providerId="LiveId" clId="{8C97B853-E239-49C0-A36B-A3F2C855C3BA}" dt="2023-11-02T23:42:25.791" v="24556" actId="478"/>
          <ac:grpSpMkLst>
            <pc:docMk/>
            <pc:sldMk cId="2158731188" sldId="2587"/>
            <ac:grpSpMk id="4" creationId="{7C2FC680-7E9C-4B6B-9B27-85A1D18029D1}"/>
          </ac:grpSpMkLst>
        </pc:grpChg>
        <pc:grpChg chg="del">
          <ac:chgData name="Aurelien Domont" userId="6da7715ce44349b3" providerId="LiveId" clId="{8C97B853-E239-49C0-A36B-A3F2C855C3BA}" dt="2023-11-02T23:42:25.791" v="24556" actId="478"/>
          <ac:grpSpMkLst>
            <pc:docMk/>
            <pc:sldMk cId="2158731188" sldId="2587"/>
            <ac:grpSpMk id="5" creationId="{EB30D682-97DE-42E9-AE3B-951B815F62AE}"/>
          </ac:grpSpMkLst>
        </pc:grpChg>
        <pc:grpChg chg="del">
          <ac:chgData name="Aurelien Domont" userId="6da7715ce44349b3" providerId="LiveId" clId="{8C97B853-E239-49C0-A36B-A3F2C855C3BA}" dt="2023-11-02T23:42:25.791" v="24556" actId="478"/>
          <ac:grpSpMkLst>
            <pc:docMk/>
            <pc:sldMk cId="2158731188" sldId="2587"/>
            <ac:grpSpMk id="6" creationId="{21529C3A-FB56-4DA1-9250-3F6D1B74E004}"/>
          </ac:grpSpMkLst>
        </pc:grpChg>
        <pc:grpChg chg="add mod">
          <ac:chgData name="Aurelien Domont" userId="6da7715ce44349b3" providerId="LiveId" clId="{8C97B853-E239-49C0-A36B-A3F2C855C3BA}" dt="2023-11-02T23:42:33.010" v="24559"/>
          <ac:grpSpMkLst>
            <pc:docMk/>
            <pc:sldMk cId="2158731188" sldId="2587"/>
            <ac:grpSpMk id="22" creationId="{F2941C11-C339-BC1F-311C-20A5E2DC45A5}"/>
          </ac:grpSpMkLst>
        </pc:grpChg>
        <pc:graphicFrameChg chg="add mod modGraphic">
          <ac:chgData name="Aurelien Domont" userId="6da7715ce44349b3" providerId="LiveId" clId="{8C97B853-E239-49C0-A36B-A3F2C855C3BA}" dt="2023-11-02T23:52:15.070" v="33917"/>
          <ac:graphicFrameMkLst>
            <pc:docMk/>
            <pc:sldMk cId="2158731188" sldId="2587"/>
            <ac:graphicFrameMk id="7" creationId="{F43F6FAA-57DF-1CF8-7A51-A14802EE3FD2}"/>
          </ac:graphicFrameMkLst>
        </pc:graphicFrameChg>
        <pc:cxnChg chg="del">
          <ac:chgData name="Aurelien Domont" userId="6da7715ce44349b3" providerId="LiveId" clId="{8C97B853-E239-49C0-A36B-A3F2C855C3BA}" dt="2023-11-02T23:42:25.791" v="24556" actId="478"/>
          <ac:cxnSpMkLst>
            <pc:docMk/>
            <pc:sldMk cId="2158731188" sldId="2587"/>
            <ac:cxnSpMk id="45" creationId="{8630EDB3-98DB-4D88-B40B-F372FD651CBA}"/>
          </ac:cxnSpMkLst>
        </pc:cxnChg>
        <pc:cxnChg chg="del">
          <ac:chgData name="Aurelien Domont" userId="6da7715ce44349b3" providerId="LiveId" clId="{8C97B853-E239-49C0-A36B-A3F2C855C3BA}" dt="2023-11-02T23:42:25.791" v="24556" actId="478"/>
          <ac:cxnSpMkLst>
            <pc:docMk/>
            <pc:sldMk cId="2158731188" sldId="2587"/>
            <ac:cxnSpMk id="48" creationId="{94AAD95D-BA1A-445D-966D-7392CB9860F9}"/>
          </ac:cxnSpMkLst>
        </pc:cxnChg>
        <pc:cxnChg chg="del">
          <ac:chgData name="Aurelien Domont" userId="6da7715ce44349b3" providerId="LiveId" clId="{8C97B853-E239-49C0-A36B-A3F2C855C3BA}" dt="2023-11-02T23:42:25.791" v="24556" actId="478"/>
          <ac:cxnSpMkLst>
            <pc:docMk/>
            <pc:sldMk cId="2158731188" sldId="2587"/>
            <ac:cxnSpMk id="51" creationId="{E41938CD-6C67-4E5D-B214-D7DA97F8CCF2}"/>
          </ac:cxnSpMkLst>
        </pc:cxnChg>
        <pc:cxnChg chg="del">
          <ac:chgData name="Aurelien Domont" userId="6da7715ce44349b3" providerId="LiveId" clId="{8C97B853-E239-49C0-A36B-A3F2C855C3BA}" dt="2023-11-02T23:42:25.791" v="24556" actId="478"/>
          <ac:cxnSpMkLst>
            <pc:docMk/>
            <pc:sldMk cId="2158731188" sldId="2587"/>
            <ac:cxnSpMk id="54" creationId="{236DE3A6-56D7-477A-91CB-40D1306B6D25}"/>
          </ac:cxnSpMkLst>
        </pc:cxnChg>
        <pc:cxnChg chg="del">
          <ac:chgData name="Aurelien Domont" userId="6da7715ce44349b3" providerId="LiveId" clId="{8C97B853-E239-49C0-A36B-A3F2C855C3BA}" dt="2023-11-02T23:42:25.791" v="24556" actId="478"/>
          <ac:cxnSpMkLst>
            <pc:docMk/>
            <pc:sldMk cId="2158731188" sldId="2587"/>
            <ac:cxnSpMk id="57" creationId="{C7808F68-236F-4F3C-9320-1C0513329B04}"/>
          </ac:cxnSpMkLst>
        </pc:cxnChg>
        <pc:cxnChg chg="del">
          <ac:chgData name="Aurelien Domont" userId="6da7715ce44349b3" providerId="LiveId" clId="{8C97B853-E239-49C0-A36B-A3F2C855C3BA}" dt="2023-11-02T23:42:25.791" v="24556" actId="478"/>
          <ac:cxnSpMkLst>
            <pc:docMk/>
            <pc:sldMk cId="2158731188" sldId="2587"/>
            <ac:cxnSpMk id="60" creationId="{8FFF0A30-5F64-4A32-9266-A297145BBD63}"/>
          </ac:cxnSpMkLst>
        </pc:cxnChg>
        <pc:cxnChg chg="del">
          <ac:chgData name="Aurelien Domont" userId="6da7715ce44349b3" providerId="LiveId" clId="{8C97B853-E239-49C0-A36B-A3F2C855C3BA}" dt="2023-11-02T23:42:25.791" v="24556" actId="478"/>
          <ac:cxnSpMkLst>
            <pc:docMk/>
            <pc:sldMk cId="2158731188" sldId="2587"/>
            <ac:cxnSpMk id="63" creationId="{EC68C0E8-439E-412E-A52E-52B3C6AD852B}"/>
          </ac:cxnSpMkLst>
        </pc:cxnChg>
        <pc:cxnChg chg="del">
          <ac:chgData name="Aurelien Domont" userId="6da7715ce44349b3" providerId="LiveId" clId="{8C97B853-E239-49C0-A36B-A3F2C855C3BA}" dt="2023-11-02T23:42:25.791" v="24556" actId="478"/>
          <ac:cxnSpMkLst>
            <pc:docMk/>
            <pc:sldMk cId="2158731188" sldId="2587"/>
            <ac:cxnSpMk id="66" creationId="{9E9E5C51-6911-44F2-9F6C-0DB1D26B0C6C}"/>
          </ac:cxnSpMkLst>
        </pc:cxnChg>
        <pc:cxnChg chg="del">
          <ac:chgData name="Aurelien Domont" userId="6da7715ce44349b3" providerId="LiveId" clId="{8C97B853-E239-49C0-A36B-A3F2C855C3BA}" dt="2023-11-02T23:42:25.791" v="24556" actId="478"/>
          <ac:cxnSpMkLst>
            <pc:docMk/>
            <pc:sldMk cId="2158731188" sldId="2587"/>
            <ac:cxnSpMk id="69" creationId="{D85CEE4A-6721-4F87-8ECF-DBDF936001D0}"/>
          </ac:cxnSpMkLst>
        </pc:cxnChg>
      </pc:sldChg>
      <pc:sldChg chg="addSp delSp modSp add mod">
        <pc:chgData name="Aurelien Domont" userId="6da7715ce44349b3" providerId="LiveId" clId="{8C97B853-E239-49C0-A36B-A3F2C855C3BA}" dt="2023-11-02T23:49:45.553" v="33881"/>
        <pc:sldMkLst>
          <pc:docMk/>
          <pc:sldMk cId="3959411121" sldId="2588"/>
        </pc:sldMkLst>
        <pc:spChg chg="mod ord">
          <ac:chgData name="Aurelien Domont" userId="6da7715ce44349b3" providerId="LiveId" clId="{8C97B853-E239-49C0-A36B-A3F2C855C3BA}" dt="2023-11-02T23:49:14.486" v="33657"/>
          <ac:spMkLst>
            <pc:docMk/>
            <pc:sldMk cId="3959411121" sldId="2588"/>
            <ac:spMk id="2" creationId="{038E7380-786B-D0F2-BE14-18E6B4592267}"/>
          </ac:spMkLst>
        </pc:spChg>
        <pc:spChg chg="add mod replST">
          <ac:chgData name="Aurelien Domont" userId="6da7715ce44349b3" providerId="LiveId" clId="{8C97B853-E239-49C0-A36B-A3F2C855C3BA}" dt="2023-11-02T23:49:45.521" v="33866"/>
          <ac:spMkLst>
            <pc:docMk/>
            <pc:sldMk cId="3959411121" sldId="2588"/>
            <ac:spMk id="3" creationId="{22E7DEA4-6B5D-B95E-3C0C-10E25009069D}"/>
          </ac:spMkLst>
        </pc:spChg>
        <pc:spChg chg="add mod replST">
          <ac:chgData name="Aurelien Domont" userId="6da7715ce44349b3" providerId="LiveId" clId="{8C97B853-E239-49C0-A36B-A3F2C855C3BA}" dt="2023-11-02T23:49:45.521" v="33867"/>
          <ac:spMkLst>
            <pc:docMk/>
            <pc:sldMk cId="3959411121" sldId="2588"/>
            <ac:spMk id="4" creationId="{4FE0A7CC-20AD-781F-EB04-73A3CD45E0B0}"/>
          </ac:spMkLst>
        </pc:spChg>
        <pc:spChg chg="add mod replST">
          <ac:chgData name="Aurelien Domont" userId="6da7715ce44349b3" providerId="LiveId" clId="{8C97B853-E239-49C0-A36B-A3F2C855C3BA}" dt="2023-11-02T23:49:45.521" v="33868"/>
          <ac:spMkLst>
            <pc:docMk/>
            <pc:sldMk cId="3959411121" sldId="2588"/>
            <ac:spMk id="5" creationId="{4E9A401C-A156-50D0-6696-D6C9BE9065EC}"/>
          </ac:spMkLst>
        </pc:spChg>
        <pc:spChg chg="add mod replST">
          <ac:chgData name="Aurelien Domont" userId="6da7715ce44349b3" providerId="LiveId" clId="{8C97B853-E239-49C0-A36B-A3F2C855C3BA}" dt="2023-11-02T23:49:45.521" v="33869"/>
          <ac:spMkLst>
            <pc:docMk/>
            <pc:sldMk cId="3959411121" sldId="2588"/>
            <ac:spMk id="6" creationId="{0A68C6E7-258C-0178-29C3-B8BDECDA86B9}"/>
          </ac:spMkLst>
        </pc:spChg>
        <pc:spChg chg="mod ord">
          <ac:chgData name="Aurelien Domont" userId="6da7715ce44349b3" providerId="LiveId" clId="{8C97B853-E239-49C0-A36B-A3F2C855C3BA}" dt="2023-11-02T23:49:14.486" v="33659"/>
          <ac:spMkLst>
            <pc:docMk/>
            <pc:sldMk cId="3959411121" sldId="2588"/>
            <ac:spMk id="8" creationId="{E47C94C3-E49A-3491-C33B-3CC38462973E}"/>
          </ac:spMkLst>
        </pc:spChg>
        <pc:spChg chg="del">
          <ac:chgData name="Aurelien Domont" userId="6da7715ce44349b3" providerId="LiveId" clId="{8C97B853-E239-49C0-A36B-A3F2C855C3BA}" dt="2023-11-02T23:42:46.521" v="24563" actId="478"/>
          <ac:spMkLst>
            <pc:docMk/>
            <pc:sldMk cId="3959411121" sldId="2588"/>
            <ac:spMk id="9" creationId="{C3421805-B9A9-083E-D519-1F923A89AA3D}"/>
          </ac:spMkLst>
        </pc:spChg>
        <pc:spChg chg="mod ord">
          <ac:chgData name="Aurelien Domont" userId="6da7715ce44349b3" providerId="LiveId" clId="{8C97B853-E239-49C0-A36B-A3F2C855C3BA}" dt="2023-11-02T23:49:14.486" v="33655"/>
          <ac:spMkLst>
            <pc:docMk/>
            <pc:sldMk cId="3959411121" sldId="2588"/>
            <ac:spMk id="10" creationId="{F1590AFA-4AF3-4CA5-B7AD-9C7F360BC647}"/>
          </ac:spMkLst>
        </pc:spChg>
        <pc:spChg chg="mod ord">
          <ac:chgData name="Aurelien Domont" userId="6da7715ce44349b3" providerId="LiveId" clId="{8C97B853-E239-49C0-A36B-A3F2C855C3BA}" dt="2023-11-02T23:49:14.486" v="33661"/>
          <ac:spMkLst>
            <pc:docMk/>
            <pc:sldMk cId="3959411121" sldId="2588"/>
            <ac:spMk id="11" creationId="{8CDB47F6-F264-992A-EF0E-0D24818573CF}"/>
          </ac:spMkLst>
        </pc:spChg>
        <pc:spChg chg="add mod replST">
          <ac:chgData name="Aurelien Domont" userId="6da7715ce44349b3" providerId="LiveId" clId="{8C97B853-E239-49C0-A36B-A3F2C855C3BA}" dt="2023-11-02T23:49:45.521" v="33870"/>
          <ac:spMkLst>
            <pc:docMk/>
            <pc:sldMk cId="3959411121" sldId="2588"/>
            <ac:spMk id="12" creationId="{4A15A7B7-F4EE-F2B5-EB67-C2E729BBFF0D}"/>
          </ac:spMkLst>
        </pc:spChg>
        <pc:spChg chg="add mod replST">
          <ac:chgData name="Aurelien Domont" userId="6da7715ce44349b3" providerId="LiveId" clId="{8C97B853-E239-49C0-A36B-A3F2C855C3BA}" dt="2023-11-02T23:49:45.521" v="33871"/>
          <ac:spMkLst>
            <pc:docMk/>
            <pc:sldMk cId="3959411121" sldId="2588"/>
            <ac:spMk id="14" creationId="{C770D235-0D89-E4FE-8F86-36EDDE2B1D7A}"/>
          </ac:spMkLst>
        </pc:spChg>
        <pc:spChg chg="add mod replST">
          <ac:chgData name="Aurelien Domont" userId="6da7715ce44349b3" providerId="LiveId" clId="{8C97B853-E239-49C0-A36B-A3F2C855C3BA}" dt="2023-11-02T23:49:45.521" v="33872"/>
          <ac:spMkLst>
            <pc:docMk/>
            <pc:sldMk cId="3959411121" sldId="2588"/>
            <ac:spMk id="15" creationId="{4EFDCD6E-F038-4394-40E9-A44AD4C3AA59}"/>
          </ac:spMkLst>
        </pc:spChg>
        <pc:spChg chg="mod ord">
          <ac:chgData name="Aurelien Domont" userId="6da7715ce44349b3" providerId="LiveId" clId="{8C97B853-E239-49C0-A36B-A3F2C855C3BA}" dt="2023-11-02T23:49:14.485" v="33653"/>
          <ac:spMkLst>
            <pc:docMk/>
            <pc:sldMk cId="3959411121" sldId="2588"/>
            <ac:spMk id="16" creationId="{6C2BB713-9637-4B9B-938F-E9768876782A}"/>
          </ac:spMkLst>
        </pc:spChg>
        <pc:spChg chg="add mod replST">
          <ac:chgData name="Aurelien Domont" userId="6da7715ce44349b3" providerId="LiveId" clId="{8C97B853-E239-49C0-A36B-A3F2C855C3BA}" dt="2023-11-02T23:49:45.521" v="33873"/>
          <ac:spMkLst>
            <pc:docMk/>
            <pc:sldMk cId="3959411121" sldId="2588"/>
            <ac:spMk id="17" creationId="{87E95E3E-4049-33AE-BFC6-9A612D6ED1D2}"/>
          </ac:spMkLst>
        </pc:spChg>
        <pc:spChg chg="add mod replST">
          <ac:chgData name="Aurelien Domont" userId="6da7715ce44349b3" providerId="LiveId" clId="{8C97B853-E239-49C0-A36B-A3F2C855C3BA}" dt="2023-11-02T23:49:45.521" v="33874"/>
          <ac:spMkLst>
            <pc:docMk/>
            <pc:sldMk cId="3959411121" sldId="2588"/>
            <ac:spMk id="18" creationId="{8BF93BF6-DA62-13B4-279A-FAB119DA01CD}"/>
          </ac:spMkLst>
        </pc:spChg>
        <pc:spChg chg="add mod replST">
          <ac:chgData name="Aurelien Domont" userId="6da7715ce44349b3" providerId="LiveId" clId="{8C97B853-E239-49C0-A36B-A3F2C855C3BA}" dt="2023-11-02T23:49:45.521" v="33875"/>
          <ac:spMkLst>
            <pc:docMk/>
            <pc:sldMk cId="3959411121" sldId="2588"/>
            <ac:spMk id="19" creationId="{7F477D85-9E22-4C82-5B25-E4E22412DFFD}"/>
          </ac:spMkLst>
        </pc:spChg>
        <pc:spChg chg="add mod replST">
          <ac:chgData name="Aurelien Domont" userId="6da7715ce44349b3" providerId="LiveId" clId="{8C97B853-E239-49C0-A36B-A3F2C855C3BA}" dt="2023-11-02T23:49:45.521" v="33876"/>
          <ac:spMkLst>
            <pc:docMk/>
            <pc:sldMk cId="3959411121" sldId="2588"/>
            <ac:spMk id="20" creationId="{BFF14940-9FA5-5325-2E11-D8086814B042}"/>
          </ac:spMkLst>
        </pc:spChg>
        <pc:spChg chg="del">
          <ac:chgData name="Aurelien Domont" userId="6da7715ce44349b3" providerId="LiveId" clId="{8C97B853-E239-49C0-A36B-A3F2C855C3BA}" dt="2023-11-02T23:42:46.521" v="24563" actId="478"/>
          <ac:spMkLst>
            <pc:docMk/>
            <pc:sldMk cId="3959411121" sldId="2588"/>
            <ac:spMk id="21" creationId="{B043C1C1-7F13-BEE3-DBEA-40A8E7788D28}"/>
          </ac:spMkLst>
        </pc:spChg>
        <pc:spChg chg="add mod replST">
          <ac:chgData name="Aurelien Domont" userId="6da7715ce44349b3" providerId="LiveId" clId="{8C97B853-E239-49C0-A36B-A3F2C855C3BA}" dt="2023-11-02T23:49:45.521" v="33877"/>
          <ac:spMkLst>
            <pc:docMk/>
            <pc:sldMk cId="3959411121" sldId="2588"/>
            <ac:spMk id="23" creationId="{E9B2832D-A41F-9A0F-7D0F-449041543CBA}"/>
          </ac:spMkLst>
        </pc:spChg>
        <pc:spChg chg="del">
          <ac:chgData name="Aurelien Domont" userId="6da7715ce44349b3" providerId="LiveId" clId="{8C97B853-E239-49C0-A36B-A3F2C855C3BA}" dt="2023-11-02T23:42:46.521" v="24563" actId="478"/>
          <ac:spMkLst>
            <pc:docMk/>
            <pc:sldMk cId="3959411121" sldId="2588"/>
            <ac:spMk id="72" creationId="{979D5673-01B2-C764-F698-1D1E003C780D}"/>
          </ac:spMkLst>
        </pc:spChg>
        <pc:spChg chg="del">
          <ac:chgData name="Aurelien Domont" userId="6da7715ce44349b3" providerId="LiveId" clId="{8C97B853-E239-49C0-A36B-A3F2C855C3BA}" dt="2023-11-02T23:42:46.521" v="24563" actId="478"/>
          <ac:spMkLst>
            <pc:docMk/>
            <pc:sldMk cId="3959411121" sldId="2588"/>
            <ac:spMk id="73" creationId="{9E7A772C-3E9B-07A1-928D-F6B5B03C0041}"/>
          </ac:spMkLst>
        </pc:spChg>
        <pc:spChg chg="del">
          <ac:chgData name="Aurelien Domont" userId="6da7715ce44349b3" providerId="LiveId" clId="{8C97B853-E239-49C0-A36B-A3F2C855C3BA}" dt="2023-11-02T23:42:46.521" v="24563" actId="478"/>
          <ac:spMkLst>
            <pc:docMk/>
            <pc:sldMk cId="3959411121" sldId="2588"/>
            <ac:spMk id="74" creationId="{2DB88DC6-E49B-6E79-83F7-1FEDFA9E85C9}"/>
          </ac:spMkLst>
        </pc:spChg>
        <pc:spChg chg="del">
          <ac:chgData name="Aurelien Domont" userId="6da7715ce44349b3" providerId="LiveId" clId="{8C97B853-E239-49C0-A36B-A3F2C855C3BA}" dt="2023-11-02T23:42:46.521" v="24563" actId="478"/>
          <ac:spMkLst>
            <pc:docMk/>
            <pc:sldMk cId="3959411121" sldId="2588"/>
            <ac:spMk id="75" creationId="{04F8E62B-0B58-B34D-7C12-58AC87CC055C}"/>
          </ac:spMkLst>
        </pc:spChg>
        <pc:spChg chg="del">
          <ac:chgData name="Aurelien Domont" userId="6da7715ce44349b3" providerId="LiveId" clId="{8C97B853-E239-49C0-A36B-A3F2C855C3BA}" dt="2023-11-02T23:42:46.521" v="24563" actId="478"/>
          <ac:spMkLst>
            <pc:docMk/>
            <pc:sldMk cId="3959411121" sldId="2588"/>
            <ac:spMk id="76" creationId="{C0ECF437-F358-B83C-7EE3-AB98C25FA7A7}"/>
          </ac:spMkLst>
        </pc:spChg>
        <pc:spChg chg="del">
          <ac:chgData name="Aurelien Domont" userId="6da7715ce44349b3" providerId="LiveId" clId="{8C97B853-E239-49C0-A36B-A3F2C855C3BA}" dt="2023-11-02T23:42:46.521" v="24563" actId="478"/>
          <ac:spMkLst>
            <pc:docMk/>
            <pc:sldMk cId="3959411121" sldId="2588"/>
            <ac:spMk id="77" creationId="{E0C1164C-D04E-A295-D0C5-10E0077A44C7}"/>
          </ac:spMkLst>
        </pc:spChg>
        <pc:spChg chg="del">
          <ac:chgData name="Aurelien Domont" userId="6da7715ce44349b3" providerId="LiveId" clId="{8C97B853-E239-49C0-A36B-A3F2C855C3BA}" dt="2023-11-02T23:42:46.521" v="24563" actId="478"/>
          <ac:spMkLst>
            <pc:docMk/>
            <pc:sldMk cId="3959411121" sldId="2588"/>
            <ac:spMk id="78" creationId="{C36DB09C-C0ED-9A88-87F2-025FF6E915EA}"/>
          </ac:spMkLst>
        </pc:spChg>
        <pc:spChg chg="del">
          <ac:chgData name="Aurelien Domont" userId="6da7715ce44349b3" providerId="LiveId" clId="{8C97B853-E239-49C0-A36B-A3F2C855C3BA}" dt="2023-11-02T23:42:46.521" v="24563" actId="478"/>
          <ac:spMkLst>
            <pc:docMk/>
            <pc:sldMk cId="3959411121" sldId="2588"/>
            <ac:spMk id="79" creationId="{97743DFC-7664-E0CC-C933-FC74C28F848E}"/>
          </ac:spMkLst>
        </pc:spChg>
        <pc:spChg chg="del">
          <ac:chgData name="Aurelien Domont" userId="6da7715ce44349b3" providerId="LiveId" clId="{8C97B853-E239-49C0-A36B-A3F2C855C3BA}" dt="2023-11-02T23:42:46.521" v="24563" actId="478"/>
          <ac:spMkLst>
            <pc:docMk/>
            <pc:sldMk cId="3959411121" sldId="2588"/>
            <ac:spMk id="80" creationId="{C466709B-743D-935B-E41A-12BF0822B32E}"/>
          </ac:spMkLst>
        </pc:spChg>
        <pc:spChg chg="del">
          <ac:chgData name="Aurelien Domont" userId="6da7715ce44349b3" providerId="LiveId" clId="{8C97B853-E239-49C0-A36B-A3F2C855C3BA}" dt="2023-11-02T23:42:46.521" v="24563" actId="478"/>
          <ac:spMkLst>
            <pc:docMk/>
            <pc:sldMk cId="3959411121" sldId="2588"/>
            <ac:spMk id="81" creationId="{9092CDF0-9776-2C87-03BB-BB10920E3C82}"/>
          </ac:spMkLst>
        </pc:spChg>
        <pc:spChg chg="del">
          <ac:chgData name="Aurelien Domont" userId="6da7715ce44349b3" providerId="LiveId" clId="{8C97B853-E239-49C0-A36B-A3F2C855C3BA}" dt="2023-11-02T23:42:46.521" v="24563" actId="478"/>
          <ac:spMkLst>
            <pc:docMk/>
            <pc:sldMk cId="3959411121" sldId="2588"/>
            <ac:spMk id="82" creationId="{F543C529-8054-DD2C-9333-BF20BCE12D08}"/>
          </ac:spMkLst>
        </pc:spChg>
        <pc:spChg chg="del">
          <ac:chgData name="Aurelien Domont" userId="6da7715ce44349b3" providerId="LiveId" clId="{8C97B853-E239-49C0-A36B-A3F2C855C3BA}" dt="2023-11-02T23:42:46.521" v="24563" actId="478"/>
          <ac:spMkLst>
            <pc:docMk/>
            <pc:sldMk cId="3959411121" sldId="2588"/>
            <ac:spMk id="83" creationId="{2CCDC379-6978-4259-F9AB-BA3A6E84F290}"/>
          </ac:spMkLst>
        </pc:spChg>
        <pc:spChg chg="add mod replST">
          <ac:chgData name="Aurelien Domont" userId="6da7715ce44349b3" providerId="LiveId" clId="{8C97B853-E239-49C0-A36B-A3F2C855C3BA}" dt="2023-11-02T23:49:14.533" v="33788"/>
          <ac:spMkLst>
            <pc:docMk/>
            <pc:sldMk cId="3959411121" sldId="2588"/>
            <ac:spMk id="96" creationId="{40C131B0-DA35-2E0B-C54C-32E2F5D154DF}"/>
          </ac:spMkLst>
        </pc:spChg>
        <pc:spChg chg="add mod replST">
          <ac:chgData name="Aurelien Domont" userId="6da7715ce44349b3" providerId="LiveId" clId="{8C97B853-E239-49C0-A36B-A3F2C855C3BA}" dt="2023-11-02T23:49:14.517" v="33786"/>
          <ac:spMkLst>
            <pc:docMk/>
            <pc:sldMk cId="3959411121" sldId="2588"/>
            <ac:spMk id="97" creationId="{80B68460-1662-2B80-4878-4F5E847E24BE}"/>
          </ac:spMkLst>
        </pc:spChg>
        <pc:spChg chg="add mod replST">
          <ac:chgData name="Aurelien Domont" userId="6da7715ce44349b3" providerId="LiveId" clId="{8C97B853-E239-49C0-A36B-A3F2C855C3BA}" dt="2023-11-02T23:49:14.533" v="33789"/>
          <ac:spMkLst>
            <pc:docMk/>
            <pc:sldMk cId="3959411121" sldId="2588"/>
            <ac:spMk id="98" creationId="{E75A0128-0D82-F508-BF3E-87155DED2F10}"/>
          </ac:spMkLst>
        </pc:spChg>
        <pc:spChg chg="add mod replST">
          <ac:chgData name="Aurelien Domont" userId="6da7715ce44349b3" providerId="LiveId" clId="{8C97B853-E239-49C0-A36B-A3F2C855C3BA}" dt="2023-11-02T23:49:14.517" v="33787"/>
          <ac:spMkLst>
            <pc:docMk/>
            <pc:sldMk cId="3959411121" sldId="2588"/>
            <ac:spMk id="99" creationId="{0C2B50E5-CA12-EFE0-93C7-0D1EA32A72E5}"/>
          </ac:spMkLst>
        </pc:spChg>
        <pc:spChg chg="add mod replST">
          <ac:chgData name="Aurelien Domont" userId="6da7715ce44349b3" providerId="LiveId" clId="{8C97B853-E239-49C0-A36B-A3F2C855C3BA}" dt="2023-11-02T23:49:14.533" v="33790"/>
          <ac:spMkLst>
            <pc:docMk/>
            <pc:sldMk cId="3959411121" sldId="2588"/>
            <ac:spMk id="100" creationId="{242BAF11-1487-58DD-C89A-CF533F5DC5C3}"/>
          </ac:spMkLst>
        </pc:spChg>
        <pc:spChg chg="add del mod replST">
          <ac:chgData name="Aurelien Domont" userId="6da7715ce44349b3" providerId="LiveId" clId="{8C97B853-E239-49C0-A36B-A3F2C855C3BA}" dt="2023-11-02T23:48:00.250" v="31479"/>
          <ac:spMkLst>
            <pc:docMk/>
            <pc:sldMk cId="3959411121" sldId="2588"/>
            <ac:spMk id="101" creationId="{D45AFCC8-9811-3122-61D0-6821FE2F41CD}"/>
          </ac:spMkLst>
        </pc:spChg>
        <pc:spChg chg="add del mod ord replST">
          <ac:chgData name="Aurelien Domont" userId="6da7715ce44349b3" providerId="LiveId" clId="{8C97B853-E239-49C0-A36B-A3F2C855C3BA}" dt="2023-11-02T23:48:06.307" v="31752"/>
          <ac:spMkLst>
            <pc:docMk/>
            <pc:sldMk cId="3959411121" sldId="2588"/>
            <ac:spMk id="102" creationId="{3A00C31C-736C-5591-2CC6-7D019252CA39}"/>
          </ac:spMkLst>
        </pc:spChg>
        <pc:spChg chg="add mod ord replST">
          <ac:chgData name="Aurelien Domont" userId="6da7715ce44349b3" providerId="LiveId" clId="{8C97B853-E239-49C0-A36B-A3F2C855C3BA}" dt="2023-11-02T23:49:14.533" v="33794"/>
          <ac:spMkLst>
            <pc:docMk/>
            <pc:sldMk cId="3959411121" sldId="2588"/>
            <ac:spMk id="103" creationId="{FE7EAC1A-F121-2C4A-82A4-42E83B4C4F36}"/>
          </ac:spMkLst>
        </pc:spChg>
        <pc:spChg chg="add del mod ord replST">
          <ac:chgData name="Aurelien Domont" userId="6da7715ce44349b3" providerId="LiveId" clId="{8C97B853-E239-49C0-A36B-A3F2C855C3BA}" dt="2023-11-02T23:48:08.709" v="31996"/>
          <ac:spMkLst>
            <pc:docMk/>
            <pc:sldMk cId="3959411121" sldId="2588"/>
            <ac:spMk id="104" creationId="{3C23EE84-F82B-2D70-30AD-B1AC27D909EB}"/>
          </ac:spMkLst>
        </pc:spChg>
        <pc:spChg chg="add mod ord replST">
          <ac:chgData name="Aurelien Domont" userId="6da7715ce44349b3" providerId="LiveId" clId="{8C97B853-E239-49C0-A36B-A3F2C855C3BA}" dt="2023-11-02T23:49:14.533" v="33792"/>
          <ac:spMkLst>
            <pc:docMk/>
            <pc:sldMk cId="3959411121" sldId="2588"/>
            <ac:spMk id="105" creationId="{E82630FF-5757-B627-8809-D7192166875C}"/>
          </ac:spMkLst>
        </pc:spChg>
        <pc:spChg chg="add del mod ord replST">
          <ac:chgData name="Aurelien Domont" userId="6da7715ce44349b3" providerId="LiveId" clId="{8C97B853-E239-49C0-A36B-A3F2C855C3BA}" dt="2023-11-02T23:49:14.439" v="33620"/>
          <ac:spMkLst>
            <pc:docMk/>
            <pc:sldMk cId="3959411121" sldId="2588"/>
            <ac:spMk id="106" creationId="{2379D5FE-54A5-9911-628D-03FEE9903BB4}"/>
          </ac:spMkLst>
        </pc:spChg>
        <pc:spChg chg="add mod ord replST">
          <ac:chgData name="Aurelien Domont" userId="6da7715ce44349b3" providerId="LiveId" clId="{8C97B853-E239-49C0-A36B-A3F2C855C3BA}" dt="2023-11-02T23:49:14.533" v="33798"/>
          <ac:spMkLst>
            <pc:docMk/>
            <pc:sldMk cId="3959411121" sldId="2588"/>
            <ac:spMk id="107" creationId="{C5FF636A-1DF4-53F6-F043-EA675A85A6A0}"/>
          </ac:spMkLst>
        </pc:spChg>
        <pc:spChg chg="add del mod ord replST">
          <ac:chgData name="Aurelien Domont" userId="6da7715ce44349b3" providerId="LiveId" clId="{8C97B853-E239-49C0-A36B-A3F2C855C3BA}" dt="2023-11-02T23:47:49.035" v="30461"/>
          <ac:spMkLst>
            <pc:docMk/>
            <pc:sldMk cId="3959411121" sldId="2588"/>
            <ac:spMk id="108" creationId="{69A509DC-1A6B-D03B-55DB-556861601CF2}"/>
          </ac:spMkLst>
        </pc:spChg>
        <pc:spChg chg="add mod ord replST">
          <ac:chgData name="Aurelien Domont" userId="6da7715ce44349b3" providerId="LiveId" clId="{8C97B853-E239-49C0-A36B-A3F2C855C3BA}" dt="2023-11-02T23:49:14.533" v="33796"/>
          <ac:spMkLst>
            <pc:docMk/>
            <pc:sldMk cId="3959411121" sldId="2588"/>
            <ac:spMk id="109" creationId="{1A2F8810-A7C7-97DC-65F2-57A847594782}"/>
          </ac:spMkLst>
        </pc:spChg>
        <pc:spChg chg="add mod ord replST">
          <ac:chgData name="Aurelien Domont" userId="6da7715ce44349b3" providerId="LiveId" clId="{8C97B853-E239-49C0-A36B-A3F2C855C3BA}" dt="2023-11-02T23:49:14.533" v="33806"/>
          <ac:spMkLst>
            <pc:docMk/>
            <pc:sldMk cId="3959411121" sldId="2588"/>
            <ac:spMk id="110" creationId="{E191108C-2919-A316-6A82-8AA93212C372}"/>
          </ac:spMkLst>
        </pc:spChg>
        <pc:spChg chg="add mod ord replST">
          <ac:chgData name="Aurelien Domont" userId="6da7715ce44349b3" providerId="LiveId" clId="{8C97B853-E239-49C0-A36B-A3F2C855C3BA}" dt="2023-11-02T23:49:14.533" v="33810"/>
          <ac:spMkLst>
            <pc:docMk/>
            <pc:sldMk cId="3959411121" sldId="2588"/>
            <ac:spMk id="111" creationId="{C7E478C8-7351-F325-9866-1AF9029B1559}"/>
          </ac:spMkLst>
        </pc:spChg>
        <pc:spChg chg="add mod ord replST">
          <ac:chgData name="Aurelien Domont" userId="6da7715ce44349b3" providerId="LiveId" clId="{8C97B853-E239-49C0-A36B-A3F2C855C3BA}" dt="2023-11-02T23:49:14.533" v="33800"/>
          <ac:spMkLst>
            <pc:docMk/>
            <pc:sldMk cId="3959411121" sldId="2588"/>
            <ac:spMk id="112" creationId="{20164930-B422-6272-AA7E-81857C69FE49}"/>
          </ac:spMkLst>
        </pc:spChg>
        <pc:spChg chg="add mod ord replST">
          <ac:chgData name="Aurelien Domont" userId="6da7715ce44349b3" providerId="LiveId" clId="{8C97B853-E239-49C0-A36B-A3F2C855C3BA}" dt="2023-11-02T23:49:14.533" v="33808"/>
          <ac:spMkLst>
            <pc:docMk/>
            <pc:sldMk cId="3959411121" sldId="2588"/>
            <ac:spMk id="113" creationId="{250030CC-E4C8-0DB5-84F7-8A3DCB5150FA}"/>
          </ac:spMkLst>
        </pc:spChg>
        <pc:spChg chg="add mod ord replST">
          <ac:chgData name="Aurelien Domont" userId="6da7715ce44349b3" providerId="LiveId" clId="{8C97B853-E239-49C0-A36B-A3F2C855C3BA}" dt="2023-11-02T23:49:14.533" v="33802"/>
          <ac:spMkLst>
            <pc:docMk/>
            <pc:sldMk cId="3959411121" sldId="2588"/>
            <ac:spMk id="114" creationId="{C9A80387-BC8F-3920-A4DE-ED9C53F8CB53}"/>
          </ac:spMkLst>
        </pc:spChg>
        <pc:spChg chg="add mod ord replST">
          <ac:chgData name="Aurelien Domont" userId="6da7715ce44349b3" providerId="LiveId" clId="{8C97B853-E239-49C0-A36B-A3F2C855C3BA}" dt="2023-11-02T23:49:14.533" v="33804"/>
          <ac:spMkLst>
            <pc:docMk/>
            <pc:sldMk cId="3959411121" sldId="2588"/>
            <ac:spMk id="115" creationId="{9B4AE393-70AD-2282-F0E6-5B9E4F73FDA9}"/>
          </ac:spMkLst>
        </pc:spChg>
        <pc:spChg chg="add mod replST">
          <ac:chgData name="Aurelien Domont" userId="6da7715ce44349b3" providerId="LiveId" clId="{8C97B853-E239-49C0-A36B-A3F2C855C3BA}" dt="2023-11-02T23:49:45.490" v="33845"/>
          <ac:spMkLst>
            <pc:docMk/>
            <pc:sldMk cId="3959411121" sldId="2588"/>
            <ac:spMk id="116" creationId="{8A17B113-42F4-E276-C89E-7DDF69EC0DA9}"/>
          </ac:spMkLst>
        </pc:spChg>
        <pc:spChg chg="add del mod replST">
          <ac:chgData name="Aurelien Domont" userId="6da7715ce44349b3" providerId="LiveId" clId="{8C97B853-E239-49C0-A36B-A3F2C855C3BA}" dt="2023-11-02T23:48:08.709" v="31997"/>
          <ac:spMkLst>
            <pc:docMk/>
            <pc:sldMk cId="3959411121" sldId="2588"/>
            <ac:spMk id="117" creationId="{DA813504-63DA-D0DE-E1F6-375547B8DC48}"/>
          </ac:spMkLst>
        </pc:spChg>
        <pc:spChg chg="add del mod replST">
          <ac:chgData name="Aurelien Domont" userId="6da7715ce44349b3" providerId="LiveId" clId="{8C97B853-E239-49C0-A36B-A3F2C855C3BA}" dt="2023-11-02T23:48:06.307" v="31753"/>
          <ac:spMkLst>
            <pc:docMk/>
            <pc:sldMk cId="3959411121" sldId="2588"/>
            <ac:spMk id="118" creationId="{99AAFC86-0EA8-C6F5-74FC-73EB0C642A8A}"/>
          </ac:spMkLst>
        </pc:spChg>
        <pc:spChg chg="add mod replST">
          <ac:chgData name="Aurelien Domont" userId="6da7715ce44349b3" providerId="LiveId" clId="{8C97B853-E239-49C0-A36B-A3F2C855C3BA}" dt="2023-11-02T23:49:45.506" v="33860"/>
          <ac:spMkLst>
            <pc:docMk/>
            <pc:sldMk cId="3959411121" sldId="2588"/>
            <ac:spMk id="119" creationId="{3E2F45E9-9FD6-FA7A-93AA-706C3AB7184D}"/>
          </ac:spMkLst>
        </pc:spChg>
        <pc:spChg chg="add mod replST">
          <ac:chgData name="Aurelien Domont" userId="6da7715ce44349b3" providerId="LiveId" clId="{8C97B853-E239-49C0-A36B-A3F2C855C3BA}" dt="2023-11-02T23:49:45.506" v="33857"/>
          <ac:spMkLst>
            <pc:docMk/>
            <pc:sldMk cId="3959411121" sldId="2588"/>
            <ac:spMk id="120" creationId="{5FE903B9-D071-19A9-2FC7-42AFD39492D0}"/>
          </ac:spMkLst>
        </pc:spChg>
        <pc:spChg chg="add mod replST">
          <ac:chgData name="Aurelien Domont" userId="6da7715ce44349b3" providerId="LiveId" clId="{8C97B853-E239-49C0-A36B-A3F2C855C3BA}" dt="2023-11-02T23:49:45.521" v="33865"/>
          <ac:spMkLst>
            <pc:docMk/>
            <pc:sldMk cId="3959411121" sldId="2588"/>
            <ac:spMk id="121" creationId="{B8B24261-E2E9-F9D0-A9D9-62ADF103F39C}"/>
          </ac:spMkLst>
        </pc:spChg>
        <pc:spChg chg="add mod replST">
          <ac:chgData name="Aurelien Domont" userId="6da7715ce44349b3" providerId="LiveId" clId="{8C97B853-E239-49C0-A36B-A3F2C855C3BA}" dt="2023-11-02T23:49:45.506" v="33853"/>
          <ac:spMkLst>
            <pc:docMk/>
            <pc:sldMk cId="3959411121" sldId="2588"/>
            <ac:spMk id="122" creationId="{F7324B5F-18E3-37BC-4294-C2D81EC5990A}"/>
          </ac:spMkLst>
        </pc:spChg>
        <pc:spChg chg="add mod replST">
          <ac:chgData name="Aurelien Domont" userId="6da7715ce44349b3" providerId="LiveId" clId="{8C97B853-E239-49C0-A36B-A3F2C855C3BA}" dt="2023-11-02T23:49:45.506" v="33848"/>
          <ac:spMkLst>
            <pc:docMk/>
            <pc:sldMk cId="3959411121" sldId="2588"/>
            <ac:spMk id="123" creationId="{424A8920-5507-EB6F-2559-696CD379E0A7}"/>
          </ac:spMkLst>
        </pc:spChg>
        <pc:spChg chg="add mod replST">
          <ac:chgData name="Aurelien Domont" userId="6da7715ce44349b3" providerId="LiveId" clId="{8C97B853-E239-49C0-A36B-A3F2C855C3BA}" dt="2023-11-02T23:49:45.506" v="33850"/>
          <ac:spMkLst>
            <pc:docMk/>
            <pc:sldMk cId="3959411121" sldId="2588"/>
            <ac:spMk id="124" creationId="{6148F1C1-FFCB-1E8F-A258-688BACDE1C95}"/>
          </ac:spMkLst>
        </pc:spChg>
        <pc:spChg chg="add mod replST">
          <ac:chgData name="Aurelien Domont" userId="6da7715ce44349b3" providerId="LiveId" clId="{8C97B853-E239-49C0-A36B-A3F2C855C3BA}" dt="2023-11-02T23:49:45.506" v="33852"/>
          <ac:spMkLst>
            <pc:docMk/>
            <pc:sldMk cId="3959411121" sldId="2588"/>
            <ac:spMk id="125" creationId="{2AFD9C04-8236-6A45-4E9B-881571C764E2}"/>
          </ac:spMkLst>
        </pc:spChg>
        <pc:spChg chg="add mod replST">
          <ac:chgData name="Aurelien Domont" userId="6da7715ce44349b3" providerId="LiveId" clId="{8C97B853-E239-49C0-A36B-A3F2C855C3BA}" dt="2023-11-02T23:49:45.506" v="33854"/>
          <ac:spMkLst>
            <pc:docMk/>
            <pc:sldMk cId="3959411121" sldId="2588"/>
            <ac:spMk id="126" creationId="{236C73DA-4799-E75F-AE1F-3AABE4254ABE}"/>
          </ac:spMkLst>
        </pc:spChg>
        <pc:spChg chg="add mod replST">
          <ac:chgData name="Aurelien Domont" userId="6da7715ce44349b3" providerId="LiveId" clId="{8C97B853-E239-49C0-A36B-A3F2C855C3BA}" dt="2023-11-02T23:49:45.506" v="33856"/>
          <ac:spMkLst>
            <pc:docMk/>
            <pc:sldMk cId="3959411121" sldId="2588"/>
            <ac:spMk id="127" creationId="{150BD2FE-F8D1-169A-B1C7-EEB9D5EC52F3}"/>
          </ac:spMkLst>
        </pc:spChg>
        <pc:spChg chg="add mod replST">
          <ac:chgData name="Aurelien Domont" userId="6da7715ce44349b3" providerId="LiveId" clId="{8C97B853-E239-49C0-A36B-A3F2C855C3BA}" dt="2023-11-02T23:49:45.506" v="33849"/>
          <ac:spMkLst>
            <pc:docMk/>
            <pc:sldMk cId="3959411121" sldId="2588"/>
            <ac:spMk id="128" creationId="{C9B9C970-2054-39A1-2796-0C175015AC84}"/>
          </ac:spMkLst>
        </pc:spChg>
        <pc:spChg chg="add mod replST">
          <ac:chgData name="Aurelien Domont" userId="6da7715ce44349b3" providerId="LiveId" clId="{8C97B853-E239-49C0-A36B-A3F2C855C3BA}" dt="2023-11-02T23:49:45.506" v="33858"/>
          <ac:spMkLst>
            <pc:docMk/>
            <pc:sldMk cId="3959411121" sldId="2588"/>
            <ac:spMk id="129" creationId="{22B44236-50D6-9539-7098-AC4AA7CEF4E4}"/>
          </ac:spMkLst>
        </pc:spChg>
        <pc:spChg chg="add mod ord replST">
          <ac:chgData name="Aurelien Domont" userId="6da7715ce44349b3" providerId="LiveId" clId="{8C97B853-E239-49C0-A36B-A3F2C855C3BA}" dt="2023-11-02T23:49:14.533" v="33816"/>
          <ac:spMkLst>
            <pc:docMk/>
            <pc:sldMk cId="3959411121" sldId="2588"/>
            <ac:spMk id="130" creationId="{7DCD9D4C-BEE8-798D-CC42-BB5E12D44090}"/>
          </ac:spMkLst>
        </pc:spChg>
        <pc:spChg chg="add mod replST">
          <ac:chgData name="Aurelien Domont" userId="6da7715ce44349b3" providerId="LiveId" clId="{8C97B853-E239-49C0-A36B-A3F2C855C3BA}" dt="2023-11-02T23:49:45.506" v="33851"/>
          <ac:spMkLst>
            <pc:docMk/>
            <pc:sldMk cId="3959411121" sldId="2588"/>
            <ac:spMk id="131" creationId="{C5CFD340-19A8-6262-3D18-48E0BC1BE017}"/>
          </ac:spMkLst>
        </pc:spChg>
        <pc:spChg chg="add mod ord replST">
          <ac:chgData name="Aurelien Domont" userId="6da7715ce44349b3" providerId="LiveId" clId="{8C97B853-E239-49C0-A36B-A3F2C855C3BA}" dt="2023-11-02T23:49:14.533" v="33821"/>
          <ac:spMkLst>
            <pc:docMk/>
            <pc:sldMk cId="3959411121" sldId="2588"/>
            <ac:spMk id="132" creationId="{2F147527-111F-6E70-3D3E-511B3AD99CE2}"/>
          </ac:spMkLst>
        </pc:spChg>
        <pc:spChg chg="add mod replST">
          <ac:chgData name="Aurelien Domont" userId="6da7715ce44349b3" providerId="LiveId" clId="{8C97B853-E239-49C0-A36B-A3F2C855C3BA}" dt="2023-11-02T23:49:45.490" v="33847"/>
          <ac:spMkLst>
            <pc:docMk/>
            <pc:sldMk cId="3959411121" sldId="2588"/>
            <ac:spMk id="133" creationId="{095A9C06-31D0-2650-5605-A0EFE33C1FA9}"/>
          </ac:spMkLst>
        </pc:spChg>
        <pc:spChg chg="add mod ord replST">
          <ac:chgData name="Aurelien Domont" userId="6da7715ce44349b3" providerId="LiveId" clId="{8C97B853-E239-49C0-A36B-A3F2C855C3BA}" dt="2023-11-02T23:49:14.533" v="33829"/>
          <ac:spMkLst>
            <pc:docMk/>
            <pc:sldMk cId="3959411121" sldId="2588"/>
            <ac:spMk id="134" creationId="{E245AE46-C92B-0D35-20AC-C8F4B1415077}"/>
          </ac:spMkLst>
        </pc:spChg>
        <pc:spChg chg="add mod replST">
          <ac:chgData name="Aurelien Domont" userId="6da7715ce44349b3" providerId="LiveId" clId="{8C97B853-E239-49C0-A36B-A3F2C855C3BA}" dt="2023-11-02T23:49:45.506" v="33859"/>
          <ac:spMkLst>
            <pc:docMk/>
            <pc:sldMk cId="3959411121" sldId="2588"/>
            <ac:spMk id="135" creationId="{8719FFE9-A4E2-D9B5-A56D-9EFE3F4AD3DF}"/>
          </ac:spMkLst>
        </pc:spChg>
        <pc:spChg chg="add mod ord replST">
          <ac:chgData name="Aurelien Domont" userId="6da7715ce44349b3" providerId="LiveId" clId="{8C97B853-E239-49C0-A36B-A3F2C855C3BA}" dt="2023-11-02T23:49:14.533" v="33827"/>
          <ac:spMkLst>
            <pc:docMk/>
            <pc:sldMk cId="3959411121" sldId="2588"/>
            <ac:spMk id="136" creationId="{9DDCCE69-11B8-1691-F7BB-305A4A6A33A5}"/>
          </ac:spMkLst>
        </pc:spChg>
        <pc:spChg chg="add mod replST">
          <ac:chgData name="Aurelien Domont" userId="6da7715ce44349b3" providerId="LiveId" clId="{8C97B853-E239-49C0-A36B-A3F2C855C3BA}" dt="2023-11-02T23:49:45.490" v="33846"/>
          <ac:spMkLst>
            <pc:docMk/>
            <pc:sldMk cId="3959411121" sldId="2588"/>
            <ac:spMk id="137" creationId="{EBCA66CD-72C6-82FF-CAC9-0F7F24487AF3}"/>
          </ac:spMkLst>
        </pc:spChg>
        <pc:spChg chg="add mod ord replST">
          <ac:chgData name="Aurelien Domont" userId="6da7715ce44349b3" providerId="LiveId" clId="{8C97B853-E239-49C0-A36B-A3F2C855C3BA}" dt="2023-11-02T23:49:14.533" v="33825"/>
          <ac:spMkLst>
            <pc:docMk/>
            <pc:sldMk cId="3959411121" sldId="2588"/>
            <ac:spMk id="138" creationId="{AB051A34-8DBD-219B-7275-9BCE3E430126}"/>
          </ac:spMkLst>
        </pc:spChg>
        <pc:spChg chg="add del mod modVis">
          <ac:chgData name="Aurelien Domont" userId="6da7715ce44349b3" providerId="LiveId" clId="{8C97B853-E239-49C0-A36B-A3F2C855C3BA}" dt="2023-11-02T23:44:53.985" v="24974"/>
          <ac:spMkLst>
            <pc:docMk/>
            <pc:sldMk cId="3959411121" sldId="2588"/>
            <ac:spMk id="139" creationId="{49302E31-1A5F-8EB9-6418-3BD516CC9A09}"/>
          </ac:spMkLst>
        </pc:spChg>
        <pc:spChg chg="add mod replST">
          <ac:chgData name="Aurelien Domont" userId="6da7715ce44349b3" providerId="LiveId" clId="{8C97B853-E239-49C0-A36B-A3F2C855C3BA}" dt="2023-11-02T23:45:58.125" v="28562"/>
          <ac:spMkLst>
            <pc:docMk/>
            <pc:sldMk cId="3959411121" sldId="2588"/>
            <ac:spMk id="140" creationId="{9324300A-9989-7E38-C345-0D78F20960CF}"/>
          </ac:spMkLst>
        </pc:spChg>
        <pc:spChg chg="add mod replST">
          <ac:chgData name="Aurelien Domont" userId="6da7715ce44349b3" providerId="LiveId" clId="{8C97B853-E239-49C0-A36B-A3F2C855C3BA}" dt="2023-11-02T23:45:58.125" v="28562"/>
          <ac:spMkLst>
            <pc:docMk/>
            <pc:sldMk cId="3959411121" sldId="2588"/>
            <ac:spMk id="141" creationId="{60EA4DE5-1D56-C158-5464-663DEC02F5B8}"/>
          </ac:spMkLst>
        </pc:spChg>
        <pc:spChg chg="add mod replST">
          <ac:chgData name="Aurelien Domont" userId="6da7715ce44349b3" providerId="LiveId" clId="{8C97B853-E239-49C0-A36B-A3F2C855C3BA}" dt="2023-11-02T23:45:58.125" v="28562"/>
          <ac:spMkLst>
            <pc:docMk/>
            <pc:sldMk cId="3959411121" sldId="2588"/>
            <ac:spMk id="142" creationId="{A19CE147-A6CC-B065-DBA8-A406AE823EE9}"/>
          </ac:spMkLst>
        </pc:spChg>
        <pc:spChg chg="add mod replST">
          <ac:chgData name="Aurelien Domont" userId="6da7715ce44349b3" providerId="LiveId" clId="{8C97B853-E239-49C0-A36B-A3F2C855C3BA}" dt="2023-11-02T23:45:58.125" v="28562"/>
          <ac:spMkLst>
            <pc:docMk/>
            <pc:sldMk cId="3959411121" sldId="2588"/>
            <ac:spMk id="143" creationId="{4254059D-A827-5639-B2C2-3DB25F600FF6}"/>
          </ac:spMkLst>
        </pc:spChg>
        <pc:spChg chg="add mod replST">
          <ac:chgData name="Aurelien Domont" userId="6da7715ce44349b3" providerId="LiveId" clId="{8C97B853-E239-49C0-A36B-A3F2C855C3BA}" dt="2023-11-02T23:45:58.125" v="28562"/>
          <ac:spMkLst>
            <pc:docMk/>
            <pc:sldMk cId="3959411121" sldId="2588"/>
            <ac:spMk id="144" creationId="{9AC4B6D1-1E7E-9E72-E6CE-DE457D96A613}"/>
          </ac:spMkLst>
        </pc:spChg>
        <pc:spChg chg="add mod replST">
          <ac:chgData name="Aurelien Domont" userId="6da7715ce44349b3" providerId="LiveId" clId="{8C97B853-E239-49C0-A36B-A3F2C855C3BA}" dt="2023-11-02T23:45:58.125" v="28562"/>
          <ac:spMkLst>
            <pc:docMk/>
            <pc:sldMk cId="3959411121" sldId="2588"/>
            <ac:spMk id="145" creationId="{065EACF3-B32A-D303-6B65-308291AA1D53}"/>
          </ac:spMkLst>
        </pc:spChg>
        <pc:spChg chg="add mod replST">
          <ac:chgData name="Aurelien Domont" userId="6da7715ce44349b3" providerId="LiveId" clId="{8C97B853-E239-49C0-A36B-A3F2C855C3BA}" dt="2023-11-02T23:45:58.125" v="28562"/>
          <ac:spMkLst>
            <pc:docMk/>
            <pc:sldMk cId="3959411121" sldId="2588"/>
            <ac:spMk id="146" creationId="{7DDCACD7-7C49-D63B-6A78-2836258A8B17}"/>
          </ac:spMkLst>
        </pc:spChg>
        <pc:spChg chg="add mod replST">
          <ac:chgData name="Aurelien Domont" userId="6da7715ce44349b3" providerId="LiveId" clId="{8C97B853-E239-49C0-A36B-A3F2C855C3BA}" dt="2023-11-02T23:45:58.125" v="28562"/>
          <ac:spMkLst>
            <pc:docMk/>
            <pc:sldMk cId="3959411121" sldId="2588"/>
            <ac:spMk id="147" creationId="{585658E9-9C34-8050-028E-BE72448B5C95}"/>
          </ac:spMkLst>
        </pc:spChg>
        <pc:spChg chg="add mod replST">
          <ac:chgData name="Aurelien Domont" userId="6da7715ce44349b3" providerId="LiveId" clId="{8C97B853-E239-49C0-A36B-A3F2C855C3BA}" dt="2023-11-02T23:45:58.125" v="28562"/>
          <ac:spMkLst>
            <pc:docMk/>
            <pc:sldMk cId="3959411121" sldId="2588"/>
            <ac:spMk id="148" creationId="{0E06CDB4-1530-8E53-A08D-955CF07F3185}"/>
          </ac:spMkLst>
        </pc:spChg>
        <pc:spChg chg="add mod replST">
          <ac:chgData name="Aurelien Domont" userId="6da7715ce44349b3" providerId="LiveId" clId="{8C97B853-E239-49C0-A36B-A3F2C855C3BA}" dt="2023-11-02T23:45:58.125" v="28562"/>
          <ac:spMkLst>
            <pc:docMk/>
            <pc:sldMk cId="3959411121" sldId="2588"/>
            <ac:spMk id="149" creationId="{D469A3A8-55AA-107B-DAF8-1BFA9F3DADEB}"/>
          </ac:spMkLst>
        </pc:spChg>
        <pc:spChg chg="add mod replST">
          <ac:chgData name="Aurelien Domont" userId="6da7715ce44349b3" providerId="LiveId" clId="{8C97B853-E239-49C0-A36B-A3F2C855C3BA}" dt="2023-11-02T23:45:58.125" v="28562"/>
          <ac:spMkLst>
            <pc:docMk/>
            <pc:sldMk cId="3959411121" sldId="2588"/>
            <ac:spMk id="150" creationId="{BF4ED29D-2171-7F5A-CAF2-E079DF75709C}"/>
          </ac:spMkLst>
        </pc:spChg>
        <pc:spChg chg="add mod replST">
          <ac:chgData name="Aurelien Domont" userId="6da7715ce44349b3" providerId="LiveId" clId="{8C97B853-E239-49C0-A36B-A3F2C855C3BA}" dt="2023-11-02T23:45:58.125" v="28562"/>
          <ac:spMkLst>
            <pc:docMk/>
            <pc:sldMk cId="3959411121" sldId="2588"/>
            <ac:spMk id="151" creationId="{E267FAE6-0E6A-6077-1591-B828C4E0D8DB}"/>
          </ac:spMkLst>
        </pc:spChg>
        <pc:spChg chg="add mod replST">
          <ac:chgData name="Aurelien Domont" userId="6da7715ce44349b3" providerId="LiveId" clId="{8C97B853-E239-49C0-A36B-A3F2C855C3BA}" dt="2023-11-02T23:45:58.125" v="28562"/>
          <ac:spMkLst>
            <pc:docMk/>
            <pc:sldMk cId="3959411121" sldId="2588"/>
            <ac:spMk id="209" creationId="{6DE3BE63-06D7-5335-4A9D-70CB8CBFA5CF}"/>
          </ac:spMkLst>
        </pc:spChg>
        <pc:spChg chg="add mod replST">
          <ac:chgData name="Aurelien Domont" userId="6da7715ce44349b3" providerId="LiveId" clId="{8C97B853-E239-49C0-A36B-A3F2C855C3BA}" dt="2023-11-02T23:45:58.125" v="28562"/>
          <ac:spMkLst>
            <pc:docMk/>
            <pc:sldMk cId="3959411121" sldId="2588"/>
            <ac:spMk id="210" creationId="{DC345AF9-6C0A-7554-DA2A-650090A16473}"/>
          </ac:spMkLst>
        </pc:spChg>
        <pc:spChg chg="add mod replST">
          <ac:chgData name="Aurelien Domont" userId="6da7715ce44349b3" providerId="LiveId" clId="{8C97B853-E239-49C0-A36B-A3F2C855C3BA}" dt="2023-11-02T23:45:58.125" v="28562"/>
          <ac:spMkLst>
            <pc:docMk/>
            <pc:sldMk cId="3959411121" sldId="2588"/>
            <ac:spMk id="211" creationId="{79D1BAC2-5972-E568-32E3-962C66EA6A42}"/>
          </ac:spMkLst>
        </pc:spChg>
        <pc:spChg chg="add mod replST">
          <ac:chgData name="Aurelien Domont" userId="6da7715ce44349b3" providerId="LiveId" clId="{8C97B853-E239-49C0-A36B-A3F2C855C3BA}" dt="2023-11-02T23:45:58.125" v="28562"/>
          <ac:spMkLst>
            <pc:docMk/>
            <pc:sldMk cId="3959411121" sldId="2588"/>
            <ac:spMk id="212" creationId="{7DDF0AA2-33AA-C5C0-9C48-4625227C0F34}"/>
          </ac:spMkLst>
        </pc:spChg>
        <pc:spChg chg="add mod replST">
          <ac:chgData name="Aurelien Domont" userId="6da7715ce44349b3" providerId="LiveId" clId="{8C97B853-E239-49C0-A36B-A3F2C855C3BA}" dt="2023-11-02T23:45:58.125" v="28562"/>
          <ac:spMkLst>
            <pc:docMk/>
            <pc:sldMk cId="3959411121" sldId="2588"/>
            <ac:spMk id="213" creationId="{A51A0491-7534-D59C-B6BB-F54C606AAAA1}"/>
          </ac:spMkLst>
        </pc:spChg>
        <pc:spChg chg="add mod replST">
          <ac:chgData name="Aurelien Domont" userId="6da7715ce44349b3" providerId="LiveId" clId="{8C97B853-E239-49C0-A36B-A3F2C855C3BA}" dt="2023-11-02T23:45:58.125" v="28562"/>
          <ac:spMkLst>
            <pc:docMk/>
            <pc:sldMk cId="3959411121" sldId="2588"/>
            <ac:spMk id="214" creationId="{4783AC6B-F788-E3B8-79ED-41029ADED812}"/>
          </ac:spMkLst>
        </pc:spChg>
        <pc:spChg chg="add mod replST">
          <ac:chgData name="Aurelien Domont" userId="6da7715ce44349b3" providerId="LiveId" clId="{8C97B853-E239-49C0-A36B-A3F2C855C3BA}" dt="2023-11-02T23:45:58.125" v="28562"/>
          <ac:spMkLst>
            <pc:docMk/>
            <pc:sldMk cId="3959411121" sldId="2588"/>
            <ac:spMk id="215" creationId="{14011699-E978-321E-8449-79E87E6C59D6}"/>
          </ac:spMkLst>
        </pc:spChg>
        <pc:spChg chg="add mod replST">
          <ac:chgData name="Aurelien Domont" userId="6da7715ce44349b3" providerId="LiveId" clId="{8C97B853-E239-49C0-A36B-A3F2C855C3BA}" dt="2023-11-02T23:45:58.125" v="28562"/>
          <ac:spMkLst>
            <pc:docMk/>
            <pc:sldMk cId="3959411121" sldId="2588"/>
            <ac:spMk id="216" creationId="{CB81468A-9113-A624-9AEF-009015201E89}"/>
          </ac:spMkLst>
        </pc:spChg>
        <pc:spChg chg="add mod replST">
          <ac:chgData name="Aurelien Domont" userId="6da7715ce44349b3" providerId="LiveId" clId="{8C97B853-E239-49C0-A36B-A3F2C855C3BA}" dt="2023-11-02T23:45:58.125" v="28562"/>
          <ac:spMkLst>
            <pc:docMk/>
            <pc:sldMk cId="3959411121" sldId="2588"/>
            <ac:spMk id="217" creationId="{6DD3F7B5-A69E-E615-A80C-C4179B39EA60}"/>
          </ac:spMkLst>
        </pc:spChg>
        <pc:spChg chg="add mod replST">
          <ac:chgData name="Aurelien Domont" userId="6da7715ce44349b3" providerId="LiveId" clId="{8C97B853-E239-49C0-A36B-A3F2C855C3BA}" dt="2023-11-02T23:45:58.125" v="28562"/>
          <ac:spMkLst>
            <pc:docMk/>
            <pc:sldMk cId="3959411121" sldId="2588"/>
            <ac:spMk id="218" creationId="{2BEDE100-8801-4F54-6FE7-B0374353960B}"/>
          </ac:spMkLst>
        </pc:spChg>
        <pc:spChg chg="add mod replST">
          <ac:chgData name="Aurelien Domont" userId="6da7715ce44349b3" providerId="LiveId" clId="{8C97B853-E239-49C0-A36B-A3F2C855C3BA}" dt="2023-11-02T23:45:58.125" v="28562"/>
          <ac:spMkLst>
            <pc:docMk/>
            <pc:sldMk cId="3959411121" sldId="2588"/>
            <ac:spMk id="219" creationId="{55F17F78-E26A-CEC0-D4C8-576676D1B8DE}"/>
          </ac:spMkLst>
        </pc:spChg>
        <pc:spChg chg="add mod replST">
          <ac:chgData name="Aurelien Domont" userId="6da7715ce44349b3" providerId="LiveId" clId="{8C97B853-E239-49C0-A36B-A3F2C855C3BA}" dt="2023-11-02T23:45:58.125" v="28562"/>
          <ac:spMkLst>
            <pc:docMk/>
            <pc:sldMk cId="3959411121" sldId="2588"/>
            <ac:spMk id="220" creationId="{D1A449A9-0DC6-2B22-047B-9EC97BAC8991}"/>
          </ac:spMkLst>
        </pc:spChg>
        <pc:spChg chg="add mod replST">
          <ac:chgData name="Aurelien Domont" userId="6da7715ce44349b3" providerId="LiveId" clId="{8C97B853-E239-49C0-A36B-A3F2C855C3BA}" dt="2023-11-02T23:45:58.125" v="28562"/>
          <ac:spMkLst>
            <pc:docMk/>
            <pc:sldMk cId="3959411121" sldId="2588"/>
            <ac:spMk id="221" creationId="{9802B2D8-A33D-F7A8-7CDF-ADC94EEF22DC}"/>
          </ac:spMkLst>
        </pc:spChg>
        <pc:spChg chg="add mod replST">
          <ac:chgData name="Aurelien Domont" userId="6da7715ce44349b3" providerId="LiveId" clId="{8C97B853-E239-49C0-A36B-A3F2C855C3BA}" dt="2023-11-02T23:45:58.125" v="28562"/>
          <ac:spMkLst>
            <pc:docMk/>
            <pc:sldMk cId="3959411121" sldId="2588"/>
            <ac:spMk id="222" creationId="{3283E0AE-1309-9D4B-8E5F-BD76A2F4746F}"/>
          </ac:spMkLst>
        </pc:spChg>
        <pc:spChg chg="add mod replST">
          <ac:chgData name="Aurelien Domont" userId="6da7715ce44349b3" providerId="LiveId" clId="{8C97B853-E239-49C0-A36B-A3F2C855C3BA}" dt="2023-11-02T23:45:58.125" v="28562"/>
          <ac:spMkLst>
            <pc:docMk/>
            <pc:sldMk cId="3959411121" sldId="2588"/>
            <ac:spMk id="223" creationId="{F0EA3A11-5F23-4373-8443-7EBD98EA8869}"/>
          </ac:spMkLst>
        </pc:spChg>
        <pc:spChg chg="add mod replST">
          <ac:chgData name="Aurelien Domont" userId="6da7715ce44349b3" providerId="LiveId" clId="{8C97B853-E239-49C0-A36B-A3F2C855C3BA}" dt="2023-11-02T23:45:58.125" v="28562"/>
          <ac:spMkLst>
            <pc:docMk/>
            <pc:sldMk cId="3959411121" sldId="2588"/>
            <ac:spMk id="224" creationId="{7A06EE54-3C4F-9635-C7B0-04A37B43B0A6}"/>
          </ac:spMkLst>
        </pc:spChg>
        <pc:spChg chg="add mod replST">
          <ac:chgData name="Aurelien Domont" userId="6da7715ce44349b3" providerId="LiveId" clId="{8C97B853-E239-49C0-A36B-A3F2C855C3BA}" dt="2023-11-02T23:45:58.125" v="28562"/>
          <ac:spMkLst>
            <pc:docMk/>
            <pc:sldMk cId="3959411121" sldId="2588"/>
            <ac:spMk id="225" creationId="{908AC74F-8710-0853-1CEA-323E901049F3}"/>
          </ac:spMkLst>
        </pc:spChg>
        <pc:spChg chg="add mod replST">
          <ac:chgData name="Aurelien Domont" userId="6da7715ce44349b3" providerId="LiveId" clId="{8C97B853-E239-49C0-A36B-A3F2C855C3BA}" dt="2023-11-02T23:45:58.125" v="28562"/>
          <ac:spMkLst>
            <pc:docMk/>
            <pc:sldMk cId="3959411121" sldId="2588"/>
            <ac:spMk id="226" creationId="{C7822E23-63FE-3305-3AAC-3446D481CE8E}"/>
          </ac:spMkLst>
        </pc:spChg>
        <pc:spChg chg="add mod replST">
          <ac:chgData name="Aurelien Domont" userId="6da7715ce44349b3" providerId="LiveId" clId="{8C97B853-E239-49C0-A36B-A3F2C855C3BA}" dt="2023-11-02T23:45:58.125" v="28562"/>
          <ac:spMkLst>
            <pc:docMk/>
            <pc:sldMk cId="3959411121" sldId="2588"/>
            <ac:spMk id="227" creationId="{83EEC1C9-3777-6AF2-CC26-40C8A69073A9}"/>
          </ac:spMkLst>
        </pc:spChg>
        <pc:spChg chg="add mod replST">
          <ac:chgData name="Aurelien Domont" userId="6da7715ce44349b3" providerId="LiveId" clId="{8C97B853-E239-49C0-A36B-A3F2C855C3BA}" dt="2023-11-02T23:45:58.125" v="28562"/>
          <ac:spMkLst>
            <pc:docMk/>
            <pc:sldMk cId="3959411121" sldId="2588"/>
            <ac:spMk id="228" creationId="{C329FFED-E770-6E75-A489-1573682744A5}"/>
          </ac:spMkLst>
        </pc:spChg>
        <pc:spChg chg="add mod replST">
          <ac:chgData name="Aurelien Domont" userId="6da7715ce44349b3" providerId="LiveId" clId="{8C97B853-E239-49C0-A36B-A3F2C855C3BA}" dt="2023-11-02T23:45:58.125" v="28562"/>
          <ac:spMkLst>
            <pc:docMk/>
            <pc:sldMk cId="3959411121" sldId="2588"/>
            <ac:spMk id="229" creationId="{6FBE152A-53D8-040B-0F96-A26C15291006}"/>
          </ac:spMkLst>
        </pc:spChg>
        <pc:spChg chg="add mod replST">
          <ac:chgData name="Aurelien Domont" userId="6da7715ce44349b3" providerId="LiveId" clId="{8C97B853-E239-49C0-A36B-A3F2C855C3BA}" dt="2023-11-02T23:45:58.125" v="28562"/>
          <ac:spMkLst>
            <pc:docMk/>
            <pc:sldMk cId="3959411121" sldId="2588"/>
            <ac:spMk id="230" creationId="{0A69D275-420B-71BB-02A1-CFD75E942538}"/>
          </ac:spMkLst>
        </pc:spChg>
        <pc:spChg chg="add mod replST">
          <ac:chgData name="Aurelien Domont" userId="6da7715ce44349b3" providerId="LiveId" clId="{8C97B853-E239-49C0-A36B-A3F2C855C3BA}" dt="2023-11-02T23:45:58.125" v="28562"/>
          <ac:spMkLst>
            <pc:docMk/>
            <pc:sldMk cId="3959411121" sldId="2588"/>
            <ac:spMk id="231" creationId="{501C9977-9E69-1736-5827-92BD05524433}"/>
          </ac:spMkLst>
        </pc:spChg>
        <pc:spChg chg="add mod replST">
          <ac:chgData name="Aurelien Domont" userId="6da7715ce44349b3" providerId="LiveId" clId="{8C97B853-E239-49C0-A36B-A3F2C855C3BA}" dt="2023-11-02T23:45:58.125" v="28562"/>
          <ac:spMkLst>
            <pc:docMk/>
            <pc:sldMk cId="3959411121" sldId="2588"/>
            <ac:spMk id="232" creationId="{BB920949-A958-8223-DB97-0A45A3EBD887}"/>
          </ac:spMkLst>
        </pc:spChg>
        <pc:spChg chg="add mod replST">
          <ac:chgData name="Aurelien Domont" userId="6da7715ce44349b3" providerId="LiveId" clId="{8C97B853-E239-49C0-A36B-A3F2C855C3BA}" dt="2023-11-02T23:45:58.125" v="28562"/>
          <ac:spMkLst>
            <pc:docMk/>
            <pc:sldMk cId="3959411121" sldId="2588"/>
            <ac:spMk id="233" creationId="{06ED377C-BD1C-3156-730B-84D63DDC62B1}"/>
          </ac:spMkLst>
        </pc:spChg>
        <pc:spChg chg="add mod replST">
          <ac:chgData name="Aurelien Domont" userId="6da7715ce44349b3" providerId="LiveId" clId="{8C97B853-E239-49C0-A36B-A3F2C855C3BA}" dt="2023-11-02T23:45:58.125" v="28562"/>
          <ac:spMkLst>
            <pc:docMk/>
            <pc:sldMk cId="3959411121" sldId="2588"/>
            <ac:spMk id="234" creationId="{C7821C16-4E57-8714-3BD5-A87FE8E089FB}"/>
          </ac:spMkLst>
        </pc:spChg>
        <pc:spChg chg="add mod replST">
          <ac:chgData name="Aurelien Domont" userId="6da7715ce44349b3" providerId="LiveId" clId="{8C97B853-E239-49C0-A36B-A3F2C855C3BA}" dt="2023-11-02T23:45:58.125" v="28562"/>
          <ac:spMkLst>
            <pc:docMk/>
            <pc:sldMk cId="3959411121" sldId="2588"/>
            <ac:spMk id="235" creationId="{6EC351E2-4424-E7EB-6188-88788CF3B006}"/>
          </ac:spMkLst>
        </pc:spChg>
        <pc:spChg chg="add mod replST">
          <ac:chgData name="Aurelien Domont" userId="6da7715ce44349b3" providerId="LiveId" clId="{8C97B853-E239-49C0-A36B-A3F2C855C3BA}" dt="2023-11-02T23:45:58.125" v="28562"/>
          <ac:spMkLst>
            <pc:docMk/>
            <pc:sldMk cId="3959411121" sldId="2588"/>
            <ac:spMk id="236" creationId="{73BF5B7D-662D-0A5C-31EF-C8F0E5425ACA}"/>
          </ac:spMkLst>
        </pc:spChg>
        <pc:spChg chg="add mod replST">
          <ac:chgData name="Aurelien Domont" userId="6da7715ce44349b3" providerId="LiveId" clId="{8C97B853-E239-49C0-A36B-A3F2C855C3BA}" dt="2023-11-02T23:45:58.125" v="28562"/>
          <ac:spMkLst>
            <pc:docMk/>
            <pc:sldMk cId="3959411121" sldId="2588"/>
            <ac:spMk id="237" creationId="{4A1A429A-2FB3-8ED6-2208-00BEA293F8C4}"/>
          </ac:spMkLst>
        </pc:spChg>
        <pc:spChg chg="add mod replST">
          <ac:chgData name="Aurelien Domont" userId="6da7715ce44349b3" providerId="LiveId" clId="{8C97B853-E239-49C0-A36B-A3F2C855C3BA}" dt="2023-11-02T23:45:58.125" v="28562"/>
          <ac:spMkLst>
            <pc:docMk/>
            <pc:sldMk cId="3959411121" sldId="2588"/>
            <ac:spMk id="238" creationId="{878F3A61-0838-2CBD-F44D-AE1E66F100E8}"/>
          </ac:spMkLst>
        </pc:spChg>
        <pc:spChg chg="add mod replST">
          <ac:chgData name="Aurelien Domont" userId="6da7715ce44349b3" providerId="LiveId" clId="{8C97B853-E239-49C0-A36B-A3F2C855C3BA}" dt="2023-11-02T23:45:58.125" v="28562"/>
          <ac:spMkLst>
            <pc:docMk/>
            <pc:sldMk cId="3959411121" sldId="2588"/>
            <ac:spMk id="239" creationId="{C0573C92-C72D-46F7-7E1D-F3D17F7D1E3A}"/>
          </ac:spMkLst>
        </pc:spChg>
        <pc:spChg chg="add mod replST">
          <ac:chgData name="Aurelien Domont" userId="6da7715ce44349b3" providerId="LiveId" clId="{8C97B853-E239-49C0-A36B-A3F2C855C3BA}" dt="2023-11-02T23:45:58.125" v="28562"/>
          <ac:spMkLst>
            <pc:docMk/>
            <pc:sldMk cId="3959411121" sldId="2588"/>
            <ac:spMk id="240" creationId="{063D105E-51AF-0647-D2F0-C3AB591D904A}"/>
          </ac:spMkLst>
        </pc:spChg>
        <pc:spChg chg="add mod replST">
          <ac:chgData name="Aurelien Domont" userId="6da7715ce44349b3" providerId="LiveId" clId="{8C97B853-E239-49C0-A36B-A3F2C855C3BA}" dt="2023-11-02T23:45:58.125" v="28562"/>
          <ac:spMkLst>
            <pc:docMk/>
            <pc:sldMk cId="3959411121" sldId="2588"/>
            <ac:spMk id="241" creationId="{446CE798-1298-5C6C-DBBA-88C9DC0D2118}"/>
          </ac:spMkLst>
        </pc:spChg>
        <pc:spChg chg="add mod replST">
          <ac:chgData name="Aurelien Domont" userId="6da7715ce44349b3" providerId="LiveId" clId="{8C97B853-E239-49C0-A36B-A3F2C855C3BA}" dt="2023-11-02T23:45:58.125" v="28562"/>
          <ac:spMkLst>
            <pc:docMk/>
            <pc:sldMk cId="3959411121" sldId="2588"/>
            <ac:spMk id="242" creationId="{32B489B6-4F6E-691A-23EA-52F523AACED2}"/>
          </ac:spMkLst>
        </pc:spChg>
        <pc:spChg chg="add mod replST">
          <ac:chgData name="Aurelien Domont" userId="6da7715ce44349b3" providerId="LiveId" clId="{8C97B853-E239-49C0-A36B-A3F2C855C3BA}" dt="2023-11-02T23:45:58.125" v="28562"/>
          <ac:spMkLst>
            <pc:docMk/>
            <pc:sldMk cId="3959411121" sldId="2588"/>
            <ac:spMk id="243" creationId="{5F76A6AD-3C89-31D9-6173-8135DB0B868F}"/>
          </ac:spMkLst>
        </pc:spChg>
        <pc:spChg chg="add mod replST">
          <ac:chgData name="Aurelien Domont" userId="6da7715ce44349b3" providerId="LiveId" clId="{8C97B853-E239-49C0-A36B-A3F2C855C3BA}" dt="2023-11-02T23:45:58.125" v="28562"/>
          <ac:spMkLst>
            <pc:docMk/>
            <pc:sldMk cId="3959411121" sldId="2588"/>
            <ac:spMk id="244" creationId="{A216EBD1-1CA5-C2BE-7E97-1CCFDE34748B}"/>
          </ac:spMkLst>
        </pc:spChg>
        <pc:spChg chg="add mod replST">
          <ac:chgData name="Aurelien Domont" userId="6da7715ce44349b3" providerId="LiveId" clId="{8C97B853-E239-49C0-A36B-A3F2C855C3BA}" dt="2023-11-02T23:45:58.125" v="28562"/>
          <ac:spMkLst>
            <pc:docMk/>
            <pc:sldMk cId="3959411121" sldId="2588"/>
            <ac:spMk id="245" creationId="{411578B1-04D5-5885-F1E4-651C705EB422}"/>
          </ac:spMkLst>
        </pc:spChg>
        <pc:spChg chg="add mod replST">
          <ac:chgData name="Aurelien Domont" userId="6da7715ce44349b3" providerId="LiveId" clId="{8C97B853-E239-49C0-A36B-A3F2C855C3BA}" dt="2023-11-02T23:45:58.125" v="28562"/>
          <ac:spMkLst>
            <pc:docMk/>
            <pc:sldMk cId="3959411121" sldId="2588"/>
            <ac:spMk id="246" creationId="{BA4A5196-661A-366C-7E2A-22331949832C}"/>
          </ac:spMkLst>
        </pc:spChg>
        <pc:spChg chg="add mod replST">
          <ac:chgData name="Aurelien Domont" userId="6da7715ce44349b3" providerId="LiveId" clId="{8C97B853-E239-49C0-A36B-A3F2C855C3BA}" dt="2023-11-02T23:45:58.125" v="28562"/>
          <ac:spMkLst>
            <pc:docMk/>
            <pc:sldMk cId="3959411121" sldId="2588"/>
            <ac:spMk id="247" creationId="{B648354A-956D-1A27-2765-E62C3A0163B9}"/>
          </ac:spMkLst>
        </pc:spChg>
        <pc:spChg chg="add mod replST">
          <ac:chgData name="Aurelien Domont" userId="6da7715ce44349b3" providerId="LiveId" clId="{8C97B853-E239-49C0-A36B-A3F2C855C3BA}" dt="2023-11-02T23:45:58.125" v="28562"/>
          <ac:spMkLst>
            <pc:docMk/>
            <pc:sldMk cId="3959411121" sldId="2588"/>
            <ac:spMk id="248" creationId="{57F40F19-208C-7100-5304-D5053B529AA4}"/>
          </ac:spMkLst>
        </pc:spChg>
        <pc:spChg chg="add mod replST">
          <ac:chgData name="Aurelien Domont" userId="6da7715ce44349b3" providerId="LiveId" clId="{8C97B853-E239-49C0-A36B-A3F2C855C3BA}" dt="2023-11-02T23:45:58.125" v="28562"/>
          <ac:spMkLst>
            <pc:docMk/>
            <pc:sldMk cId="3959411121" sldId="2588"/>
            <ac:spMk id="249" creationId="{53F5663E-DF19-4994-7BA4-19DE144D2BE6}"/>
          </ac:spMkLst>
        </pc:spChg>
        <pc:spChg chg="add mod replST">
          <ac:chgData name="Aurelien Domont" userId="6da7715ce44349b3" providerId="LiveId" clId="{8C97B853-E239-49C0-A36B-A3F2C855C3BA}" dt="2023-11-02T23:45:58.125" v="28562"/>
          <ac:spMkLst>
            <pc:docMk/>
            <pc:sldMk cId="3959411121" sldId="2588"/>
            <ac:spMk id="250" creationId="{C6CD57B9-0E71-A9AD-E95E-C4E7B21C3D72}"/>
          </ac:spMkLst>
        </pc:spChg>
        <pc:spChg chg="add mod replST">
          <ac:chgData name="Aurelien Domont" userId="6da7715ce44349b3" providerId="LiveId" clId="{8C97B853-E239-49C0-A36B-A3F2C855C3BA}" dt="2023-11-02T23:45:58.125" v="28562"/>
          <ac:spMkLst>
            <pc:docMk/>
            <pc:sldMk cId="3959411121" sldId="2588"/>
            <ac:spMk id="251" creationId="{993EFA23-8832-2828-094D-5CE89F786D7A}"/>
          </ac:spMkLst>
        </pc:spChg>
        <pc:spChg chg="add del mod modVis">
          <ac:chgData name="Aurelien Domont" userId="6da7715ce44349b3" providerId="LiveId" clId="{8C97B853-E239-49C0-A36B-A3F2C855C3BA}" dt="2023-11-02T23:45:58.125" v="28562"/>
          <ac:spMkLst>
            <pc:docMk/>
            <pc:sldMk cId="3959411121" sldId="2588"/>
            <ac:spMk id="252" creationId="{FBF04F7F-76AF-A96B-5DD8-491A38EBB5F6}"/>
          </ac:spMkLst>
        </pc:spChg>
        <pc:spChg chg="add del mod modVis">
          <ac:chgData name="Aurelien Domont" userId="6da7715ce44349b3" providerId="LiveId" clId="{8C97B853-E239-49C0-A36B-A3F2C855C3BA}" dt="2023-11-02T23:46:10.618" v="29211"/>
          <ac:spMkLst>
            <pc:docMk/>
            <pc:sldMk cId="3959411121" sldId="2588"/>
            <ac:spMk id="253" creationId="{8950E922-F192-5265-16D1-001BF95A51E0}"/>
          </ac:spMkLst>
        </pc:spChg>
        <pc:spChg chg="add del mod replST delST">
          <ac:chgData name="Aurelien Domont" userId="6da7715ce44349b3" providerId="LiveId" clId="{8C97B853-E239-49C0-A36B-A3F2C855C3BA}" dt="2023-11-02T23:46:10.618" v="29211"/>
          <ac:spMkLst>
            <pc:docMk/>
            <pc:sldMk cId="3959411121" sldId="2588"/>
            <ac:spMk id="254" creationId="{305791C9-06BA-47FA-FAD8-A73F3580591A}"/>
          </ac:spMkLst>
        </pc:spChg>
        <pc:spChg chg="add del mod modVis">
          <ac:chgData name="Aurelien Domont" userId="6da7715ce44349b3" providerId="LiveId" clId="{8C97B853-E239-49C0-A36B-A3F2C855C3BA}" dt="2023-11-02T23:46:14.874" v="29446"/>
          <ac:spMkLst>
            <pc:docMk/>
            <pc:sldMk cId="3959411121" sldId="2588"/>
            <ac:spMk id="255" creationId="{6201F10B-66D3-9B11-A47F-C18A8947FF7F}"/>
          </ac:spMkLst>
        </pc:spChg>
        <pc:spChg chg="add del mod modVis">
          <ac:chgData name="Aurelien Domont" userId="6da7715ce44349b3" providerId="LiveId" clId="{8C97B853-E239-49C0-A36B-A3F2C855C3BA}" dt="2023-11-02T23:47:55.836" v="31244"/>
          <ac:spMkLst>
            <pc:docMk/>
            <pc:sldMk cId="3959411121" sldId="2588"/>
            <ac:spMk id="258" creationId="{0643098B-9BD6-AB61-B8F6-1BD381AC2750}"/>
          </ac:spMkLst>
        </pc:spChg>
        <pc:spChg chg="add mod replST">
          <ac:chgData name="Aurelien Domont" userId="6da7715ce44349b3" providerId="LiveId" clId="{8C97B853-E239-49C0-A36B-A3F2C855C3BA}" dt="2023-11-02T23:49:45.506" v="33861"/>
          <ac:spMkLst>
            <pc:docMk/>
            <pc:sldMk cId="3959411121" sldId="2588"/>
            <ac:spMk id="262" creationId="{E6A46C47-D006-C635-0351-FC45BED3CC32}"/>
          </ac:spMkLst>
        </pc:spChg>
        <pc:spChg chg="add del mod modVis">
          <ac:chgData name="Aurelien Domont" userId="6da7715ce44349b3" providerId="LiveId" clId="{8C97B853-E239-49C0-A36B-A3F2C855C3BA}" dt="2023-11-02T23:48:51.966" v="33092"/>
          <ac:spMkLst>
            <pc:docMk/>
            <pc:sldMk cId="3959411121" sldId="2588"/>
            <ac:spMk id="263" creationId="{127E5D4C-6928-01D1-81B2-57A8F63A2343}"/>
          </ac:spMkLst>
        </pc:spChg>
        <pc:spChg chg="add mod replST">
          <ac:chgData name="Aurelien Domont" userId="6da7715ce44349b3" providerId="LiveId" clId="{8C97B853-E239-49C0-A36B-A3F2C855C3BA}" dt="2023-11-02T23:49:45.506" v="33862"/>
          <ac:spMkLst>
            <pc:docMk/>
            <pc:sldMk cId="3959411121" sldId="2588"/>
            <ac:spMk id="264" creationId="{090C1CAF-C20F-2B0A-A30A-C77665D244E0}"/>
          </ac:spMkLst>
        </pc:spChg>
        <pc:spChg chg="add del mod modVis">
          <ac:chgData name="Aurelien Domont" userId="6da7715ce44349b3" providerId="LiveId" clId="{8C97B853-E239-49C0-A36B-A3F2C855C3BA}" dt="2023-11-02T23:49:05.468" v="33353"/>
          <ac:spMkLst>
            <pc:docMk/>
            <pc:sldMk cId="3959411121" sldId="2588"/>
            <ac:spMk id="265" creationId="{11869839-E2EA-6F6E-03DB-A259E6512285}"/>
          </ac:spMkLst>
        </pc:spChg>
        <pc:spChg chg="add mod replST">
          <ac:chgData name="Aurelien Domont" userId="6da7715ce44349b3" providerId="LiveId" clId="{8C97B853-E239-49C0-A36B-A3F2C855C3BA}" dt="2023-11-02T23:49:45.506" v="33863"/>
          <ac:spMkLst>
            <pc:docMk/>
            <pc:sldMk cId="3959411121" sldId="2588"/>
            <ac:spMk id="266" creationId="{9E75595A-ABF0-A83B-B200-F5099780F47D}"/>
          </ac:spMkLst>
        </pc:spChg>
        <pc:spChg chg="add del mod modVis">
          <ac:chgData name="Aurelien Domont" userId="6da7715ce44349b3" providerId="LiveId" clId="{8C97B853-E239-49C0-A36B-A3F2C855C3BA}" dt="2023-11-02T23:49:09.240" v="33616"/>
          <ac:spMkLst>
            <pc:docMk/>
            <pc:sldMk cId="3959411121" sldId="2588"/>
            <ac:spMk id="267" creationId="{DF476D18-AD76-164D-6B28-705AE9C57724}"/>
          </ac:spMkLst>
        </pc:spChg>
        <pc:grpChg chg="del">
          <ac:chgData name="Aurelien Domont" userId="6da7715ce44349b3" providerId="LiveId" clId="{8C97B853-E239-49C0-A36B-A3F2C855C3BA}" dt="2023-11-02T23:42:46.521" v="24563" actId="478"/>
          <ac:grpSpMkLst>
            <pc:docMk/>
            <pc:sldMk cId="3959411121" sldId="2588"/>
            <ac:grpSpMk id="22" creationId="{F2941C11-C339-BC1F-311C-20A5E2DC45A5}"/>
          </ac:grpSpMkLst>
        </pc:grpChg>
        <pc:graphicFrameChg chg="del">
          <ac:chgData name="Aurelien Domont" userId="6da7715ce44349b3" providerId="LiveId" clId="{8C97B853-E239-49C0-A36B-A3F2C855C3BA}" dt="2023-11-02T23:42:46.521" v="24563" actId="478"/>
          <ac:graphicFrameMkLst>
            <pc:docMk/>
            <pc:sldMk cId="3959411121" sldId="2588"/>
            <ac:graphicFrameMk id="7" creationId="{F43F6FAA-57DF-1CF8-7A51-A14802EE3FD2}"/>
          </ac:graphicFrameMkLst>
        </pc:graphicFrameChg>
        <pc:graphicFrameChg chg="mod">
          <ac:chgData name="Aurelien Domont" userId="6da7715ce44349b3" providerId="LiveId" clId="{8C97B853-E239-49C0-A36B-A3F2C855C3BA}" dt="2023-11-02T23:49:45.553" v="33881"/>
          <ac:graphicFrameMkLst>
            <pc:docMk/>
            <pc:sldMk cId="3959411121" sldId="2588"/>
            <ac:graphicFrameMk id="13" creationId="{A073AF91-5325-42B9-A31A-3D179304022A}"/>
          </ac:graphicFrameMkLst>
        </pc:graphicFrameChg>
        <pc:cxnChg chg="add mod ord replST">
          <ac:chgData name="Aurelien Domont" userId="6da7715ce44349b3" providerId="LiveId" clId="{8C97B853-E239-49C0-A36B-A3F2C855C3BA}" dt="2023-11-02T23:49:14.502" v="33695"/>
          <ac:cxnSpMkLst>
            <pc:docMk/>
            <pc:sldMk cId="3959411121" sldId="2588"/>
            <ac:cxnSpMk id="25" creationId="{FE3E5EBC-0D03-82A0-22AA-9EEAC26231BE}"/>
          </ac:cxnSpMkLst>
        </pc:cxnChg>
        <pc:cxnChg chg="add mod ord replST">
          <ac:chgData name="Aurelien Domont" userId="6da7715ce44349b3" providerId="LiveId" clId="{8C97B853-E239-49C0-A36B-A3F2C855C3BA}" dt="2023-11-02T23:49:14.486" v="33679"/>
          <ac:cxnSpMkLst>
            <pc:docMk/>
            <pc:sldMk cId="3959411121" sldId="2588"/>
            <ac:cxnSpMk id="26" creationId="{937E3A75-F44B-E8EC-F514-FCBBFF90E8F5}"/>
          </ac:cxnSpMkLst>
        </pc:cxnChg>
        <pc:cxnChg chg="add mod ord replST">
          <ac:chgData name="Aurelien Domont" userId="6da7715ce44349b3" providerId="LiveId" clId="{8C97B853-E239-49C0-A36B-A3F2C855C3BA}" dt="2023-11-02T23:49:14.502" v="33693"/>
          <ac:cxnSpMkLst>
            <pc:docMk/>
            <pc:sldMk cId="3959411121" sldId="2588"/>
            <ac:cxnSpMk id="27" creationId="{8429C60C-3A7B-8D6E-5F6B-0D5F3DE03B86}"/>
          </ac:cxnSpMkLst>
        </pc:cxnChg>
        <pc:cxnChg chg="add mod ord replST">
          <ac:chgData name="Aurelien Domont" userId="6da7715ce44349b3" providerId="LiveId" clId="{8C97B853-E239-49C0-A36B-A3F2C855C3BA}" dt="2023-11-02T23:49:14.486" v="33691"/>
          <ac:cxnSpMkLst>
            <pc:docMk/>
            <pc:sldMk cId="3959411121" sldId="2588"/>
            <ac:cxnSpMk id="28" creationId="{F1EA1852-05DF-4BFA-F11A-85D9FB9B5C9B}"/>
          </ac:cxnSpMkLst>
        </pc:cxnChg>
        <pc:cxnChg chg="add mod ord replST">
          <ac:chgData name="Aurelien Domont" userId="6da7715ce44349b3" providerId="LiveId" clId="{8C97B853-E239-49C0-A36B-A3F2C855C3BA}" dt="2023-11-02T23:49:14.486" v="33689"/>
          <ac:cxnSpMkLst>
            <pc:docMk/>
            <pc:sldMk cId="3959411121" sldId="2588"/>
            <ac:cxnSpMk id="29" creationId="{7C4CCE30-49AB-4DDD-C2E8-DB673C51DA3A}"/>
          </ac:cxnSpMkLst>
        </pc:cxnChg>
        <pc:cxnChg chg="add mod ord replST">
          <ac:chgData name="Aurelien Domont" userId="6da7715ce44349b3" providerId="LiveId" clId="{8C97B853-E239-49C0-A36B-A3F2C855C3BA}" dt="2023-11-02T23:49:14.486" v="33687"/>
          <ac:cxnSpMkLst>
            <pc:docMk/>
            <pc:sldMk cId="3959411121" sldId="2588"/>
            <ac:cxnSpMk id="30" creationId="{E0937151-C3BC-FE91-6199-E382ACE6E21C}"/>
          </ac:cxnSpMkLst>
        </pc:cxnChg>
        <pc:cxnChg chg="add mod ord replST">
          <ac:chgData name="Aurelien Domont" userId="6da7715ce44349b3" providerId="LiveId" clId="{8C97B853-E239-49C0-A36B-A3F2C855C3BA}" dt="2023-11-02T23:49:14.486" v="33685"/>
          <ac:cxnSpMkLst>
            <pc:docMk/>
            <pc:sldMk cId="3959411121" sldId="2588"/>
            <ac:cxnSpMk id="31" creationId="{B4CF926E-772C-C189-D7EB-2CC2E55C6728}"/>
          </ac:cxnSpMkLst>
        </pc:cxnChg>
        <pc:cxnChg chg="add mod ord replST">
          <ac:chgData name="Aurelien Domont" userId="6da7715ce44349b3" providerId="LiveId" clId="{8C97B853-E239-49C0-A36B-A3F2C855C3BA}" dt="2023-11-02T23:49:14.486" v="33683"/>
          <ac:cxnSpMkLst>
            <pc:docMk/>
            <pc:sldMk cId="3959411121" sldId="2588"/>
            <ac:cxnSpMk id="32" creationId="{7609B98C-61F9-99AA-7AA8-1C45F29D5EB5}"/>
          </ac:cxnSpMkLst>
        </pc:cxnChg>
        <pc:cxnChg chg="add mod ord replST">
          <ac:chgData name="Aurelien Domont" userId="6da7715ce44349b3" providerId="LiveId" clId="{8C97B853-E239-49C0-A36B-A3F2C855C3BA}" dt="2023-11-02T23:49:14.486" v="33681"/>
          <ac:cxnSpMkLst>
            <pc:docMk/>
            <pc:sldMk cId="3959411121" sldId="2588"/>
            <ac:cxnSpMk id="33" creationId="{75294890-1B31-EBD5-07F9-D3A0317C349D}"/>
          </ac:cxnSpMkLst>
        </pc:cxnChg>
        <pc:cxnChg chg="add mod ord replST">
          <ac:chgData name="Aurelien Domont" userId="6da7715ce44349b3" providerId="LiveId" clId="{8C97B853-E239-49C0-A36B-A3F2C855C3BA}" dt="2023-11-02T23:49:14.502" v="33697"/>
          <ac:cxnSpMkLst>
            <pc:docMk/>
            <pc:sldMk cId="3959411121" sldId="2588"/>
            <ac:cxnSpMk id="34" creationId="{EB9857FA-4DEA-3378-E9C5-22EDC25E7B14}"/>
          </ac:cxnSpMkLst>
        </pc:cxnChg>
        <pc:cxnChg chg="add mod ord replST">
          <ac:chgData name="Aurelien Domont" userId="6da7715ce44349b3" providerId="LiveId" clId="{8C97B853-E239-49C0-A36B-A3F2C855C3BA}" dt="2023-11-02T23:49:14.502" v="33699"/>
          <ac:cxnSpMkLst>
            <pc:docMk/>
            <pc:sldMk cId="3959411121" sldId="2588"/>
            <ac:cxnSpMk id="35" creationId="{443E7695-D4E6-AEF5-2F15-7F5E25225D6F}"/>
          </ac:cxnSpMkLst>
        </pc:cxnChg>
        <pc:cxnChg chg="add mod ord replST">
          <ac:chgData name="Aurelien Domont" userId="6da7715ce44349b3" providerId="LiveId" clId="{8C97B853-E239-49C0-A36B-A3F2C855C3BA}" dt="2023-11-02T23:49:14.486" v="33675"/>
          <ac:cxnSpMkLst>
            <pc:docMk/>
            <pc:sldMk cId="3959411121" sldId="2588"/>
            <ac:cxnSpMk id="36" creationId="{E4CC06F2-55F6-026B-7435-FFCAEE1EA34D}"/>
          </ac:cxnSpMkLst>
        </pc:cxnChg>
        <pc:cxnChg chg="add mod ord replST">
          <ac:chgData name="Aurelien Domont" userId="6da7715ce44349b3" providerId="LiveId" clId="{8C97B853-E239-49C0-A36B-A3F2C855C3BA}" dt="2023-11-02T23:49:14.486" v="33677"/>
          <ac:cxnSpMkLst>
            <pc:docMk/>
            <pc:sldMk cId="3959411121" sldId="2588"/>
            <ac:cxnSpMk id="37" creationId="{63F2CEC2-7BD2-9F65-CB9C-B9F39B27E1EF}"/>
          </ac:cxnSpMkLst>
        </pc:cxnChg>
        <pc:cxnChg chg="add mod ord replST">
          <ac:chgData name="Aurelien Domont" userId="6da7715ce44349b3" providerId="LiveId" clId="{8C97B853-E239-49C0-A36B-A3F2C855C3BA}" dt="2023-11-02T23:49:14.502" v="33737"/>
          <ac:cxnSpMkLst>
            <pc:docMk/>
            <pc:sldMk cId="3959411121" sldId="2588"/>
            <ac:cxnSpMk id="38" creationId="{12CAA2C4-A5F8-73FC-FFE7-A7F1059D667D}"/>
          </ac:cxnSpMkLst>
        </pc:cxnChg>
        <pc:cxnChg chg="add mod ord replST">
          <ac:chgData name="Aurelien Domont" userId="6da7715ce44349b3" providerId="LiveId" clId="{8C97B853-E239-49C0-A36B-A3F2C855C3BA}" dt="2023-11-02T23:49:14.502" v="33735"/>
          <ac:cxnSpMkLst>
            <pc:docMk/>
            <pc:sldMk cId="3959411121" sldId="2588"/>
            <ac:cxnSpMk id="39" creationId="{A8A1CB3B-F388-4D69-D423-627F3EAB53E0}"/>
          </ac:cxnSpMkLst>
        </pc:cxnChg>
        <pc:cxnChg chg="add mod ord replST">
          <ac:chgData name="Aurelien Domont" userId="6da7715ce44349b3" providerId="LiveId" clId="{8C97B853-E239-49C0-A36B-A3F2C855C3BA}" dt="2023-11-02T23:49:14.517" v="33769"/>
          <ac:cxnSpMkLst>
            <pc:docMk/>
            <pc:sldMk cId="3959411121" sldId="2588"/>
            <ac:cxnSpMk id="40" creationId="{9697B1E4-B816-A218-7BE2-321A101BCB49}"/>
          </ac:cxnSpMkLst>
        </pc:cxnChg>
        <pc:cxnChg chg="add mod ord replST">
          <ac:chgData name="Aurelien Domont" userId="6da7715ce44349b3" providerId="LiveId" clId="{8C97B853-E239-49C0-A36B-A3F2C855C3BA}" dt="2023-11-02T23:49:14.502" v="33733"/>
          <ac:cxnSpMkLst>
            <pc:docMk/>
            <pc:sldMk cId="3959411121" sldId="2588"/>
            <ac:cxnSpMk id="41" creationId="{FCA3E1BD-D80C-D372-8208-4BF2D1D3285D}"/>
          </ac:cxnSpMkLst>
        </pc:cxnChg>
        <pc:cxnChg chg="add mod ord replST">
          <ac:chgData name="Aurelien Domont" userId="6da7715ce44349b3" providerId="LiveId" clId="{8C97B853-E239-49C0-A36B-A3F2C855C3BA}" dt="2023-11-02T23:49:14.502" v="33731"/>
          <ac:cxnSpMkLst>
            <pc:docMk/>
            <pc:sldMk cId="3959411121" sldId="2588"/>
            <ac:cxnSpMk id="42" creationId="{FD7D5482-FC3C-72F6-7D69-7ADC54B421E4}"/>
          </ac:cxnSpMkLst>
        </pc:cxnChg>
        <pc:cxnChg chg="add mod ord replST">
          <ac:chgData name="Aurelien Domont" userId="6da7715ce44349b3" providerId="LiveId" clId="{8C97B853-E239-49C0-A36B-A3F2C855C3BA}" dt="2023-11-02T23:49:14.502" v="33729"/>
          <ac:cxnSpMkLst>
            <pc:docMk/>
            <pc:sldMk cId="3959411121" sldId="2588"/>
            <ac:cxnSpMk id="43" creationId="{74834416-3D08-2732-F286-88FAE1FDDE67}"/>
          </ac:cxnSpMkLst>
        </pc:cxnChg>
        <pc:cxnChg chg="add mod ord replST">
          <ac:chgData name="Aurelien Domont" userId="6da7715ce44349b3" providerId="LiveId" clId="{8C97B853-E239-49C0-A36B-A3F2C855C3BA}" dt="2023-11-02T23:49:14.517" v="33765"/>
          <ac:cxnSpMkLst>
            <pc:docMk/>
            <pc:sldMk cId="3959411121" sldId="2588"/>
            <ac:cxnSpMk id="44" creationId="{D230D845-34FD-AEB9-A513-BE25FC18CE29}"/>
          </ac:cxnSpMkLst>
        </pc:cxnChg>
        <pc:cxnChg chg="add mod ord replST">
          <ac:chgData name="Aurelien Domont" userId="6da7715ce44349b3" providerId="LiveId" clId="{8C97B853-E239-49C0-A36B-A3F2C855C3BA}" dt="2023-11-02T23:49:14.502" v="33727"/>
          <ac:cxnSpMkLst>
            <pc:docMk/>
            <pc:sldMk cId="3959411121" sldId="2588"/>
            <ac:cxnSpMk id="45" creationId="{940A4D1D-4AAC-CDAB-C944-7EAAFE6505C2}"/>
          </ac:cxnSpMkLst>
        </pc:cxnChg>
        <pc:cxnChg chg="add mod ord replST">
          <ac:chgData name="Aurelien Domont" userId="6da7715ce44349b3" providerId="LiveId" clId="{8C97B853-E239-49C0-A36B-A3F2C855C3BA}" dt="2023-11-02T23:49:14.502" v="33725"/>
          <ac:cxnSpMkLst>
            <pc:docMk/>
            <pc:sldMk cId="3959411121" sldId="2588"/>
            <ac:cxnSpMk id="46" creationId="{F5E5159B-6F11-A764-E8EE-EBDB6A4C399D}"/>
          </ac:cxnSpMkLst>
        </pc:cxnChg>
        <pc:cxnChg chg="add mod ord replST">
          <ac:chgData name="Aurelien Domont" userId="6da7715ce44349b3" providerId="LiveId" clId="{8C97B853-E239-49C0-A36B-A3F2C855C3BA}" dt="2023-11-02T23:49:14.502" v="33723"/>
          <ac:cxnSpMkLst>
            <pc:docMk/>
            <pc:sldMk cId="3959411121" sldId="2588"/>
            <ac:cxnSpMk id="47" creationId="{21ACA4B6-BC2A-623B-B4A1-16EF64AC8F74}"/>
          </ac:cxnSpMkLst>
        </pc:cxnChg>
        <pc:cxnChg chg="add mod ord replST">
          <ac:chgData name="Aurelien Domont" userId="6da7715ce44349b3" providerId="LiveId" clId="{8C97B853-E239-49C0-A36B-A3F2C855C3BA}" dt="2023-11-02T23:49:14.517" v="33767"/>
          <ac:cxnSpMkLst>
            <pc:docMk/>
            <pc:sldMk cId="3959411121" sldId="2588"/>
            <ac:cxnSpMk id="48" creationId="{177714D8-5B66-68A1-5D06-E068FFF8E98E}"/>
          </ac:cxnSpMkLst>
        </pc:cxnChg>
        <pc:cxnChg chg="add mod ord replST">
          <ac:chgData name="Aurelien Domont" userId="6da7715ce44349b3" providerId="LiveId" clId="{8C97B853-E239-49C0-A36B-A3F2C855C3BA}" dt="2023-11-02T23:49:14.502" v="33721"/>
          <ac:cxnSpMkLst>
            <pc:docMk/>
            <pc:sldMk cId="3959411121" sldId="2588"/>
            <ac:cxnSpMk id="49" creationId="{6639B9F4-AA6A-B857-645F-B2F226C5776E}"/>
          </ac:cxnSpMkLst>
        </pc:cxnChg>
        <pc:cxnChg chg="add mod ord replST">
          <ac:chgData name="Aurelien Domont" userId="6da7715ce44349b3" providerId="LiveId" clId="{8C97B853-E239-49C0-A36B-A3F2C855C3BA}" dt="2023-11-02T23:49:14.502" v="33719"/>
          <ac:cxnSpMkLst>
            <pc:docMk/>
            <pc:sldMk cId="3959411121" sldId="2588"/>
            <ac:cxnSpMk id="50" creationId="{6CDAEC24-765D-2DAF-3242-64EB381D931C}"/>
          </ac:cxnSpMkLst>
        </pc:cxnChg>
        <pc:cxnChg chg="add mod ord replST">
          <ac:chgData name="Aurelien Domont" userId="6da7715ce44349b3" providerId="LiveId" clId="{8C97B853-E239-49C0-A36B-A3F2C855C3BA}" dt="2023-11-02T23:49:14.502" v="33715"/>
          <ac:cxnSpMkLst>
            <pc:docMk/>
            <pc:sldMk cId="3959411121" sldId="2588"/>
            <ac:cxnSpMk id="51" creationId="{DD77CD21-AA82-B0D2-4F7B-5CB546C0850B}"/>
          </ac:cxnSpMkLst>
        </pc:cxnChg>
        <pc:cxnChg chg="add mod ord replST">
          <ac:chgData name="Aurelien Domont" userId="6da7715ce44349b3" providerId="LiveId" clId="{8C97B853-E239-49C0-A36B-A3F2C855C3BA}" dt="2023-11-02T23:49:14.502" v="33713"/>
          <ac:cxnSpMkLst>
            <pc:docMk/>
            <pc:sldMk cId="3959411121" sldId="2588"/>
            <ac:cxnSpMk id="52" creationId="{9D11E2F4-7836-FC61-24A7-377422CC9E26}"/>
          </ac:cxnSpMkLst>
        </pc:cxnChg>
        <pc:cxnChg chg="add mod ord replST">
          <ac:chgData name="Aurelien Domont" userId="6da7715ce44349b3" providerId="LiveId" clId="{8C97B853-E239-49C0-A36B-A3F2C855C3BA}" dt="2023-11-02T23:49:14.502" v="33711"/>
          <ac:cxnSpMkLst>
            <pc:docMk/>
            <pc:sldMk cId="3959411121" sldId="2588"/>
            <ac:cxnSpMk id="53" creationId="{8AE09BE9-7EA6-B7D8-455B-E6F7A044A7F6}"/>
          </ac:cxnSpMkLst>
        </pc:cxnChg>
        <pc:cxnChg chg="add mod ord replST">
          <ac:chgData name="Aurelien Domont" userId="6da7715ce44349b3" providerId="LiveId" clId="{8C97B853-E239-49C0-A36B-A3F2C855C3BA}" dt="2023-11-02T23:49:14.502" v="33703"/>
          <ac:cxnSpMkLst>
            <pc:docMk/>
            <pc:sldMk cId="3959411121" sldId="2588"/>
            <ac:cxnSpMk id="54" creationId="{A6D9A905-D903-F64E-E049-D6473D36C894}"/>
          </ac:cxnSpMkLst>
        </pc:cxnChg>
        <pc:cxnChg chg="add mod ord replST">
          <ac:chgData name="Aurelien Domont" userId="6da7715ce44349b3" providerId="LiveId" clId="{8C97B853-E239-49C0-A36B-A3F2C855C3BA}" dt="2023-11-02T23:49:14.502" v="33709"/>
          <ac:cxnSpMkLst>
            <pc:docMk/>
            <pc:sldMk cId="3959411121" sldId="2588"/>
            <ac:cxnSpMk id="55" creationId="{5BE3FE19-6A97-47BD-EA8E-8B95CD2F361F}"/>
          </ac:cxnSpMkLst>
        </pc:cxnChg>
        <pc:cxnChg chg="add mod ord replST">
          <ac:chgData name="Aurelien Domont" userId="6da7715ce44349b3" providerId="LiveId" clId="{8C97B853-E239-49C0-A36B-A3F2C855C3BA}" dt="2023-11-02T23:49:14.502" v="33707"/>
          <ac:cxnSpMkLst>
            <pc:docMk/>
            <pc:sldMk cId="3959411121" sldId="2588"/>
            <ac:cxnSpMk id="56" creationId="{DCE99676-717F-74EB-0310-62B57B0846D6}"/>
          </ac:cxnSpMkLst>
        </pc:cxnChg>
        <pc:cxnChg chg="add mod ord replST">
          <ac:chgData name="Aurelien Domont" userId="6da7715ce44349b3" providerId="LiveId" clId="{8C97B853-E239-49C0-A36B-A3F2C855C3BA}" dt="2023-11-02T23:49:14.502" v="33705"/>
          <ac:cxnSpMkLst>
            <pc:docMk/>
            <pc:sldMk cId="3959411121" sldId="2588"/>
            <ac:cxnSpMk id="57" creationId="{A9B3832D-8568-7BDF-3530-CFAA0990D7E6}"/>
          </ac:cxnSpMkLst>
        </pc:cxnChg>
        <pc:cxnChg chg="add mod ord replST">
          <ac:chgData name="Aurelien Domont" userId="6da7715ce44349b3" providerId="LiveId" clId="{8C97B853-E239-49C0-A36B-A3F2C855C3BA}" dt="2023-11-02T23:49:14.517" v="33745"/>
          <ac:cxnSpMkLst>
            <pc:docMk/>
            <pc:sldMk cId="3959411121" sldId="2588"/>
            <ac:cxnSpMk id="58" creationId="{634B69FC-0A5F-CCBE-41AD-827B4CEC98A6}"/>
          </ac:cxnSpMkLst>
        </pc:cxnChg>
        <pc:cxnChg chg="add mod ord replST">
          <ac:chgData name="Aurelien Domont" userId="6da7715ce44349b3" providerId="LiveId" clId="{8C97B853-E239-49C0-A36B-A3F2C855C3BA}" dt="2023-11-02T23:49:14.517" v="33775"/>
          <ac:cxnSpMkLst>
            <pc:docMk/>
            <pc:sldMk cId="3959411121" sldId="2588"/>
            <ac:cxnSpMk id="59" creationId="{E77EA038-BDA7-D56F-94EA-93BF669AC655}"/>
          </ac:cxnSpMkLst>
        </pc:cxnChg>
        <pc:cxnChg chg="add mod ord replST">
          <ac:chgData name="Aurelien Domont" userId="6da7715ce44349b3" providerId="LiveId" clId="{8C97B853-E239-49C0-A36B-A3F2C855C3BA}" dt="2023-11-02T23:49:14.517" v="33773"/>
          <ac:cxnSpMkLst>
            <pc:docMk/>
            <pc:sldMk cId="3959411121" sldId="2588"/>
            <ac:cxnSpMk id="60" creationId="{F3A8FE78-0F8C-7ED3-A477-BA7BFD1E923A}"/>
          </ac:cxnSpMkLst>
        </pc:cxnChg>
        <pc:cxnChg chg="add mod ord replST">
          <ac:chgData name="Aurelien Domont" userId="6da7715ce44349b3" providerId="LiveId" clId="{8C97B853-E239-49C0-A36B-A3F2C855C3BA}" dt="2023-11-02T23:49:14.517" v="33771"/>
          <ac:cxnSpMkLst>
            <pc:docMk/>
            <pc:sldMk cId="3959411121" sldId="2588"/>
            <ac:cxnSpMk id="61" creationId="{0DF81B95-0303-3BB4-6379-56E044EEA7EF}"/>
          </ac:cxnSpMkLst>
        </pc:cxnChg>
        <pc:cxnChg chg="add mod ord replST">
          <ac:chgData name="Aurelien Domont" userId="6da7715ce44349b3" providerId="LiveId" clId="{8C97B853-E239-49C0-A36B-A3F2C855C3BA}" dt="2023-11-02T23:49:14.502" v="33701"/>
          <ac:cxnSpMkLst>
            <pc:docMk/>
            <pc:sldMk cId="3959411121" sldId="2588"/>
            <ac:cxnSpMk id="62" creationId="{AA3B20FC-EBAD-22B2-A746-A4A802AB0E3B}"/>
          </ac:cxnSpMkLst>
        </pc:cxnChg>
        <pc:cxnChg chg="add mod ord replST">
          <ac:chgData name="Aurelien Domont" userId="6da7715ce44349b3" providerId="LiveId" clId="{8C97B853-E239-49C0-A36B-A3F2C855C3BA}" dt="2023-11-02T23:49:14.517" v="33759"/>
          <ac:cxnSpMkLst>
            <pc:docMk/>
            <pc:sldMk cId="3959411121" sldId="2588"/>
            <ac:cxnSpMk id="63" creationId="{0FE6D0F0-B45A-71C5-6DAB-43FAF343E819}"/>
          </ac:cxnSpMkLst>
        </pc:cxnChg>
        <pc:cxnChg chg="add del mod ord replST">
          <ac:chgData name="Aurelien Domont" userId="6da7715ce44349b3" providerId="LiveId" clId="{8C97B853-E239-49C0-A36B-A3F2C855C3BA}" dt="2023-11-02T23:47:55.616" v="31046"/>
          <ac:cxnSpMkLst>
            <pc:docMk/>
            <pc:sldMk cId="3959411121" sldId="2588"/>
            <ac:cxnSpMk id="64" creationId="{F62C5BE0-4929-B711-45E9-D243330BE5B2}"/>
          </ac:cxnSpMkLst>
        </pc:cxnChg>
        <pc:cxnChg chg="add mod ord replST">
          <ac:chgData name="Aurelien Domont" userId="6da7715ce44349b3" providerId="LiveId" clId="{8C97B853-E239-49C0-A36B-A3F2C855C3BA}" dt="2023-11-02T23:49:14.517" v="33761"/>
          <ac:cxnSpMkLst>
            <pc:docMk/>
            <pc:sldMk cId="3959411121" sldId="2588"/>
            <ac:cxnSpMk id="65" creationId="{401EC01E-DCF7-38F0-015E-98EB35E4F963}"/>
          </ac:cxnSpMkLst>
        </pc:cxnChg>
        <pc:cxnChg chg="add mod ord replST">
          <ac:chgData name="Aurelien Domont" userId="6da7715ce44349b3" providerId="LiveId" clId="{8C97B853-E239-49C0-A36B-A3F2C855C3BA}" dt="2023-11-02T23:49:14.517" v="33763"/>
          <ac:cxnSpMkLst>
            <pc:docMk/>
            <pc:sldMk cId="3959411121" sldId="2588"/>
            <ac:cxnSpMk id="66" creationId="{43C40E60-560F-2DC9-F379-CCECD5EAA5A2}"/>
          </ac:cxnSpMkLst>
        </pc:cxnChg>
        <pc:cxnChg chg="add mod ord replST">
          <ac:chgData name="Aurelien Domont" userId="6da7715ce44349b3" providerId="LiveId" clId="{8C97B853-E239-49C0-A36B-A3F2C855C3BA}" dt="2023-11-02T23:49:14.502" v="33739"/>
          <ac:cxnSpMkLst>
            <pc:docMk/>
            <pc:sldMk cId="3959411121" sldId="2588"/>
            <ac:cxnSpMk id="67" creationId="{5689A4DC-9254-F902-AD81-2A1777F7D0DF}"/>
          </ac:cxnSpMkLst>
        </pc:cxnChg>
        <pc:cxnChg chg="add mod ord replST">
          <ac:chgData name="Aurelien Domont" userId="6da7715ce44349b3" providerId="LiveId" clId="{8C97B853-E239-49C0-A36B-A3F2C855C3BA}" dt="2023-11-02T23:49:14.517" v="33741"/>
          <ac:cxnSpMkLst>
            <pc:docMk/>
            <pc:sldMk cId="3959411121" sldId="2588"/>
            <ac:cxnSpMk id="68" creationId="{D36A6356-3BD0-3C4C-F32E-49FDA10EAA97}"/>
          </ac:cxnSpMkLst>
        </pc:cxnChg>
        <pc:cxnChg chg="add mod ord replST">
          <ac:chgData name="Aurelien Domont" userId="6da7715ce44349b3" providerId="LiveId" clId="{8C97B853-E239-49C0-A36B-A3F2C855C3BA}" dt="2023-11-02T23:49:14.517" v="33743"/>
          <ac:cxnSpMkLst>
            <pc:docMk/>
            <pc:sldMk cId="3959411121" sldId="2588"/>
            <ac:cxnSpMk id="69" creationId="{F3F62E54-E900-D3BF-80ED-4529624730A3}"/>
          </ac:cxnSpMkLst>
        </pc:cxnChg>
        <pc:cxnChg chg="add mod ord replST">
          <ac:chgData name="Aurelien Domont" userId="6da7715ce44349b3" providerId="LiveId" clId="{8C97B853-E239-49C0-A36B-A3F2C855C3BA}" dt="2023-11-02T23:49:14.502" v="33717"/>
          <ac:cxnSpMkLst>
            <pc:docMk/>
            <pc:sldMk cId="3959411121" sldId="2588"/>
            <ac:cxnSpMk id="70" creationId="{1D03C96E-C7F4-F08A-F049-5C1132DF4DEF}"/>
          </ac:cxnSpMkLst>
        </pc:cxnChg>
        <pc:cxnChg chg="add mod ord replST">
          <ac:chgData name="Aurelien Domont" userId="6da7715ce44349b3" providerId="LiveId" clId="{8C97B853-E239-49C0-A36B-A3F2C855C3BA}" dt="2023-11-02T23:49:14.517" v="33747"/>
          <ac:cxnSpMkLst>
            <pc:docMk/>
            <pc:sldMk cId="3959411121" sldId="2588"/>
            <ac:cxnSpMk id="84" creationId="{00F5FBAA-9DEB-6EFA-F960-C5C37847AB9B}"/>
          </ac:cxnSpMkLst>
        </pc:cxnChg>
        <pc:cxnChg chg="add mod ord replST">
          <ac:chgData name="Aurelien Domont" userId="6da7715ce44349b3" providerId="LiveId" clId="{8C97B853-E239-49C0-A36B-A3F2C855C3BA}" dt="2023-11-02T23:49:14.517" v="33749"/>
          <ac:cxnSpMkLst>
            <pc:docMk/>
            <pc:sldMk cId="3959411121" sldId="2588"/>
            <ac:cxnSpMk id="85" creationId="{3F9D3C24-029A-15B1-BA01-CE626248ED4B}"/>
          </ac:cxnSpMkLst>
        </pc:cxnChg>
        <pc:cxnChg chg="add mod ord replST">
          <ac:chgData name="Aurelien Domont" userId="6da7715ce44349b3" providerId="LiveId" clId="{8C97B853-E239-49C0-A36B-A3F2C855C3BA}" dt="2023-11-02T23:49:14.517" v="33757"/>
          <ac:cxnSpMkLst>
            <pc:docMk/>
            <pc:sldMk cId="3959411121" sldId="2588"/>
            <ac:cxnSpMk id="86" creationId="{323A91DC-E86D-6155-58FD-B7EAB64967D9}"/>
          </ac:cxnSpMkLst>
        </pc:cxnChg>
        <pc:cxnChg chg="add mod ord replST">
          <ac:chgData name="Aurelien Domont" userId="6da7715ce44349b3" providerId="LiveId" clId="{8C97B853-E239-49C0-A36B-A3F2C855C3BA}" dt="2023-11-02T23:49:14.517" v="33779"/>
          <ac:cxnSpMkLst>
            <pc:docMk/>
            <pc:sldMk cId="3959411121" sldId="2588"/>
            <ac:cxnSpMk id="87" creationId="{DFCC2501-CF09-D645-F9FB-C21E4AEBA5A5}"/>
          </ac:cxnSpMkLst>
        </pc:cxnChg>
        <pc:cxnChg chg="add mod ord replST">
          <ac:chgData name="Aurelien Domont" userId="6da7715ce44349b3" providerId="LiveId" clId="{8C97B853-E239-49C0-A36B-A3F2C855C3BA}" dt="2023-11-02T23:49:14.517" v="33777"/>
          <ac:cxnSpMkLst>
            <pc:docMk/>
            <pc:sldMk cId="3959411121" sldId="2588"/>
            <ac:cxnSpMk id="88" creationId="{E7B6E54B-1CCF-7C67-D024-6D1428E15675}"/>
          </ac:cxnSpMkLst>
        </pc:cxnChg>
        <pc:cxnChg chg="add del mod replST">
          <ac:chgData name="Aurelien Domont" userId="6da7715ce44349b3" providerId="LiveId" clId="{8C97B853-E239-49C0-A36B-A3F2C855C3BA}" dt="2023-11-02T23:45:41.849" v="25603"/>
          <ac:cxnSpMkLst>
            <pc:docMk/>
            <pc:sldMk cId="3959411121" sldId="2588"/>
            <ac:cxnSpMk id="89" creationId="{A62A4DDF-DA6A-8401-F017-E27DC05311C5}"/>
          </ac:cxnSpMkLst>
        </pc:cxnChg>
        <pc:cxnChg chg="add del mod ord replST">
          <ac:chgData name="Aurelien Domont" userId="6da7715ce44349b3" providerId="LiveId" clId="{8C97B853-E239-49C0-A36B-A3F2C855C3BA}" dt="2023-11-02T23:46:14.669" v="29215"/>
          <ac:cxnSpMkLst>
            <pc:docMk/>
            <pc:sldMk cId="3959411121" sldId="2588"/>
            <ac:cxnSpMk id="90" creationId="{6FF9379C-0EC1-6C00-4541-A251278541DC}"/>
          </ac:cxnSpMkLst>
        </pc:cxnChg>
        <pc:cxnChg chg="add mod ord replST">
          <ac:chgData name="Aurelien Domont" userId="6da7715ce44349b3" providerId="LiveId" clId="{8C97B853-E239-49C0-A36B-A3F2C855C3BA}" dt="2023-11-02T23:49:14.517" v="33783"/>
          <ac:cxnSpMkLst>
            <pc:docMk/>
            <pc:sldMk cId="3959411121" sldId="2588"/>
            <ac:cxnSpMk id="91" creationId="{78A65BF5-F9D4-7FA8-FC70-AF801291E93C}"/>
          </ac:cxnSpMkLst>
        </pc:cxnChg>
        <pc:cxnChg chg="add del mod ord replST">
          <ac:chgData name="Aurelien Domont" userId="6da7715ce44349b3" providerId="LiveId" clId="{8C97B853-E239-49C0-A36B-A3F2C855C3BA}" dt="2023-11-02T23:48:08.709" v="31994"/>
          <ac:cxnSpMkLst>
            <pc:docMk/>
            <pc:sldMk cId="3959411121" sldId="2588"/>
            <ac:cxnSpMk id="92" creationId="{316B105E-5EFF-45DA-CC27-A1AB981E58ED}"/>
          </ac:cxnSpMkLst>
        </pc:cxnChg>
        <pc:cxnChg chg="add del mod ord replST">
          <ac:chgData name="Aurelien Domont" userId="6da7715ce44349b3" providerId="LiveId" clId="{8C97B853-E239-49C0-A36B-A3F2C855C3BA}" dt="2023-11-02T23:48:06.307" v="31750"/>
          <ac:cxnSpMkLst>
            <pc:docMk/>
            <pc:sldMk cId="3959411121" sldId="2588"/>
            <ac:cxnSpMk id="93" creationId="{A3A5FC46-293B-0755-0D56-24548DEB812F}"/>
          </ac:cxnSpMkLst>
        </pc:cxnChg>
        <pc:cxnChg chg="add del mod ord replST">
          <ac:chgData name="Aurelien Domont" userId="6da7715ce44349b3" providerId="LiveId" clId="{8C97B853-E239-49C0-A36B-A3F2C855C3BA}" dt="2023-11-02T23:48:32.219" v="32600"/>
          <ac:cxnSpMkLst>
            <pc:docMk/>
            <pc:sldMk cId="3959411121" sldId="2588"/>
            <ac:cxnSpMk id="94" creationId="{50704691-EF10-31AD-F66D-05B2F2DB397A}"/>
          </ac:cxnSpMkLst>
        </pc:cxnChg>
        <pc:cxnChg chg="add mod ord replST">
          <ac:chgData name="Aurelien Domont" userId="6da7715ce44349b3" providerId="LiveId" clId="{8C97B853-E239-49C0-A36B-A3F2C855C3BA}" dt="2023-11-02T23:49:14.517" v="33785"/>
          <ac:cxnSpMkLst>
            <pc:docMk/>
            <pc:sldMk cId="3959411121" sldId="2588"/>
            <ac:cxnSpMk id="95" creationId="{505C0E63-1723-2F11-A1B9-647E24E3213A}"/>
          </ac:cxnSpMkLst>
        </pc:cxnChg>
        <pc:cxnChg chg="add mod replST">
          <ac:chgData name="Aurelien Domont" userId="6da7715ce44349b3" providerId="LiveId" clId="{8C97B853-E239-49C0-A36B-A3F2C855C3BA}" dt="2023-11-02T23:45:58.125" v="28562"/>
          <ac:cxnSpMkLst>
            <pc:docMk/>
            <pc:sldMk cId="3959411121" sldId="2588"/>
            <ac:cxnSpMk id="152" creationId="{30E6672B-0AD3-3DCE-05B2-0AF4AC42B464}"/>
          </ac:cxnSpMkLst>
        </pc:cxnChg>
        <pc:cxnChg chg="add mod replST">
          <ac:chgData name="Aurelien Domont" userId="6da7715ce44349b3" providerId="LiveId" clId="{8C97B853-E239-49C0-A36B-A3F2C855C3BA}" dt="2023-11-02T23:45:58.125" v="28562"/>
          <ac:cxnSpMkLst>
            <pc:docMk/>
            <pc:sldMk cId="3959411121" sldId="2588"/>
            <ac:cxnSpMk id="153" creationId="{C8FAD127-E2E2-2B05-42A5-18BB23EC2465}"/>
          </ac:cxnSpMkLst>
        </pc:cxnChg>
        <pc:cxnChg chg="add mod replST">
          <ac:chgData name="Aurelien Domont" userId="6da7715ce44349b3" providerId="LiveId" clId="{8C97B853-E239-49C0-A36B-A3F2C855C3BA}" dt="2023-11-02T23:45:58.125" v="28562"/>
          <ac:cxnSpMkLst>
            <pc:docMk/>
            <pc:sldMk cId="3959411121" sldId="2588"/>
            <ac:cxnSpMk id="154" creationId="{C94F745D-4399-6322-23DD-E76274650630}"/>
          </ac:cxnSpMkLst>
        </pc:cxnChg>
        <pc:cxnChg chg="add mod replST">
          <ac:chgData name="Aurelien Domont" userId="6da7715ce44349b3" providerId="LiveId" clId="{8C97B853-E239-49C0-A36B-A3F2C855C3BA}" dt="2023-11-02T23:45:58.125" v="28562"/>
          <ac:cxnSpMkLst>
            <pc:docMk/>
            <pc:sldMk cId="3959411121" sldId="2588"/>
            <ac:cxnSpMk id="155" creationId="{159F2D18-8163-1C9F-C3F8-3AEBFF4BF5BF}"/>
          </ac:cxnSpMkLst>
        </pc:cxnChg>
        <pc:cxnChg chg="add mod replST">
          <ac:chgData name="Aurelien Domont" userId="6da7715ce44349b3" providerId="LiveId" clId="{8C97B853-E239-49C0-A36B-A3F2C855C3BA}" dt="2023-11-02T23:45:58.125" v="28562"/>
          <ac:cxnSpMkLst>
            <pc:docMk/>
            <pc:sldMk cId="3959411121" sldId="2588"/>
            <ac:cxnSpMk id="156" creationId="{F2AF7AAD-F08D-9557-E898-ACAFFE5130F6}"/>
          </ac:cxnSpMkLst>
        </pc:cxnChg>
        <pc:cxnChg chg="add mod replST">
          <ac:chgData name="Aurelien Domont" userId="6da7715ce44349b3" providerId="LiveId" clId="{8C97B853-E239-49C0-A36B-A3F2C855C3BA}" dt="2023-11-02T23:45:58.125" v="28562"/>
          <ac:cxnSpMkLst>
            <pc:docMk/>
            <pc:sldMk cId="3959411121" sldId="2588"/>
            <ac:cxnSpMk id="157" creationId="{CD59123C-35CB-B4D0-A284-A7B9ECB7DE99}"/>
          </ac:cxnSpMkLst>
        </pc:cxnChg>
        <pc:cxnChg chg="add mod replST">
          <ac:chgData name="Aurelien Domont" userId="6da7715ce44349b3" providerId="LiveId" clId="{8C97B853-E239-49C0-A36B-A3F2C855C3BA}" dt="2023-11-02T23:45:58.125" v="28562"/>
          <ac:cxnSpMkLst>
            <pc:docMk/>
            <pc:sldMk cId="3959411121" sldId="2588"/>
            <ac:cxnSpMk id="158" creationId="{394A08AE-484A-6BEE-6927-CD12733F1CB8}"/>
          </ac:cxnSpMkLst>
        </pc:cxnChg>
        <pc:cxnChg chg="add mod replST">
          <ac:chgData name="Aurelien Domont" userId="6da7715ce44349b3" providerId="LiveId" clId="{8C97B853-E239-49C0-A36B-A3F2C855C3BA}" dt="2023-11-02T23:45:58.125" v="28562"/>
          <ac:cxnSpMkLst>
            <pc:docMk/>
            <pc:sldMk cId="3959411121" sldId="2588"/>
            <ac:cxnSpMk id="159" creationId="{74F9FE59-48AF-48AA-CCC1-D9D6D4F446BA}"/>
          </ac:cxnSpMkLst>
        </pc:cxnChg>
        <pc:cxnChg chg="add mod replST">
          <ac:chgData name="Aurelien Domont" userId="6da7715ce44349b3" providerId="LiveId" clId="{8C97B853-E239-49C0-A36B-A3F2C855C3BA}" dt="2023-11-02T23:45:58.125" v="28562"/>
          <ac:cxnSpMkLst>
            <pc:docMk/>
            <pc:sldMk cId="3959411121" sldId="2588"/>
            <ac:cxnSpMk id="160" creationId="{41FFBFBA-B246-59E1-48E1-CCBF9680EB5D}"/>
          </ac:cxnSpMkLst>
        </pc:cxnChg>
        <pc:cxnChg chg="add mod replST">
          <ac:chgData name="Aurelien Domont" userId="6da7715ce44349b3" providerId="LiveId" clId="{8C97B853-E239-49C0-A36B-A3F2C855C3BA}" dt="2023-11-02T23:45:58.125" v="28562"/>
          <ac:cxnSpMkLst>
            <pc:docMk/>
            <pc:sldMk cId="3959411121" sldId="2588"/>
            <ac:cxnSpMk id="161" creationId="{87BEC56C-FC8E-8791-3DDC-B2477864255A}"/>
          </ac:cxnSpMkLst>
        </pc:cxnChg>
        <pc:cxnChg chg="add mod replST">
          <ac:chgData name="Aurelien Domont" userId="6da7715ce44349b3" providerId="LiveId" clId="{8C97B853-E239-49C0-A36B-A3F2C855C3BA}" dt="2023-11-02T23:45:58.125" v="28562"/>
          <ac:cxnSpMkLst>
            <pc:docMk/>
            <pc:sldMk cId="3959411121" sldId="2588"/>
            <ac:cxnSpMk id="162" creationId="{558FBF32-217E-39F8-6558-287F284DCE4E}"/>
          </ac:cxnSpMkLst>
        </pc:cxnChg>
        <pc:cxnChg chg="add mod replST">
          <ac:chgData name="Aurelien Domont" userId="6da7715ce44349b3" providerId="LiveId" clId="{8C97B853-E239-49C0-A36B-A3F2C855C3BA}" dt="2023-11-02T23:45:58.125" v="28562"/>
          <ac:cxnSpMkLst>
            <pc:docMk/>
            <pc:sldMk cId="3959411121" sldId="2588"/>
            <ac:cxnSpMk id="163" creationId="{0AC69279-9880-89B1-239F-E123ABC9C142}"/>
          </ac:cxnSpMkLst>
        </pc:cxnChg>
        <pc:cxnChg chg="add mod replST">
          <ac:chgData name="Aurelien Domont" userId="6da7715ce44349b3" providerId="LiveId" clId="{8C97B853-E239-49C0-A36B-A3F2C855C3BA}" dt="2023-11-02T23:45:58.125" v="28562"/>
          <ac:cxnSpMkLst>
            <pc:docMk/>
            <pc:sldMk cId="3959411121" sldId="2588"/>
            <ac:cxnSpMk id="164" creationId="{98C1B005-CE1E-557C-6A9A-FBD5DAD8503E}"/>
          </ac:cxnSpMkLst>
        </pc:cxnChg>
        <pc:cxnChg chg="add mod replST">
          <ac:chgData name="Aurelien Domont" userId="6da7715ce44349b3" providerId="LiveId" clId="{8C97B853-E239-49C0-A36B-A3F2C855C3BA}" dt="2023-11-02T23:45:58.125" v="28562"/>
          <ac:cxnSpMkLst>
            <pc:docMk/>
            <pc:sldMk cId="3959411121" sldId="2588"/>
            <ac:cxnSpMk id="165" creationId="{3725AD6F-02A2-9467-B3ED-B2DC91D2F3FC}"/>
          </ac:cxnSpMkLst>
        </pc:cxnChg>
        <pc:cxnChg chg="add mod replST">
          <ac:chgData name="Aurelien Domont" userId="6da7715ce44349b3" providerId="LiveId" clId="{8C97B853-E239-49C0-A36B-A3F2C855C3BA}" dt="2023-11-02T23:45:58.125" v="28562"/>
          <ac:cxnSpMkLst>
            <pc:docMk/>
            <pc:sldMk cId="3959411121" sldId="2588"/>
            <ac:cxnSpMk id="166" creationId="{49BCDE8E-4319-9C9E-3349-24B3067048F0}"/>
          </ac:cxnSpMkLst>
        </pc:cxnChg>
        <pc:cxnChg chg="add mod replST">
          <ac:chgData name="Aurelien Domont" userId="6da7715ce44349b3" providerId="LiveId" clId="{8C97B853-E239-49C0-A36B-A3F2C855C3BA}" dt="2023-11-02T23:45:58.125" v="28562"/>
          <ac:cxnSpMkLst>
            <pc:docMk/>
            <pc:sldMk cId="3959411121" sldId="2588"/>
            <ac:cxnSpMk id="167" creationId="{C3928A2D-C3DC-C65D-0A10-C4401BEBE773}"/>
          </ac:cxnSpMkLst>
        </pc:cxnChg>
        <pc:cxnChg chg="add mod replST">
          <ac:chgData name="Aurelien Domont" userId="6da7715ce44349b3" providerId="LiveId" clId="{8C97B853-E239-49C0-A36B-A3F2C855C3BA}" dt="2023-11-02T23:45:58.125" v="28562"/>
          <ac:cxnSpMkLst>
            <pc:docMk/>
            <pc:sldMk cId="3959411121" sldId="2588"/>
            <ac:cxnSpMk id="168" creationId="{BAAF64F4-CCB6-5206-BF56-F3942BC0AAD9}"/>
          </ac:cxnSpMkLst>
        </pc:cxnChg>
        <pc:cxnChg chg="add mod replST">
          <ac:chgData name="Aurelien Domont" userId="6da7715ce44349b3" providerId="LiveId" clId="{8C97B853-E239-49C0-A36B-A3F2C855C3BA}" dt="2023-11-02T23:45:58.125" v="28562"/>
          <ac:cxnSpMkLst>
            <pc:docMk/>
            <pc:sldMk cId="3959411121" sldId="2588"/>
            <ac:cxnSpMk id="169" creationId="{75D17CAF-35A5-B859-69FE-209500235BAA}"/>
          </ac:cxnSpMkLst>
        </pc:cxnChg>
        <pc:cxnChg chg="add mod replST">
          <ac:chgData name="Aurelien Domont" userId="6da7715ce44349b3" providerId="LiveId" clId="{8C97B853-E239-49C0-A36B-A3F2C855C3BA}" dt="2023-11-02T23:45:58.125" v="28562"/>
          <ac:cxnSpMkLst>
            <pc:docMk/>
            <pc:sldMk cId="3959411121" sldId="2588"/>
            <ac:cxnSpMk id="170" creationId="{F26988F8-E278-9C8A-23CE-7C44ADD8B176}"/>
          </ac:cxnSpMkLst>
        </pc:cxnChg>
        <pc:cxnChg chg="add mod replST">
          <ac:chgData name="Aurelien Domont" userId="6da7715ce44349b3" providerId="LiveId" clId="{8C97B853-E239-49C0-A36B-A3F2C855C3BA}" dt="2023-11-02T23:45:58.125" v="28562"/>
          <ac:cxnSpMkLst>
            <pc:docMk/>
            <pc:sldMk cId="3959411121" sldId="2588"/>
            <ac:cxnSpMk id="171" creationId="{E7B03FA8-B0EA-4F29-B314-F92AF5E2B837}"/>
          </ac:cxnSpMkLst>
        </pc:cxnChg>
        <pc:cxnChg chg="add mod replST">
          <ac:chgData name="Aurelien Domont" userId="6da7715ce44349b3" providerId="LiveId" clId="{8C97B853-E239-49C0-A36B-A3F2C855C3BA}" dt="2023-11-02T23:45:58.125" v="28562"/>
          <ac:cxnSpMkLst>
            <pc:docMk/>
            <pc:sldMk cId="3959411121" sldId="2588"/>
            <ac:cxnSpMk id="172" creationId="{0BD3A153-504A-D4F5-D481-BD75C7B45E1F}"/>
          </ac:cxnSpMkLst>
        </pc:cxnChg>
        <pc:cxnChg chg="add mod replST">
          <ac:chgData name="Aurelien Domont" userId="6da7715ce44349b3" providerId="LiveId" clId="{8C97B853-E239-49C0-A36B-A3F2C855C3BA}" dt="2023-11-02T23:45:58.125" v="28562"/>
          <ac:cxnSpMkLst>
            <pc:docMk/>
            <pc:sldMk cId="3959411121" sldId="2588"/>
            <ac:cxnSpMk id="173" creationId="{06A1AECE-7637-67D0-AC4A-00C2CE9F4646}"/>
          </ac:cxnSpMkLst>
        </pc:cxnChg>
        <pc:cxnChg chg="add mod replST">
          <ac:chgData name="Aurelien Domont" userId="6da7715ce44349b3" providerId="LiveId" clId="{8C97B853-E239-49C0-A36B-A3F2C855C3BA}" dt="2023-11-02T23:45:58.125" v="28562"/>
          <ac:cxnSpMkLst>
            <pc:docMk/>
            <pc:sldMk cId="3959411121" sldId="2588"/>
            <ac:cxnSpMk id="174" creationId="{99FC733E-5DCD-19FA-CBDD-0431588D0E10}"/>
          </ac:cxnSpMkLst>
        </pc:cxnChg>
        <pc:cxnChg chg="add mod replST">
          <ac:chgData name="Aurelien Domont" userId="6da7715ce44349b3" providerId="LiveId" clId="{8C97B853-E239-49C0-A36B-A3F2C855C3BA}" dt="2023-11-02T23:45:58.125" v="28562"/>
          <ac:cxnSpMkLst>
            <pc:docMk/>
            <pc:sldMk cId="3959411121" sldId="2588"/>
            <ac:cxnSpMk id="175" creationId="{B326B3A9-915D-5B1D-BB26-62D3934E203D}"/>
          </ac:cxnSpMkLst>
        </pc:cxnChg>
        <pc:cxnChg chg="add mod replST">
          <ac:chgData name="Aurelien Domont" userId="6da7715ce44349b3" providerId="LiveId" clId="{8C97B853-E239-49C0-A36B-A3F2C855C3BA}" dt="2023-11-02T23:45:58.125" v="28562"/>
          <ac:cxnSpMkLst>
            <pc:docMk/>
            <pc:sldMk cId="3959411121" sldId="2588"/>
            <ac:cxnSpMk id="176" creationId="{26C8B6F1-199B-AC6D-82A7-5F782677B5E5}"/>
          </ac:cxnSpMkLst>
        </pc:cxnChg>
        <pc:cxnChg chg="add mod replST">
          <ac:chgData name="Aurelien Domont" userId="6da7715ce44349b3" providerId="LiveId" clId="{8C97B853-E239-49C0-A36B-A3F2C855C3BA}" dt="2023-11-02T23:45:58.125" v="28562"/>
          <ac:cxnSpMkLst>
            <pc:docMk/>
            <pc:sldMk cId="3959411121" sldId="2588"/>
            <ac:cxnSpMk id="177" creationId="{75526DBB-2BC7-10E9-68A8-B982117EE059}"/>
          </ac:cxnSpMkLst>
        </pc:cxnChg>
        <pc:cxnChg chg="add mod replST">
          <ac:chgData name="Aurelien Domont" userId="6da7715ce44349b3" providerId="LiveId" clId="{8C97B853-E239-49C0-A36B-A3F2C855C3BA}" dt="2023-11-02T23:45:58.125" v="28562"/>
          <ac:cxnSpMkLst>
            <pc:docMk/>
            <pc:sldMk cId="3959411121" sldId="2588"/>
            <ac:cxnSpMk id="178" creationId="{D5BBC3C1-5245-9A7F-CFE7-AD1C77D48847}"/>
          </ac:cxnSpMkLst>
        </pc:cxnChg>
        <pc:cxnChg chg="add mod replST">
          <ac:chgData name="Aurelien Domont" userId="6da7715ce44349b3" providerId="LiveId" clId="{8C97B853-E239-49C0-A36B-A3F2C855C3BA}" dt="2023-11-02T23:45:58.125" v="28562"/>
          <ac:cxnSpMkLst>
            <pc:docMk/>
            <pc:sldMk cId="3959411121" sldId="2588"/>
            <ac:cxnSpMk id="179" creationId="{5E581FD8-A1EC-9221-C8A2-B389943CD7AD}"/>
          </ac:cxnSpMkLst>
        </pc:cxnChg>
        <pc:cxnChg chg="add mod replST">
          <ac:chgData name="Aurelien Domont" userId="6da7715ce44349b3" providerId="LiveId" clId="{8C97B853-E239-49C0-A36B-A3F2C855C3BA}" dt="2023-11-02T23:45:58.125" v="28562"/>
          <ac:cxnSpMkLst>
            <pc:docMk/>
            <pc:sldMk cId="3959411121" sldId="2588"/>
            <ac:cxnSpMk id="180" creationId="{174F3238-1403-79E3-DCC7-77DC2D6B5BE3}"/>
          </ac:cxnSpMkLst>
        </pc:cxnChg>
        <pc:cxnChg chg="add mod replST">
          <ac:chgData name="Aurelien Domont" userId="6da7715ce44349b3" providerId="LiveId" clId="{8C97B853-E239-49C0-A36B-A3F2C855C3BA}" dt="2023-11-02T23:45:58.125" v="28562"/>
          <ac:cxnSpMkLst>
            <pc:docMk/>
            <pc:sldMk cId="3959411121" sldId="2588"/>
            <ac:cxnSpMk id="181" creationId="{77FCB6D6-C345-3069-50E6-D69271383997}"/>
          </ac:cxnSpMkLst>
        </pc:cxnChg>
        <pc:cxnChg chg="add mod replST">
          <ac:chgData name="Aurelien Domont" userId="6da7715ce44349b3" providerId="LiveId" clId="{8C97B853-E239-49C0-A36B-A3F2C855C3BA}" dt="2023-11-02T23:45:58.125" v="28562"/>
          <ac:cxnSpMkLst>
            <pc:docMk/>
            <pc:sldMk cId="3959411121" sldId="2588"/>
            <ac:cxnSpMk id="182" creationId="{D83F002A-93F3-D76D-49BB-3D3ED10B8950}"/>
          </ac:cxnSpMkLst>
        </pc:cxnChg>
        <pc:cxnChg chg="add mod replST">
          <ac:chgData name="Aurelien Domont" userId="6da7715ce44349b3" providerId="LiveId" clId="{8C97B853-E239-49C0-A36B-A3F2C855C3BA}" dt="2023-11-02T23:45:58.125" v="28562"/>
          <ac:cxnSpMkLst>
            <pc:docMk/>
            <pc:sldMk cId="3959411121" sldId="2588"/>
            <ac:cxnSpMk id="183" creationId="{E10A3D7E-3F0E-CC48-1012-98F9EEC32E3D}"/>
          </ac:cxnSpMkLst>
        </pc:cxnChg>
        <pc:cxnChg chg="add mod replST">
          <ac:chgData name="Aurelien Domont" userId="6da7715ce44349b3" providerId="LiveId" clId="{8C97B853-E239-49C0-A36B-A3F2C855C3BA}" dt="2023-11-02T23:45:58.125" v="28562"/>
          <ac:cxnSpMkLst>
            <pc:docMk/>
            <pc:sldMk cId="3959411121" sldId="2588"/>
            <ac:cxnSpMk id="184" creationId="{CB1172A5-6B65-F173-B7AC-787E39DDD216}"/>
          </ac:cxnSpMkLst>
        </pc:cxnChg>
        <pc:cxnChg chg="add mod replST">
          <ac:chgData name="Aurelien Domont" userId="6da7715ce44349b3" providerId="LiveId" clId="{8C97B853-E239-49C0-A36B-A3F2C855C3BA}" dt="2023-11-02T23:45:58.125" v="28562"/>
          <ac:cxnSpMkLst>
            <pc:docMk/>
            <pc:sldMk cId="3959411121" sldId="2588"/>
            <ac:cxnSpMk id="185" creationId="{D14EF613-ADE9-43F1-2A6D-95F434DD71CA}"/>
          </ac:cxnSpMkLst>
        </pc:cxnChg>
        <pc:cxnChg chg="add mod replST">
          <ac:chgData name="Aurelien Domont" userId="6da7715ce44349b3" providerId="LiveId" clId="{8C97B853-E239-49C0-A36B-A3F2C855C3BA}" dt="2023-11-02T23:45:58.125" v="28562"/>
          <ac:cxnSpMkLst>
            <pc:docMk/>
            <pc:sldMk cId="3959411121" sldId="2588"/>
            <ac:cxnSpMk id="186" creationId="{FA0D94E0-E059-1A94-B30D-94EA538668FF}"/>
          </ac:cxnSpMkLst>
        </pc:cxnChg>
        <pc:cxnChg chg="add mod replST">
          <ac:chgData name="Aurelien Domont" userId="6da7715ce44349b3" providerId="LiveId" clId="{8C97B853-E239-49C0-A36B-A3F2C855C3BA}" dt="2023-11-02T23:45:58.125" v="28562"/>
          <ac:cxnSpMkLst>
            <pc:docMk/>
            <pc:sldMk cId="3959411121" sldId="2588"/>
            <ac:cxnSpMk id="187" creationId="{9E81FB18-7099-DEAD-A33A-ABAA21672CB3}"/>
          </ac:cxnSpMkLst>
        </pc:cxnChg>
        <pc:cxnChg chg="add mod replST">
          <ac:chgData name="Aurelien Domont" userId="6da7715ce44349b3" providerId="LiveId" clId="{8C97B853-E239-49C0-A36B-A3F2C855C3BA}" dt="2023-11-02T23:45:58.125" v="28562"/>
          <ac:cxnSpMkLst>
            <pc:docMk/>
            <pc:sldMk cId="3959411121" sldId="2588"/>
            <ac:cxnSpMk id="188" creationId="{009B4FBC-4878-FC3C-E736-BF8FA6D93A03}"/>
          </ac:cxnSpMkLst>
        </pc:cxnChg>
        <pc:cxnChg chg="add mod replST">
          <ac:chgData name="Aurelien Domont" userId="6da7715ce44349b3" providerId="LiveId" clId="{8C97B853-E239-49C0-A36B-A3F2C855C3BA}" dt="2023-11-02T23:45:58.125" v="28562"/>
          <ac:cxnSpMkLst>
            <pc:docMk/>
            <pc:sldMk cId="3959411121" sldId="2588"/>
            <ac:cxnSpMk id="189" creationId="{956B3D52-A6B9-9CED-AE29-D0FF76941400}"/>
          </ac:cxnSpMkLst>
        </pc:cxnChg>
        <pc:cxnChg chg="add mod replST">
          <ac:chgData name="Aurelien Domont" userId="6da7715ce44349b3" providerId="LiveId" clId="{8C97B853-E239-49C0-A36B-A3F2C855C3BA}" dt="2023-11-02T23:45:58.125" v="28562"/>
          <ac:cxnSpMkLst>
            <pc:docMk/>
            <pc:sldMk cId="3959411121" sldId="2588"/>
            <ac:cxnSpMk id="190" creationId="{AA5A3DCE-FBA3-95BD-F3B6-73E535C2F32B}"/>
          </ac:cxnSpMkLst>
        </pc:cxnChg>
        <pc:cxnChg chg="add mod replST">
          <ac:chgData name="Aurelien Domont" userId="6da7715ce44349b3" providerId="LiveId" clId="{8C97B853-E239-49C0-A36B-A3F2C855C3BA}" dt="2023-11-02T23:45:58.125" v="28562"/>
          <ac:cxnSpMkLst>
            <pc:docMk/>
            <pc:sldMk cId="3959411121" sldId="2588"/>
            <ac:cxnSpMk id="191" creationId="{C8529AB7-23DC-C841-58C6-7C35561BF90B}"/>
          </ac:cxnSpMkLst>
        </pc:cxnChg>
        <pc:cxnChg chg="add mod replST">
          <ac:chgData name="Aurelien Domont" userId="6da7715ce44349b3" providerId="LiveId" clId="{8C97B853-E239-49C0-A36B-A3F2C855C3BA}" dt="2023-11-02T23:45:58.125" v="28562"/>
          <ac:cxnSpMkLst>
            <pc:docMk/>
            <pc:sldMk cId="3959411121" sldId="2588"/>
            <ac:cxnSpMk id="192" creationId="{B5C802E8-537C-60E2-DBE9-5409F4D851AC}"/>
          </ac:cxnSpMkLst>
        </pc:cxnChg>
        <pc:cxnChg chg="add mod replST">
          <ac:chgData name="Aurelien Domont" userId="6da7715ce44349b3" providerId="LiveId" clId="{8C97B853-E239-49C0-A36B-A3F2C855C3BA}" dt="2023-11-02T23:45:58.125" v="28562"/>
          <ac:cxnSpMkLst>
            <pc:docMk/>
            <pc:sldMk cId="3959411121" sldId="2588"/>
            <ac:cxnSpMk id="193" creationId="{29237AF8-18C5-4D02-EF31-19911330F9C4}"/>
          </ac:cxnSpMkLst>
        </pc:cxnChg>
        <pc:cxnChg chg="add mod replST">
          <ac:chgData name="Aurelien Domont" userId="6da7715ce44349b3" providerId="LiveId" clId="{8C97B853-E239-49C0-A36B-A3F2C855C3BA}" dt="2023-11-02T23:45:58.125" v="28562"/>
          <ac:cxnSpMkLst>
            <pc:docMk/>
            <pc:sldMk cId="3959411121" sldId="2588"/>
            <ac:cxnSpMk id="194" creationId="{7F8F5451-EEC3-E8CB-3BE7-5DF14A5CED6F}"/>
          </ac:cxnSpMkLst>
        </pc:cxnChg>
        <pc:cxnChg chg="add mod replST">
          <ac:chgData name="Aurelien Domont" userId="6da7715ce44349b3" providerId="LiveId" clId="{8C97B853-E239-49C0-A36B-A3F2C855C3BA}" dt="2023-11-02T23:45:58.125" v="28562"/>
          <ac:cxnSpMkLst>
            <pc:docMk/>
            <pc:sldMk cId="3959411121" sldId="2588"/>
            <ac:cxnSpMk id="195" creationId="{18598895-EBA6-51BE-FED5-B86F866BC35F}"/>
          </ac:cxnSpMkLst>
        </pc:cxnChg>
        <pc:cxnChg chg="add mod replST">
          <ac:chgData name="Aurelien Domont" userId="6da7715ce44349b3" providerId="LiveId" clId="{8C97B853-E239-49C0-A36B-A3F2C855C3BA}" dt="2023-11-02T23:45:58.125" v="28562"/>
          <ac:cxnSpMkLst>
            <pc:docMk/>
            <pc:sldMk cId="3959411121" sldId="2588"/>
            <ac:cxnSpMk id="196" creationId="{164D3BE6-9864-4E42-5E8B-70BCB2497F62}"/>
          </ac:cxnSpMkLst>
        </pc:cxnChg>
        <pc:cxnChg chg="add mod replST">
          <ac:chgData name="Aurelien Domont" userId="6da7715ce44349b3" providerId="LiveId" clId="{8C97B853-E239-49C0-A36B-A3F2C855C3BA}" dt="2023-11-02T23:45:58.125" v="28562"/>
          <ac:cxnSpMkLst>
            <pc:docMk/>
            <pc:sldMk cId="3959411121" sldId="2588"/>
            <ac:cxnSpMk id="197" creationId="{E909F04D-ECFD-7B9D-B1F9-19C39586854C}"/>
          </ac:cxnSpMkLst>
        </pc:cxnChg>
        <pc:cxnChg chg="add mod replST">
          <ac:chgData name="Aurelien Domont" userId="6da7715ce44349b3" providerId="LiveId" clId="{8C97B853-E239-49C0-A36B-A3F2C855C3BA}" dt="2023-11-02T23:45:58.125" v="28562"/>
          <ac:cxnSpMkLst>
            <pc:docMk/>
            <pc:sldMk cId="3959411121" sldId="2588"/>
            <ac:cxnSpMk id="198" creationId="{50F5C487-003E-C444-9F1B-C4BBA0FFCEF2}"/>
          </ac:cxnSpMkLst>
        </pc:cxnChg>
        <pc:cxnChg chg="add mod replST">
          <ac:chgData name="Aurelien Domont" userId="6da7715ce44349b3" providerId="LiveId" clId="{8C97B853-E239-49C0-A36B-A3F2C855C3BA}" dt="2023-11-02T23:45:58.125" v="28562"/>
          <ac:cxnSpMkLst>
            <pc:docMk/>
            <pc:sldMk cId="3959411121" sldId="2588"/>
            <ac:cxnSpMk id="199" creationId="{976EC8CD-7B6D-92F8-F5AA-E15C287CD15B}"/>
          </ac:cxnSpMkLst>
        </pc:cxnChg>
        <pc:cxnChg chg="add mod replST">
          <ac:chgData name="Aurelien Domont" userId="6da7715ce44349b3" providerId="LiveId" clId="{8C97B853-E239-49C0-A36B-A3F2C855C3BA}" dt="2023-11-02T23:45:58.125" v="28562"/>
          <ac:cxnSpMkLst>
            <pc:docMk/>
            <pc:sldMk cId="3959411121" sldId="2588"/>
            <ac:cxnSpMk id="200" creationId="{266C4F9F-401E-5D2F-2FC1-4494221315E1}"/>
          </ac:cxnSpMkLst>
        </pc:cxnChg>
        <pc:cxnChg chg="add mod replST">
          <ac:chgData name="Aurelien Domont" userId="6da7715ce44349b3" providerId="LiveId" clId="{8C97B853-E239-49C0-A36B-A3F2C855C3BA}" dt="2023-11-02T23:45:58.125" v="28562"/>
          <ac:cxnSpMkLst>
            <pc:docMk/>
            <pc:sldMk cId="3959411121" sldId="2588"/>
            <ac:cxnSpMk id="201" creationId="{CA52EF57-98F9-C798-2DA1-18A2A88AB9B5}"/>
          </ac:cxnSpMkLst>
        </pc:cxnChg>
        <pc:cxnChg chg="add mod replST">
          <ac:chgData name="Aurelien Domont" userId="6da7715ce44349b3" providerId="LiveId" clId="{8C97B853-E239-49C0-A36B-A3F2C855C3BA}" dt="2023-11-02T23:45:58.125" v="28562"/>
          <ac:cxnSpMkLst>
            <pc:docMk/>
            <pc:sldMk cId="3959411121" sldId="2588"/>
            <ac:cxnSpMk id="202" creationId="{C6E5FD54-FA46-2367-2C5F-CB82DA655EE2}"/>
          </ac:cxnSpMkLst>
        </pc:cxnChg>
        <pc:cxnChg chg="add mod replST">
          <ac:chgData name="Aurelien Domont" userId="6da7715ce44349b3" providerId="LiveId" clId="{8C97B853-E239-49C0-A36B-A3F2C855C3BA}" dt="2023-11-02T23:45:58.125" v="28562"/>
          <ac:cxnSpMkLst>
            <pc:docMk/>
            <pc:sldMk cId="3959411121" sldId="2588"/>
            <ac:cxnSpMk id="203" creationId="{50EF5852-0E01-C8FB-CA87-7B8AA673B445}"/>
          </ac:cxnSpMkLst>
        </pc:cxnChg>
        <pc:cxnChg chg="add mod replST">
          <ac:chgData name="Aurelien Domont" userId="6da7715ce44349b3" providerId="LiveId" clId="{8C97B853-E239-49C0-A36B-A3F2C855C3BA}" dt="2023-11-02T23:45:58.125" v="28562"/>
          <ac:cxnSpMkLst>
            <pc:docMk/>
            <pc:sldMk cId="3959411121" sldId="2588"/>
            <ac:cxnSpMk id="204" creationId="{E30BE085-5C47-82F9-9795-0376027B915A}"/>
          </ac:cxnSpMkLst>
        </pc:cxnChg>
        <pc:cxnChg chg="add mod replST">
          <ac:chgData name="Aurelien Domont" userId="6da7715ce44349b3" providerId="LiveId" clId="{8C97B853-E239-49C0-A36B-A3F2C855C3BA}" dt="2023-11-02T23:45:58.125" v="28562"/>
          <ac:cxnSpMkLst>
            <pc:docMk/>
            <pc:sldMk cId="3959411121" sldId="2588"/>
            <ac:cxnSpMk id="205" creationId="{C7EF74A8-D19B-3305-039A-0D5ADDEDDEAE}"/>
          </ac:cxnSpMkLst>
        </pc:cxnChg>
        <pc:cxnChg chg="add mod replST">
          <ac:chgData name="Aurelien Domont" userId="6da7715ce44349b3" providerId="LiveId" clId="{8C97B853-E239-49C0-A36B-A3F2C855C3BA}" dt="2023-11-02T23:45:58.125" v="28562"/>
          <ac:cxnSpMkLst>
            <pc:docMk/>
            <pc:sldMk cId="3959411121" sldId="2588"/>
            <ac:cxnSpMk id="206" creationId="{31C57DFB-108E-F1F9-F177-A9E550F0B823}"/>
          </ac:cxnSpMkLst>
        </pc:cxnChg>
        <pc:cxnChg chg="add mod replST">
          <ac:chgData name="Aurelien Domont" userId="6da7715ce44349b3" providerId="LiveId" clId="{8C97B853-E239-49C0-A36B-A3F2C855C3BA}" dt="2023-11-02T23:45:58.125" v="28562"/>
          <ac:cxnSpMkLst>
            <pc:docMk/>
            <pc:sldMk cId="3959411121" sldId="2588"/>
            <ac:cxnSpMk id="207" creationId="{A9E6F236-24CA-F303-6120-FB8855BDCE22}"/>
          </ac:cxnSpMkLst>
        </pc:cxnChg>
        <pc:cxnChg chg="add mod replST">
          <ac:chgData name="Aurelien Domont" userId="6da7715ce44349b3" providerId="LiveId" clId="{8C97B853-E239-49C0-A36B-A3F2C855C3BA}" dt="2023-11-02T23:45:58.125" v="28562"/>
          <ac:cxnSpMkLst>
            <pc:docMk/>
            <pc:sldMk cId="3959411121" sldId="2588"/>
            <ac:cxnSpMk id="208" creationId="{E9488E03-E014-E645-A8F1-F5DDE14D8D58}"/>
          </ac:cxnSpMkLst>
        </pc:cxnChg>
        <pc:cxnChg chg="add del mod ord replST">
          <ac:chgData name="Aurelien Domont" userId="6da7715ce44349b3" providerId="LiveId" clId="{8C97B853-E239-49C0-A36B-A3F2C855C3BA}" dt="2023-11-02T23:47:43.485" v="30279"/>
          <ac:cxnSpMkLst>
            <pc:docMk/>
            <pc:sldMk cId="3959411121" sldId="2588"/>
            <ac:cxnSpMk id="256" creationId="{7C79C083-8D8D-4E9B-C1D6-904F59D1D02B}"/>
          </ac:cxnSpMkLst>
        </pc:cxnChg>
        <pc:cxnChg chg="add mod ord replST">
          <ac:chgData name="Aurelien Domont" userId="6da7715ce44349b3" providerId="LiveId" clId="{8C97B853-E239-49C0-A36B-A3F2C855C3BA}" dt="2023-11-02T23:49:14.517" v="33781"/>
          <ac:cxnSpMkLst>
            <pc:docMk/>
            <pc:sldMk cId="3959411121" sldId="2588"/>
            <ac:cxnSpMk id="257" creationId="{3CE3E107-0799-13C7-67A9-10D955C30048}"/>
          </ac:cxnSpMkLst>
        </pc:cxnChg>
        <pc:cxnChg chg="add mod ord replST">
          <ac:chgData name="Aurelien Domont" userId="6da7715ce44349b3" providerId="LiveId" clId="{8C97B853-E239-49C0-A36B-A3F2C855C3BA}" dt="2023-11-02T23:49:14.517" v="33751"/>
          <ac:cxnSpMkLst>
            <pc:docMk/>
            <pc:sldMk cId="3959411121" sldId="2588"/>
            <ac:cxnSpMk id="259" creationId="{0BE28655-50BC-15DC-362A-F5983C68ECD4}"/>
          </ac:cxnSpMkLst>
        </pc:cxnChg>
        <pc:cxnChg chg="add mod ord replST">
          <ac:chgData name="Aurelien Domont" userId="6da7715ce44349b3" providerId="LiveId" clId="{8C97B853-E239-49C0-A36B-A3F2C855C3BA}" dt="2023-11-02T23:49:14.517" v="33753"/>
          <ac:cxnSpMkLst>
            <pc:docMk/>
            <pc:sldMk cId="3959411121" sldId="2588"/>
            <ac:cxnSpMk id="260" creationId="{F6C3EBFC-7F2F-2C04-C14A-6D7145E3094C}"/>
          </ac:cxnSpMkLst>
        </pc:cxnChg>
        <pc:cxnChg chg="add mod ord replST">
          <ac:chgData name="Aurelien Domont" userId="6da7715ce44349b3" providerId="LiveId" clId="{8C97B853-E239-49C0-A36B-A3F2C855C3BA}" dt="2023-11-02T23:49:14.517" v="33755"/>
          <ac:cxnSpMkLst>
            <pc:docMk/>
            <pc:sldMk cId="3959411121" sldId="2588"/>
            <ac:cxnSpMk id="261" creationId="{DD3B2C73-4764-2472-3F6C-2241D2EF50D5}"/>
          </ac:cxnSpMkLst>
        </pc:cxnChg>
      </pc:sldChg>
      <pc:sldChg chg="modSp add mod">
        <pc:chgData name="Aurelien Domont" userId="6da7715ce44349b3" providerId="LiveId" clId="{8C97B853-E239-49C0-A36B-A3F2C855C3BA}" dt="2023-11-02T23:42:53.390" v="24567" actId="20577"/>
        <pc:sldMkLst>
          <pc:docMk/>
          <pc:sldMk cId="3701357970" sldId="2589"/>
        </pc:sldMkLst>
        <pc:spChg chg="mod">
          <ac:chgData name="Aurelien Domont" userId="6da7715ce44349b3" providerId="LiveId" clId="{8C97B853-E239-49C0-A36B-A3F2C855C3BA}" dt="2023-11-02T23:42:53.390" v="24567" actId="20577"/>
          <ac:spMkLst>
            <pc:docMk/>
            <pc:sldMk cId="3701357970" sldId="2589"/>
            <ac:spMk id="11" creationId="{8CDB47F6-F264-992A-EF0E-0D24818573CF}"/>
          </ac:spMkLst>
        </pc:spChg>
      </pc:sldChg>
      <pc:sldChg chg="modSp add mod">
        <pc:chgData name="Aurelien Domont" userId="6da7715ce44349b3" providerId="LiveId" clId="{8C97B853-E239-49C0-A36B-A3F2C855C3BA}" dt="2023-11-02T23:42:56.584" v="24569" actId="20577"/>
        <pc:sldMkLst>
          <pc:docMk/>
          <pc:sldMk cId="3748245338" sldId="2590"/>
        </pc:sldMkLst>
        <pc:spChg chg="mod">
          <ac:chgData name="Aurelien Domont" userId="6da7715ce44349b3" providerId="LiveId" clId="{8C97B853-E239-49C0-A36B-A3F2C855C3BA}" dt="2023-11-02T23:42:56.584" v="24569" actId="20577"/>
          <ac:spMkLst>
            <pc:docMk/>
            <pc:sldMk cId="3748245338" sldId="2590"/>
            <ac:spMk id="11" creationId="{8CDB47F6-F264-992A-EF0E-0D24818573CF}"/>
          </ac:spMkLst>
        </pc:spChg>
      </pc:sldChg>
      <pc:sldChg chg="modSp add mod">
        <pc:chgData name="Aurelien Domont" userId="6da7715ce44349b3" providerId="LiveId" clId="{8C97B853-E239-49C0-A36B-A3F2C855C3BA}" dt="2023-11-02T23:44:12.130" v="24581"/>
        <pc:sldMkLst>
          <pc:docMk/>
          <pc:sldMk cId="3223397737" sldId="2591"/>
        </pc:sldMkLst>
        <pc:spChg chg="mod">
          <ac:chgData name="Aurelien Domont" userId="6da7715ce44349b3" providerId="LiveId" clId="{8C97B853-E239-49C0-A36B-A3F2C855C3BA}" dt="2023-11-02T23:44:02.449" v="24572" actId="20577"/>
          <ac:spMkLst>
            <pc:docMk/>
            <pc:sldMk cId="3223397737" sldId="2591"/>
            <ac:spMk id="8" creationId="{283D8879-911B-9B5C-E64C-10BE7780FB67}"/>
          </ac:spMkLst>
        </pc:spChg>
        <pc:spChg chg="mod">
          <ac:chgData name="Aurelien Domont" userId="6da7715ce44349b3" providerId="LiveId" clId="{8C97B853-E239-49C0-A36B-A3F2C855C3BA}" dt="2023-11-02T23:44:06.016" v="24578" actId="20577"/>
          <ac:spMkLst>
            <pc:docMk/>
            <pc:sldMk cId="3223397737" sldId="2591"/>
            <ac:spMk id="13" creationId="{11371C50-EF18-251D-396B-665BD97DA1C5}"/>
          </ac:spMkLst>
        </pc:spChg>
        <pc:spChg chg="mod">
          <ac:chgData name="Aurelien Domont" userId="6da7715ce44349b3" providerId="LiveId" clId="{8C97B853-E239-49C0-A36B-A3F2C855C3BA}" dt="2023-11-02T23:44:09.713" v="24579"/>
          <ac:spMkLst>
            <pc:docMk/>
            <pc:sldMk cId="3223397737" sldId="2591"/>
            <ac:spMk id="14" creationId="{467FA576-45E0-6C9C-7E52-98A9852390B8}"/>
          </ac:spMkLst>
        </pc:spChg>
        <pc:spChg chg="mod">
          <ac:chgData name="Aurelien Domont" userId="6da7715ce44349b3" providerId="LiveId" clId="{8C97B853-E239-49C0-A36B-A3F2C855C3BA}" dt="2023-11-02T23:44:10.890" v="24580"/>
          <ac:spMkLst>
            <pc:docMk/>
            <pc:sldMk cId="3223397737" sldId="2591"/>
            <ac:spMk id="15" creationId="{D442BBFB-FAB9-304B-305A-BEE327B5709F}"/>
          </ac:spMkLst>
        </pc:spChg>
        <pc:spChg chg="mod">
          <ac:chgData name="Aurelien Domont" userId="6da7715ce44349b3" providerId="LiveId" clId="{8C97B853-E239-49C0-A36B-A3F2C855C3BA}" dt="2023-11-02T23:44:12.130" v="24581"/>
          <ac:spMkLst>
            <pc:docMk/>
            <pc:sldMk cId="3223397737" sldId="2591"/>
            <ac:spMk id="16" creationId="{0AD97C23-728F-AC1F-F164-167CB7E86554}"/>
          </ac:spMkLst>
        </pc:spChg>
      </pc:sldChg>
      <pc:sldChg chg="addSp delSp modSp add mod">
        <pc:chgData name="Aurelien Domont" userId="6da7715ce44349b3" providerId="LiveId" clId="{8C97B853-E239-49C0-A36B-A3F2C855C3BA}" dt="2023-11-02T23:52:22.904" v="33918"/>
        <pc:sldMkLst>
          <pc:docMk/>
          <pc:sldMk cId="1501742771" sldId="2592"/>
        </pc:sldMkLst>
        <pc:spChg chg="add mod">
          <ac:chgData name="Aurelien Domont" userId="6da7715ce44349b3" providerId="LiveId" clId="{8C97B853-E239-49C0-A36B-A3F2C855C3BA}" dt="2023-11-02T23:50:16.863" v="33884"/>
          <ac:spMkLst>
            <pc:docMk/>
            <pc:sldMk cId="1501742771" sldId="2592"/>
            <ac:spMk id="4" creationId="{EE1C6E51-B57D-0BE7-F8E6-6BAE4DB401DD}"/>
          </ac:spMkLst>
        </pc:spChg>
        <pc:spChg chg="add mod">
          <ac:chgData name="Aurelien Domont" userId="6da7715ce44349b3" providerId="LiveId" clId="{8C97B853-E239-49C0-A36B-A3F2C855C3BA}" dt="2023-11-02T23:50:16.863" v="33884"/>
          <ac:spMkLst>
            <pc:docMk/>
            <pc:sldMk cId="1501742771" sldId="2592"/>
            <ac:spMk id="5" creationId="{388AE6D2-967E-5921-5E81-79217F48985F}"/>
          </ac:spMkLst>
        </pc:spChg>
        <pc:spChg chg="del">
          <ac:chgData name="Aurelien Domont" userId="6da7715ce44349b3" providerId="LiveId" clId="{8C97B853-E239-49C0-A36B-A3F2C855C3BA}" dt="2023-11-02T23:50:09.756" v="33883" actId="478"/>
          <ac:spMkLst>
            <pc:docMk/>
            <pc:sldMk cId="1501742771" sldId="2592"/>
            <ac:spMk id="9" creationId="{C3421805-B9A9-083E-D519-1F923A89AA3D}"/>
          </ac:spMkLst>
        </pc:spChg>
        <pc:spChg chg="mod">
          <ac:chgData name="Aurelien Domont" userId="6da7715ce44349b3" providerId="LiveId" clId="{8C97B853-E239-49C0-A36B-A3F2C855C3BA}" dt="2023-11-02T23:50:47.329" v="33903" actId="20577"/>
          <ac:spMkLst>
            <pc:docMk/>
            <pc:sldMk cId="1501742771" sldId="2592"/>
            <ac:spMk id="11" creationId="{8CDB47F6-F264-992A-EF0E-0D24818573CF}"/>
          </ac:spMkLst>
        </pc:spChg>
        <pc:spChg chg="mod">
          <ac:chgData name="Aurelien Domont" userId="6da7715ce44349b3" providerId="LiveId" clId="{8C97B853-E239-49C0-A36B-A3F2C855C3BA}" dt="2023-11-02T23:50:16.863" v="33884"/>
          <ac:spMkLst>
            <pc:docMk/>
            <pc:sldMk cId="1501742771" sldId="2592"/>
            <ac:spMk id="12" creationId="{158AFC5F-FD5D-93DE-5741-FAAA32579197}"/>
          </ac:spMkLst>
        </pc:spChg>
        <pc:spChg chg="mod">
          <ac:chgData name="Aurelien Domont" userId="6da7715ce44349b3" providerId="LiveId" clId="{8C97B853-E239-49C0-A36B-A3F2C855C3BA}" dt="2023-11-02T23:50:16.863" v="33884"/>
          <ac:spMkLst>
            <pc:docMk/>
            <pc:sldMk cId="1501742771" sldId="2592"/>
            <ac:spMk id="14" creationId="{657D8677-4BA1-68C8-FDA0-A36D65BC02FF}"/>
          </ac:spMkLst>
        </pc:spChg>
        <pc:spChg chg="add mod">
          <ac:chgData name="Aurelien Domont" userId="6da7715ce44349b3" providerId="LiveId" clId="{8C97B853-E239-49C0-A36B-A3F2C855C3BA}" dt="2023-11-02T23:50:16.863" v="33884"/>
          <ac:spMkLst>
            <pc:docMk/>
            <pc:sldMk cId="1501742771" sldId="2592"/>
            <ac:spMk id="15" creationId="{8A97AD3A-7103-3305-D576-8D0FAF0E2AF2}"/>
          </ac:spMkLst>
        </pc:spChg>
        <pc:spChg chg="add mod">
          <ac:chgData name="Aurelien Domont" userId="6da7715ce44349b3" providerId="LiveId" clId="{8C97B853-E239-49C0-A36B-A3F2C855C3BA}" dt="2023-11-02T23:50:16.863" v="33884"/>
          <ac:spMkLst>
            <pc:docMk/>
            <pc:sldMk cId="1501742771" sldId="2592"/>
            <ac:spMk id="17" creationId="{F71BF02E-C413-73E5-B3B1-C34EBF0EC34C}"/>
          </ac:spMkLst>
        </pc:spChg>
        <pc:spChg chg="add mod">
          <ac:chgData name="Aurelien Domont" userId="6da7715ce44349b3" providerId="LiveId" clId="{8C97B853-E239-49C0-A36B-A3F2C855C3BA}" dt="2023-11-02T23:50:16.863" v="33884"/>
          <ac:spMkLst>
            <pc:docMk/>
            <pc:sldMk cId="1501742771" sldId="2592"/>
            <ac:spMk id="18" creationId="{21329379-58A7-1761-8BE9-7A30FBA39BDE}"/>
          </ac:spMkLst>
        </pc:spChg>
        <pc:spChg chg="add mod">
          <ac:chgData name="Aurelien Domont" userId="6da7715ce44349b3" providerId="LiveId" clId="{8C97B853-E239-49C0-A36B-A3F2C855C3BA}" dt="2023-11-02T23:50:16.863" v="33884"/>
          <ac:spMkLst>
            <pc:docMk/>
            <pc:sldMk cId="1501742771" sldId="2592"/>
            <ac:spMk id="19" creationId="{2E0578FD-13A1-4A92-E51C-11877DF4BB69}"/>
          </ac:spMkLst>
        </pc:spChg>
        <pc:spChg chg="add mod">
          <ac:chgData name="Aurelien Domont" userId="6da7715ce44349b3" providerId="LiveId" clId="{8C97B853-E239-49C0-A36B-A3F2C855C3BA}" dt="2023-11-02T23:50:16.863" v="33884"/>
          <ac:spMkLst>
            <pc:docMk/>
            <pc:sldMk cId="1501742771" sldId="2592"/>
            <ac:spMk id="20" creationId="{0A4343D1-074D-DE4D-7A03-6F861C0C87EB}"/>
          </ac:spMkLst>
        </pc:spChg>
        <pc:spChg chg="del">
          <ac:chgData name="Aurelien Domont" userId="6da7715ce44349b3" providerId="LiveId" clId="{8C97B853-E239-49C0-A36B-A3F2C855C3BA}" dt="2023-11-02T23:50:09.756" v="33883" actId="478"/>
          <ac:spMkLst>
            <pc:docMk/>
            <pc:sldMk cId="1501742771" sldId="2592"/>
            <ac:spMk id="21" creationId="{B043C1C1-7F13-BEE3-DBEA-40A8E7788D28}"/>
          </ac:spMkLst>
        </pc:spChg>
        <pc:spChg chg="add mod">
          <ac:chgData name="Aurelien Domont" userId="6da7715ce44349b3" providerId="LiveId" clId="{8C97B853-E239-49C0-A36B-A3F2C855C3BA}" dt="2023-11-02T23:50:16.863" v="33884"/>
          <ac:spMkLst>
            <pc:docMk/>
            <pc:sldMk cId="1501742771" sldId="2592"/>
            <ac:spMk id="23" creationId="{C995BB04-AB17-90D0-E22F-A582D5E4B52A}"/>
          </ac:spMkLst>
        </pc:spChg>
        <pc:spChg chg="add mod">
          <ac:chgData name="Aurelien Domont" userId="6da7715ce44349b3" providerId="LiveId" clId="{8C97B853-E239-49C0-A36B-A3F2C855C3BA}" dt="2023-11-02T23:50:16.863" v="33884"/>
          <ac:spMkLst>
            <pc:docMk/>
            <pc:sldMk cId="1501742771" sldId="2592"/>
            <ac:spMk id="25" creationId="{57F7235B-E697-647F-5ADD-0A457C6CA309}"/>
          </ac:spMkLst>
        </pc:spChg>
        <pc:spChg chg="add mod">
          <ac:chgData name="Aurelien Domont" userId="6da7715ce44349b3" providerId="LiveId" clId="{8C97B853-E239-49C0-A36B-A3F2C855C3BA}" dt="2023-11-02T23:50:16.863" v="33884"/>
          <ac:spMkLst>
            <pc:docMk/>
            <pc:sldMk cId="1501742771" sldId="2592"/>
            <ac:spMk id="26" creationId="{82A322D7-FC63-D04A-D52E-8DFB7327D5C7}"/>
          </ac:spMkLst>
        </pc:spChg>
        <pc:spChg chg="add mod">
          <ac:chgData name="Aurelien Domont" userId="6da7715ce44349b3" providerId="LiveId" clId="{8C97B853-E239-49C0-A36B-A3F2C855C3BA}" dt="2023-11-02T23:50:16.863" v="33884"/>
          <ac:spMkLst>
            <pc:docMk/>
            <pc:sldMk cId="1501742771" sldId="2592"/>
            <ac:spMk id="27" creationId="{2E810D8D-7891-C6FC-305F-98EB65C5A6EF}"/>
          </ac:spMkLst>
        </pc:spChg>
        <pc:spChg chg="add mod">
          <ac:chgData name="Aurelien Domont" userId="6da7715ce44349b3" providerId="LiveId" clId="{8C97B853-E239-49C0-A36B-A3F2C855C3BA}" dt="2023-11-02T23:50:16.863" v="33884"/>
          <ac:spMkLst>
            <pc:docMk/>
            <pc:sldMk cId="1501742771" sldId="2592"/>
            <ac:spMk id="28" creationId="{4709A845-FEF8-2638-6B75-6DA3200300BE}"/>
          </ac:spMkLst>
        </pc:spChg>
        <pc:spChg chg="add mod">
          <ac:chgData name="Aurelien Domont" userId="6da7715ce44349b3" providerId="LiveId" clId="{8C97B853-E239-49C0-A36B-A3F2C855C3BA}" dt="2023-11-02T23:50:16.863" v="33884"/>
          <ac:spMkLst>
            <pc:docMk/>
            <pc:sldMk cId="1501742771" sldId="2592"/>
            <ac:spMk id="29" creationId="{329FD9C9-AF45-1A58-2C9D-60A09E32000C}"/>
          </ac:spMkLst>
        </pc:spChg>
        <pc:spChg chg="add mod">
          <ac:chgData name="Aurelien Domont" userId="6da7715ce44349b3" providerId="LiveId" clId="{8C97B853-E239-49C0-A36B-A3F2C855C3BA}" dt="2023-11-02T23:50:16.863" v="33884"/>
          <ac:spMkLst>
            <pc:docMk/>
            <pc:sldMk cId="1501742771" sldId="2592"/>
            <ac:spMk id="30" creationId="{6C81DA3A-C8CD-B19C-C683-7E12230FFC02}"/>
          </ac:spMkLst>
        </pc:spChg>
        <pc:spChg chg="del">
          <ac:chgData name="Aurelien Domont" userId="6da7715ce44349b3" providerId="LiveId" clId="{8C97B853-E239-49C0-A36B-A3F2C855C3BA}" dt="2023-11-02T23:50:09.756" v="33883" actId="478"/>
          <ac:spMkLst>
            <pc:docMk/>
            <pc:sldMk cId="1501742771" sldId="2592"/>
            <ac:spMk id="72" creationId="{979D5673-01B2-C764-F698-1D1E003C780D}"/>
          </ac:spMkLst>
        </pc:spChg>
        <pc:spChg chg="del">
          <ac:chgData name="Aurelien Domont" userId="6da7715ce44349b3" providerId="LiveId" clId="{8C97B853-E239-49C0-A36B-A3F2C855C3BA}" dt="2023-11-02T23:50:09.756" v="33883" actId="478"/>
          <ac:spMkLst>
            <pc:docMk/>
            <pc:sldMk cId="1501742771" sldId="2592"/>
            <ac:spMk id="73" creationId="{9E7A772C-3E9B-07A1-928D-F6B5B03C0041}"/>
          </ac:spMkLst>
        </pc:spChg>
        <pc:spChg chg="del">
          <ac:chgData name="Aurelien Domont" userId="6da7715ce44349b3" providerId="LiveId" clId="{8C97B853-E239-49C0-A36B-A3F2C855C3BA}" dt="2023-11-02T23:50:09.756" v="33883" actId="478"/>
          <ac:spMkLst>
            <pc:docMk/>
            <pc:sldMk cId="1501742771" sldId="2592"/>
            <ac:spMk id="74" creationId="{2DB88DC6-E49B-6E79-83F7-1FEDFA9E85C9}"/>
          </ac:spMkLst>
        </pc:spChg>
        <pc:spChg chg="del">
          <ac:chgData name="Aurelien Domont" userId="6da7715ce44349b3" providerId="LiveId" clId="{8C97B853-E239-49C0-A36B-A3F2C855C3BA}" dt="2023-11-02T23:50:09.756" v="33883" actId="478"/>
          <ac:spMkLst>
            <pc:docMk/>
            <pc:sldMk cId="1501742771" sldId="2592"/>
            <ac:spMk id="75" creationId="{04F8E62B-0B58-B34D-7C12-58AC87CC055C}"/>
          </ac:spMkLst>
        </pc:spChg>
        <pc:spChg chg="del">
          <ac:chgData name="Aurelien Domont" userId="6da7715ce44349b3" providerId="LiveId" clId="{8C97B853-E239-49C0-A36B-A3F2C855C3BA}" dt="2023-11-02T23:50:09.756" v="33883" actId="478"/>
          <ac:spMkLst>
            <pc:docMk/>
            <pc:sldMk cId="1501742771" sldId="2592"/>
            <ac:spMk id="76" creationId="{C0ECF437-F358-B83C-7EE3-AB98C25FA7A7}"/>
          </ac:spMkLst>
        </pc:spChg>
        <pc:spChg chg="del">
          <ac:chgData name="Aurelien Domont" userId="6da7715ce44349b3" providerId="LiveId" clId="{8C97B853-E239-49C0-A36B-A3F2C855C3BA}" dt="2023-11-02T23:50:09.756" v="33883" actId="478"/>
          <ac:spMkLst>
            <pc:docMk/>
            <pc:sldMk cId="1501742771" sldId="2592"/>
            <ac:spMk id="77" creationId="{E0C1164C-D04E-A295-D0C5-10E0077A44C7}"/>
          </ac:spMkLst>
        </pc:spChg>
        <pc:spChg chg="del">
          <ac:chgData name="Aurelien Domont" userId="6da7715ce44349b3" providerId="LiveId" clId="{8C97B853-E239-49C0-A36B-A3F2C855C3BA}" dt="2023-11-02T23:50:09.756" v="33883" actId="478"/>
          <ac:spMkLst>
            <pc:docMk/>
            <pc:sldMk cId="1501742771" sldId="2592"/>
            <ac:spMk id="78" creationId="{C36DB09C-C0ED-9A88-87F2-025FF6E915EA}"/>
          </ac:spMkLst>
        </pc:spChg>
        <pc:spChg chg="del">
          <ac:chgData name="Aurelien Domont" userId="6da7715ce44349b3" providerId="LiveId" clId="{8C97B853-E239-49C0-A36B-A3F2C855C3BA}" dt="2023-11-02T23:50:09.756" v="33883" actId="478"/>
          <ac:spMkLst>
            <pc:docMk/>
            <pc:sldMk cId="1501742771" sldId="2592"/>
            <ac:spMk id="79" creationId="{97743DFC-7664-E0CC-C933-FC74C28F848E}"/>
          </ac:spMkLst>
        </pc:spChg>
        <pc:spChg chg="del">
          <ac:chgData name="Aurelien Domont" userId="6da7715ce44349b3" providerId="LiveId" clId="{8C97B853-E239-49C0-A36B-A3F2C855C3BA}" dt="2023-11-02T23:50:09.756" v="33883" actId="478"/>
          <ac:spMkLst>
            <pc:docMk/>
            <pc:sldMk cId="1501742771" sldId="2592"/>
            <ac:spMk id="80" creationId="{C466709B-743D-935B-E41A-12BF0822B32E}"/>
          </ac:spMkLst>
        </pc:spChg>
        <pc:spChg chg="del">
          <ac:chgData name="Aurelien Domont" userId="6da7715ce44349b3" providerId="LiveId" clId="{8C97B853-E239-49C0-A36B-A3F2C855C3BA}" dt="2023-11-02T23:50:09.756" v="33883" actId="478"/>
          <ac:spMkLst>
            <pc:docMk/>
            <pc:sldMk cId="1501742771" sldId="2592"/>
            <ac:spMk id="81" creationId="{9092CDF0-9776-2C87-03BB-BB10920E3C82}"/>
          </ac:spMkLst>
        </pc:spChg>
        <pc:spChg chg="del">
          <ac:chgData name="Aurelien Domont" userId="6da7715ce44349b3" providerId="LiveId" clId="{8C97B853-E239-49C0-A36B-A3F2C855C3BA}" dt="2023-11-02T23:50:09.756" v="33883" actId="478"/>
          <ac:spMkLst>
            <pc:docMk/>
            <pc:sldMk cId="1501742771" sldId="2592"/>
            <ac:spMk id="82" creationId="{F543C529-8054-DD2C-9333-BF20BCE12D08}"/>
          </ac:spMkLst>
        </pc:spChg>
        <pc:spChg chg="del">
          <ac:chgData name="Aurelien Domont" userId="6da7715ce44349b3" providerId="LiveId" clId="{8C97B853-E239-49C0-A36B-A3F2C855C3BA}" dt="2023-11-02T23:50:09.756" v="33883" actId="478"/>
          <ac:spMkLst>
            <pc:docMk/>
            <pc:sldMk cId="1501742771" sldId="2592"/>
            <ac:spMk id="83" creationId="{2CCDC379-6978-4259-F9AB-BA3A6E84F290}"/>
          </ac:spMkLst>
        </pc:spChg>
        <pc:grpChg chg="add mod">
          <ac:chgData name="Aurelien Domont" userId="6da7715ce44349b3" providerId="LiveId" clId="{8C97B853-E239-49C0-A36B-A3F2C855C3BA}" dt="2023-11-02T23:50:16.863" v="33884"/>
          <ac:grpSpMkLst>
            <pc:docMk/>
            <pc:sldMk cId="1501742771" sldId="2592"/>
            <ac:grpSpMk id="6" creationId="{B368C386-42E2-3A85-9970-1591460F407A}"/>
          </ac:grpSpMkLst>
        </pc:grpChg>
        <pc:grpChg chg="del">
          <ac:chgData name="Aurelien Domont" userId="6da7715ce44349b3" providerId="LiveId" clId="{8C97B853-E239-49C0-A36B-A3F2C855C3BA}" dt="2023-11-02T23:50:09.756" v="33883" actId="478"/>
          <ac:grpSpMkLst>
            <pc:docMk/>
            <pc:sldMk cId="1501742771" sldId="2592"/>
            <ac:grpSpMk id="22" creationId="{F2941C11-C339-BC1F-311C-20A5E2DC45A5}"/>
          </ac:grpSpMkLst>
        </pc:grpChg>
        <pc:graphicFrameChg chg="add mod">
          <ac:chgData name="Aurelien Domont" userId="6da7715ce44349b3" providerId="LiveId" clId="{8C97B853-E239-49C0-A36B-A3F2C855C3BA}" dt="2023-11-02T23:52:22.904" v="33918"/>
          <ac:graphicFrameMkLst>
            <pc:docMk/>
            <pc:sldMk cId="1501742771" sldId="2592"/>
            <ac:graphicFrameMk id="3" creationId="{8C1D14B5-A9EB-E279-A9BB-5F9C6498B469}"/>
          </ac:graphicFrameMkLst>
        </pc:graphicFrameChg>
        <pc:graphicFrameChg chg="del">
          <ac:chgData name="Aurelien Domont" userId="6da7715ce44349b3" providerId="LiveId" clId="{8C97B853-E239-49C0-A36B-A3F2C855C3BA}" dt="2023-11-02T23:50:09.756" v="33883" actId="478"/>
          <ac:graphicFrameMkLst>
            <pc:docMk/>
            <pc:sldMk cId="1501742771" sldId="2592"/>
            <ac:graphicFrameMk id="7" creationId="{F43F6FAA-57DF-1CF8-7A51-A14802EE3FD2}"/>
          </ac:graphicFrameMkLst>
        </pc:graphicFrameChg>
      </pc:sldChg>
      <pc:sldChg chg="addSp delSp modSp add mod">
        <pc:chgData name="Aurelien Domont" userId="6da7715ce44349b3" providerId="LiveId" clId="{8C97B853-E239-49C0-A36B-A3F2C855C3BA}" dt="2023-11-02T23:52:27.508" v="33919"/>
        <pc:sldMkLst>
          <pc:docMk/>
          <pc:sldMk cId="1699548227" sldId="2593"/>
        </pc:sldMkLst>
        <pc:spChg chg="del">
          <ac:chgData name="Aurelien Domont" userId="6da7715ce44349b3" providerId="LiveId" clId="{8C97B853-E239-49C0-A36B-A3F2C855C3BA}" dt="2023-11-02T23:50:55.950" v="33907" actId="478"/>
          <ac:spMkLst>
            <pc:docMk/>
            <pc:sldMk cId="1699548227" sldId="2593"/>
            <ac:spMk id="4" creationId="{EE1C6E51-B57D-0BE7-F8E6-6BAE4DB401DD}"/>
          </ac:spMkLst>
        </pc:spChg>
        <pc:spChg chg="del">
          <ac:chgData name="Aurelien Domont" userId="6da7715ce44349b3" providerId="LiveId" clId="{8C97B853-E239-49C0-A36B-A3F2C855C3BA}" dt="2023-11-02T23:50:55.950" v="33907" actId="478"/>
          <ac:spMkLst>
            <pc:docMk/>
            <pc:sldMk cId="1699548227" sldId="2593"/>
            <ac:spMk id="5" creationId="{388AE6D2-967E-5921-5E81-79217F48985F}"/>
          </ac:spMkLst>
        </pc:spChg>
        <pc:spChg chg="add mod">
          <ac:chgData name="Aurelien Domont" userId="6da7715ce44349b3" providerId="LiveId" clId="{8C97B853-E239-49C0-A36B-A3F2C855C3BA}" dt="2023-11-02T23:51:04.596" v="33908"/>
          <ac:spMkLst>
            <pc:docMk/>
            <pc:sldMk cId="1699548227" sldId="2593"/>
            <ac:spMk id="9" creationId="{2673EEAA-7278-6AB3-118D-7C04D74FFC9C}"/>
          </ac:spMkLst>
        </pc:spChg>
        <pc:spChg chg="mod">
          <ac:chgData name="Aurelien Domont" userId="6da7715ce44349b3" providerId="LiveId" clId="{8C97B853-E239-49C0-A36B-A3F2C855C3BA}" dt="2023-11-02T23:50:51.888" v="33906" actId="20577"/>
          <ac:spMkLst>
            <pc:docMk/>
            <pc:sldMk cId="1699548227" sldId="2593"/>
            <ac:spMk id="11" creationId="{8CDB47F6-F264-992A-EF0E-0D24818573CF}"/>
          </ac:spMkLst>
        </pc:spChg>
        <pc:spChg chg="del">
          <ac:chgData name="Aurelien Domont" userId="6da7715ce44349b3" providerId="LiveId" clId="{8C97B853-E239-49C0-A36B-A3F2C855C3BA}" dt="2023-11-02T23:50:55.950" v="33907" actId="478"/>
          <ac:spMkLst>
            <pc:docMk/>
            <pc:sldMk cId="1699548227" sldId="2593"/>
            <ac:spMk id="15" creationId="{8A97AD3A-7103-3305-D576-8D0FAF0E2AF2}"/>
          </ac:spMkLst>
        </pc:spChg>
        <pc:spChg chg="del">
          <ac:chgData name="Aurelien Domont" userId="6da7715ce44349b3" providerId="LiveId" clId="{8C97B853-E239-49C0-A36B-A3F2C855C3BA}" dt="2023-11-02T23:50:55.950" v="33907" actId="478"/>
          <ac:spMkLst>
            <pc:docMk/>
            <pc:sldMk cId="1699548227" sldId="2593"/>
            <ac:spMk id="17" creationId="{F71BF02E-C413-73E5-B3B1-C34EBF0EC34C}"/>
          </ac:spMkLst>
        </pc:spChg>
        <pc:spChg chg="del">
          <ac:chgData name="Aurelien Domont" userId="6da7715ce44349b3" providerId="LiveId" clId="{8C97B853-E239-49C0-A36B-A3F2C855C3BA}" dt="2023-11-02T23:50:55.950" v="33907" actId="478"/>
          <ac:spMkLst>
            <pc:docMk/>
            <pc:sldMk cId="1699548227" sldId="2593"/>
            <ac:spMk id="18" creationId="{21329379-58A7-1761-8BE9-7A30FBA39BDE}"/>
          </ac:spMkLst>
        </pc:spChg>
        <pc:spChg chg="del">
          <ac:chgData name="Aurelien Domont" userId="6da7715ce44349b3" providerId="LiveId" clId="{8C97B853-E239-49C0-A36B-A3F2C855C3BA}" dt="2023-11-02T23:50:55.950" v="33907" actId="478"/>
          <ac:spMkLst>
            <pc:docMk/>
            <pc:sldMk cId="1699548227" sldId="2593"/>
            <ac:spMk id="19" creationId="{2E0578FD-13A1-4A92-E51C-11877DF4BB69}"/>
          </ac:spMkLst>
        </pc:spChg>
        <pc:spChg chg="del">
          <ac:chgData name="Aurelien Domont" userId="6da7715ce44349b3" providerId="LiveId" clId="{8C97B853-E239-49C0-A36B-A3F2C855C3BA}" dt="2023-11-02T23:50:55.950" v="33907" actId="478"/>
          <ac:spMkLst>
            <pc:docMk/>
            <pc:sldMk cId="1699548227" sldId="2593"/>
            <ac:spMk id="20" creationId="{0A4343D1-074D-DE4D-7A03-6F861C0C87EB}"/>
          </ac:spMkLst>
        </pc:spChg>
        <pc:spChg chg="add mod">
          <ac:chgData name="Aurelien Domont" userId="6da7715ce44349b3" providerId="LiveId" clId="{8C97B853-E239-49C0-A36B-A3F2C855C3BA}" dt="2023-11-02T23:51:04.596" v="33908"/>
          <ac:spMkLst>
            <pc:docMk/>
            <pc:sldMk cId="1699548227" sldId="2593"/>
            <ac:spMk id="21" creationId="{095CEA6E-4F1B-E1E9-857E-049583B66802}"/>
          </ac:spMkLst>
        </pc:spChg>
        <pc:spChg chg="del">
          <ac:chgData name="Aurelien Domont" userId="6da7715ce44349b3" providerId="LiveId" clId="{8C97B853-E239-49C0-A36B-A3F2C855C3BA}" dt="2023-11-02T23:50:55.950" v="33907" actId="478"/>
          <ac:spMkLst>
            <pc:docMk/>
            <pc:sldMk cId="1699548227" sldId="2593"/>
            <ac:spMk id="23" creationId="{C995BB04-AB17-90D0-E22F-A582D5E4B52A}"/>
          </ac:spMkLst>
        </pc:spChg>
        <pc:spChg chg="mod">
          <ac:chgData name="Aurelien Domont" userId="6da7715ce44349b3" providerId="LiveId" clId="{8C97B853-E239-49C0-A36B-A3F2C855C3BA}" dt="2023-11-02T23:51:04.596" v="33908"/>
          <ac:spMkLst>
            <pc:docMk/>
            <pc:sldMk cId="1699548227" sldId="2593"/>
            <ac:spMk id="24" creationId="{2869840C-8795-2DAC-F8E8-610E209A30B2}"/>
          </ac:spMkLst>
        </pc:spChg>
        <pc:spChg chg="del">
          <ac:chgData name="Aurelien Domont" userId="6da7715ce44349b3" providerId="LiveId" clId="{8C97B853-E239-49C0-A36B-A3F2C855C3BA}" dt="2023-11-02T23:50:55.950" v="33907" actId="478"/>
          <ac:spMkLst>
            <pc:docMk/>
            <pc:sldMk cId="1699548227" sldId="2593"/>
            <ac:spMk id="25" creationId="{57F7235B-E697-647F-5ADD-0A457C6CA309}"/>
          </ac:spMkLst>
        </pc:spChg>
        <pc:spChg chg="del">
          <ac:chgData name="Aurelien Domont" userId="6da7715ce44349b3" providerId="LiveId" clId="{8C97B853-E239-49C0-A36B-A3F2C855C3BA}" dt="2023-11-02T23:50:55.950" v="33907" actId="478"/>
          <ac:spMkLst>
            <pc:docMk/>
            <pc:sldMk cId="1699548227" sldId="2593"/>
            <ac:spMk id="26" creationId="{82A322D7-FC63-D04A-D52E-8DFB7327D5C7}"/>
          </ac:spMkLst>
        </pc:spChg>
        <pc:spChg chg="del">
          <ac:chgData name="Aurelien Domont" userId="6da7715ce44349b3" providerId="LiveId" clId="{8C97B853-E239-49C0-A36B-A3F2C855C3BA}" dt="2023-11-02T23:50:55.950" v="33907" actId="478"/>
          <ac:spMkLst>
            <pc:docMk/>
            <pc:sldMk cId="1699548227" sldId="2593"/>
            <ac:spMk id="27" creationId="{2E810D8D-7891-C6FC-305F-98EB65C5A6EF}"/>
          </ac:spMkLst>
        </pc:spChg>
        <pc:spChg chg="del">
          <ac:chgData name="Aurelien Domont" userId="6da7715ce44349b3" providerId="LiveId" clId="{8C97B853-E239-49C0-A36B-A3F2C855C3BA}" dt="2023-11-02T23:50:55.950" v="33907" actId="478"/>
          <ac:spMkLst>
            <pc:docMk/>
            <pc:sldMk cId="1699548227" sldId="2593"/>
            <ac:spMk id="28" creationId="{4709A845-FEF8-2638-6B75-6DA3200300BE}"/>
          </ac:spMkLst>
        </pc:spChg>
        <pc:spChg chg="del">
          <ac:chgData name="Aurelien Domont" userId="6da7715ce44349b3" providerId="LiveId" clId="{8C97B853-E239-49C0-A36B-A3F2C855C3BA}" dt="2023-11-02T23:50:55.950" v="33907" actId="478"/>
          <ac:spMkLst>
            <pc:docMk/>
            <pc:sldMk cId="1699548227" sldId="2593"/>
            <ac:spMk id="29" creationId="{329FD9C9-AF45-1A58-2C9D-60A09E32000C}"/>
          </ac:spMkLst>
        </pc:spChg>
        <pc:spChg chg="del">
          <ac:chgData name="Aurelien Domont" userId="6da7715ce44349b3" providerId="LiveId" clId="{8C97B853-E239-49C0-A36B-A3F2C855C3BA}" dt="2023-11-02T23:50:55.950" v="33907" actId="478"/>
          <ac:spMkLst>
            <pc:docMk/>
            <pc:sldMk cId="1699548227" sldId="2593"/>
            <ac:spMk id="30" creationId="{6C81DA3A-C8CD-B19C-C683-7E12230FFC02}"/>
          </ac:spMkLst>
        </pc:spChg>
        <pc:spChg chg="mod">
          <ac:chgData name="Aurelien Domont" userId="6da7715ce44349b3" providerId="LiveId" clId="{8C97B853-E239-49C0-A36B-A3F2C855C3BA}" dt="2023-11-02T23:51:04.596" v="33908"/>
          <ac:spMkLst>
            <pc:docMk/>
            <pc:sldMk cId="1699548227" sldId="2593"/>
            <ac:spMk id="31" creationId="{9953B4BD-7078-5E82-B44A-39F6CE4A4965}"/>
          </ac:spMkLst>
        </pc:spChg>
        <pc:spChg chg="add mod">
          <ac:chgData name="Aurelien Domont" userId="6da7715ce44349b3" providerId="LiveId" clId="{8C97B853-E239-49C0-A36B-A3F2C855C3BA}" dt="2023-11-02T23:51:04.596" v="33908"/>
          <ac:spMkLst>
            <pc:docMk/>
            <pc:sldMk cId="1699548227" sldId="2593"/>
            <ac:spMk id="32" creationId="{AB423A6D-2DD5-93FC-92C5-D3E2371DEE69}"/>
          </ac:spMkLst>
        </pc:spChg>
        <pc:spChg chg="add mod">
          <ac:chgData name="Aurelien Domont" userId="6da7715ce44349b3" providerId="LiveId" clId="{8C97B853-E239-49C0-A36B-A3F2C855C3BA}" dt="2023-11-02T23:51:04.596" v="33908"/>
          <ac:spMkLst>
            <pc:docMk/>
            <pc:sldMk cId="1699548227" sldId="2593"/>
            <ac:spMk id="33" creationId="{A6F631A0-461A-5B36-B6A4-4CC664E532B1}"/>
          </ac:spMkLst>
        </pc:spChg>
        <pc:spChg chg="add mod">
          <ac:chgData name="Aurelien Domont" userId="6da7715ce44349b3" providerId="LiveId" clId="{8C97B853-E239-49C0-A36B-A3F2C855C3BA}" dt="2023-11-02T23:51:04.596" v="33908"/>
          <ac:spMkLst>
            <pc:docMk/>
            <pc:sldMk cId="1699548227" sldId="2593"/>
            <ac:spMk id="34" creationId="{7DD8FECF-F5A4-D2B0-425A-4E1D8EE65823}"/>
          </ac:spMkLst>
        </pc:spChg>
        <pc:spChg chg="add mod">
          <ac:chgData name="Aurelien Domont" userId="6da7715ce44349b3" providerId="LiveId" clId="{8C97B853-E239-49C0-A36B-A3F2C855C3BA}" dt="2023-11-02T23:51:04.596" v="33908"/>
          <ac:spMkLst>
            <pc:docMk/>
            <pc:sldMk cId="1699548227" sldId="2593"/>
            <ac:spMk id="35" creationId="{747515B4-B7EC-A347-697F-54915A7B64BC}"/>
          </ac:spMkLst>
        </pc:spChg>
        <pc:spChg chg="add mod">
          <ac:chgData name="Aurelien Domont" userId="6da7715ce44349b3" providerId="LiveId" clId="{8C97B853-E239-49C0-A36B-A3F2C855C3BA}" dt="2023-11-02T23:51:04.596" v="33908"/>
          <ac:spMkLst>
            <pc:docMk/>
            <pc:sldMk cId="1699548227" sldId="2593"/>
            <ac:spMk id="36" creationId="{230258CC-1237-4232-18B7-6B1AB3476C27}"/>
          </ac:spMkLst>
        </pc:spChg>
        <pc:spChg chg="add mod">
          <ac:chgData name="Aurelien Domont" userId="6da7715ce44349b3" providerId="LiveId" clId="{8C97B853-E239-49C0-A36B-A3F2C855C3BA}" dt="2023-11-02T23:51:04.596" v="33908"/>
          <ac:spMkLst>
            <pc:docMk/>
            <pc:sldMk cId="1699548227" sldId="2593"/>
            <ac:spMk id="37" creationId="{E4D9F476-6AE8-742B-0AD1-FAB79C26E1D2}"/>
          </ac:spMkLst>
        </pc:spChg>
        <pc:spChg chg="add mod">
          <ac:chgData name="Aurelien Domont" userId="6da7715ce44349b3" providerId="LiveId" clId="{8C97B853-E239-49C0-A36B-A3F2C855C3BA}" dt="2023-11-02T23:51:04.596" v="33908"/>
          <ac:spMkLst>
            <pc:docMk/>
            <pc:sldMk cId="1699548227" sldId="2593"/>
            <ac:spMk id="38" creationId="{EA814F10-CA4C-E69A-253A-02951D061A51}"/>
          </ac:spMkLst>
        </pc:spChg>
        <pc:spChg chg="add mod">
          <ac:chgData name="Aurelien Domont" userId="6da7715ce44349b3" providerId="LiveId" clId="{8C97B853-E239-49C0-A36B-A3F2C855C3BA}" dt="2023-11-02T23:51:04.596" v="33908"/>
          <ac:spMkLst>
            <pc:docMk/>
            <pc:sldMk cId="1699548227" sldId="2593"/>
            <ac:spMk id="39" creationId="{25F37C02-9763-47B7-F491-2C9F59A0B8FC}"/>
          </ac:spMkLst>
        </pc:spChg>
        <pc:spChg chg="add mod">
          <ac:chgData name="Aurelien Domont" userId="6da7715ce44349b3" providerId="LiveId" clId="{8C97B853-E239-49C0-A36B-A3F2C855C3BA}" dt="2023-11-02T23:51:04.596" v="33908"/>
          <ac:spMkLst>
            <pc:docMk/>
            <pc:sldMk cId="1699548227" sldId="2593"/>
            <ac:spMk id="40" creationId="{8034B9D0-BA51-DF64-222B-F1C538E65EB0}"/>
          </ac:spMkLst>
        </pc:spChg>
        <pc:spChg chg="add mod">
          <ac:chgData name="Aurelien Domont" userId="6da7715ce44349b3" providerId="LiveId" clId="{8C97B853-E239-49C0-A36B-A3F2C855C3BA}" dt="2023-11-02T23:51:04.596" v="33908"/>
          <ac:spMkLst>
            <pc:docMk/>
            <pc:sldMk cId="1699548227" sldId="2593"/>
            <ac:spMk id="41" creationId="{186FDF41-88BE-A078-CBA5-1EFBA56B39C0}"/>
          </ac:spMkLst>
        </pc:spChg>
        <pc:spChg chg="add mod">
          <ac:chgData name="Aurelien Domont" userId="6da7715ce44349b3" providerId="LiveId" clId="{8C97B853-E239-49C0-A36B-A3F2C855C3BA}" dt="2023-11-02T23:51:04.596" v="33908"/>
          <ac:spMkLst>
            <pc:docMk/>
            <pc:sldMk cId="1699548227" sldId="2593"/>
            <ac:spMk id="42" creationId="{1C2CF39E-213A-30DB-6C7F-EC92C4DBA2CD}"/>
          </ac:spMkLst>
        </pc:spChg>
        <pc:spChg chg="add mod">
          <ac:chgData name="Aurelien Domont" userId="6da7715ce44349b3" providerId="LiveId" clId="{8C97B853-E239-49C0-A36B-A3F2C855C3BA}" dt="2023-11-02T23:51:04.596" v="33908"/>
          <ac:spMkLst>
            <pc:docMk/>
            <pc:sldMk cId="1699548227" sldId="2593"/>
            <ac:spMk id="43" creationId="{F6DCEDA3-BAEE-FAB0-6B85-1C5B85B7CD5D}"/>
          </ac:spMkLst>
        </pc:spChg>
        <pc:spChg chg="add mod">
          <ac:chgData name="Aurelien Domont" userId="6da7715ce44349b3" providerId="LiveId" clId="{8C97B853-E239-49C0-A36B-A3F2C855C3BA}" dt="2023-11-02T23:51:04.596" v="33908"/>
          <ac:spMkLst>
            <pc:docMk/>
            <pc:sldMk cId="1699548227" sldId="2593"/>
            <ac:spMk id="44" creationId="{AEE2D697-6A2A-C401-771D-3C4A1BC325D9}"/>
          </ac:spMkLst>
        </pc:spChg>
        <pc:spChg chg="add mod">
          <ac:chgData name="Aurelien Domont" userId="6da7715ce44349b3" providerId="LiveId" clId="{8C97B853-E239-49C0-A36B-A3F2C855C3BA}" dt="2023-11-02T23:51:04.596" v="33908"/>
          <ac:spMkLst>
            <pc:docMk/>
            <pc:sldMk cId="1699548227" sldId="2593"/>
            <ac:spMk id="45" creationId="{947F76F3-3CFF-DC1F-00E6-0CDF678AAC5D}"/>
          </ac:spMkLst>
        </pc:spChg>
        <pc:spChg chg="add mod">
          <ac:chgData name="Aurelien Domont" userId="6da7715ce44349b3" providerId="LiveId" clId="{8C97B853-E239-49C0-A36B-A3F2C855C3BA}" dt="2023-11-02T23:51:04.596" v="33908"/>
          <ac:spMkLst>
            <pc:docMk/>
            <pc:sldMk cId="1699548227" sldId="2593"/>
            <ac:spMk id="46" creationId="{E56A1722-DE94-E870-FF7A-B3C4F1C70DB9}"/>
          </ac:spMkLst>
        </pc:spChg>
        <pc:spChg chg="add mod">
          <ac:chgData name="Aurelien Domont" userId="6da7715ce44349b3" providerId="LiveId" clId="{8C97B853-E239-49C0-A36B-A3F2C855C3BA}" dt="2023-11-02T23:51:04.596" v="33908"/>
          <ac:spMkLst>
            <pc:docMk/>
            <pc:sldMk cId="1699548227" sldId="2593"/>
            <ac:spMk id="47" creationId="{6A0CCF6E-BC15-5F8A-C3EA-B8D055BEE513}"/>
          </ac:spMkLst>
        </pc:spChg>
        <pc:spChg chg="add mod">
          <ac:chgData name="Aurelien Domont" userId="6da7715ce44349b3" providerId="LiveId" clId="{8C97B853-E239-49C0-A36B-A3F2C855C3BA}" dt="2023-11-02T23:51:04.596" v="33908"/>
          <ac:spMkLst>
            <pc:docMk/>
            <pc:sldMk cId="1699548227" sldId="2593"/>
            <ac:spMk id="48" creationId="{8E77AEFB-0ED8-4FCE-D8C7-8769BC4F1399}"/>
          </ac:spMkLst>
        </pc:spChg>
        <pc:spChg chg="add mod">
          <ac:chgData name="Aurelien Domont" userId="6da7715ce44349b3" providerId="LiveId" clId="{8C97B853-E239-49C0-A36B-A3F2C855C3BA}" dt="2023-11-02T23:51:04.596" v="33908"/>
          <ac:spMkLst>
            <pc:docMk/>
            <pc:sldMk cId="1699548227" sldId="2593"/>
            <ac:spMk id="49" creationId="{150C84B1-A19B-1EE0-FFE1-64C99A41B169}"/>
          </ac:spMkLst>
        </pc:spChg>
        <pc:spChg chg="add mod">
          <ac:chgData name="Aurelien Domont" userId="6da7715ce44349b3" providerId="LiveId" clId="{8C97B853-E239-49C0-A36B-A3F2C855C3BA}" dt="2023-11-02T23:51:04.596" v="33908"/>
          <ac:spMkLst>
            <pc:docMk/>
            <pc:sldMk cId="1699548227" sldId="2593"/>
            <ac:spMk id="50" creationId="{947991B5-7322-EDE6-C661-F5330F8A727E}"/>
          </ac:spMkLst>
        </pc:spChg>
        <pc:spChg chg="add mod">
          <ac:chgData name="Aurelien Domont" userId="6da7715ce44349b3" providerId="LiveId" clId="{8C97B853-E239-49C0-A36B-A3F2C855C3BA}" dt="2023-11-02T23:51:04.596" v="33908"/>
          <ac:spMkLst>
            <pc:docMk/>
            <pc:sldMk cId="1699548227" sldId="2593"/>
            <ac:spMk id="51" creationId="{93E055B1-4225-4C26-0030-0C26A8CE6D00}"/>
          </ac:spMkLst>
        </pc:spChg>
        <pc:spChg chg="add mod">
          <ac:chgData name="Aurelien Domont" userId="6da7715ce44349b3" providerId="LiveId" clId="{8C97B853-E239-49C0-A36B-A3F2C855C3BA}" dt="2023-11-02T23:51:04.596" v="33908"/>
          <ac:spMkLst>
            <pc:docMk/>
            <pc:sldMk cId="1699548227" sldId="2593"/>
            <ac:spMk id="52" creationId="{12A0C5DA-F87F-519F-697D-4A7DC8DD0753}"/>
          </ac:spMkLst>
        </pc:spChg>
        <pc:spChg chg="add mod">
          <ac:chgData name="Aurelien Domont" userId="6da7715ce44349b3" providerId="LiveId" clId="{8C97B853-E239-49C0-A36B-A3F2C855C3BA}" dt="2023-11-02T23:51:04.596" v="33908"/>
          <ac:spMkLst>
            <pc:docMk/>
            <pc:sldMk cId="1699548227" sldId="2593"/>
            <ac:spMk id="53" creationId="{64897D52-65A7-200E-FFCE-6EE708970282}"/>
          </ac:spMkLst>
        </pc:spChg>
        <pc:spChg chg="add mod">
          <ac:chgData name="Aurelien Domont" userId="6da7715ce44349b3" providerId="LiveId" clId="{8C97B853-E239-49C0-A36B-A3F2C855C3BA}" dt="2023-11-02T23:51:04.596" v="33908"/>
          <ac:spMkLst>
            <pc:docMk/>
            <pc:sldMk cId="1699548227" sldId="2593"/>
            <ac:spMk id="54" creationId="{EEC9298F-2612-B135-8B98-9892F361134A}"/>
          </ac:spMkLst>
        </pc:spChg>
        <pc:spChg chg="add mod">
          <ac:chgData name="Aurelien Domont" userId="6da7715ce44349b3" providerId="LiveId" clId="{8C97B853-E239-49C0-A36B-A3F2C855C3BA}" dt="2023-11-02T23:51:04.596" v="33908"/>
          <ac:spMkLst>
            <pc:docMk/>
            <pc:sldMk cId="1699548227" sldId="2593"/>
            <ac:spMk id="55" creationId="{F13CC38F-58CE-E571-7512-BFAB675EA634}"/>
          </ac:spMkLst>
        </pc:spChg>
        <pc:spChg chg="add mod">
          <ac:chgData name="Aurelien Domont" userId="6da7715ce44349b3" providerId="LiveId" clId="{8C97B853-E239-49C0-A36B-A3F2C855C3BA}" dt="2023-11-02T23:51:04.596" v="33908"/>
          <ac:spMkLst>
            <pc:docMk/>
            <pc:sldMk cId="1699548227" sldId="2593"/>
            <ac:spMk id="56" creationId="{3600C155-9C6E-5D98-5EA3-67DD161F76C2}"/>
          </ac:spMkLst>
        </pc:spChg>
        <pc:spChg chg="add mod">
          <ac:chgData name="Aurelien Domont" userId="6da7715ce44349b3" providerId="LiveId" clId="{8C97B853-E239-49C0-A36B-A3F2C855C3BA}" dt="2023-11-02T23:51:04.596" v="33908"/>
          <ac:spMkLst>
            <pc:docMk/>
            <pc:sldMk cId="1699548227" sldId="2593"/>
            <ac:spMk id="57" creationId="{FF8D6C39-1482-DCBF-41F2-838A7D9E5769}"/>
          </ac:spMkLst>
        </pc:spChg>
        <pc:spChg chg="add mod">
          <ac:chgData name="Aurelien Domont" userId="6da7715ce44349b3" providerId="LiveId" clId="{8C97B853-E239-49C0-A36B-A3F2C855C3BA}" dt="2023-11-02T23:51:04.596" v="33908"/>
          <ac:spMkLst>
            <pc:docMk/>
            <pc:sldMk cId="1699548227" sldId="2593"/>
            <ac:spMk id="58" creationId="{BE9CBBC4-F2E8-AA4A-1A1D-4E95D64844CA}"/>
          </ac:spMkLst>
        </pc:spChg>
        <pc:spChg chg="add mod">
          <ac:chgData name="Aurelien Domont" userId="6da7715ce44349b3" providerId="LiveId" clId="{8C97B853-E239-49C0-A36B-A3F2C855C3BA}" dt="2023-11-02T23:51:04.596" v="33908"/>
          <ac:spMkLst>
            <pc:docMk/>
            <pc:sldMk cId="1699548227" sldId="2593"/>
            <ac:spMk id="59" creationId="{6CE45FDA-BE04-173B-4E65-B42C4FF26393}"/>
          </ac:spMkLst>
        </pc:spChg>
        <pc:spChg chg="add mod">
          <ac:chgData name="Aurelien Domont" userId="6da7715ce44349b3" providerId="LiveId" clId="{8C97B853-E239-49C0-A36B-A3F2C855C3BA}" dt="2023-11-02T23:51:04.596" v="33908"/>
          <ac:spMkLst>
            <pc:docMk/>
            <pc:sldMk cId="1699548227" sldId="2593"/>
            <ac:spMk id="60" creationId="{8ED4769B-FE5E-049B-F309-EBC0BA967FE7}"/>
          </ac:spMkLst>
        </pc:spChg>
        <pc:spChg chg="add mod">
          <ac:chgData name="Aurelien Domont" userId="6da7715ce44349b3" providerId="LiveId" clId="{8C97B853-E239-49C0-A36B-A3F2C855C3BA}" dt="2023-11-02T23:51:04.596" v="33908"/>
          <ac:spMkLst>
            <pc:docMk/>
            <pc:sldMk cId="1699548227" sldId="2593"/>
            <ac:spMk id="61" creationId="{D543AC78-CE26-43D7-E2CB-60477E4460D0}"/>
          </ac:spMkLst>
        </pc:spChg>
        <pc:grpChg chg="del">
          <ac:chgData name="Aurelien Domont" userId="6da7715ce44349b3" providerId="LiveId" clId="{8C97B853-E239-49C0-A36B-A3F2C855C3BA}" dt="2023-11-02T23:50:55.950" v="33907" actId="478"/>
          <ac:grpSpMkLst>
            <pc:docMk/>
            <pc:sldMk cId="1699548227" sldId="2593"/>
            <ac:grpSpMk id="6" creationId="{B368C386-42E2-3A85-9970-1591460F407A}"/>
          </ac:grpSpMkLst>
        </pc:grpChg>
        <pc:grpChg chg="add mod">
          <ac:chgData name="Aurelien Domont" userId="6da7715ce44349b3" providerId="LiveId" clId="{8C97B853-E239-49C0-A36B-A3F2C855C3BA}" dt="2023-11-02T23:51:04.596" v="33908"/>
          <ac:grpSpMkLst>
            <pc:docMk/>
            <pc:sldMk cId="1699548227" sldId="2593"/>
            <ac:grpSpMk id="22" creationId="{926C76D1-A30B-47ED-EA35-0733C0C72339}"/>
          </ac:grpSpMkLst>
        </pc:grpChg>
        <pc:graphicFrameChg chg="del">
          <ac:chgData name="Aurelien Domont" userId="6da7715ce44349b3" providerId="LiveId" clId="{8C97B853-E239-49C0-A36B-A3F2C855C3BA}" dt="2023-11-02T23:50:55.950" v="33907" actId="478"/>
          <ac:graphicFrameMkLst>
            <pc:docMk/>
            <pc:sldMk cId="1699548227" sldId="2593"/>
            <ac:graphicFrameMk id="3" creationId="{8C1D14B5-A9EB-E279-A9BB-5F9C6498B469}"/>
          </ac:graphicFrameMkLst>
        </pc:graphicFrameChg>
        <pc:graphicFrameChg chg="add mod">
          <ac:chgData name="Aurelien Domont" userId="6da7715ce44349b3" providerId="LiveId" clId="{8C97B853-E239-49C0-A36B-A3F2C855C3BA}" dt="2023-11-02T23:52:27.508" v="33919"/>
          <ac:graphicFrameMkLst>
            <pc:docMk/>
            <pc:sldMk cId="1699548227" sldId="2593"/>
            <ac:graphicFrameMk id="7" creationId="{E09159DB-105F-F60E-47E8-3F314BCF1223}"/>
          </ac:graphicFrameMkLst>
        </pc:graphicFrameChg>
      </pc:sldChg>
      <pc:sldChg chg="addSp delSp modSp add mod">
        <pc:chgData name="Aurelien Domont" userId="6da7715ce44349b3" providerId="LiveId" clId="{8C97B853-E239-49C0-A36B-A3F2C855C3BA}" dt="2023-11-02T23:52:31.693" v="33920"/>
        <pc:sldMkLst>
          <pc:docMk/>
          <pc:sldMk cId="3665142639" sldId="2594"/>
        </pc:sldMkLst>
        <pc:spChg chg="add mod">
          <ac:chgData name="Aurelien Domont" userId="6da7715ce44349b3" providerId="LiveId" clId="{8C97B853-E239-49C0-A36B-A3F2C855C3BA}" dt="2023-11-02T23:51:24.942" v="33913"/>
          <ac:spMkLst>
            <pc:docMk/>
            <pc:sldMk cId="3665142639" sldId="2594"/>
            <ac:spMk id="4" creationId="{63424A6F-AAA2-3D83-0A35-EE4E5CFFEAC1}"/>
          </ac:spMkLst>
        </pc:spChg>
        <pc:spChg chg="add mod">
          <ac:chgData name="Aurelien Domont" userId="6da7715ce44349b3" providerId="LiveId" clId="{8C97B853-E239-49C0-A36B-A3F2C855C3BA}" dt="2023-11-02T23:51:24.942" v="33913"/>
          <ac:spMkLst>
            <pc:docMk/>
            <pc:sldMk cId="3665142639" sldId="2594"/>
            <ac:spMk id="5" creationId="{EC86F56C-B442-C30C-8EAF-E5EC9A957986}"/>
          </ac:spMkLst>
        </pc:spChg>
        <pc:spChg chg="add mod">
          <ac:chgData name="Aurelien Domont" userId="6da7715ce44349b3" providerId="LiveId" clId="{8C97B853-E239-49C0-A36B-A3F2C855C3BA}" dt="2023-11-02T23:51:24.942" v="33913"/>
          <ac:spMkLst>
            <pc:docMk/>
            <pc:sldMk cId="3665142639" sldId="2594"/>
            <ac:spMk id="6" creationId="{63FAB29E-603E-363F-902D-379F2E97D057}"/>
          </ac:spMkLst>
        </pc:spChg>
        <pc:spChg chg="del">
          <ac:chgData name="Aurelien Domont" userId="6da7715ce44349b3" providerId="LiveId" clId="{8C97B853-E239-49C0-A36B-A3F2C855C3BA}" dt="2023-11-02T23:51:24.315" v="33912" actId="478"/>
          <ac:spMkLst>
            <pc:docMk/>
            <pc:sldMk cId="3665142639" sldId="2594"/>
            <ac:spMk id="9" creationId="{2673EEAA-7278-6AB3-118D-7C04D74FFC9C}"/>
          </ac:spMkLst>
        </pc:spChg>
        <pc:spChg chg="mod">
          <ac:chgData name="Aurelien Domont" userId="6da7715ce44349b3" providerId="LiveId" clId="{8C97B853-E239-49C0-A36B-A3F2C855C3BA}" dt="2023-11-02T23:51:13.807" v="33911" actId="20577"/>
          <ac:spMkLst>
            <pc:docMk/>
            <pc:sldMk cId="3665142639" sldId="2594"/>
            <ac:spMk id="11" creationId="{8CDB47F6-F264-992A-EF0E-0D24818573CF}"/>
          </ac:spMkLst>
        </pc:spChg>
        <pc:spChg chg="add mod">
          <ac:chgData name="Aurelien Domont" userId="6da7715ce44349b3" providerId="LiveId" clId="{8C97B853-E239-49C0-A36B-A3F2C855C3BA}" dt="2023-11-02T23:51:24.942" v="33913"/>
          <ac:spMkLst>
            <pc:docMk/>
            <pc:sldMk cId="3665142639" sldId="2594"/>
            <ac:spMk id="12" creationId="{0F109943-2AA8-09C3-A085-C64EAEAC0D3C}"/>
          </ac:spMkLst>
        </pc:spChg>
        <pc:spChg chg="add mod">
          <ac:chgData name="Aurelien Domont" userId="6da7715ce44349b3" providerId="LiveId" clId="{8C97B853-E239-49C0-A36B-A3F2C855C3BA}" dt="2023-11-02T23:51:24.942" v="33913"/>
          <ac:spMkLst>
            <pc:docMk/>
            <pc:sldMk cId="3665142639" sldId="2594"/>
            <ac:spMk id="14" creationId="{72DB6C66-8599-90AD-9B44-B5BDD845EC5D}"/>
          </ac:spMkLst>
        </pc:spChg>
        <pc:spChg chg="add mod">
          <ac:chgData name="Aurelien Domont" userId="6da7715ce44349b3" providerId="LiveId" clId="{8C97B853-E239-49C0-A36B-A3F2C855C3BA}" dt="2023-11-02T23:51:24.942" v="33913"/>
          <ac:spMkLst>
            <pc:docMk/>
            <pc:sldMk cId="3665142639" sldId="2594"/>
            <ac:spMk id="15" creationId="{B3127363-69AD-EEF0-CD06-4FA60EF0B987}"/>
          </ac:spMkLst>
        </pc:spChg>
        <pc:spChg chg="add mod">
          <ac:chgData name="Aurelien Domont" userId="6da7715ce44349b3" providerId="LiveId" clId="{8C97B853-E239-49C0-A36B-A3F2C855C3BA}" dt="2023-11-02T23:51:24.942" v="33913"/>
          <ac:spMkLst>
            <pc:docMk/>
            <pc:sldMk cId="3665142639" sldId="2594"/>
            <ac:spMk id="17" creationId="{EEAB1FA7-2ACF-F4B6-4A91-FAA19B6CF7A5}"/>
          </ac:spMkLst>
        </pc:spChg>
        <pc:spChg chg="add mod">
          <ac:chgData name="Aurelien Domont" userId="6da7715ce44349b3" providerId="LiveId" clId="{8C97B853-E239-49C0-A36B-A3F2C855C3BA}" dt="2023-11-02T23:51:24.942" v="33913"/>
          <ac:spMkLst>
            <pc:docMk/>
            <pc:sldMk cId="3665142639" sldId="2594"/>
            <ac:spMk id="18" creationId="{570ED510-B4E5-F6C5-CEC6-9A9601571E5C}"/>
          </ac:spMkLst>
        </pc:spChg>
        <pc:spChg chg="add mod">
          <ac:chgData name="Aurelien Domont" userId="6da7715ce44349b3" providerId="LiveId" clId="{8C97B853-E239-49C0-A36B-A3F2C855C3BA}" dt="2023-11-02T23:51:24.942" v="33913"/>
          <ac:spMkLst>
            <pc:docMk/>
            <pc:sldMk cId="3665142639" sldId="2594"/>
            <ac:spMk id="19" creationId="{D668D66A-C821-546E-643D-A0011889FF4F}"/>
          </ac:spMkLst>
        </pc:spChg>
        <pc:spChg chg="add mod">
          <ac:chgData name="Aurelien Domont" userId="6da7715ce44349b3" providerId="LiveId" clId="{8C97B853-E239-49C0-A36B-A3F2C855C3BA}" dt="2023-11-02T23:51:24.942" v="33913"/>
          <ac:spMkLst>
            <pc:docMk/>
            <pc:sldMk cId="3665142639" sldId="2594"/>
            <ac:spMk id="20" creationId="{F1ECF259-B105-33CA-8EB1-6FAB7B67327E}"/>
          </ac:spMkLst>
        </pc:spChg>
        <pc:spChg chg="del">
          <ac:chgData name="Aurelien Domont" userId="6da7715ce44349b3" providerId="LiveId" clId="{8C97B853-E239-49C0-A36B-A3F2C855C3BA}" dt="2023-11-02T23:51:24.315" v="33912" actId="478"/>
          <ac:spMkLst>
            <pc:docMk/>
            <pc:sldMk cId="3665142639" sldId="2594"/>
            <ac:spMk id="21" creationId="{095CEA6E-4F1B-E1E9-857E-049583B66802}"/>
          </ac:spMkLst>
        </pc:spChg>
        <pc:spChg chg="add mod">
          <ac:chgData name="Aurelien Domont" userId="6da7715ce44349b3" providerId="LiveId" clId="{8C97B853-E239-49C0-A36B-A3F2C855C3BA}" dt="2023-11-02T23:51:24.942" v="33913"/>
          <ac:spMkLst>
            <pc:docMk/>
            <pc:sldMk cId="3665142639" sldId="2594"/>
            <ac:spMk id="23" creationId="{E03F8D67-A453-A8BC-EC27-8CEB134EFAA2}"/>
          </ac:spMkLst>
        </pc:spChg>
        <pc:spChg chg="add mod">
          <ac:chgData name="Aurelien Domont" userId="6da7715ce44349b3" providerId="LiveId" clId="{8C97B853-E239-49C0-A36B-A3F2C855C3BA}" dt="2023-11-02T23:51:24.942" v="33913"/>
          <ac:spMkLst>
            <pc:docMk/>
            <pc:sldMk cId="3665142639" sldId="2594"/>
            <ac:spMk id="25" creationId="{872ACB88-9E1E-C3B8-C3F8-C00126A51F9F}"/>
          </ac:spMkLst>
        </pc:spChg>
        <pc:spChg chg="mod">
          <ac:chgData name="Aurelien Domont" userId="6da7715ce44349b3" providerId="LiveId" clId="{8C97B853-E239-49C0-A36B-A3F2C855C3BA}" dt="2023-11-02T23:51:24.942" v="33913"/>
          <ac:spMkLst>
            <pc:docMk/>
            <pc:sldMk cId="3665142639" sldId="2594"/>
            <ac:spMk id="27" creationId="{BB02E944-2425-DE46-D703-126D5321B492}"/>
          </ac:spMkLst>
        </pc:spChg>
        <pc:spChg chg="mod">
          <ac:chgData name="Aurelien Domont" userId="6da7715ce44349b3" providerId="LiveId" clId="{8C97B853-E239-49C0-A36B-A3F2C855C3BA}" dt="2023-11-02T23:51:24.942" v="33913"/>
          <ac:spMkLst>
            <pc:docMk/>
            <pc:sldMk cId="3665142639" sldId="2594"/>
            <ac:spMk id="28" creationId="{E885F646-BBA5-AB8E-8B09-C5574C0AFAA4}"/>
          </ac:spMkLst>
        </pc:spChg>
        <pc:spChg chg="add mod">
          <ac:chgData name="Aurelien Domont" userId="6da7715ce44349b3" providerId="LiveId" clId="{8C97B853-E239-49C0-A36B-A3F2C855C3BA}" dt="2023-11-02T23:51:24.942" v="33913"/>
          <ac:spMkLst>
            <pc:docMk/>
            <pc:sldMk cId="3665142639" sldId="2594"/>
            <ac:spMk id="29" creationId="{0ECE7B12-7E6D-5821-3018-810F6587A44C}"/>
          </ac:spMkLst>
        </pc:spChg>
        <pc:spChg chg="add mod">
          <ac:chgData name="Aurelien Domont" userId="6da7715ce44349b3" providerId="LiveId" clId="{8C97B853-E239-49C0-A36B-A3F2C855C3BA}" dt="2023-11-02T23:51:24.942" v="33913"/>
          <ac:spMkLst>
            <pc:docMk/>
            <pc:sldMk cId="3665142639" sldId="2594"/>
            <ac:spMk id="30" creationId="{25DB0665-3B85-12FE-60A1-F636951D9227}"/>
          </ac:spMkLst>
        </pc:spChg>
        <pc:spChg chg="del">
          <ac:chgData name="Aurelien Domont" userId="6da7715ce44349b3" providerId="LiveId" clId="{8C97B853-E239-49C0-A36B-A3F2C855C3BA}" dt="2023-11-02T23:51:24.315" v="33912" actId="478"/>
          <ac:spMkLst>
            <pc:docMk/>
            <pc:sldMk cId="3665142639" sldId="2594"/>
            <ac:spMk id="32" creationId="{AB423A6D-2DD5-93FC-92C5-D3E2371DEE69}"/>
          </ac:spMkLst>
        </pc:spChg>
        <pc:spChg chg="del">
          <ac:chgData name="Aurelien Domont" userId="6da7715ce44349b3" providerId="LiveId" clId="{8C97B853-E239-49C0-A36B-A3F2C855C3BA}" dt="2023-11-02T23:51:24.315" v="33912" actId="478"/>
          <ac:spMkLst>
            <pc:docMk/>
            <pc:sldMk cId="3665142639" sldId="2594"/>
            <ac:spMk id="33" creationId="{A6F631A0-461A-5B36-B6A4-4CC664E532B1}"/>
          </ac:spMkLst>
        </pc:spChg>
        <pc:spChg chg="del">
          <ac:chgData name="Aurelien Domont" userId="6da7715ce44349b3" providerId="LiveId" clId="{8C97B853-E239-49C0-A36B-A3F2C855C3BA}" dt="2023-11-02T23:51:24.315" v="33912" actId="478"/>
          <ac:spMkLst>
            <pc:docMk/>
            <pc:sldMk cId="3665142639" sldId="2594"/>
            <ac:spMk id="34" creationId="{7DD8FECF-F5A4-D2B0-425A-4E1D8EE65823}"/>
          </ac:spMkLst>
        </pc:spChg>
        <pc:spChg chg="del">
          <ac:chgData name="Aurelien Domont" userId="6da7715ce44349b3" providerId="LiveId" clId="{8C97B853-E239-49C0-A36B-A3F2C855C3BA}" dt="2023-11-02T23:51:24.315" v="33912" actId="478"/>
          <ac:spMkLst>
            <pc:docMk/>
            <pc:sldMk cId="3665142639" sldId="2594"/>
            <ac:spMk id="35" creationId="{747515B4-B7EC-A347-697F-54915A7B64BC}"/>
          </ac:spMkLst>
        </pc:spChg>
        <pc:spChg chg="del">
          <ac:chgData name="Aurelien Domont" userId="6da7715ce44349b3" providerId="LiveId" clId="{8C97B853-E239-49C0-A36B-A3F2C855C3BA}" dt="2023-11-02T23:51:24.315" v="33912" actId="478"/>
          <ac:spMkLst>
            <pc:docMk/>
            <pc:sldMk cId="3665142639" sldId="2594"/>
            <ac:spMk id="36" creationId="{230258CC-1237-4232-18B7-6B1AB3476C27}"/>
          </ac:spMkLst>
        </pc:spChg>
        <pc:spChg chg="del">
          <ac:chgData name="Aurelien Domont" userId="6da7715ce44349b3" providerId="LiveId" clId="{8C97B853-E239-49C0-A36B-A3F2C855C3BA}" dt="2023-11-02T23:51:24.315" v="33912" actId="478"/>
          <ac:spMkLst>
            <pc:docMk/>
            <pc:sldMk cId="3665142639" sldId="2594"/>
            <ac:spMk id="37" creationId="{E4D9F476-6AE8-742B-0AD1-FAB79C26E1D2}"/>
          </ac:spMkLst>
        </pc:spChg>
        <pc:spChg chg="del">
          <ac:chgData name="Aurelien Domont" userId="6da7715ce44349b3" providerId="LiveId" clId="{8C97B853-E239-49C0-A36B-A3F2C855C3BA}" dt="2023-11-02T23:51:24.315" v="33912" actId="478"/>
          <ac:spMkLst>
            <pc:docMk/>
            <pc:sldMk cId="3665142639" sldId="2594"/>
            <ac:spMk id="38" creationId="{EA814F10-CA4C-E69A-253A-02951D061A51}"/>
          </ac:spMkLst>
        </pc:spChg>
        <pc:spChg chg="del">
          <ac:chgData name="Aurelien Domont" userId="6da7715ce44349b3" providerId="LiveId" clId="{8C97B853-E239-49C0-A36B-A3F2C855C3BA}" dt="2023-11-02T23:51:24.315" v="33912" actId="478"/>
          <ac:spMkLst>
            <pc:docMk/>
            <pc:sldMk cId="3665142639" sldId="2594"/>
            <ac:spMk id="39" creationId="{25F37C02-9763-47B7-F491-2C9F59A0B8FC}"/>
          </ac:spMkLst>
        </pc:spChg>
        <pc:spChg chg="del">
          <ac:chgData name="Aurelien Domont" userId="6da7715ce44349b3" providerId="LiveId" clId="{8C97B853-E239-49C0-A36B-A3F2C855C3BA}" dt="2023-11-02T23:51:24.315" v="33912" actId="478"/>
          <ac:spMkLst>
            <pc:docMk/>
            <pc:sldMk cId="3665142639" sldId="2594"/>
            <ac:spMk id="40" creationId="{8034B9D0-BA51-DF64-222B-F1C538E65EB0}"/>
          </ac:spMkLst>
        </pc:spChg>
        <pc:spChg chg="del">
          <ac:chgData name="Aurelien Domont" userId="6da7715ce44349b3" providerId="LiveId" clId="{8C97B853-E239-49C0-A36B-A3F2C855C3BA}" dt="2023-11-02T23:51:24.315" v="33912" actId="478"/>
          <ac:spMkLst>
            <pc:docMk/>
            <pc:sldMk cId="3665142639" sldId="2594"/>
            <ac:spMk id="41" creationId="{186FDF41-88BE-A078-CBA5-1EFBA56B39C0}"/>
          </ac:spMkLst>
        </pc:spChg>
        <pc:spChg chg="del">
          <ac:chgData name="Aurelien Domont" userId="6da7715ce44349b3" providerId="LiveId" clId="{8C97B853-E239-49C0-A36B-A3F2C855C3BA}" dt="2023-11-02T23:51:24.315" v="33912" actId="478"/>
          <ac:spMkLst>
            <pc:docMk/>
            <pc:sldMk cId="3665142639" sldId="2594"/>
            <ac:spMk id="42" creationId="{1C2CF39E-213A-30DB-6C7F-EC92C4DBA2CD}"/>
          </ac:spMkLst>
        </pc:spChg>
        <pc:spChg chg="del">
          <ac:chgData name="Aurelien Domont" userId="6da7715ce44349b3" providerId="LiveId" clId="{8C97B853-E239-49C0-A36B-A3F2C855C3BA}" dt="2023-11-02T23:51:24.315" v="33912" actId="478"/>
          <ac:spMkLst>
            <pc:docMk/>
            <pc:sldMk cId="3665142639" sldId="2594"/>
            <ac:spMk id="43" creationId="{F6DCEDA3-BAEE-FAB0-6B85-1C5B85B7CD5D}"/>
          </ac:spMkLst>
        </pc:spChg>
        <pc:spChg chg="del">
          <ac:chgData name="Aurelien Domont" userId="6da7715ce44349b3" providerId="LiveId" clId="{8C97B853-E239-49C0-A36B-A3F2C855C3BA}" dt="2023-11-02T23:51:24.315" v="33912" actId="478"/>
          <ac:spMkLst>
            <pc:docMk/>
            <pc:sldMk cId="3665142639" sldId="2594"/>
            <ac:spMk id="44" creationId="{AEE2D697-6A2A-C401-771D-3C4A1BC325D9}"/>
          </ac:spMkLst>
        </pc:spChg>
        <pc:spChg chg="del">
          <ac:chgData name="Aurelien Domont" userId="6da7715ce44349b3" providerId="LiveId" clId="{8C97B853-E239-49C0-A36B-A3F2C855C3BA}" dt="2023-11-02T23:51:24.315" v="33912" actId="478"/>
          <ac:spMkLst>
            <pc:docMk/>
            <pc:sldMk cId="3665142639" sldId="2594"/>
            <ac:spMk id="45" creationId="{947F76F3-3CFF-DC1F-00E6-0CDF678AAC5D}"/>
          </ac:spMkLst>
        </pc:spChg>
        <pc:spChg chg="del">
          <ac:chgData name="Aurelien Domont" userId="6da7715ce44349b3" providerId="LiveId" clId="{8C97B853-E239-49C0-A36B-A3F2C855C3BA}" dt="2023-11-02T23:51:24.315" v="33912" actId="478"/>
          <ac:spMkLst>
            <pc:docMk/>
            <pc:sldMk cId="3665142639" sldId="2594"/>
            <ac:spMk id="46" creationId="{E56A1722-DE94-E870-FF7A-B3C4F1C70DB9}"/>
          </ac:spMkLst>
        </pc:spChg>
        <pc:spChg chg="del">
          <ac:chgData name="Aurelien Domont" userId="6da7715ce44349b3" providerId="LiveId" clId="{8C97B853-E239-49C0-A36B-A3F2C855C3BA}" dt="2023-11-02T23:51:24.315" v="33912" actId="478"/>
          <ac:spMkLst>
            <pc:docMk/>
            <pc:sldMk cId="3665142639" sldId="2594"/>
            <ac:spMk id="47" creationId="{6A0CCF6E-BC15-5F8A-C3EA-B8D055BEE513}"/>
          </ac:spMkLst>
        </pc:spChg>
        <pc:spChg chg="del">
          <ac:chgData name="Aurelien Domont" userId="6da7715ce44349b3" providerId="LiveId" clId="{8C97B853-E239-49C0-A36B-A3F2C855C3BA}" dt="2023-11-02T23:51:24.315" v="33912" actId="478"/>
          <ac:spMkLst>
            <pc:docMk/>
            <pc:sldMk cId="3665142639" sldId="2594"/>
            <ac:spMk id="48" creationId="{8E77AEFB-0ED8-4FCE-D8C7-8769BC4F1399}"/>
          </ac:spMkLst>
        </pc:spChg>
        <pc:spChg chg="del">
          <ac:chgData name="Aurelien Domont" userId="6da7715ce44349b3" providerId="LiveId" clId="{8C97B853-E239-49C0-A36B-A3F2C855C3BA}" dt="2023-11-02T23:51:24.315" v="33912" actId="478"/>
          <ac:spMkLst>
            <pc:docMk/>
            <pc:sldMk cId="3665142639" sldId="2594"/>
            <ac:spMk id="49" creationId="{150C84B1-A19B-1EE0-FFE1-64C99A41B169}"/>
          </ac:spMkLst>
        </pc:spChg>
        <pc:spChg chg="del">
          <ac:chgData name="Aurelien Domont" userId="6da7715ce44349b3" providerId="LiveId" clId="{8C97B853-E239-49C0-A36B-A3F2C855C3BA}" dt="2023-11-02T23:51:24.315" v="33912" actId="478"/>
          <ac:spMkLst>
            <pc:docMk/>
            <pc:sldMk cId="3665142639" sldId="2594"/>
            <ac:spMk id="50" creationId="{947991B5-7322-EDE6-C661-F5330F8A727E}"/>
          </ac:spMkLst>
        </pc:spChg>
        <pc:spChg chg="del">
          <ac:chgData name="Aurelien Domont" userId="6da7715ce44349b3" providerId="LiveId" clId="{8C97B853-E239-49C0-A36B-A3F2C855C3BA}" dt="2023-11-02T23:51:24.315" v="33912" actId="478"/>
          <ac:spMkLst>
            <pc:docMk/>
            <pc:sldMk cId="3665142639" sldId="2594"/>
            <ac:spMk id="51" creationId="{93E055B1-4225-4C26-0030-0C26A8CE6D00}"/>
          </ac:spMkLst>
        </pc:spChg>
        <pc:spChg chg="del">
          <ac:chgData name="Aurelien Domont" userId="6da7715ce44349b3" providerId="LiveId" clId="{8C97B853-E239-49C0-A36B-A3F2C855C3BA}" dt="2023-11-02T23:51:24.315" v="33912" actId="478"/>
          <ac:spMkLst>
            <pc:docMk/>
            <pc:sldMk cId="3665142639" sldId="2594"/>
            <ac:spMk id="52" creationId="{12A0C5DA-F87F-519F-697D-4A7DC8DD0753}"/>
          </ac:spMkLst>
        </pc:spChg>
        <pc:spChg chg="del">
          <ac:chgData name="Aurelien Domont" userId="6da7715ce44349b3" providerId="LiveId" clId="{8C97B853-E239-49C0-A36B-A3F2C855C3BA}" dt="2023-11-02T23:51:24.315" v="33912" actId="478"/>
          <ac:spMkLst>
            <pc:docMk/>
            <pc:sldMk cId="3665142639" sldId="2594"/>
            <ac:spMk id="53" creationId="{64897D52-65A7-200E-FFCE-6EE708970282}"/>
          </ac:spMkLst>
        </pc:spChg>
        <pc:spChg chg="del">
          <ac:chgData name="Aurelien Domont" userId="6da7715ce44349b3" providerId="LiveId" clId="{8C97B853-E239-49C0-A36B-A3F2C855C3BA}" dt="2023-11-02T23:51:24.315" v="33912" actId="478"/>
          <ac:spMkLst>
            <pc:docMk/>
            <pc:sldMk cId="3665142639" sldId="2594"/>
            <ac:spMk id="54" creationId="{EEC9298F-2612-B135-8B98-9892F361134A}"/>
          </ac:spMkLst>
        </pc:spChg>
        <pc:spChg chg="del">
          <ac:chgData name="Aurelien Domont" userId="6da7715ce44349b3" providerId="LiveId" clId="{8C97B853-E239-49C0-A36B-A3F2C855C3BA}" dt="2023-11-02T23:51:24.315" v="33912" actId="478"/>
          <ac:spMkLst>
            <pc:docMk/>
            <pc:sldMk cId="3665142639" sldId="2594"/>
            <ac:spMk id="55" creationId="{F13CC38F-58CE-E571-7512-BFAB675EA634}"/>
          </ac:spMkLst>
        </pc:spChg>
        <pc:spChg chg="del">
          <ac:chgData name="Aurelien Domont" userId="6da7715ce44349b3" providerId="LiveId" clId="{8C97B853-E239-49C0-A36B-A3F2C855C3BA}" dt="2023-11-02T23:51:24.315" v="33912" actId="478"/>
          <ac:spMkLst>
            <pc:docMk/>
            <pc:sldMk cId="3665142639" sldId="2594"/>
            <ac:spMk id="56" creationId="{3600C155-9C6E-5D98-5EA3-67DD161F76C2}"/>
          </ac:spMkLst>
        </pc:spChg>
        <pc:spChg chg="del">
          <ac:chgData name="Aurelien Domont" userId="6da7715ce44349b3" providerId="LiveId" clId="{8C97B853-E239-49C0-A36B-A3F2C855C3BA}" dt="2023-11-02T23:51:24.315" v="33912" actId="478"/>
          <ac:spMkLst>
            <pc:docMk/>
            <pc:sldMk cId="3665142639" sldId="2594"/>
            <ac:spMk id="57" creationId="{FF8D6C39-1482-DCBF-41F2-838A7D9E5769}"/>
          </ac:spMkLst>
        </pc:spChg>
        <pc:spChg chg="del">
          <ac:chgData name="Aurelien Domont" userId="6da7715ce44349b3" providerId="LiveId" clId="{8C97B853-E239-49C0-A36B-A3F2C855C3BA}" dt="2023-11-02T23:51:24.315" v="33912" actId="478"/>
          <ac:spMkLst>
            <pc:docMk/>
            <pc:sldMk cId="3665142639" sldId="2594"/>
            <ac:spMk id="58" creationId="{BE9CBBC4-F2E8-AA4A-1A1D-4E95D64844CA}"/>
          </ac:spMkLst>
        </pc:spChg>
        <pc:spChg chg="del">
          <ac:chgData name="Aurelien Domont" userId="6da7715ce44349b3" providerId="LiveId" clId="{8C97B853-E239-49C0-A36B-A3F2C855C3BA}" dt="2023-11-02T23:51:24.315" v="33912" actId="478"/>
          <ac:spMkLst>
            <pc:docMk/>
            <pc:sldMk cId="3665142639" sldId="2594"/>
            <ac:spMk id="59" creationId="{6CE45FDA-BE04-173B-4E65-B42C4FF26393}"/>
          </ac:spMkLst>
        </pc:spChg>
        <pc:spChg chg="del">
          <ac:chgData name="Aurelien Domont" userId="6da7715ce44349b3" providerId="LiveId" clId="{8C97B853-E239-49C0-A36B-A3F2C855C3BA}" dt="2023-11-02T23:51:24.315" v="33912" actId="478"/>
          <ac:spMkLst>
            <pc:docMk/>
            <pc:sldMk cId="3665142639" sldId="2594"/>
            <ac:spMk id="60" creationId="{8ED4769B-FE5E-049B-F309-EBC0BA967FE7}"/>
          </ac:spMkLst>
        </pc:spChg>
        <pc:spChg chg="del">
          <ac:chgData name="Aurelien Domont" userId="6da7715ce44349b3" providerId="LiveId" clId="{8C97B853-E239-49C0-A36B-A3F2C855C3BA}" dt="2023-11-02T23:51:24.315" v="33912" actId="478"/>
          <ac:spMkLst>
            <pc:docMk/>
            <pc:sldMk cId="3665142639" sldId="2594"/>
            <ac:spMk id="61" creationId="{D543AC78-CE26-43D7-E2CB-60477E4460D0}"/>
          </ac:spMkLst>
        </pc:spChg>
        <pc:grpChg chg="del">
          <ac:chgData name="Aurelien Domont" userId="6da7715ce44349b3" providerId="LiveId" clId="{8C97B853-E239-49C0-A36B-A3F2C855C3BA}" dt="2023-11-02T23:51:24.315" v="33912" actId="478"/>
          <ac:grpSpMkLst>
            <pc:docMk/>
            <pc:sldMk cId="3665142639" sldId="2594"/>
            <ac:grpSpMk id="22" creationId="{926C76D1-A30B-47ED-EA35-0733C0C72339}"/>
          </ac:grpSpMkLst>
        </pc:grpChg>
        <pc:grpChg chg="add mod">
          <ac:chgData name="Aurelien Domont" userId="6da7715ce44349b3" providerId="LiveId" clId="{8C97B853-E239-49C0-A36B-A3F2C855C3BA}" dt="2023-11-02T23:51:24.942" v="33913"/>
          <ac:grpSpMkLst>
            <pc:docMk/>
            <pc:sldMk cId="3665142639" sldId="2594"/>
            <ac:grpSpMk id="26" creationId="{EFD2E045-F310-9E6D-EECC-F2A884CC67BF}"/>
          </ac:grpSpMkLst>
        </pc:grpChg>
        <pc:graphicFrameChg chg="add mod">
          <ac:chgData name="Aurelien Domont" userId="6da7715ce44349b3" providerId="LiveId" clId="{8C97B853-E239-49C0-A36B-A3F2C855C3BA}" dt="2023-11-02T23:52:31.693" v="33920"/>
          <ac:graphicFrameMkLst>
            <pc:docMk/>
            <pc:sldMk cId="3665142639" sldId="2594"/>
            <ac:graphicFrameMk id="3" creationId="{D53E6533-2860-8E6F-0962-12B4044602ED}"/>
          </ac:graphicFrameMkLst>
        </pc:graphicFrameChg>
        <pc:graphicFrameChg chg="del">
          <ac:chgData name="Aurelien Domont" userId="6da7715ce44349b3" providerId="LiveId" clId="{8C97B853-E239-49C0-A36B-A3F2C855C3BA}" dt="2023-11-02T23:51:24.315" v="33912" actId="478"/>
          <ac:graphicFrameMkLst>
            <pc:docMk/>
            <pc:sldMk cId="3665142639" sldId="2594"/>
            <ac:graphicFrameMk id="7" creationId="{E09159DB-105F-F60E-47E8-3F314BCF1223}"/>
          </ac:graphicFrameMkLst>
        </pc:graphicFrameChg>
      </pc:sldChg>
      <pc:sldChg chg="addSp delSp modSp add mod modClrScheme chgLayout">
        <pc:chgData name="Aurelien Domont" userId="6da7715ce44349b3" providerId="LiveId" clId="{8C97B853-E239-49C0-A36B-A3F2C855C3BA}" dt="2023-11-03T00:00:48.579" v="34075" actId="20577"/>
        <pc:sldMkLst>
          <pc:docMk/>
          <pc:sldMk cId="1755678747" sldId="2595"/>
        </pc:sldMkLst>
        <pc:spChg chg="mod ord">
          <ac:chgData name="Aurelien Domont" userId="6da7715ce44349b3" providerId="LiveId" clId="{8C97B853-E239-49C0-A36B-A3F2C855C3BA}" dt="2023-11-02T23:59:15.802" v="34023"/>
          <ac:spMkLst>
            <pc:docMk/>
            <pc:sldMk cId="1755678747" sldId="2595"/>
            <ac:spMk id="2" creationId="{A67BEC9B-911F-478E-9C56-72957F18467D}"/>
          </ac:spMkLst>
        </pc:spChg>
        <pc:spChg chg="add mod">
          <ac:chgData name="Aurelien Domont" userId="6da7715ce44349b3" providerId="LiveId" clId="{8C97B853-E239-49C0-A36B-A3F2C855C3BA}" dt="2023-11-03T00:00:48.579" v="34075" actId="20577"/>
          <ac:spMkLst>
            <pc:docMk/>
            <pc:sldMk cId="1755678747" sldId="2595"/>
            <ac:spMk id="8" creationId="{825C64DD-CBDA-3C27-7BDE-61A97A2DF8EA}"/>
          </ac:spMkLst>
        </pc:spChg>
        <pc:spChg chg="mod ord">
          <ac:chgData name="Aurelien Domont" userId="6da7715ce44349b3" providerId="LiveId" clId="{8C97B853-E239-49C0-A36B-A3F2C855C3BA}" dt="2023-11-02T23:59:15.802" v="34023"/>
          <ac:spMkLst>
            <pc:docMk/>
            <pc:sldMk cId="1755678747" sldId="2595"/>
            <ac:spMk id="14" creationId="{C9800183-F524-4412-AB39-A6E1A21FF0B3}"/>
          </ac:spMkLst>
        </pc:spChg>
        <pc:spChg chg="del">
          <ac:chgData name="Aurelien Domont" userId="6da7715ce44349b3" providerId="LiveId" clId="{8C97B853-E239-49C0-A36B-A3F2C855C3BA}" dt="2023-11-03T00:00:46.631" v="34073" actId="478"/>
          <ac:spMkLst>
            <pc:docMk/>
            <pc:sldMk cId="1755678747" sldId="2595"/>
            <ac:spMk id="48" creationId="{390A5ABC-5CBC-0AD0-E785-28ADD97FF77C}"/>
          </ac:spMkLst>
        </pc:spChg>
      </pc:sldChg>
      <pc:sldChg chg="delSp modSp add del mod">
        <pc:chgData name="Aurelien Domont" userId="6da7715ce44349b3" providerId="LiveId" clId="{8C97B853-E239-49C0-A36B-A3F2C855C3BA}" dt="2023-11-02T23:59:10.130" v="34020" actId="47"/>
        <pc:sldMkLst>
          <pc:docMk/>
          <pc:sldMk cId="1767286639" sldId="2595"/>
        </pc:sldMkLst>
        <pc:spChg chg="del">
          <ac:chgData name="Aurelien Domont" userId="6da7715ce44349b3" providerId="LiveId" clId="{8C97B853-E239-49C0-A36B-A3F2C855C3BA}" dt="2023-11-02T23:57:44.011" v="34015" actId="478"/>
          <ac:spMkLst>
            <pc:docMk/>
            <pc:sldMk cId="1767286639" sldId="2595"/>
            <ac:spMk id="2" creationId="{215DCF42-1B2C-8FC8-3EEC-F3DAF735EAE8}"/>
          </ac:spMkLst>
        </pc:spChg>
        <pc:spChg chg="del">
          <ac:chgData name="Aurelien Domont" userId="6da7715ce44349b3" providerId="LiveId" clId="{8C97B853-E239-49C0-A36B-A3F2C855C3BA}" dt="2023-11-02T23:57:44.011" v="34015" actId="478"/>
          <ac:spMkLst>
            <pc:docMk/>
            <pc:sldMk cId="1767286639" sldId="2595"/>
            <ac:spMk id="7" creationId="{D7FFDB73-23D3-83ED-BCAB-93802C7BB129}"/>
          </ac:spMkLst>
        </pc:spChg>
        <pc:spChg chg="del">
          <ac:chgData name="Aurelien Domont" userId="6da7715ce44349b3" providerId="LiveId" clId="{8C97B853-E239-49C0-A36B-A3F2C855C3BA}" dt="2023-11-02T23:57:44.011" v="34015" actId="478"/>
          <ac:spMkLst>
            <pc:docMk/>
            <pc:sldMk cId="1767286639" sldId="2595"/>
            <ac:spMk id="8" creationId="{C34097CD-1130-BF7F-33A6-952E9FF7BBF0}"/>
          </ac:spMkLst>
        </pc:spChg>
        <pc:spChg chg="del">
          <ac:chgData name="Aurelien Domont" userId="6da7715ce44349b3" providerId="LiveId" clId="{8C97B853-E239-49C0-A36B-A3F2C855C3BA}" dt="2023-11-02T23:57:44.011" v="34015" actId="478"/>
          <ac:spMkLst>
            <pc:docMk/>
            <pc:sldMk cId="1767286639" sldId="2595"/>
            <ac:spMk id="10" creationId="{D0EB2394-9BD8-3AE3-3D5D-AA13F36AA934}"/>
          </ac:spMkLst>
        </pc:spChg>
        <pc:spChg chg="del">
          <ac:chgData name="Aurelien Domont" userId="6da7715ce44349b3" providerId="LiveId" clId="{8C97B853-E239-49C0-A36B-A3F2C855C3BA}" dt="2023-11-02T23:57:44.011" v="34015" actId="478"/>
          <ac:spMkLst>
            <pc:docMk/>
            <pc:sldMk cId="1767286639" sldId="2595"/>
            <ac:spMk id="11" creationId="{FE146EC5-CDF8-5A7E-671F-05E602EE96F2}"/>
          </ac:spMkLst>
        </pc:spChg>
        <pc:spChg chg="mod">
          <ac:chgData name="Aurelien Domont" userId="6da7715ce44349b3" providerId="LiveId" clId="{8C97B853-E239-49C0-A36B-A3F2C855C3BA}" dt="2023-11-02T23:57:41.147" v="34014" actId="20577"/>
          <ac:spMkLst>
            <pc:docMk/>
            <pc:sldMk cId="1767286639" sldId="2595"/>
            <ac:spMk id="14" creationId="{DE111A74-14E9-69BF-DF7F-7A009302AA0D}"/>
          </ac:spMkLst>
        </pc:spChg>
        <pc:spChg chg="del">
          <ac:chgData name="Aurelien Domont" userId="6da7715ce44349b3" providerId="LiveId" clId="{8C97B853-E239-49C0-A36B-A3F2C855C3BA}" dt="2023-11-02T23:57:46.393" v="34016" actId="478"/>
          <ac:spMkLst>
            <pc:docMk/>
            <pc:sldMk cId="1767286639" sldId="2595"/>
            <ac:spMk id="23" creationId="{ACD6A7B3-AA23-43A4-97E7-77563FE82F3D}"/>
          </ac:spMkLst>
        </pc:spChg>
        <pc:spChg chg="del">
          <ac:chgData name="Aurelien Domont" userId="6da7715ce44349b3" providerId="LiveId" clId="{8C97B853-E239-49C0-A36B-A3F2C855C3BA}" dt="2023-11-02T23:57:44.011" v="34015" actId="478"/>
          <ac:spMkLst>
            <pc:docMk/>
            <pc:sldMk cId="1767286639" sldId="2595"/>
            <ac:spMk id="31" creationId="{CCF7DFFF-CC97-4CE0-9CCB-0401759828D9}"/>
          </ac:spMkLst>
        </pc:spChg>
        <pc:spChg chg="del">
          <ac:chgData name="Aurelien Domont" userId="6da7715ce44349b3" providerId="LiveId" clId="{8C97B853-E239-49C0-A36B-A3F2C855C3BA}" dt="2023-11-02T23:57:44.011" v="34015" actId="478"/>
          <ac:spMkLst>
            <pc:docMk/>
            <pc:sldMk cId="1767286639" sldId="2595"/>
            <ac:spMk id="53" creationId="{FFFBC06A-FAA5-43F4-8A45-5D4C2A7EE68B}"/>
          </ac:spMkLst>
        </pc:spChg>
        <pc:spChg chg="del">
          <ac:chgData name="Aurelien Domont" userId="6da7715ce44349b3" providerId="LiveId" clId="{8C97B853-E239-49C0-A36B-A3F2C855C3BA}" dt="2023-11-02T23:57:44.011" v="34015" actId="478"/>
          <ac:spMkLst>
            <pc:docMk/>
            <pc:sldMk cId="1767286639" sldId="2595"/>
            <ac:spMk id="64" creationId="{50C2CF65-BEA1-46BD-A0E5-E0C3B64944FD}"/>
          </ac:spMkLst>
        </pc:spChg>
        <pc:spChg chg="del">
          <ac:chgData name="Aurelien Domont" userId="6da7715ce44349b3" providerId="LiveId" clId="{8C97B853-E239-49C0-A36B-A3F2C855C3BA}" dt="2023-11-02T23:57:44.011" v="34015" actId="478"/>
          <ac:spMkLst>
            <pc:docMk/>
            <pc:sldMk cId="1767286639" sldId="2595"/>
            <ac:spMk id="65" creationId="{D4D794DD-5865-46EB-BAA2-B19FA84BD2C7}"/>
          </ac:spMkLst>
        </pc:spChg>
        <pc:spChg chg="del">
          <ac:chgData name="Aurelien Domont" userId="6da7715ce44349b3" providerId="LiveId" clId="{8C97B853-E239-49C0-A36B-A3F2C855C3BA}" dt="2023-11-02T23:57:44.011" v="34015" actId="478"/>
          <ac:spMkLst>
            <pc:docMk/>
            <pc:sldMk cId="1767286639" sldId="2595"/>
            <ac:spMk id="66" creationId="{72A41FBC-57B0-4C4B-82A8-E64D4CB66E1B}"/>
          </ac:spMkLst>
        </pc:spChg>
        <pc:spChg chg="del">
          <ac:chgData name="Aurelien Domont" userId="6da7715ce44349b3" providerId="LiveId" clId="{8C97B853-E239-49C0-A36B-A3F2C855C3BA}" dt="2023-11-02T23:57:44.011" v="34015" actId="478"/>
          <ac:spMkLst>
            <pc:docMk/>
            <pc:sldMk cId="1767286639" sldId="2595"/>
            <ac:spMk id="67" creationId="{ED146259-2188-4539-83E5-9302EA90E19D}"/>
          </ac:spMkLst>
        </pc:spChg>
        <pc:spChg chg="del">
          <ac:chgData name="Aurelien Domont" userId="6da7715ce44349b3" providerId="LiveId" clId="{8C97B853-E239-49C0-A36B-A3F2C855C3BA}" dt="2023-11-02T23:57:44.011" v="34015" actId="478"/>
          <ac:spMkLst>
            <pc:docMk/>
            <pc:sldMk cId="1767286639" sldId="2595"/>
            <ac:spMk id="68" creationId="{421A6687-B166-4943-B31A-52627E4D6F4F}"/>
          </ac:spMkLst>
        </pc:spChg>
        <pc:spChg chg="del">
          <ac:chgData name="Aurelien Domont" userId="6da7715ce44349b3" providerId="LiveId" clId="{8C97B853-E239-49C0-A36B-A3F2C855C3BA}" dt="2023-11-02T23:57:44.011" v="34015" actId="478"/>
          <ac:spMkLst>
            <pc:docMk/>
            <pc:sldMk cId="1767286639" sldId="2595"/>
            <ac:spMk id="69" creationId="{9FC08A90-8DF4-4A13-96E6-043FE8B907B0}"/>
          </ac:spMkLst>
        </pc:spChg>
        <pc:spChg chg="del">
          <ac:chgData name="Aurelien Domont" userId="6da7715ce44349b3" providerId="LiveId" clId="{8C97B853-E239-49C0-A36B-A3F2C855C3BA}" dt="2023-11-02T23:57:44.011" v="34015" actId="478"/>
          <ac:spMkLst>
            <pc:docMk/>
            <pc:sldMk cId="1767286639" sldId="2595"/>
            <ac:spMk id="70" creationId="{9C70597F-9804-4212-A6F6-E8A2516CDDF3}"/>
          </ac:spMkLst>
        </pc:spChg>
        <pc:spChg chg="del">
          <ac:chgData name="Aurelien Domont" userId="6da7715ce44349b3" providerId="LiveId" clId="{8C97B853-E239-49C0-A36B-A3F2C855C3BA}" dt="2023-11-02T23:57:44.011" v="34015" actId="478"/>
          <ac:spMkLst>
            <pc:docMk/>
            <pc:sldMk cId="1767286639" sldId="2595"/>
            <ac:spMk id="71" creationId="{E5160F67-A03F-406C-9F80-9C166960C826}"/>
          </ac:spMkLst>
        </pc:spChg>
        <pc:spChg chg="del">
          <ac:chgData name="Aurelien Domont" userId="6da7715ce44349b3" providerId="LiveId" clId="{8C97B853-E239-49C0-A36B-A3F2C855C3BA}" dt="2023-11-02T23:57:44.011" v="34015" actId="478"/>
          <ac:spMkLst>
            <pc:docMk/>
            <pc:sldMk cId="1767286639" sldId="2595"/>
            <ac:spMk id="72" creationId="{31707B42-22EB-4F1A-B5CB-C5457F5F20E7}"/>
          </ac:spMkLst>
        </pc:spChg>
        <pc:spChg chg="del">
          <ac:chgData name="Aurelien Domont" userId="6da7715ce44349b3" providerId="LiveId" clId="{8C97B853-E239-49C0-A36B-A3F2C855C3BA}" dt="2023-11-02T23:57:44.011" v="34015" actId="478"/>
          <ac:spMkLst>
            <pc:docMk/>
            <pc:sldMk cId="1767286639" sldId="2595"/>
            <ac:spMk id="73" creationId="{5DBAF0E3-66EE-446A-B68F-E2D47B00C0CB}"/>
          </ac:spMkLst>
        </pc:spChg>
        <pc:spChg chg="del">
          <ac:chgData name="Aurelien Domont" userId="6da7715ce44349b3" providerId="LiveId" clId="{8C97B853-E239-49C0-A36B-A3F2C855C3BA}" dt="2023-11-02T23:57:44.011" v="34015" actId="478"/>
          <ac:spMkLst>
            <pc:docMk/>
            <pc:sldMk cId="1767286639" sldId="2595"/>
            <ac:spMk id="74" creationId="{BCCE27B6-64FD-40CC-A8F6-FC4A4B124BFF}"/>
          </ac:spMkLst>
        </pc:spChg>
        <pc:spChg chg="del">
          <ac:chgData name="Aurelien Domont" userId="6da7715ce44349b3" providerId="LiveId" clId="{8C97B853-E239-49C0-A36B-A3F2C855C3BA}" dt="2023-11-02T23:57:44.011" v="34015" actId="478"/>
          <ac:spMkLst>
            <pc:docMk/>
            <pc:sldMk cId="1767286639" sldId="2595"/>
            <ac:spMk id="80" creationId="{0777AC05-62EE-4705-B7A3-1393E2595743}"/>
          </ac:spMkLst>
        </pc:spChg>
        <pc:spChg chg="del">
          <ac:chgData name="Aurelien Domont" userId="6da7715ce44349b3" providerId="LiveId" clId="{8C97B853-E239-49C0-A36B-A3F2C855C3BA}" dt="2023-11-02T23:57:44.011" v="34015" actId="478"/>
          <ac:spMkLst>
            <pc:docMk/>
            <pc:sldMk cId="1767286639" sldId="2595"/>
            <ac:spMk id="81" creationId="{E332127B-AA86-4EB9-B781-604F97078752}"/>
          </ac:spMkLst>
        </pc:spChg>
        <pc:spChg chg="del">
          <ac:chgData name="Aurelien Domont" userId="6da7715ce44349b3" providerId="LiveId" clId="{8C97B853-E239-49C0-A36B-A3F2C855C3BA}" dt="2023-11-02T23:57:44.011" v="34015" actId="478"/>
          <ac:spMkLst>
            <pc:docMk/>
            <pc:sldMk cId="1767286639" sldId="2595"/>
            <ac:spMk id="82" creationId="{AB6546F0-1349-4ABC-977C-C57E775677B3}"/>
          </ac:spMkLst>
        </pc:spChg>
        <pc:spChg chg="del">
          <ac:chgData name="Aurelien Domont" userId="6da7715ce44349b3" providerId="LiveId" clId="{8C97B853-E239-49C0-A36B-A3F2C855C3BA}" dt="2023-11-02T23:57:44.011" v="34015" actId="478"/>
          <ac:spMkLst>
            <pc:docMk/>
            <pc:sldMk cId="1767286639" sldId="2595"/>
            <ac:spMk id="83" creationId="{A446A060-E741-4A31-BDA7-A70C582E70D9}"/>
          </ac:spMkLst>
        </pc:spChg>
        <pc:spChg chg="del">
          <ac:chgData name="Aurelien Domont" userId="6da7715ce44349b3" providerId="LiveId" clId="{8C97B853-E239-49C0-A36B-A3F2C855C3BA}" dt="2023-11-02T23:57:44.011" v="34015" actId="478"/>
          <ac:spMkLst>
            <pc:docMk/>
            <pc:sldMk cId="1767286639" sldId="2595"/>
            <ac:spMk id="84" creationId="{2F174C92-E812-45F7-B7B5-DD4447E99A7A}"/>
          </ac:spMkLst>
        </pc:spChg>
        <pc:spChg chg="del">
          <ac:chgData name="Aurelien Domont" userId="6da7715ce44349b3" providerId="LiveId" clId="{8C97B853-E239-49C0-A36B-A3F2C855C3BA}" dt="2023-11-02T23:57:44.011" v="34015" actId="478"/>
          <ac:spMkLst>
            <pc:docMk/>
            <pc:sldMk cId="1767286639" sldId="2595"/>
            <ac:spMk id="85" creationId="{B47D78B2-FCAF-4F70-BE80-31963DEED49A}"/>
          </ac:spMkLst>
        </pc:spChg>
        <pc:spChg chg="del">
          <ac:chgData name="Aurelien Domont" userId="6da7715ce44349b3" providerId="LiveId" clId="{8C97B853-E239-49C0-A36B-A3F2C855C3BA}" dt="2023-11-02T23:57:44.011" v="34015" actId="478"/>
          <ac:spMkLst>
            <pc:docMk/>
            <pc:sldMk cId="1767286639" sldId="2595"/>
            <ac:spMk id="86" creationId="{38D9FBF4-7C40-4653-9BBF-7F7AEF3B0500}"/>
          </ac:spMkLst>
        </pc:spChg>
        <pc:spChg chg="del">
          <ac:chgData name="Aurelien Domont" userId="6da7715ce44349b3" providerId="LiveId" clId="{8C97B853-E239-49C0-A36B-A3F2C855C3BA}" dt="2023-11-02T23:57:44.011" v="34015" actId="478"/>
          <ac:spMkLst>
            <pc:docMk/>
            <pc:sldMk cId="1767286639" sldId="2595"/>
            <ac:spMk id="87" creationId="{4C6CC29A-C55B-463C-B18E-88D9340509EC}"/>
          </ac:spMkLst>
        </pc:spChg>
        <pc:spChg chg="del">
          <ac:chgData name="Aurelien Domont" userId="6da7715ce44349b3" providerId="LiveId" clId="{8C97B853-E239-49C0-A36B-A3F2C855C3BA}" dt="2023-11-02T23:57:44.011" v="34015" actId="478"/>
          <ac:spMkLst>
            <pc:docMk/>
            <pc:sldMk cId="1767286639" sldId="2595"/>
            <ac:spMk id="88" creationId="{8EBACF69-EA8E-4915-A4C1-1079BE0174EF}"/>
          </ac:spMkLst>
        </pc:spChg>
        <pc:spChg chg="del">
          <ac:chgData name="Aurelien Domont" userId="6da7715ce44349b3" providerId="LiveId" clId="{8C97B853-E239-49C0-A36B-A3F2C855C3BA}" dt="2023-11-02T23:57:44.011" v="34015" actId="478"/>
          <ac:spMkLst>
            <pc:docMk/>
            <pc:sldMk cId="1767286639" sldId="2595"/>
            <ac:spMk id="97" creationId="{F644B2C8-062B-A0A7-CD0D-851F7918F579}"/>
          </ac:spMkLst>
        </pc:spChg>
        <pc:spChg chg="del">
          <ac:chgData name="Aurelien Domont" userId="6da7715ce44349b3" providerId="LiveId" clId="{8C97B853-E239-49C0-A36B-A3F2C855C3BA}" dt="2023-11-02T23:57:44.011" v="34015" actId="478"/>
          <ac:spMkLst>
            <pc:docMk/>
            <pc:sldMk cId="1767286639" sldId="2595"/>
            <ac:spMk id="101" creationId="{458124D0-3725-6924-CD4E-11139EF74386}"/>
          </ac:spMkLst>
        </pc:spChg>
        <pc:cxnChg chg="del mod">
          <ac:chgData name="Aurelien Domont" userId="6da7715ce44349b3" providerId="LiveId" clId="{8C97B853-E239-49C0-A36B-A3F2C855C3BA}" dt="2023-11-02T23:57:44.011" v="34015" actId="478"/>
          <ac:cxnSpMkLst>
            <pc:docMk/>
            <pc:sldMk cId="1767286639" sldId="2595"/>
            <ac:cxnSpMk id="21" creationId="{AC017A1D-E5BD-4D09-B825-39DD6498671D}"/>
          </ac:cxnSpMkLst>
        </pc:cxnChg>
        <pc:cxnChg chg="del mod">
          <ac:chgData name="Aurelien Domont" userId="6da7715ce44349b3" providerId="LiveId" clId="{8C97B853-E239-49C0-A36B-A3F2C855C3BA}" dt="2023-11-02T23:57:44.011" v="34015" actId="478"/>
          <ac:cxnSpMkLst>
            <pc:docMk/>
            <pc:sldMk cId="1767286639" sldId="2595"/>
            <ac:cxnSpMk id="35" creationId="{E07CF76F-7F1A-CB52-0E39-B865B1E63AA2}"/>
          </ac:cxnSpMkLst>
        </pc:cxnChg>
        <pc:cxnChg chg="del mod">
          <ac:chgData name="Aurelien Domont" userId="6da7715ce44349b3" providerId="LiveId" clId="{8C97B853-E239-49C0-A36B-A3F2C855C3BA}" dt="2023-11-02T23:57:44.011" v="34015" actId="478"/>
          <ac:cxnSpMkLst>
            <pc:docMk/>
            <pc:sldMk cId="1767286639" sldId="2595"/>
            <ac:cxnSpMk id="37" creationId="{F2A200EB-2A87-7527-1355-7C5C5B114280}"/>
          </ac:cxnSpMkLst>
        </pc:cxnChg>
        <pc:cxnChg chg="del mod">
          <ac:chgData name="Aurelien Domont" userId="6da7715ce44349b3" providerId="LiveId" clId="{8C97B853-E239-49C0-A36B-A3F2C855C3BA}" dt="2023-11-02T23:57:44.011" v="34015" actId="478"/>
          <ac:cxnSpMkLst>
            <pc:docMk/>
            <pc:sldMk cId="1767286639" sldId="2595"/>
            <ac:cxnSpMk id="39" creationId="{9FECFAA1-A542-6532-C02B-43089E0C2AB5}"/>
          </ac:cxnSpMkLst>
        </pc:cxnChg>
        <pc:cxnChg chg="del mod">
          <ac:chgData name="Aurelien Domont" userId="6da7715ce44349b3" providerId="LiveId" clId="{8C97B853-E239-49C0-A36B-A3F2C855C3BA}" dt="2023-11-02T23:57:44.011" v="34015" actId="478"/>
          <ac:cxnSpMkLst>
            <pc:docMk/>
            <pc:sldMk cId="1767286639" sldId="2595"/>
            <ac:cxnSpMk id="41" creationId="{9006A702-35FF-C837-6460-2C230801482F}"/>
          </ac:cxnSpMkLst>
        </pc:cxnChg>
        <pc:cxnChg chg="del mod">
          <ac:chgData name="Aurelien Domont" userId="6da7715ce44349b3" providerId="LiveId" clId="{8C97B853-E239-49C0-A36B-A3F2C855C3BA}" dt="2023-11-02T23:57:44.011" v="34015" actId="478"/>
          <ac:cxnSpMkLst>
            <pc:docMk/>
            <pc:sldMk cId="1767286639" sldId="2595"/>
            <ac:cxnSpMk id="43" creationId="{F23E36C7-8119-E484-553E-6E704A1781A9}"/>
          </ac:cxnSpMkLst>
        </pc:cxnChg>
        <pc:cxnChg chg="del mod">
          <ac:chgData name="Aurelien Domont" userId="6da7715ce44349b3" providerId="LiveId" clId="{8C97B853-E239-49C0-A36B-A3F2C855C3BA}" dt="2023-11-02T23:57:44.011" v="34015" actId="478"/>
          <ac:cxnSpMkLst>
            <pc:docMk/>
            <pc:sldMk cId="1767286639" sldId="2595"/>
            <ac:cxnSpMk id="45" creationId="{996D9882-3036-251B-1E1A-7F3DD4BC421A}"/>
          </ac:cxnSpMkLst>
        </pc:cxnChg>
        <pc:cxnChg chg="del mod">
          <ac:chgData name="Aurelien Domont" userId="6da7715ce44349b3" providerId="LiveId" clId="{8C97B853-E239-49C0-A36B-A3F2C855C3BA}" dt="2023-11-02T23:57:44.011" v="34015" actId="478"/>
          <ac:cxnSpMkLst>
            <pc:docMk/>
            <pc:sldMk cId="1767286639" sldId="2595"/>
            <ac:cxnSpMk id="47" creationId="{4462A6F6-BC0E-E9A3-F6BA-FC92D4A80309}"/>
          </ac:cxnSpMkLst>
        </pc:cxnChg>
        <pc:cxnChg chg="del mod">
          <ac:chgData name="Aurelien Domont" userId="6da7715ce44349b3" providerId="LiveId" clId="{8C97B853-E239-49C0-A36B-A3F2C855C3BA}" dt="2023-11-02T23:57:44.011" v="34015" actId="478"/>
          <ac:cxnSpMkLst>
            <pc:docMk/>
            <pc:sldMk cId="1767286639" sldId="2595"/>
            <ac:cxnSpMk id="49" creationId="{5DD8F50E-4743-27C1-6F7F-50D128AB6957}"/>
          </ac:cxnSpMkLst>
        </pc:cxnChg>
        <pc:cxnChg chg="del mod">
          <ac:chgData name="Aurelien Domont" userId="6da7715ce44349b3" providerId="LiveId" clId="{8C97B853-E239-49C0-A36B-A3F2C855C3BA}" dt="2023-11-02T23:57:44.011" v="34015" actId="478"/>
          <ac:cxnSpMkLst>
            <pc:docMk/>
            <pc:sldMk cId="1767286639" sldId="2595"/>
            <ac:cxnSpMk id="51" creationId="{618D42E5-4185-CAFB-1858-3B9123FEF2F5}"/>
          </ac:cxnSpMkLst>
        </pc:cxnChg>
        <pc:cxnChg chg="del mod">
          <ac:chgData name="Aurelien Domont" userId="6da7715ce44349b3" providerId="LiveId" clId="{8C97B853-E239-49C0-A36B-A3F2C855C3BA}" dt="2023-11-02T23:57:44.011" v="34015" actId="478"/>
          <ac:cxnSpMkLst>
            <pc:docMk/>
            <pc:sldMk cId="1767286639" sldId="2595"/>
            <ac:cxnSpMk id="54" creationId="{05E3C253-BE8D-A17F-D5D3-E7A5DD93DD4C}"/>
          </ac:cxnSpMkLst>
        </pc:cxnChg>
        <pc:cxnChg chg="del mod">
          <ac:chgData name="Aurelien Domont" userId="6da7715ce44349b3" providerId="LiveId" clId="{8C97B853-E239-49C0-A36B-A3F2C855C3BA}" dt="2023-11-02T23:57:44.011" v="34015" actId="478"/>
          <ac:cxnSpMkLst>
            <pc:docMk/>
            <pc:sldMk cId="1767286639" sldId="2595"/>
            <ac:cxnSpMk id="56" creationId="{29F30B9B-4A59-0EB8-6FE7-D3C652362833}"/>
          </ac:cxnSpMkLst>
        </pc:cxnChg>
        <pc:cxnChg chg="del mod">
          <ac:chgData name="Aurelien Domont" userId="6da7715ce44349b3" providerId="LiveId" clId="{8C97B853-E239-49C0-A36B-A3F2C855C3BA}" dt="2023-11-02T23:57:44.011" v="34015" actId="478"/>
          <ac:cxnSpMkLst>
            <pc:docMk/>
            <pc:sldMk cId="1767286639" sldId="2595"/>
            <ac:cxnSpMk id="60" creationId="{A7B45743-779B-073A-3DE7-D5BCEF0F7421}"/>
          </ac:cxnSpMkLst>
        </pc:cxnChg>
        <pc:cxnChg chg="del mod">
          <ac:chgData name="Aurelien Domont" userId="6da7715ce44349b3" providerId="LiveId" clId="{8C97B853-E239-49C0-A36B-A3F2C855C3BA}" dt="2023-11-02T23:57:44.011" v="34015" actId="478"/>
          <ac:cxnSpMkLst>
            <pc:docMk/>
            <pc:sldMk cId="1767286639" sldId="2595"/>
            <ac:cxnSpMk id="62" creationId="{496C9C90-1107-3690-1EE3-82DE199C1FD6}"/>
          </ac:cxnSpMkLst>
        </pc:cxnChg>
        <pc:cxnChg chg="del mod">
          <ac:chgData name="Aurelien Domont" userId="6da7715ce44349b3" providerId="LiveId" clId="{8C97B853-E239-49C0-A36B-A3F2C855C3BA}" dt="2023-11-02T23:57:44.011" v="34015" actId="478"/>
          <ac:cxnSpMkLst>
            <pc:docMk/>
            <pc:sldMk cId="1767286639" sldId="2595"/>
            <ac:cxnSpMk id="75" creationId="{1117756F-90BE-5E23-8BC8-09AB67F87E98}"/>
          </ac:cxnSpMkLst>
        </pc:cxnChg>
        <pc:cxnChg chg="del mod">
          <ac:chgData name="Aurelien Domont" userId="6da7715ce44349b3" providerId="LiveId" clId="{8C97B853-E239-49C0-A36B-A3F2C855C3BA}" dt="2023-11-02T23:57:44.011" v="34015" actId="478"/>
          <ac:cxnSpMkLst>
            <pc:docMk/>
            <pc:sldMk cId="1767286639" sldId="2595"/>
            <ac:cxnSpMk id="79" creationId="{0B0F431A-DBFD-473E-3444-83BFD3ACA531}"/>
          </ac:cxnSpMkLst>
        </pc:cxnChg>
        <pc:cxnChg chg="del mod">
          <ac:chgData name="Aurelien Domont" userId="6da7715ce44349b3" providerId="LiveId" clId="{8C97B853-E239-49C0-A36B-A3F2C855C3BA}" dt="2023-11-02T23:57:44.011" v="34015" actId="478"/>
          <ac:cxnSpMkLst>
            <pc:docMk/>
            <pc:sldMk cId="1767286639" sldId="2595"/>
            <ac:cxnSpMk id="99" creationId="{E8D42077-B362-6BBB-DAB8-AB15A0612852}"/>
          </ac:cxnSpMkLst>
        </pc:cxnChg>
        <pc:cxnChg chg="del mod">
          <ac:chgData name="Aurelien Domont" userId="6da7715ce44349b3" providerId="LiveId" clId="{8C97B853-E239-49C0-A36B-A3F2C855C3BA}" dt="2023-11-02T23:57:44.011" v="34015" actId="478"/>
          <ac:cxnSpMkLst>
            <pc:docMk/>
            <pc:sldMk cId="1767286639" sldId="2595"/>
            <ac:cxnSpMk id="103" creationId="{FD184068-2B2D-F847-44B7-3C4DEBE1F322}"/>
          </ac:cxnSpMkLst>
        </pc:cxnChg>
      </pc:sldChg>
      <pc:sldChg chg="delSp modSp add mod ord">
        <pc:chgData name="Aurelien Domont" userId="6da7715ce44349b3" providerId="LiveId" clId="{8C97B853-E239-49C0-A36B-A3F2C855C3BA}" dt="2023-11-03T00:03:27.427" v="34154"/>
        <pc:sldMkLst>
          <pc:docMk/>
          <pc:sldMk cId="2866196194" sldId="2596"/>
        </pc:sldMkLst>
        <pc:spChg chg="mod">
          <ac:chgData name="Aurelien Domont" userId="6da7715ce44349b3" providerId="LiveId" clId="{8C97B853-E239-49C0-A36B-A3F2C855C3BA}" dt="2023-11-03T00:01:59.871" v="34099" actId="207"/>
          <ac:spMkLst>
            <pc:docMk/>
            <pc:sldMk cId="2866196194" sldId="2596"/>
            <ac:spMk id="3" creationId="{7BC2ED5B-4F72-AE2F-0909-83D57A7256AA}"/>
          </ac:spMkLst>
        </pc:spChg>
        <pc:spChg chg="del">
          <ac:chgData name="Aurelien Domont" userId="6da7715ce44349b3" providerId="LiveId" clId="{8C97B853-E239-49C0-A36B-A3F2C855C3BA}" dt="2023-11-03T00:02:19.778" v="34103" actId="478"/>
          <ac:spMkLst>
            <pc:docMk/>
            <pc:sldMk cId="2866196194" sldId="2596"/>
            <ac:spMk id="25" creationId="{735AC304-9E4B-EFAE-956D-257C94F68E93}"/>
          </ac:spMkLst>
        </pc:spChg>
      </pc:sldChg>
      <pc:sldChg chg="modSp add del mod">
        <pc:chgData name="Aurelien Domont" userId="6da7715ce44349b3" providerId="LiveId" clId="{8C97B853-E239-49C0-A36B-A3F2C855C3BA}" dt="2023-11-02T23:59:10.130" v="34020" actId="47"/>
        <pc:sldMkLst>
          <pc:docMk/>
          <pc:sldMk cId="3933415597" sldId="2596"/>
        </pc:sldMkLst>
        <pc:spChg chg="mod">
          <ac:chgData name="Aurelien Domont" userId="6da7715ce44349b3" providerId="LiveId" clId="{8C97B853-E239-49C0-A36B-A3F2C855C3BA}" dt="2023-11-02T23:57:50.871" v="34019" actId="20577"/>
          <ac:spMkLst>
            <pc:docMk/>
            <pc:sldMk cId="3933415597" sldId="2596"/>
            <ac:spMk id="14" creationId="{DE111A74-14E9-69BF-DF7F-7A009302AA0D}"/>
          </ac:spMkLst>
        </pc:spChg>
      </pc:sldChg>
      <pc:sldChg chg="delSp modSp add mod">
        <pc:chgData name="Aurelien Domont" userId="6da7715ce44349b3" providerId="LiveId" clId="{8C97B853-E239-49C0-A36B-A3F2C855C3BA}" dt="2023-11-03T00:02:21.176" v="34104" actId="478"/>
        <pc:sldMkLst>
          <pc:docMk/>
          <pc:sldMk cId="4238437504" sldId="2597"/>
        </pc:sldMkLst>
        <pc:spChg chg="mod">
          <ac:chgData name="Aurelien Domont" userId="6da7715ce44349b3" providerId="LiveId" clId="{8C97B853-E239-49C0-A36B-A3F2C855C3BA}" dt="2023-11-03T00:02:16.983" v="34102" actId="207"/>
          <ac:spMkLst>
            <pc:docMk/>
            <pc:sldMk cId="4238437504" sldId="2597"/>
            <ac:spMk id="3" creationId="{7BC2ED5B-4F72-AE2F-0909-83D57A7256AA}"/>
          </ac:spMkLst>
        </pc:spChg>
        <pc:spChg chg="del">
          <ac:chgData name="Aurelien Domont" userId="6da7715ce44349b3" providerId="LiveId" clId="{8C97B853-E239-49C0-A36B-A3F2C855C3BA}" dt="2023-11-03T00:02:21.176" v="34104" actId="478"/>
          <ac:spMkLst>
            <pc:docMk/>
            <pc:sldMk cId="4238437504" sldId="2597"/>
            <ac:spMk id="25" creationId="{735AC304-9E4B-EFAE-956D-257C94F68E93}"/>
          </ac:spMkLst>
        </pc:spChg>
      </pc:sldChg>
      <pc:sldMasterChg chg="delSldLayout">
        <pc:chgData name="Aurelien Domont" userId="6da7715ce44349b3" providerId="LiveId" clId="{8C97B853-E239-49C0-A36B-A3F2C855C3BA}" dt="2023-11-03T00:11:07.277" v="34155" actId="2696"/>
        <pc:sldMasterMkLst>
          <pc:docMk/>
          <pc:sldMasterMk cId="3482721130" sldId="2147483828"/>
        </pc:sldMasterMkLst>
        <pc:sldLayoutChg chg="del">
          <pc:chgData name="Aurelien Domont" userId="6da7715ce44349b3" providerId="LiveId" clId="{8C97B853-E239-49C0-A36B-A3F2C855C3BA}" dt="2023-11-02T06:44:47.481" v="23669" actId="2696"/>
          <pc:sldLayoutMkLst>
            <pc:docMk/>
            <pc:sldMasterMk cId="3482721130" sldId="2147483828"/>
            <pc:sldLayoutMk cId="204112563" sldId="2147483835"/>
          </pc:sldLayoutMkLst>
        </pc:sldLayoutChg>
        <pc:sldLayoutChg chg="del">
          <pc:chgData name="Aurelien Domont" userId="6da7715ce44349b3" providerId="LiveId" clId="{8C97B853-E239-49C0-A36B-A3F2C855C3BA}" dt="2023-11-03T00:11:07.277" v="34155" actId="2696"/>
          <pc:sldLayoutMkLst>
            <pc:docMk/>
            <pc:sldMasterMk cId="3482721130" sldId="2147483828"/>
            <pc:sldLayoutMk cId="817944221" sldId="2147483835"/>
          </pc:sldLayoutMkLst>
        </pc:sldLayoutChg>
        <pc:sldLayoutChg chg="del">
          <pc:chgData name="Aurelien Domont" userId="6da7715ce44349b3" providerId="LiveId" clId="{8C97B853-E239-49C0-A36B-A3F2C855C3BA}" dt="2023-11-02T23:39:26.777" v="24428" actId="2696"/>
          <pc:sldLayoutMkLst>
            <pc:docMk/>
            <pc:sldMasterMk cId="3482721130" sldId="2147483828"/>
            <pc:sldLayoutMk cId="1106554788" sldId="2147483835"/>
          </pc:sldLayoutMkLst>
        </pc:sldLayoutChg>
        <pc:sldLayoutChg chg="del">
          <pc:chgData name="Aurelien Domont" userId="6da7715ce44349b3" providerId="LiveId" clId="{8C97B853-E239-49C0-A36B-A3F2C855C3BA}" dt="2023-11-02T23:53:35.078" v="33929" actId="2696"/>
          <pc:sldLayoutMkLst>
            <pc:docMk/>
            <pc:sldMasterMk cId="3482721130" sldId="2147483828"/>
            <pc:sldLayoutMk cId="2735308615" sldId="2147483835"/>
          </pc:sldLayoutMkLst>
        </pc:sldLayoutChg>
        <pc:sldLayoutChg chg="del">
          <pc:chgData name="Aurelien Domont" userId="6da7715ce44349b3" providerId="LiveId" clId="{8C97B853-E239-49C0-A36B-A3F2C855C3BA}" dt="2023-11-02T06:36:13.522" v="23519" actId="2696"/>
          <pc:sldLayoutMkLst>
            <pc:docMk/>
            <pc:sldMasterMk cId="3482721130" sldId="2147483828"/>
            <pc:sldLayoutMk cId="3976031138" sldId="2147483835"/>
          </pc:sldLayoutMkLst>
        </pc:sldLayoutChg>
        <pc:sldLayoutChg chg="del">
          <pc:chgData name="Aurelien Domont" userId="6da7715ce44349b3" providerId="LiveId" clId="{8C97B853-E239-49C0-A36B-A3F2C855C3BA}" dt="2023-11-02T05:34:46.319" v="11" actId="2696"/>
          <pc:sldLayoutMkLst>
            <pc:docMk/>
            <pc:sldMasterMk cId="3482721130" sldId="2147483828"/>
            <pc:sldLayoutMk cId="4189696893" sldId="2147483835"/>
          </pc:sldLayoutMkLst>
        </pc:sldLayoutChg>
      </pc:sldMasterChg>
    </pc:docChg>
  </pc:docChgLst>
  <pc:docChgLst>
    <pc:chgData name="Aurelien Domont" userId="6da7715ce44349b3" providerId="LiveId" clId="{AABA1416-4740-4FEA-A91C-A3DACBE38F86}"/>
    <pc:docChg chg="undo redo custSel addSld delSld modSld sldOrd modMainMaster replTag modNotesMaster">
      <pc:chgData name="Aurelien Domont" userId="6da7715ce44349b3" providerId="LiveId" clId="{AABA1416-4740-4FEA-A91C-A3DACBE38F86}" dt="2023-11-08T01:25:37.528" v="12779" actId="47"/>
      <pc:docMkLst>
        <pc:docMk/>
      </pc:docMkLst>
      <pc:sldChg chg="addSp delSp modSp mod modNotes">
        <pc:chgData name="Aurelien Domont" userId="6da7715ce44349b3" providerId="LiveId" clId="{AABA1416-4740-4FEA-A91C-A3DACBE38F86}" dt="2023-11-03T04:51:06.550" v="8618" actId="790"/>
        <pc:sldMkLst>
          <pc:docMk/>
          <pc:sldMk cId="3956982643" sldId="526"/>
        </pc:sldMkLst>
        <pc:spChg chg="mod">
          <ac:chgData name="Aurelien Domont" userId="6da7715ce44349b3" providerId="LiveId" clId="{AABA1416-4740-4FEA-A91C-A3DACBE38F86}" dt="2023-11-03T04:51:04.917" v="6591" actId="139"/>
          <ac:spMkLst>
            <pc:docMk/>
            <pc:sldMk cId="3956982643" sldId="526"/>
            <ac:spMk id="2" creationId="{F431BC18-A461-9459-FF13-870ACCC7D4F5}"/>
          </ac:spMkLst>
        </pc:spChg>
        <pc:spChg chg="mod">
          <ac:chgData name="Aurelien Domont" userId="6da7715ce44349b3" providerId="LiveId" clId="{AABA1416-4740-4FEA-A91C-A3DACBE38F86}" dt="2023-11-03T04:51:04.902" v="6588" actId="790"/>
          <ac:spMkLst>
            <pc:docMk/>
            <pc:sldMk cId="3956982643" sldId="526"/>
            <ac:spMk id="9" creationId="{A1ADDC43-E206-24D0-5D8D-6D8244D3F224}"/>
          </ac:spMkLst>
        </pc:spChg>
        <pc:spChg chg="del">
          <ac:chgData name="Aurelien Domont" userId="6da7715ce44349b3" providerId="LiveId" clId="{AABA1416-4740-4FEA-A91C-A3DACBE38F86}" dt="2023-11-03T00:13:23.175" v="8" actId="478"/>
          <ac:spMkLst>
            <pc:docMk/>
            <pc:sldMk cId="3956982643" sldId="526"/>
            <ac:spMk id="10" creationId="{07E11358-1D6D-A63D-3905-327DC0F08E92}"/>
          </ac:spMkLst>
        </pc:spChg>
        <pc:graphicFrameChg chg="mod">
          <ac:chgData name="Aurelien Domont" userId="6da7715ce44349b3" providerId="LiveId" clId="{AABA1416-4740-4FEA-A91C-A3DACBE38F86}" dt="2023-11-03T02:22:17.507" v="2846"/>
          <ac:graphicFrameMkLst>
            <pc:docMk/>
            <pc:sldMk cId="3956982643" sldId="526"/>
            <ac:graphicFrameMk id="6" creationId="{EE3B18FE-7C76-9F52-5CB9-B48736D39224}"/>
          </ac:graphicFrameMkLst>
        </pc:graphicFrameChg>
        <pc:picChg chg="add mod">
          <ac:chgData name="Aurelien Domont" userId="6da7715ce44349b3" providerId="LiveId" clId="{AABA1416-4740-4FEA-A91C-A3DACBE38F86}" dt="2023-11-03T00:14:39.849" v="52" actId="14100"/>
          <ac:picMkLst>
            <pc:docMk/>
            <pc:sldMk cId="3956982643" sldId="526"/>
            <ac:picMk id="3" creationId="{00063173-AAB2-BC28-DBCA-ED0E0758D2E3}"/>
          </ac:picMkLst>
        </pc:picChg>
      </pc:sldChg>
      <pc:sldChg chg="add del">
        <pc:chgData name="Aurelien Domont" userId="6da7715ce44349b3" providerId="LiveId" clId="{AABA1416-4740-4FEA-A91C-A3DACBE38F86}" dt="2023-11-03T03:36:28.748" v="5280"/>
        <pc:sldMkLst>
          <pc:docMk/>
          <pc:sldMk cId="3977934915" sldId="530"/>
        </pc:sldMkLst>
      </pc:sldChg>
      <pc:sldChg chg="add del">
        <pc:chgData name="Aurelien Domont" userId="6da7715ce44349b3" providerId="LiveId" clId="{AABA1416-4740-4FEA-A91C-A3DACBE38F86}" dt="2023-11-03T01:51:36.199" v="1850" actId="47"/>
        <pc:sldMkLst>
          <pc:docMk/>
          <pc:sldMk cId="2694049521" sldId="531"/>
        </pc:sldMkLst>
      </pc:sldChg>
      <pc:sldChg chg="add del">
        <pc:chgData name="Aurelien Domont" userId="6da7715ce44349b3" providerId="LiveId" clId="{AABA1416-4740-4FEA-A91C-A3DACBE38F86}" dt="2023-11-03T05:05:35.235" v="8850"/>
        <pc:sldMkLst>
          <pc:docMk/>
          <pc:sldMk cId="2783597816" sldId="542"/>
        </pc:sldMkLst>
      </pc:sldChg>
      <pc:sldChg chg="del">
        <pc:chgData name="Aurelien Domont" userId="6da7715ce44349b3" providerId="LiveId" clId="{AABA1416-4740-4FEA-A91C-A3DACBE38F86}" dt="2023-11-03T00:14:59.440" v="53" actId="47"/>
        <pc:sldMkLst>
          <pc:docMk/>
          <pc:sldMk cId="3604617461" sldId="1591"/>
        </pc:sldMkLst>
      </pc:sldChg>
      <pc:sldChg chg="del">
        <pc:chgData name="Aurelien Domont" userId="6da7715ce44349b3" providerId="LiveId" clId="{AABA1416-4740-4FEA-A91C-A3DACBE38F86}" dt="2023-11-03T00:14:59.440" v="53" actId="47"/>
        <pc:sldMkLst>
          <pc:docMk/>
          <pc:sldMk cId="617529628" sldId="1596"/>
        </pc:sldMkLst>
      </pc:sldChg>
      <pc:sldChg chg="addSp delSp modSp add mod modClrScheme chgLayout modNotes">
        <pc:chgData name="Aurelien Domont" userId="6da7715ce44349b3" providerId="LiveId" clId="{AABA1416-4740-4FEA-A91C-A3DACBE38F86}" dt="2023-11-03T05:37:11.497" v="11568" actId="14861"/>
        <pc:sldMkLst>
          <pc:docMk/>
          <pc:sldMk cId="1754585881" sldId="1598"/>
        </pc:sldMkLst>
        <pc:spChg chg="mod ord">
          <ac:chgData name="Aurelien Domont" userId="6da7715ce44349b3" providerId="LiveId" clId="{AABA1416-4740-4FEA-A91C-A3DACBE38F86}" dt="2023-11-03T04:51:06.517" v="8595" actId="790"/>
          <ac:spMkLst>
            <pc:docMk/>
            <pc:sldMk cId="1754585881" sldId="1598"/>
            <ac:spMk id="2" creationId="{406113FD-AA7D-4249-90D7-70AF85BE48E1}"/>
          </ac:spMkLst>
        </pc:spChg>
        <pc:spChg chg="mod">
          <ac:chgData name="Aurelien Domont" userId="6da7715ce44349b3" providerId="LiveId" clId="{AABA1416-4740-4FEA-A91C-A3DACBE38F86}" dt="2023-11-03T04:51:06.520" v="8598" actId="790"/>
          <ac:spMkLst>
            <pc:docMk/>
            <pc:sldMk cId="1754585881" sldId="1598"/>
            <ac:spMk id="4" creationId="{A0E553AB-DDFB-815B-EAD2-79191C7631B9}"/>
          </ac:spMkLst>
        </pc:spChg>
        <pc:spChg chg="add del mod modVis">
          <ac:chgData name="Aurelien Domont" userId="6da7715ce44349b3" providerId="LiveId" clId="{AABA1416-4740-4FEA-A91C-A3DACBE38F86}" dt="2023-11-03T02:35:25.121" v="3400"/>
          <ac:spMkLst>
            <pc:docMk/>
            <pc:sldMk cId="1754585881" sldId="1598"/>
            <ac:spMk id="4" creationId="{BC85685D-E9FC-6399-B72F-23445EADDB36}"/>
          </ac:spMkLst>
        </pc:spChg>
        <pc:spChg chg="mod">
          <ac:chgData name="Aurelien Domont" userId="6da7715ce44349b3" providerId="LiveId" clId="{AABA1416-4740-4FEA-A91C-A3DACBE38F86}" dt="2023-11-03T05:37:11.497" v="11568" actId="14861"/>
          <ac:spMkLst>
            <pc:docMk/>
            <pc:sldMk cId="1754585881" sldId="1598"/>
            <ac:spMk id="5" creationId="{D4604511-274B-95D2-A130-C832BC31795C}"/>
          </ac:spMkLst>
        </pc:spChg>
        <pc:spChg chg="mod ord">
          <ac:chgData name="Aurelien Domont" userId="6da7715ce44349b3" providerId="LiveId" clId="{AABA1416-4740-4FEA-A91C-A3DACBE38F86}" dt="2023-11-03T02:28:33.028" v="3018"/>
          <ac:spMkLst>
            <pc:docMk/>
            <pc:sldMk cId="1754585881" sldId="1598"/>
            <ac:spMk id="6" creationId="{DE0F4260-85F5-47B2-8F90-716F6604029A}"/>
          </ac:spMkLst>
        </pc:spChg>
        <pc:spChg chg="add del mod modVis">
          <ac:chgData name="Aurelien Domont" userId="6da7715ce44349b3" providerId="LiveId" clId="{AABA1416-4740-4FEA-A91C-A3DACBE38F86}" dt="2023-11-03T02:35:30.886" v="3435"/>
          <ac:spMkLst>
            <pc:docMk/>
            <pc:sldMk cId="1754585881" sldId="1598"/>
            <ac:spMk id="8" creationId="{C2A61496-8726-C7B7-82F7-81C566F6B667}"/>
          </ac:spMkLst>
        </pc:spChg>
        <pc:spChg chg="add del mod modVis">
          <ac:chgData name="Aurelien Domont" userId="6da7715ce44349b3" providerId="LiveId" clId="{AABA1416-4740-4FEA-A91C-A3DACBE38F86}" dt="2023-11-03T02:35:32.063" v="3464"/>
          <ac:spMkLst>
            <pc:docMk/>
            <pc:sldMk cId="1754585881" sldId="1598"/>
            <ac:spMk id="9" creationId="{448A1279-B947-974E-570E-ED81297B2230}"/>
          </ac:spMkLst>
        </pc:spChg>
        <pc:spChg chg="mod">
          <ac:chgData name="Aurelien Domont" userId="6da7715ce44349b3" providerId="LiveId" clId="{AABA1416-4740-4FEA-A91C-A3DACBE38F86}" dt="2023-11-03T04:51:06.518" v="8596" actId="790"/>
          <ac:spMkLst>
            <pc:docMk/>
            <pc:sldMk cId="1754585881" sldId="1598"/>
            <ac:spMk id="10" creationId="{45724769-7F7A-49A0-978E-58661220D668}"/>
          </ac:spMkLst>
        </pc:spChg>
        <pc:spChg chg="add del mod modVis">
          <ac:chgData name="Aurelien Domont" userId="6da7715ce44349b3" providerId="LiveId" clId="{AABA1416-4740-4FEA-A91C-A3DACBE38F86}" dt="2023-11-03T02:39:09.993" v="3781" actId="962"/>
          <ac:spMkLst>
            <pc:docMk/>
            <pc:sldMk cId="1754585881" sldId="1598"/>
            <ac:spMk id="11" creationId="{B62EE35F-3C1F-3283-DFF7-281A84AD88DA}"/>
          </ac:spMkLst>
        </pc:spChg>
        <pc:spChg chg="add del mod modVis">
          <ac:chgData name="Aurelien Domont" userId="6da7715ce44349b3" providerId="LiveId" clId="{AABA1416-4740-4FEA-A91C-A3DACBE38F86}" dt="2023-11-03T02:58:44.327" v="4168"/>
          <ac:spMkLst>
            <pc:docMk/>
            <pc:sldMk cId="1754585881" sldId="1598"/>
            <ac:spMk id="13" creationId="{7F6E5098-8604-50B1-B340-5B97770E2C3B}"/>
          </ac:spMkLst>
        </pc:spChg>
        <pc:graphicFrameChg chg="mod">
          <ac:chgData name="Aurelien Domont" userId="6da7715ce44349b3" providerId="LiveId" clId="{AABA1416-4740-4FEA-A91C-A3DACBE38F86}" dt="2023-11-03T02:58:44.327" v="4170"/>
          <ac:graphicFrameMkLst>
            <pc:docMk/>
            <pc:sldMk cId="1754585881" sldId="1598"/>
            <ac:graphicFrameMk id="7" creationId="{BBD01E70-F8C7-493C-AEDD-E5492D344E98}"/>
          </ac:graphicFrameMkLst>
        </pc:graphicFrameChg>
      </pc:sldChg>
      <pc:sldChg chg="addSp delSp modSp add del mod modClrScheme chgLayout modNotes">
        <pc:chgData name="Aurelien Domont" userId="6da7715ce44349b3" providerId="LiveId" clId="{AABA1416-4740-4FEA-A91C-A3DACBE38F86}" dt="2023-11-03T04:51:06.837" v="8822"/>
        <pc:sldMkLst>
          <pc:docMk/>
          <pc:sldMk cId="2853806433" sldId="1600"/>
        </pc:sldMkLst>
        <pc:spChg chg="mod ord">
          <ac:chgData name="Aurelien Domont" userId="6da7715ce44349b3" providerId="LiveId" clId="{AABA1416-4740-4FEA-A91C-A3DACBE38F86}" dt="2023-11-03T04:51:06.659" v="8664" actId="948"/>
          <ac:spMkLst>
            <pc:docMk/>
            <pc:sldMk cId="2853806433" sldId="1600"/>
            <ac:spMk id="2" creationId="{406113FD-AA7D-4249-90D7-70AF85BE48E1}"/>
          </ac:spMkLst>
        </pc:spChg>
        <pc:spChg chg="add del mod modVis">
          <ac:chgData name="Aurelien Domont" userId="6da7715ce44349b3" providerId="LiveId" clId="{AABA1416-4740-4FEA-A91C-A3DACBE38F86}" dt="2023-11-03T02:46:46.615" v="4003" actId="962"/>
          <ac:spMkLst>
            <pc:docMk/>
            <pc:sldMk cId="2853806433" sldId="1600"/>
            <ac:spMk id="4" creationId="{AE5CD27A-AF4C-C3E7-9A11-00ADAE2509B5}"/>
          </ac:spMkLst>
        </pc:spChg>
        <pc:spChg chg="add del mod modVis">
          <ac:chgData name="Aurelien Domont" userId="6da7715ce44349b3" providerId="LiveId" clId="{AABA1416-4740-4FEA-A91C-A3DACBE38F86}" dt="2023-11-03T04:51:06.834" v="8820"/>
          <ac:spMkLst>
            <pc:docMk/>
            <pc:sldMk cId="2853806433" sldId="1600"/>
            <ac:spMk id="4" creationId="{CFD9F8F3-918E-B2E5-2769-A718F4E07BAC}"/>
          </ac:spMkLst>
        </pc:spChg>
        <pc:spChg chg="mod ord">
          <ac:chgData name="Aurelien Domont" userId="6da7715ce44349b3" providerId="LiveId" clId="{AABA1416-4740-4FEA-A91C-A3DACBE38F86}" dt="2023-11-03T04:40:18.109" v="6520"/>
          <ac:spMkLst>
            <pc:docMk/>
            <pc:sldMk cId="2853806433" sldId="1600"/>
            <ac:spMk id="8" creationId="{3D029769-9B2F-4A51-8446-2206A9A2EF30}"/>
          </ac:spMkLst>
        </pc:spChg>
        <pc:spChg chg="mod">
          <ac:chgData name="Aurelien Domont" userId="6da7715ce44349b3" providerId="LiveId" clId="{AABA1416-4740-4FEA-A91C-A3DACBE38F86}" dt="2023-11-03T04:51:06.527" v="8605" actId="139"/>
          <ac:spMkLst>
            <pc:docMk/>
            <pc:sldMk cId="2853806433" sldId="1600"/>
            <ac:spMk id="11" creationId="{6F4EE5F8-9590-D51A-8C97-146730CFCC30}"/>
          </ac:spMkLst>
        </pc:spChg>
        <pc:graphicFrameChg chg="mod">
          <ac:chgData name="Aurelien Domont" userId="6da7715ce44349b3" providerId="LiveId" clId="{AABA1416-4740-4FEA-A91C-A3DACBE38F86}" dt="2023-11-03T04:51:06.837" v="8822"/>
          <ac:graphicFrameMkLst>
            <pc:docMk/>
            <pc:sldMk cId="2853806433" sldId="1600"/>
            <ac:graphicFrameMk id="6" creationId="{A832FE54-3FF5-4B4C-8DBC-DAAD65190EAA}"/>
          </ac:graphicFrameMkLst>
        </pc:graphicFrameChg>
      </pc:sldChg>
      <pc:sldChg chg="del">
        <pc:chgData name="Aurelien Domont" userId="6da7715ce44349b3" providerId="LiveId" clId="{AABA1416-4740-4FEA-A91C-A3DACBE38F86}" dt="2023-11-03T00:14:59.440" v="53" actId="47"/>
        <pc:sldMkLst>
          <pc:docMk/>
          <pc:sldMk cId="2644303535" sldId="1668"/>
        </pc:sldMkLst>
      </pc:sldChg>
      <pc:sldChg chg="addSp delSp modSp add mod modClrScheme chgLayout modNotes">
        <pc:chgData name="Aurelien Domont" userId="6da7715ce44349b3" providerId="LiveId" clId="{AABA1416-4740-4FEA-A91C-A3DACBE38F86}" dt="2023-11-03T05:27:36.076" v="11298" actId="20577"/>
        <pc:sldMkLst>
          <pc:docMk/>
          <pc:sldMk cId="1252826214" sldId="1711"/>
        </pc:sldMkLst>
        <pc:spChg chg="add mod">
          <ac:chgData name="Aurelien Domont" userId="6da7715ce44349b3" providerId="LiveId" clId="{AABA1416-4740-4FEA-A91C-A3DACBE38F86}" dt="2023-11-03T04:51:05.302" v="6815" actId="790"/>
          <ac:spMkLst>
            <pc:docMk/>
            <pc:sldMk cId="1252826214" sldId="1711"/>
            <ac:spMk id="2" creationId="{A962B74C-75B9-94DD-8E27-57692538BA17}"/>
          </ac:spMkLst>
        </pc:spChg>
        <pc:spChg chg="mod ord">
          <ac:chgData name="Aurelien Domont" userId="6da7715ce44349b3" providerId="LiveId" clId="{AABA1416-4740-4FEA-A91C-A3DACBE38F86}" dt="2023-11-03T02:28:33.028" v="3018"/>
          <ac:spMkLst>
            <pc:docMk/>
            <pc:sldMk cId="1252826214" sldId="1711"/>
            <ac:spMk id="3" creationId="{CE2529A3-BA97-486F-9E02-8DFAAA7D8D38}"/>
          </ac:spMkLst>
        </pc:spChg>
        <pc:spChg chg="add mod">
          <ac:chgData name="Aurelien Domont" userId="6da7715ce44349b3" providerId="LiveId" clId="{AABA1416-4740-4FEA-A91C-A3DACBE38F86}" dt="2023-11-03T04:51:05.303" v="6816" actId="790"/>
          <ac:spMkLst>
            <pc:docMk/>
            <pc:sldMk cId="1252826214" sldId="1711"/>
            <ac:spMk id="4" creationId="{E4DF4256-F406-5ABB-5F23-D915115DCCDB}"/>
          </ac:spMkLst>
        </pc:spChg>
        <pc:spChg chg="add mod">
          <ac:chgData name="Aurelien Domont" userId="6da7715ce44349b3" providerId="LiveId" clId="{AABA1416-4740-4FEA-A91C-A3DACBE38F86}" dt="2023-11-03T04:51:05.306" v="6819" actId="139"/>
          <ac:spMkLst>
            <pc:docMk/>
            <pc:sldMk cId="1252826214" sldId="1711"/>
            <ac:spMk id="5" creationId="{808B0DF4-A6EA-4926-BCB2-370EDE306BD5}"/>
          </ac:spMkLst>
        </pc:spChg>
        <pc:spChg chg="add mod">
          <ac:chgData name="Aurelien Domont" userId="6da7715ce44349b3" providerId="LiveId" clId="{AABA1416-4740-4FEA-A91C-A3DACBE38F86}" dt="2023-11-03T04:51:05.309" v="6822" actId="139"/>
          <ac:spMkLst>
            <pc:docMk/>
            <pc:sldMk cId="1252826214" sldId="1711"/>
            <ac:spMk id="6" creationId="{A6342A59-F39E-3014-C636-92960AC5C071}"/>
          </ac:spMkLst>
        </pc:spChg>
        <pc:spChg chg="add mod">
          <ac:chgData name="Aurelien Domont" userId="6da7715ce44349b3" providerId="LiveId" clId="{AABA1416-4740-4FEA-A91C-A3DACBE38F86}" dt="2023-11-03T04:51:05.310" v="6823" actId="790"/>
          <ac:spMkLst>
            <pc:docMk/>
            <pc:sldMk cId="1252826214" sldId="1711"/>
            <ac:spMk id="7" creationId="{9EDD568C-1DE4-6515-9B2E-6BA2D546AD92}"/>
          </ac:spMkLst>
        </pc:spChg>
        <pc:spChg chg="add mod">
          <ac:chgData name="Aurelien Domont" userId="6da7715ce44349b3" providerId="LiveId" clId="{AABA1416-4740-4FEA-A91C-A3DACBE38F86}" dt="2023-11-03T05:27:36.076" v="11298" actId="20577"/>
          <ac:spMkLst>
            <pc:docMk/>
            <pc:sldMk cId="1252826214" sldId="1711"/>
            <ac:spMk id="8" creationId="{482732DF-EB8D-BB18-A809-B81EB32FED81}"/>
          </ac:spMkLst>
        </pc:spChg>
        <pc:spChg chg="add mod">
          <ac:chgData name="Aurelien Domont" userId="6da7715ce44349b3" providerId="LiveId" clId="{AABA1416-4740-4FEA-A91C-A3DACBE38F86}" dt="2023-11-03T04:51:05.314" v="6827" actId="790"/>
          <ac:spMkLst>
            <pc:docMk/>
            <pc:sldMk cId="1252826214" sldId="1711"/>
            <ac:spMk id="9" creationId="{FDCE55B0-8DF3-F891-70F7-EBD939067D53}"/>
          </ac:spMkLst>
        </pc:spChg>
        <pc:spChg chg="mod">
          <ac:chgData name="Aurelien Domont" userId="6da7715ce44349b3" providerId="LiveId" clId="{AABA1416-4740-4FEA-A91C-A3DACBE38F86}" dt="2023-11-03T04:51:06.516" v="8594" actId="790"/>
          <ac:spMkLst>
            <pc:docMk/>
            <pc:sldMk cId="1252826214" sldId="1711"/>
            <ac:spMk id="10" creationId="{079DF221-F9CE-5880-C786-8AA36D7B54C1}"/>
          </ac:spMkLst>
        </pc:spChg>
        <pc:spChg chg="del">
          <ac:chgData name="Aurelien Domont" userId="6da7715ce44349b3" providerId="LiveId" clId="{AABA1416-4740-4FEA-A91C-A3DACBE38F86}" dt="2023-11-03T02:32:46.729" v="3317" actId="478"/>
          <ac:spMkLst>
            <pc:docMk/>
            <pc:sldMk cId="1252826214" sldId="1711"/>
            <ac:spMk id="11" creationId="{1C1B8EC1-2923-4978-A61D-27E28146FFD1}"/>
          </ac:spMkLst>
        </pc:spChg>
        <pc:spChg chg="add mod">
          <ac:chgData name="Aurelien Domont" userId="6da7715ce44349b3" providerId="LiveId" clId="{AABA1416-4740-4FEA-A91C-A3DACBE38F86}" dt="2023-11-03T04:51:05.317" v="6830" actId="139"/>
          <ac:spMkLst>
            <pc:docMk/>
            <pc:sldMk cId="1252826214" sldId="1711"/>
            <ac:spMk id="12" creationId="{D2AC5B92-C47E-9941-ACE2-8C1EBA9995C7}"/>
          </ac:spMkLst>
        </pc:spChg>
        <pc:spChg chg="mod">
          <ac:chgData name="Aurelien Domont" userId="6da7715ce44349b3" providerId="LiveId" clId="{AABA1416-4740-4FEA-A91C-A3DACBE38F86}" dt="2023-11-03T04:51:05.329" v="6844"/>
          <ac:spMkLst>
            <pc:docMk/>
            <pc:sldMk cId="1252826214" sldId="1711"/>
            <ac:spMk id="15" creationId="{BF9E5B90-1AEC-73F5-0602-14CA9A383DD2}"/>
          </ac:spMkLst>
        </pc:spChg>
        <pc:spChg chg="mod">
          <ac:chgData name="Aurelien Domont" userId="6da7715ce44349b3" providerId="LiveId" clId="{AABA1416-4740-4FEA-A91C-A3DACBE38F86}" dt="2023-11-03T04:51:05.329" v="6844"/>
          <ac:spMkLst>
            <pc:docMk/>
            <pc:sldMk cId="1252826214" sldId="1711"/>
            <ac:spMk id="16" creationId="{73103DF3-7B38-60DD-76F5-926F56E877E6}"/>
          </ac:spMkLst>
        </pc:spChg>
        <pc:spChg chg="mod">
          <ac:chgData name="Aurelien Domont" userId="6da7715ce44349b3" providerId="LiveId" clId="{AABA1416-4740-4FEA-A91C-A3DACBE38F86}" dt="2023-11-03T04:51:05.377" v="6914"/>
          <ac:spMkLst>
            <pc:docMk/>
            <pc:sldMk cId="1252826214" sldId="1711"/>
            <ac:spMk id="18" creationId="{858BE8C5-B8A3-AB1E-4287-9FFF497B166D}"/>
          </ac:spMkLst>
        </pc:spChg>
        <pc:spChg chg="mod">
          <ac:chgData name="Aurelien Domont" userId="6da7715ce44349b3" providerId="LiveId" clId="{AABA1416-4740-4FEA-A91C-A3DACBE38F86}" dt="2023-11-03T04:51:05.377" v="6914"/>
          <ac:spMkLst>
            <pc:docMk/>
            <pc:sldMk cId="1252826214" sldId="1711"/>
            <ac:spMk id="19" creationId="{2BDAD4D1-E7E8-0B23-8E5F-1C50C7318D6F}"/>
          </ac:spMkLst>
        </pc:spChg>
        <pc:spChg chg="mod">
          <ac:chgData name="Aurelien Domont" userId="6da7715ce44349b3" providerId="LiveId" clId="{AABA1416-4740-4FEA-A91C-A3DACBE38F86}" dt="2023-11-03T04:51:05.377" v="6914"/>
          <ac:spMkLst>
            <pc:docMk/>
            <pc:sldMk cId="1252826214" sldId="1711"/>
            <ac:spMk id="20" creationId="{CD667DE6-4851-1AE8-0E2E-92465F9C5E35}"/>
          </ac:spMkLst>
        </pc:spChg>
        <pc:spChg chg="mod">
          <ac:chgData name="Aurelien Domont" userId="6da7715ce44349b3" providerId="LiveId" clId="{AABA1416-4740-4FEA-A91C-A3DACBE38F86}" dt="2023-11-03T04:51:05.377" v="6914"/>
          <ac:spMkLst>
            <pc:docMk/>
            <pc:sldMk cId="1252826214" sldId="1711"/>
            <ac:spMk id="21" creationId="{6307464E-CE62-1D8E-704B-131B9F25B298}"/>
          </ac:spMkLst>
        </pc:spChg>
        <pc:spChg chg="mod">
          <ac:chgData name="Aurelien Domont" userId="6da7715ce44349b3" providerId="LiveId" clId="{AABA1416-4740-4FEA-A91C-A3DACBE38F86}" dt="2023-11-03T04:51:05.377" v="6914"/>
          <ac:spMkLst>
            <pc:docMk/>
            <pc:sldMk cId="1252826214" sldId="1711"/>
            <ac:spMk id="22" creationId="{24895B4D-21B8-D961-A13C-C39635DF4A36}"/>
          </ac:spMkLst>
        </pc:spChg>
        <pc:spChg chg="mod">
          <ac:chgData name="Aurelien Domont" userId="6da7715ce44349b3" providerId="LiveId" clId="{AABA1416-4740-4FEA-A91C-A3DACBE38F86}" dt="2023-11-03T04:51:05.377" v="6914"/>
          <ac:spMkLst>
            <pc:docMk/>
            <pc:sldMk cId="1252826214" sldId="1711"/>
            <ac:spMk id="23" creationId="{60E507A3-7124-0167-0EF6-BB88A096A8E0}"/>
          </ac:spMkLst>
        </pc:spChg>
        <pc:spChg chg="mod">
          <ac:chgData name="Aurelien Domont" userId="6da7715ce44349b3" providerId="LiveId" clId="{AABA1416-4740-4FEA-A91C-A3DACBE38F86}" dt="2023-11-03T04:51:05.377" v="6914"/>
          <ac:spMkLst>
            <pc:docMk/>
            <pc:sldMk cId="1252826214" sldId="1711"/>
            <ac:spMk id="24" creationId="{73E276F9-5C72-68BF-985B-279FE01D462A}"/>
          </ac:spMkLst>
        </pc:spChg>
        <pc:spChg chg="del mod">
          <ac:chgData name="Aurelien Domont" userId="6da7715ce44349b3" providerId="LiveId" clId="{AABA1416-4740-4FEA-A91C-A3DACBE38F86}" dt="2023-11-03T02:32:50.019" v="3318" actId="478"/>
          <ac:spMkLst>
            <pc:docMk/>
            <pc:sldMk cId="1252826214" sldId="1711"/>
            <ac:spMk id="25" creationId="{86A71970-E46B-4358-8BCC-1715EFB36D64}"/>
          </ac:spMkLst>
        </pc:spChg>
        <pc:spChg chg="mod">
          <ac:chgData name="Aurelien Domont" userId="6da7715ce44349b3" providerId="LiveId" clId="{AABA1416-4740-4FEA-A91C-A3DACBE38F86}" dt="2023-11-03T04:51:05.377" v="6914"/>
          <ac:spMkLst>
            <pc:docMk/>
            <pc:sldMk cId="1252826214" sldId="1711"/>
            <ac:spMk id="26" creationId="{7AF4AF4D-28D4-C6F2-28BA-FD6955954333}"/>
          </ac:spMkLst>
        </pc:spChg>
        <pc:spChg chg="del mod">
          <ac:chgData name="Aurelien Domont" userId="6da7715ce44349b3" providerId="LiveId" clId="{AABA1416-4740-4FEA-A91C-A3DACBE38F86}" dt="2023-11-03T02:32:50.019" v="3318" actId="478"/>
          <ac:spMkLst>
            <pc:docMk/>
            <pc:sldMk cId="1252826214" sldId="1711"/>
            <ac:spMk id="27" creationId="{2221734C-F2C9-4C4F-AF07-9C7EB749C560}"/>
          </ac:spMkLst>
        </pc:spChg>
        <pc:spChg chg="del">
          <ac:chgData name="Aurelien Domont" userId="6da7715ce44349b3" providerId="LiveId" clId="{AABA1416-4740-4FEA-A91C-A3DACBE38F86}" dt="2023-11-03T02:32:50.019" v="3318" actId="478"/>
          <ac:spMkLst>
            <pc:docMk/>
            <pc:sldMk cId="1252826214" sldId="1711"/>
            <ac:spMk id="28" creationId="{9890D867-710A-4021-80A0-9EDD68F8268E}"/>
          </ac:spMkLst>
        </pc:spChg>
        <pc:spChg chg="mod">
          <ac:chgData name="Aurelien Domont" userId="6da7715ce44349b3" providerId="LiveId" clId="{AABA1416-4740-4FEA-A91C-A3DACBE38F86}" dt="2023-11-03T04:51:05.377" v="6914"/>
          <ac:spMkLst>
            <pc:docMk/>
            <pc:sldMk cId="1252826214" sldId="1711"/>
            <ac:spMk id="29" creationId="{0DBF46BE-42A0-333D-1481-12BF1D1386AB}"/>
          </ac:spMkLst>
        </pc:spChg>
        <pc:spChg chg="mod">
          <ac:chgData name="Aurelien Domont" userId="6da7715ce44349b3" providerId="LiveId" clId="{AABA1416-4740-4FEA-A91C-A3DACBE38F86}" dt="2023-11-03T04:51:05.377" v="6914"/>
          <ac:spMkLst>
            <pc:docMk/>
            <pc:sldMk cId="1252826214" sldId="1711"/>
            <ac:spMk id="30" creationId="{68379DB9-1D23-4A7E-956A-035E9E332697}"/>
          </ac:spMkLst>
        </pc:spChg>
        <pc:spChg chg="add mod">
          <ac:chgData name="Aurelien Domont" userId="6da7715ce44349b3" providerId="LiveId" clId="{AABA1416-4740-4FEA-A91C-A3DACBE38F86}" dt="2023-11-03T04:51:05.382" v="6921"/>
          <ac:spMkLst>
            <pc:docMk/>
            <pc:sldMk cId="1252826214" sldId="1711"/>
            <ac:spMk id="31" creationId="{359FAC09-0983-8858-7A99-06E260F3D9C0}"/>
          </ac:spMkLst>
        </pc:spChg>
        <pc:spChg chg="mod">
          <ac:chgData name="Aurelien Domont" userId="6da7715ce44349b3" providerId="LiveId" clId="{AABA1416-4740-4FEA-A91C-A3DACBE38F86}" dt="2023-11-03T04:51:05.392" v="6935"/>
          <ac:spMkLst>
            <pc:docMk/>
            <pc:sldMk cId="1252826214" sldId="1711"/>
            <ac:spMk id="33" creationId="{CBBD30F7-F39E-2932-B271-73926A8D4AD1}"/>
          </ac:spMkLst>
        </pc:spChg>
        <pc:spChg chg="del">
          <ac:chgData name="Aurelien Domont" userId="6da7715ce44349b3" providerId="LiveId" clId="{AABA1416-4740-4FEA-A91C-A3DACBE38F86}" dt="2023-11-03T02:32:50.019" v="3318" actId="478"/>
          <ac:spMkLst>
            <pc:docMk/>
            <pc:sldMk cId="1252826214" sldId="1711"/>
            <ac:spMk id="34" creationId="{D73AA7D2-25BB-4811-9D38-82BD21C8478B}"/>
          </ac:spMkLst>
        </pc:spChg>
        <pc:spChg chg="mod">
          <ac:chgData name="Aurelien Domont" userId="6da7715ce44349b3" providerId="LiveId" clId="{AABA1416-4740-4FEA-A91C-A3DACBE38F86}" dt="2023-11-03T04:51:05.392" v="6935"/>
          <ac:spMkLst>
            <pc:docMk/>
            <pc:sldMk cId="1252826214" sldId="1711"/>
            <ac:spMk id="35" creationId="{311FFAFE-C125-8FF0-8812-96B3C0225AE0}"/>
          </ac:spMkLst>
        </pc:spChg>
        <pc:spChg chg="add mod">
          <ac:chgData name="Aurelien Domont" userId="6da7715ce44349b3" providerId="LiveId" clId="{AABA1416-4740-4FEA-A91C-A3DACBE38F86}" dt="2023-11-03T04:51:05.397" v="6942"/>
          <ac:spMkLst>
            <pc:docMk/>
            <pc:sldMk cId="1252826214" sldId="1711"/>
            <ac:spMk id="36" creationId="{15329A0D-6D78-86BA-FB85-F6E3191B32E8}"/>
          </ac:spMkLst>
        </pc:spChg>
        <pc:spChg chg="del mod">
          <ac:chgData name="Aurelien Domont" userId="6da7715ce44349b3" providerId="LiveId" clId="{AABA1416-4740-4FEA-A91C-A3DACBE38F86}" dt="2023-11-03T02:32:46.729" v="3317" actId="478"/>
          <ac:spMkLst>
            <pc:docMk/>
            <pc:sldMk cId="1252826214" sldId="1711"/>
            <ac:spMk id="37" creationId="{EF41B183-983A-424C-A811-31D7B9F3E067}"/>
          </ac:spMkLst>
        </pc:spChg>
        <pc:spChg chg="del">
          <ac:chgData name="Aurelien Domont" userId="6da7715ce44349b3" providerId="LiveId" clId="{AABA1416-4740-4FEA-A91C-A3DACBE38F86}" dt="2023-11-03T02:32:46.729" v="3317" actId="478"/>
          <ac:spMkLst>
            <pc:docMk/>
            <pc:sldMk cId="1252826214" sldId="1711"/>
            <ac:spMk id="38" creationId="{A222A58B-1B90-4496-A948-F185A3E65D28}"/>
          </ac:spMkLst>
        </pc:spChg>
        <pc:spChg chg="del mod">
          <ac:chgData name="Aurelien Domont" userId="6da7715ce44349b3" providerId="LiveId" clId="{AABA1416-4740-4FEA-A91C-A3DACBE38F86}" dt="2023-11-03T02:32:46.729" v="3317" actId="478"/>
          <ac:spMkLst>
            <pc:docMk/>
            <pc:sldMk cId="1252826214" sldId="1711"/>
            <ac:spMk id="39" creationId="{BDA9DBF3-656C-4C64-8120-5BCE657C516A}"/>
          </ac:spMkLst>
        </pc:spChg>
        <pc:spChg chg="del mod">
          <ac:chgData name="Aurelien Domont" userId="6da7715ce44349b3" providerId="LiveId" clId="{AABA1416-4740-4FEA-A91C-A3DACBE38F86}" dt="2023-11-03T02:32:46.729" v="3317" actId="478"/>
          <ac:spMkLst>
            <pc:docMk/>
            <pc:sldMk cId="1252826214" sldId="1711"/>
            <ac:spMk id="40" creationId="{573A5304-C348-4211-8C8D-05DBFC25C98C}"/>
          </ac:spMkLst>
        </pc:spChg>
        <pc:spChg chg="add mod">
          <ac:chgData name="Aurelien Domont" userId="6da7715ce44349b3" providerId="LiveId" clId="{AABA1416-4740-4FEA-A91C-A3DACBE38F86}" dt="2023-11-03T04:51:05.403" v="6949"/>
          <ac:spMkLst>
            <pc:docMk/>
            <pc:sldMk cId="1252826214" sldId="1711"/>
            <ac:spMk id="41" creationId="{F3C48CAE-0093-459D-1922-4740B796099A}"/>
          </ac:spMkLst>
        </pc:spChg>
        <pc:spChg chg="add mod">
          <ac:chgData name="Aurelien Domont" userId="6da7715ce44349b3" providerId="LiveId" clId="{AABA1416-4740-4FEA-A91C-A3DACBE38F86}" dt="2023-11-03T04:51:05.407" v="6956"/>
          <ac:spMkLst>
            <pc:docMk/>
            <pc:sldMk cId="1252826214" sldId="1711"/>
            <ac:spMk id="42" creationId="{CC0039AC-EF25-6413-AA1C-A2F93C443482}"/>
          </ac:spMkLst>
        </pc:spChg>
        <pc:spChg chg="add mod">
          <ac:chgData name="Aurelien Domont" userId="6da7715ce44349b3" providerId="LiveId" clId="{AABA1416-4740-4FEA-A91C-A3DACBE38F86}" dt="2023-11-03T04:51:05.410" v="6959" actId="139"/>
          <ac:spMkLst>
            <pc:docMk/>
            <pc:sldMk cId="1252826214" sldId="1711"/>
            <ac:spMk id="43" creationId="{C405742B-9EF3-4940-EE97-A2CC07EFB0E2}"/>
          </ac:spMkLst>
        </pc:spChg>
        <pc:spChg chg="add mod">
          <ac:chgData name="Aurelien Domont" userId="6da7715ce44349b3" providerId="LiveId" clId="{AABA1416-4740-4FEA-A91C-A3DACBE38F86}" dt="2023-11-03T04:51:05.415" v="6966"/>
          <ac:spMkLst>
            <pc:docMk/>
            <pc:sldMk cId="1252826214" sldId="1711"/>
            <ac:spMk id="44" creationId="{6C314E65-BA29-7EDE-4D6E-CEE36A919EDB}"/>
          </ac:spMkLst>
        </pc:spChg>
        <pc:spChg chg="add mod">
          <ac:chgData name="Aurelien Domont" userId="6da7715ce44349b3" providerId="LiveId" clId="{AABA1416-4740-4FEA-A91C-A3DACBE38F86}" dt="2023-11-03T04:51:05.420" v="6973"/>
          <ac:spMkLst>
            <pc:docMk/>
            <pc:sldMk cId="1252826214" sldId="1711"/>
            <ac:spMk id="45" creationId="{E9CF28EA-1655-E9F3-F5E7-A2631BCC29B5}"/>
          </ac:spMkLst>
        </pc:spChg>
        <pc:spChg chg="del">
          <ac:chgData name="Aurelien Domont" userId="6da7715ce44349b3" providerId="LiveId" clId="{AABA1416-4740-4FEA-A91C-A3DACBE38F86}" dt="2023-11-03T02:32:46.729" v="3317" actId="478"/>
          <ac:spMkLst>
            <pc:docMk/>
            <pc:sldMk cId="1252826214" sldId="1711"/>
            <ac:spMk id="49" creationId="{98BBAC1A-48C3-457C-83C0-ADBB10236A62}"/>
          </ac:spMkLst>
        </pc:spChg>
        <pc:spChg chg="del">
          <ac:chgData name="Aurelien Domont" userId="6da7715ce44349b3" providerId="LiveId" clId="{AABA1416-4740-4FEA-A91C-A3DACBE38F86}" dt="2023-11-03T02:32:46.729" v="3317" actId="478"/>
          <ac:spMkLst>
            <pc:docMk/>
            <pc:sldMk cId="1252826214" sldId="1711"/>
            <ac:spMk id="51" creationId="{9A288DA3-6576-4034-9768-3D54DD56A2F8}"/>
          </ac:spMkLst>
        </pc:spChg>
        <pc:spChg chg="del">
          <ac:chgData name="Aurelien Domont" userId="6da7715ce44349b3" providerId="LiveId" clId="{AABA1416-4740-4FEA-A91C-A3DACBE38F86}" dt="2023-11-03T02:32:46.729" v="3317" actId="478"/>
          <ac:spMkLst>
            <pc:docMk/>
            <pc:sldMk cId="1252826214" sldId="1711"/>
            <ac:spMk id="52" creationId="{2C0ABCF5-75CC-4F90-A550-A281E4369D32}"/>
          </ac:spMkLst>
        </pc:spChg>
        <pc:spChg chg="del">
          <ac:chgData name="Aurelien Domont" userId="6da7715ce44349b3" providerId="LiveId" clId="{AABA1416-4740-4FEA-A91C-A3DACBE38F86}" dt="2023-11-03T02:32:46.729" v="3317" actId="478"/>
          <ac:spMkLst>
            <pc:docMk/>
            <pc:sldMk cId="1252826214" sldId="1711"/>
            <ac:spMk id="53" creationId="{A35E12DA-6263-428E-ACD5-29E12DA389BF}"/>
          </ac:spMkLst>
        </pc:spChg>
        <pc:spChg chg="del">
          <ac:chgData name="Aurelien Domont" userId="6da7715ce44349b3" providerId="LiveId" clId="{AABA1416-4740-4FEA-A91C-A3DACBE38F86}" dt="2023-11-03T02:32:46.729" v="3317" actId="478"/>
          <ac:spMkLst>
            <pc:docMk/>
            <pc:sldMk cId="1252826214" sldId="1711"/>
            <ac:spMk id="54" creationId="{CAAD048A-B585-48D8-9EFF-61437A944C8C}"/>
          </ac:spMkLst>
        </pc:spChg>
        <pc:spChg chg="del">
          <ac:chgData name="Aurelien Domont" userId="6da7715ce44349b3" providerId="LiveId" clId="{AABA1416-4740-4FEA-A91C-A3DACBE38F86}" dt="2023-11-03T02:32:46.729" v="3317" actId="478"/>
          <ac:spMkLst>
            <pc:docMk/>
            <pc:sldMk cId="1252826214" sldId="1711"/>
            <ac:spMk id="55" creationId="{1C35F4BA-69DA-4CED-8ABA-DCEFCBF67578}"/>
          </ac:spMkLst>
        </pc:spChg>
        <pc:spChg chg="del">
          <ac:chgData name="Aurelien Domont" userId="6da7715ce44349b3" providerId="LiveId" clId="{AABA1416-4740-4FEA-A91C-A3DACBE38F86}" dt="2023-11-03T02:32:46.729" v="3317" actId="478"/>
          <ac:spMkLst>
            <pc:docMk/>
            <pc:sldMk cId="1252826214" sldId="1711"/>
            <ac:spMk id="56" creationId="{32D9D994-5044-4621-9BA8-ADC26A400533}"/>
          </ac:spMkLst>
        </pc:spChg>
        <pc:spChg chg="del">
          <ac:chgData name="Aurelien Domont" userId="6da7715ce44349b3" providerId="LiveId" clId="{AABA1416-4740-4FEA-A91C-A3DACBE38F86}" dt="2023-11-03T02:32:46.729" v="3317" actId="478"/>
          <ac:spMkLst>
            <pc:docMk/>
            <pc:sldMk cId="1252826214" sldId="1711"/>
            <ac:spMk id="58" creationId="{F68A2200-BED7-4D8E-9475-717F0757443E}"/>
          </ac:spMkLst>
        </pc:spChg>
        <pc:spChg chg="del">
          <ac:chgData name="Aurelien Domont" userId="6da7715ce44349b3" providerId="LiveId" clId="{AABA1416-4740-4FEA-A91C-A3DACBE38F86}" dt="2023-11-03T02:32:46.729" v="3317" actId="478"/>
          <ac:spMkLst>
            <pc:docMk/>
            <pc:sldMk cId="1252826214" sldId="1711"/>
            <ac:spMk id="59" creationId="{B3613336-86C9-401F-B78E-9D46A34B7C80}"/>
          </ac:spMkLst>
        </pc:spChg>
        <pc:spChg chg="del">
          <ac:chgData name="Aurelien Domont" userId="6da7715ce44349b3" providerId="LiveId" clId="{AABA1416-4740-4FEA-A91C-A3DACBE38F86}" dt="2023-11-03T02:32:46.729" v="3317" actId="478"/>
          <ac:spMkLst>
            <pc:docMk/>
            <pc:sldMk cId="1252826214" sldId="1711"/>
            <ac:spMk id="60" creationId="{B85D8F1C-56D7-4360-927B-5B7067E9BFF5}"/>
          </ac:spMkLst>
        </pc:spChg>
        <pc:spChg chg="del">
          <ac:chgData name="Aurelien Domont" userId="6da7715ce44349b3" providerId="LiveId" clId="{AABA1416-4740-4FEA-A91C-A3DACBE38F86}" dt="2023-11-03T02:32:46.729" v="3317" actId="478"/>
          <ac:spMkLst>
            <pc:docMk/>
            <pc:sldMk cId="1252826214" sldId="1711"/>
            <ac:spMk id="62" creationId="{72EBD9EE-39F0-4737-B62A-C4E42C1C0F95}"/>
          </ac:spMkLst>
        </pc:spChg>
        <pc:spChg chg="del">
          <ac:chgData name="Aurelien Domont" userId="6da7715ce44349b3" providerId="LiveId" clId="{AABA1416-4740-4FEA-A91C-A3DACBE38F86}" dt="2023-11-03T02:32:46.729" v="3317" actId="478"/>
          <ac:spMkLst>
            <pc:docMk/>
            <pc:sldMk cId="1252826214" sldId="1711"/>
            <ac:spMk id="63" creationId="{6A1D4621-CB0F-4600-999E-383FB5B7772B}"/>
          </ac:spMkLst>
        </pc:spChg>
        <pc:spChg chg="del">
          <ac:chgData name="Aurelien Domont" userId="6da7715ce44349b3" providerId="LiveId" clId="{AABA1416-4740-4FEA-A91C-A3DACBE38F86}" dt="2023-11-03T02:32:46.729" v="3317" actId="478"/>
          <ac:spMkLst>
            <pc:docMk/>
            <pc:sldMk cId="1252826214" sldId="1711"/>
            <ac:spMk id="64" creationId="{45496A84-1710-4A3D-B2FE-F670417245AD}"/>
          </ac:spMkLst>
        </pc:spChg>
        <pc:spChg chg="del">
          <ac:chgData name="Aurelien Domont" userId="6da7715ce44349b3" providerId="LiveId" clId="{AABA1416-4740-4FEA-A91C-A3DACBE38F86}" dt="2023-11-03T02:32:46.729" v="3317" actId="478"/>
          <ac:spMkLst>
            <pc:docMk/>
            <pc:sldMk cId="1252826214" sldId="1711"/>
            <ac:spMk id="66" creationId="{90B134E2-230D-4E83-9B2B-2B5C0A7635AE}"/>
          </ac:spMkLst>
        </pc:spChg>
        <pc:spChg chg="del">
          <ac:chgData name="Aurelien Domont" userId="6da7715ce44349b3" providerId="LiveId" clId="{AABA1416-4740-4FEA-A91C-A3DACBE38F86}" dt="2023-11-03T02:32:46.729" v="3317" actId="478"/>
          <ac:spMkLst>
            <pc:docMk/>
            <pc:sldMk cId="1252826214" sldId="1711"/>
            <ac:spMk id="67" creationId="{42F516B0-83CB-401D-9D4F-5EFC00BB80FF}"/>
          </ac:spMkLst>
        </pc:spChg>
        <pc:spChg chg="del">
          <ac:chgData name="Aurelien Domont" userId="6da7715ce44349b3" providerId="LiveId" clId="{AABA1416-4740-4FEA-A91C-A3DACBE38F86}" dt="2023-11-03T02:32:46.729" v="3317" actId="478"/>
          <ac:spMkLst>
            <pc:docMk/>
            <pc:sldMk cId="1252826214" sldId="1711"/>
            <ac:spMk id="68" creationId="{AEDBB3BA-B9B5-4529-80D6-07A47E3580D4}"/>
          </ac:spMkLst>
        </pc:spChg>
        <pc:spChg chg="del">
          <ac:chgData name="Aurelien Domont" userId="6da7715ce44349b3" providerId="LiveId" clId="{AABA1416-4740-4FEA-A91C-A3DACBE38F86}" dt="2023-11-03T02:32:46.729" v="3317" actId="478"/>
          <ac:spMkLst>
            <pc:docMk/>
            <pc:sldMk cId="1252826214" sldId="1711"/>
            <ac:spMk id="69" creationId="{103CE0F2-1959-4FB4-9DEB-710314E74D8F}"/>
          </ac:spMkLst>
        </pc:spChg>
        <pc:spChg chg="del">
          <ac:chgData name="Aurelien Domont" userId="6da7715ce44349b3" providerId="LiveId" clId="{AABA1416-4740-4FEA-A91C-A3DACBE38F86}" dt="2023-11-03T02:32:46.729" v="3317" actId="478"/>
          <ac:spMkLst>
            <pc:docMk/>
            <pc:sldMk cId="1252826214" sldId="1711"/>
            <ac:spMk id="70" creationId="{4F08ECD2-B0A3-418F-849F-235D1C7B0112}"/>
          </ac:spMkLst>
        </pc:spChg>
        <pc:spChg chg="del">
          <ac:chgData name="Aurelien Domont" userId="6da7715ce44349b3" providerId="LiveId" clId="{AABA1416-4740-4FEA-A91C-A3DACBE38F86}" dt="2023-11-03T02:32:46.729" v="3317" actId="478"/>
          <ac:spMkLst>
            <pc:docMk/>
            <pc:sldMk cId="1252826214" sldId="1711"/>
            <ac:spMk id="71" creationId="{5E649382-9C23-4795-BBF9-46D64A38F33F}"/>
          </ac:spMkLst>
        </pc:spChg>
        <pc:spChg chg="del">
          <ac:chgData name="Aurelien Domont" userId="6da7715ce44349b3" providerId="LiveId" clId="{AABA1416-4740-4FEA-A91C-A3DACBE38F86}" dt="2023-11-03T02:32:46.729" v="3317" actId="478"/>
          <ac:spMkLst>
            <pc:docMk/>
            <pc:sldMk cId="1252826214" sldId="1711"/>
            <ac:spMk id="73" creationId="{98ADAE93-D5E4-4A59-9C44-F3321359FCDF}"/>
          </ac:spMkLst>
        </pc:spChg>
        <pc:spChg chg="del">
          <ac:chgData name="Aurelien Domont" userId="6da7715ce44349b3" providerId="LiveId" clId="{AABA1416-4740-4FEA-A91C-A3DACBE38F86}" dt="2023-11-03T02:32:46.729" v="3317" actId="478"/>
          <ac:spMkLst>
            <pc:docMk/>
            <pc:sldMk cId="1252826214" sldId="1711"/>
            <ac:spMk id="76" creationId="{EF511045-E73B-4CFF-885B-23ECD1E8C178}"/>
          </ac:spMkLst>
        </pc:spChg>
        <pc:spChg chg="del">
          <ac:chgData name="Aurelien Domont" userId="6da7715ce44349b3" providerId="LiveId" clId="{AABA1416-4740-4FEA-A91C-A3DACBE38F86}" dt="2023-11-03T02:32:46.729" v="3317" actId="478"/>
          <ac:spMkLst>
            <pc:docMk/>
            <pc:sldMk cId="1252826214" sldId="1711"/>
            <ac:spMk id="77" creationId="{BF50E8F5-4960-4CF4-8383-AF42F855C8F0}"/>
          </ac:spMkLst>
        </pc:spChg>
        <pc:spChg chg="del">
          <ac:chgData name="Aurelien Domont" userId="6da7715ce44349b3" providerId="LiveId" clId="{AABA1416-4740-4FEA-A91C-A3DACBE38F86}" dt="2023-11-03T02:32:46.729" v="3317" actId="478"/>
          <ac:spMkLst>
            <pc:docMk/>
            <pc:sldMk cId="1252826214" sldId="1711"/>
            <ac:spMk id="78" creationId="{EA39EB43-A228-4F10-9D52-7DCE445E0176}"/>
          </ac:spMkLst>
        </pc:spChg>
        <pc:spChg chg="del">
          <ac:chgData name="Aurelien Domont" userId="6da7715ce44349b3" providerId="LiveId" clId="{AABA1416-4740-4FEA-A91C-A3DACBE38F86}" dt="2023-11-03T02:32:46.729" v="3317" actId="478"/>
          <ac:spMkLst>
            <pc:docMk/>
            <pc:sldMk cId="1252826214" sldId="1711"/>
            <ac:spMk id="79" creationId="{95BF0EB2-490C-4E4C-983D-DB8C80733A18}"/>
          </ac:spMkLst>
        </pc:spChg>
        <pc:spChg chg="del">
          <ac:chgData name="Aurelien Domont" userId="6da7715ce44349b3" providerId="LiveId" clId="{AABA1416-4740-4FEA-A91C-A3DACBE38F86}" dt="2023-11-03T02:32:46.729" v="3317" actId="478"/>
          <ac:spMkLst>
            <pc:docMk/>
            <pc:sldMk cId="1252826214" sldId="1711"/>
            <ac:spMk id="80" creationId="{407A864B-2946-4460-8D74-618B9CA860C4}"/>
          </ac:spMkLst>
        </pc:spChg>
        <pc:spChg chg="del">
          <ac:chgData name="Aurelien Domont" userId="6da7715ce44349b3" providerId="LiveId" clId="{AABA1416-4740-4FEA-A91C-A3DACBE38F86}" dt="2023-11-03T02:32:46.729" v="3317" actId="478"/>
          <ac:spMkLst>
            <pc:docMk/>
            <pc:sldMk cId="1252826214" sldId="1711"/>
            <ac:spMk id="81" creationId="{ADA77C41-C517-4C6A-92B8-8C800F9BABEE}"/>
          </ac:spMkLst>
        </pc:spChg>
        <pc:spChg chg="del">
          <ac:chgData name="Aurelien Domont" userId="6da7715ce44349b3" providerId="LiveId" clId="{AABA1416-4740-4FEA-A91C-A3DACBE38F86}" dt="2023-11-03T02:32:46.729" v="3317" actId="478"/>
          <ac:spMkLst>
            <pc:docMk/>
            <pc:sldMk cId="1252826214" sldId="1711"/>
            <ac:spMk id="82" creationId="{FD1F4F0E-11F9-489B-AEEE-DCA1015253E2}"/>
          </ac:spMkLst>
        </pc:spChg>
        <pc:spChg chg="del">
          <ac:chgData name="Aurelien Domont" userId="6da7715ce44349b3" providerId="LiveId" clId="{AABA1416-4740-4FEA-A91C-A3DACBE38F86}" dt="2023-11-03T02:32:46.729" v="3317" actId="478"/>
          <ac:spMkLst>
            <pc:docMk/>
            <pc:sldMk cId="1252826214" sldId="1711"/>
            <ac:spMk id="83" creationId="{691F974D-6BEA-413E-AFE8-2F8F695C9D1F}"/>
          </ac:spMkLst>
        </pc:spChg>
        <pc:spChg chg="del">
          <ac:chgData name="Aurelien Domont" userId="6da7715ce44349b3" providerId="LiveId" clId="{AABA1416-4740-4FEA-A91C-A3DACBE38F86}" dt="2023-11-03T02:32:46.729" v="3317" actId="478"/>
          <ac:spMkLst>
            <pc:docMk/>
            <pc:sldMk cId="1252826214" sldId="1711"/>
            <ac:spMk id="84" creationId="{9A782A32-53DB-445E-8E52-7A8689503316}"/>
          </ac:spMkLst>
        </pc:spChg>
        <pc:spChg chg="del">
          <ac:chgData name="Aurelien Domont" userId="6da7715ce44349b3" providerId="LiveId" clId="{AABA1416-4740-4FEA-A91C-A3DACBE38F86}" dt="2023-11-03T02:32:46.729" v="3317" actId="478"/>
          <ac:spMkLst>
            <pc:docMk/>
            <pc:sldMk cId="1252826214" sldId="1711"/>
            <ac:spMk id="85" creationId="{89889F1F-F5A9-4CDA-9661-2DABF92F0C98}"/>
          </ac:spMkLst>
        </pc:spChg>
        <pc:spChg chg="del">
          <ac:chgData name="Aurelien Domont" userId="6da7715ce44349b3" providerId="LiveId" clId="{AABA1416-4740-4FEA-A91C-A3DACBE38F86}" dt="2023-11-03T02:32:46.729" v="3317" actId="478"/>
          <ac:spMkLst>
            <pc:docMk/>
            <pc:sldMk cId="1252826214" sldId="1711"/>
            <ac:spMk id="86" creationId="{4AB652D7-26CE-4535-9304-FA5D0E7D6FEE}"/>
          </ac:spMkLst>
        </pc:spChg>
        <pc:spChg chg="del">
          <ac:chgData name="Aurelien Domont" userId="6da7715ce44349b3" providerId="LiveId" clId="{AABA1416-4740-4FEA-A91C-A3DACBE38F86}" dt="2023-11-03T02:32:46.729" v="3317" actId="478"/>
          <ac:spMkLst>
            <pc:docMk/>
            <pc:sldMk cId="1252826214" sldId="1711"/>
            <ac:spMk id="87" creationId="{5394BAFA-E989-4A31-B6CE-E7B95647C880}"/>
          </ac:spMkLst>
        </pc:spChg>
        <pc:spChg chg="del">
          <ac:chgData name="Aurelien Domont" userId="6da7715ce44349b3" providerId="LiveId" clId="{AABA1416-4740-4FEA-A91C-A3DACBE38F86}" dt="2023-11-03T02:32:46.729" v="3317" actId="478"/>
          <ac:spMkLst>
            <pc:docMk/>
            <pc:sldMk cId="1252826214" sldId="1711"/>
            <ac:spMk id="88" creationId="{CC2CD2E4-CCD1-47BB-A4BE-E08B6EE05F8A}"/>
          </ac:spMkLst>
        </pc:spChg>
        <pc:spChg chg="del">
          <ac:chgData name="Aurelien Domont" userId="6da7715ce44349b3" providerId="LiveId" clId="{AABA1416-4740-4FEA-A91C-A3DACBE38F86}" dt="2023-11-03T02:32:46.729" v="3317" actId="478"/>
          <ac:spMkLst>
            <pc:docMk/>
            <pc:sldMk cId="1252826214" sldId="1711"/>
            <ac:spMk id="89" creationId="{FA39D6F1-3E4E-4C18-8AA5-C6DEADB50CF5}"/>
          </ac:spMkLst>
        </pc:spChg>
        <pc:spChg chg="del">
          <ac:chgData name="Aurelien Domont" userId="6da7715ce44349b3" providerId="LiveId" clId="{AABA1416-4740-4FEA-A91C-A3DACBE38F86}" dt="2023-11-03T02:32:46.729" v="3317" actId="478"/>
          <ac:spMkLst>
            <pc:docMk/>
            <pc:sldMk cId="1252826214" sldId="1711"/>
            <ac:spMk id="91" creationId="{D28CFB18-6653-431F-B2ED-C546617D22A4}"/>
          </ac:spMkLst>
        </pc:spChg>
        <pc:spChg chg="del">
          <ac:chgData name="Aurelien Domont" userId="6da7715ce44349b3" providerId="LiveId" clId="{AABA1416-4740-4FEA-A91C-A3DACBE38F86}" dt="2023-11-03T02:32:46.729" v="3317" actId="478"/>
          <ac:spMkLst>
            <pc:docMk/>
            <pc:sldMk cId="1252826214" sldId="1711"/>
            <ac:spMk id="92" creationId="{9FCD6F56-B8C1-4FC0-863D-8E71A8CB23AB}"/>
          </ac:spMkLst>
        </pc:spChg>
        <pc:spChg chg="del">
          <ac:chgData name="Aurelien Domont" userId="6da7715ce44349b3" providerId="LiveId" clId="{AABA1416-4740-4FEA-A91C-A3DACBE38F86}" dt="2023-11-03T02:32:46.729" v="3317" actId="478"/>
          <ac:spMkLst>
            <pc:docMk/>
            <pc:sldMk cId="1252826214" sldId="1711"/>
            <ac:spMk id="93" creationId="{29F54C2A-36D0-421A-9230-E5196D9A16CB}"/>
          </ac:spMkLst>
        </pc:spChg>
        <pc:spChg chg="del">
          <ac:chgData name="Aurelien Domont" userId="6da7715ce44349b3" providerId="LiveId" clId="{AABA1416-4740-4FEA-A91C-A3DACBE38F86}" dt="2023-11-03T02:32:46.729" v="3317" actId="478"/>
          <ac:spMkLst>
            <pc:docMk/>
            <pc:sldMk cId="1252826214" sldId="1711"/>
            <ac:spMk id="94" creationId="{C0445C87-6890-4F17-8D40-1619FBDB78C2}"/>
          </ac:spMkLst>
        </pc:spChg>
        <pc:spChg chg="del">
          <ac:chgData name="Aurelien Domont" userId="6da7715ce44349b3" providerId="LiveId" clId="{AABA1416-4740-4FEA-A91C-A3DACBE38F86}" dt="2023-11-03T02:32:46.729" v="3317" actId="478"/>
          <ac:spMkLst>
            <pc:docMk/>
            <pc:sldMk cId="1252826214" sldId="1711"/>
            <ac:spMk id="95" creationId="{1F6DB845-3BA5-4D76-BC5C-6C9E21073F43}"/>
          </ac:spMkLst>
        </pc:spChg>
        <pc:spChg chg="del">
          <ac:chgData name="Aurelien Domont" userId="6da7715ce44349b3" providerId="LiveId" clId="{AABA1416-4740-4FEA-A91C-A3DACBE38F86}" dt="2023-11-03T02:32:46.729" v="3317" actId="478"/>
          <ac:spMkLst>
            <pc:docMk/>
            <pc:sldMk cId="1252826214" sldId="1711"/>
            <ac:spMk id="96" creationId="{C5C31C86-8CBA-4C46-B3DE-65A8CCD3267C}"/>
          </ac:spMkLst>
        </pc:spChg>
        <pc:spChg chg="del">
          <ac:chgData name="Aurelien Domont" userId="6da7715ce44349b3" providerId="LiveId" clId="{AABA1416-4740-4FEA-A91C-A3DACBE38F86}" dt="2023-11-03T02:32:46.729" v="3317" actId="478"/>
          <ac:spMkLst>
            <pc:docMk/>
            <pc:sldMk cId="1252826214" sldId="1711"/>
            <ac:spMk id="97" creationId="{CE67ACDE-6CFE-4F6E-ADB6-E5D8AF8B1F9B}"/>
          </ac:spMkLst>
        </pc:spChg>
        <pc:spChg chg="del">
          <ac:chgData name="Aurelien Domont" userId="6da7715ce44349b3" providerId="LiveId" clId="{AABA1416-4740-4FEA-A91C-A3DACBE38F86}" dt="2023-11-03T02:32:46.729" v="3317" actId="478"/>
          <ac:spMkLst>
            <pc:docMk/>
            <pc:sldMk cId="1252826214" sldId="1711"/>
            <ac:spMk id="98" creationId="{CB872E09-31AF-4938-9583-886CE3BA7AD3}"/>
          </ac:spMkLst>
        </pc:spChg>
        <pc:spChg chg="del">
          <ac:chgData name="Aurelien Domont" userId="6da7715ce44349b3" providerId="LiveId" clId="{AABA1416-4740-4FEA-A91C-A3DACBE38F86}" dt="2023-11-03T02:32:46.729" v="3317" actId="478"/>
          <ac:spMkLst>
            <pc:docMk/>
            <pc:sldMk cId="1252826214" sldId="1711"/>
            <ac:spMk id="99" creationId="{B0DCB1F1-0801-4DD1-9DC9-1D72512FF5DE}"/>
          </ac:spMkLst>
        </pc:spChg>
        <pc:spChg chg="del">
          <ac:chgData name="Aurelien Domont" userId="6da7715ce44349b3" providerId="LiveId" clId="{AABA1416-4740-4FEA-A91C-A3DACBE38F86}" dt="2023-11-03T02:32:46.729" v="3317" actId="478"/>
          <ac:spMkLst>
            <pc:docMk/>
            <pc:sldMk cId="1252826214" sldId="1711"/>
            <ac:spMk id="100" creationId="{7506D3EC-7627-4E29-8992-84797B05FEAB}"/>
          </ac:spMkLst>
        </pc:spChg>
        <pc:spChg chg="del">
          <ac:chgData name="Aurelien Domont" userId="6da7715ce44349b3" providerId="LiveId" clId="{AABA1416-4740-4FEA-A91C-A3DACBE38F86}" dt="2023-11-03T02:32:46.729" v="3317" actId="478"/>
          <ac:spMkLst>
            <pc:docMk/>
            <pc:sldMk cId="1252826214" sldId="1711"/>
            <ac:spMk id="101" creationId="{4F79DD9B-4316-48D9-B0AD-A65A6A07FBE4}"/>
          </ac:spMkLst>
        </pc:spChg>
        <pc:spChg chg="del">
          <ac:chgData name="Aurelien Domont" userId="6da7715ce44349b3" providerId="LiveId" clId="{AABA1416-4740-4FEA-A91C-A3DACBE38F86}" dt="2023-11-03T02:32:46.729" v="3317" actId="478"/>
          <ac:spMkLst>
            <pc:docMk/>
            <pc:sldMk cId="1252826214" sldId="1711"/>
            <ac:spMk id="102" creationId="{F7E30A9B-D06A-4314-A309-7CCC67FD7969}"/>
          </ac:spMkLst>
        </pc:spChg>
        <pc:spChg chg="del">
          <ac:chgData name="Aurelien Domont" userId="6da7715ce44349b3" providerId="LiveId" clId="{AABA1416-4740-4FEA-A91C-A3DACBE38F86}" dt="2023-11-03T02:32:46.729" v="3317" actId="478"/>
          <ac:spMkLst>
            <pc:docMk/>
            <pc:sldMk cId="1252826214" sldId="1711"/>
            <ac:spMk id="103" creationId="{55AC66FC-1912-4FA6-9D9B-62AA0870F6A1}"/>
          </ac:spMkLst>
        </pc:spChg>
        <pc:spChg chg="del">
          <ac:chgData name="Aurelien Domont" userId="6da7715ce44349b3" providerId="LiveId" clId="{AABA1416-4740-4FEA-A91C-A3DACBE38F86}" dt="2023-11-03T02:32:46.729" v="3317" actId="478"/>
          <ac:spMkLst>
            <pc:docMk/>
            <pc:sldMk cId="1252826214" sldId="1711"/>
            <ac:spMk id="104" creationId="{1EF74135-38F5-4B5B-8767-B58DF6090E96}"/>
          </ac:spMkLst>
        </pc:spChg>
        <pc:spChg chg="del">
          <ac:chgData name="Aurelien Domont" userId="6da7715ce44349b3" providerId="LiveId" clId="{AABA1416-4740-4FEA-A91C-A3DACBE38F86}" dt="2023-11-03T02:32:46.729" v="3317" actId="478"/>
          <ac:spMkLst>
            <pc:docMk/>
            <pc:sldMk cId="1252826214" sldId="1711"/>
            <ac:spMk id="105" creationId="{E3D9AEA2-B142-4632-B159-C828C0E799D8}"/>
          </ac:spMkLst>
        </pc:spChg>
        <pc:spChg chg="del">
          <ac:chgData name="Aurelien Domont" userId="6da7715ce44349b3" providerId="LiveId" clId="{AABA1416-4740-4FEA-A91C-A3DACBE38F86}" dt="2023-11-03T02:32:46.729" v="3317" actId="478"/>
          <ac:spMkLst>
            <pc:docMk/>
            <pc:sldMk cId="1252826214" sldId="1711"/>
            <ac:spMk id="106" creationId="{73C311A6-1A4D-4EBA-83CA-E3FF3F35E0FB}"/>
          </ac:spMkLst>
        </pc:spChg>
        <pc:spChg chg="del">
          <ac:chgData name="Aurelien Domont" userId="6da7715ce44349b3" providerId="LiveId" clId="{AABA1416-4740-4FEA-A91C-A3DACBE38F86}" dt="2023-11-03T02:32:46.729" v="3317" actId="478"/>
          <ac:spMkLst>
            <pc:docMk/>
            <pc:sldMk cId="1252826214" sldId="1711"/>
            <ac:spMk id="107" creationId="{02B694A8-55D5-4A2E-9316-39E66FF089F8}"/>
          </ac:spMkLst>
        </pc:spChg>
        <pc:spChg chg="del">
          <ac:chgData name="Aurelien Domont" userId="6da7715ce44349b3" providerId="LiveId" clId="{AABA1416-4740-4FEA-A91C-A3DACBE38F86}" dt="2023-11-03T02:32:46.729" v="3317" actId="478"/>
          <ac:spMkLst>
            <pc:docMk/>
            <pc:sldMk cId="1252826214" sldId="1711"/>
            <ac:spMk id="108" creationId="{809A775B-E5D4-4867-B09A-C8A781646D77}"/>
          </ac:spMkLst>
        </pc:spChg>
        <pc:spChg chg="del">
          <ac:chgData name="Aurelien Domont" userId="6da7715ce44349b3" providerId="LiveId" clId="{AABA1416-4740-4FEA-A91C-A3DACBE38F86}" dt="2023-11-03T02:32:46.729" v="3317" actId="478"/>
          <ac:spMkLst>
            <pc:docMk/>
            <pc:sldMk cId="1252826214" sldId="1711"/>
            <ac:spMk id="109" creationId="{E5978EA7-ED59-430A-936F-7AAC511D80FB}"/>
          </ac:spMkLst>
        </pc:spChg>
        <pc:spChg chg="del">
          <ac:chgData name="Aurelien Domont" userId="6da7715ce44349b3" providerId="LiveId" clId="{AABA1416-4740-4FEA-A91C-A3DACBE38F86}" dt="2023-11-03T02:32:46.729" v="3317" actId="478"/>
          <ac:spMkLst>
            <pc:docMk/>
            <pc:sldMk cId="1252826214" sldId="1711"/>
            <ac:spMk id="110" creationId="{A7719609-0A29-44D8-B66E-E402A76F776A}"/>
          </ac:spMkLst>
        </pc:spChg>
        <pc:spChg chg="del">
          <ac:chgData name="Aurelien Domont" userId="6da7715ce44349b3" providerId="LiveId" clId="{AABA1416-4740-4FEA-A91C-A3DACBE38F86}" dt="2023-11-03T02:32:46.729" v="3317" actId="478"/>
          <ac:spMkLst>
            <pc:docMk/>
            <pc:sldMk cId="1252826214" sldId="1711"/>
            <ac:spMk id="111" creationId="{AE2EB892-083B-4926-A4AF-A6476C2E6D93}"/>
          </ac:spMkLst>
        </pc:spChg>
        <pc:spChg chg="del">
          <ac:chgData name="Aurelien Domont" userId="6da7715ce44349b3" providerId="LiveId" clId="{AABA1416-4740-4FEA-A91C-A3DACBE38F86}" dt="2023-11-03T02:32:46.729" v="3317" actId="478"/>
          <ac:spMkLst>
            <pc:docMk/>
            <pc:sldMk cId="1252826214" sldId="1711"/>
            <ac:spMk id="112" creationId="{E06CD000-F4B9-4678-8D0F-0F22AD97FDB2}"/>
          </ac:spMkLst>
        </pc:spChg>
        <pc:spChg chg="del">
          <ac:chgData name="Aurelien Domont" userId="6da7715ce44349b3" providerId="LiveId" clId="{AABA1416-4740-4FEA-A91C-A3DACBE38F86}" dt="2023-11-03T02:32:46.729" v="3317" actId="478"/>
          <ac:spMkLst>
            <pc:docMk/>
            <pc:sldMk cId="1252826214" sldId="1711"/>
            <ac:spMk id="113" creationId="{E43B555A-3022-4CDD-B5AC-2524555140D9}"/>
          </ac:spMkLst>
        </pc:spChg>
        <pc:spChg chg="del">
          <ac:chgData name="Aurelien Domont" userId="6da7715ce44349b3" providerId="LiveId" clId="{AABA1416-4740-4FEA-A91C-A3DACBE38F86}" dt="2023-11-03T02:32:46.729" v="3317" actId="478"/>
          <ac:spMkLst>
            <pc:docMk/>
            <pc:sldMk cId="1252826214" sldId="1711"/>
            <ac:spMk id="114" creationId="{926AFD02-FCE4-4DC8-B6DD-C5839ECD5A46}"/>
          </ac:spMkLst>
        </pc:spChg>
        <pc:spChg chg="del">
          <ac:chgData name="Aurelien Domont" userId="6da7715ce44349b3" providerId="LiveId" clId="{AABA1416-4740-4FEA-A91C-A3DACBE38F86}" dt="2023-11-03T02:32:46.729" v="3317" actId="478"/>
          <ac:spMkLst>
            <pc:docMk/>
            <pc:sldMk cId="1252826214" sldId="1711"/>
            <ac:spMk id="115" creationId="{6D5E84FF-0D77-4C0F-9A8C-8AC9C2395F79}"/>
          </ac:spMkLst>
        </pc:spChg>
        <pc:spChg chg="del">
          <ac:chgData name="Aurelien Domont" userId="6da7715ce44349b3" providerId="LiveId" clId="{AABA1416-4740-4FEA-A91C-A3DACBE38F86}" dt="2023-11-03T02:32:46.729" v="3317" actId="478"/>
          <ac:spMkLst>
            <pc:docMk/>
            <pc:sldMk cId="1252826214" sldId="1711"/>
            <ac:spMk id="116" creationId="{D53E2190-2974-43B0-A06A-0D8F1220AE31}"/>
          </ac:spMkLst>
        </pc:spChg>
        <pc:spChg chg="del">
          <ac:chgData name="Aurelien Domont" userId="6da7715ce44349b3" providerId="LiveId" clId="{AABA1416-4740-4FEA-A91C-A3DACBE38F86}" dt="2023-11-03T02:32:46.729" v="3317" actId="478"/>
          <ac:spMkLst>
            <pc:docMk/>
            <pc:sldMk cId="1252826214" sldId="1711"/>
            <ac:spMk id="117" creationId="{44ED2386-1DC3-4623-A6DA-1C996E2D987B}"/>
          </ac:spMkLst>
        </pc:spChg>
        <pc:spChg chg="del">
          <ac:chgData name="Aurelien Domont" userId="6da7715ce44349b3" providerId="LiveId" clId="{AABA1416-4740-4FEA-A91C-A3DACBE38F86}" dt="2023-11-03T02:32:46.729" v="3317" actId="478"/>
          <ac:spMkLst>
            <pc:docMk/>
            <pc:sldMk cId="1252826214" sldId="1711"/>
            <ac:spMk id="118" creationId="{76BC809E-3675-4C34-9947-BCBD6C81CC3E}"/>
          </ac:spMkLst>
        </pc:spChg>
        <pc:spChg chg="del">
          <ac:chgData name="Aurelien Domont" userId="6da7715ce44349b3" providerId="LiveId" clId="{AABA1416-4740-4FEA-A91C-A3DACBE38F86}" dt="2023-11-03T02:32:46.729" v="3317" actId="478"/>
          <ac:spMkLst>
            <pc:docMk/>
            <pc:sldMk cId="1252826214" sldId="1711"/>
            <ac:spMk id="119" creationId="{EB91065C-D149-407F-A0DD-DA4D4B39AA87}"/>
          </ac:spMkLst>
        </pc:spChg>
        <pc:spChg chg="del">
          <ac:chgData name="Aurelien Domont" userId="6da7715ce44349b3" providerId="LiveId" clId="{AABA1416-4740-4FEA-A91C-A3DACBE38F86}" dt="2023-11-03T02:32:46.729" v="3317" actId="478"/>
          <ac:spMkLst>
            <pc:docMk/>
            <pc:sldMk cId="1252826214" sldId="1711"/>
            <ac:spMk id="120" creationId="{715873A8-606D-4F59-8F16-F318092F4BB8}"/>
          </ac:spMkLst>
        </pc:spChg>
        <pc:spChg chg="del">
          <ac:chgData name="Aurelien Domont" userId="6da7715ce44349b3" providerId="LiveId" clId="{AABA1416-4740-4FEA-A91C-A3DACBE38F86}" dt="2023-11-03T02:32:46.729" v="3317" actId="478"/>
          <ac:spMkLst>
            <pc:docMk/>
            <pc:sldMk cId="1252826214" sldId="1711"/>
            <ac:spMk id="121" creationId="{A07C7D0C-846B-4236-BB14-43D756165867}"/>
          </ac:spMkLst>
        </pc:spChg>
        <pc:spChg chg="del">
          <ac:chgData name="Aurelien Domont" userId="6da7715ce44349b3" providerId="LiveId" clId="{AABA1416-4740-4FEA-A91C-A3DACBE38F86}" dt="2023-11-03T02:32:46.729" v="3317" actId="478"/>
          <ac:spMkLst>
            <pc:docMk/>
            <pc:sldMk cId="1252826214" sldId="1711"/>
            <ac:spMk id="122" creationId="{B3A0DCF1-8E21-4CAD-AA10-1ED0A6683CFE}"/>
          </ac:spMkLst>
        </pc:spChg>
        <pc:spChg chg="del">
          <ac:chgData name="Aurelien Domont" userId="6da7715ce44349b3" providerId="LiveId" clId="{AABA1416-4740-4FEA-A91C-A3DACBE38F86}" dt="2023-11-03T02:32:46.729" v="3317" actId="478"/>
          <ac:spMkLst>
            <pc:docMk/>
            <pc:sldMk cId="1252826214" sldId="1711"/>
            <ac:spMk id="123" creationId="{A3DD26C8-3E62-4801-9288-F886BA845551}"/>
          </ac:spMkLst>
        </pc:spChg>
        <pc:spChg chg="del">
          <ac:chgData name="Aurelien Domont" userId="6da7715ce44349b3" providerId="LiveId" clId="{AABA1416-4740-4FEA-A91C-A3DACBE38F86}" dt="2023-11-03T02:32:46.729" v="3317" actId="478"/>
          <ac:spMkLst>
            <pc:docMk/>
            <pc:sldMk cId="1252826214" sldId="1711"/>
            <ac:spMk id="124" creationId="{638676B9-2514-4195-9A72-8F37B541FA0E}"/>
          </ac:spMkLst>
        </pc:spChg>
        <pc:spChg chg="del">
          <ac:chgData name="Aurelien Domont" userId="6da7715ce44349b3" providerId="LiveId" clId="{AABA1416-4740-4FEA-A91C-A3DACBE38F86}" dt="2023-11-03T02:32:46.729" v="3317" actId="478"/>
          <ac:spMkLst>
            <pc:docMk/>
            <pc:sldMk cId="1252826214" sldId="1711"/>
            <ac:spMk id="125" creationId="{2874D011-86B6-4115-9010-5D873F9E1291}"/>
          </ac:spMkLst>
        </pc:spChg>
        <pc:spChg chg="del">
          <ac:chgData name="Aurelien Domont" userId="6da7715ce44349b3" providerId="LiveId" clId="{AABA1416-4740-4FEA-A91C-A3DACBE38F86}" dt="2023-11-03T02:32:46.729" v="3317" actId="478"/>
          <ac:spMkLst>
            <pc:docMk/>
            <pc:sldMk cId="1252826214" sldId="1711"/>
            <ac:spMk id="126" creationId="{BC4F0A17-7082-4D6A-BCA4-A2FEB3B6763B}"/>
          </ac:spMkLst>
        </pc:spChg>
        <pc:spChg chg="del">
          <ac:chgData name="Aurelien Domont" userId="6da7715ce44349b3" providerId="LiveId" clId="{AABA1416-4740-4FEA-A91C-A3DACBE38F86}" dt="2023-11-03T02:32:46.729" v="3317" actId="478"/>
          <ac:spMkLst>
            <pc:docMk/>
            <pc:sldMk cId="1252826214" sldId="1711"/>
            <ac:spMk id="127" creationId="{19664302-30E7-4D9B-8029-61C3CA584B30}"/>
          </ac:spMkLst>
        </pc:spChg>
        <pc:spChg chg="del">
          <ac:chgData name="Aurelien Domont" userId="6da7715ce44349b3" providerId="LiveId" clId="{AABA1416-4740-4FEA-A91C-A3DACBE38F86}" dt="2023-11-03T02:32:46.729" v="3317" actId="478"/>
          <ac:spMkLst>
            <pc:docMk/>
            <pc:sldMk cId="1252826214" sldId="1711"/>
            <ac:spMk id="128" creationId="{2BF712B0-C7C2-42AE-B132-6C35AEB2CFB3}"/>
          </ac:spMkLst>
        </pc:spChg>
        <pc:spChg chg="del">
          <ac:chgData name="Aurelien Domont" userId="6da7715ce44349b3" providerId="LiveId" clId="{AABA1416-4740-4FEA-A91C-A3DACBE38F86}" dt="2023-11-03T02:32:46.729" v="3317" actId="478"/>
          <ac:spMkLst>
            <pc:docMk/>
            <pc:sldMk cId="1252826214" sldId="1711"/>
            <ac:spMk id="129" creationId="{C64552A8-000A-42EA-A41A-842C50A3E75C}"/>
          </ac:spMkLst>
        </pc:spChg>
        <pc:spChg chg="del">
          <ac:chgData name="Aurelien Domont" userId="6da7715ce44349b3" providerId="LiveId" clId="{AABA1416-4740-4FEA-A91C-A3DACBE38F86}" dt="2023-11-03T02:32:46.729" v="3317" actId="478"/>
          <ac:spMkLst>
            <pc:docMk/>
            <pc:sldMk cId="1252826214" sldId="1711"/>
            <ac:spMk id="130" creationId="{25211B52-F394-4B97-B910-E8F00FAA4379}"/>
          </ac:spMkLst>
        </pc:spChg>
        <pc:spChg chg="del">
          <ac:chgData name="Aurelien Domont" userId="6da7715ce44349b3" providerId="LiveId" clId="{AABA1416-4740-4FEA-A91C-A3DACBE38F86}" dt="2023-11-03T02:32:46.729" v="3317" actId="478"/>
          <ac:spMkLst>
            <pc:docMk/>
            <pc:sldMk cId="1252826214" sldId="1711"/>
            <ac:spMk id="131" creationId="{1353AF21-9142-444E-B4D4-3937D3BC0265}"/>
          </ac:spMkLst>
        </pc:spChg>
        <pc:spChg chg="del">
          <ac:chgData name="Aurelien Domont" userId="6da7715ce44349b3" providerId="LiveId" clId="{AABA1416-4740-4FEA-A91C-A3DACBE38F86}" dt="2023-11-03T02:32:46.729" v="3317" actId="478"/>
          <ac:spMkLst>
            <pc:docMk/>
            <pc:sldMk cId="1252826214" sldId="1711"/>
            <ac:spMk id="132" creationId="{06B49306-A228-40E0-A62A-F4152D2EF65C}"/>
          </ac:spMkLst>
        </pc:spChg>
        <pc:spChg chg="del">
          <ac:chgData name="Aurelien Domont" userId="6da7715ce44349b3" providerId="LiveId" clId="{AABA1416-4740-4FEA-A91C-A3DACBE38F86}" dt="2023-11-03T02:32:46.729" v="3317" actId="478"/>
          <ac:spMkLst>
            <pc:docMk/>
            <pc:sldMk cId="1252826214" sldId="1711"/>
            <ac:spMk id="133" creationId="{9E6D7F6A-7952-44F2-9895-244DA66F7758}"/>
          </ac:spMkLst>
        </pc:spChg>
        <pc:spChg chg="del">
          <ac:chgData name="Aurelien Domont" userId="6da7715ce44349b3" providerId="LiveId" clId="{AABA1416-4740-4FEA-A91C-A3DACBE38F86}" dt="2023-11-03T02:32:46.729" v="3317" actId="478"/>
          <ac:spMkLst>
            <pc:docMk/>
            <pc:sldMk cId="1252826214" sldId="1711"/>
            <ac:spMk id="134" creationId="{FD2B5EB3-F3EB-4406-993B-782ECD460A2E}"/>
          </ac:spMkLst>
        </pc:spChg>
        <pc:spChg chg="del">
          <ac:chgData name="Aurelien Domont" userId="6da7715ce44349b3" providerId="LiveId" clId="{AABA1416-4740-4FEA-A91C-A3DACBE38F86}" dt="2023-11-03T02:32:46.729" v="3317" actId="478"/>
          <ac:spMkLst>
            <pc:docMk/>
            <pc:sldMk cId="1252826214" sldId="1711"/>
            <ac:spMk id="135" creationId="{97C8E616-A639-4342-AB7C-2BA723919038}"/>
          </ac:spMkLst>
        </pc:spChg>
        <pc:spChg chg="del">
          <ac:chgData name="Aurelien Domont" userId="6da7715ce44349b3" providerId="LiveId" clId="{AABA1416-4740-4FEA-A91C-A3DACBE38F86}" dt="2023-11-03T02:32:46.729" v="3317" actId="478"/>
          <ac:spMkLst>
            <pc:docMk/>
            <pc:sldMk cId="1252826214" sldId="1711"/>
            <ac:spMk id="136" creationId="{545FB3BD-6F68-47F3-8B2A-9A4D3CED8999}"/>
          </ac:spMkLst>
        </pc:spChg>
        <pc:spChg chg="del">
          <ac:chgData name="Aurelien Domont" userId="6da7715ce44349b3" providerId="LiveId" clId="{AABA1416-4740-4FEA-A91C-A3DACBE38F86}" dt="2023-11-03T02:32:46.729" v="3317" actId="478"/>
          <ac:spMkLst>
            <pc:docMk/>
            <pc:sldMk cId="1252826214" sldId="1711"/>
            <ac:spMk id="137" creationId="{A595BE95-CA86-4E4A-97BC-8ECDAC59BA69}"/>
          </ac:spMkLst>
        </pc:spChg>
        <pc:spChg chg="del">
          <ac:chgData name="Aurelien Domont" userId="6da7715ce44349b3" providerId="LiveId" clId="{AABA1416-4740-4FEA-A91C-A3DACBE38F86}" dt="2023-11-03T02:32:46.729" v="3317" actId="478"/>
          <ac:spMkLst>
            <pc:docMk/>
            <pc:sldMk cId="1252826214" sldId="1711"/>
            <ac:spMk id="138" creationId="{CE364E54-2E11-4C63-A303-5EB591D6D012}"/>
          </ac:spMkLst>
        </pc:spChg>
        <pc:spChg chg="del">
          <ac:chgData name="Aurelien Domont" userId="6da7715ce44349b3" providerId="LiveId" clId="{AABA1416-4740-4FEA-A91C-A3DACBE38F86}" dt="2023-11-03T02:32:46.729" v="3317" actId="478"/>
          <ac:spMkLst>
            <pc:docMk/>
            <pc:sldMk cId="1252826214" sldId="1711"/>
            <ac:spMk id="139" creationId="{1EFA42D7-4448-4E18-A729-6CF3DBA94A34}"/>
          </ac:spMkLst>
        </pc:spChg>
        <pc:spChg chg="del">
          <ac:chgData name="Aurelien Domont" userId="6da7715ce44349b3" providerId="LiveId" clId="{AABA1416-4740-4FEA-A91C-A3DACBE38F86}" dt="2023-11-03T02:32:46.729" v="3317" actId="478"/>
          <ac:spMkLst>
            <pc:docMk/>
            <pc:sldMk cId="1252826214" sldId="1711"/>
            <ac:spMk id="140" creationId="{8C2C812B-C909-499A-B3F4-D6BA4928BD00}"/>
          </ac:spMkLst>
        </pc:spChg>
        <pc:spChg chg="del">
          <ac:chgData name="Aurelien Domont" userId="6da7715ce44349b3" providerId="LiveId" clId="{AABA1416-4740-4FEA-A91C-A3DACBE38F86}" dt="2023-11-03T02:32:46.729" v="3317" actId="478"/>
          <ac:spMkLst>
            <pc:docMk/>
            <pc:sldMk cId="1252826214" sldId="1711"/>
            <ac:spMk id="141" creationId="{34849A92-9597-49BF-977B-9951D462FED2}"/>
          </ac:spMkLst>
        </pc:spChg>
        <pc:spChg chg="del">
          <ac:chgData name="Aurelien Domont" userId="6da7715ce44349b3" providerId="LiveId" clId="{AABA1416-4740-4FEA-A91C-A3DACBE38F86}" dt="2023-11-03T02:32:46.729" v="3317" actId="478"/>
          <ac:spMkLst>
            <pc:docMk/>
            <pc:sldMk cId="1252826214" sldId="1711"/>
            <ac:spMk id="142" creationId="{DDEA1F90-0863-42CA-BDC2-92B238A78A85}"/>
          </ac:spMkLst>
        </pc:spChg>
        <pc:spChg chg="del">
          <ac:chgData name="Aurelien Domont" userId="6da7715ce44349b3" providerId="LiveId" clId="{AABA1416-4740-4FEA-A91C-A3DACBE38F86}" dt="2023-11-03T02:32:46.729" v="3317" actId="478"/>
          <ac:spMkLst>
            <pc:docMk/>
            <pc:sldMk cId="1252826214" sldId="1711"/>
            <ac:spMk id="143" creationId="{D8C37E11-C4BD-4A84-BF63-578417B77BEB}"/>
          </ac:spMkLst>
        </pc:spChg>
        <pc:spChg chg="del">
          <ac:chgData name="Aurelien Domont" userId="6da7715ce44349b3" providerId="LiveId" clId="{AABA1416-4740-4FEA-A91C-A3DACBE38F86}" dt="2023-11-03T02:32:46.729" v="3317" actId="478"/>
          <ac:spMkLst>
            <pc:docMk/>
            <pc:sldMk cId="1252826214" sldId="1711"/>
            <ac:spMk id="144" creationId="{C375A887-D5E3-4F99-9950-A79EB6CA9A6B}"/>
          </ac:spMkLst>
        </pc:spChg>
        <pc:spChg chg="del">
          <ac:chgData name="Aurelien Domont" userId="6da7715ce44349b3" providerId="LiveId" clId="{AABA1416-4740-4FEA-A91C-A3DACBE38F86}" dt="2023-11-03T02:32:46.729" v="3317" actId="478"/>
          <ac:spMkLst>
            <pc:docMk/>
            <pc:sldMk cId="1252826214" sldId="1711"/>
            <ac:spMk id="145" creationId="{D68A8DB0-4D69-4C87-A962-C8F9E969D524}"/>
          </ac:spMkLst>
        </pc:spChg>
        <pc:spChg chg="del">
          <ac:chgData name="Aurelien Domont" userId="6da7715ce44349b3" providerId="LiveId" clId="{AABA1416-4740-4FEA-A91C-A3DACBE38F86}" dt="2023-11-03T02:32:46.729" v="3317" actId="478"/>
          <ac:spMkLst>
            <pc:docMk/>
            <pc:sldMk cId="1252826214" sldId="1711"/>
            <ac:spMk id="146" creationId="{B027E49D-713A-4007-8722-5D14C2C7EACA}"/>
          </ac:spMkLst>
        </pc:spChg>
        <pc:spChg chg="del">
          <ac:chgData name="Aurelien Domont" userId="6da7715ce44349b3" providerId="LiveId" clId="{AABA1416-4740-4FEA-A91C-A3DACBE38F86}" dt="2023-11-03T02:32:46.729" v="3317" actId="478"/>
          <ac:spMkLst>
            <pc:docMk/>
            <pc:sldMk cId="1252826214" sldId="1711"/>
            <ac:spMk id="147" creationId="{8043C5E2-C7CB-4A63-B4D5-162D9FF00E21}"/>
          </ac:spMkLst>
        </pc:spChg>
        <pc:spChg chg="del">
          <ac:chgData name="Aurelien Domont" userId="6da7715ce44349b3" providerId="LiveId" clId="{AABA1416-4740-4FEA-A91C-A3DACBE38F86}" dt="2023-11-03T02:32:46.729" v="3317" actId="478"/>
          <ac:spMkLst>
            <pc:docMk/>
            <pc:sldMk cId="1252826214" sldId="1711"/>
            <ac:spMk id="148" creationId="{B55A0DD7-4E48-406D-93E4-0B3AE2F1CEF9}"/>
          </ac:spMkLst>
        </pc:spChg>
        <pc:spChg chg="del">
          <ac:chgData name="Aurelien Domont" userId="6da7715ce44349b3" providerId="LiveId" clId="{AABA1416-4740-4FEA-A91C-A3DACBE38F86}" dt="2023-11-03T02:32:46.729" v="3317" actId="478"/>
          <ac:spMkLst>
            <pc:docMk/>
            <pc:sldMk cId="1252826214" sldId="1711"/>
            <ac:spMk id="149" creationId="{91F4980C-1E3A-4BE7-A200-8DEF8ABE3F9D}"/>
          </ac:spMkLst>
        </pc:spChg>
        <pc:spChg chg="del">
          <ac:chgData name="Aurelien Domont" userId="6da7715ce44349b3" providerId="LiveId" clId="{AABA1416-4740-4FEA-A91C-A3DACBE38F86}" dt="2023-11-03T02:32:46.729" v="3317" actId="478"/>
          <ac:spMkLst>
            <pc:docMk/>
            <pc:sldMk cId="1252826214" sldId="1711"/>
            <ac:spMk id="150" creationId="{E211A3E5-A626-4167-82E1-6D2198386F44}"/>
          </ac:spMkLst>
        </pc:spChg>
        <pc:spChg chg="del">
          <ac:chgData name="Aurelien Domont" userId="6da7715ce44349b3" providerId="LiveId" clId="{AABA1416-4740-4FEA-A91C-A3DACBE38F86}" dt="2023-11-03T02:32:46.729" v="3317" actId="478"/>
          <ac:spMkLst>
            <pc:docMk/>
            <pc:sldMk cId="1252826214" sldId="1711"/>
            <ac:spMk id="151" creationId="{131EE606-1F8D-4B48-8188-352E524DF4AE}"/>
          </ac:spMkLst>
        </pc:spChg>
        <pc:spChg chg="del">
          <ac:chgData name="Aurelien Domont" userId="6da7715ce44349b3" providerId="LiveId" clId="{AABA1416-4740-4FEA-A91C-A3DACBE38F86}" dt="2023-11-03T02:32:46.729" v="3317" actId="478"/>
          <ac:spMkLst>
            <pc:docMk/>
            <pc:sldMk cId="1252826214" sldId="1711"/>
            <ac:spMk id="152" creationId="{7436FE4F-A3CC-4C95-902D-8B1D92D535B1}"/>
          </ac:spMkLst>
        </pc:spChg>
        <pc:spChg chg="del">
          <ac:chgData name="Aurelien Domont" userId="6da7715ce44349b3" providerId="LiveId" clId="{AABA1416-4740-4FEA-A91C-A3DACBE38F86}" dt="2023-11-03T02:32:46.729" v="3317" actId="478"/>
          <ac:spMkLst>
            <pc:docMk/>
            <pc:sldMk cId="1252826214" sldId="1711"/>
            <ac:spMk id="154" creationId="{78505EE0-DBC4-400C-A718-6C2C024583C9}"/>
          </ac:spMkLst>
        </pc:spChg>
        <pc:spChg chg="del">
          <ac:chgData name="Aurelien Domont" userId="6da7715ce44349b3" providerId="LiveId" clId="{AABA1416-4740-4FEA-A91C-A3DACBE38F86}" dt="2023-11-03T02:32:46.729" v="3317" actId="478"/>
          <ac:spMkLst>
            <pc:docMk/>
            <pc:sldMk cId="1252826214" sldId="1711"/>
            <ac:spMk id="156" creationId="{88B98B20-4520-41ED-9304-72DC955877E3}"/>
          </ac:spMkLst>
        </pc:spChg>
        <pc:spChg chg="del">
          <ac:chgData name="Aurelien Domont" userId="6da7715ce44349b3" providerId="LiveId" clId="{AABA1416-4740-4FEA-A91C-A3DACBE38F86}" dt="2023-11-03T02:32:46.729" v="3317" actId="478"/>
          <ac:spMkLst>
            <pc:docMk/>
            <pc:sldMk cId="1252826214" sldId="1711"/>
            <ac:spMk id="158" creationId="{9E8DA2CC-D49D-41A6-B0D6-42D3BDA7D0F4}"/>
          </ac:spMkLst>
        </pc:spChg>
        <pc:spChg chg="del">
          <ac:chgData name="Aurelien Domont" userId="6da7715ce44349b3" providerId="LiveId" clId="{AABA1416-4740-4FEA-A91C-A3DACBE38F86}" dt="2023-11-03T02:32:46.729" v="3317" actId="478"/>
          <ac:spMkLst>
            <pc:docMk/>
            <pc:sldMk cId="1252826214" sldId="1711"/>
            <ac:spMk id="160" creationId="{5C3FA1B3-B4AC-48D4-B714-2D1BA93D0790}"/>
          </ac:spMkLst>
        </pc:spChg>
        <pc:spChg chg="del">
          <ac:chgData name="Aurelien Domont" userId="6da7715ce44349b3" providerId="LiveId" clId="{AABA1416-4740-4FEA-A91C-A3DACBE38F86}" dt="2023-11-03T02:32:46.729" v="3317" actId="478"/>
          <ac:spMkLst>
            <pc:docMk/>
            <pc:sldMk cId="1252826214" sldId="1711"/>
            <ac:spMk id="161" creationId="{541E197F-4044-4204-8FDA-395AE323CACE}"/>
          </ac:spMkLst>
        </pc:spChg>
        <pc:spChg chg="del">
          <ac:chgData name="Aurelien Domont" userId="6da7715ce44349b3" providerId="LiveId" clId="{AABA1416-4740-4FEA-A91C-A3DACBE38F86}" dt="2023-11-03T02:32:46.729" v="3317" actId="478"/>
          <ac:spMkLst>
            <pc:docMk/>
            <pc:sldMk cId="1252826214" sldId="1711"/>
            <ac:spMk id="162" creationId="{87E0E64E-A590-4A08-8106-4F02B5C7D002}"/>
          </ac:spMkLst>
        </pc:spChg>
        <pc:spChg chg="del">
          <ac:chgData name="Aurelien Domont" userId="6da7715ce44349b3" providerId="LiveId" clId="{AABA1416-4740-4FEA-A91C-A3DACBE38F86}" dt="2023-11-03T02:32:46.729" v="3317" actId="478"/>
          <ac:spMkLst>
            <pc:docMk/>
            <pc:sldMk cId="1252826214" sldId="1711"/>
            <ac:spMk id="163" creationId="{71EA5F10-6A1F-4BE6-B877-E41B6C053DD0}"/>
          </ac:spMkLst>
        </pc:spChg>
        <pc:spChg chg="del">
          <ac:chgData name="Aurelien Domont" userId="6da7715ce44349b3" providerId="LiveId" clId="{AABA1416-4740-4FEA-A91C-A3DACBE38F86}" dt="2023-11-03T02:32:46.729" v="3317" actId="478"/>
          <ac:spMkLst>
            <pc:docMk/>
            <pc:sldMk cId="1252826214" sldId="1711"/>
            <ac:spMk id="164" creationId="{F0F68B0B-B377-4B7D-9268-E3F776C48BF9}"/>
          </ac:spMkLst>
        </pc:spChg>
        <pc:spChg chg="del">
          <ac:chgData name="Aurelien Domont" userId="6da7715ce44349b3" providerId="LiveId" clId="{AABA1416-4740-4FEA-A91C-A3DACBE38F86}" dt="2023-11-03T02:32:46.729" v="3317" actId="478"/>
          <ac:spMkLst>
            <pc:docMk/>
            <pc:sldMk cId="1252826214" sldId="1711"/>
            <ac:spMk id="165" creationId="{C5E2B2CD-FB89-4C8F-B686-E9E311344422}"/>
          </ac:spMkLst>
        </pc:spChg>
        <pc:spChg chg="del">
          <ac:chgData name="Aurelien Domont" userId="6da7715ce44349b3" providerId="LiveId" clId="{AABA1416-4740-4FEA-A91C-A3DACBE38F86}" dt="2023-11-03T02:32:46.729" v="3317" actId="478"/>
          <ac:spMkLst>
            <pc:docMk/>
            <pc:sldMk cId="1252826214" sldId="1711"/>
            <ac:spMk id="166" creationId="{08CE1BAD-B909-4C15-B25E-0DB0122FF7B0}"/>
          </ac:spMkLst>
        </pc:spChg>
        <pc:spChg chg="del">
          <ac:chgData name="Aurelien Domont" userId="6da7715ce44349b3" providerId="LiveId" clId="{AABA1416-4740-4FEA-A91C-A3DACBE38F86}" dt="2023-11-03T02:32:46.729" v="3317" actId="478"/>
          <ac:spMkLst>
            <pc:docMk/>
            <pc:sldMk cId="1252826214" sldId="1711"/>
            <ac:spMk id="167" creationId="{DA557A7B-858E-40EE-A7F1-8A77F519D6EA}"/>
          </ac:spMkLst>
        </pc:spChg>
        <pc:spChg chg="del">
          <ac:chgData name="Aurelien Domont" userId="6da7715ce44349b3" providerId="LiveId" clId="{AABA1416-4740-4FEA-A91C-A3DACBE38F86}" dt="2023-11-03T02:32:46.729" v="3317" actId="478"/>
          <ac:spMkLst>
            <pc:docMk/>
            <pc:sldMk cId="1252826214" sldId="1711"/>
            <ac:spMk id="168" creationId="{01515CE9-46BA-4B0A-951F-C33D9C9A402F}"/>
          </ac:spMkLst>
        </pc:spChg>
        <pc:spChg chg="del">
          <ac:chgData name="Aurelien Domont" userId="6da7715ce44349b3" providerId="LiveId" clId="{AABA1416-4740-4FEA-A91C-A3DACBE38F86}" dt="2023-11-03T02:32:46.729" v="3317" actId="478"/>
          <ac:spMkLst>
            <pc:docMk/>
            <pc:sldMk cId="1252826214" sldId="1711"/>
            <ac:spMk id="169" creationId="{3F8CDBC1-9629-45C2-A85E-CA02DB9041EA}"/>
          </ac:spMkLst>
        </pc:spChg>
        <pc:spChg chg="del">
          <ac:chgData name="Aurelien Domont" userId="6da7715ce44349b3" providerId="LiveId" clId="{AABA1416-4740-4FEA-A91C-A3DACBE38F86}" dt="2023-11-03T02:32:46.729" v="3317" actId="478"/>
          <ac:spMkLst>
            <pc:docMk/>
            <pc:sldMk cId="1252826214" sldId="1711"/>
            <ac:spMk id="171" creationId="{963AD41B-26F5-4D47-AD53-8AC2972B2A93}"/>
          </ac:spMkLst>
        </pc:spChg>
        <pc:spChg chg="del">
          <ac:chgData name="Aurelien Domont" userId="6da7715ce44349b3" providerId="LiveId" clId="{AABA1416-4740-4FEA-A91C-A3DACBE38F86}" dt="2023-11-03T02:32:46.729" v="3317" actId="478"/>
          <ac:spMkLst>
            <pc:docMk/>
            <pc:sldMk cId="1252826214" sldId="1711"/>
            <ac:spMk id="172" creationId="{A95BECF4-65E0-4E20-8E81-BF2D70CA24FA}"/>
          </ac:spMkLst>
        </pc:spChg>
        <pc:spChg chg="del">
          <ac:chgData name="Aurelien Domont" userId="6da7715ce44349b3" providerId="LiveId" clId="{AABA1416-4740-4FEA-A91C-A3DACBE38F86}" dt="2023-11-03T02:32:46.729" v="3317" actId="478"/>
          <ac:spMkLst>
            <pc:docMk/>
            <pc:sldMk cId="1252826214" sldId="1711"/>
            <ac:spMk id="173" creationId="{A82C2CB6-9C1B-463B-B201-2EDC9A84F804}"/>
          </ac:spMkLst>
        </pc:spChg>
        <pc:spChg chg="del">
          <ac:chgData name="Aurelien Domont" userId="6da7715ce44349b3" providerId="LiveId" clId="{AABA1416-4740-4FEA-A91C-A3DACBE38F86}" dt="2023-11-03T02:32:46.729" v="3317" actId="478"/>
          <ac:spMkLst>
            <pc:docMk/>
            <pc:sldMk cId="1252826214" sldId="1711"/>
            <ac:spMk id="174" creationId="{F13E0817-830A-4419-9E5B-A121B77DA6DD}"/>
          </ac:spMkLst>
        </pc:spChg>
        <pc:spChg chg="del">
          <ac:chgData name="Aurelien Domont" userId="6da7715ce44349b3" providerId="LiveId" clId="{AABA1416-4740-4FEA-A91C-A3DACBE38F86}" dt="2023-11-03T02:32:46.729" v="3317" actId="478"/>
          <ac:spMkLst>
            <pc:docMk/>
            <pc:sldMk cId="1252826214" sldId="1711"/>
            <ac:spMk id="175" creationId="{8E6C7D94-2CCA-4C44-B3CB-82E170208E8E}"/>
          </ac:spMkLst>
        </pc:spChg>
        <pc:spChg chg="del">
          <ac:chgData name="Aurelien Domont" userId="6da7715ce44349b3" providerId="LiveId" clId="{AABA1416-4740-4FEA-A91C-A3DACBE38F86}" dt="2023-11-03T02:32:46.729" v="3317" actId="478"/>
          <ac:spMkLst>
            <pc:docMk/>
            <pc:sldMk cId="1252826214" sldId="1711"/>
            <ac:spMk id="176" creationId="{D658C2E5-253C-49B8-9139-B1A75693B43B}"/>
          </ac:spMkLst>
        </pc:spChg>
        <pc:spChg chg="del">
          <ac:chgData name="Aurelien Domont" userId="6da7715ce44349b3" providerId="LiveId" clId="{AABA1416-4740-4FEA-A91C-A3DACBE38F86}" dt="2023-11-03T02:32:46.729" v="3317" actId="478"/>
          <ac:spMkLst>
            <pc:docMk/>
            <pc:sldMk cId="1252826214" sldId="1711"/>
            <ac:spMk id="177" creationId="{59202752-5754-4DE6-B2D6-DF32F10E5DC8}"/>
          </ac:spMkLst>
        </pc:spChg>
        <pc:spChg chg="del">
          <ac:chgData name="Aurelien Domont" userId="6da7715ce44349b3" providerId="LiveId" clId="{AABA1416-4740-4FEA-A91C-A3DACBE38F86}" dt="2023-11-03T02:32:46.729" v="3317" actId="478"/>
          <ac:spMkLst>
            <pc:docMk/>
            <pc:sldMk cId="1252826214" sldId="1711"/>
            <ac:spMk id="178" creationId="{7D1A9FB2-D060-4515-BD88-6FCAEAF225BE}"/>
          </ac:spMkLst>
        </pc:spChg>
        <pc:spChg chg="del">
          <ac:chgData name="Aurelien Domont" userId="6da7715ce44349b3" providerId="LiveId" clId="{AABA1416-4740-4FEA-A91C-A3DACBE38F86}" dt="2023-11-03T02:32:46.729" v="3317" actId="478"/>
          <ac:spMkLst>
            <pc:docMk/>
            <pc:sldMk cId="1252826214" sldId="1711"/>
            <ac:spMk id="179" creationId="{A4200E5E-8CC9-48B5-AA45-0716870EB5D3}"/>
          </ac:spMkLst>
        </pc:spChg>
        <pc:spChg chg="del">
          <ac:chgData name="Aurelien Domont" userId="6da7715ce44349b3" providerId="LiveId" clId="{AABA1416-4740-4FEA-A91C-A3DACBE38F86}" dt="2023-11-03T02:32:46.729" v="3317" actId="478"/>
          <ac:spMkLst>
            <pc:docMk/>
            <pc:sldMk cId="1252826214" sldId="1711"/>
            <ac:spMk id="180" creationId="{88387600-1A81-43F5-A5F6-E595CC546449}"/>
          </ac:spMkLst>
        </pc:spChg>
        <pc:spChg chg="del">
          <ac:chgData name="Aurelien Domont" userId="6da7715ce44349b3" providerId="LiveId" clId="{AABA1416-4740-4FEA-A91C-A3DACBE38F86}" dt="2023-11-03T02:32:46.729" v="3317" actId="478"/>
          <ac:spMkLst>
            <pc:docMk/>
            <pc:sldMk cId="1252826214" sldId="1711"/>
            <ac:spMk id="181" creationId="{992FA9DF-63EC-429A-BF35-AE164E2FF638}"/>
          </ac:spMkLst>
        </pc:spChg>
        <pc:spChg chg="del">
          <ac:chgData name="Aurelien Domont" userId="6da7715ce44349b3" providerId="LiveId" clId="{AABA1416-4740-4FEA-A91C-A3DACBE38F86}" dt="2023-11-03T02:32:46.729" v="3317" actId="478"/>
          <ac:spMkLst>
            <pc:docMk/>
            <pc:sldMk cId="1252826214" sldId="1711"/>
            <ac:spMk id="182" creationId="{92554E69-034D-4A5C-9380-796DF5D21CBE}"/>
          </ac:spMkLst>
        </pc:spChg>
        <pc:spChg chg="del">
          <ac:chgData name="Aurelien Domont" userId="6da7715ce44349b3" providerId="LiveId" clId="{AABA1416-4740-4FEA-A91C-A3DACBE38F86}" dt="2023-11-03T02:32:46.729" v="3317" actId="478"/>
          <ac:spMkLst>
            <pc:docMk/>
            <pc:sldMk cId="1252826214" sldId="1711"/>
            <ac:spMk id="183" creationId="{D33F1956-7744-4394-A0B6-5DC6187179A1}"/>
          </ac:spMkLst>
        </pc:spChg>
        <pc:spChg chg="del">
          <ac:chgData name="Aurelien Domont" userId="6da7715ce44349b3" providerId="LiveId" clId="{AABA1416-4740-4FEA-A91C-A3DACBE38F86}" dt="2023-11-03T02:32:46.729" v="3317" actId="478"/>
          <ac:spMkLst>
            <pc:docMk/>
            <pc:sldMk cId="1252826214" sldId="1711"/>
            <ac:spMk id="184" creationId="{C4D285CB-4C4F-400C-B984-87DC8A9E1D18}"/>
          </ac:spMkLst>
        </pc:spChg>
        <pc:spChg chg="del">
          <ac:chgData name="Aurelien Domont" userId="6da7715ce44349b3" providerId="LiveId" clId="{AABA1416-4740-4FEA-A91C-A3DACBE38F86}" dt="2023-11-03T02:32:46.729" v="3317" actId="478"/>
          <ac:spMkLst>
            <pc:docMk/>
            <pc:sldMk cId="1252826214" sldId="1711"/>
            <ac:spMk id="185" creationId="{2BE5A517-FA3C-44CF-972A-C5B15864EF7F}"/>
          </ac:spMkLst>
        </pc:spChg>
        <pc:spChg chg="del">
          <ac:chgData name="Aurelien Domont" userId="6da7715ce44349b3" providerId="LiveId" clId="{AABA1416-4740-4FEA-A91C-A3DACBE38F86}" dt="2023-11-03T02:32:46.729" v="3317" actId="478"/>
          <ac:spMkLst>
            <pc:docMk/>
            <pc:sldMk cId="1252826214" sldId="1711"/>
            <ac:spMk id="186" creationId="{2AF56B3E-A4A0-4E78-9F27-6E1F86480A6E}"/>
          </ac:spMkLst>
        </pc:spChg>
        <pc:spChg chg="del">
          <ac:chgData name="Aurelien Domont" userId="6da7715ce44349b3" providerId="LiveId" clId="{AABA1416-4740-4FEA-A91C-A3DACBE38F86}" dt="2023-11-03T02:32:46.729" v="3317" actId="478"/>
          <ac:spMkLst>
            <pc:docMk/>
            <pc:sldMk cId="1252826214" sldId="1711"/>
            <ac:spMk id="187" creationId="{65BAB392-D000-4FDD-8FB1-AE51D60AF3F4}"/>
          </ac:spMkLst>
        </pc:spChg>
        <pc:spChg chg="del">
          <ac:chgData name="Aurelien Domont" userId="6da7715ce44349b3" providerId="LiveId" clId="{AABA1416-4740-4FEA-A91C-A3DACBE38F86}" dt="2023-11-03T02:32:46.729" v="3317" actId="478"/>
          <ac:spMkLst>
            <pc:docMk/>
            <pc:sldMk cId="1252826214" sldId="1711"/>
            <ac:spMk id="188" creationId="{D02BDEA7-490D-491D-ADE1-354D74062D97}"/>
          </ac:spMkLst>
        </pc:spChg>
        <pc:spChg chg="del">
          <ac:chgData name="Aurelien Domont" userId="6da7715ce44349b3" providerId="LiveId" clId="{AABA1416-4740-4FEA-A91C-A3DACBE38F86}" dt="2023-11-03T02:32:46.729" v="3317" actId="478"/>
          <ac:spMkLst>
            <pc:docMk/>
            <pc:sldMk cId="1252826214" sldId="1711"/>
            <ac:spMk id="189" creationId="{E6CC3D2F-DB61-47E2-8F82-35A70A7033D1}"/>
          </ac:spMkLst>
        </pc:spChg>
        <pc:spChg chg="del">
          <ac:chgData name="Aurelien Domont" userId="6da7715ce44349b3" providerId="LiveId" clId="{AABA1416-4740-4FEA-A91C-A3DACBE38F86}" dt="2023-11-03T02:32:46.729" v="3317" actId="478"/>
          <ac:spMkLst>
            <pc:docMk/>
            <pc:sldMk cId="1252826214" sldId="1711"/>
            <ac:spMk id="190" creationId="{A13D6358-E032-4D42-8B3A-BB647533A52A}"/>
          </ac:spMkLst>
        </pc:spChg>
        <pc:spChg chg="del">
          <ac:chgData name="Aurelien Domont" userId="6da7715ce44349b3" providerId="LiveId" clId="{AABA1416-4740-4FEA-A91C-A3DACBE38F86}" dt="2023-11-03T02:32:46.729" v="3317" actId="478"/>
          <ac:spMkLst>
            <pc:docMk/>
            <pc:sldMk cId="1252826214" sldId="1711"/>
            <ac:spMk id="191" creationId="{2B54C7EB-4521-4D8E-8CC8-3C3AFB6C9D5D}"/>
          </ac:spMkLst>
        </pc:spChg>
        <pc:spChg chg="del">
          <ac:chgData name="Aurelien Domont" userId="6da7715ce44349b3" providerId="LiveId" clId="{AABA1416-4740-4FEA-A91C-A3DACBE38F86}" dt="2023-11-03T02:32:46.729" v="3317" actId="478"/>
          <ac:spMkLst>
            <pc:docMk/>
            <pc:sldMk cId="1252826214" sldId="1711"/>
            <ac:spMk id="192" creationId="{56F9B48F-62FA-48FD-A47B-AEF05EC56DEE}"/>
          </ac:spMkLst>
        </pc:spChg>
        <pc:spChg chg="del">
          <ac:chgData name="Aurelien Domont" userId="6da7715ce44349b3" providerId="LiveId" clId="{AABA1416-4740-4FEA-A91C-A3DACBE38F86}" dt="2023-11-03T02:32:46.729" v="3317" actId="478"/>
          <ac:spMkLst>
            <pc:docMk/>
            <pc:sldMk cId="1252826214" sldId="1711"/>
            <ac:spMk id="193" creationId="{4462D747-86EA-41CA-8F26-DE6608A116F0}"/>
          </ac:spMkLst>
        </pc:spChg>
        <pc:spChg chg="del">
          <ac:chgData name="Aurelien Domont" userId="6da7715ce44349b3" providerId="LiveId" clId="{AABA1416-4740-4FEA-A91C-A3DACBE38F86}" dt="2023-11-03T02:32:46.729" v="3317" actId="478"/>
          <ac:spMkLst>
            <pc:docMk/>
            <pc:sldMk cId="1252826214" sldId="1711"/>
            <ac:spMk id="194" creationId="{DBBD5777-1E56-4ABE-BA16-5C74CE9A0EA7}"/>
          </ac:spMkLst>
        </pc:spChg>
        <pc:spChg chg="del">
          <ac:chgData name="Aurelien Domont" userId="6da7715ce44349b3" providerId="LiveId" clId="{AABA1416-4740-4FEA-A91C-A3DACBE38F86}" dt="2023-11-03T02:32:46.729" v="3317" actId="478"/>
          <ac:spMkLst>
            <pc:docMk/>
            <pc:sldMk cId="1252826214" sldId="1711"/>
            <ac:spMk id="195" creationId="{7D7286B1-9422-4310-B4C2-615AF19EAACA}"/>
          </ac:spMkLst>
        </pc:spChg>
        <pc:spChg chg="del">
          <ac:chgData name="Aurelien Domont" userId="6da7715ce44349b3" providerId="LiveId" clId="{AABA1416-4740-4FEA-A91C-A3DACBE38F86}" dt="2023-11-03T02:32:46.729" v="3317" actId="478"/>
          <ac:spMkLst>
            <pc:docMk/>
            <pc:sldMk cId="1252826214" sldId="1711"/>
            <ac:spMk id="196" creationId="{D40F5B22-E2AA-4258-9265-F1FF9ED960F4}"/>
          </ac:spMkLst>
        </pc:spChg>
        <pc:spChg chg="del">
          <ac:chgData name="Aurelien Domont" userId="6da7715ce44349b3" providerId="LiveId" clId="{AABA1416-4740-4FEA-A91C-A3DACBE38F86}" dt="2023-11-03T02:32:46.729" v="3317" actId="478"/>
          <ac:spMkLst>
            <pc:docMk/>
            <pc:sldMk cId="1252826214" sldId="1711"/>
            <ac:spMk id="197" creationId="{AD4D240B-D50A-4D70-8C0B-977F83984D3A}"/>
          </ac:spMkLst>
        </pc:spChg>
        <pc:spChg chg="del">
          <ac:chgData name="Aurelien Domont" userId="6da7715ce44349b3" providerId="LiveId" clId="{AABA1416-4740-4FEA-A91C-A3DACBE38F86}" dt="2023-11-03T02:32:46.729" v="3317" actId="478"/>
          <ac:spMkLst>
            <pc:docMk/>
            <pc:sldMk cId="1252826214" sldId="1711"/>
            <ac:spMk id="198" creationId="{6CE44318-CD7E-445D-B758-E7779777C82F}"/>
          </ac:spMkLst>
        </pc:spChg>
        <pc:spChg chg="del">
          <ac:chgData name="Aurelien Domont" userId="6da7715ce44349b3" providerId="LiveId" clId="{AABA1416-4740-4FEA-A91C-A3DACBE38F86}" dt="2023-11-03T02:32:46.729" v="3317" actId="478"/>
          <ac:spMkLst>
            <pc:docMk/>
            <pc:sldMk cId="1252826214" sldId="1711"/>
            <ac:spMk id="199" creationId="{1F0F724B-E44F-41E4-8A14-AE2C600D3B37}"/>
          </ac:spMkLst>
        </pc:spChg>
        <pc:spChg chg="del">
          <ac:chgData name="Aurelien Domont" userId="6da7715ce44349b3" providerId="LiveId" clId="{AABA1416-4740-4FEA-A91C-A3DACBE38F86}" dt="2023-11-03T02:32:46.729" v="3317" actId="478"/>
          <ac:spMkLst>
            <pc:docMk/>
            <pc:sldMk cId="1252826214" sldId="1711"/>
            <ac:spMk id="200" creationId="{86E37F85-C5A4-488E-B339-0F0F15565748}"/>
          </ac:spMkLst>
        </pc:spChg>
        <pc:spChg chg="del">
          <ac:chgData name="Aurelien Domont" userId="6da7715ce44349b3" providerId="LiveId" clId="{AABA1416-4740-4FEA-A91C-A3DACBE38F86}" dt="2023-11-03T02:32:46.729" v="3317" actId="478"/>
          <ac:spMkLst>
            <pc:docMk/>
            <pc:sldMk cId="1252826214" sldId="1711"/>
            <ac:spMk id="201" creationId="{B1F3E296-E0F1-42B3-8EB5-18834C3DEF2D}"/>
          </ac:spMkLst>
        </pc:spChg>
        <pc:spChg chg="del">
          <ac:chgData name="Aurelien Domont" userId="6da7715ce44349b3" providerId="LiveId" clId="{AABA1416-4740-4FEA-A91C-A3DACBE38F86}" dt="2023-11-03T02:32:46.729" v="3317" actId="478"/>
          <ac:spMkLst>
            <pc:docMk/>
            <pc:sldMk cId="1252826214" sldId="1711"/>
            <ac:spMk id="202" creationId="{BCB202AA-2A16-4C5C-AA67-6AFAFA8F6938}"/>
          </ac:spMkLst>
        </pc:spChg>
        <pc:spChg chg="del">
          <ac:chgData name="Aurelien Domont" userId="6da7715ce44349b3" providerId="LiveId" clId="{AABA1416-4740-4FEA-A91C-A3DACBE38F86}" dt="2023-11-03T02:32:46.729" v="3317" actId="478"/>
          <ac:spMkLst>
            <pc:docMk/>
            <pc:sldMk cId="1252826214" sldId="1711"/>
            <ac:spMk id="203" creationId="{0C93BDFC-9980-4906-BF18-DAD7D5B3E82D}"/>
          </ac:spMkLst>
        </pc:spChg>
        <pc:spChg chg="del">
          <ac:chgData name="Aurelien Domont" userId="6da7715ce44349b3" providerId="LiveId" clId="{AABA1416-4740-4FEA-A91C-A3DACBE38F86}" dt="2023-11-03T02:32:46.729" v="3317" actId="478"/>
          <ac:spMkLst>
            <pc:docMk/>
            <pc:sldMk cId="1252826214" sldId="1711"/>
            <ac:spMk id="204" creationId="{2483B080-5A2E-4F13-B9A0-DEDEF8079900}"/>
          </ac:spMkLst>
        </pc:spChg>
        <pc:spChg chg="del">
          <ac:chgData name="Aurelien Domont" userId="6da7715ce44349b3" providerId="LiveId" clId="{AABA1416-4740-4FEA-A91C-A3DACBE38F86}" dt="2023-11-03T02:32:46.729" v="3317" actId="478"/>
          <ac:spMkLst>
            <pc:docMk/>
            <pc:sldMk cId="1252826214" sldId="1711"/>
            <ac:spMk id="205" creationId="{7F1B88CC-77FA-4556-9E9A-EBE75920496C}"/>
          </ac:spMkLst>
        </pc:spChg>
        <pc:spChg chg="del">
          <ac:chgData name="Aurelien Domont" userId="6da7715ce44349b3" providerId="LiveId" clId="{AABA1416-4740-4FEA-A91C-A3DACBE38F86}" dt="2023-11-03T02:32:46.729" v="3317" actId="478"/>
          <ac:spMkLst>
            <pc:docMk/>
            <pc:sldMk cId="1252826214" sldId="1711"/>
            <ac:spMk id="206" creationId="{003FC4C7-BA5E-490B-A4F1-1C0EFED6FB87}"/>
          </ac:spMkLst>
        </pc:spChg>
        <pc:spChg chg="del">
          <ac:chgData name="Aurelien Domont" userId="6da7715ce44349b3" providerId="LiveId" clId="{AABA1416-4740-4FEA-A91C-A3DACBE38F86}" dt="2023-11-03T02:32:46.729" v="3317" actId="478"/>
          <ac:spMkLst>
            <pc:docMk/>
            <pc:sldMk cId="1252826214" sldId="1711"/>
            <ac:spMk id="207" creationId="{9BD2EF94-3A1F-4B1E-8B71-180E83DE23F4}"/>
          </ac:spMkLst>
        </pc:spChg>
        <pc:spChg chg="del">
          <ac:chgData name="Aurelien Domont" userId="6da7715ce44349b3" providerId="LiveId" clId="{AABA1416-4740-4FEA-A91C-A3DACBE38F86}" dt="2023-11-03T02:32:46.729" v="3317" actId="478"/>
          <ac:spMkLst>
            <pc:docMk/>
            <pc:sldMk cId="1252826214" sldId="1711"/>
            <ac:spMk id="208" creationId="{EAEDBD41-082E-45BA-8113-5C661357A1E7}"/>
          </ac:spMkLst>
        </pc:spChg>
        <pc:spChg chg="del">
          <ac:chgData name="Aurelien Domont" userId="6da7715ce44349b3" providerId="LiveId" clId="{AABA1416-4740-4FEA-A91C-A3DACBE38F86}" dt="2023-11-03T02:32:46.729" v="3317" actId="478"/>
          <ac:spMkLst>
            <pc:docMk/>
            <pc:sldMk cId="1252826214" sldId="1711"/>
            <ac:spMk id="209" creationId="{BC07ED43-92C0-4463-BE91-75D378245AC3}"/>
          </ac:spMkLst>
        </pc:spChg>
        <pc:spChg chg="del">
          <ac:chgData name="Aurelien Domont" userId="6da7715ce44349b3" providerId="LiveId" clId="{AABA1416-4740-4FEA-A91C-A3DACBE38F86}" dt="2023-11-03T02:32:46.729" v="3317" actId="478"/>
          <ac:spMkLst>
            <pc:docMk/>
            <pc:sldMk cId="1252826214" sldId="1711"/>
            <ac:spMk id="210" creationId="{193E87B5-9C63-4375-B210-A66A1AFCCF6F}"/>
          </ac:spMkLst>
        </pc:spChg>
        <pc:spChg chg="del">
          <ac:chgData name="Aurelien Domont" userId="6da7715ce44349b3" providerId="LiveId" clId="{AABA1416-4740-4FEA-A91C-A3DACBE38F86}" dt="2023-11-03T02:32:46.729" v="3317" actId="478"/>
          <ac:spMkLst>
            <pc:docMk/>
            <pc:sldMk cId="1252826214" sldId="1711"/>
            <ac:spMk id="211" creationId="{793AFA17-087D-46AE-869B-60FF321E751B}"/>
          </ac:spMkLst>
        </pc:spChg>
        <pc:spChg chg="del">
          <ac:chgData name="Aurelien Domont" userId="6da7715ce44349b3" providerId="LiveId" clId="{AABA1416-4740-4FEA-A91C-A3DACBE38F86}" dt="2023-11-03T02:32:46.729" v="3317" actId="478"/>
          <ac:spMkLst>
            <pc:docMk/>
            <pc:sldMk cId="1252826214" sldId="1711"/>
            <ac:spMk id="212" creationId="{84307B0E-2C20-4123-9CAA-1D24370C93CD}"/>
          </ac:spMkLst>
        </pc:spChg>
        <pc:spChg chg="del">
          <ac:chgData name="Aurelien Domont" userId="6da7715ce44349b3" providerId="LiveId" clId="{AABA1416-4740-4FEA-A91C-A3DACBE38F86}" dt="2023-11-03T02:32:46.729" v="3317" actId="478"/>
          <ac:spMkLst>
            <pc:docMk/>
            <pc:sldMk cId="1252826214" sldId="1711"/>
            <ac:spMk id="213" creationId="{77A30CF6-910C-42F4-A2AF-820286EDA0EC}"/>
          </ac:spMkLst>
        </pc:spChg>
        <pc:spChg chg="del">
          <ac:chgData name="Aurelien Domont" userId="6da7715ce44349b3" providerId="LiveId" clId="{AABA1416-4740-4FEA-A91C-A3DACBE38F86}" dt="2023-11-03T02:32:46.729" v="3317" actId="478"/>
          <ac:spMkLst>
            <pc:docMk/>
            <pc:sldMk cId="1252826214" sldId="1711"/>
            <ac:spMk id="214" creationId="{3F674640-2E1D-4DFF-B01D-3A3488930238}"/>
          </ac:spMkLst>
        </pc:spChg>
        <pc:spChg chg="del">
          <ac:chgData name="Aurelien Domont" userId="6da7715ce44349b3" providerId="LiveId" clId="{AABA1416-4740-4FEA-A91C-A3DACBE38F86}" dt="2023-11-03T02:32:46.729" v="3317" actId="478"/>
          <ac:spMkLst>
            <pc:docMk/>
            <pc:sldMk cId="1252826214" sldId="1711"/>
            <ac:spMk id="215" creationId="{85D81B0A-8416-497A-99DC-67F35F0AD3D9}"/>
          </ac:spMkLst>
        </pc:spChg>
        <pc:spChg chg="del">
          <ac:chgData name="Aurelien Domont" userId="6da7715ce44349b3" providerId="LiveId" clId="{AABA1416-4740-4FEA-A91C-A3DACBE38F86}" dt="2023-11-03T02:32:46.729" v="3317" actId="478"/>
          <ac:spMkLst>
            <pc:docMk/>
            <pc:sldMk cId="1252826214" sldId="1711"/>
            <ac:spMk id="216" creationId="{C18ABAB0-2722-4783-84A2-5634D23EAA75}"/>
          </ac:spMkLst>
        </pc:spChg>
        <pc:spChg chg="del">
          <ac:chgData name="Aurelien Domont" userId="6da7715ce44349b3" providerId="LiveId" clId="{AABA1416-4740-4FEA-A91C-A3DACBE38F86}" dt="2023-11-03T02:32:46.729" v="3317" actId="478"/>
          <ac:spMkLst>
            <pc:docMk/>
            <pc:sldMk cId="1252826214" sldId="1711"/>
            <ac:spMk id="217" creationId="{EFCB03DB-03D6-4A91-8CBD-792B0C10DE69}"/>
          </ac:spMkLst>
        </pc:spChg>
        <pc:spChg chg="del">
          <ac:chgData name="Aurelien Domont" userId="6da7715ce44349b3" providerId="LiveId" clId="{AABA1416-4740-4FEA-A91C-A3DACBE38F86}" dt="2023-11-03T02:32:46.729" v="3317" actId="478"/>
          <ac:spMkLst>
            <pc:docMk/>
            <pc:sldMk cId="1252826214" sldId="1711"/>
            <ac:spMk id="218" creationId="{C59BD9FB-1B30-423F-B1D7-751A58E65F2D}"/>
          </ac:spMkLst>
        </pc:spChg>
        <pc:spChg chg="del">
          <ac:chgData name="Aurelien Domont" userId="6da7715ce44349b3" providerId="LiveId" clId="{AABA1416-4740-4FEA-A91C-A3DACBE38F86}" dt="2023-11-03T02:32:46.729" v="3317" actId="478"/>
          <ac:spMkLst>
            <pc:docMk/>
            <pc:sldMk cId="1252826214" sldId="1711"/>
            <ac:spMk id="219" creationId="{EFA08614-7E06-47B4-99AF-2865D4F47977}"/>
          </ac:spMkLst>
        </pc:spChg>
        <pc:spChg chg="del">
          <ac:chgData name="Aurelien Domont" userId="6da7715ce44349b3" providerId="LiveId" clId="{AABA1416-4740-4FEA-A91C-A3DACBE38F86}" dt="2023-11-03T02:32:46.729" v="3317" actId="478"/>
          <ac:spMkLst>
            <pc:docMk/>
            <pc:sldMk cId="1252826214" sldId="1711"/>
            <ac:spMk id="220" creationId="{444A65E3-4F6F-4AFB-87EC-33F20023A968}"/>
          </ac:spMkLst>
        </pc:spChg>
        <pc:spChg chg="del">
          <ac:chgData name="Aurelien Domont" userId="6da7715ce44349b3" providerId="LiveId" clId="{AABA1416-4740-4FEA-A91C-A3DACBE38F86}" dt="2023-11-03T02:32:46.729" v="3317" actId="478"/>
          <ac:spMkLst>
            <pc:docMk/>
            <pc:sldMk cId="1252826214" sldId="1711"/>
            <ac:spMk id="221" creationId="{E4377BC2-14F9-4CD6-A14C-C44A4E3AA617}"/>
          </ac:spMkLst>
        </pc:spChg>
        <pc:spChg chg="del">
          <ac:chgData name="Aurelien Domont" userId="6da7715ce44349b3" providerId="LiveId" clId="{AABA1416-4740-4FEA-A91C-A3DACBE38F86}" dt="2023-11-03T02:32:46.729" v="3317" actId="478"/>
          <ac:spMkLst>
            <pc:docMk/>
            <pc:sldMk cId="1252826214" sldId="1711"/>
            <ac:spMk id="222" creationId="{5CCF650A-0F72-4561-8E58-2343C3DBFEBE}"/>
          </ac:spMkLst>
        </pc:spChg>
        <pc:spChg chg="del">
          <ac:chgData name="Aurelien Domont" userId="6da7715ce44349b3" providerId="LiveId" clId="{AABA1416-4740-4FEA-A91C-A3DACBE38F86}" dt="2023-11-03T02:32:46.729" v="3317" actId="478"/>
          <ac:spMkLst>
            <pc:docMk/>
            <pc:sldMk cId="1252826214" sldId="1711"/>
            <ac:spMk id="223" creationId="{63CA195B-A87C-444E-8191-3ECC991AB875}"/>
          </ac:spMkLst>
        </pc:spChg>
        <pc:spChg chg="del">
          <ac:chgData name="Aurelien Domont" userId="6da7715ce44349b3" providerId="LiveId" clId="{AABA1416-4740-4FEA-A91C-A3DACBE38F86}" dt="2023-11-03T02:32:46.729" v="3317" actId="478"/>
          <ac:spMkLst>
            <pc:docMk/>
            <pc:sldMk cId="1252826214" sldId="1711"/>
            <ac:spMk id="224" creationId="{1BF71304-587F-4508-A321-52BEFDF494DC}"/>
          </ac:spMkLst>
        </pc:spChg>
        <pc:spChg chg="del">
          <ac:chgData name="Aurelien Domont" userId="6da7715ce44349b3" providerId="LiveId" clId="{AABA1416-4740-4FEA-A91C-A3DACBE38F86}" dt="2023-11-03T02:32:46.729" v="3317" actId="478"/>
          <ac:spMkLst>
            <pc:docMk/>
            <pc:sldMk cId="1252826214" sldId="1711"/>
            <ac:spMk id="225" creationId="{D74CE2DA-D7AA-4661-A52B-C9D5B3290A9A}"/>
          </ac:spMkLst>
        </pc:spChg>
        <pc:spChg chg="del">
          <ac:chgData name="Aurelien Domont" userId="6da7715ce44349b3" providerId="LiveId" clId="{AABA1416-4740-4FEA-A91C-A3DACBE38F86}" dt="2023-11-03T02:32:46.729" v="3317" actId="478"/>
          <ac:spMkLst>
            <pc:docMk/>
            <pc:sldMk cId="1252826214" sldId="1711"/>
            <ac:spMk id="226" creationId="{551F1F9D-E21B-4640-B8C7-C60950AB302D}"/>
          </ac:spMkLst>
        </pc:spChg>
        <pc:spChg chg="del">
          <ac:chgData name="Aurelien Domont" userId="6da7715ce44349b3" providerId="LiveId" clId="{AABA1416-4740-4FEA-A91C-A3DACBE38F86}" dt="2023-11-03T02:32:46.729" v="3317" actId="478"/>
          <ac:spMkLst>
            <pc:docMk/>
            <pc:sldMk cId="1252826214" sldId="1711"/>
            <ac:spMk id="227" creationId="{936ED875-F3AB-4A18-8E6A-F9C7C270CF02}"/>
          </ac:spMkLst>
        </pc:spChg>
        <pc:spChg chg="del">
          <ac:chgData name="Aurelien Domont" userId="6da7715ce44349b3" providerId="LiveId" clId="{AABA1416-4740-4FEA-A91C-A3DACBE38F86}" dt="2023-11-03T02:32:46.729" v="3317" actId="478"/>
          <ac:spMkLst>
            <pc:docMk/>
            <pc:sldMk cId="1252826214" sldId="1711"/>
            <ac:spMk id="228" creationId="{430A0786-7BD9-46DA-A610-519693964F01}"/>
          </ac:spMkLst>
        </pc:spChg>
        <pc:spChg chg="del">
          <ac:chgData name="Aurelien Domont" userId="6da7715ce44349b3" providerId="LiveId" clId="{AABA1416-4740-4FEA-A91C-A3DACBE38F86}" dt="2023-11-03T02:32:46.729" v="3317" actId="478"/>
          <ac:spMkLst>
            <pc:docMk/>
            <pc:sldMk cId="1252826214" sldId="1711"/>
            <ac:spMk id="229" creationId="{DBAC6905-1A25-4E2C-90D6-5580DDEDDB85}"/>
          </ac:spMkLst>
        </pc:spChg>
        <pc:spChg chg="del">
          <ac:chgData name="Aurelien Domont" userId="6da7715ce44349b3" providerId="LiveId" clId="{AABA1416-4740-4FEA-A91C-A3DACBE38F86}" dt="2023-11-03T02:32:46.729" v="3317" actId="478"/>
          <ac:spMkLst>
            <pc:docMk/>
            <pc:sldMk cId="1252826214" sldId="1711"/>
            <ac:spMk id="230" creationId="{63E38F12-2AAD-4FA1-88BA-4655424B7ABA}"/>
          </ac:spMkLst>
        </pc:spChg>
        <pc:spChg chg="del">
          <ac:chgData name="Aurelien Domont" userId="6da7715ce44349b3" providerId="LiveId" clId="{AABA1416-4740-4FEA-A91C-A3DACBE38F86}" dt="2023-11-03T02:32:46.729" v="3317" actId="478"/>
          <ac:spMkLst>
            <pc:docMk/>
            <pc:sldMk cId="1252826214" sldId="1711"/>
            <ac:spMk id="231" creationId="{4BD50ED2-1085-45E9-834B-CC17883DC947}"/>
          </ac:spMkLst>
        </pc:spChg>
        <pc:spChg chg="del">
          <ac:chgData name="Aurelien Domont" userId="6da7715ce44349b3" providerId="LiveId" clId="{AABA1416-4740-4FEA-A91C-A3DACBE38F86}" dt="2023-11-03T02:32:46.729" v="3317" actId="478"/>
          <ac:spMkLst>
            <pc:docMk/>
            <pc:sldMk cId="1252826214" sldId="1711"/>
            <ac:spMk id="232" creationId="{6E77A66E-2021-43C9-8F5F-B91B3DF1E257}"/>
          </ac:spMkLst>
        </pc:spChg>
        <pc:spChg chg="del">
          <ac:chgData name="Aurelien Domont" userId="6da7715ce44349b3" providerId="LiveId" clId="{AABA1416-4740-4FEA-A91C-A3DACBE38F86}" dt="2023-11-03T02:32:46.729" v="3317" actId="478"/>
          <ac:spMkLst>
            <pc:docMk/>
            <pc:sldMk cId="1252826214" sldId="1711"/>
            <ac:spMk id="233" creationId="{EBD29889-D0B4-43B9-8442-B91A3B9BE83C}"/>
          </ac:spMkLst>
        </pc:spChg>
        <pc:spChg chg="del">
          <ac:chgData name="Aurelien Domont" userId="6da7715ce44349b3" providerId="LiveId" clId="{AABA1416-4740-4FEA-A91C-A3DACBE38F86}" dt="2023-11-03T02:32:46.729" v="3317" actId="478"/>
          <ac:spMkLst>
            <pc:docMk/>
            <pc:sldMk cId="1252826214" sldId="1711"/>
            <ac:spMk id="234" creationId="{21F0D43F-287D-4CDA-B746-2C8A66A82376}"/>
          </ac:spMkLst>
        </pc:spChg>
        <pc:spChg chg="del">
          <ac:chgData name="Aurelien Domont" userId="6da7715ce44349b3" providerId="LiveId" clId="{AABA1416-4740-4FEA-A91C-A3DACBE38F86}" dt="2023-11-03T02:32:46.729" v="3317" actId="478"/>
          <ac:spMkLst>
            <pc:docMk/>
            <pc:sldMk cId="1252826214" sldId="1711"/>
            <ac:spMk id="235" creationId="{ABF8C690-9AB9-49DF-AC8F-3A1B953C7881}"/>
          </ac:spMkLst>
        </pc:spChg>
        <pc:spChg chg="del">
          <ac:chgData name="Aurelien Domont" userId="6da7715ce44349b3" providerId="LiveId" clId="{AABA1416-4740-4FEA-A91C-A3DACBE38F86}" dt="2023-11-03T02:32:46.729" v="3317" actId="478"/>
          <ac:spMkLst>
            <pc:docMk/>
            <pc:sldMk cId="1252826214" sldId="1711"/>
            <ac:spMk id="236" creationId="{E3F0EFE2-BC71-410C-B51D-B34F896014ED}"/>
          </ac:spMkLst>
        </pc:spChg>
        <pc:spChg chg="del">
          <ac:chgData name="Aurelien Domont" userId="6da7715ce44349b3" providerId="LiveId" clId="{AABA1416-4740-4FEA-A91C-A3DACBE38F86}" dt="2023-11-03T02:32:46.729" v="3317" actId="478"/>
          <ac:spMkLst>
            <pc:docMk/>
            <pc:sldMk cId="1252826214" sldId="1711"/>
            <ac:spMk id="237" creationId="{54372FEB-36D5-41EF-9588-6403ECD97FEB}"/>
          </ac:spMkLst>
        </pc:spChg>
        <pc:spChg chg="del">
          <ac:chgData name="Aurelien Domont" userId="6da7715ce44349b3" providerId="LiveId" clId="{AABA1416-4740-4FEA-A91C-A3DACBE38F86}" dt="2023-11-03T02:32:46.729" v="3317" actId="478"/>
          <ac:spMkLst>
            <pc:docMk/>
            <pc:sldMk cId="1252826214" sldId="1711"/>
            <ac:spMk id="238" creationId="{EF6C8537-8511-49E7-A9E1-0022384E5493}"/>
          </ac:spMkLst>
        </pc:spChg>
        <pc:spChg chg="del">
          <ac:chgData name="Aurelien Domont" userId="6da7715ce44349b3" providerId="LiveId" clId="{AABA1416-4740-4FEA-A91C-A3DACBE38F86}" dt="2023-11-03T02:32:46.729" v="3317" actId="478"/>
          <ac:spMkLst>
            <pc:docMk/>
            <pc:sldMk cId="1252826214" sldId="1711"/>
            <ac:spMk id="239" creationId="{469F0A00-47B2-4DDD-BF87-88A646D345DE}"/>
          </ac:spMkLst>
        </pc:spChg>
        <pc:spChg chg="del">
          <ac:chgData name="Aurelien Domont" userId="6da7715ce44349b3" providerId="LiveId" clId="{AABA1416-4740-4FEA-A91C-A3DACBE38F86}" dt="2023-11-03T02:32:46.729" v="3317" actId="478"/>
          <ac:spMkLst>
            <pc:docMk/>
            <pc:sldMk cId="1252826214" sldId="1711"/>
            <ac:spMk id="240" creationId="{30CB3E4B-42C8-4DF2-B739-CF227DDC8E73}"/>
          </ac:spMkLst>
        </pc:spChg>
        <pc:spChg chg="del">
          <ac:chgData name="Aurelien Domont" userId="6da7715ce44349b3" providerId="LiveId" clId="{AABA1416-4740-4FEA-A91C-A3DACBE38F86}" dt="2023-11-03T02:32:46.729" v="3317" actId="478"/>
          <ac:spMkLst>
            <pc:docMk/>
            <pc:sldMk cId="1252826214" sldId="1711"/>
            <ac:spMk id="241" creationId="{3CFFF04C-0086-4A1E-9B0B-90F93BCE689C}"/>
          </ac:spMkLst>
        </pc:spChg>
        <pc:spChg chg="del">
          <ac:chgData name="Aurelien Domont" userId="6da7715ce44349b3" providerId="LiveId" clId="{AABA1416-4740-4FEA-A91C-A3DACBE38F86}" dt="2023-11-03T02:32:46.729" v="3317" actId="478"/>
          <ac:spMkLst>
            <pc:docMk/>
            <pc:sldMk cId="1252826214" sldId="1711"/>
            <ac:spMk id="242" creationId="{796536A7-650A-470B-B60A-89CB4DCDAE12}"/>
          </ac:spMkLst>
        </pc:spChg>
        <pc:spChg chg="del">
          <ac:chgData name="Aurelien Domont" userId="6da7715ce44349b3" providerId="LiveId" clId="{AABA1416-4740-4FEA-A91C-A3DACBE38F86}" dt="2023-11-03T02:32:46.729" v="3317" actId="478"/>
          <ac:spMkLst>
            <pc:docMk/>
            <pc:sldMk cId="1252826214" sldId="1711"/>
            <ac:spMk id="243" creationId="{28B07DF0-DD4F-4107-9049-E64C336BD23E}"/>
          </ac:spMkLst>
        </pc:spChg>
        <pc:spChg chg="del">
          <ac:chgData name="Aurelien Domont" userId="6da7715ce44349b3" providerId="LiveId" clId="{AABA1416-4740-4FEA-A91C-A3DACBE38F86}" dt="2023-11-03T02:32:46.729" v="3317" actId="478"/>
          <ac:spMkLst>
            <pc:docMk/>
            <pc:sldMk cId="1252826214" sldId="1711"/>
            <ac:spMk id="244" creationId="{6222FCC7-32FF-4D0B-84C0-6C5967B837B7}"/>
          </ac:spMkLst>
        </pc:spChg>
        <pc:spChg chg="del">
          <ac:chgData name="Aurelien Domont" userId="6da7715ce44349b3" providerId="LiveId" clId="{AABA1416-4740-4FEA-A91C-A3DACBE38F86}" dt="2023-11-03T02:32:46.729" v="3317" actId="478"/>
          <ac:spMkLst>
            <pc:docMk/>
            <pc:sldMk cId="1252826214" sldId="1711"/>
            <ac:spMk id="245" creationId="{E86832F6-2D52-4754-BB9D-E56F6A7E8713}"/>
          </ac:spMkLst>
        </pc:spChg>
        <pc:spChg chg="del">
          <ac:chgData name="Aurelien Domont" userId="6da7715ce44349b3" providerId="LiveId" clId="{AABA1416-4740-4FEA-A91C-A3DACBE38F86}" dt="2023-11-03T02:32:46.729" v="3317" actId="478"/>
          <ac:spMkLst>
            <pc:docMk/>
            <pc:sldMk cId="1252826214" sldId="1711"/>
            <ac:spMk id="246" creationId="{1D89F624-F74E-456A-AF09-7B4A51BE1AA0}"/>
          </ac:spMkLst>
        </pc:spChg>
        <pc:spChg chg="del">
          <ac:chgData name="Aurelien Domont" userId="6da7715ce44349b3" providerId="LiveId" clId="{AABA1416-4740-4FEA-A91C-A3DACBE38F86}" dt="2023-11-03T02:32:46.729" v="3317" actId="478"/>
          <ac:spMkLst>
            <pc:docMk/>
            <pc:sldMk cId="1252826214" sldId="1711"/>
            <ac:spMk id="247" creationId="{4F937EC5-8BD0-4FB5-A35C-E02B89B93606}"/>
          </ac:spMkLst>
        </pc:spChg>
        <pc:spChg chg="mod ord">
          <ac:chgData name="Aurelien Domont" userId="6da7715ce44349b3" providerId="LiveId" clId="{AABA1416-4740-4FEA-A91C-A3DACBE38F86}" dt="2023-11-03T04:51:05.301" v="6814" actId="790"/>
          <ac:spMkLst>
            <pc:docMk/>
            <pc:sldMk cId="1252826214" sldId="1711"/>
            <ac:spMk id="316" creationId="{E1807DFC-6E0A-41E9-BAC7-1EE85BC2BECF}"/>
          </ac:spMkLst>
        </pc:spChg>
        <pc:spChg chg="del">
          <ac:chgData name="Aurelien Domont" userId="6da7715ce44349b3" providerId="LiveId" clId="{AABA1416-4740-4FEA-A91C-A3DACBE38F86}" dt="2023-11-03T02:32:46.729" v="3317" actId="478"/>
          <ac:spMkLst>
            <pc:docMk/>
            <pc:sldMk cId="1252826214" sldId="1711"/>
            <ac:spMk id="317" creationId="{57846E48-217C-4B20-8EAA-F792C5644C39}"/>
          </ac:spMkLst>
        </pc:spChg>
        <pc:spChg chg="del">
          <ac:chgData name="Aurelien Domont" userId="6da7715ce44349b3" providerId="LiveId" clId="{AABA1416-4740-4FEA-A91C-A3DACBE38F86}" dt="2023-11-03T02:32:46.729" v="3317" actId="478"/>
          <ac:spMkLst>
            <pc:docMk/>
            <pc:sldMk cId="1252826214" sldId="1711"/>
            <ac:spMk id="318" creationId="{7DCF6023-52B1-4514-840B-3C2A31F07EAD}"/>
          </ac:spMkLst>
        </pc:spChg>
        <pc:spChg chg="mod">
          <ac:chgData name="Aurelien Domont" userId="6da7715ce44349b3" providerId="LiveId" clId="{AABA1416-4740-4FEA-A91C-A3DACBE38F86}" dt="2023-11-03T04:51:05.429" v="6987"/>
          <ac:spMkLst>
            <pc:docMk/>
            <pc:sldMk cId="1252826214" sldId="1711"/>
            <ac:spMk id="319" creationId="{12304BDE-1C1F-5047-F801-E03D894B2139}"/>
          </ac:spMkLst>
        </pc:spChg>
        <pc:spChg chg="del mod">
          <ac:chgData name="Aurelien Domont" userId="6da7715ce44349b3" providerId="LiveId" clId="{AABA1416-4740-4FEA-A91C-A3DACBE38F86}" dt="2023-11-03T02:32:46.729" v="3317" actId="478"/>
          <ac:spMkLst>
            <pc:docMk/>
            <pc:sldMk cId="1252826214" sldId="1711"/>
            <ac:spMk id="321" creationId="{D18F414A-28FD-4A65-AF72-CEB65BAF1E6A}"/>
          </ac:spMkLst>
        </pc:spChg>
        <pc:spChg chg="del">
          <ac:chgData name="Aurelien Domont" userId="6da7715ce44349b3" providerId="LiveId" clId="{AABA1416-4740-4FEA-A91C-A3DACBE38F86}" dt="2023-11-03T02:32:46.729" v="3317" actId="478"/>
          <ac:spMkLst>
            <pc:docMk/>
            <pc:sldMk cId="1252826214" sldId="1711"/>
            <ac:spMk id="322" creationId="{5CDF6503-1C7D-45A1-A8DF-D8E13276A75E}"/>
          </ac:spMkLst>
        </pc:spChg>
        <pc:spChg chg="mod">
          <ac:chgData name="Aurelien Domont" userId="6da7715ce44349b3" providerId="LiveId" clId="{AABA1416-4740-4FEA-A91C-A3DACBE38F86}" dt="2023-11-03T04:51:05.429" v="6987"/>
          <ac:spMkLst>
            <pc:docMk/>
            <pc:sldMk cId="1252826214" sldId="1711"/>
            <ac:spMk id="323" creationId="{7CA2276E-DF12-4728-DC63-40A3E66A37C6}"/>
          </ac:spMkLst>
        </pc:spChg>
        <pc:spChg chg="add mod">
          <ac:chgData name="Aurelien Domont" userId="6da7715ce44349b3" providerId="LiveId" clId="{AABA1416-4740-4FEA-A91C-A3DACBE38F86}" dt="2023-11-03T04:51:05.433" v="6994"/>
          <ac:spMkLst>
            <pc:docMk/>
            <pc:sldMk cId="1252826214" sldId="1711"/>
            <ac:spMk id="324" creationId="{74B2BA83-4FE7-4CB2-54AD-9C65087E2F85}"/>
          </ac:spMkLst>
        </pc:spChg>
        <pc:spChg chg="add mod">
          <ac:chgData name="Aurelien Domont" userId="6da7715ce44349b3" providerId="LiveId" clId="{AABA1416-4740-4FEA-A91C-A3DACBE38F86}" dt="2023-11-03T04:51:05.438" v="7001"/>
          <ac:spMkLst>
            <pc:docMk/>
            <pc:sldMk cId="1252826214" sldId="1711"/>
            <ac:spMk id="325" creationId="{EEFAD170-A471-0C7D-1DFA-56DCD3307AF1}"/>
          </ac:spMkLst>
        </pc:spChg>
        <pc:spChg chg="add mod">
          <ac:chgData name="Aurelien Domont" userId="6da7715ce44349b3" providerId="LiveId" clId="{AABA1416-4740-4FEA-A91C-A3DACBE38F86}" dt="2023-11-03T04:51:05.443" v="7008"/>
          <ac:spMkLst>
            <pc:docMk/>
            <pc:sldMk cId="1252826214" sldId="1711"/>
            <ac:spMk id="326" creationId="{95EE2FCF-A428-8F5C-6528-E191F4E7B89F}"/>
          </ac:spMkLst>
        </pc:spChg>
        <pc:spChg chg="mod">
          <ac:chgData name="Aurelien Domont" userId="6da7715ce44349b3" providerId="LiveId" clId="{AABA1416-4740-4FEA-A91C-A3DACBE38F86}" dt="2023-11-03T04:51:05.463" v="7036"/>
          <ac:spMkLst>
            <pc:docMk/>
            <pc:sldMk cId="1252826214" sldId="1711"/>
            <ac:spMk id="328" creationId="{6CD50AAB-3522-B742-9EB9-C1947F86C066}"/>
          </ac:spMkLst>
        </pc:spChg>
        <pc:spChg chg="mod">
          <ac:chgData name="Aurelien Domont" userId="6da7715ce44349b3" providerId="LiveId" clId="{AABA1416-4740-4FEA-A91C-A3DACBE38F86}" dt="2023-11-03T04:51:05.463" v="7036"/>
          <ac:spMkLst>
            <pc:docMk/>
            <pc:sldMk cId="1252826214" sldId="1711"/>
            <ac:spMk id="329" creationId="{86FD29E3-3417-A3EB-AB1A-DF9586567AC1}"/>
          </ac:spMkLst>
        </pc:spChg>
        <pc:spChg chg="mod">
          <ac:chgData name="Aurelien Domont" userId="6da7715ce44349b3" providerId="LiveId" clId="{AABA1416-4740-4FEA-A91C-A3DACBE38F86}" dt="2023-11-03T04:51:05.463" v="7036"/>
          <ac:spMkLst>
            <pc:docMk/>
            <pc:sldMk cId="1252826214" sldId="1711"/>
            <ac:spMk id="330" creationId="{4EEBA8B6-67CC-A10F-82DF-D257B0CE9D2D}"/>
          </ac:spMkLst>
        </pc:spChg>
        <pc:spChg chg="mod">
          <ac:chgData name="Aurelien Domont" userId="6da7715ce44349b3" providerId="LiveId" clId="{AABA1416-4740-4FEA-A91C-A3DACBE38F86}" dt="2023-11-03T04:51:05.463" v="7036"/>
          <ac:spMkLst>
            <pc:docMk/>
            <pc:sldMk cId="1252826214" sldId="1711"/>
            <ac:spMk id="331" creationId="{C01C48CD-0566-734C-7791-46E267C335FB}"/>
          </ac:spMkLst>
        </pc:spChg>
        <pc:spChg chg="add mod">
          <ac:chgData name="Aurelien Domont" userId="6da7715ce44349b3" providerId="LiveId" clId="{AABA1416-4740-4FEA-A91C-A3DACBE38F86}" dt="2023-11-03T04:51:05.468" v="7043"/>
          <ac:spMkLst>
            <pc:docMk/>
            <pc:sldMk cId="1252826214" sldId="1711"/>
            <ac:spMk id="332" creationId="{99C26B28-B718-1116-10E0-533C6EE464B2}"/>
          </ac:spMkLst>
        </pc:spChg>
        <pc:spChg chg="add mod">
          <ac:chgData name="Aurelien Domont" userId="6da7715ce44349b3" providerId="LiveId" clId="{AABA1416-4740-4FEA-A91C-A3DACBE38F86}" dt="2023-11-03T04:51:05.473" v="7050"/>
          <ac:spMkLst>
            <pc:docMk/>
            <pc:sldMk cId="1252826214" sldId="1711"/>
            <ac:spMk id="333" creationId="{7CA4B497-B9D5-1505-7FE8-1D43071EA46B}"/>
          </ac:spMkLst>
        </pc:spChg>
        <pc:spChg chg="add mod">
          <ac:chgData name="Aurelien Domont" userId="6da7715ce44349b3" providerId="LiveId" clId="{AABA1416-4740-4FEA-A91C-A3DACBE38F86}" dt="2023-11-03T04:51:05.478" v="7057"/>
          <ac:spMkLst>
            <pc:docMk/>
            <pc:sldMk cId="1252826214" sldId="1711"/>
            <ac:spMk id="334" creationId="{6978D2E0-1AD4-9D1F-4B8C-113DA4F867F0}"/>
          </ac:spMkLst>
        </pc:spChg>
        <pc:spChg chg="mod">
          <ac:chgData name="Aurelien Domont" userId="6da7715ce44349b3" providerId="LiveId" clId="{AABA1416-4740-4FEA-A91C-A3DACBE38F86}" dt="2023-11-03T04:51:05.596" v="7190"/>
          <ac:spMkLst>
            <pc:docMk/>
            <pc:sldMk cId="1252826214" sldId="1711"/>
            <ac:spMk id="336" creationId="{9B38B644-6514-E793-A95A-4C97DA23FA36}"/>
          </ac:spMkLst>
        </pc:spChg>
        <pc:spChg chg="mod">
          <ac:chgData name="Aurelien Domont" userId="6da7715ce44349b3" providerId="LiveId" clId="{AABA1416-4740-4FEA-A91C-A3DACBE38F86}" dt="2023-11-03T04:51:05.596" v="7190"/>
          <ac:spMkLst>
            <pc:docMk/>
            <pc:sldMk cId="1252826214" sldId="1711"/>
            <ac:spMk id="337" creationId="{F1A276CA-E4AB-38FC-B4D8-113E279C3A68}"/>
          </ac:spMkLst>
        </pc:spChg>
        <pc:spChg chg="mod">
          <ac:chgData name="Aurelien Domont" userId="6da7715ce44349b3" providerId="LiveId" clId="{AABA1416-4740-4FEA-A91C-A3DACBE38F86}" dt="2023-11-03T04:51:05.596" v="7190"/>
          <ac:spMkLst>
            <pc:docMk/>
            <pc:sldMk cId="1252826214" sldId="1711"/>
            <ac:spMk id="338" creationId="{26D1DB65-5803-E919-4A23-4CEC338C634C}"/>
          </ac:spMkLst>
        </pc:spChg>
        <pc:spChg chg="mod">
          <ac:chgData name="Aurelien Domont" userId="6da7715ce44349b3" providerId="LiveId" clId="{AABA1416-4740-4FEA-A91C-A3DACBE38F86}" dt="2023-11-03T04:51:05.596" v="7190"/>
          <ac:spMkLst>
            <pc:docMk/>
            <pc:sldMk cId="1252826214" sldId="1711"/>
            <ac:spMk id="339" creationId="{4DC9DFB4-FB75-3C8F-0C03-C66A1716BFE8}"/>
          </ac:spMkLst>
        </pc:spChg>
        <pc:spChg chg="mod">
          <ac:chgData name="Aurelien Domont" userId="6da7715ce44349b3" providerId="LiveId" clId="{AABA1416-4740-4FEA-A91C-A3DACBE38F86}" dt="2023-11-03T04:51:05.596" v="7190"/>
          <ac:spMkLst>
            <pc:docMk/>
            <pc:sldMk cId="1252826214" sldId="1711"/>
            <ac:spMk id="340" creationId="{F85059D6-093B-5796-092E-CBFD1F6A41A3}"/>
          </ac:spMkLst>
        </pc:spChg>
        <pc:spChg chg="mod">
          <ac:chgData name="Aurelien Domont" userId="6da7715ce44349b3" providerId="LiveId" clId="{AABA1416-4740-4FEA-A91C-A3DACBE38F86}" dt="2023-11-03T04:51:05.596" v="7190"/>
          <ac:spMkLst>
            <pc:docMk/>
            <pc:sldMk cId="1252826214" sldId="1711"/>
            <ac:spMk id="341" creationId="{61D7F557-28F9-BBF8-9391-7ACFE485B261}"/>
          </ac:spMkLst>
        </pc:spChg>
        <pc:spChg chg="mod">
          <ac:chgData name="Aurelien Domont" userId="6da7715ce44349b3" providerId="LiveId" clId="{AABA1416-4740-4FEA-A91C-A3DACBE38F86}" dt="2023-11-03T04:51:05.596" v="7190"/>
          <ac:spMkLst>
            <pc:docMk/>
            <pc:sldMk cId="1252826214" sldId="1711"/>
            <ac:spMk id="342" creationId="{DFD42EB3-EAE6-E363-D909-4141E8685379}"/>
          </ac:spMkLst>
        </pc:spChg>
        <pc:spChg chg="mod">
          <ac:chgData name="Aurelien Domont" userId="6da7715ce44349b3" providerId="LiveId" clId="{AABA1416-4740-4FEA-A91C-A3DACBE38F86}" dt="2023-11-03T04:51:05.596" v="7190"/>
          <ac:spMkLst>
            <pc:docMk/>
            <pc:sldMk cId="1252826214" sldId="1711"/>
            <ac:spMk id="343" creationId="{20CD1F3E-E90A-B2AC-6439-1979BE84047D}"/>
          </ac:spMkLst>
        </pc:spChg>
        <pc:spChg chg="mod">
          <ac:chgData name="Aurelien Domont" userId="6da7715ce44349b3" providerId="LiveId" clId="{AABA1416-4740-4FEA-A91C-A3DACBE38F86}" dt="2023-11-03T04:51:05.596" v="7190"/>
          <ac:spMkLst>
            <pc:docMk/>
            <pc:sldMk cId="1252826214" sldId="1711"/>
            <ac:spMk id="344" creationId="{C768CAF1-D873-E4BA-1AC4-23EDAEFAC93B}"/>
          </ac:spMkLst>
        </pc:spChg>
        <pc:spChg chg="mod">
          <ac:chgData name="Aurelien Domont" userId="6da7715ce44349b3" providerId="LiveId" clId="{AABA1416-4740-4FEA-A91C-A3DACBE38F86}" dt="2023-11-03T04:51:05.596" v="7190"/>
          <ac:spMkLst>
            <pc:docMk/>
            <pc:sldMk cId="1252826214" sldId="1711"/>
            <ac:spMk id="345" creationId="{5DC733A9-CD76-55FC-3C61-6B3C3929E517}"/>
          </ac:spMkLst>
        </pc:spChg>
        <pc:spChg chg="mod">
          <ac:chgData name="Aurelien Domont" userId="6da7715ce44349b3" providerId="LiveId" clId="{AABA1416-4740-4FEA-A91C-A3DACBE38F86}" dt="2023-11-03T04:51:05.596" v="7190"/>
          <ac:spMkLst>
            <pc:docMk/>
            <pc:sldMk cId="1252826214" sldId="1711"/>
            <ac:spMk id="346" creationId="{0D84BCA1-6108-F823-1188-A4EF26CCFD27}"/>
          </ac:spMkLst>
        </pc:spChg>
        <pc:spChg chg="mod">
          <ac:chgData name="Aurelien Domont" userId="6da7715ce44349b3" providerId="LiveId" clId="{AABA1416-4740-4FEA-A91C-A3DACBE38F86}" dt="2023-11-03T04:51:05.596" v="7190"/>
          <ac:spMkLst>
            <pc:docMk/>
            <pc:sldMk cId="1252826214" sldId="1711"/>
            <ac:spMk id="347" creationId="{77116ADB-AD88-DAE9-0DFC-8A0E6684C7FA}"/>
          </ac:spMkLst>
        </pc:spChg>
        <pc:spChg chg="mod">
          <ac:chgData name="Aurelien Domont" userId="6da7715ce44349b3" providerId="LiveId" clId="{AABA1416-4740-4FEA-A91C-A3DACBE38F86}" dt="2023-11-03T04:51:05.596" v="7190"/>
          <ac:spMkLst>
            <pc:docMk/>
            <pc:sldMk cId="1252826214" sldId="1711"/>
            <ac:spMk id="348" creationId="{45F94FA2-0E47-1E6B-714F-524317E4E78D}"/>
          </ac:spMkLst>
        </pc:spChg>
        <pc:spChg chg="mod">
          <ac:chgData name="Aurelien Domont" userId="6da7715ce44349b3" providerId="LiveId" clId="{AABA1416-4740-4FEA-A91C-A3DACBE38F86}" dt="2023-11-03T04:51:05.596" v="7190"/>
          <ac:spMkLst>
            <pc:docMk/>
            <pc:sldMk cId="1252826214" sldId="1711"/>
            <ac:spMk id="349" creationId="{DEB9E08E-ABCE-4D07-6D62-1792389598D8}"/>
          </ac:spMkLst>
        </pc:spChg>
        <pc:spChg chg="mod">
          <ac:chgData name="Aurelien Domont" userId="6da7715ce44349b3" providerId="LiveId" clId="{AABA1416-4740-4FEA-A91C-A3DACBE38F86}" dt="2023-11-03T04:51:05.596" v="7190"/>
          <ac:spMkLst>
            <pc:docMk/>
            <pc:sldMk cId="1252826214" sldId="1711"/>
            <ac:spMk id="350" creationId="{0D26E982-8C93-FA43-B5CF-6A51A53E2458}"/>
          </ac:spMkLst>
        </pc:spChg>
        <pc:spChg chg="mod">
          <ac:chgData name="Aurelien Domont" userId="6da7715ce44349b3" providerId="LiveId" clId="{AABA1416-4740-4FEA-A91C-A3DACBE38F86}" dt="2023-11-03T04:51:05.596" v="7190"/>
          <ac:spMkLst>
            <pc:docMk/>
            <pc:sldMk cId="1252826214" sldId="1711"/>
            <ac:spMk id="351" creationId="{094868C4-CE2A-9414-ECCF-860A1CC4D315}"/>
          </ac:spMkLst>
        </pc:spChg>
        <pc:spChg chg="mod">
          <ac:chgData name="Aurelien Domont" userId="6da7715ce44349b3" providerId="LiveId" clId="{AABA1416-4740-4FEA-A91C-A3DACBE38F86}" dt="2023-11-03T04:51:05.596" v="7190"/>
          <ac:spMkLst>
            <pc:docMk/>
            <pc:sldMk cId="1252826214" sldId="1711"/>
            <ac:spMk id="352" creationId="{D87B3134-54C2-9FBE-B558-CF1C13359C4F}"/>
          </ac:spMkLst>
        </pc:spChg>
        <pc:spChg chg="mod">
          <ac:chgData name="Aurelien Domont" userId="6da7715ce44349b3" providerId="LiveId" clId="{AABA1416-4740-4FEA-A91C-A3DACBE38F86}" dt="2023-11-03T04:51:05.596" v="7190"/>
          <ac:spMkLst>
            <pc:docMk/>
            <pc:sldMk cId="1252826214" sldId="1711"/>
            <ac:spMk id="353" creationId="{6049D67C-EF5D-F2E1-EBA4-D105F6208C57}"/>
          </ac:spMkLst>
        </pc:spChg>
        <pc:spChg chg="mod">
          <ac:chgData name="Aurelien Domont" userId="6da7715ce44349b3" providerId="LiveId" clId="{AABA1416-4740-4FEA-A91C-A3DACBE38F86}" dt="2023-11-03T04:51:05.596" v="7190"/>
          <ac:spMkLst>
            <pc:docMk/>
            <pc:sldMk cId="1252826214" sldId="1711"/>
            <ac:spMk id="354" creationId="{B5C8B6D0-C645-B8D7-6BC5-6A9E5F4A8CAD}"/>
          </ac:spMkLst>
        </pc:spChg>
        <pc:spChg chg="add mod">
          <ac:chgData name="Aurelien Domont" userId="6da7715ce44349b3" providerId="LiveId" clId="{AABA1416-4740-4FEA-A91C-A3DACBE38F86}" dt="2023-11-03T04:51:05.603" v="7197"/>
          <ac:spMkLst>
            <pc:docMk/>
            <pc:sldMk cId="1252826214" sldId="1711"/>
            <ac:spMk id="355" creationId="{749F7193-E88E-48CA-015A-4D27A9367E17}"/>
          </ac:spMkLst>
        </pc:spChg>
        <pc:spChg chg="add mod">
          <ac:chgData name="Aurelien Domont" userId="6da7715ce44349b3" providerId="LiveId" clId="{AABA1416-4740-4FEA-A91C-A3DACBE38F86}" dt="2023-11-03T04:51:05.609" v="7204"/>
          <ac:spMkLst>
            <pc:docMk/>
            <pc:sldMk cId="1252826214" sldId="1711"/>
            <ac:spMk id="356" creationId="{9106CE49-5810-E4AF-67F9-E830E2528AA7}"/>
          </ac:spMkLst>
        </pc:spChg>
        <pc:spChg chg="add mod">
          <ac:chgData name="Aurelien Domont" userId="6da7715ce44349b3" providerId="LiveId" clId="{AABA1416-4740-4FEA-A91C-A3DACBE38F86}" dt="2023-11-03T04:51:05.615" v="7211"/>
          <ac:spMkLst>
            <pc:docMk/>
            <pc:sldMk cId="1252826214" sldId="1711"/>
            <ac:spMk id="357" creationId="{51F03474-3B98-CC21-BBF7-4B6A7092F78C}"/>
          </ac:spMkLst>
        </pc:spChg>
        <pc:spChg chg="add mod">
          <ac:chgData name="Aurelien Domont" userId="6da7715ce44349b3" providerId="LiveId" clId="{AABA1416-4740-4FEA-A91C-A3DACBE38F86}" dt="2023-11-03T04:51:05.619" v="7214" actId="139"/>
          <ac:spMkLst>
            <pc:docMk/>
            <pc:sldMk cId="1252826214" sldId="1711"/>
            <ac:spMk id="358" creationId="{5E0B3D84-322E-851F-8949-0F7097461CF4}"/>
          </ac:spMkLst>
        </pc:spChg>
        <pc:spChg chg="add mod">
          <ac:chgData name="Aurelien Domont" userId="6da7715ce44349b3" providerId="LiveId" clId="{AABA1416-4740-4FEA-A91C-A3DACBE38F86}" dt="2023-11-03T04:51:05.627" v="7221"/>
          <ac:spMkLst>
            <pc:docMk/>
            <pc:sldMk cId="1252826214" sldId="1711"/>
            <ac:spMk id="359" creationId="{84B0808E-1EAA-7546-6786-E4597B89A775}"/>
          </ac:spMkLst>
        </pc:spChg>
        <pc:spChg chg="add mod">
          <ac:chgData name="Aurelien Domont" userId="6da7715ce44349b3" providerId="LiveId" clId="{AABA1416-4740-4FEA-A91C-A3DACBE38F86}" dt="2023-11-03T04:51:05.633" v="7228"/>
          <ac:spMkLst>
            <pc:docMk/>
            <pc:sldMk cId="1252826214" sldId="1711"/>
            <ac:spMk id="360" creationId="{6AAA1E86-4A61-D45F-BF6C-405BF17B0C50}"/>
          </ac:spMkLst>
        </pc:spChg>
        <pc:spChg chg="mod">
          <ac:chgData name="Aurelien Domont" userId="6da7715ce44349b3" providerId="LiveId" clId="{AABA1416-4740-4FEA-A91C-A3DACBE38F86}" dt="2023-11-03T04:51:05.645" v="7242"/>
          <ac:spMkLst>
            <pc:docMk/>
            <pc:sldMk cId="1252826214" sldId="1711"/>
            <ac:spMk id="362" creationId="{34B0A0EC-05BC-E2B4-CD8C-7C99DFD90C0B}"/>
          </ac:spMkLst>
        </pc:spChg>
        <pc:spChg chg="mod">
          <ac:chgData name="Aurelien Domont" userId="6da7715ce44349b3" providerId="LiveId" clId="{AABA1416-4740-4FEA-A91C-A3DACBE38F86}" dt="2023-11-03T04:51:05.645" v="7242"/>
          <ac:spMkLst>
            <pc:docMk/>
            <pc:sldMk cId="1252826214" sldId="1711"/>
            <ac:spMk id="363" creationId="{98608D9F-23D2-10EE-EE23-0125C905A446}"/>
          </ac:spMkLst>
        </pc:spChg>
        <pc:spChg chg="add mod">
          <ac:chgData name="Aurelien Domont" userId="6da7715ce44349b3" providerId="LiveId" clId="{AABA1416-4740-4FEA-A91C-A3DACBE38F86}" dt="2023-11-03T04:51:05.651" v="7249"/>
          <ac:spMkLst>
            <pc:docMk/>
            <pc:sldMk cId="1252826214" sldId="1711"/>
            <ac:spMk id="364" creationId="{B9ABFF19-3188-685C-5F7B-F0C742EE4517}"/>
          </ac:spMkLst>
        </pc:spChg>
        <pc:spChg chg="mod">
          <ac:chgData name="Aurelien Domont" userId="6da7715ce44349b3" providerId="LiveId" clId="{AABA1416-4740-4FEA-A91C-A3DACBE38F86}" dt="2023-11-03T04:51:05.669" v="7270"/>
          <ac:spMkLst>
            <pc:docMk/>
            <pc:sldMk cId="1252826214" sldId="1711"/>
            <ac:spMk id="366" creationId="{D63965DF-C31B-B97A-1911-4E5615AEC9C6}"/>
          </ac:spMkLst>
        </pc:spChg>
        <pc:spChg chg="mod">
          <ac:chgData name="Aurelien Domont" userId="6da7715ce44349b3" providerId="LiveId" clId="{AABA1416-4740-4FEA-A91C-A3DACBE38F86}" dt="2023-11-03T04:51:05.669" v="7270"/>
          <ac:spMkLst>
            <pc:docMk/>
            <pc:sldMk cId="1252826214" sldId="1711"/>
            <ac:spMk id="367" creationId="{B3CF7CF2-278F-B6F7-05BB-EEE5C906FC4B}"/>
          </ac:spMkLst>
        </pc:spChg>
        <pc:spChg chg="mod">
          <ac:chgData name="Aurelien Domont" userId="6da7715ce44349b3" providerId="LiveId" clId="{AABA1416-4740-4FEA-A91C-A3DACBE38F86}" dt="2023-11-03T04:51:05.669" v="7270"/>
          <ac:spMkLst>
            <pc:docMk/>
            <pc:sldMk cId="1252826214" sldId="1711"/>
            <ac:spMk id="368" creationId="{1DE425B8-7352-07B5-9AF9-615B39A0EE47}"/>
          </ac:spMkLst>
        </pc:spChg>
        <pc:spChg chg="mod">
          <ac:chgData name="Aurelien Domont" userId="6da7715ce44349b3" providerId="LiveId" clId="{AABA1416-4740-4FEA-A91C-A3DACBE38F86}" dt="2023-11-03T04:51:05.705" v="7312"/>
          <ac:spMkLst>
            <pc:docMk/>
            <pc:sldMk cId="1252826214" sldId="1711"/>
            <ac:spMk id="370" creationId="{29DA953F-4543-BFD0-19FF-3046513B470E}"/>
          </ac:spMkLst>
        </pc:spChg>
        <pc:spChg chg="mod">
          <ac:chgData name="Aurelien Domont" userId="6da7715ce44349b3" providerId="LiveId" clId="{AABA1416-4740-4FEA-A91C-A3DACBE38F86}" dt="2023-11-03T04:51:05.705" v="7312"/>
          <ac:spMkLst>
            <pc:docMk/>
            <pc:sldMk cId="1252826214" sldId="1711"/>
            <ac:spMk id="371" creationId="{5705D01C-E5C8-EF11-86F5-82519EF0C60F}"/>
          </ac:spMkLst>
        </pc:spChg>
        <pc:spChg chg="mod">
          <ac:chgData name="Aurelien Domont" userId="6da7715ce44349b3" providerId="LiveId" clId="{AABA1416-4740-4FEA-A91C-A3DACBE38F86}" dt="2023-11-03T04:51:05.705" v="7312"/>
          <ac:spMkLst>
            <pc:docMk/>
            <pc:sldMk cId="1252826214" sldId="1711"/>
            <ac:spMk id="372" creationId="{824C98A8-1A09-EF8F-DC1B-26C703F5F4A3}"/>
          </ac:spMkLst>
        </pc:spChg>
        <pc:spChg chg="mod">
          <ac:chgData name="Aurelien Domont" userId="6da7715ce44349b3" providerId="LiveId" clId="{AABA1416-4740-4FEA-A91C-A3DACBE38F86}" dt="2023-11-03T04:51:05.705" v="7312"/>
          <ac:spMkLst>
            <pc:docMk/>
            <pc:sldMk cId="1252826214" sldId="1711"/>
            <ac:spMk id="373" creationId="{46853E58-38AB-1ADD-9138-B9D50D0F8ACA}"/>
          </ac:spMkLst>
        </pc:spChg>
        <pc:spChg chg="mod">
          <ac:chgData name="Aurelien Domont" userId="6da7715ce44349b3" providerId="LiveId" clId="{AABA1416-4740-4FEA-A91C-A3DACBE38F86}" dt="2023-11-03T04:51:05.705" v="7312"/>
          <ac:spMkLst>
            <pc:docMk/>
            <pc:sldMk cId="1252826214" sldId="1711"/>
            <ac:spMk id="374" creationId="{4D145DED-F40E-B26B-3526-CA8B46B5601B}"/>
          </ac:spMkLst>
        </pc:spChg>
        <pc:spChg chg="mod">
          <ac:chgData name="Aurelien Domont" userId="6da7715ce44349b3" providerId="LiveId" clId="{AABA1416-4740-4FEA-A91C-A3DACBE38F86}" dt="2023-11-03T04:51:05.705" v="7312"/>
          <ac:spMkLst>
            <pc:docMk/>
            <pc:sldMk cId="1252826214" sldId="1711"/>
            <ac:spMk id="375" creationId="{A42B3C86-8054-CB00-69E8-20468D52D387}"/>
          </ac:spMkLst>
        </pc:spChg>
        <pc:spChg chg="add mod">
          <ac:chgData name="Aurelien Domont" userId="6da7715ce44349b3" providerId="LiveId" clId="{AABA1416-4740-4FEA-A91C-A3DACBE38F86}" dt="2023-11-03T04:51:05.709" v="7319"/>
          <ac:spMkLst>
            <pc:docMk/>
            <pc:sldMk cId="1252826214" sldId="1711"/>
            <ac:spMk id="376" creationId="{1568C558-D446-1671-8751-17418BD6CBD1}"/>
          </ac:spMkLst>
        </pc:spChg>
        <pc:spChg chg="add mod">
          <ac:chgData name="Aurelien Domont" userId="6da7715ce44349b3" providerId="LiveId" clId="{AABA1416-4740-4FEA-A91C-A3DACBE38F86}" dt="2023-11-03T04:51:05.713" v="7326"/>
          <ac:spMkLst>
            <pc:docMk/>
            <pc:sldMk cId="1252826214" sldId="1711"/>
            <ac:spMk id="377" creationId="{0ED6DCD3-AD1D-7325-E550-53A8F55726EC}"/>
          </ac:spMkLst>
        </pc:spChg>
        <pc:spChg chg="add mod">
          <ac:chgData name="Aurelien Domont" userId="6da7715ce44349b3" providerId="LiveId" clId="{AABA1416-4740-4FEA-A91C-A3DACBE38F86}" dt="2023-11-03T04:51:05.717" v="7333"/>
          <ac:spMkLst>
            <pc:docMk/>
            <pc:sldMk cId="1252826214" sldId="1711"/>
            <ac:spMk id="378" creationId="{EE29555A-FC19-50A4-82DD-375B0424EE44}"/>
          </ac:spMkLst>
        </pc:spChg>
        <pc:spChg chg="add mod">
          <ac:chgData name="Aurelien Domont" userId="6da7715ce44349b3" providerId="LiveId" clId="{AABA1416-4740-4FEA-A91C-A3DACBE38F86}" dt="2023-11-03T04:51:05.722" v="7340"/>
          <ac:spMkLst>
            <pc:docMk/>
            <pc:sldMk cId="1252826214" sldId="1711"/>
            <ac:spMk id="379" creationId="{00CCAA9A-3A7A-A39E-5388-49BCB9D67498}"/>
          </ac:spMkLst>
        </pc:spChg>
        <pc:spChg chg="add mod">
          <ac:chgData name="Aurelien Domont" userId="6da7715ce44349b3" providerId="LiveId" clId="{AABA1416-4740-4FEA-A91C-A3DACBE38F86}" dt="2023-11-03T04:51:05.726" v="7347"/>
          <ac:spMkLst>
            <pc:docMk/>
            <pc:sldMk cId="1252826214" sldId="1711"/>
            <ac:spMk id="380" creationId="{AFC1E5B6-3DC0-97A4-39CF-DBEC5A1A58D8}"/>
          </ac:spMkLst>
        </pc:spChg>
        <pc:spChg chg="add mod">
          <ac:chgData name="Aurelien Domont" userId="6da7715ce44349b3" providerId="LiveId" clId="{AABA1416-4740-4FEA-A91C-A3DACBE38F86}" dt="2023-11-03T04:51:05.731" v="7354"/>
          <ac:spMkLst>
            <pc:docMk/>
            <pc:sldMk cId="1252826214" sldId="1711"/>
            <ac:spMk id="381" creationId="{3934AB26-1A84-9BAA-2603-2655D5DA0DE8}"/>
          </ac:spMkLst>
        </pc:spChg>
        <pc:spChg chg="add mod">
          <ac:chgData name="Aurelien Domont" userId="6da7715ce44349b3" providerId="LiveId" clId="{AABA1416-4740-4FEA-A91C-A3DACBE38F86}" dt="2023-11-03T04:51:05.735" v="7361"/>
          <ac:spMkLst>
            <pc:docMk/>
            <pc:sldMk cId="1252826214" sldId="1711"/>
            <ac:spMk id="382" creationId="{867CC169-715D-C2DD-34A0-75DDCC9CFDF0}"/>
          </ac:spMkLst>
        </pc:spChg>
        <pc:spChg chg="add mod">
          <ac:chgData name="Aurelien Domont" userId="6da7715ce44349b3" providerId="LiveId" clId="{AABA1416-4740-4FEA-A91C-A3DACBE38F86}" dt="2023-11-03T04:51:05.740" v="7368"/>
          <ac:spMkLst>
            <pc:docMk/>
            <pc:sldMk cId="1252826214" sldId="1711"/>
            <ac:spMk id="383" creationId="{79E7DA41-B9E6-A76A-6D81-4ACA5F00DC29}"/>
          </ac:spMkLst>
        </pc:spChg>
        <pc:spChg chg="add mod">
          <ac:chgData name="Aurelien Domont" userId="6da7715ce44349b3" providerId="LiveId" clId="{AABA1416-4740-4FEA-A91C-A3DACBE38F86}" dt="2023-11-03T04:51:05.744" v="7375"/>
          <ac:spMkLst>
            <pc:docMk/>
            <pc:sldMk cId="1252826214" sldId="1711"/>
            <ac:spMk id="384" creationId="{46B54B0C-826F-7A83-DB9E-A013756213A0}"/>
          </ac:spMkLst>
        </pc:spChg>
        <pc:spChg chg="add mod">
          <ac:chgData name="Aurelien Domont" userId="6da7715ce44349b3" providerId="LiveId" clId="{AABA1416-4740-4FEA-A91C-A3DACBE38F86}" dt="2023-11-03T04:51:05.750" v="7382"/>
          <ac:spMkLst>
            <pc:docMk/>
            <pc:sldMk cId="1252826214" sldId="1711"/>
            <ac:spMk id="385" creationId="{D38E5C9C-659A-C404-D244-4823345AE590}"/>
          </ac:spMkLst>
        </pc:spChg>
        <pc:spChg chg="add mod">
          <ac:chgData name="Aurelien Domont" userId="6da7715ce44349b3" providerId="LiveId" clId="{AABA1416-4740-4FEA-A91C-A3DACBE38F86}" dt="2023-11-03T04:51:05.753" v="7389"/>
          <ac:spMkLst>
            <pc:docMk/>
            <pc:sldMk cId="1252826214" sldId="1711"/>
            <ac:spMk id="386" creationId="{7B883237-366F-F5E2-0E68-4A24C28582C2}"/>
          </ac:spMkLst>
        </pc:spChg>
        <pc:spChg chg="add mod">
          <ac:chgData name="Aurelien Domont" userId="6da7715ce44349b3" providerId="LiveId" clId="{AABA1416-4740-4FEA-A91C-A3DACBE38F86}" dt="2023-11-03T04:51:05.758" v="7396"/>
          <ac:spMkLst>
            <pc:docMk/>
            <pc:sldMk cId="1252826214" sldId="1711"/>
            <ac:spMk id="387" creationId="{592EE26A-4674-D13F-EB37-F58D4407D371}"/>
          </ac:spMkLst>
        </pc:spChg>
        <pc:spChg chg="add mod">
          <ac:chgData name="Aurelien Domont" userId="6da7715ce44349b3" providerId="LiveId" clId="{AABA1416-4740-4FEA-A91C-A3DACBE38F86}" dt="2023-11-03T04:51:05.762" v="7403"/>
          <ac:spMkLst>
            <pc:docMk/>
            <pc:sldMk cId="1252826214" sldId="1711"/>
            <ac:spMk id="388" creationId="{DF78AB6F-0E9E-CFB6-5B08-4F52BC0282D0}"/>
          </ac:spMkLst>
        </pc:spChg>
        <pc:spChg chg="add mod">
          <ac:chgData name="Aurelien Domont" userId="6da7715ce44349b3" providerId="LiveId" clId="{AABA1416-4740-4FEA-A91C-A3DACBE38F86}" dt="2023-11-03T04:51:05.767" v="7410"/>
          <ac:spMkLst>
            <pc:docMk/>
            <pc:sldMk cId="1252826214" sldId="1711"/>
            <ac:spMk id="389" creationId="{F8ACBEDE-D148-FC3A-D54E-EBB443402B79}"/>
          </ac:spMkLst>
        </pc:spChg>
        <pc:spChg chg="mod">
          <ac:chgData name="Aurelien Domont" userId="6da7715ce44349b3" providerId="LiveId" clId="{AABA1416-4740-4FEA-A91C-A3DACBE38F86}" dt="2023-11-03T04:51:05.780" v="7431"/>
          <ac:spMkLst>
            <pc:docMk/>
            <pc:sldMk cId="1252826214" sldId="1711"/>
            <ac:spMk id="391" creationId="{582F724E-BA9B-CE0F-2B9C-CA29E9A12530}"/>
          </ac:spMkLst>
        </pc:spChg>
        <pc:spChg chg="mod">
          <ac:chgData name="Aurelien Domont" userId="6da7715ce44349b3" providerId="LiveId" clId="{AABA1416-4740-4FEA-A91C-A3DACBE38F86}" dt="2023-11-03T04:51:05.780" v="7431"/>
          <ac:spMkLst>
            <pc:docMk/>
            <pc:sldMk cId="1252826214" sldId="1711"/>
            <ac:spMk id="392" creationId="{EC21D29F-59D6-5240-05B0-3B55F3A030CA}"/>
          </ac:spMkLst>
        </pc:spChg>
        <pc:spChg chg="mod">
          <ac:chgData name="Aurelien Domont" userId="6da7715ce44349b3" providerId="LiveId" clId="{AABA1416-4740-4FEA-A91C-A3DACBE38F86}" dt="2023-11-03T04:51:05.780" v="7431"/>
          <ac:spMkLst>
            <pc:docMk/>
            <pc:sldMk cId="1252826214" sldId="1711"/>
            <ac:spMk id="393" creationId="{4AFB650E-25F3-534F-6DFD-FF580D2213C7}"/>
          </ac:spMkLst>
        </pc:spChg>
        <pc:spChg chg="add mod">
          <ac:chgData name="Aurelien Domont" userId="6da7715ce44349b3" providerId="LiveId" clId="{AABA1416-4740-4FEA-A91C-A3DACBE38F86}" dt="2023-11-03T04:51:05.784" v="7438"/>
          <ac:spMkLst>
            <pc:docMk/>
            <pc:sldMk cId="1252826214" sldId="1711"/>
            <ac:spMk id="394" creationId="{E6429D68-7B03-FC29-9F8A-8BBCBABB97C2}"/>
          </ac:spMkLst>
        </pc:spChg>
        <pc:spChg chg="add mod">
          <ac:chgData name="Aurelien Domont" userId="6da7715ce44349b3" providerId="LiveId" clId="{AABA1416-4740-4FEA-A91C-A3DACBE38F86}" dt="2023-11-03T04:51:05.788" v="7445"/>
          <ac:spMkLst>
            <pc:docMk/>
            <pc:sldMk cId="1252826214" sldId="1711"/>
            <ac:spMk id="395" creationId="{CE787DFE-3EE1-4046-CBB6-CAA27D29BE00}"/>
          </ac:spMkLst>
        </pc:spChg>
        <pc:spChg chg="add mod">
          <ac:chgData name="Aurelien Domont" userId="6da7715ce44349b3" providerId="LiveId" clId="{AABA1416-4740-4FEA-A91C-A3DACBE38F86}" dt="2023-11-03T04:51:05.793" v="7452"/>
          <ac:spMkLst>
            <pc:docMk/>
            <pc:sldMk cId="1252826214" sldId="1711"/>
            <ac:spMk id="396" creationId="{55DB1638-DAB2-DBA5-B6F2-E08F02F2A2E8}"/>
          </ac:spMkLst>
        </pc:spChg>
        <pc:spChg chg="add mod">
          <ac:chgData name="Aurelien Domont" userId="6da7715ce44349b3" providerId="LiveId" clId="{AABA1416-4740-4FEA-A91C-A3DACBE38F86}" dt="2023-11-03T04:51:05.798" v="7459"/>
          <ac:spMkLst>
            <pc:docMk/>
            <pc:sldMk cId="1252826214" sldId="1711"/>
            <ac:spMk id="397" creationId="{4C93EA11-A7CF-BF47-DE55-7AEC00816158}"/>
          </ac:spMkLst>
        </pc:spChg>
        <pc:spChg chg="add mod">
          <ac:chgData name="Aurelien Domont" userId="6da7715ce44349b3" providerId="LiveId" clId="{AABA1416-4740-4FEA-A91C-A3DACBE38F86}" dt="2023-11-03T04:51:05.801" v="7466"/>
          <ac:spMkLst>
            <pc:docMk/>
            <pc:sldMk cId="1252826214" sldId="1711"/>
            <ac:spMk id="398" creationId="{0CA2F45E-8689-50DD-E482-B92BF4C19B3C}"/>
          </ac:spMkLst>
        </pc:spChg>
        <pc:spChg chg="add mod">
          <ac:chgData name="Aurelien Domont" userId="6da7715ce44349b3" providerId="LiveId" clId="{AABA1416-4740-4FEA-A91C-A3DACBE38F86}" dt="2023-11-03T04:51:05.805" v="7473"/>
          <ac:spMkLst>
            <pc:docMk/>
            <pc:sldMk cId="1252826214" sldId="1711"/>
            <ac:spMk id="399" creationId="{F0BA6A9A-C9C6-5AC6-90FB-505733FDB8F3}"/>
          </ac:spMkLst>
        </pc:spChg>
        <pc:spChg chg="add mod">
          <ac:chgData name="Aurelien Domont" userId="6da7715ce44349b3" providerId="LiveId" clId="{AABA1416-4740-4FEA-A91C-A3DACBE38F86}" dt="2023-11-03T04:51:05.809" v="7480"/>
          <ac:spMkLst>
            <pc:docMk/>
            <pc:sldMk cId="1252826214" sldId="1711"/>
            <ac:spMk id="400" creationId="{10BA08D3-9D43-69A0-19C4-748FF515DECE}"/>
          </ac:spMkLst>
        </pc:spChg>
        <pc:spChg chg="add mod">
          <ac:chgData name="Aurelien Domont" userId="6da7715ce44349b3" providerId="LiveId" clId="{AABA1416-4740-4FEA-A91C-A3DACBE38F86}" dt="2023-11-03T04:51:05.814" v="7487"/>
          <ac:spMkLst>
            <pc:docMk/>
            <pc:sldMk cId="1252826214" sldId="1711"/>
            <ac:spMk id="401" creationId="{0684D25C-733F-AA66-F021-682A0B7F3CB5}"/>
          </ac:spMkLst>
        </pc:spChg>
        <pc:spChg chg="add mod">
          <ac:chgData name="Aurelien Domont" userId="6da7715ce44349b3" providerId="LiveId" clId="{AABA1416-4740-4FEA-A91C-A3DACBE38F86}" dt="2023-11-03T04:51:05.818" v="7494"/>
          <ac:spMkLst>
            <pc:docMk/>
            <pc:sldMk cId="1252826214" sldId="1711"/>
            <ac:spMk id="402" creationId="{88B85779-FDB3-F660-8974-0C565B4B63DE}"/>
          </ac:spMkLst>
        </pc:spChg>
        <pc:spChg chg="add mod">
          <ac:chgData name="Aurelien Domont" userId="6da7715ce44349b3" providerId="LiveId" clId="{AABA1416-4740-4FEA-A91C-A3DACBE38F86}" dt="2023-11-03T04:51:05.823" v="7501"/>
          <ac:spMkLst>
            <pc:docMk/>
            <pc:sldMk cId="1252826214" sldId="1711"/>
            <ac:spMk id="403" creationId="{99DBFBF0-567D-CDCE-ECFE-6CE118D64717}"/>
          </ac:spMkLst>
        </pc:spChg>
        <pc:spChg chg="add mod">
          <ac:chgData name="Aurelien Domont" userId="6da7715ce44349b3" providerId="LiveId" clId="{AABA1416-4740-4FEA-A91C-A3DACBE38F86}" dt="2023-11-03T04:51:05.827" v="7508"/>
          <ac:spMkLst>
            <pc:docMk/>
            <pc:sldMk cId="1252826214" sldId="1711"/>
            <ac:spMk id="404" creationId="{74AD24B6-892E-163B-7DAA-BB8F46CD1D67}"/>
          </ac:spMkLst>
        </pc:spChg>
        <pc:spChg chg="add mod">
          <ac:chgData name="Aurelien Domont" userId="6da7715ce44349b3" providerId="LiveId" clId="{AABA1416-4740-4FEA-A91C-A3DACBE38F86}" dt="2023-11-03T04:51:05.831" v="7515"/>
          <ac:spMkLst>
            <pc:docMk/>
            <pc:sldMk cId="1252826214" sldId="1711"/>
            <ac:spMk id="405" creationId="{76656D49-BC73-8874-601F-71828A008644}"/>
          </ac:spMkLst>
        </pc:spChg>
        <pc:spChg chg="add mod">
          <ac:chgData name="Aurelien Domont" userId="6da7715ce44349b3" providerId="LiveId" clId="{AABA1416-4740-4FEA-A91C-A3DACBE38F86}" dt="2023-11-03T04:51:05.836" v="7522"/>
          <ac:spMkLst>
            <pc:docMk/>
            <pc:sldMk cId="1252826214" sldId="1711"/>
            <ac:spMk id="406" creationId="{A46C9D63-D518-BBFB-93D3-8AE40A941E3B}"/>
          </ac:spMkLst>
        </pc:spChg>
        <pc:spChg chg="add mod">
          <ac:chgData name="Aurelien Domont" userId="6da7715ce44349b3" providerId="LiveId" clId="{AABA1416-4740-4FEA-A91C-A3DACBE38F86}" dt="2023-11-03T04:51:05.840" v="7529"/>
          <ac:spMkLst>
            <pc:docMk/>
            <pc:sldMk cId="1252826214" sldId="1711"/>
            <ac:spMk id="407" creationId="{2341D17C-A6B7-4F80-6B90-2666F484A0BC}"/>
          </ac:spMkLst>
        </pc:spChg>
        <pc:spChg chg="add mod">
          <ac:chgData name="Aurelien Domont" userId="6da7715ce44349b3" providerId="LiveId" clId="{AABA1416-4740-4FEA-A91C-A3DACBE38F86}" dt="2023-11-03T04:51:05.844" v="7536"/>
          <ac:spMkLst>
            <pc:docMk/>
            <pc:sldMk cId="1252826214" sldId="1711"/>
            <ac:spMk id="408" creationId="{61BB4970-CA67-7BEC-D3B3-9F7334D4506C}"/>
          </ac:spMkLst>
        </pc:spChg>
        <pc:spChg chg="add mod">
          <ac:chgData name="Aurelien Domont" userId="6da7715ce44349b3" providerId="LiveId" clId="{AABA1416-4740-4FEA-A91C-A3DACBE38F86}" dt="2023-11-03T04:51:05.848" v="7543"/>
          <ac:spMkLst>
            <pc:docMk/>
            <pc:sldMk cId="1252826214" sldId="1711"/>
            <ac:spMk id="409" creationId="{F19A3172-148F-4463-B2F4-FA087F681706}"/>
          </ac:spMkLst>
        </pc:spChg>
        <pc:spChg chg="add mod">
          <ac:chgData name="Aurelien Domont" userId="6da7715ce44349b3" providerId="LiveId" clId="{AABA1416-4740-4FEA-A91C-A3DACBE38F86}" dt="2023-11-03T04:51:05.853" v="7550"/>
          <ac:spMkLst>
            <pc:docMk/>
            <pc:sldMk cId="1252826214" sldId="1711"/>
            <ac:spMk id="410" creationId="{A28D9523-4D0E-E88E-276F-E6EEBA745F61}"/>
          </ac:spMkLst>
        </pc:spChg>
        <pc:spChg chg="add mod">
          <ac:chgData name="Aurelien Domont" userId="6da7715ce44349b3" providerId="LiveId" clId="{AABA1416-4740-4FEA-A91C-A3DACBE38F86}" dt="2023-11-03T04:51:05.857" v="7557"/>
          <ac:spMkLst>
            <pc:docMk/>
            <pc:sldMk cId="1252826214" sldId="1711"/>
            <ac:spMk id="411" creationId="{C092DCF7-0E92-BB00-D764-A6257FD35504}"/>
          </ac:spMkLst>
        </pc:spChg>
        <pc:spChg chg="add mod">
          <ac:chgData name="Aurelien Domont" userId="6da7715ce44349b3" providerId="LiveId" clId="{AABA1416-4740-4FEA-A91C-A3DACBE38F86}" dt="2023-11-03T04:51:05.861" v="7564"/>
          <ac:spMkLst>
            <pc:docMk/>
            <pc:sldMk cId="1252826214" sldId="1711"/>
            <ac:spMk id="412" creationId="{8F468F01-980B-2DAE-5303-6FF9728ADDBA}"/>
          </ac:spMkLst>
        </pc:spChg>
        <pc:spChg chg="add mod">
          <ac:chgData name="Aurelien Domont" userId="6da7715ce44349b3" providerId="LiveId" clId="{AABA1416-4740-4FEA-A91C-A3DACBE38F86}" dt="2023-11-03T04:51:05.865" v="7571"/>
          <ac:spMkLst>
            <pc:docMk/>
            <pc:sldMk cId="1252826214" sldId="1711"/>
            <ac:spMk id="413" creationId="{9B9E70D4-26C7-8110-DC24-4E92DCBFFE51}"/>
          </ac:spMkLst>
        </pc:spChg>
        <pc:spChg chg="add mod">
          <ac:chgData name="Aurelien Domont" userId="6da7715ce44349b3" providerId="LiveId" clId="{AABA1416-4740-4FEA-A91C-A3DACBE38F86}" dt="2023-11-03T04:51:05.870" v="7578"/>
          <ac:spMkLst>
            <pc:docMk/>
            <pc:sldMk cId="1252826214" sldId="1711"/>
            <ac:spMk id="414" creationId="{E7F19B09-81BF-CF02-0D85-41CD8FC2A1F5}"/>
          </ac:spMkLst>
        </pc:spChg>
        <pc:spChg chg="add mod">
          <ac:chgData name="Aurelien Domont" userId="6da7715ce44349b3" providerId="LiveId" clId="{AABA1416-4740-4FEA-A91C-A3DACBE38F86}" dt="2023-11-03T04:51:05.874" v="7585"/>
          <ac:spMkLst>
            <pc:docMk/>
            <pc:sldMk cId="1252826214" sldId="1711"/>
            <ac:spMk id="415" creationId="{D3B9FE4D-175B-AE4F-DCA2-9F7D60733672}"/>
          </ac:spMkLst>
        </pc:spChg>
        <pc:spChg chg="add mod">
          <ac:chgData name="Aurelien Domont" userId="6da7715ce44349b3" providerId="LiveId" clId="{AABA1416-4740-4FEA-A91C-A3DACBE38F86}" dt="2023-11-03T04:51:05.878" v="7592"/>
          <ac:spMkLst>
            <pc:docMk/>
            <pc:sldMk cId="1252826214" sldId="1711"/>
            <ac:spMk id="416" creationId="{99ABD4A4-0EAB-42EF-B3F3-810E9249FB3B}"/>
          </ac:spMkLst>
        </pc:spChg>
        <pc:spChg chg="add mod">
          <ac:chgData name="Aurelien Domont" userId="6da7715ce44349b3" providerId="LiveId" clId="{AABA1416-4740-4FEA-A91C-A3DACBE38F86}" dt="2023-11-03T04:51:05.882" v="7599"/>
          <ac:spMkLst>
            <pc:docMk/>
            <pc:sldMk cId="1252826214" sldId="1711"/>
            <ac:spMk id="417" creationId="{CA932C6C-813D-6BDC-A866-164EE1CF4F44}"/>
          </ac:spMkLst>
        </pc:spChg>
        <pc:spChg chg="add mod">
          <ac:chgData name="Aurelien Domont" userId="6da7715ce44349b3" providerId="LiveId" clId="{AABA1416-4740-4FEA-A91C-A3DACBE38F86}" dt="2023-11-03T04:51:05.887" v="7606"/>
          <ac:spMkLst>
            <pc:docMk/>
            <pc:sldMk cId="1252826214" sldId="1711"/>
            <ac:spMk id="418" creationId="{935541FC-B985-BB13-363F-067A9C6C3FE8}"/>
          </ac:spMkLst>
        </pc:spChg>
        <pc:spChg chg="add mod">
          <ac:chgData name="Aurelien Domont" userId="6da7715ce44349b3" providerId="LiveId" clId="{AABA1416-4740-4FEA-A91C-A3DACBE38F86}" dt="2023-11-03T04:51:05.891" v="7613"/>
          <ac:spMkLst>
            <pc:docMk/>
            <pc:sldMk cId="1252826214" sldId="1711"/>
            <ac:spMk id="419" creationId="{B204DF34-B4D7-0B75-2A18-49BE33B93BDA}"/>
          </ac:spMkLst>
        </pc:spChg>
        <pc:spChg chg="add mod">
          <ac:chgData name="Aurelien Domont" userId="6da7715ce44349b3" providerId="LiveId" clId="{AABA1416-4740-4FEA-A91C-A3DACBE38F86}" dt="2023-11-03T04:51:05.895" v="7620"/>
          <ac:spMkLst>
            <pc:docMk/>
            <pc:sldMk cId="1252826214" sldId="1711"/>
            <ac:spMk id="420" creationId="{E3101285-D8DD-DBAA-96F3-ADEA613202AD}"/>
          </ac:spMkLst>
        </pc:spChg>
        <pc:spChg chg="add mod">
          <ac:chgData name="Aurelien Domont" userId="6da7715ce44349b3" providerId="LiveId" clId="{AABA1416-4740-4FEA-A91C-A3DACBE38F86}" dt="2023-11-03T04:51:05.899" v="7627"/>
          <ac:spMkLst>
            <pc:docMk/>
            <pc:sldMk cId="1252826214" sldId="1711"/>
            <ac:spMk id="421" creationId="{3B302022-024E-0AB2-02F9-F6749FEBC720}"/>
          </ac:spMkLst>
        </pc:spChg>
        <pc:spChg chg="add mod">
          <ac:chgData name="Aurelien Domont" userId="6da7715ce44349b3" providerId="LiveId" clId="{AABA1416-4740-4FEA-A91C-A3DACBE38F86}" dt="2023-11-03T04:51:05.903" v="7634"/>
          <ac:spMkLst>
            <pc:docMk/>
            <pc:sldMk cId="1252826214" sldId="1711"/>
            <ac:spMk id="422" creationId="{DD7F6081-5B2C-762D-99DD-A4B236B95894}"/>
          </ac:spMkLst>
        </pc:spChg>
        <pc:spChg chg="add mod">
          <ac:chgData name="Aurelien Domont" userId="6da7715ce44349b3" providerId="LiveId" clId="{AABA1416-4740-4FEA-A91C-A3DACBE38F86}" dt="2023-11-03T04:51:05.907" v="7641"/>
          <ac:spMkLst>
            <pc:docMk/>
            <pc:sldMk cId="1252826214" sldId="1711"/>
            <ac:spMk id="423" creationId="{E5A62FF4-5DDE-157D-663D-159A7B407F8F}"/>
          </ac:spMkLst>
        </pc:spChg>
        <pc:spChg chg="add mod">
          <ac:chgData name="Aurelien Domont" userId="6da7715ce44349b3" providerId="LiveId" clId="{AABA1416-4740-4FEA-A91C-A3DACBE38F86}" dt="2023-11-03T04:51:05.911" v="7648"/>
          <ac:spMkLst>
            <pc:docMk/>
            <pc:sldMk cId="1252826214" sldId="1711"/>
            <ac:spMk id="424" creationId="{65A6EFAA-AF01-DDAC-21F5-3492DEE31CE3}"/>
          </ac:spMkLst>
        </pc:spChg>
        <pc:spChg chg="add mod">
          <ac:chgData name="Aurelien Domont" userId="6da7715ce44349b3" providerId="LiveId" clId="{AABA1416-4740-4FEA-A91C-A3DACBE38F86}" dt="2023-11-03T04:51:05.915" v="7655"/>
          <ac:spMkLst>
            <pc:docMk/>
            <pc:sldMk cId="1252826214" sldId="1711"/>
            <ac:spMk id="425" creationId="{6C103EE8-ADEC-5789-0D6A-444AD9542FF4}"/>
          </ac:spMkLst>
        </pc:spChg>
        <pc:spChg chg="add mod">
          <ac:chgData name="Aurelien Domont" userId="6da7715ce44349b3" providerId="LiveId" clId="{AABA1416-4740-4FEA-A91C-A3DACBE38F86}" dt="2023-11-03T04:51:05.919" v="7662"/>
          <ac:spMkLst>
            <pc:docMk/>
            <pc:sldMk cId="1252826214" sldId="1711"/>
            <ac:spMk id="426" creationId="{EEDF1D2F-A198-1BDB-F817-5B392D99BD52}"/>
          </ac:spMkLst>
        </pc:spChg>
        <pc:spChg chg="add mod">
          <ac:chgData name="Aurelien Domont" userId="6da7715ce44349b3" providerId="LiveId" clId="{AABA1416-4740-4FEA-A91C-A3DACBE38F86}" dt="2023-11-03T04:51:05.923" v="7669"/>
          <ac:spMkLst>
            <pc:docMk/>
            <pc:sldMk cId="1252826214" sldId="1711"/>
            <ac:spMk id="427" creationId="{3C23F008-A36D-C20A-7379-9B023D616660}"/>
          </ac:spMkLst>
        </pc:spChg>
        <pc:spChg chg="add mod">
          <ac:chgData name="Aurelien Domont" userId="6da7715ce44349b3" providerId="LiveId" clId="{AABA1416-4740-4FEA-A91C-A3DACBE38F86}" dt="2023-11-03T04:51:05.928" v="7676"/>
          <ac:spMkLst>
            <pc:docMk/>
            <pc:sldMk cId="1252826214" sldId="1711"/>
            <ac:spMk id="428" creationId="{8E8DFFDC-8DF1-1253-B58C-86AB5BBCFA96}"/>
          </ac:spMkLst>
        </pc:spChg>
        <pc:spChg chg="add mod">
          <ac:chgData name="Aurelien Domont" userId="6da7715ce44349b3" providerId="LiveId" clId="{AABA1416-4740-4FEA-A91C-A3DACBE38F86}" dt="2023-11-03T04:51:05.934" v="7683"/>
          <ac:spMkLst>
            <pc:docMk/>
            <pc:sldMk cId="1252826214" sldId="1711"/>
            <ac:spMk id="429" creationId="{2A77859A-C157-AC48-6E3C-BE297CF1FF25}"/>
          </ac:spMkLst>
        </pc:spChg>
        <pc:spChg chg="add mod">
          <ac:chgData name="Aurelien Domont" userId="6da7715ce44349b3" providerId="LiveId" clId="{AABA1416-4740-4FEA-A91C-A3DACBE38F86}" dt="2023-11-03T04:51:05.938" v="7690"/>
          <ac:spMkLst>
            <pc:docMk/>
            <pc:sldMk cId="1252826214" sldId="1711"/>
            <ac:spMk id="430" creationId="{BD97B3E1-5802-E98C-5765-52826C99422F}"/>
          </ac:spMkLst>
        </pc:spChg>
        <pc:spChg chg="add mod">
          <ac:chgData name="Aurelien Domont" userId="6da7715ce44349b3" providerId="LiveId" clId="{AABA1416-4740-4FEA-A91C-A3DACBE38F86}" dt="2023-11-03T04:51:05.942" v="7697"/>
          <ac:spMkLst>
            <pc:docMk/>
            <pc:sldMk cId="1252826214" sldId="1711"/>
            <ac:spMk id="431" creationId="{581E7917-DFF7-13C2-F2D4-D80C5DD7097B}"/>
          </ac:spMkLst>
        </pc:spChg>
        <pc:spChg chg="add mod">
          <ac:chgData name="Aurelien Domont" userId="6da7715ce44349b3" providerId="LiveId" clId="{AABA1416-4740-4FEA-A91C-A3DACBE38F86}" dt="2023-11-03T04:51:05.946" v="7704"/>
          <ac:spMkLst>
            <pc:docMk/>
            <pc:sldMk cId="1252826214" sldId="1711"/>
            <ac:spMk id="432" creationId="{6AEFD078-81B5-95D8-9C94-991FA9170CFD}"/>
          </ac:spMkLst>
        </pc:spChg>
        <pc:spChg chg="add mod">
          <ac:chgData name="Aurelien Domont" userId="6da7715ce44349b3" providerId="LiveId" clId="{AABA1416-4740-4FEA-A91C-A3DACBE38F86}" dt="2023-11-03T04:51:05.950" v="7711"/>
          <ac:spMkLst>
            <pc:docMk/>
            <pc:sldMk cId="1252826214" sldId="1711"/>
            <ac:spMk id="433" creationId="{26E4D31E-061A-090B-3B83-E0B95BE377CC}"/>
          </ac:spMkLst>
        </pc:spChg>
        <pc:spChg chg="add mod">
          <ac:chgData name="Aurelien Domont" userId="6da7715ce44349b3" providerId="LiveId" clId="{AABA1416-4740-4FEA-A91C-A3DACBE38F86}" dt="2023-11-03T04:51:05.954" v="7718"/>
          <ac:spMkLst>
            <pc:docMk/>
            <pc:sldMk cId="1252826214" sldId="1711"/>
            <ac:spMk id="434" creationId="{F087090F-BE05-A7F2-57E2-353DEBA8D76C}"/>
          </ac:spMkLst>
        </pc:spChg>
        <pc:spChg chg="add mod">
          <ac:chgData name="Aurelien Domont" userId="6da7715ce44349b3" providerId="LiveId" clId="{AABA1416-4740-4FEA-A91C-A3DACBE38F86}" dt="2023-11-03T04:51:05.957" v="7721" actId="139"/>
          <ac:spMkLst>
            <pc:docMk/>
            <pc:sldMk cId="1252826214" sldId="1711"/>
            <ac:spMk id="435" creationId="{D3A699EB-E23D-E983-92A1-90E9F6E1FB13}"/>
          </ac:spMkLst>
        </pc:spChg>
        <pc:spChg chg="add mod">
          <ac:chgData name="Aurelien Domont" userId="6da7715ce44349b3" providerId="LiveId" clId="{AABA1416-4740-4FEA-A91C-A3DACBE38F86}" dt="2023-11-03T04:51:05.960" v="7724" actId="139"/>
          <ac:spMkLst>
            <pc:docMk/>
            <pc:sldMk cId="1252826214" sldId="1711"/>
            <ac:spMk id="436" creationId="{DE639E82-1AF2-C30B-7F0E-5A90B0D8460E}"/>
          </ac:spMkLst>
        </pc:spChg>
        <pc:spChg chg="add mod">
          <ac:chgData name="Aurelien Domont" userId="6da7715ce44349b3" providerId="LiveId" clId="{AABA1416-4740-4FEA-A91C-A3DACBE38F86}" dt="2023-11-03T04:51:05.964" v="7731"/>
          <ac:spMkLst>
            <pc:docMk/>
            <pc:sldMk cId="1252826214" sldId="1711"/>
            <ac:spMk id="437" creationId="{7E9AF055-415A-A3A3-BCA6-B2C3AF3DA8BE}"/>
          </ac:spMkLst>
        </pc:spChg>
        <pc:spChg chg="add mod">
          <ac:chgData name="Aurelien Domont" userId="6da7715ce44349b3" providerId="LiveId" clId="{AABA1416-4740-4FEA-A91C-A3DACBE38F86}" dt="2023-11-03T04:51:05.968" v="7738"/>
          <ac:spMkLst>
            <pc:docMk/>
            <pc:sldMk cId="1252826214" sldId="1711"/>
            <ac:spMk id="438" creationId="{22046AD9-4A2C-399F-E008-8B185E6E72A2}"/>
          </ac:spMkLst>
        </pc:spChg>
        <pc:spChg chg="add mod">
          <ac:chgData name="Aurelien Domont" userId="6da7715ce44349b3" providerId="LiveId" clId="{AABA1416-4740-4FEA-A91C-A3DACBE38F86}" dt="2023-11-03T04:51:05.972" v="7745"/>
          <ac:spMkLst>
            <pc:docMk/>
            <pc:sldMk cId="1252826214" sldId="1711"/>
            <ac:spMk id="439" creationId="{2DE28119-EE20-00F5-EBBF-79AB724C3978}"/>
          </ac:spMkLst>
        </pc:spChg>
        <pc:spChg chg="add mod">
          <ac:chgData name="Aurelien Domont" userId="6da7715ce44349b3" providerId="LiveId" clId="{AABA1416-4740-4FEA-A91C-A3DACBE38F86}" dt="2023-11-03T04:51:05.976" v="7752"/>
          <ac:spMkLst>
            <pc:docMk/>
            <pc:sldMk cId="1252826214" sldId="1711"/>
            <ac:spMk id="440" creationId="{721900BE-30AE-B6A6-97B3-7A10D574E7F7}"/>
          </ac:spMkLst>
        </pc:spChg>
        <pc:spChg chg="add mod">
          <ac:chgData name="Aurelien Domont" userId="6da7715ce44349b3" providerId="LiveId" clId="{AABA1416-4740-4FEA-A91C-A3DACBE38F86}" dt="2023-11-03T04:51:05.981" v="7759"/>
          <ac:spMkLst>
            <pc:docMk/>
            <pc:sldMk cId="1252826214" sldId="1711"/>
            <ac:spMk id="441" creationId="{D6B63F8C-EA66-37B7-BC73-1F80934072F4}"/>
          </ac:spMkLst>
        </pc:spChg>
        <pc:spChg chg="add mod">
          <ac:chgData name="Aurelien Domont" userId="6da7715ce44349b3" providerId="LiveId" clId="{AABA1416-4740-4FEA-A91C-A3DACBE38F86}" dt="2023-11-03T04:51:05.986" v="7766"/>
          <ac:spMkLst>
            <pc:docMk/>
            <pc:sldMk cId="1252826214" sldId="1711"/>
            <ac:spMk id="442" creationId="{9B725DA7-3E3E-1808-7D9D-BF23EF2A61D2}"/>
          </ac:spMkLst>
        </pc:spChg>
        <pc:spChg chg="add mod">
          <ac:chgData name="Aurelien Domont" userId="6da7715ce44349b3" providerId="LiveId" clId="{AABA1416-4740-4FEA-A91C-A3DACBE38F86}" dt="2023-11-03T04:51:05.990" v="7773"/>
          <ac:spMkLst>
            <pc:docMk/>
            <pc:sldMk cId="1252826214" sldId="1711"/>
            <ac:spMk id="443" creationId="{505E5557-70F8-246D-BDBA-59A1DBA8FEFA}"/>
          </ac:spMkLst>
        </pc:spChg>
        <pc:spChg chg="add mod">
          <ac:chgData name="Aurelien Domont" userId="6da7715ce44349b3" providerId="LiveId" clId="{AABA1416-4740-4FEA-A91C-A3DACBE38F86}" dt="2023-11-03T04:51:05.994" v="7780"/>
          <ac:spMkLst>
            <pc:docMk/>
            <pc:sldMk cId="1252826214" sldId="1711"/>
            <ac:spMk id="444" creationId="{7654F90E-7443-736C-17E0-FAD04231CF36}"/>
          </ac:spMkLst>
        </pc:spChg>
        <pc:spChg chg="add mod">
          <ac:chgData name="Aurelien Domont" userId="6da7715ce44349b3" providerId="LiveId" clId="{AABA1416-4740-4FEA-A91C-A3DACBE38F86}" dt="2023-11-03T04:51:05.997" v="7783" actId="139"/>
          <ac:spMkLst>
            <pc:docMk/>
            <pc:sldMk cId="1252826214" sldId="1711"/>
            <ac:spMk id="445" creationId="{8F7052F2-CA4D-B8D5-5B72-342F6EE8243E}"/>
          </ac:spMkLst>
        </pc:spChg>
        <pc:spChg chg="add mod">
          <ac:chgData name="Aurelien Domont" userId="6da7715ce44349b3" providerId="LiveId" clId="{AABA1416-4740-4FEA-A91C-A3DACBE38F86}" dt="2023-11-03T04:51:06.001" v="7790"/>
          <ac:spMkLst>
            <pc:docMk/>
            <pc:sldMk cId="1252826214" sldId="1711"/>
            <ac:spMk id="446" creationId="{A0FDC1FF-F90F-21A3-02DC-D37D9DD71679}"/>
          </ac:spMkLst>
        </pc:spChg>
        <pc:spChg chg="add mod">
          <ac:chgData name="Aurelien Domont" userId="6da7715ce44349b3" providerId="LiveId" clId="{AABA1416-4740-4FEA-A91C-A3DACBE38F86}" dt="2023-11-03T04:51:06.005" v="7797"/>
          <ac:spMkLst>
            <pc:docMk/>
            <pc:sldMk cId="1252826214" sldId="1711"/>
            <ac:spMk id="447" creationId="{AA4AC2F0-E5CD-403F-DDF0-25455E8F1BCD}"/>
          </ac:spMkLst>
        </pc:spChg>
        <pc:spChg chg="add mod">
          <ac:chgData name="Aurelien Domont" userId="6da7715ce44349b3" providerId="LiveId" clId="{AABA1416-4740-4FEA-A91C-A3DACBE38F86}" dt="2023-11-03T04:51:06.009" v="7804"/>
          <ac:spMkLst>
            <pc:docMk/>
            <pc:sldMk cId="1252826214" sldId="1711"/>
            <ac:spMk id="448" creationId="{36BD077B-86D8-7FA9-DF0B-025039769FAF}"/>
          </ac:spMkLst>
        </pc:spChg>
        <pc:spChg chg="add mod">
          <ac:chgData name="Aurelien Domont" userId="6da7715ce44349b3" providerId="LiveId" clId="{AABA1416-4740-4FEA-A91C-A3DACBE38F86}" dt="2023-11-03T04:51:06.013" v="7811"/>
          <ac:spMkLst>
            <pc:docMk/>
            <pc:sldMk cId="1252826214" sldId="1711"/>
            <ac:spMk id="449" creationId="{61DE6529-19E9-C1EB-AFE0-8590E2B5AB90}"/>
          </ac:spMkLst>
        </pc:spChg>
        <pc:spChg chg="add mod">
          <ac:chgData name="Aurelien Domont" userId="6da7715ce44349b3" providerId="LiveId" clId="{AABA1416-4740-4FEA-A91C-A3DACBE38F86}" dt="2023-11-03T04:51:06.017" v="7818"/>
          <ac:spMkLst>
            <pc:docMk/>
            <pc:sldMk cId="1252826214" sldId="1711"/>
            <ac:spMk id="450" creationId="{93A14D62-A248-01F3-1557-1392CA73B023}"/>
          </ac:spMkLst>
        </pc:spChg>
        <pc:spChg chg="add mod">
          <ac:chgData name="Aurelien Domont" userId="6da7715ce44349b3" providerId="LiveId" clId="{AABA1416-4740-4FEA-A91C-A3DACBE38F86}" dt="2023-11-03T04:51:06.021" v="7825"/>
          <ac:spMkLst>
            <pc:docMk/>
            <pc:sldMk cId="1252826214" sldId="1711"/>
            <ac:spMk id="451" creationId="{22D47485-45E8-4C30-1FBC-1C929D91C708}"/>
          </ac:spMkLst>
        </pc:spChg>
        <pc:spChg chg="add mod">
          <ac:chgData name="Aurelien Domont" userId="6da7715ce44349b3" providerId="LiveId" clId="{AABA1416-4740-4FEA-A91C-A3DACBE38F86}" dt="2023-11-03T04:51:06.026" v="7832"/>
          <ac:spMkLst>
            <pc:docMk/>
            <pc:sldMk cId="1252826214" sldId="1711"/>
            <ac:spMk id="452" creationId="{821BD926-180B-D786-AD20-AB64B287F1DE}"/>
          </ac:spMkLst>
        </pc:spChg>
        <pc:spChg chg="add mod">
          <ac:chgData name="Aurelien Domont" userId="6da7715ce44349b3" providerId="LiveId" clId="{AABA1416-4740-4FEA-A91C-A3DACBE38F86}" dt="2023-11-03T04:51:06.030" v="7839"/>
          <ac:spMkLst>
            <pc:docMk/>
            <pc:sldMk cId="1252826214" sldId="1711"/>
            <ac:spMk id="453" creationId="{03FA292F-3625-69BF-2DCE-D0C7DFDC470A}"/>
          </ac:spMkLst>
        </pc:spChg>
        <pc:spChg chg="add mod">
          <ac:chgData name="Aurelien Domont" userId="6da7715ce44349b3" providerId="LiveId" clId="{AABA1416-4740-4FEA-A91C-A3DACBE38F86}" dt="2023-11-03T04:51:06.034" v="7846"/>
          <ac:spMkLst>
            <pc:docMk/>
            <pc:sldMk cId="1252826214" sldId="1711"/>
            <ac:spMk id="454" creationId="{7B58C4E3-1512-BC1C-1437-2DA396DF395D}"/>
          </ac:spMkLst>
        </pc:spChg>
        <pc:spChg chg="add mod">
          <ac:chgData name="Aurelien Domont" userId="6da7715ce44349b3" providerId="LiveId" clId="{AABA1416-4740-4FEA-A91C-A3DACBE38F86}" dt="2023-11-03T04:51:06.039" v="7853"/>
          <ac:spMkLst>
            <pc:docMk/>
            <pc:sldMk cId="1252826214" sldId="1711"/>
            <ac:spMk id="455" creationId="{5C1497B3-7D9B-4A25-5EDD-545CFC34E607}"/>
          </ac:spMkLst>
        </pc:spChg>
        <pc:spChg chg="mod">
          <ac:chgData name="Aurelien Domont" userId="6da7715ce44349b3" providerId="LiveId" clId="{AABA1416-4740-4FEA-A91C-A3DACBE38F86}" dt="2023-11-03T04:51:06.051" v="7874"/>
          <ac:spMkLst>
            <pc:docMk/>
            <pc:sldMk cId="1252826214" sldId="1711"/>
            <ac:spMk id="457" creationId="{F2F2C43E-74E4-8772-B5EB-424041687F7E}"/>
          </ac:spMkLst>
        </pc:spChg>
        <pc:spChg chg="mod">
          <ac:chgData name="Aurelien Domont" userId="6da7715ce44349b3" providerId="LiveId" clId="{AABA1416-4740-4FEA-A91C-A3DACBE38F86}" dt="2023-11-03T04:51:06.051" v="7874"/>
          <ac:spMkLst>
            <pc:docMk/>
            <pc:sldMk cId="1252826214" sldId="1711"/>
            <ac:spMk id="458" creationId="{A6AD3D4E-C105-3757-4C30-C490AE0B34A3}"/>
          </ac:spMkLst>
        </pc:spChg>
        <pc:spChg chg="mod">
          <ac:chgData name="Aurelien Domont" userId="6da7715ce44349b3" providerId="LiveId" clId="{AABA1416-4740-4FEA-A91C-A3DACBE38F86}" dt="2023-11-03T04:51:06.051" v="7874"/>
          <ac:spMkLst>
            <pc:docMk/>
            <pc:sldMk cId="1252826214" sldId="1711"/>
            <ac:spMk id="459" creationId="{2532BC82-CB5F-58AF-A767-B49DF330C043}"/>
          </ac:spMkLst>
        </pc:spChg>
        <pc:spChg chg="add mod">
          <ac:chgData name="Aurelien Domont" userId="6da7715ce44349b3" providerId="LiveId" clId="{AABA1416-4740-4FEA-A91C-A3DACBE38F86}" dt="2023-11-03T04:51:06.056" v="7881"/>
          <ac:spMkLst>
            <pc:docMk/>
            <pc:sldMk cId="1252826214" sldId="1711"/>
            <ac:spMk id="460" creationId="{B5C2EC73-D928-E033-140A-DF93C91FAD45}"/>
          </ac:spMkLst>
        </pc:spChg>
        <pc:spChg chg="mod">
          <ac:chgData name="Aurelien Domont" userId="6da7715ce44349b3" providerId="LiveId" clId="{AABA1416-4740-4FEA-A91C-A3DACBE38F86}" dt="2023-11-03T04:51:06.065" v="7895"/>
          <ac:spMkLst>
            <pc:docMk/>
            <pc:sldMk cId="1252826214" sldId="1711"/>
            <ac:spMk id="462" creationId="{F6B85649-ABF2-2885-2B98-B8F20A2386EC}"/>
          </ac:spMkLst>
        </pc:spChg>
        <pc:spChg chg="mod">
          <ac:chgData name="Aurelien Domont" userId="6da7715ce44349b3" providerId="LiveId" clId="{AABA1416-4740-4FEA-A91C-A3DACBE38F86}" dt="2023-11-03T04:51:06.065" v="7895"/>
          <ac:spMkLst>
            <pc:docMk/>
            <pc:sldMk cId="1252826214" sldId="1711"/>
            <ac:spMk id="463" creationId="{3F0AE2FE-5D7E-C087-656A-72B55B84CE54}"/>
          </ac:spMkLst>
        </pc:spChg>
        <pc:spChg chg="add mod">
          <ac:chgData name="Aurelien Domont" userId="6da7715ce44349b3" providerId="LiveId" clId="{AABA1416-4740-4FEA-A91C-A3DACBE38F86}" dt="2023-11-03T04:51:06.069" v="7902"/>
          <ac:spMkLst>
            <pc:docMk/>
            <pc:sldMk cId="1252826214" sldId="1711"/>
            <ac:spMk id="464" creationId="{39021E7C-2EA9-4353-3B74-3D274C9A645E}"/>
          </ac:spMkLst>
        </pc:spChg>
        <pc:spChg chg="mod">
          <ac:chgData name="Aurelien Domont" userId="6da7715ce44349b3" providerId="LiveId" clId="{AABA1416-4740-4FEA-A91C-A3DACBE38F86}" dt="2023-11-03T04:51:06.078" v="7916"/>
          <ac:spMkLst>
            <pc:docMk/>
            <pc:sldMk cId="1252826214" sldId="1711"/>
            <ac:spMk id="466" creationId="{6D922B9E-0EA8-84A9-6D93-AE605B9A2A4D}"/>
          </ac:spMkLst>
        </pc:spChg>
        <pc:spChg chg="mod">
          <ac:chgData name="Aurelien Domont" userId="6da7715ce44349b3" providerId="LiveId" clId="{AABA1416-4740-4FEA-A91C-A3DACBE38F86}" dt="2023-11-03T04:51:06.078" v="7916"/>
          <ac:spMkLst>
            <pc:docMk/>
            <pc:sldMk cId="1252826214" sldId="1711"/>
            <ac:spMk id="467" creationId="{546BF6E1-83CE-A247-40FD-E8FDEC23B993}"/>
          </ac:spMkLst>
        </pc:spChg>
        <pc:spChg chg="add mod">
          <ac:chgData name="Aurelien Domont" userId="6da7715ce44349b3" providerId="LiveId" clId="{AABA1416-4740-4FEA-A91C-A3DACBE38F86}" dt="2023-11-03T04:51:06.082" v="7923"/>
          <ac:spMkLst>
            <pc:docMk/>
            <pc:sldMk cId="1252826214" sldId="1711"/>
            <ac:spMk id="468" creationId="{D741C466-49EC-8CAE-57D2-7DE127AB327D}"/>
          </ac:spMkLst>
        </pc:spChg>
        <pc:spChg chg="mod">
          <ac:chgData name="Aurelien Domont" userId="6da7715ce44349b3" providerId="LiveId" clId="{AABA1416-4740-4FEA-A91C-A3DACBE38F86}" dt="2023-11-03T04:51:06.096" v="7944"/>
          <ac:spMkLst>
            <pc:docMk/>
            <pc:sldMk cId="1252826214" sldId="1711"/>
            <ac:spMk id="470" creationId="{40E3898D-F1AC-E91A-9F91-9DF0A16BD5EA}"/>
          </ac:spMkLst>
        </pc:spChg>
        <pc:spChg chg="mod">
          <ac:chgData name="Aurelien Domont" userId="6da7715ce44349b3" providerId="LiveId" clId="{AABA1416-4740-4FEA-A91C-A3DACBE38F86}" dt="2023-11-03T04:51:06.096" v="7944"/>
          <ac:spMkLst>
            <pc:docMk/>
            <pc:sldMk cId="1252826214" sldId="1711"/>
            <ac:spMk id="471" creationId="{617B4F84-046A-1B8E-202A-F10B7CB03CBA}"/>
          </ac:spMkLst>
        </pc:spChg>
        <pc:spChg chg="mod">
          <ac:chgData name="Aurelien Domont" userId="6da7715ce44349b3" providerId="LiveId" clId="{AABA1416-4740-4FEA-A91C-A3DACBE38F86}" dt="2023-11-03T04:51:06.096" v="7944"/>
          <ac:spMkLst>
            <pc:docMk/>
            <pc:sldMk cId="1252826214" sldId="1711"/>
            <ac:spMk id="472" creationId="{263F40ED-DFEE-CDC7-AA1A-CADDAEB00F8B}"/>
          </ac:spMkLst>
        </pc:spChg>
        <pc:spChg chg="add mod">
          <ac:chgData name="Aurelien Domont" userId="6da7715ce44349b3" providerId="LiveId" clId="{AABA1416-4740-4FEA-A91C-A3DACBE38F86}" dt="2023-11-03T04:51:06.100" v="7951"/>
          <ac:spMkLst>
            <pc:docMk/>
            <pc:sldMk cId="1252826214" sldId="1711"/>
            <ac:spMk id="473" creationId="{13407038-6252-10CD-9793-064B51ED5F4A}"/>
          </ac:spMkLst>
        </pc:spChg>
        <pc:spChg chg="add mod">
          <ac:chgData name="Aurelien Domont" userId="6da7715ce44349b3" providerId="LiveId" clId="{AABA1416-4740-4FEA-A91C-A3DACBE38F86}" dt="2023-11-03T04:51:06.105" v="7958"/>
          <ac:spMkLst>
            <pc:docMk/>
            <pc:sldMk cId="1252826214" sldId="1711"/>
            <ac:spMk id="474" creationId="{0D8C3209-A9C4-CB3F-C112-E5CB1DD05E00}"/>
          </ac:spMkLst>
        </pc:spChg>
        <pc:spChg chg="add mod">
          <ac:chgData name="Aurelien Domont" userId="6da7715ce44349b3" providerId="LiveId" clId="{AABA1416-4740-4FEA-A91C-A3DACBE38F86}" dt="2023-11-03T04:51:06.109" v="7965"/>
          <ac:spMkLst>
            <pc:docMk/>
            <pc:sldMk cId="1252826214" sldId="1711"/>
            <ac:spMk id="475" creationId="{26B288BC-4DC4-B055-C199-2C43A22E8C8C}"/>
          </ac:spMkLst>
        </pc:spChg>
        <pc:spChg chg="add mod">
          <ac:chgData name="Aurelien Domont" userId="6da7715ce44349b3" providerId="LiveId" clId="{AABA1416-4740-4FEA-A91C-A3DACBE38F86}" dt="2023-11-03T04:51:06.113" v="7972"/>
          <ac:spMkLst>
            <pc:docMk/>
            <pc:sldMk cId="1252826214" sldId="1711"/>
            <ac:spMk id="476" creationId="{EB47C1E6-5D6A-2401-A270-B6789FC2D07E}"/>
          </ac:spMkLst>
        </pc:spChg>
        <pc:spChg chg="add mod">
          <ac:chgData name="Aurelien Domont" userId="6da7715ce44349b3" providerId="LiveId" clId="{AABA1416-4740-4FEA-A91C-A3DACBE38F86}" dt="2023-11-03T04:51:06.117" v="7979"/>
          <ac:spMkLst>
            <pc:docMk/>
            <pc:sldMk cId="1252826214" sldId="1711"/>
            <ac:spMk id="477" creationId="{D6B82462-101B-5567-A0CF-6CD34A0CAF71}"/>
          </ac:spMkLst>
        </pc:spChg>
        <pc:spChg chg="add mod">
          <ac:chgData name="Aurelien Domont" userId="6da7715ce44349b3" providerId="LiveId" clId="{AABA1416-4740-4FEA-A91C-A3DACBE38F86}" dt="2023-11-03T04:51:06.122" v="7986"/>
          <ac:spMkLst>
            <pc:docMk/>
            <pc:sldMk cId="1252826214" sldId="1711"/>
            <ac:spMk id="478" creationId="{4427F1DF-9E4D-0758-9013-AAFCC9A8CF25}"/>
          </ac:spMkLst>
        </pc:spChg>
        <pc:spChg chg="add mod">
          <ac:chgData name="Aurelien Domont" userId="6da7715ce44349b3" providerId="LiveId" clId="{AABA1416-4740-4FEA-A91C-A3DACBE38F86}" dt="2023-11-03T04:51:06.126" v="7993"/>
          <ac:spMkLst>
            <pc:docMk/>
            <pc:sldMk cId="1252826214" sldId="1711"/>
            <ac:spMk id="479" creationId="{4D7E7969-4319-094F-8748-241F16014D60}"/>
          </ac:spMkLst>
        </pc:spChg>
        <pc:spChg chg="add mod">
          <ac:chgData name="Aurelien Domont" userId="6da7715ce44349b3" providerId="LiveId" clId="{AABA1416-4740-4FEA-A91C-A3DACBE38F86}" dt="2023-11-03T04:51:06.131" v="8000"/>
          <ac:spMkLst>
            <pc:docMk/>
            <pc:sldMk cId="1252826214" sldId="1711"/>
            <ac:spMk id="480" creationId="{4C5A7C52-2F66-0A5C-4D76-766B431C080F}"/>
          </ac:spMkLst>
        </pc:spChg>
        <pc:spChg chg="add mod">
          <ac:chgData name="Aurelien Domont" userId="6da7715ce44349b3" providerId="LiveId" clId="{AABA1416-4740-4FEA-A91C-A3DACBE38F86}" dt="2023-11-03T04:51:06.136" v="8007"/>
          <ac:spMkLst>
            <pc:docMk/>
            <pc:sldMk cId="1252826214" sldId="1711"/>
            <ac:spMk id="481" creationId="{79A508F4-7F4C-FAA2-E2A3-1FAFF2F54A5F}"/>
          </ac:spMkLst>
        </pc:spChg>
        <pc:spChg chg="add mod">
          <ac:chgData name="Aurelien Domont" userId="6da7715ce44349b3" providerId="LiveId" clId="{AABA1416-4740-4FEA-A91C-A3DACBE38F86}" dt="2023-11-03T04:51:06.140" v="8014"/>
          <ac:spMkLst>
            <pc:docMk/>
            <pc:sldMk cId="1252826214" sldId="1711"/>
            <ac:spMk id="482" creationId="{2A97A101-B320-97F0-8E39-344EFC275BB1}"/>
          </ac:spMkLst>
        </pc:spChg>
        <pc:spChg chg="mod">
          <ac:chgData name="Aurelien Domont" userId="6da7715ce44349b3" providerId="LiveId" clId="{AABA1416-4740-4FEA-A91C-A3DACBE38F86}" dt="2023-11-03T04:51:06.162" v="8049"/>
          <ac:spMkLst>
            <pc:docMk/>
            <pc:sldMk cId="1252826214" sldId="1711"/>
            <ac:spMk id="484" creationId="{9EFA969C-B316-02E7-0810-3978E48863DB}"/>
          </ac:spMkLst>
        </pc:spChg>
        <pc:spChg chg="mod">
          <ac:chgData name="Aurelien Domont" userId="6da7715ce44349b3" providerId="LiveId" clId="{AABA1416-4740-4FEA-A91C-A3DACBE38F86}" dt="2023-11-03T04:51:06.162" v="8049"/>
          <ac:spMkLst>
            <pc:docMk/>
            <pc:sldMk cId="1252826214" sldId="1711"/>
            <ac:spMk id="485" creationId="{B95BBB9D-AEF9-CC1B-03C8-8E90FEF5335C}"/>
          </ac:spMkLst>
        </pc:spChg>
        <pc:spChg chg="mod">
          <ac:chgData name="Aurelien Domont" userId="6da7715ce44349b3" providerId="LiveId" clId="{AABA1416-4740-4FEA-A91C-A3DACBE38F86}" dt="2023-11-03T04:51:06.162" v="8049"/>
          <ac:spMkLst>
            <pc:docMk/>
            <pc:sldMk cId="1252826214" sldId="1711"/>
            <ac:spMk id="486" creationId="{ADCDE10C-7B07-34A1-0C0B-A0717B40CEAA}"/>
          </ac:spMkLst>
        </pc:spChg>
        <pc:spChg chg="mod">
          <ac:chgData name="Aurelien Domont" userId="6da7715ce44349b3" providerId="LiveId" clId="{AABA1416-4740-4FEA-A91C-A3DACBE38F86}" dt="2023-11-03T04:51:06.162" v="8049"/>
          <ac:spMkLst>
            <pc:docMk/>
            <pc:sldMk cId="1252826214" sldId="1711"/>
            <ac:spMk id="487" creationId="{CEC1B599-9D71-72C7-7E3C-02793F132BB0}"/>
          </ac:spMkLst>
        </pc:spChg>
        <pc:spChg chg="mod">
          <ac:chgData name="Aurelien Domont" userId="6da7715ce44349b3" providerId="LiveId" clId="{AABA1416-4740-4FEA-A91C-A3DACBE38F86}" dt="2023-11-03T04:51:06.162" v="8049"/>
          <ac:spMkLst>
            <pc:docMk/>
            <pc:sldMk cId="1252826214" sldId="1711"/>
            <ac:spMk id="488" creationId="{03D503BB-2B10-AB81-AE40-8D9331EA3C82}"/>
          </ac:spMkLst>
        </pc:spChg>
        <pc:spChg chg="add mod">
          <ac:chgData name="Aurelien Domont" userId="6da7715ce44349b3" providerId="LiveId" clId="{AABA1416-4740-4FEA-A91C-A3DACBE38F86}" dt="2023-11-03T04:51:06.167" v="8056"/>
          <ac:spMkLst>
            <pc:docMk/>
            <pc:sldMk cId="1252826214" sldId="1711"/>
            <ac:spMk id="489" creationId="{A2075BEA-5E17-3A77-655E-8C439C0942E4}"/>
          </ac:spMkLst>
        </pc:spChg>
        <pc:spChg chg="add mod">
          <ac:chgData name="Aurelien Domont" userId="6da7715ce44349b3" providerId="LiveId" clId="{AABA1416-4740-4FEA-A91C-A3DACBE38F86}" dt="2023-11-03T04:51:06.171" v="8063"/>
          <ac:spMkLst>
            <pc:docMk/>
            <pc:sldMk cId="1252826214" sldId="1711"/>
            <ac:spMk id="490" creationId="{E76CE8C1-5CBB-3260-71B0-B8358A3315E3}"/>
          </ac:spMkLst>
        </pc:spChg>
        <pc:spChg chg="add mod">
          <ac:chgData name="Aurelien Domont" userId="6da7715ce44349b3" providerId="LiveId" clId="{AABA1416-4740-4FEA-A91C-A3DACBE38F86}" dt="2023-11-03T04:51:06.175" v="8070"/>
          <ac:spMkLst>
            <pc:docMk/>
            <pc:sldMk cId="1252826214" sldId="1711"/>
            <ac:spMk id="491" creationId="{768E24E4-1484-779A-74E8-8D54ABB365A9}"/>
          </ac:spMkLst>
        </pc:spChg>
        <pc:spChg chg="add mod">
          <ac:chgData name="Aurelien Domont" userId="6da7715ce44349b3" providerId="LiveId" clId="{AABA1416-4740-4FEA-A91C-A3DACBE38F86}" dt="2023-11-03T04:51:06.179" v="8077"/>
          <ac:spMkLst>
            <pc:docMk/>
            <pc:sldMk cId="1252826214" sldId="1711"/>
            <ac:spMk id="492" creationId="{04A3C6F5-D78A-7A58-7003-D78371C7794D}"/>
          </ac:spMkLst>
        </pc:spChg>
        <pc:spChg chg="add mod">
          <ac:chgData name="Aurelien Domont" userId="6da7715ce44349b3" providerId="LiveId" clId="{AABA1416-4740-4FEA-A91C-A3DACBE38F86}" dt="2023-11-03T04:51:06.184" v="8084"/>
          <ac:spMkLst>
            <pc:docMk/>
            <pc:sldMk cId="1252826214" sldId="1711"/>
            <ac:spMk id="493" creationId="{B183A038-E815-5CA7-7687-EF5371F62BBA}"/>
          </ac:spMkLst>
        </pc:spChg>
        <pc:spChg chg="add mod">
          <ac:chgData name="Aurelien Domont" userId="6da7715ce44349b3" providerId="LiveId" clId="{AABA1416-4740-4FEA-A91C-A3DACBE38F86}" dt="2023-11-03T04:51:06.188" v="8091"/>
          <ac:spMkLst>
            <pc:docMk/>
            <pc:sldMk cId="1252826214" sldId="1711"/>
            <ac:spMk id="494" creationId="{B715867E-3EC0-229F-AFF2-6247BCDBE529}"/>
          </ac:spMkLst>
        </pc:spChg>
        <pc:spChg chg="add mod">
          <ac:chgData name="Aurelien Domont" userId="6da7715ce44349b3" providerId="LiveId" clId="{AABA1416-4740-4FEA-A91C-A3DACBE38F86}" dt="2023-11-03T04:51:06.192" v="8098"/>
          <ac:spMkLst>
            <pc:docMk/>
            <pc:sldMk cId="1252826214" sldId="1711"/>
            <ac:spMk id="495" creationId="{310E38F3-23BE-2386-0819-C23B32EA3395}"/>
          </ac:spMkLst>
        </pc:spChg>
        <pc:spChg chg="add mod">
          <ac:chgData name="Aurelien Domont" userId="6da7715ce44349b3" providerId="LiveId" clId="{AABA1416-4740-4FEA-A91C-A3DACBE38F86}" dt="2023-11-03T04:51:06.197" v="8105"/>
          <ac:spMkLst>
            <pc:docMk/>
            <pc:sldMk cId="1252826214" sldId="1711"/>
            <ac:spMk id="496" creationId="{1C05361D-9F6F-5DCD-9D1B-3A519B1ED438}"/>
          </ac:spMkLst>
        </pc:spChg>
        <pc:spChg chg="add mod">
          <ac:chgData name="Aurelien Domont" userId="6da7715ce44349b3" providerId="LiveId" clId="{AABA1416-4740-4FEA-A91C-A3DACBE38F86}" dt="2023-11-03T04:51:06.201" v="8112"/>
          <ac:spMkLst>
            <pc:docMk/>
            <pc:sldMk cId="1252826214" sldId="1711"/>
            <ac:spMk id="497" creationId="{18688575-2C97-1AEB-E275-B315AC4E6F3D}"/>
          </ac:spMkLst>
        </pc:spChg>
        <pc:spChg chg="add mod">
          <ac:chgData name="Aurelien Domont" userId="6da7715ce44349b3" providerId="LiveId" clId="{AABA1416-4740-4FEA-A91C-A3DACBE38F86}" dt="2023-11-03T04:51:06.205" v="8119"/>
          <ac:spMkLst>
            <pc:docMk/>
            <pc:sldMk cId="1252826214" sldId="1711"/>
            <ac:spMk id="498" creationId="{78C45E6F-B7B1-9DCF-B4C2-584350625296}"/>
          </ac:spMkLst>
        </pc:spChg>
        <pc:spChg chg="add mod">
          <ac:chgData name="Aurelien Domont" userId="6da7715ce44349b3" providerId="LiveId" clId="{AABA1416-4740-4FEA-A91C-A3DACBE38F86}" dt="2023-11-03T04:51:06.209" v="8126"/>
          <ac:spMkLst>
            <pc:docMk/>
            <pc:sldMk cId="1252826214" sldId="1711"/>
            <ac:spMk id="499" creationId="{D4E10BB7-5D38-E103-8716-DEC981F4DE68}"/>
          </ac:spMkLst>
        </pc:spChg>
        <pc:spChg chg="add mod">
          <ac:chgData name="Aurelien Domont" userId="6da7715ce44349b3" providerId="LiveId" clId="{AABA1416-4740-4FEA-A91C-A3DACBE38F86}" dt="2023-11-03T04:51:06.213" v="8133"/>
          <ac:spMkLst>
            <pc:docMk/>
            <pc:sldMk cId="1252826214" sldId="1711"/>
            <ac:spMk id="500" creationId="{58050445-07FC-27BB-7BE2-88D8516C1C82}"/>
          </ac:spMkLst>
        </pc:spChg>
        <pc:spChg chg="add mod">
          <ac:chgData name="Aurelien Domont" userId="6da7715ce44349b3" providerId="LiveId" clId="{AABA1416-4740-4FEA-A91C-A3DACBE38F86}" dt="2023-11-03T04:51:06.218" v="8140"/>
          <ac:spMkLst>
            <pc:docMk/>
            <pc:sldMk cId="1252826214" sldId="1711"/>
            <ac:spMk id="501" creationId="{0F020BEF-D618-B90C-7BA1-4EC954A990B1}"/>
          </ac:spMkLst>
        </pc:spChg>
        <pc:spChg chg="add mod">
          <ac:chgData name="Aurelien Domont" userId="6da7715ce44349b3" providerId="LiveId" clId="{AABA1416-4740-4FEA-A91C-A3DACBE38F86}" dt="2023-11-03T04:51:06.222" v="8147"/>
          <ac:spMkLst>
            <pc:docMk/>
            <pc:sldMk cId="1252826214" sldId="1711"/>
            <ac:spMk id="502" creationId="{D83F0241-523E-AD3B-A9C8-B992F9C64454}"/>
          </ac:spMkLst>
        </pc:spChg>
        <pc:spChg chg="add mod">
          <ac:chgData name="Aurelien Domont" userId="6da7715ce44349b3" providerId="LiveId" clId="{AABA1416-4740-4FEA-A91C-A3DACBE38F86}" dt="2023-11-03T04:51:06.226" v="8154"/>
          <ac:spMkLst>
            <pc:docMk/>
            <pc:sldMk cId="1252826214" sldId="1711"/>
            <ac:spMk id="503" creationId="{91E74EED-837C-57F3-1436-1B1F6D2BEFAD}"/>
          </ac:spMkLst>
        </pc:spChg>
        <pc:spChg chg="add mod">
          <ac:chgData name="Aurelien Domont" userId="6da7715ce44349b3" providerId="LiveId" clId="{AABA1416-4740-4FEA-A91C-A3DACBE38F86}" dt="2023-11-03T04:51:06.233" v="8161"/>
          <ac:spMkLst>
            <pc:docMk/>
            <pc:sldMk cId="1252826214" sldId="1711"/>
            <ac:spMk id="504" creationId="{78E5F22F-E21C-4774-D39F-700855D7D291}"/>
          </ac:spMkLst>
        </pc:spChg>
        <pc:spChg chg="add mod">
          <ac:chgData name="Aurelien Domont" userId="6da7715ce44349b3" providerId="LiveId" clId="{AABA1416-4740-4FEA-A91C-A3DACBE38F86}" dt="2023-11-03T04:51:06.239" v="8168"/>
          <ac:spMkLst>
            <pc:docMk/>
            <pc:sldMk cId="1252826214" sldId="1711"/>
            <ac:spMk id="505" creationId="{2E314051-5A4C-E9DD-6EC3-237C33F4D4B8}"/>
          </ac:spMkLst>
        </pc:spChg>
        <pc:spChg chg="add mod">
          <ac:chgData name="Aurelien Domont" userId="6da7715ce44349b3" providerId="LiveId" clId="{AABA1416-4740-4FEA-A91C-A3DACBE38F86}" dt="2023-11-03T04:51:06.244" v="8175"/>
          <ac:spMkLst>
            <pc:docMk/>
            <pc:sldMk cId="1252826214" sldId="1711"/>
            <ac:spMk id="506" creationId="{408844A1-0974-6FB2-4242-B497DFF32EDB}"/>
          </ac:spMkLst>
        </pc:spChg>
        <pc:spChg chg="add mod">
          <ac:chgData name="Aurelien Domont" userId="6da7715ce44349b3" providerId="LiveId" clId="{AABA1416-4740-4FEA-A91C-A3DACBE38F86}" dt="2023-11-03T04:51:06.249" v="8182"/>
          <ac:spMkLst>
            <pc:docMk/>
            <pc:sldMk cId="1252826214" sldId="1711"/>
            <ac:spMk id="507" creationId="{75A97D65-0739-B53B-62FE-7FC1F8610083}"/>
          </ac:spMkLst>
        </pc:spChg>
        <pc:spChg chg="add mod">
          <ac:chgData name="Aurelien Domont" userId="6da7715ce44349b3" providerId="LiveId" clId="{AABA1416-4740-4FEA-A91C-A3DACBE38F86}" dt="2023-11-03T04:51:06.254" v="8189"/>
          <ac:spMkLst>
            <pc:docMk/>
            <pc:sldMk cId="1252826214" sldId="1711"/>
            <ac:spMk id="508" creationId="{2D71820E-397F-72C4-ABDB-637CD59CB291}"/>
          </ac:spMkLst>
        </pc:spChg>
        <pc:spChg chg="add mod">
          <ac:chgData name="Aurelien Domont" userId="6da7715ce44349b3" providerId="LiveId" clId="{AABA1416-4740-4FEA-A91C-A3DACBE38F86}" dt="2023-11-03T04:51:06.259" v="8196"/>
          <ac:spMkLst>
            <pc:docMk/>
            <pc:sldMk cId="1252826214" sldId="1711"/>
            <ac:spMk id="509" creationId="{196E1276-B5CC-AF6D-6A03-A6DC76637F5F}"/>
          </ac:spMkLst>
        </pc:spChg>
        <pc:spChg chg="add mod">
          <ac:chgData name="Aurelien Domont" userId="6da7715ce44349b3" providerId="LiveId" clId="{AABA1416-4740-4FEA-A91C-A3DACBE38F86}" dt="2023-11-03T04:51:06.264" v="8203"/>
          <ac:spMkLst>
            <pc:docMk/>
            <pc:sldMk cId="1252826214" sldId="1711"/>
            <ac:spMk id="510" creationId="{EF0096EF-ADB8-C135-3BF8-C5D5185CF040}"/>
          </ac:spMkLst>
        </pc:spChg>
        <pc:spChg chg="add mod">
          <ac:chgData name="Aurelien Domont" userId="6da7715ce44349b3" providerId="LiveId" clId="{AABA1416-4740-4FEA-A91C-A3DACBE38F86}" dt="2023-11-03T04:51:06.268" v="8210"/>
          <ac:spMkLst>
            <pc:docMk/>
            <pc:sldMk cId="1252826214" sldId="1711"/>
            <ac:spMk id="511" creationId="{FA902B3C-EF3D-BBF8-DE7D-4D84364B2CD7}"/>
          </ac:spMkLst>
        </pc:spChg>
        <pc:spChg chg="add mod">
          <ac:chgData name="Aurelien Domont" userId="6da7715ce44349b3" providerId="LiveId" clId="{AABA1416-4740-4FEA-A91C-A3DACBE38F86}" dt="2023-11-03T04:51:06.272" v="8217"/>
          <ac:spMkLst>
            <pc:docMk/>
            <pc:sldMk cId="1252826214" sldId="1711"/>
            <ac:spMk id="512" creationId="{6F03DE8D-7E9A-76F5-5B2C-DF8E138CF45C}"/>
          </ac:spMkLst>
        </pc:spChg>
        <pc:spChg chg="add mod">
          <ac:chgData name="Aurelien Domont" userId="6da7715ce44349b3" providerId="LiveId" clId="{AABA1416-4740-4FEA-A91C-A3DACBE38F86}" dt="2023-11-03T04:51:06.276" v="8224"/>
          <ac:spMkLst>
            <pc:docMk/>
            <pc:sldMk cId="1252826214" sldId="1711"/>
            <ac:spMk id="513" creationId="{43B294EC-1118-AFBE-936C-B6C05E0FBC02}"/>
          </ac:spMkLst>
        </pc:spChg>
        <pc:spChg chg="add mod">
          <ac:chgData name="Aurelien Domont" userId="6da7715ce44349b3" providerId="LiveId" clId="{AABA1416-4740-4FEA-A91C-A3DACBE38F86}" dt="2023-11-03T04:51:06.279" v="8227" actId="139"/>
          <ac:spMkLst>
            <pc:docMk/>
            <pc:sldMk cId="1252826214" sldId="1711"/>
            <ac:spMk id="514" creationId="{0E8F2058-854A-2ADB-7B63-3D843BEF4F21}"/>
          </ac:spMkLst>
        </pc:spChg>
        <pc:spChg chg="add mod">
          <ac:chgData name="Aurelien Domont" userId="6da7715ce44349b3" providerId="LiveId" clId="{AABA1416-4740-4FEA-A91C-A3DACBE38F86}" dt="2023-11-03T04:51:06.283" v="8234"/>
          <ac:spMkLst>
            <pc:docMk/>
            <pc:sldMk cId="1252826214" sldId="1711"/>
            <ac:spMk id="515" creationId="{7F5CF62C-29C7-4BCB-108A-829BA1B3C1D3}"/>
          </ac:spMkLst>
        </pc:spChg>
        <pc:spChg chg="add mod">
          <ac:chgData name="Aurelien Domont" userId="6da7715ce44349b3" providerId="LiveId" clId="{AABA1416-4740-4FEA-A91C-A3DACBE38F86}" dt="2023-11-03T04:51:06.287" v="8241"/>
          <ac:spMkLst>
            <pc:docMk/>
            <pc:sldMk cId="1252826214" sldId="1711"/>
            <ac:spMk id="516" creationId="{B75CE39D-8628-862C-201F-4C0CF83634DF}"/>
          </ac:spMkLst>
        </pc:spChg>
        <pc:spChg chg="add mod">
          <ac:chgData name="Aurelien Domont" userId="6da7715ce44349b3" providerId="LiveId" clId="{AABA1416-4740-4FEA-A91C-A3DACBE38F86}" dt="2023-11-03T04:51:06.292" v="8248"/>
          <ac:spMkLst>
            <pc:docMk/>
            <pc:sldMk cId="1252826214" sldId="1711"/>
            <ac:spMk id="517" creationId="{20462A77-9F6A-87E3-841D-A94B7F72043F}"/>
          </ac:spMkLst>
        </pc:spChg>
        <pc:spChg chg="add mod">
          <ac:chgData name="Aurelien Domont" userId="6da7715ce44349b3" providerId="LiveId" clId="{AABA1416-4740-4FEA-A91C-A3DACBE38F86}" dt="2023-11-03T04:51:06.296" v="8255"/>
          <ac:spMkLst>
            <pc:docMk/>
            <pc:sldMk cId="1252826214" sldId="1711"/>
            <ac:spMk id="518" creationId="{B2BD3A54-ED3C-7D48-35AA-66E7258A2940}"/>
          </ac:spMkLst>
        </pc:spChg>
        <pc:spChg chg="add mod">
          <ac:chgData name="Aurelien Domont" userId="6da7715ce44349b3" providerId="LiveId" clId="{AABA1416-4740-4FEA-A91C-A3DACBE38F86}" dt="2023-11-03T04:51:06.300" v="8262"/>
          <ac:spMkLst>
            <pc:docMk/>
            <pc:sldMk cId="1252826214" sldId="1711"/>
            <ac:spMk id="519" creationId="{F0657B02-43F4-9DCB-2370-92CC3342A5ED}"/>
          </ac:spMkLst>
        </pc:spChg>
        <pc:spChg chg="add mod">
          <ac:chgData name="Aurelien Domont" userId="6da7715ce44349b3" providerId="LiveId" clId="{AABA1416-4740-4FEA-A91C-A3DACBE38F86}" dt="2023-11-03T04:51:06.304" v="8269"/>
          <ac:spMkLst>
            <pc:docMk/>
            <pc:sldMk cId="1252826214" sldId="1711"/>
            <ac:spMk id="520" creationId="{B6ACE187-F838-5574-CBD9-C2063C157C19}"/>
          </ac:spMkLst>
        </pc:spChg>
        <pc:spChg chg="add mod">
          <ac:chgData name="Aurelien Domont" userId="6da7715ce44349b3" providerId="LiveId" clId="{AABA1416-4740-4FEA-A91C-A3DACBE38F86}" dt="2023-11-03T04:51:06.309" v="8276"/>
          <ac:spMkLst>
            <pc:docMk/>
            <pc:sldMk cId="1252826214" sldId="1711"/>
            <ac:spMk id="521" creationId="{6B1C8BB9-915E-1286-E694-A8B170B5ED2F}"/>
          </ac:spMkLst>
        </pc:spChg>
        <pc:spChg chg="add mod">
          <ac:chgData name="Aurelien Domont" userId="6da7715ce44349b3" providerId="LiveId" clId="{AABA1416-4740-4FEA-A91C-A3DACBE38F86}" dt="2023-11-03T04:51:06.313" v="8283"/>
          <ac:spMkLst>
            <pc:docMk/>
            <pc:sldMk cId="1252826214" sldId="1711"/>
            <ac:spMk id="522" creationId="{ED161848-A203-E01C-48D0-AC429E388EC6}"/>
          </ac:spMkLst>
        </pc:spChg>
        <pc:spChg chg="add mod">
          <ac:chgData name="Aurelien Domont" userId="6da7715ce44349b3" providerId="LiveId" clId="{AABA1416-4740-4FEA-A91C-A3DACBE38F86}" dt="2023-11-03T04:51:06.317" v="8290"/>
          <ac:spMkLst>
            <pc:docMk/>
            <pc:sldMk cId="1252826214" sldId="1711"/>
            <ac:spMk id="523" creationId="{18022971-03B1-6630-044C-3321B496DCCC}"/>
          </ac:spMkLst>
        </pc:spChg>
        <pc:spChg chg="add mod">
          <ac:chgData name="Aurelien Domont" userId="6da7715ce44349b3" providerId="LiveId" clId="{AABA1416-4740-4FEA-A91C-A3DACBE38F86}" dt="2023-11-03T04:51:06.321" v="8297"/>
          <ac:spMkLst>
            <pc:docMk/>
            <pc:sldMk cId="1252826214" sldId="1711"/>
            <ac:spMk id="524" creationId="{7BF679B4-E504-AF7A-3860-59888BB2B7B9}"/>
          </ac:spMkLst>
        </pc:spChg>
        <pc:spChg chg="add mod">
          <ac:chgData name="Aurelien Domont" userId="6da7715ce44349b3" providerId="LiveId" clId="{AABA1416-4740-4FEA-A91C-A3DACBE38F86}" dt="2023-11-03T04:51:06.326" v="8304"/>
          <ac:spMkLst>
            <pc:docMk/>
            <pc:sldMk cId="1252826214" sldId="1711"/>
            <ac:spMk id="525" creationId="{6EE99133-481D-8DF1-C2E9-B179E33CE540}"/>
          </ac:spMkLst>
        </pc:spChg>
        <pc:spChg chg="add mod">
          <ac:chgData name="Aurelien Domont" userId="6da7715ce44349b3" providerId="LiveId" clId="{AABA1416-4740-4FEA-A91C-A3DACBE38F86}" dt="2023-11-03T04:51:06.331" v="8311"/>
          <ac:spMkLst>
            <pc:docMk/>
            <pc:sldMk cId="1252826214" sldId="1711"/>
            <ac:spMk id="526" creationId="{D643C828-D00D-0CFF-C812-362325BDBDD0}"/>
          </ac:spMkLst>
        </pc:spChg>
        <pc:spChg chg="add mod">
          <ac:chgData name="Aurelien Domont" userId="6da7715ce44349b3" providerId="LiveId" clId="{AABA1416-4740-4FEA-A91C-A3DACBE38F86}" dt="2023-11-03T04:51:06.337" v="8318"/>
          <ac:spMkLst>
            <pc:docMk/>
            <pc:sldMk cId="1252826214" sldId="1711"/>
            <ac:spMk id="527" creationId="{7119885A-77FA-FA42-C8E0-48908853A908}"/>
          </ac:spMkLst>
        </pc:spChg>
        <pc:spChg chg="add mod">
          <ac:chgData name="Aurelien Domont" userId="6da7715ce44349b3" providerId="LiveId" clId="{AABA1416-4740-4FEA-A91C-A3DACBE38F86}" dt="2023-11-03T04:51:06.342" v="8325"/>
          <ac:spMkLst>
            <pc:docMk/>
            <pc:sldMk cId="1252826214" sldId="1711"/>
            <ac:spMk id="528" creationId="{461AE8C8-AD8D-4E74-EBCC-B12ADFA0FBFD}"/>
          </ac:spMkLst>
        </pc:spChg>
        <pc:spChg chg="add mod">
          <ac:chgData name="Aurelien Domont" userId="6da7715ce44349b3" providerId="LiveId" clId="{AABA1416-4740-4FEA-A91C-A3DACBE38F86}" dt="2023-11-03T04:51:06.346" v="8332"/>
          <ac:spMkLst>
            <pc:docMk/>
            <pc:sldMk cId="1252826214" sldId="1711"/>
            <ac:spMk id="529" creationId="{2CD4B987-5C14-E1BC-97BC-C410839E887D}"/>
          </ac:spMkLst>
        </pc:spChg>
        <pc:spChg chg="add mod">
          <ac:chgData name="Aurelien Domont" userId="6da7715ce44349b3" providerId="LiveId" clId="{AABA1416-4740-4FEA-A91C-A3DACBE38F86}" dt="2023-11-03T04:51:06.350" v="8339"/>
          <ac:spMkLst>
            <pc:docMk/>
            <pc:sldMk cId="1252826214" sldId="1711"/>
            <ac:spMk id="530" creationId="{6EAE06A1-7D62-9C60-32A8-1E73F1E6E27F}"/>
          </ac:spMkLst>
        </pc:spChg>
        <pc:spChg chg="add mod">
          <ac:chgData name="Aurelien Domont" userId="6da7715ce44349b3" providerId="LiveId" clId="{AABA1416-4740-4FEA-A91C-A3DACBE38F86}" dt="2023-11-03T04:51:06.354" v="8346"/>
          <ac:spMkLst>
            <pc:docMk/>
            <pc:sldMk cId="1252826214" sldId="1711"/>
            <ac:spMk id="531" creationId="{4077C6D6-F2BC-356B-7DF6-C6E42C386D1E}"/>
          </ac:spMkLst>
        </pc:spChg>
        <pc:spChg chg="add mod">
          <ac:chgData name="Aurelien Domont" userId="6da7715ce44349b3" providerId="LiveId" clId="{AABA1416-4740-4FEA-A91C-A3DACBE38F86}" dt="2023-11-03T04:51:06.359" v="8353"/>
          <ac:spMkLst>
            <pc:docMk/>
            <pc:sldMk cId="1252826214" sldId="1711"/>
            <ac:spMk id="532" creationId="{02582FEE-A4E3-01D1-D43A-B8B76E26E329}"/>
          </ac:spMkLst>
        </pc:spChg>
        <pc:spChg chg="add mod">
          <ac:chgData name="Aurelien Domont" userId="6da7715ce44349b3" providerId="LiveId" clId="{AABA1416-4740-4FEA-A91C-A3DACBE38F86}" dt="2023-11-03T04:51:06.363" v="8360"/>
          <ac:spMkLst>
            <pc:docMk/>
            <pc:sldMk cId="1252826214" sldId="1711"/>
            <ac:spMk id="533" creationId="{69A91BB2-D650-BABF-8E78-D9A360024D77}"/>
          </ac:spMkLst>
        </pc:spChg>
        <pc:spChg chg="add mod">
          <ac:chgData name="Aurelien Domont" userId="6da7715ce44349b3" providerId="LiveId" clId="{AABA1416-4740-4FEA-A91C-A3DACBE38F86}" dt="2023-11-03T04:51:06.368" v="8367"/>
          <ac:spMkLst>
            <pc:docMk/>
            <pc:sldMk cId="1252826214" sldId="1711"/>
            <ac:spMk id="534" creationId="{6EC060BF-27A1-E46C-D6D2-168DC427A00B}"/>
          </ac:spMkLst>
        </pc:spChg>
        <pc:spChg chg="add mod">
          <ac:chgData name="Aurelien Domont" userId="6da7715ce44349b3" providerId="LiveId" clId="{AABA1416-4740-4FEA-A91C-A3DACBE38F86}" dt="2023-11-03T04:51:06.372" v="8374"/>
          <ac:spMkLst>
            <pc:docMk/>
            <pc:sldMk cId="1252826214" sldId="1711"/>
            <ac:spMk id="535" creationId="{BC893739-E688-3732-84FF-E0336FC0C40C}"/>
          </ac:spMkLst>
        </pc:spChg>
        <pc:spChg chg="add mod">
          <ac:chgData name="Aurelien Domont" userId="6da7715ce44349b3" providerId="LiveId" clId="{AABA1416-4740-4FEA-A91C-A3DACBE38F86}" dt="2023-11-03T04:51:06.376" v="8381"/>
          <ac:spMkLst>
            <pc:docMk/>
            <pc:sldMk cId="1252826214" sldId="1711"/>
            <ac:spMk id="536" creationId="{BFD97853-1CD8-B0B1-EAB5-0697F6472B27}"/>
          </ac:spMkLst>
        </pc:spChg>
        <pc:spChg chg="add mod">
          <ac:chgData name="Aurelien Domont" userId="6da7715ce44349b3" providerId="LiveId" clId="{AABA1416-4740-4FEA-A91C-A3DACBE38F86}" dt="2023-11-03T04:51:06.382" v="8388"/>
          <ac:spMkLst>
            <pc:docMk/>
            <pc:sldMk cId="1252826214" sldId="1711"/>
            <ac:spMk id="537" creationId="{5AB65BD6-E822-AE8B-DA7A-7B9BB5DB8B08}"/>
          </ac:spMkLst>
        </pc:spChg>
        <pc:spChg chg="add mod">
          <ac:chgData name="Aurelien Domont" userId="6da7715ce44349b3" providerId="LiveId" clId="{AABA1416-4740-4FEA-A91C-A3DACBE38F86}" dt="2023-11-03T04:51:06.387" v="8395"/>
          <ac:spMkLst>
            <pc:docMk/>
            <pc:sldMk cId="1252826214" sldId="1711"/>
            <ac:spMk id="538" creationId="{CB636195-3801-136E-1654-A5F3107859A0}"/>
          </ac:spMkLst>
        </pc:spChg>
        <pc:spChg chg="add mod">
          <ac:chgData name="Aurelien Domont" userId="6da7715ce44349b3" providerId="LiveId" clId="{AABA1416-4740-4FEA-A91C-A3DACBE38F86}" dt="2023-11-03T04:51:06.393" v="8402"/>
          <ac:spMkLst>
            <pc:docMk/>
            <pc:sldMk cId="1252826214" sldId="1711"/>
            <ac:spMk id="539" creationId="{B20D3879-0966-4944-0D6E-660F0168AAA6}"/>
          </ac:spMkLst>
        </pc:spChg>
        <pc:spChg chg="add mod">
          <ac:chgData name="Aurelien Domont" userId="6da7715ce44349b3" providerId="LiveId" clId="{AABA1416-4740-4FEA-A91C-A3DACBE38F86}" dt="2023-11-03T04:51:06.397" v="8409"/>
          <ac:spMkLst>
            <pc:docMk/>
            <pc:sldMk cId="1252826214" sldId="1711"/>
            <ac:spMk id="540" creationId="{DCA07B9D-C53F-E082-74AB-3DC1F00331C3}"/>
          </ac:spMkLst>
        </pc:spChg>
        <pc:spChg chg="add mod">
          <ac:chgData name="Aurelien Domont" userId="6da7715ce44349b3" providerId="LiveId" clId="{AABA1416-4740-4FEA-A91C-A3DACBE38F86}" dt="2023-11-03T04:51:06.402" v="8416"/>
          <ac:spMkLst>
            <pc:docMk/>
            <pc:sldMk cId="1252826214" sldId="1711"/>
            <ac:spMk id="541" creationId="{D79988F2-1192-B296-A9A4-8E2F31ED1185}"/>
          </ac:spMkLst>
        </pc:spChg>
        <pc:spChg chg="add mod">
          <ac:chgData name="Aurelien Domont" userId="6da7715ce44349b3" providerId="LiveId" clId="{AABA1416-4740-4FEA-A91C-A3DACBE38F86}" dt="2023-11-03T04:51:06.406" v="8423"/>
          <ac:spMkLst>
            <pc:docMk/>
            <pc:sldMk cId="1252826214" sldId="1711"/>
            <ac:spMk id="542" creationId="{13EC2BD2-53CC-79EA-D2EA-78F17856AEE0}"/>
          </ac:spMkLst>
        </pc:spChg>
        <pc:spChg chg="add mod">
          <ac:chgData name="Aurelien Domont" userId="6da7715ce44349b3" providerId="LiveId" clId="{AABA1416-4740-4FEA-A91C-A3DACBE38F86}" dt="2023-11-03T04:51:06.410" v="8430"/>
          <ac:spMkLst>
            <pc:docMk/>
            <pc:sldMk cId="1252826214" sldId="1711"/>
            <ac:spMk id="543" creationId="{9D708CC0-645E-D14B-5D77-0EDFBCDE76F3}"/>
          </ac:spMkLst>
        </pc:spChg>
        <pc:spChg chg="add mod">
          <ac:chgData name="Aurelien Domont" userId="6da7715ce44349b3" providerId="LiveId" clId="{AABA1416-4740-4FEA-A91C-A3DACBE38F86}" dt="2023-11-03T04:51:06.415" v="8437"/>
          <ac:spMkLst>
            <pc:docMk/>
            <pc:sldMk cId="1252826214" sldId="1711"/>
            <ac:spMk id="544" creationId="{79049593-B127-A26A-775F-DE1674852210}"/>
          </ac:spMkLst>
        </pc:spChg>
        <pc:spChg chg="add mod">
          <ac:chgData name="Aurelien Domont" userId="6da7715ce44349b3" providerId="LiveId" clId="{AABA1416-4740-4FEA-A91C-A3DACBE38F86}" dt="2023-11-03T04:51:06.420" v="8444"/>
          <ac:spMkLst>
            <pc:docMk/>
            <pc:sldMk cId="1252826214" sldId="1711"/>
            <ac:spMk id="545" creationId="{C7FF3F06-9455-B1A3-B92C-BBBD5A5D7435}"/>
          </ac:spMkLst>
        </pc:spChg>
        <pc:spChg chg="add mod">
          <ac:chgData name="Aurelien Domont" userId="6da7715ce44349b3" providerId="LiveId" clId="{AABA1416-4740-4FEA-A91C-A3DACBE38F86}" dt="2023-11-03T04:51:06.424" v="8451"/>
          <ac:spMkLst>
            <pc:docMk/>
            <pc:sldMk cId="1252826214" sldId="1711"/>
            <ac:spMk id="546" creationId="{756EC49E-A875-DD98-8D52-4C68402AE3E6}"/>
          </ac:spMkLst>
        </pc:spChg>
        <pc:spChg chg="add mod">
          <ac:chgData name="Aurelien Domont" userId="6da7715ce44349b3" providerId="LiveId" clId="{AABA1416-4740-4FEA-A91C-A3DACBE38F86}" dt="2023-11-03T04:51:06.428" v="8458"/>
          <ac:spMkLst>
            <pc:docMk/>
            <pc:sldMk cId="1252826214" sldId="1711"/>
            <ac:spMk id="547" creationId="{7C586E9E-BE9C-E29C-476B-96BD12EDC6EE}"/>
          </ac:spMkLst>
        </pc:spChg>
        <pc:spChg chg="add mod">
          <ac:chgData name="Aurelien Domont" userId="6da7715ce44349b3" providerId="LiveId" clId="{AABA1416-4740-4FEA-A91C-A3DACBE38F86}" dt="2023-11-03T04:51:06.432" v="8465"/>
          <ac:spMkLst>
            <pc:docMk/>
            <pc:sldMk cId="1252826214" sldId="1711"/>
            <ac:spMk id="548" creationId="{30045734-39C8-46F4-BEC5-366C45377553}"/>
          </ac:spMkLst>
        </pc:spChg>
        <pc:spChg chg="add mod">
          <ac:chgData name="Aurelien Domont" userId="6da7715ce44349b3" providerId="LiveId" clId="{AABA1416-4740-4FEA-A91C-A3DACBE38F86}" dt="2023-11-03T04:51:06.437" v="8472"/>
          <ac:spMkLst>
            <pc:docMk/>
            <pc:sldMk cId="1252826214" sldId="1711"/>
            <ac:spMk id="549" creationId="{DFF24CD1-56F1-2D05-C3F7-853369762573}"/>
          </ac:spMkLst>
        </pc:spChg>
        <pc:spChg chg="add mod">
          <ac:chgData name="Aurelien Domont" userId="6da7715ce44349b3" providerId="LiveId" clId="{AABA1416-4740-4FEA-A91C-A3DACBE38F86}" dt="2023-11-03T04:51:06.441" v="8479"/>
          <ac:spMkLst>
            <pc:docMk/>
            <pc:sldMk cId="1252826214" sldId="1711"/>
            <ac:spMk id="550" creationId="{EC725152-5619-83B5-11B6-6D0D96105DC8}"/>
          </ac:spMkLst>
        </pc:spChg>
        <pc:spChg chg="add mod">
          <ac:chgData name="Aurelien Domont" userId="6da7715ce44349b3" providerId="LiveId" clId="{AABA1416-4740-4FEA-A91C-A3DACBE38F86}" dt="2023-11-03T04:51:06.445" v="8486"/>
          <ac:spMkLst>
            <pc:docMk/>
            <pc:sldMk cId="1252826214" sldId="1711"/>
            <ac:spMk id="551" creationId="{2900421A-1574-33C5-4B90-DEED82242D91}"/>
          </ac:spMkLst>
        </pc:spChg>
        <pc:spChg chg="add mod">
          <ac:chgData name="Aurelien Domont" userId="6da7715ce44349b3" providerId="LiveId" clId="{AABA1416-4740-4FEA-A91C-A3DACBE38F86}" dt="2023-11-03T04:51:06.450" v="8493"/>
          <ac:spMkLst>
            <pc:docMk/>
            <pc:sldMk cId="1252826214" sldId="1711"/>
            <ac:spMk id="552" creationId="{6CB09A1A-E174-1C20-54ED-E35FF7D8130C}"/>
          </ac:spMkLst>
        </pc:spChg>
        <pc:spChg chg="add mod">
          <ac:chgData name="Aurelien Domont" userId="6da7715ce44349b3" providerId="LiveId" clId="{AABA1416-4740-4FEA-A91C-A3DACBE38F86}" dt="2023-11-03T04:51:06.454" v="8500"/>
          <ac:spMkLst>
            <pc:docMk/>
            <pc:sldMk cId="1252826214" sldId="1711"/>
            <ac:spMk id="553" creationId="{BAFEA5D4-39C2-9613-4732-CC6034005E10}"/>
          </ac:spMkLst>
        </pc:spChg>
        <pc:spChg chg="add mod">
          <ac:chgData name="Aurelien Domont" userId="6da7715ce44349b3" providerId="LiveId" clId="{AABA1416-4740-4FEA-A91C-A3DACBE38F86}" dt="2023-11-03T04:51:06.458" v="8507"/>
          <ac:spMkLst>
            <pc:docMk/>
            <pc:sldMk cId="1252826214" sldId="1711"/>
            <ac:spMk id="554" creationId="{0B80EB94-192C-ECCE-AB4A-2E11B11B95A9}"/>
          </ac:spMkLst>
        </pc:spChg>
        <pc:spChg chg="add mod">
          <ac:chgData name="Aurelien Domont" userId="6da7715ce44349b3" providerId="LiveId" clId="{AABA1416-4740-4FEA-A91C-A3DACBE38F86}" dt="2023-11-03T04:51:06.462" v="8514"/>
          <ac:spMkLst>
            <pc:docMk/>
            <pc:sldMk cId="1252826214" sldId="1711"/>
            <ac:spMk id="555" creationId="{5FDE5548-5988-E0D2-5535-BFE10AD0D4C8}"/>
          </ac:spMkLst>
        </pc:spChg>
        <pc:spChg chg="add mod">
          <ac:chgData name="Aurelien Domont" userId="6da7715ce44349b3" providerId="LiveId" clId="{AABA1416-4740-4FEA-A91C-A3DACBE38F86}" dt="2023-11-03T04:51:06.467" v="8521"/>
          <ac:spMkLst>
            <pc:docMk/>
            <pc:sldMk cId="1252826214" sldId="1711"/>
            <ac:spMk id="556" creationId="{34177691-D0FC-50C2-9C16-8B6C1C4DBE46}"/>
          </ac:spMkLst>
        </pc:spChg>
        <pc:spChg chg="add mod">
          <ac:chgData name="Aurelien Domont" userId="6da7715ce44349b3" providerId="LiveId" clId="{AABA1416-4740-4FEA-A91C-A3DACBE38F86}" dt="2023-11-03T04:51:06.472" v="8528"/>
          <ac:spMkLst>
            <pc:docMk/>
            <pc:sldMk cId="1252826214" sldId="1711"/>
            <ac:spMk id="557" creationId="{61FDF46B-8AFC-BE4A-481D-06BC8B0D08AA}"/>
          </ac:spMkLst>
        </pc:spChg>
        <pc:spChg chg="add mod">
          <ac:chgData name="Aurelien Domont" userId="6da7715ce44349b3" providerId="LiveId" clId="{AABA1416-4740-4FEA-A91C-A3DACBE38F86}" dt="2023-11-03T04:51:06.476" v="8535"/>
          <ac:spMkLst>
            <pc:docMk/>
            <pc:sldMk cId="1252826214" sldId="1711"/>
            <ac:spMk id="558" creationId="{F1880FDC-379D-F69A-2653-24A42BA7806C}"/>
          </ac:spMkLst>
        </pc:spChg>
        <pc:spChg chg="add mod">
          <ac:chgData name="Aurelien Domont" userId="6da7715ce44349b3" providerId="LiveId" clId="{AABA1416-4740-4FEA-A91C-A3DACBE38F86}" dt="2023-11-03T04:51:06.481" v="8542"/>
          <ac:spMkLst>
            <pc:docMk/>
            <pc:sldMk cId="1252826214" sldId="1711"/>
            <ac:spMk id="559" creationId="{F53A971C-4AED-F01E-CCC9-3E6E39E0E790}"/>
          </ac:spMkLst>
        </pc:spChg>
        <pc:spChg chg="add mod">
          <ac:chgData name="Aurelien Domont" userId="6da7715ce44349b3" providerId="LiveId" clId="{AABA1416-4740-4FEA-A91C-A3DACBE38F86}" dt="2023-11-03T04:51:06.485" v="8549"/>
          <ac:spMkLst>
            <pc:docMk/>
            <pc:sldMk cId="1252826214" sldId="1711"/>
            <ac:spMk id="560" creationId="{9C833643-6B7C-0DB5-ED1F-B5CBA19EE974}"/>
          </ac:spMkLst>
        </pc:spChg>
        <pc:spChg chg="add mod">
          <ac:chgData name="Aurelien Domont" userId="6da7715ce44349b3" providerId="LiveId" clId="{AABA1416-4740-4FEA-A91C-A3DACBE38F86}" dt="2023-11-03T04:51:06.489" v="8556"/>
          <ac:spMkLst>
            <pc:docMk/>
            <pc:sldMk cId="1252826214" sldId="1711"/>
            <ac:spMk id="561" creationId="{B11A021E-269F-6E7A-78C7-5F5FC1886926}"/>
          </ac:spMkLst>
        </pc:spChg>
        <pc:spChg chg="add mod">
          <ac:chgData name="Aurelien Domont" userId="6da7715ce44349b3" providerId="LiveId" clId="{AABA1416-4740-4FEA-A91C-A3DACBE38F86}" dt="2023-11-03T04:51:06.493" v="8563"/>
          <ac:spMkLst>
            <pc:docMk/>
            <pc:sldMk cId="1252826214" sldId="1711"/>
            <ac:spMk id="562" creationId="{E886CF63-194E-FF30-1742-948B1E5086D7}"/>
          </ac:spMkLst>
        </pc:spChg>
        <pc:spChg chg="add mod">
          <ac:chgData name="Aurelien Domont" userId="6da7715ce44349b3" providerId="LiveId" clId="{AABA1416-4740-4FEA-A91C-A3DACBE38F86}" dt="2023-11-03T04:51:06.498" v="8570"/>
          <ac:spMkLst>
            <pc:docMk/>
            <pc:sldMk cId="1252826214" sldId="1711"/>
            <ac:spMk id="563" creationId="{54EE71DE-07AD-80E3-B719-3FFF3AF8330A}"/>
          </ac:spMkLst>
        </pc:spChg>
        <pc:spChg chg="add mod">
          <ac:chgData name="Aurelien Domont" userId="6da7715ce44349b3" providerId="LiveId" clId="{AABA1416-4740-4FEA-A91C-A3DACBE38F86}" dt="2023-11-03T04:51:06.502" v="8577"/>
          <ac:spMkLst>
            <pc:docMk/>
            <pc:sldMk cId="1252826214" sldId="1711"/>
            <ac:spMk id="564" creationId="{BE35B9C7-6643-3215-12A1-A3C779782E6F}"/>
          </ac:spMkLst>
        </pc:spChg>
        <pc:spChg chg="add mod">
          <ac:chgData name="Aurelien Domont" userId="6da7715ce44349b3" providerId="LiveId" clId="{AABA1416-4740-4FEA-A91C-A3DACBE38F86}" dt="2023-11-03T04:51:06.506" v="8584"/>
          <ac:spMkLst>
            <pc:docMk/>
            <pc:sldMk cId="1252826214" sldId="1711"/>
            <ac:spMk id="565" creationId="{FAD2C4EA-E673-F15C-735F-5692626EB020}"/>
          </ac:spMkLst>
        </pc:spChg>
        <pc:spChg chg="add mod">
          <ac:chgData name="Aurelien Domont" userId="6da7715ce44349b3" providerId="LiveId" clId="{AABA1416-4740-4FEA-A91C-A3DACBE38F86}" dt="2023-11-03T04:51:06.507" v="8585" actId="790"/>
          <ac:spMkLst>
            <pc:docMk/>
            <pc:sldMk cId="1252826214" sldId="1711"/>
            <ac:spMk id="566" creationId="{BAEE8E90-080B-56DE-2616-B6ED509D6571}"/>
          </ac:spMkLst>
        </pc:spChg>
        <pc:spChg chg="add mod">
          <ac:chgData name="Aurelien Domont" userId="6da7715ce44349b3" providerId="LiveId" clId="{AABA1416-4740-4FEA-A91C-A3DACBE38F86}" dt="2023-11-03T04:51:06.508" v="8586" actId="790"/>
          <ac:spMkLst>
            <pc:docMk/>
            <pc:sldMk cId="1252826214" sldId="1711"/>
            <ac:spMk id="567" creationId="{8AC3B36B-CF5E-312D-55CA-01E0F01F8ECC}"/>
          </ac:spMkLst>
        </pc:spChg>
        <pc:spChg chg="add mod">
          <ac:chgData name="Aurelien Domont" userId="6da7715ce44349b3" providerId="LiveId" clId="{AABA1416-4740-4FEA-A91C-A3DACBE38F86}" dt="2023-11-03T04:51:06.510" v="8589" actId="139"/>
          <ac:spMkLst>
            <pc:docMk/>
            <pc:sldMk cId="1252826214" sldId="1711"/>
            <ac:spMk id="569" creationId="{894644BF-7457-4906-915E-015E8CD61AEB}"/>
          </ac:spMkLst>
        </pc:spChg>
        <pc:spChg chg="add mod">
          <ac:chgData name="Aurelien Domont" userId="6da7715ce44349b3" providerId="LiveId" clId="{AABA1416-4740-4FEA-A91C-A3DACBE38F86}" dt="2023-11-03T04:51:06.511" v="8590" actId="790"/>
          <ac:spMkLst>
            <pc:docMk/>
            <pc:sldMk cId="1252826214" sldId="1711"/>
            <ac:spMk id="571" creationId="{92CE8EE8-C441-045E-9008-8C8CEE38D358}"/>
          </ac:spMkLst>
        </pc:spChg>
        <pc:spChg chg="add mod">
          <ac:chgData name="Aurelien Domont" userId="6da7715ce44349b3" providerId="LiveId" clId="{AABA1416-4740-4FEA-A91C-A3DACBE38F86}" dt="2023-11-03T04:51:06.515" v="8593" actId="139"/>
          <ac:spMkLst>
            <pc:docMk/>
            <pc:sldMk cId="1252826214" sldId="1711"/>
            <ac:spMk id="572" creationId="{8E26409F-B4E6-F678-DD1F-B4908504EB12}"/>
          </ac:spMkLst>
        </pc:spChg>
        <pc:spChg chg="add mod">
          <ac:chgData name="Aurelien Domont" userId="6da7715ce44349b3" providerId="LiveId" clId="{AABA1416-4740-4FEA-A91C-A3DACBE38F86}" dt="2023-11-03T02:43:06.944" v="3873" actId="571"/>
          <ac:spMkLst>
            <pc:docMk/>
            <pc:sldMk cId="1252826214" sldId="1711"/>
            <ac:spMk id="573" creationId="{DF29C746-3FA3-12CF-304A-BDC70C873943}"/>
          </ac:spMkLst>
        </pc:spChg>
        <pc:spChg chg="add del">
          <ac:chgData name="Aurelien Domont" userId="6da7715ce44349b3" providerId="LiveId" clId="{AABA1416-4740-4FEA-A91C-A3DACBE38F86}" dt="2023-11-03T02:47:35.742" v="4016"/>
          <ac:spMkLst>
            <pc:docMk/>
            <pc:sldMk cId="1252826214" sldId="1711"/>
            <ac:spMk id="574" creationId="{E481C4B0-9315-2DDA-B97E-53CB6B9C01C5}"/>
          </ac:spMkLst>
        </pc:spChg>
        <pc:spChg chg="add del">
          <ac:chgData name="Aurelien Domont" userId="6da7715ce44349b3" providerId="LiveId" clId="{AABA1416-4740-4FEA-A91C-A3DACBE38F86}" dt="2023-11-03T02:47:38.271" v="4018" actId="478"/>
          <ac:spMkLst>
            <pc:docMk/>
            <pc:sldMk cId="1252826214" sldId="1711"/>
            <ac:spMk id="575" creationId="{510F6685-5A42-FD87-4E95-7ABD861FB5CC}"/>
          </ac:spMkLst>
        </pc:spChg>
        <pc:spChg chg="add del">
          <ac:chgData name="Aurelien Domont" userId="6da7715ce44349b3" providerId="LiveId" clId="{AABA1416-4740-4FEA-A91C-A3DACBE38F86}" dt="2023-11-03T02:47:44.249" v="4020"/>
          <ac:spMkLst>
            <pc:docMk/>
            <pc:sldMk cId="1252826214" sldId="1711"/>
            <ac:spMk id="1024" creationId="{8B554F99-950A-9D73-8EA6-8F14457F6169}"/>
          </ac:spMkLst>
        </pc:spChg>
        <pc:spChg chg="add del mod">
          <ac:chgData name="Aurelien Domont" userId="6da7715ce44349b3" providerId="LiveId" clId="{AABA1416-4740-4FEA-A91C-A3DACBE38F86}" dt="2023-11-03T02:47:50.601" v="4024"/>
          <ac:spMkLst>
            <pc:docMk/>
            <pc:sldMk cId="1252826214" sldId="1711"/>
            <ac:spMk id="1025" creationId="{1E0D0D27-9D97-EC6F-A7E6-9197A901BB29}"/>
          </ac:spMkLst>
        </pc:spChg>
        <pc:spChg chg="add del">
          <ac:chgData name="Aurelien Domont" userId="6da7715ce44349b3" providerId="LiveId" clId="{AABA1416-4740-4FEA-A91C-A3DACBE38F86}" dt="2023-11-03T02:47:58.507" v="4026"/>
          <ac:spMkLst>
            <pc:docMk/>
            <pc:sldMk cId="1252826214" sldId="1711"/>
            <ac:spMk id="1027" creationId="{2C6A34C9-94CA-3E01-55BF-3D45411FA7FC}"/>
          </ac:spMkLst>
        </pc:spChg>
        <pc:spChg chg="add del">
          <ac:chgData name="Aurelien Domont" userId="6da7715ce44349b3" providerId="LiveId" clId="{AABA1416-4740-4FEA-A91C-A3DACBE38F86}" dt="2023-11-03T02:48:18.620" v="4034"/>
          <ac:spMkLst>
            <pc:docMk/>
            <pc:sldMk cId="1252826214" sldId="1711"/>
            <ac:spMk id="1029" creationId="{08C9E9DB-4C58-270C-65C1-637022C2F87A}"/>
          </ac:spMkLst>
        </pc:spChg>
        <pc:spChg chg="add del">
          <ac:chgData name="Aurelien Domont" userId="6da7715ce44349b3" providerId="LiveId" clId="{AABA1416-4740-4FEA-A91C-A3DACBE38F86}" dt="2023-11-03T02:48:36.671" v="4041"/>
          <ac:spMkLst>
            <pc:docMk/>
            <pc:sldMk cId="1252826214" sldId="1711"/>
            <ac:spMk id="1031" creationId="{61B5EA45-B7B1-7903-DCD7-6EC43916352C}"/>
          </ac:spMkLst>
        </pc:spChg>
        <pc:spChg chg="add del">
          <ac:chgData name="Aurelien Domont" userId="6da7715ce44349b3" providerId="LiveId" clId="{AABA1416-4740-4FEA-A91C-A3DACBE38F86}" dt="2023-11-03T02:48:52.832" v="4049"/>
          <ac:spMkLst>
            <pc:docMk/>
            <pc:sldMk cId="1252826214" sldId="1711"/>
            <ac:spMk id="1033" creationId="{7C394401-0C37-BC8A-092F-46C8E4E9B848}"/>
          </ac:spMkLst>
        </pc:spChg>
        <pc:grpChg chg="add mod">
          <ac:chgData name="Aurelien Domont" userId="6da7715ce44349b3" providerId="LiveId" clId="{AABA1416-4740-4FEA-A91C-A3DACBE38F86}" dt="2023-11-03T04:51:05.329" v="6844"/>
          <ac:grpSpMkLst>
            <pc:docMk/>
            <pc:sldMk cId="1252826214" sldId="1711"/>
            <ac:grpSpMk id="14" creationId="{732D0F89-CF30-4FD0-1C26-882D37E55FA9}"/>
          </ac:grpSpMkLst>
        </pc:grpChg>
        <pc:grpChg chg="add mod">
          <ac:chgData name="Aurelien Domont" userId="6da7715ce44349b3" providerId="LiveId" clId="{AABA1416-4740-4FEA-A91C-A3DACBE38F86}" dt="2023-11-03T04:51:05.377" v="6914"/>
          <ac:grpSpMkLst>
            <pc:docMk/>
            <pc:sldMk cId="1252826214" sldId="1711"/>
            <ac:grpSpMk id="17" creationId="{2F3936FA-DE12-3B0E-D82E-7D19FCFE9E8A}"/>
          </ac:grpSpMkLst>
        </pc:grpChg>
        <pc:grpChg chg="add mod">
          <ac:chgData name="Aurelien Domont" userId="6da7715ce44349b3" providerId="LiveId" clId="{AABA1416-4740-4FEA-A91C-A3DACBE38F86}" dt="2023-11-03T04:51:05.392" v="6935"/>
          <ac:grpSpMkLst>
            <pc:docMk/>
            <pc:sldMk cId="1252826214" sldId="1711"/>
            <ac:grpSpMk id="32" creationId="{B98620B0-3B82-51D5-7559-BED04A04E0FE}"/>
          </ac:grpSpMkLst>
        </pc:grpChg>
        <pc:grpChg chg="add mod">
          <ac:chgData name="Aurelien Domont" userId="6da7715ce44349b3" providerId="LiveId" clId="{AABA1416-4740-4FEA-A91C-A3DACBE38F86}" dt="2023-11-03T04:51:05.429" v="6987"/>
          <ac:grpSpMkLst>
            <pc:docMk/>
            <pc:sldMk cId="1252826214" sldId="1711"/>
            <ac:grpSpMk id="46" creationId="{23906095-DBD1-0C8F-578A-9081EA447830}"/>
          </ac:grpSpMkLst>
        </pc:grpChg>
        <pc:grpChg chg="del">
          <ac:chgData name="Aurelien Domont" userId="6da7715ce44349b3" providerId="LiveId" clId="{AABA1416-4740-4FEA-A91C-A3DACBE38F86}" dt="2023-11-03T02:32:46.729" v="3317" actId="478"/>
          <ac:grpSpMkLst>
            <pc:docMk/>
            <pc:sldMk cId="1252826214" sldId="1711"/>
            <ac:grpSpMk id="47" creationId="{D5D4B5DC-3DE6-4CEF-A50A-EB4214B0D845}"/>
          </ac:grpSpMkLst>
        </pc:grpChg>
        <pc:grpChg chg="del">
          <ac:chgData name="Aurelien Domont" userId="6da7715ce44349b3" providerId="LiveId" clId="{AABA1416-4740-4FEA-A91C-A3DACBE38F86}" dt="2023-11-03T02:32:46.729" v="3317" actId="478"/>
          <ac:grpSpMkLst>
            <pc:docMk/>
            <pc:sldMk cId="1252826214" sldId="1711"/>
            <ac:grpSpMk id="48" creationId="{8B8C279D-E2F4-4798-8175-CEB06BFC314D}"/>
          </ac:grpSpMkLst>
        </pc:grpChg>
        <pc:grpChg chg="del">
          <ac:chgData name="Aurelien Domont" userId="6da7715ce44349b3" providerId="LiveId" clId="{AABA1416-4740-4FEA-A91C-A3DACBE38F86}" dt="2023-11-03T02:32:46.729" v="3317" actId="478"/>
          <ac:grpSpMkLst>
            <pc:docMk/>
            <pc:sldMk cId="1252826214" sldId="1711"/>
            <ac:grpSpMk id="50" creationId="{AFEC8AB4-05F2-43B8-8A6C-7730F04CFC06}"/>
          </ac:grpSpMkLst>
        </pc:grpChg>
        <pc:grpChg chg="del">
          <ac:chgData name="Aurelien Domont" userId="6da7715ce44349b3" providerId="LiveId" clId="{AABA1416-4740-4FEA-A91C-A3DACBE38F86}" dt="2023-11-03T02:32:46.729" v="3317" actId="478"/>
          <ac:grpSpMkLst>
            <pc:docMk/>
            <pc:sldMk cId="1252826214" sldId="1711"/>
            <ac:grpSpMk id="57" creationId="{012B866A-76DE-480D-B8A6-60E2A070C914}"/>
          </ac:grpSpMkLst>
        </pc:grpChg>
        <pc:grpChg chg="del">
          <ac:chgData name="Aurelien Domont" userId="6da7715ce44349b3" providerId="LiveId" clId="{AABA1416-4740-4FEA-A91C-A3DACBE38F86}" dt="2023-11-03T02:32:46.729" v="3317" actId="478"/>
          <ac:grpSpMkLst>
            <pc:docMk/>
            <pc:sldMk cId="1252826214" sldId="1711"/>
            <ac:grpSpMk id="61" creationId="{3284F7B8-57FE-4081-8B8F-001F664C8474}"/>
          </ac:grpSpMkLst>
        </pc:grpChg>
        <pc:grpChg chg="del">
          <ac:chgData name="Aurelien Domont" userId="6da7715ce44349b3" providerId="LiveId" clId="{AABA1416-4740-4FEA-A91C-A3DACBE38F86}" dt="2023-11-03T02:32:46.729" v="3317" actId="478"/>
          <ac:grpSpMkLst>
            <pc:docMk/>
            <pc:sldMk cId="1252826214" sldId="1711"/>
            <ac:grpSpMk id="65" creationId="{F77E394B-8C62-4B0F-B274-008D38043D9A}"/>
          </ac:grpSpMkLst>
        </pc:grpChg>
        <pc:grpChg chg="del">
          <ac:chgData name="Aurelien Domont" userId="6da7715ce44349b3" providerId="LiveId" clId="{AABA1416-4740-4FEA-A91C-A3DACBE38F86}" dt="2023-11-03T02:32:46.729" v="3317" actId="478"/>
          <ac:grpSpMkLst>
            <pc:docMk/>
            <pc:sldMk cId="1252826214" sldId="1711"/>
            <ac:grpSpMk id="72" creationId="{A36B7DC4-1B53-4416-8305-AD78F046273A}"/>
          </ac:grpSpMkLst>
        </pc:grpChg>
        <pc:grpChg chg="del">
          <ac:chgData name="Aurelien Domont" userId="6da7715ce44349b3" providerId="LiveId" clId="{AABA1416-4740-4FEA-A91C-A3DACBE38F86}" dt="2023-11-03T02:32:46.729" v="3317" actId="478"/>
          <ac:grpSpMkLst>
            <pc:docMk/>
            <pc:sldMk cId="1252826214" sldId="1711"/>
            <ac:grpSpMk id="74" creationId="{9BD7B3BD-D790-4305-84E7-5A72B29158D7}"/>
          </ac:grpSpMkLst>
        </pc:grpChg>
        <pc:grpChg chg="del">
          <ac:chgData name="Aurelien Domont" userId="6da7715ce44349b3" providerId="LiveId" clId="{AABA1416-4740-4FEA-A91C-A3DACBE38F86}" dt="2023-11-03T02:32:46.729" v="3317" actId="478"/>
          <ac:grpSpMkLst>
            <pc:docMk/>
            <pc:sldMk cId="1252826214" sldId="1711"/>
            <ac:grpSpMk id="75" creationId="{794F3FAD-552B-4F54-B292-3C9EFB594DE8}"/>
          </ac:grpSpMkLst>
        </pc:grpChg>
        <pc:grpChg chg="del">
          <ac:chgData name="Aurelien Domont" userId="6da7715ce44349b3" providerId="LiveId" clId="{AABA1416-4740-4FEA-A91C-A3DACBE38F86}" dt="2023-11-03T02:32:46.729" v="3317" actId="478"/>
          <ac:grpSpMkLst>
            <pc:docMk/>
            <pc:sldMk cId="1252826214" sldId="1711"/>
            <ac:grpSpMk id="90" creationId="{9CCE8B22-9644-4C67-9A90-6B439FFBAE2D}"/>
          </ac:grpSpMkLst>
        </pc:grpChg>
        <pc:grpChg chg="del">
          <ac:chgData name="Aurelien Domont" userId="6da7715ce44349b3" providerId="LiveId" clId="{AABA1416-4740-4FEA-A91C-A3DACBE38F86}" dt="2023-11-03T02:32:46.729" v="3317" actId="478"/>
          <ac:grpSpMkLst>
            <pc:docMk/>
            <pc:sldMk cId="1252826214" sldId="1711"/>
            <ac:grpSpMk id="153" creationId="{DE3B1FBB-4F24-4945-9D06-9819C9B568DC}"/>
          </ac:grpSpMkLst>
        </pc:grpChg>
        <pc:grpChg chg="del">
          <ac:chgData name="Aurelien Domont" userId="6da7715ce44349b3" providerId="LiveId" clId="{AABA1416-4740-4FEA-A91C-A3DACBE38F86}" dt="2023-11-03T02:32:46.729" v="3317" actId="478"/>
          <ac:grpSpMkLst>
            <pc:docMk/>
            <pc:sldMk cId="1252826214" sldId="1711"/>
            <ac:grpSpMk id="155" creationId="{ACD6C047-D92B-451C-881A-8F071319D4E8}"/>
          </ac:grpSpMkLst>
        </pc:grpChg>
        <pc:grpChg chg="del">
          <ac:chgData name="Aurelien Domont" userId="6da7715ce44349b3" providerId="LiveId" clId="{AABA1416-4740-4FEA-A91C-A3DACBE38F86}" dt="2023-11-03T02:32:46.729" v="3317" actId="478"/>
          <ac:grpSpMkLst>
            <pc:docMk/>
            <pc:sldMk cId="1252826214" sldId="1711"/>
            <ac:grpSpMk id="157" creationId="{1E8CE4FC-8542-4C58-AEAC-96EB4CD31F91}"/>
          </ac:grpSpMkLst>
        </pc:grpChg>
        <pc:grpChg chg="del">
          <ac:chgData name="Aurelien Domont" userId="6da7715ce44349b3" providerId="LiveId" clId="{AABA1416-4740-4FEA-A91C-A3DACBE38F86}" dt="2023-11-03T02:32:46.729" v="3317" actId="478"/>
          <ac:grpSpMkLst>
            <pc:docMk/>
            <pc:sldMk cId="1252826214" sldId="1711"/>
            <ac:grpSpMk id="159" creationId="{155A94F1-B6C3-4A95-9ED1-AF256CBD2141}"/>
          </ac:grpSpMkLst>
        </pc:grpChg>
        <pc:grpChg chg="del">
          <ac:chgData name="Aurelien Domont" userId="6da7715ce44349b3" providerId="LiveId" clId="{AABA1416-4740-4FEA-A91C-A3DACBE38F86}" dt="2023-11-03T02:32:46.729" v="3317" actId="478"/>
          <ac:grpSpMkLst>
            <pc:docMk/>
            <pc:sldMk cId="1252826214" sldId="1711"/>
            <ac:grpSpMk id="170" creationId="{80B637A0-BA7C-425C-A0AF-B3E80B4AEC83}"/>
          </ac:grpSpMkLst>
        </pc:grpChg>
        <pc:grpChg chg="add mod">
          <ac:chgData name="Aurelien Domont" userId="6da7715ce44349b3" providerId="LiveId" clId="{AABA1416-4740-4FEA-A91C-A3DACBE38F86}" dt="2023-11-03T04:51:05.463" v="7036"/>
          <ac:grpSpMkLst>
            <pc:docMk/>
            <pc:sldMk cId="1252826214" sldId="1711"/>
            <ac:grpSpMk id="327" creationId="{640A791E-361B-F7F4-1FC2-A21FFD5F8C52}"/>
          </ac:grpSpMkLst>
        </pc:grpChg>
        <pc:grpChg chg="add mod">
          <ac:chgData name="Aurelien Domont" userId="6da7715ce44349b3" providerId="LiveId" clId="{AABA1416-4740-4FEA-A91C-A3DACBE38F86}" dt="2023-11-03T04:51:05.596" v="7190"/>
          <ac:grpSpMkLst>
            <pc:docMk/>
            <pc:sldMk cId="1252826214" sldId="1711"/>
            <ac:grpSpMk id="335" creationId="{91F25DDA-B566-91C7-FB46-B5C2DB41C902}"/>
          </ac:grpSpMkLst>
        </pc:grpChg>
        <pc:grpChg chg="add mod">
          <ac:chgData name="Aurelien Domont" userId="6da7715ce44349b3" providerId="LiveId" clId="{AABA1416-4740-4FEA-A91C-A3DACBE38F86}" dt="2023-11-03T04:51:05.645" v="7242"/>
          <ac:grpSpMkLst>
            <pc:docMk/>
            <pc:sldMk cId="1252826214" sldId="1711"/>
            <ac:grpSpMk id="361" creationId="{D7DDE97D-3C71-7366-905B-BFA4526C5EBA}"/>
          </ac:grpSpMkLst>
        </pc:grpChg>
        <pc:grpChg chg="add mod">
          <ac:chgData name="Aurelien Domont" userId="6da7715ce44349b3" providerId="LiveId" clId="{AABA1416-4740-4FEA-A91C-A3DACBE38F86}" dt="2023-11-03T04:51:05.669" v="7270"/>
          <ac:grpSpMkLst>
            <pc:docMk/>
            <pc:sldMk cId="1252826214" sldId="1711"/>
            <ac:grpSpMk id="365" creationId="{505DAE09-D070-FFAC-FB5C-9008E5600B5C}"/>
          </ac:grpSpMkLst>
        </pc:grpChg>
        <pc:grpChg chg="add mod">
          <ac:chgData name="Aurelien Domont" userId="6da7715ce44349b3" providerId="LiveId" clId="{AABA1416-4740-4FEA-A91C-A3DACBE38F86}" dt="2023-11-03T04:51:05.705" v="7312"/>
          <ac:grpSpMkLst>
            <pc:docMk/>
            <pc:sldMk cId="1252826214" sldId="1711"/>
            <ac:grpSpMk id="369" creationId="{568F9563-647E-E0F3-CDD2-F06BD9CF5BBB}"/>
          </ac:grpSpMkLst>
        </pc:grpChg>
        <pc:grpChg chg="add mod">
          <ac:chgData name="Aurelien Domont" userId="6da7715ce44349b3" providerId="LiveId" clId="{AABA1416-4740-4FEA-A91C-A3DACBE38F86}" dt="2023-11-03T04:51:05.780" v="7431"/>
          <ac:grpSpMkLst>
            <pc:docMk/>
            <pc:sldMk cId="1252826214" sldId="1711"/>
            <ac:grpSpMk id="390" creationId="{F0C12FF1-0495-462A-16D2-B3E6D623D6AE}"/>
          </ac:grpSpMkLst>
        </pc:grpChg>
        <pc:grpChg chg="add mod">
          <ac:chgData name="Aurelien Domont" userId="6da7715ce44349b3" providerId="LiveId" clId="{AABA1416-4740-4FEA-A91C-A3DACBE38F86}" dt="2023-11-03T04:51:06.051" v="7874"/>
          <ac:grpSpMkLst>
            <pc:docMk/>
            <pc:sldMk cId="1252826214" sldId="1711"/>
            <ac:grpSpMk id="456" creationId="{217990CB-97C2-D05F-769E-BE73C4F63439}"/>
          </ac:grpSpMkLst>
        </pc:grpChg>
        <pc:grpChg chg="add mod">
          <ac:chgData name="Aurelien Domont" userId="6da7715ce44349b3" providerId="LiveId" clId="{AABA1416-4740-4FEA-A91C-A3DACBE38F86}" dt="2023-11-03T04:51:06.065" v="7895"/>
          <ac:grpSpMkLst>
            <pc:docMk/>
            <pc:sldMk cId="1252826214" sldId="1711"/>
            <ac:grpSpMk id="461" creationId="{203F29B0-8999-796A-1CED-B84C5F8B2928}"/>
          </ac:grpSpMkLst>
        </pc:grpChg>
        <pc:grpChg chg="add mod">
          <ac:chgData name="Aurelien Domont" userId="6da7715ce44349b3" providerId="LiveId" clId="{AABA1416-4740-4FEA-A91C-A3DACBE38F86}" dt="2023-11-03T04:51:06.078" v="7916"/>
          <ac:grpSpMkLst>
            <pc:docMk/>
            <pc:sldMk cId="1252826214" sldId="1711"/>
            <ac:grpSpMk id="465" creationId="{02347C0F-0E19-7E20-BA29-6EE98FE85130}"/>
          </ac:grpSpMkLst>
        </pc:grpChg>
        <pc:grpChg chg="add mod">
          <ac:chgData name="Aurelien Domont" userId="6da7715ce44349b3" providerId="LiveId" clId="{AABA1416-4740-4FEA-A91C-A3DACBE38F86}" dt="2023-11-03T04:51:06.096" v="7944"/>
          <ac:grpSpMkLst>
            <pc:docMk/>
            <pc:sldMk cId="1252826214" sldId="1711"/>
            <ac:grpSpMk id="469" creationId="{C6B58DD0-DFF8-EF1E-0E79-50115E89239B}"/>
          </ac:grpSpMkLst>
        </pc:grpChg>
        <pc:grpChg chg="add mod">
          <ac:chgData name="Aurelien Domont" userId="6da7715ce44349b3" providerId="LiveId" clId="{AABA1416-4740-4FEA-A91C-A3DACBE38F86}" dt="2023-11-03T04:51:06.162" v="8049"/>
          <ac:grpSpMkLst>
            <pc:docMk/>
            <pc:sldMk cId="1252826214" sldId="1711"/>
            <ac:grpSpMk id="483" creationId="{8886BB6F-AD8D-0121-5EA3-09415193E2B5}"/>
          </ac:grpSpMkLst>
        </pc:grpChg>
        <pc:graphicFrameChg chg="mod">
          <ac:chgData name="Aurelien Domont" userId="6da7715ce44349b3" providerId="LiveId" clId="{AABA1416-4740-4FEA-A91C-A3DACBE38F86}" dt="2023-11-03T04:51:06.833" v="8818"/>
          <ac:graphicFrameMkLst>
            <pc:docMk/>
            <pc:sldMk cId="1252826214" sldId="1711"/>
            <ac:graphicFrameMk id="13" creationId="{A073AF91-5325-42B9-A31A-3D179304022A}"/>
          </ac:graphicFrameMkLst>
        </pc:graphicFrameChg>
        <pc:picChg chg="del">
          <ac:chgData name="Aurelien Domont" userId="6da7715ce44349b3" providerId="LiveId" clId="{AABA1416-4740-4FEA-A91C-A3DACBE38F86}" dt="2023-11-03T02:32:46.729" v="3317" actId="478"/>
          <ac:picMkLst>
            <pc:docMk/>
            <pc:sldMk cId="1252826214" sldId="1711"/>
            <ac:picMk id="10" creationId="{A0DB830C-4F68-4EF8-8A4E-2C8D67FD264F}"/>
          </ac:picMkLst>
        </pc:picChg>
        <pc:picChg chg="del">
          <ac:chgData name="Aurelien Domont" userId="6da7715ce44349b3" providerId="LiveId" clId="{AABA1416-4740-4FEA-A91C-A3DACBE38F86}" dt="2023-11-03T02:32:46.729" v="3317" actId="478"/>
          <ac:picMkLst>
            <pc:docMk/>
            <pc:sldMk cId="1252826214" sldId="1711"/>
            <ac:picMk id="320" creationId="{CA5C0783-F7AB-4755-937B-E03E5BC4DC33}"/>
          </ac:picMkLst>
        </pc:picChg>
        <pc:picChg chg="add mod">
          <ac:chgData name="Aurelien Domont" userId="6da7715ce44349b3" providerId="LiveId" clId="{AABA1416-4740-4FEA-A91C-A3DACBE38F86}" dt="2023-11-03T02:37:41.994" v="3697"/>
          <ac:picMkLst>
            <pc:docMk/>
            <pc:sldMk cId="1252826214" sldId="1711"/>
            <ac:picMk id="568" creationId="{A9D6EC4A-7F10-8764-EFB7-5813EA3D022A}"/>
          </ac:picMkLst>
        </pc:picChg>
        <pc:picChg chg="add del mod">
          <ac:chgData name="Aurelien Domont" userId="6da7715ce44349b3" providerId="LiveId" clId="{AABA1416-4740-4FEA-A91C-A3DACBE38F86}" dt="2023-11-03T02:39:32.189" v="3786" actId="478"/>
          <ac:picMkLst>
            <pc:docMk/>
            <pc:sldMk cId="1252826214" sldId="1711"/>
            <ac:picMk id="570" creationId="{0CE2CF7D-6E9A-A1E5-65E3-E3E6FE0C50FB}"/>
          </ac:picMkLst>
        </pc:picChg>
        <pc:picChg chg="add mod">
          <ac:chgData name="Aurelien Domont" userId="6da7715ce44349b3" providerId="LiveId" clId="{AABA1416-4740-4FEA-A91C-A3DACBE38F86}" dt="2023-11-03T02:49:34.091" v="4065" actId="1035"/>
          <ac:picMkLst>
            <pc:docMk/>
            <pc:sldMk cId="1252826214" sldId="1711"/>
            <ac:picMk id="1026" creationId="{93760E12-26B1-B7A6-15B8-F42EC2BA983B}"/>
          </ac:picMkLst>
        </pc:picChg>
        <pc:picChg chg="add mod">
          <ac:chgData name="Aurelien Domont" userId="6da7715ce44349b3" providerId="LiveId" clId="{AABA1416-4740-4FEA-A91C-A3DACBE38F86}" dt="2023-11-03T02:49:46.786" v="4077" actId="1037"/>
          <ac:picMkLst>
            <pc:docMk/>
            <pc:sldMk cId="1252826214" sldId="1711"/>
            <ac:picMk id="1028" creationId="{366D1FBC-C366-71B7-F1FC-78416F83739D}"/>
          </ac:picMkLst>
        </pc:picChg>
        <pc:picChg chg="add mod">
          <ac:chgData name="Aurelien Domont" userId="6da7715ce44349b3" providerId="LiveId" clId="{AABA1416-4740-4FEA-A91C-A3DACBE38F86}" dt="2023-11-03T02:49:44.622" v="4071" actId="1037"/>
          <ac:picMkLst>
            <pc:docMk/>
            <pc:sldMk cId="1252826214" sldId="1711"/>
            <ac:picMk id="1030" creationId="{CADE705D-B24A-3DD6-5C9A-EC96EA421BC4}"/>
          </ac:picMkLst>
        </pc:picChg>
        <pc:picChg chg="add mod modCrop">
          <ac:chgData name="Aurelien Domont" userId="6da7715ce44349b3" providerId="LiveId" clId="{AABA1416-4740-4FEA-A91C-A3DACBE38F86}" dt="2023-11-03T02:49:47.619" v="4079" actId="1037"/>
          <ac:picMkLst>
            <pc:docMk/>
            <pc:sldMk cId="1252826214" sldId="1711"/>
            <ac:picMk id="1032" creationId="{CBC58040-A790-1F95-53F6-EF6AB3D18F41}"/>
          </ac:picMkLst>
        </pc:picChg>
        <pc:picChg chg="add mod">
          <ac:chgData name="Aurelien Domont" userId="6da7715ce44349b3" providerId="LiveId" clId="{AABA1416-4740-4FEA-A91C-A3DACBE38F86}" dt="2023-11-03T02:48:59.404" v="4053" actId="14100"/>
          <ac:picMkLst>
            <pc:docMk/>
            <pc:sldMk cId="1252826214" sldId="1711"/>
            <ac:picMk id="1034" creationId="{BDB422D2-615F-CE40-00E8-08E03C7CB77B}"/>
          </ac:picMkLst>
        </pc:picChg>
      </pc:sldChg>
      <pc:sldChg chg="modSp add del mod modClrScheme chgLayout">
        <pc:chgData name="Aurelien Domont" userId="6da7715ce44349b3" providerId="LiveId" clId="{AABA1416-4740-4FEA-A91C-A3DACBE38F86}" dt="2023-11-03T01:44:01.342" v="1028" actId="47"/>
        <pc:sldMkLst>
          <pc:docMk/>
          <pc:sldMk cId="317099162" sldId="1749"/>
        </pc:sldMkLst>
        <pc:spChg chg="mod ord">
          <ac:chgData name="Aurelien Domont" userId="6da7715ce44349b3" providerId="LiveId" clId="{AABA1416-4740-4FEA-A91C-A3DACBE38F86}" dt="2023-11-03T00:15:42.248" v="57"/>
          <ac:spMkLst>
            <pc:docMk/>
            <pc:sldMk cId="317099162" sldId="1749"/>
            <ac:spMk id="5" creationId="{3AA7B8AD-E6F9-4E25-A3A4-71D021032612}"/>
          </ac:spMkLst>
        </pc:spChg>
        <pc:spChg chg="mod ord">
          <ac:chgData name="Aurelien Domont" userId="6da7715ce44349b3" providerId="LiveId" clId="{AABA1416-4740-4FEA-A91C-A3DACBE38F86}" dt="2023-11-03T01:27:37.297" v="148" actId="115"/>
          <ac:spMkLst>
            <pc:docMk/>
            <pc:sldMk cId="317099162" sldId="1749"/>
            <ac:spMk id="16" creationId="{6C2BB713-9637-4B9B-938F-E9768876782A}"/>
          </ac:spMkLst>
        </pc:spChg>
        <pc:spChg chg="mod">
          <ac:chgData name="Aurelien Domont" userId="6da7715ce44349b3" providerId="LiveId" clId="{AABA1416-4740-4FEA-A91C-A3DACBE38F86}" dt="2023-11-03T00:16:58.113" v="93" actId="207"/>
          <ac:spMkLst>
            <pc:docMk/>
            <pc:sldMk cId="317099162" sldId="1749"/>
            <ac:spMk id="26" creationId="{626A743B-E42B-485A-BA62-DB037C0E1E9F}"/>
          </ac:spMkLst>
        </pc:spChg>
        <pc:spChg chg="mod">
          <ac:chgData name="Aurelien Domont" userId="6da7715ce44349b3" providerId="LiveId" clId="{AABA1416-4740-4FEA-A91C-A3DACBE38F86}" dt="2023-11-03T00:16:16.252" v="90" actId="1037"/>
          <ac:spMkLst>
            <pc:docMk/>
            <pc:sldMk cId="317099162" sldId="1749"/>
            <ac:spMk id="30" creationId="{A3A42F54-587B-4C2E-93F0-14AB9DDD5309}"/>
          </ac:spMkLst>
        </pc:spChg>
        <pc:spChg chg="mod">
          <ac:chgData name="Aurelien Domont" userId="6da7715ce44349b3" providerId="LiveId" clId="{AABA1416-4740-4FEA-A91C-A3DACBE38F86}" dt="2023-11-03T00:16:49.993" v="92" actId="207"/>
          <ac:spMkLst>
            <pc:docMk/>
            <pc:sldMk cId="317099162" sldId="1749"/>
            <ac:spMk id="32" creationId="{EE6F0BF2-DC75-49E9-A69A-A91D25E3574E}"/>
          </ac:spMkLst>
        </pc:spChg>
        <pc:graphicFrameChg chg="mod">
          <ac:chgData name="Aurelien Domont" userId="6da7715ce44349b3" providerId="LiveId" clId="{AABA1416-4740-4FEA-A91C-A3DACBE38F86}" dt="2023-11-03T01:27:37.784" v="152"/>
          <ac:graphicFrameMkLst>
            <pc:docMk/>
            <pc:sldMk cId="317099162" sldId="1749"/>
            <ac:graphicFrameMk id="13" creationId="{A073AF91-5325-42B9-A31A-3D179304022A}"/>
          </ac:graphicFrameMkLst>
        </pc:graphicFrameChg>
      </pc:sldChg>
      <pc:sldChg chg="del">
        <pc:chgData name="Aurelien Domont" userId="6da7715ce44349b3" providerId="LiveId" clId="{AABA1416-4740-4FEA-A91C-A3DACBE38F86}" dt="2023-11-03T00:14:59.440" v="53" actId="47"/>
        <pc:sldMkLst>
          <pc:docMk/>
          <pc:sldMk cId="3264366395" sldId="1955"/>
        </pc:sldMkLst>
      </pc:sldChg>
      <pc:sldChg chg="del">
        <pc:chgData name="Aurelien Domont" userId="6da7715ce44349b3" providerId="LiveId" clId="{AABA1416-4740-4FEA-A91C-A3DACBE38F86}" dt="2023-11-03T00:14:59.440" v="53" actId="47"/>
        <pc:sldMkLst>
          <pc:docMk/>
          <pc:sldMk cId="3045459513" sldId="1956"/>
        </pc:sldMkLst>
      </pc:sldChg>
      <pc:sldChg chg="del">
        <pc:chgData name="Aurelien Domont" userId="6da7715ce44349b3" providerId="LiveId" clId="{AABA1416-4740-4FEA-A91C-A3DACBE38F86}" dt="2023-11-03T00:14:59.440" v="53" actId="47"/>
        <pc:sldMkLst>
          <pc:docMk/>
          <pc:sldMk cId="1026744296" sldId="1986"/>
        </pc:sldMkLst>
      </pc:sldChg>
      <pc:sldChg chg="addSp delSp modSp add mod modClrScheme chgLayout modNotes">
        <pc:chgData name="Aurelien Domont" userId="6da7715ce44349b3" providerId="LiveId" clId="{AABA1416-4740-4FEA-A91C-A3DACBE38F86}" dt="2023-11-03T04:51:06.562" v="8630" actId="790"/>
        <pc:sldMkLst>
          <pc:docMk/>
          <pc:sldMk cId="3938337455" sldId="2034"/>
        </pc:sldMkLst>
        <pc:spChg chg="mod ord">
          <ac:chgData name="Aurelien Domont" userId="6da7715ce44349b3" providerId="LiveId" clId="{AABA1416-4740-4FEA-A91C-A3DACBE38F86}" dt="2023-11-03T04:51:05.214" v="6771" actId="790"/>
          <ac:spMkLst>
            <pc:docMk/>
            <pc:sldMk cId="3938337455" sldId="2034"/>
            <ac:spMk id="2" creationId="{406113FD-AA7D-4249-90D7-70AF85BE48E1}"/>
          </ac:spMkLst>
        </pc:spChg>
        <pc:spChg chg="add del mod modVis">
          <ac:chgData name="Aurelien Domont" userId="6da7715ce44349b3" providerId="LiveId" clId="{AABA1416-4740-4FEA-A91C-A3DACBE38F86}" dt="2023-11-03T02:31:37.192" v="3221"/>
          <ac:spMkLst>
            <pc:docMk/>
            <pc:sldMk cId="3938337455" sldId="2034"/>
            <ac:spMk id="5" creationId="{193AF69E-49C6-25D5-E780-A487F0DC2EE5}"/>
          </ac:spMkLst>
        </pc:spChg>
        <pc:spChg chg="mod">
          <ac:chgData name="Aurelien Domont" userId="6da7715ce44349b3" providerId="LiveId" clId="{AABA1416-4740-4FEA-A91C-A3DACBE38F86}" dt="2023-11-03T04:51:05.294" v="6808" actId="790"/>
          <ac:spMkLst>
            <pc:docMk/>
            <pc:sldMk cId="3938337455" sldId="2034"/>
            <ac:spMk id="5" creationId="{488AF95F-BE9D-7824-C799-1B5318D797C8}"/>
          </ac:spMkLst>
        </pc:spChg>
        <pc:spChg chg="add del mod modVis">
          <ac:chgData name="Aurelien Domont" userId="6da7715ce44349b3" providerId="LiveId" clId="{AABA1416-4740-4FEA-A91C-A3DACBE38F86}" dt="2023-11-03T02:31:41.589" v="3268"/>
          <ac:spMkLst>
            <pc:docMk/>
            <pc:sldMk cId="3938337455" sldId="2034"/>
            <ac:spMk id="6" creationId="{969BBE52-0DFE-9308-DC06-C405CD73825E}"/>
          </ac:spMkLst>
        </pc:spChg>
        <pc:spChg chg="mod">
          <ac:chgData name="Aurelien Domont" userId="6da7715ce44349b3" providerId="LiveId" clId="{AABA1416-4740-4FEA-A91C-A3DACBE38F86}" dt="2023-11-03T04:51:05.215" v="6772" actId="790"/>
          <ac:spMkLst>
            <pc:docMk/>
            <pc:sldMk cId="3938337455" sldId="2034"/>
            <ac:spMk id="7" creationId="{E0995E6E-91BA-B0E7-4827-A68EC447770B}"/>
          </ac:spMkLst>
        </pc:spChg>
        <pc:spChg chg="mod">
          <ac:chgData name="Aurelien Domont" userId="6da7715ce44349b3" providerId="LiveId" clId="{AABA1416-4740-4FEA-A91C-A3DACBE38F86}" dt="2023-11-03T04:51:05.217" v="6773" actId="790"/>
          <ac:spMkLst>
            <pc:docMk/>
            <pc:sldMk cId="3938337455" sldId="2034"/>
            <ac:spMk id="8" creationId="{C760E3F4-FD20-38EA-1420-4623364ED51E}"/>
          </ac:spMkLst>
        </pc:spChg>
        <pc:spChg chg="mod ord">
          <ac:chgData name="Aurelien Domont" userId="6da7715ce44349b3" providerId="LiveId" clId="{AABA1416-4740-4FEA-A91C-A3DACBE38F86}" dt="2023-11-03T02:28:33.028" v="3018"/>
          <ac:spMkLst>
            <pc:docMk/>
            <pc:sldMk cId="3938337455" sldId="2034"/>
            <ac:spMk id="9" creationId="{A4C0187A-3E85-4C87-AB6B-7D4F4276FE07}"/>
          </ac:spMkLst>
        </pc:spChg>
        <pc:spChg chg="mod">
          <ac:chgData name="Aurelien Domont" userId="6da7715ce44349b3" providerId="LiveId" clId="{AABA1416-4740-4FEA-A91C-A3DACBE38F86}" dt="2023-11-03T04:51:05.218" v="6774" actId="790"/>
          <ac:spMkLst>
            <pc:docMk/>
            <pc:sldMk cId="3938337455" sldId="2034"/>
            <ac:spMk id="10" creationId="{771454E6-A047-784E-7613-20D7CCDFF33E}"/>
          </ac:spMkLst>
        </pc:spChg>
        <pc:spChg chg="mod">
          <ac:chgData name="Aurelien Domont" userId="6da7715ce44349b3" providerId="LiveId" clId="{AABA1416-4740-4FEA-A91C-A3DACBE38F86}" dt="2023-11-03T04:51:05.219" v="6775" actId="790"/>
          <ac:spMkLst>
            <pc:docMk/>
            <pc:sldMk cId="3938337455" sldId="2034"/>
            <ac:spMk id="11" creationId="{0B011522-144C-50E9-7C59-75376D78C1B7}"/>
          </ac:spMkLst>
        </pc:spChg>
        <pc:spChg chg="mod">
          <ac:chgData name="Aurelien Domont" userId="6da7715ce44349b3" providerId="LiveId" clId="{AABA1416-4740-4FEA-A91C-A3DACBE38F86}" dt="2023-11-03T04:51:05.220" v="6776" actId="790"/>
          <ac:spMkLst>
            <pc:docMk/>
            <pc:sldMk cId="3938337455" sldId="2034"/>
            <ac:spMk id="12" creationId="{E33AC3B5-B093-8FC2-5B92-E7096884A7EF}"/>
          </ac:spMkLst>
        </pc:spChg>
        <pc:spChg chg="mod">
          <ac:chgData name="Aurelien Domont" userId="6da7715ce44349b3" providerId="LiveId" clId="{AABA1416-4740-4FEA-A91C-A3DACBE38F86}" dt="2023-11-03T04:51:05.221" v="6777" actId="790"/>
          <ac:spMkLst>
            <pc:docMk/>
            <pc:sldMk cId="3938337455" sldId="2034"/>
            <ac:spMk id="13" creationId="{1B207AFA-900A-08C9-C601-047F9B971411}"/>
          </ac:spMkLst>
        </pc:spChg>
        <pc:spChg chg="add del mod modVis">
          <ac:chgData name="Aurelien Domont" userId="6da7715ce44349b3" providerId="LiveId" clId="{AABA1416-4740-4FEA-A91C-A3DACBE38F86}" dt="2023-11-03T02:31:44.761" v="3312"/>
          <ac:spMkLst>
            <pc:docMk/>
            <pc:sldMk cId="3938337455" sldId="2034"/>
            <ac:spMk id="14" creationId="{426A430E-6360-C544-509D-F84D22412BB2}"/>
          </ac:spMkLst>
        </pc:spChg>
        <pc:spChg chg="mod">
          <ac:chgData name="Aurelien Domont" userId="6da7715ce44349b3" providerId="LiveId" clId="{AABA1416-4740-4FEA-A91C-A3DACBE38F86}" dt="2023-11-03T04:51:05.222" v="6778" actId="790"/>
          <ac:spMkLst>
            <pc:docMk/>
            <pc:sldMk cId="3938337455" sldId="2034"/>
            <ac:spMk id="15" creationId="{FEF5CC02-D203-B520-C5B5-7DC6DED93266}"/>
          </ac:spMkLst>
        </pc:spChg>
        <pc:spChg chg="mod">
          <ac:chgData name="Aurelien Domont" userId="6da7715ce44349b3" providerId="LiveId" clId="{AABA1416-4740-4FEA-A91C-A3DACBE38F86}" dt="2023-11-03T04:51:05.223" v="6779" actId="790"/>
          <ac:spMkLst>
            <pc:docMk/>
            <pc:sldMk cId="3938337455" sldId="2034"/>
            <ac:spMk id="17" creationId="{C938A4F5-5450-BF24-707B-85666AD593E9}"/>
          </ac:spMkLst>
        </pc:spChg>
        <pc:spChg chg="mod">
          <ac:chgData name="Aurelien Domont" userId="6da7715ce44349b3" providerId="LiveId" clId="{AABA1416-4740-4FEA-A91C-A3DACBE38F86}" dt="2023-11-03T04:51:05.224" v="6780" actId="790"/>
          <ac:spMkLst>
            <pc:docMk/>
            <pc:sldMk cId="3938337455" sldId="2034"/>
            <ac:spMk id="19" creationId="{FEFADB5E-4C81-33E2-D634-A1839CEA8691}"/>
          </ac:spMkLst>
        </pc:spChg>
        <pc:spChg chg="mod">
          <ac:chgData name="Aurelien Domont" userId="6da7715ce44349b3" providerId="LiveId" clId="{AABA1416-4740-4FEA-A91C-A3DACBE38F86}" dt="2023-11-03T04:51:05.234" v="6783" actId="139"/>
          <ac:spMkLst>
            <pc:docMk/>
            <pc:sldMk cId="3938337455" sldId="2034"/>
            <ac:spMk id="22" creationId="{F664C8EF-D253-2803-0178-09A2F1F96CDD}"/>
          </ac:spMkLst>
        </pc:spChg>
        <pc:spChg chg="mod">
          <ac:chgData name="Aurelien Domont" userId="6da7715ce44349b3" providerId="LiveId" clId="{AABA1416-4740-4FEA-A91C-A3DACBE38F86}" dt="2023-11-03T04:51:05.244" v="6786" actId="139"/>
          <ac:spMkLst>
            <pc:docMk/>
            <pc:sldMk cId="3938337455" sldId="2034"/>
            <ac:spMk id="23" creationId="{B1D380C4-C6FD-13A7-39CE-E277C9BF1645}"/>
          </ac:spMkLst>
        </pc:spChg>
        <pc:spChg chg="mod">
          <ac:chgData name="Aurelien Domont" userId="6da7715ce44349b3" providerId="LiveId" clId="{AABA1416-4740-4FEA-A91C-A3DACBE38F86}" dt="2023-11-03T04:51:05.255" v="6789" actId="139"/>
          <ac:spMkLst>
            <pc:docMk/>
            <pc:sldMk cId="3938337455" sldId="2034"/>
            <ac:spMk id="26" creationId="{28E73549-6EA8-6C56-AB0D-394D25DB4EFE}"/>
          </ac:spMkLst>
        </pc:spChg>
        <pc:spChg chg="mod">
          <ac:chgData name="Aurelien Domont" userId="6da7715ce44349b3" providerId="LiveId" clId="{AABA1416-4740-4FEA-A91C-A3DACBE38F86}" dt="2023-11-03T04:51:05.264" v="6792" actId="139"/>
          <ac:spMkLst>
            <pc:docMk/>
            <pc:sldMk cId="3938337455" sldId="2034"/>
            <ac:spMk id="27" creationId="{812424AD-450E-927F-1233-1544347BC47F}"/>
          </ac:spMkLst>
        </pc:spChg>
        <pc:spChg chg="mod">
          <ac:chgData name="Aurelien Domont" userId="6da7715ce44349b3" providerId="LiveId" clId="{AABA1416-4740-4FEA-A91C-A3DACBE38F86}" dt="2023-11-03T04:51:05.271" v="6795" actId="139"/>
          <ac:spMkLst>
            <pc:docMk/>
            <pc:sldMk cId="3938337455" sldId="2034"/>
            <ac:spMk id="28" creationId="{A2EC5241-F3A8-F265-3E22-EB43ABE1A1C6}"/>
          </ac:spMkLst>
        </pc:spChg>
        <pc:spChg chg="mod">
          <ac:chgData name="Aurelien Domont" userId="6da7715ce44349b3" providerId="LiveId" clId="{AABA1416-4740-4FEA-A91C-A3DACBE38F86}" dt="2023-11-03T04:51:05.275" v="6798" actId="139"/>
          <ac:spMkLst>
            <pc:docMk/>
            <pc:sldMk cId="3938337455" sldId="2034"/>
            <ac:spMk id="29" creationId="{9D88DB97-7C34-0A0C-2DED-7A5380022445}"/>
          </ac:spMkLst>
        </pc:spChg>
        <pc:spChg chg="mod">
          <ac:chgData name="Aurelien Domont" userId="6da7715ce44349b3" providerId="LiveId" clId="{AABA1416-4740-4FEA-A91C-A3DACBE38F86}" dt="2023-11-03T04:51:05.282" v="6801" actId="139"/>
          <ac:spMkLst>
            <pc:docMk/>
            <pc:sldMk cId="3938337455" sldId="2034"/>
            <ac:spMk id="30" creationId="{B9DBF249-EEFB-86E5-1410-2D72D5445CAB}"/>
          </ac:spMkLst>
        </pc:spChg>
        <pc:spChg chg="mod">
          <ac:chgData name="Aurelien Domont" userId="6da7715ce44349b3" providerId="LiveId" clId="{AABA1416-4740-4FEA-A91C-A3DACBE38F86}" dt="2023-11-03T04:51:05.287" v="6804" actId="139"/>
          <ac:spMkLst>
            <pc:docMk/>
            <pc:sldMk cId="3938337455" sldId="2034"/>
            <ac:spMk id="31" creationId="{C074EF3D-1813-7902-A555-08D7A6C23019}"/>
          </ac:spMkLst>
        </pc:spChg>
        <pc:spChg chg="mod">
          <ac:chgData name="Aurelien Domont" userId="6da7715ce44349b3" providerId="LiveId" clId="{AABA1416-4740-4FEA-A91C-A3DACBE38F86}" dt="2023-11-03T04:51:05.293" v="6807" actId="139"/>
          <ac:spMkLst>
            <pc:docMk/>
            <pc:sldMk cId="3938337455" sldId="2034"/>
            <ac:spMk id="43" creationId="{35773859-1551-24FA-766B-DEBA9384247B}"/>
          </ac:spMkLst>
        </pc:spChg>
        <pc:graphicFrameChg chg="mod">
          <ac:chgData name="Aurelien Domont" userId="6da7715ce44349b3" providerId="LiveId" clId="{AABA1416-4740-4FEA-A91C-A3DACBE38F86}" dt="2023-11-03T02:31:44.761" v="3314"/>
          <ac:graphicFrameMkLst>
            <pc:docMk/>
            <pc:sldMk cId="3938337455" sldId="2034"/>
            <ac:graphicFrameMk id="4" creationId="{1F394E08-585B-4505-9747-167D67881D89}"/>
          </ac:graphicFrameMkLst>
        </pc:graphicFrameChg>
      </pc:sldChg>
      <pc:sldChg chg="del">
        <pc:chgData name="Aurelien Domont" userId="6da7715ce44349b3" providerId="LiveId" clId="{AABA1416-4740-4FEA-A91C-A3DACBE38F86}" dt="2023-11-03T00:14:59.440" v="53" actId="47"/>
        <pc:sldMkLst>
          <pc:docMk/>
          <pc:sldMk cId="2346025138" sldId="2155"/>
        </pc:sldMkLst>
      </pc:sldChg>
      <pc:sldChg chg="del">
        <pc:chgData name="Aurelien Domont" userId="6da7715ce44349b3" providerId="LiveId" clId="{AABA1416-4740-4FEA-A91C-A3DACBE38F86}" dt="2023-11-03T00:14:59.440" v="53" actId="47"/>
        <pc:sldMkLst>
          <pc:docMk/>
          <pc:sldMk cId="1479295029" sldId="2156"/>
        </pc:sldMkLst>
      </pc:sldChg>
      <pc:sldChg chg="del">
        <pc:chgData name="Aurelien Domont" userId="6da7715ce44349b3" providerId="LiveId" clId="{AABA1416-4740-4FEA-A91C-A3DACBE38F86}" dt="2023-11-03T00:14:59.440" v="53" actId="47"/>
        <pc:sldMkLst>
          <pc:docMk/>
          <pc:sldMk cId="2678382071" sldId="2160"/>
        </pc:sldMkLst>
      </pc:sldChg>
      <pc:sldChg chg="modSp add del mod modClrScheme chgLayout">
        <pc:chgData name="Aurelien Domont" userId="6da7715ce44349b3" providerId="LiveId" clId="{AABA1416-4740-4FEA-A91C-A3DACBE38F86}" dt="2023-11-03T01:52:25.391" v="1851" actId="47"/>
        <pc:sldMkLst>
          <pc:docMk/>
          <pc:sldMk cId="62308209" sldId="2161"/>
        </pc:sldMkLst>
        <pc:spChg chg="mod ord">
          <ac:chgData name="Aurelien Domont" userId="6da7715ce44349b3" providerId="LiveId" clId="{AABA1416-4740-4FEA-A91C-A3DACBE38F86}" dt="2023-11-03T00:15:42.248" v="57"/>
          <ac:spMkLst>
            <pc:docMk/>
            <pc:sldMk cId="62308209" sldId="2161"/>
            <ac:spMk id="5" creationId="{3AA7B8AD-E6F9-4E25-A3A4-71D021032612}"/>
          </ac:spMkLst>
        </pc:spChg>
        <pc:spChg chg="mod ord">
          <ac:chgData name="Aurelien Domont" userId="6da7715ce44349b3" providerId="LiveId" clId="{AABA1416-4740-4FEA-A91C-A3DACBE38F86}" dt="2023-11-03T00:15:42.248" v="57"/>
          <ac:spMkLst>
            <pc:docMk/>
            <pc:sldMk cId="62308209" sldId="2161"/>
            <ac:spMk id="16" creationId="{6C2BB713-9637-4B9B-938F-E9768876782A}"/>
          </ac:spMkLst>
        </pc:spChg>
      </pc:sldChg>
      <pc:sldChg chg="addSp delSp modSp add mod modClrScheme chgLayout modNotes">
        <pc:chgData name="Aurelien Domont" userId="6da7715ce44349b3" providerId="LiveId" clId="{AABA1416-4740-4FEA-A91C-A3DACBE38F86}" dt="2023-11-05T23:26:54.286" v="12697" actId="20577"/>
        <pc:sldMkLst>
          <pc:docMk/>
          <pc:sldMk cId="3272444503" sldId="2162"/>
        </pc:sldMkLst>
        <pc:spChg chg="add del mod">
          <ac:chgData name="Aurelien Domont" userId="6da7715ce44349b3" providerId="LiveId" clId="{AABA1416-4740-4FEA-A91C-A3DACBE38F86}" dt="2023-11-03T03:32:09.276" v="5271" actId="478"/>
          <ac:spMkLst>
            <pc:docMk/>
            <pc:sldMk cId="3272444503" sldId="2162"/>
            <ac:spMk id="2" creationId="{48D311F0-7EF9-8BD7-FFE8-285C6BD759BA}"/>
          </ac:spMkLst>
        </pc:spChg>
        <pc:spChg chg="mod">
          <ac:chgData name="Aurelien Domont" userId="6da7715ce44349b3" providerId="LiveId" clId="{AABA1416-4740-4FEA-A91C-A3DACBE38F86}" dt="2023-11-03T04:51:05.060" v="6681" actId="790"/>
          <ac:spMkLst>
            <pc:docMk/>
            <pc:sldMk cId="3272444503" sldId="2162"/>
            <ac:spMk id="2" creationId="{68598359-A790-5A1A-C0EF-62C08A905B8E}"/>
          </ac:spMkLst>
        </pc:spChg>
        <pc:spChg chg="mod ord">
          <ac:chgData name="Aurelien Domont" userId="6da7715ce44349b3" providerId="LiveId" clId="{AABA1416-4740-4FEA-A91C-A3DACBE38F86}" dt="2023-11-03T02:22:16.329" v="2568" actId="947"/>
          <ac:spMkLst>
            <pc:docMk/>
            <pc:sldMk cId="3272444503" sldId="2162"/>
            <ac:spMk id="5" creationId="{3AA7B8AD-E6F9-4E25-A3A4-71D021032612}"/>
          </ac:spMkLst>
        </pc:spChg>
        <pc:spChg chg="mod">
          <ac:chgData name="Aurelien Domont" userId="6da7715ce44349b3" providerId="LiveId" clId="{AABA1416-4740-4FEA-A91C-A3DACBE38F86}" dt="2023-11-05T23:26:54.286" v="12697" actId="20577"/>
          <ac:spMkLst>
            <pc:docMk/>
            <pc:sldMk cId="3272444503" sldId="2162"/>
            <ac:spMk id="6" creationId="{22D27BA3-CC85-4DD2-AEDB-C22AC367D60A}"/>
          </ac:spMkLst>
        </pc:spChg>
        <pc:spChg chg="mod ord">
          <ac:chgData name="Aurelien Domont" userId="6da7715ce44349b3" providerId="LiveId" clId="{AABA1416-4740-4FEA-A91C-A3DACBE38F86}" dt="2023-11-03T04:51:05.034" v="6677" actId="790"/>
          <ac:spMkLst>
            <pc:docMk/>
            <pc:sldMk cId="3272444503" sldId="2162"/>
            <ac:spMk id="16" creationId="{6C2BB713-9637-4B9B-938F-E9768876782A}"/>
          </ac:spMkLst>
        </pc:spChg>
        <pc:graphicFrameChg chg="mod">
          <ac:chgData name="Aurelien Domont" userId="6da7715ce44349b3" providerId="LiveId" clId="{AABA1416-4740-4FEA-A91C-A3DACBE38F86}" dt="2023-11-03T02:22:17.527" v="2856"/>
          <ac:graphicFrameMkLst>
            <pc:docMk/>
            <pc:sldMk cId="3272444503" sldId="2162"/>
            <ac:graphicFrameMk id="13" creationId="{A073AF91-5325-42B9-A31A-3D179304022A}"/>
          </ac:graphicFrameMkLst>
        </pc:graphicFrameChg>
      </pc:sldChg>
      <pc:sldChg chg="del">
        <pc:chgData name="Aurelien Domont" userId="6da7715ce44349b3" providerId="LiveId" clId="{AABA1416-4740-4FEA-A91C-A3DACBE38F86}" dt="2023-11-03T00:14:59.440" v="53" actId="47"/>
        <pc:sldMkLst>
          <pc:docMk/>
          <pc:sldMk cId="1929697781" sldId="2171"/>
        </pc:sldMkLst>
      </pc:sldChg>
      <pc:sldChg chg="del">
        <pc:chgData name="Aurelien Domont" userId="6da7715ce44349b3" providerId="LiveId" clId="{AABA1416-4740-4FEA-A91C-A3DACBE38F86}" dt="2023-11-03T00:14:59.440" v="53" actId="47"/>
        <pc:sldMkLst>
          <pc:docMk/>
          <pc:sldMk cId="4258618140" sldId="2187"/>
        </pc:sldMkLst>
      </pc:sldChg>
      <pc:sldChg chg="addSp delSp modSp add mod modClrScheme chgLayout modNotes">
        <pc:chgData name="Aurelien Domont" userId="6da7715ce44349b3" providerId="LiveId" clId="{AABA1416-4740-4FEA-A91C-A3DACBE38F86}" dt="2023-11-03T05:37:21.291" v="11569" actId="14861"/>
        <pc:sldMkLst>
          <pc:docMk/>
          <pc:sldMk cId="1534399825" sldId="2240"/>
        </pc:sldMkLst>
        <pc:spChg chg="mod ord">
          <ac:chgData name="Aurelien Domont" userId="6da7715ce44349b3" providerId="LiveId" clId="{AABA1416-4740-4FEA-A91C-A3DACBE38F86}" dt="2023-11-03T04:51:06.521" v="8599" actId="790"/>
          <ac:spMkLst>
            <pc:docMk/>
            <pc:sldMk cId="1534399825" sldId="2240"/>
            <ac:spMk id="2" creationId="{406113FD-AA7D-4249-90D7-70AF85BE48E1}"/>
          </ac:spMkLst>
        </pc:spChg>
        <pc:spChg chg="add del mod modVis">
          <ac:chgData name="Aurelien Domont" userId="6da7715ce44349b3" providerId="LiveId" clId="{AABA1416-4740-4FEA-A91C-A3DACBE38F86}" dt="2023-11-03T02:36:33.999" v="3499"/>
          <ac:spMkLst>
            <pc:docMk/>
            <pc:sldMk cId="1534399825" sldId="2240"/>
            <ac:spMk id="3" creationId="{529FF2BD-0CEE-B4E4-178E-F90EE8CF39E4}"/>
          </ac:spMkLst>
        </pc:spChg>
        <pc:spChg chg="mod">
          <ac:chgData name="Aurelien Domont" userId="6da7715ce44349b3" providerId="LiveId" clId="{AABA1416-4740-4FEA-A91C-A3DACBE38F86}" dt="2023-11-03T04:51:06.523" v="8601" actId="790"/>
          <ac:spMkLst>
            <pc:docMk/>
            <pc:sldMk cId="1534399825" sldId="2240"/>
            <ac:spMk id="3" creationId="{E18632CD-BEF6-4E61-7DE4-44B8F8E84B19}"/>
          </ac:spMkLst>
        </pc:spChg>
        <pc:spChg chg="mod ord">
          <ac:chgData name="Aurelien Domont" userId="6da7715ce44349b3" providerId="LiveId" clId="{AABA1416-4740-4FEA-A91C-A3DACBE38F86}" dt="2023-11-03T02:28:33.028" v="3018"/>
          <ac:spMkLst>
            <pc:docMk/>
            <pc:sldMk cId="1534399825" sldId="2240"/>
            <ac:spMk id="6" creationId="{461FCE6B-D7D6-49AF-83FE-4C16649B34CE}"/>
          </ac:spMkLst>
        </pc:spChg>
        <pc:spChg chg="mod">
          <ac:chgData name="Aurelien Domont" userId="6da7715ce44349b3" providerId="LiveId" clId="{AABA1416-4740-4FEA-A91C-A3DACBE38F86}" dt="2023-11-03T05:37:21.291" v="11569" actId="14861"/>
          <ac:spMkLst>
            <pc:docMk/>
            <pc:sldMk cId="1534399825" sldId="2240"/>
            <ac:spMk id="7" creationId="{FCF3B6F5-0780-4160-979E-CDC4B2E2F5EC}"/>
          </ac:spMkLst>
        </pc:spChg>
        <pc:spChg chg="add del mod modVis">
          <ac:chgData name="Aurelien Domont" userId="6da7715ce44349b3" providerId="LiveId" clId="{AABA1416-4740-4FEA-A91C-A3DACBE38F86}" dt="2023-11-03T02:36:35.035" v="3535"/>
          <ac:spMkLst>
            <pc:docMk/>
            <pc:sldMk cId="1534399825" sldId="2240"/>
            <ac:spMk id="8" creationId="{3154B7A5-3918-A324-024B-67D98B9EBC9F}"/>
          </ac:spMkLst>
        </pc:spChg>
        <pc:spChg chg="add del mod modVis">
          <ac:chgData name="Aurelien Domont" userId="6da7715ce44349b3" providerId="LiveId" clId="{AABA1416-4740-4FEA-A91C-A3DACBE38F86}" dt="2023-11-03T02:36:38.067" v="3570"/>
          <ac:spMkLst>
            <pc:docMk/>
            <pc:sldMk cId="1534399825" sldId="2240"/>
            <ac:spMk id="9" creationId="{132B292F-5FCB-8454-1FAF-D21F60E067DA}"/>
          </ac:spMkLst>
        </pc:spChg>
        <pc:spChg chg="add del mod modVis">
          <ac:chgData name="Aurelien Domont" userId="6da7715ce44349b3" providerId="LiveId" clId="{AABA1416-4740-4FEA-A91C-A3DACBE38F86}" dt="2023-11-03T02:36:44.238" v="3612"/>
          <ac:spMkLst>
            <pc:docMk/>
            <pc:sldMk cId="1534399825" sldId="2240"/>
            <ac:spMk id="10" creationId="{CA28F022-36E1-E122-F851-E102EA5D3062}"/>
          </ac:spMkLst>
        </pc:spChg>
        <pc:spChg chg="add del mod modVis">
          <ac:chgData name="Aurelien Domont" userId="6da7715ce44349b3" providerId="LiveId" clId="{AABA1416-4740-4FEA-A91C-A3DACBE38F86}" dt="2023-11-03T02:36:49.677" v="3654"/>
          <ac:spMkLst>
            <pc:docMk/>
            <pc:sldMk cId="1534399825" sldId="2240"/>
            <ac:spMk id="11" creationId="{9D42A36C-7B61-43DA-53B7-C153D7F5000C}"/>
          </ac:spMkLst>
        </pc:spChg>
        <pc:spChg chg="add del mod modVis">
          <ac:chgData name="Aurelien Domont" userId="6da7715ce44349b3" providerId="LiveId" clId="{AABA1416-4740-4FEA-A91C-A3DACBE38F86}" dt="2023-11-03T02:36:53.669" v="3689"/>
          <ac:spMkLst>
            <pc:docMk/>
            <pc:sldMk cId="1534399825" sldId="2240"/>
            <ac:spMk id="12" creationId="{1C98CBE9-C0B9-5629-EB2B-784D62592F90}"/>
          </ac:spMkLst>
        </pc:spChg>
        <pc:spChg chg="add del mod modVis">
          <ac:chgData name="Aurelien Domont" userId="6da7715ce44349b3" providerId="LiveId" clId="{AABA1416-4740-4FEA-A91C-A3DACBE38F86}" dt="2023-11-03T02:38:54.533" v="3729"/>
          <ac:spMkLst>
            <pc:docMk/>
            <pc:sldMk cId="1534399825" sldId="2240"/>
            <ac:spMk id="13" creationId="{7D000043-FF69-D7AA-C508-CE9624306130}"/>
          </ac:spMkLst>
        </pc:spChg>
        <pc:spChg chg="add del mod modVis">
          <ac:chgData name="Aurelien Domont" userId="6da7715ce44349b3" providerId="LiveId" clId="{AABA1416-4740-4FEA-A91C-A3DACBE38F86}" dt="2023-11-03T02:43:38.870" v="3901"/>
          <ac:spMkLst>
            <pc:docMk/>
            <pc:sldMk cId="1534399825" sldId="2240"/>
            <ac:spMk id="14" creationId="{3B142DDC-6DB7-DBDB-FB04-3A4203C5115D}"/>
          </ac:spMkLst>
        </pc:spChg>
        <pc:spChg chg="add del mod modVis">
          <ac:chgData name="Aurelien Domont" userId="6da7715ce44349b3" providerId="LiveId" clId="{AABA1416-4740-4FEA-A91C-A3DACBE38F86}" dt="2023-11-03T02:58:41.074" v="4140"/>
          <ac:spMkLst>
            <pc:docMk/>
            <pc:sldMk cId="1534399825" sldId="2240"/>
            <ac:spMk id="15" creationId="{D35812E7-1EF2-0AEE-2632-FE20456D4AF4}"/>
          </ac:spMkLst>
        </pc:spChg>
        <pc:graphicFrameChg chg="mod">
          <ac:chgData name="Aurelien Domont" userId="6da7715ce44349b3" providerId="LiveId" clId="{AABA1416-4740-4FEA-A91C-A3DACBE38F86}" dt="2023-11-03T02:58:41.090" v="4142"/>
          <ac:graphicFrameMkLst>
            <pc:docMk/>
            <pc:sldMk cId="1534399825" sldId="2240"/>
            <ac:graphicFrameMk id="4" creationId="{EA4BA662-CDE2-4A20-B082-F06179C98F07}"/>
          </ac:graphicFrameMkLst>
        </pc:graphicFrameChg>
        <pc:picChg chg="mod modCrop">
          <ac:chgData name="Aurelien Domont" userId="6da7715ce44349b3" providerId="LiveId" clId="{AABA1416-4740-4FEA-A91C-A3DACBE38F86}" dt="2023-11-03T02:44:56.465" v="3905" actId="732"/>
          <ac:picMkLst>
            <pc:docMk/>
            <pc:sldMk cId="1534399825" sldId="2240"/>
            <ac:picMk id="22" creationId="{72DEE20F-275F-C091-1F85-E12BC455C0BA}"/>
          </ac:picMkLst>
        </pc:picChg>
      </pc:sldChg>
      <pc:sldChg chg="modSp add del mod modClrScheme chgLayout modNotes">
        <pc:chgData name="Aurelien Domont" userId="6da7715ce44349b3" providerId="LiveId" clId="{AABA1416-4740-4FEA-A91C-A3DACBE38F86}" dt="2023-11-03T02:26:47.793" v="3014" actId="47"/>
        <pc:sldMkLst>
          <pc:docMk/>
          <pc:sldMk cId="938037913" sldId="2244"/>
        </pc:sldMkLst>
        <pc:spChg chg="mod">
          <ac:chgData name="Aurelien Domont" userId="6da7715ce44349b3" providerId="LiveId" clId="{AABA1416-4740-4FEA-A91C-A3DACBE38F86}" dt="2023-11-03T02:22:16.439" v="2618" actId="947"/>
          <ac:spMkLst>
            <pc:docMk/>
            <pc:sldMk cId="938037913" sldId="2244"/>
            <ac:spMk id="2" creationId="{9822FBF0-3E4C-03F0-8E80-DBADFCF64272}"/>
          </ac:spMkLst>
        </pc:spChg>
        <pc:spChg chg="mod ord">
          <ac:chgData name="Aurelien Domont" userId="6da7715ce44349b3" providerId="LiveId" clId="{AABA1416-4740-4FEA-A91C-A3DACBE38F86}" dt="2023-11-03T02:22:16.408" v="2606" actId="947"/>
          <ac:spMkLst>
            <pc:docMk/>
            <pc:sldMk cId="938037913" sldId="2244"/>
            <ac:spMk id="5" creationId="{3AA7B8AD-E6F9-4E25-A3A4-71D021032612}"/>
          </ac:spMkLst>
        </pc:spChg>
        <pc:spChg chg="mod">
          <ac:chgData name="Aurelien Domont" userId="6da7715ce44349b3" providerId="LiveId" clId="{AABA1416-4740-4FEA-A91C-A3DACBE38F86}" dt="2023-11-03T02:22:16.408" v="2608" actId="947"/>
          <ac:spMkLst>
            <pc:docMk/>
            <pc:sldMk cId="938037913" sldId="2244"/>
            <ac:spMk id="15" creationId="{90395AB4-AE8D-9B3B-ACDF-DFD0ED6E815C}"/>
          </ac:spMkLst>
        </pc:spChg>
        <pc:spChg chg="mod ord">
          <ac:chgData name="Aurelien Domont" userId="6da7715ce44349b3" providerId="LiveId" clId="{AABA1416-4740-4FEA-A91C-A3DACBE38F86}" dt="2023-11-03T02:22:16.408" v="2604" actId="947"/>
          <ac:spMkLst>
            <pc:docMk/>
            <pc:sldMk cId="938037913" sldId="2244"/>
            <ac:spMk id="16" creationId="{6C2BB713-9637-4B9B-938F-E9768876782A}"/>
          </ac:spMkLst>
        </pc:spChg>
        <pc:spChg chg="mod">
          <ac:chgData name="Aurelien Domont" userId="6da7715ce44349b3" providerId="LiveId" clId="{AABA1416-4740-4FEA-A91C-A3DACBE38F86}" dt="2023-11-03T02:22:16.408" v="2610" actId="947"/>
          <ac:spMkLst>
            <pc:docMk/>
            <pc:sldMk cId="938037913" sldId="2244"/>
            <ac:spMk id="17" creationId="{3484814C-A4A0-0A7D-84E9-01E98185923C}"/>
          </ac:spMkLst>
        </pc:spChg>
        <pc:spChg chg="mod">
          <ac:chgData name="Aurelien Domont" userId="6da7715ce44349b3" providerId="LiveId" clId="{AABA1416-4740-4FEA-A91C-A3DACBE38F86}" dt="2023-11-03T02:22:16.439" v="2620" actId="947"/>
          <ac:spMkLst>
            <pc:docMk/>
            <pc:sldMk cId="938037913" sldId="2244"/>
            <ac:spMk id="28" creationId="{ED404E32-1DCF-0C2A-754D-74F848FA3485}"/>
          </ac:spMkLst>
        </pc:spChg>
        <pc:spChg chg="mod">
          <ac:chgData name="Aurelien Domont" userId="6da7715ce44349b3" providerId="LiveId" clId="{AABA1416-4740-4FEA-A91C-A3DACBE38F86}" dt="2023-11-03T02:22:16.439" v="2622" actId="947"/>
          <ac:spMkLst>
            <pc:docMk/>
            <pc:sldMk cId="938037913" sldId="2244"/>
            <ac:spMk id="29" creationId="{B783031B-5127-F11D-86F6-517C577B1E8F}"/>
          </ac:spMkLst>
        </pc:spChg>
        <pc:spChg chg="mod">
          <ac:chgData name="Aurelien Domont" userId="6da7715ce44349b3" providerId="LiveId" clId="{AABA1416-4740-4FEA-A91C-A3DACBE38F86}" dt="2023-11-03T02:22:16.424" v="2612" actId="947"/>
          <ac:spMkLst>
            <pc:docMk/>
            <pc:sldMk cId="938037913" sldId="2244"/>
            <ac:spMk id="33" creationId="{C50DAF67-2147-61BE-3752-2E80D4C65FD9}"/>
          </ac:spMkLst>
        </pc:spChg>
        <pc:spChg chg="mod">
          <ac:chgData name="Aurelien Domont" userId="6da7715ce44349b3" providerId="LiveId" clId="{AABA1416-4740-4FEA-A91C-A3DACBE38F86}" dt="2023-11-03T02:22:16.424" v="2614" actId="947"/>
          <ac:spMkLst>
            <pc:docMk/>
            <pc:sldMk cId="938037913" sldId="2244"/>
            <ac:spMk id="44" creationId="{2B909B00-32B3-C4D9-7930-CE63AC459AE4}"/>
          </ac:spMkLst>
        </pc:spChg>
        <pc:spChg chg="mod">
          <ac:chgData name="Aurelien Domont" userId="6da7715ce44349b3" providerId="LiveId" clId="{AABA1416-4740-4FEA-A91C-A3DACBE38F86}" dt="2023-11-03T02:22:16.439" v="2616" actId="947"/>
          <ac:spMkLst>
            <pc:docMk/>
            <pc:sldMk cId="938037913" sldId="2244"/>
            <ac:spMk id="48" creationId="{4E0A0C74-1892-6824-403E-7177D82F785E}"/>
          </ac:spMkLst>
        </pc:spChg>
        <pc:graphicFrameChg chg="mod">
          <ac:chgData name="Aurelien Domont" userId="6da7715ce44349b3" providerId="LiveId" clId="{AABA1416-4740-4FEA-A91C-A3DACBE38F86}" dt="2023-11-03T02:22:17.538" v="2860"/>
          <ac:graphicFrameMkLst>
            <pc:docMk/>
            <pc:sldMk cId="938037913" sldId="2244"/>
            <ac:graphicFrameMk id="13" creationId="{A073AF91-5325-42B9-A31A-3D179304022A}"/>
          </ac:graphicFrameMkLst>
        </pc:graphicFrameChg>
      </pc:sldChg>
      <pc:sldChg chg="del">
        <pc:chgData name="Aurelien Domont" userId="6da7715ce44349b3" providerId="LiveId" clId="{AABA1416-4740-4FEA-A91C-A3DACBE38F86}" dt="2023-11-03T00:14:59.440" v="53" actId="47"/>
        <pc:sldMkLst>
          <pc:docMk/>
          <pc:sldMk cId="3763423627" sldId="2298"/>
        </pc:sldMkLst>
      </pc:sldChg>
      <pc:sldChg chg="modSp add mod modClrScheme chgLayout modNotes">
        <pc:chgData name="Aurelien Domont" userId="6da7715ce44349b3" providerId="LiveId" clId="{AABA1416-4740-4FEA-A91C-A3DACBE38F86}" dt="2023-11-05T23:12:02.770" v="12683" actId="207"/>
        <pc:sldMkLst>
          <pc:docMk/>
          <pc:sldMk cId="1209091634" sldId="2338"/>
        </pc:sldMkLst>
        <pc:spChg chg="mod">
          <ac:chgData name="Aurelien Domont" userId="6da7715ce44349b3" providerId="LiveId" clId="{AABA1416-4740-4FEA-A91C-A3DACBE38F86}" dt="2023-11-03T04:51:05.213" v="6770" actId="790"/>
          <ac:spMkLst>
            <pc:docMk/>
            <pc:sldMk cId="1209091634" sldId="2338"/>
            <ac:spMk id="2" creationId="{CA8FE628-6425-E95D-ED95-BAB110874AF0}"/>
          </ac:spMkLst>
        </pc:spChg>
        <pc:spChg chg="mod ord">
          <ac:chgData name="Aurelien Domont" userId="6da7715ce44349b3" providerId="LiveId" clId="{AABA1416-4740-4FEA-A91C-A3DACBE38F86}" dt="2023-11-03T02:28:33.028" v="3018"/>
          <ac:spMkLst>
            <pc:docMk/>
            <pc:sldMk cId="1209091634" sldId="2338"/>
            <ac:spMk id="5" creationId="{3AA7B8AD-E6F9-4E25-A3A4-71D021032612}"/>
          </ac:spMkLst>
        </pc:spChg>
        <pc:spChg chg="mod">
          <ac:chgData name="Aurelien Domont" userId="6da7715ce44349b3" providerId="LiveId" clId="{AABA1416-4740-4FEA-A91C-A3DACBE38F86}" dt="2023-11-05T23:12:02.770" v="12683" actId="207"/>
          <ac:spMkLst>
            <pc:docMk/>
            <pc:sldMk cId="1209091634" sldId="2338"/>
            <ac:spMk id="6" creationId="{E1C86821-54CE-8A1B-CBED-54B7AF9E8611}"/>
          </ac:spMkLst>
        </pc:spChg>
        <pc:spChg chg="mod">
          <ac:chgData name="Aurelien Domont" userId="6da7715ce44349b3" providerId="LiveId" clId="{AABA1416-4740-4FEA-A91C-A3DACBE38F86}" dt="2023-11-05T23:12:02.770" v="12683" actId="207"/>
          <ac:spMkLst>
            <pc:docMk/>
            <pc:sldMk cId="1209091634" sldId="2338"/>
            <ac:spMk id="7" creationId="{1B22B2CC-25AA-263D-1020-C20A807B7EB8}"/>
          </ac:spMkLst>
        </pc:spChg>
        <pc:spChg chg="mod">
          <ac:chgData name="Aurelien Domont" userId="6da7715ce44349b3" providerId="LiveId" clId="{AABA1416-4740-4FEA-A91C-A3DACBE38F86}" dt="2023-11-05T23:12:02.770" v="12683" actId="207"/>
          <ac:spMkLst>
            <pc:docMk/>
            <pc:sldMk cId="1209091634" sldId="2338"/>
            <ac:spMk id="8" creationId="{D0572104-6430-3E61-5813-3590A3CFE972}"/>
          </ac:spMkLst>
        </pc:spChg>
        <pc:spChg chg="mod">
          <ac:chgData name="Aurelien Domont" userId="6da7715ce44349b3" providerId="LiveId" clId="{AABA1416-4740-4FEA-A91C-A3DACBE38F86}" dt="2023-11-05T23:12:02.770" v="12683" actId="207"/>
          <ac:spMkLst>
            <pc:docMk/>
            <pc:sldMk cId="1209091634" sldId="2338"/>
            <ac:spMk id="9" creationId="{D6B23995-4475-E84D-EF57-7992732496E4}"/>
          </ac:spMkLst>
        </pc:spChg>
        <pc:spChg chg="mod">
          <ac:chgData name="Aurelien Domont" userId="6da7715ce44349b3" providerId="LiveId" clId="{AABA1416-4740-4FEA-A91C-A3DACBE38F86}" dt="2023-11-05T23:11:34.064" v="12676" actId="20577"/>
          <ac:spMkLst>
            <pc:docMk/>
            <pc:sldMk cId="1209091634" sldId="2338"/>
            <ac:spMk id="14" creationId="{4A437ECF-467E-1AD6-2C2E-4087FF953203}"/>
          </ac:spMkLst>
        </pc:spChg>
        <pc:spChg chg="mod">
          <ac:chgData name="Aurelien Domont" userId="6da7715ce44349b3" providerId="LiveId" clId="{AABA1416-4740-4FEA-A91C-A3DACBE38F86}" dt="2023-11-05T23:11:36.594" v="12678" actId="20577"/>
          <ac:spMkLst>
            <pc:docMk/>
            <pc:sldMk cId="1209091634" sldId="2338"/>
            <ac:spMk id="15" creationId="{777600B6-F58C-3E6A-BB6D-D47C974412BF}"/>
          </ac:spMkLst>
        </pc:spChg>
        <pc:spChg chg="mod ord">
          <ac:chgData name="Aurelien Domont" userId="6da7715ce44349b3" providerId="LiveId" clId="{AABA1416-4740-4FEA-A91C-A3DACBE38F86}" dt="2023-11-03T04:51:05.177" v="6748" actId="790"/>
          <ac:spMkLst>
            <pc:docMk/>
            <pc:sldMk cId="1209091634" sldId="2338"/>
            <ac:spMk id="16" creationId="{6C2BB713-9637-4B9B-938F-E9768876782A}"/>
          </ac:spMkLst>
        </pc:spChg>
        <pc:spChg chg="mod">
          <ac:chgData name="Aurelien Domont" userId="6da7715ce44349b3" providerId="LiveId" clId="{AABA1416-4740-4FEA-A91C-A3DACBE38F86}" dt="2023-11-05T23:11:39.028" v="12682" actId="20577"/>
          <ac:spMkLst>
            <pc:docMk/>
            <pc:sldMk cId="1209091634" sldId="2338"/>
            <ac:spMk id="17" creationId="{FE597C27-D46E-623C-682B-08389CD25348}"/>
          </ac:spMkLst>
        </pc:spChg>
        <pc:spChg chg="mod">
          <ac:chgData name="Aurelien Domont" userId="6da7715ce44349b3" providerId="LiveId" clId="{AABA1416-4740-4FEA-A91C-A3DACBE38F86}" dt="2023-11-03T04:51:05.204" v="6762" actId="790"/>
          <ac:spMkLst>
            <pc:docMk/>
            <pc:sldMk cId="1209091634" sldId="2338"/>
            <ac:spMk id="18" creationId="{4D320F2E-6201-9947-D452-66AFE8B758E1}"/>
          </ac:spMkLst>
        </pc:spChg>
        <pc:spChg chg="mod">
          <ac:chgData name="Aurelien Domont" userId="6da7715ce44349b3" providerId="LiveId" clId="{AABA1416-4740-4FEA-A91C-A3DACBE38F86}" dt="2023-11-03T04:51:05.205" v="6763" actId="790"/>
          <ac:spMkLst>
            <pc:docMk/>
            <pc:sldMk cId="1209091634" sldId="2338"/>
            <ac:spMk id="19" creationId="{58B932BA-CA7A-E3C4-9CC0-B95F841B1AA1}"/>
          </ac:spMkLst>
        </pc:spChg>
        <pc:spChg chg="mod">
          <ac:chgData name="Aurelien Domont" userId="6da7715ce44349b3" providerId="LiveId" clId="{AABA1416-4740-4FEA-A91C-A3DACBE38F86}" dt="2023-11-03T04:51:05.206" v="6764" actId="790"/>
          <ac:spMkLst>
            <pc:docMk/>
            <pc:sldMk cId="1209091634" sldId="2338"/>
            <ac:spMk id="20" creationId="{F0FE0B1D-EED1-17BD-8FCD-7A8076B46A80}"/>
          </ac:spMkLst>
        </pc:spChg>
        <pc:spChg chg="mod">
          <ac:chgData name="Aurelien Domont" userId="6da7715ce44349b3" providerId="LiveId" clId="{AABA1416-4740-4FEA-A91C-A3DACBE38F86}" dt="2023-11-03T04:51:05.207" v="6765" actId="790"/>
          <ac:spMkLst>
            <pc:docMk/>
            <pc:sldMk cId="1209091634" sldId="2338"/>
            <ac:spMk id="21" creationId="{EA0FC0FE-A163-ED1A-A296-D87A1C3FBA71}"/>
          </ac:spMkLst>
        </pc:spChg>
        <pc:spChg chg="mod">
          <ac:chgData name="Aurelien Domont" userId="6da7715ce44349b3" providerId="LiveId" clId="{AABA1416-4740-4FEA-A91C-A3DACBE38F86}" dt="2023-11-03T04:51:05.208" v="6766" actId="790"/>
          <ac:spMkLst>
            <pc:docMk/>
            <pc:sldMk cId="1209091634" sldId="2338"/>
            <ac:spMk id="22" creationId="{299470BB-701E-9F9B-5EED-CC4D40F693E5}"/>
          </ac:spMkLst>
        </pc:spChg>
        <pc:spChg chg="mod">
          <ac:chgData name="Aurelien Domont" userId="6da7715ce44349b3" providerId="LiveId" clId="{AABA1416-4740-4FEA-A91C-A3DACBE38F86}" dt="2023-11-03T04:51:05.212" v="6769" actId="139"/>
          <ac:spMkLst>
            <pc:docMk/>
            <pc:sldMk cId="1209091634" sldId="2338"/>
            <ac:spMk id="24" creationId="{BAA9348D-3B76-CAB3-5A04-7493B1BF62D0}"/>
          </ac:spMkLst>
        </pc:spChg>
        <pc:graphicFrameChg chg="mod">
          <ac:chgData name="Aurelien Domont" userId="6da7715ce44349b3" providerId="LiveId" clId="{AABA1416-4740-4FEA-A91C-A3DACBE38F86}" dt="2023-11-03T04:51:06.862" v="8836"/>
          <ac:graphicFrameMkLst>
            <pc:docMk/>
            <pc:sldMk cId="1209091634" sldId="2338"/>
            <ac:graphicFrameMk id="13" creationId="{A073AF91-5325-42B9-A31A-3D179304022A}"/>
          </ac:graphicFrameMkLst>
        </pc:graphicFrameChg>
      </pc:sldChg>
      <pc:sldChg chg="addSp delSp modSp add del mod modClrScheme chgLayout modNotes">
        <pc:chgData name="Aurelien Domont" userId="6da7715ce44349b3" providerId="LiveId" clId="{AABA1416-4740-4FEA-A91C-A3DACBE38F86}" dt="2023-11-03T05:25:18.059" v="11070" actId="47"/>
        <pc:sldMkLst>
          <pc:docMk/>
          <pc:sldMk cId="2995647837" sldId="2340"/>
        </pc:sldMkLst>
        <pc:spChg chg="mod ord">
          <ac:chgData name="Aurelien Domont" userId="6da7715ce44349b3" providerId="LiveId" clId="{AABA1416-4740-4FEA-A91C-A3DACBE38F86}" dt="2023-11-03T05:19:16.164" v="10963"/>
          <ac:spMkLst>
            <pc:docMk/>
            <pc:sldMk cId="2995647837" sldId="2340"/>
            <ac:spMk id="2" creationId="{ED3A24D5-DB93-B4E4-75C8-2727EF45168D}"/>
          </ac:spMkLst>
        </pc:spChg>
        <pc:spChg chg="mod ord">
          <ac:chgData name="Aurelien Domont" userId="6da7715ce44349b3" providerId="LiveId" clId="{AABA1416-4740-4FEA-A91C-A3DACBE38F86}" dt="2023-11-03T02:22:16.141" v="2464" actId="947"/>
          <ac:spMkLst>
            <pc:docMk/>
            <pc:sldMk cId="2995647837" sldId="2340"/>
            <ac:spMk id="3" creationId="{CE2529A3-BA97-486F-9E02-8DFAAA7D8D38}"/>
          </ac:spMkLst>
        </pc:spChg>
        <pc:spChg chg="add mod">
          <ac:chgData name="Aurelien Domont" userId="6da7715ce44349b3" providerId="LiveId" clId="{AABA1416-4740-4FEA-A91C-A3DACBE38F86}" dt="2023-11-03T05:24:08.753" v="11060" actId="113"/>
          <ac:spMkLst>
            <pc:docMk/>
            <pc:sldMk cId="2995647837" sldId="2340"/>
            <ac:spMk id="5" creationId="{DC054480-D828-7B59-3328-48D130C91ED1}"/>
          </ac:spMkLst>
        </pc:spChg>
        <pc:spChg chg="add mod">
          <ac:chgData name="Aurelien Domont" userId="6da7715ce44349b3" providerId="LiveId" clId="{AABA1416-4740-4FEA-A91C-A3DACBE38F86}" dt="2023-11-03T05:23:15.400" v="11053"/>
          <ac:spMkLst>
            <pc:docMk/>
            <pc:sldMk cId="2995647837" sldId="2340"/>
            <ac:spMk id="7" creationId="{DA49D4D5-98E8-7870-FF2C-81E5593F9580}"/>
          </ac:spMkLst>
        </pc:spChg>
        <pc:spChg chg="del">
          <ac:chgData name="Aurelien Domont" userId="6da7715ce44349b3" providerId="LiveId" clId="{AABA1416-4740-4FEA-A91C-A3DACBE38F86}" dt="2023-11-03T02:16:21.306" v="2366" actId="478"/>
          <ac:spMkLst>
            <pc:docMk/>
            <pc:sldMk cId="2995647837" sldId="2340"/>
            <ac:spMk id="8" creationId="{4165C724-0F42-4853-AC91-842B9A95FB6C}"/>
          </ac:spMkLst>
        </pc:spChg>
        <pc:spChg chg="mod ord">
          <ac:chgData name="Aurelien Domont" userId="6da7715ce44349b3" providerId="LiveId" clId="{AABA1416-4740-4FEA-A91C-A3DACBE38F86}" dt="2023-11-03T05:23:06.069" v="11048" actId="20577"/>
          <ac:spMkLst>
            <pc:docMk/>
            <pc:sldMk cId="2995647837" sldId="2340"/>
            <ac:spMk id="16" creationId="{6C2BB713-9637-4B9B-938F-E9768876782A}"/>
          </ac:spMkLst>
        </pc:spChg>
        <pc:spChg chg="del mod">
          <ac:chgData name="Aurelien Domont" userId="6da7715ce44349b3" providerId="LiveId" clId="{AABA1416-4740-4FEA-A91C-A3DACBE38F86}" dt="2023-11-03T05:21:03.613" v="11022" actId="478"/>
          <ac:spMkLst>
            <pc:docMk/>
            <pc:sldMk cId="2995647837" sldId="2340"/>
            <ac:spMk id="29" creationId="{8221B270-36B6-4108-B973-F2BFC4E4817D}"/>
          </ac:spMkLst>
        </pc:spChg>
        <pc:graphicFrameChg chg="mod">
          <ac:chgData name="Aurelien Domont" userId="6da7715ce44349b3" providerId="LiveId" clId="{AABA1416-4740-4FEA-A91C-A3DACBE38F86}" dt="2023-11-03T05:25:16.173" v="11069"/>
          <ac:graphicFrameMkLst>
            <pc:docMk/>
            <pc:sldMk cId="2995647837" sldId="2340"/>
            <ac:graphicFrameMk id="13" creationId="{A073AF91-5325-42B9-A31A-3D179304022A}"/>
          </ac:graphicFrameMkLst>
        </pc:graphicFrameChg>
        <pc:picChg chg="del mod">
          <ac:chgData name="Aurelien Domont" userId="6da7715ce44349b3" providerId="LiveId" clId="{AABA1416-4740-4FEA-A91C-A3DACBE38F86}" dt="2023-11-03T05:21:03.613" v="11022" actId="478"/>
          <ac:picMkLst>
            <pc:docMk/>
            <pc:sldMk cId="2995647837" sldId="2340"/>
            <ac:picMk id="4" creationId="{6773B650-0EC0-44CA-AC74-734437AD8C3F}"/>
          </ac:picMkLst>
        </pc:picChg>
        <pc:picChg chg="add mod">
          <ac:chgData name="Aurelien Domont" userId="6da7715ce44349b3" providerId="LiveId" clId="{AABA1416-4740-4FEA-A91C-A3DACBE38F86}" dt="2023-11-03T05:23:15.400" v="11053"/>
          <ac:picMkLst>
            <pc:docMk/>
            <pc:sldMk cId="2995647837" sldId="2340"/>
            <ac:picMk id="6" creationId="{7CE27B58-4E64-2C1A-172E-FF737A503B72}"/>
          </ac:picMkLst>
        </pc:picChg>
        <pc:picChg chg="add mod">
          <ac:chgData name="Aurelien Domont" userId="6da7715ce44349b3" providerId="LiveId" clId="{AABA1416-4740-4FEA-A91C-A3DACBE38F86}" dt="2023-11-03T05:24:54.232" v="11065" actId="1076"/>
          <ac:picMkLst>
            <pc:docMk/>
            <pc:sldMk cId="2995647837" sldId="2340"/>
            <ac:picMk id="8" creationId="{268E509B-2278-9C53-3AC5-C1C08EBA20F9}"/>
          </ac:picMkLst>
        </pc:picChg>
        <pc:picChg chg="add mod">
          <ac:chgData name="Aurelien Domont" userId="6da7715ce44349b3" providerId="LiveId" clId="{AABA1416-4740-4FEA-A91C-A3DACBE38F86}" dt="2023-11-03T05:23:15.400" v="11053"/>
          <ac:picMkLst>
            <pc:docMk/>
            <pc:sldMk cId="2995647837" sldId="2340"/>
            <ac:picMk id="9" creationId="{09402739-287F-B248-8F93-455BAF39FE3C}"/>
          </ac:picMkLst>
        </pc:picChg>
        <pc:picChg chg="del mod">
          <ac:chgData name="Aurelien Domont" userId="6da7715ce44349b3" providerId="LiveId" clId="{AABA1416-4740-4FEA-A91C-A3DACBE38F86}" dt="2023-11-03T02:16:51.202" v="2374" actId="478"/>
          <ac:picMkLst>
            <pc:docMk/>
            <pc:sldMk cId="2995647837" sldId="2340"/>
            <ac:picMk id="14" creationId="{5B754426-5C61-43CB-B563-7615286D2001}"/>
          </ac:picMkLst>
        </pc:picChg>
      </pc:sldChg>
      <pc:sldChg chg="del">
        <pc:chgData name="Aurelien Domont" userId="6da7715ce44349b3" providerId="LiveId" clId="{AABA1416-4740-4FEA-A91C-A3DACBE38F86}" dt="2023-11-03T00:14:59.440" v="53" actId="47"/>
        <pc:sldMkLst>
          <pc:docMk/>
          <pc:sldMk cId="2929886259" sldId="2366"/>
        </pc:sldMkLst>
      </pc:sldChg>
      <pc:sldChg chg="modSp add del mod modClrScheme chgLayout modNotes">
        <pc:chgData name="Aurelien Domont" userId="6da7715ce44349b3" providerId="LiveId" clId="{AABA1416-4740-4FEA-A91C-A3DACBE38F86}" dt="2023-11-03T02:26:47.793" v="3014" actId="47"/>
        <pc:sldMkLst>
          <pc:docMk/>
          <pc:sldMk cId="1664956255" sldId="2433"/>
        </pc:sldMkLst>
        <pc:spChg chg="mod ord">
          <ac:chgData name="Aurelien Domont" userId="6da7715ce44349b3" providerId="LiveId" clId="{AABA1416-4740-4FEA-A91C-A3DACBE38F86}" dt="2023-11-03T02:22:16.345" v="2574" actId="947"/>
          <ac:spMkLst>
            <pc:docMk/>
            <pc:sldMk cId="1664956255" sldId="2433"/>
            <ac:spMk id="3" creationId="{CE2529A3-BA97-486F-9E02-8DFAAA7D8D38}"/>
          </ac:spMkLst>
        </pc:spChg>
        <pc:spChg chg="mod ord">
          <ac:chgData name="Aurelien Domont" userId="6da7715ce44349b3" providerId="LiveId" clId="{AABA1416-4740-4FEA-A91C-A3DACBE38F86}" dt="2023-11-03T02:22:16.345" v="2572" actId="947"/>
          <ac:spMkLst>
            <pc:docMk/>
            <pc:sldMk cId="1664956255" sldId="2433"/>
            <ac:spMk id="16" creationId="{6C2BB713-9637-4B9B-938F-E9768876782A}"/>
          </ac:spMkLst>
        </pc:spChg>
        <pc:spChg chg="mod">
          <ac:chgData name="Aurelien Domont" userId="6da7715ce44349b3" providerId="LiveId" clId="{AABA1416-4740-4FEA-A91C-A3DACBE38F86}" dt="2023-11-03T02:22:16.345" v="2576" actId="947"/>
          <ac:spMkLst>
            <pc:docMk/>
            <pc:sldMk cId="1664956255" sldId="2433"/>
            <ac:spMk id="86" creationId="{5C75F1A1-9E2A-AE1E-D773-A60996189B67}"/>
          </ac:spMkLst>
        </pc:spChg>
        <pc:spChg chg="mod">
          <ac:chgData name="Aurelien Domont" userId="6da7715ce44349b3" providerId="LiveId" clId="{AABA1416-4740-4FEA-A91C-A3DACBE38F86}" dt="2023-11-03T02:22:16.361" v="2578" actId="947"/>
          <ac:spMkLst>
            <pc:docMk/>
            <pc:sldMk cId="1664956255" sldId="2433"/>
            <ac:spMk id="90" creationId="{CCCBCB1F-4DC3-CB28-1228-F528071BC4A1}"/>
          </ac:spMkLst>
        </pc:spChg>
        <pc:spChg chg="mod">
          <ac:chgData name="Aurelien Domont" userId="6da7715ce44349b3" providerId="LiveId" clId="{AABA1416-4740-4FEA-A91C-A3DACBE38F86}" dt="2023-11-03T02:22:16.361" v="2580" actId="947"/>
          <ac:spMkLst>
            <pc:docMk/>
            <pc:sldMk cId="1664956255" sldId="2433"/>
            <ac:spMk id="92" creationId="{8D1212FC-8BE1-0C9E-66DA-4C4D8AD62642}"/>
          </ac:spMkLst>
        </pc:spChg>
        <pc:spChg chg="mod">
          <ac:chgData name="Aurelien Domont" userId="6da7715ce44349b3" providerId="LiveId" clId="{AABA1416-4740-4FEA-A91C-A3DACBE38F86}" dt="2023-11-03T02:22:16.361" v="2582" actId="947"/>
          <ac:spMkLst>
            <pc:docMk/>
            <pc:sldMk cId="1664956255" sldId="2433"/>
            <ac:spMk id="128" creationId="{12539EA7-2B6A-BBBE-BC25-60309C825C81}"/>
          </ac:spMkLst>
        </pc:spChg>
        <pc:spChg chg="mod">
          <ac:chgData name="Aurelien Domont" userId="6da7715ce44349b3" providerId="LiveId" clId="{AABA1416-4740-4FEA-A91C-A3DACBE38F86}" dt="2023-11-03T02:22:16.361" v="2584" actId="947"/>
          <ac:spMkLst>
            <pc:docMk/>
            <pc:sldMk cId="1664956255" sldId="2433"/>
            <ac:spMk id="132" creationId="{614065B5-9D46-ADE4-323D-5FAACF3BA152}"/>
          </ac:spMkLst>
        </pc:spChg>
        <pc:spChg chg="mod">
          <ac:chgData name="Aurelien Domont" userId="6da7715ce44349b3" providerId="LiveId" clId="{AABA1416-4740-4FEA-A91C-A3DACBE38F86}" dt="2023-11-03T02:22:16.361" v="2586" actId="947"/>
          <ac:spMkLst>
            <pc:docMk/>
            <pc:sldMk cId="1664956255" sldId="2433"/>
            <ac:spMk id="134" creationId="{77A1D7FC-21D5-B25D-04C8-3A07A101AA17}"/>
          </ac:spMkLst>
        </pc:spChg>
        <pc:spChg chg="mod">
          <ac:chgData name="Aurelien Domont" userId="6da7715ce44349b3" providerId="LiveId" clId="{AABA1416-4740-4FEA-A91C-A3DACBE38F86}" dt="2023-11-03T02:22:16.361" v="2588" actId="947"/>
          <ac:spMkLst>
            <pc:docMk/>
            <pc:sldMk cId="1664956255" sldId="2433"/>
            <ac:spMk id="136" creationId="{C9540AB9-D4A5-F285-34DF-641D2789E3A0}"/>
          </ac:spMkLst>
        </pc:spChg>
        <pc:spChg chg="mod">
          <ac:chgData name="Aurelien Domont" userId="6da7715ce44349b3" providerId="LiveId" clId="{AABA1416-4740-4FEA-A91C-A3DACBE38F86}" dt="2023-11-03T02:22:16.376" v="2590" actId="947"/>
          <ac:spMkLst>
            <pc:docMk/>
            <pc:sldMk cId="1664956255" sldId="2433"/>
            <ac:spMk id="138" creationId="{F9F63C2E-B8C6-6EB7-63E5-586F01EADB43}"/>
          </ac:spMkLst>
        </pc:spChg>
        <pc:spChg chg="mod">
          <ac:chgData name="Aurelien Domont" userId="6da7715ce44349b3" providerId="LiveId" clId="{AABA1416-4740-4FEA-A91C-A3DACBE38F86}" dt="2023-11-03T02:22:16.376" v="2592" actId="947"/>
          <ac:spMkLst>
            <pc:docMk/>
            <pc:sldMk cId="1664956255" sldId="2433"/>
            <ac:spMk id="176" creationId="{3A25781D-12B3-FB17-A1B4-6565D926826F}"/>
          </ac:spMkLst>
        </pc:spChg>
        <pc:spChg chg="mod">
          <ac:chgData name="Aurelien Domont" userId="6da7715ce44349b3" providerId="LiveId" clId="{AABA1416-4740-4FEA-A91C-A3DACBE38F86}" dt="2023-11-03T02:22:16.376" v="2594" actId="947"/>
          <ac:spMkLst>
            <pc:docMk/>
            <pc:sldMk cId="1664956255" sldId="2433"/>
            <ac:spMk id="178" creationId="{79064626-CF72-6B53-85D9-8C45D5ADDA7A}"/>
          </ac:spMkLst>
        </pc:spChg>
        <pc:spChg chg="mod">
          <ac:chgData name="Aurelien Domont" userId="6da7715ce44349b3" providerId="LiveId" clId="{AABA1416-4740-4FEA-A91C-A3DACBE38F86}" dt="2023-11-03T02:22:16.376" v="2596" actId="947"/>
          <ac:spMkLst>
            <pc:docMk/>
            <pc:sldMk cId="1664956255" sldId="2433"/>
            <ac:spMk id="180" creationId="{47542FBD-D5FC-9153-B078-9046325C4FFA}"/>
          </ac:spMkLst>
        </pc:spChg>
        <pc:spChg chg="mod">
          <ac:chgData name="Aurelien Domont" userId="6da7715ce44349b3" providerId="LiveId" clId="{AABA1416-4740-4FEA-A91C-A3DACBE38F86}" dt="2023-11-03T02:22:16.376" v="2598" actId="947"/>
          <ac:spMkLst>
            <pc:docMk/>
            <pc:sldMk cId="1664956255" sldId="2433"/>
            <ac:spMk id="182" creationId="{38B8D8AD-CE59-2501-9EE3-54059CF89E4C}"/>
          </ac:spMkLst>
        </pc:spChg>
        <pc:spChg chg="mod">
          <ac:chgData name="Aurelien Domont" userId="6da7715ce44349b3" providerId="LiveId" clId="{AABA1416-4740-4FEA-A91C-A3DACBE38F86}" dt="2023-11-03T02:22:16.392" v="2600" actId="947"/>
          <ac:spMkLst>
            <pc:docMk/>
            <pc:sldMk cId="1664956255" sldId="2433"/>
            <ac:spMk id="184" creationId="{AAE8D58D-0155-B6BD-E212-6FCE4773B9B6}"/>
          </ac:spMkLst>
        </pc:spChg>
        <pc:spChg chg="mod">
          <ac:chgData name="Aurelien Domont" userId="6da7715ce44349b3" providerId="LiveId" clId="{AABA1416-4740-4FEA-A91C-A3DACBE38F86}" dt="2023-11-03T02:22:16.392" v="2602" actId="947"/>
          <ac:spMkLst>
            <pc:docMk/>
            <pc:sldMk cId="1664956255" sldId="2433"/>
            <ac:spMk id="186" creationId="{8D9A7E80-2E41-395B-F661-0BDCAB809336}"/>
          </ac:spMkLst>
        </pc:spChg>
        <pc:graphicFrameChg chg="mod">
          <ac:chgData name="Aurelien Domont" userId="6da7715ce44349b3" providerId="LiveId" clId="{AABA1416-4740-4FEA-A91C-A3DACBE38F86}" dt="2023-11-03T02:22:17.527" v="2858"/>
          <ac:graphicFrameMkLst>
            <pc:docMk/>
            <pc:sldMk cId="1664956255" sldId="2433"/>
            <ac:graphicFrameMk id="13" creationId="{A073AF91-5325-42B9-A31A-3D179304022A}"/>
          </ac:graphicFrameMkLst>
        </pc:graphicFrameChg>
      </pc:sldChg>
      <pc:sldChg chg="del">
        <pc:chgData name="Aurelien Domont" userId="6da7715ce44349b3" providerId="LiveId" clId="{AABA1416-4740-4FEA-A91C-A3DACBE38F86}" dt="2023-11-03T00:14:59.440" v="53" actId="47"/>
        <pc:sldMkLst>
          <pc:docMk/>
          <pc:sldMk cId="1873290227" sldId="2434"/>
        </pc:sldMkLst>
      </pc:sldChg>
      <pc:sldChg chg="del">
        <pc:chgData name="Aurelien Domont" userId="6da7715ce44349b3" providerId="LiveId" clId="{AABA1416-4740-4FEA-A91C-A3DACBE38F86}" dt="2023-11-03T00:14:59.440" v="53" actId="47"/>
        <pc:sldMkLst>
          <pc:docMk/>
          <pc:sldMk cId="433141511" sldId="2435"/>
        </pc:sldMkLst>
      </pc:sldChg>
      <pc:sldChg chg="del">
        <pc:chgData name="Aurelien Domont" userId="6da7715ce44349b3" providerId="LiveId" clId="{AABA1416-4740-4FEA-A91C-A3DACBE38F86}" dt="2023-11-03T00:14:59.440" v="53" actId="47"/>
        <pc:sldMkLst>
          <pc:docMk/>
          <pc:sldMk cId="729151380" sldId="2436"/>
        </pc:sldMkLst>
      </pc:sldChg>
      <pc:sldChg chg="del">
        <pc:chgData name="Aurelien Domont" userId="6da7715ce44349b3" providerId="LiveId" clId="{AABA1416-4740-4FEA-A91C-A3DACBE38F86}" dt="2023-11-03T00:14:59.440" v="53" actId="47"/>
        <pc:sldMkLst>
          <pc:docMk/>
          <pc:sldMk cId="495242922" sldId="2437"/>
        </pc:sldMkLst>
      </pc:sldChg>
      <pc:sldChg chg="del">
        <pc:chgData name="Aurelien Domont" userId="6da7715ce44349b3" providerId="LiveId" clId="{AABA1416-4740-4FEA-A91C-A3DACBE38F86}" dt="2023-11-03T00:14:59.440" v="53" actId="47"/>
        <pc:sldMkLst>
          <pc:docMk/>
          <pc:sldMk cId="118271412" sldId="2439"/>
        </pc:sldMkLst>
      </pc:sldChg>
      <pc:sldChg chg="del">
        <pc:chgData name="Aurelien Domont" userId="6da7715ce44349b3" providerId="LiveId" clId="{AABA1416-4740-4FEA-A91C-A3DACBE38F86}" dt="2023-11-03T00:14:59.440" v="53" actId="47"/>
        <pc:sldMkLst>
          <pc:docMk/>
          <pc:sldMk cId="1405034369" sldId="2440"/>
        </pc:sldMkLst>
      </pc:sldChg>
      <pc:sldChg chg="del">
        <pc:chgData name="Aurelien Domont" userId="6da7715ce44349b3" providerId="LiveId" clId="{AABA1416-4740-4FEA-A91C-A3DACBE38F86}" dt="2023-11-03T00:14:59.440" v="53" actId="47"/>
        <pc:sldMkLst>
          <pc:docMk/>
          <pc:sldMk cId="2594125012" sldId="2441"/>
        </pc:sldMkLst>
      </pc:sldChg>
      <pc:sldChg chg="del">
        <pc:chgData name="Aurelien Domont" userId="6da7715ce44349b3" providerId="LiveId" clId="{AABA1416-4740-4FEA-A91C-A3DACBE38F86}" dt="2023-11-03T00:14:59.440" v="53" actId="47"/>
        <pc:sldMkLst>
          <pc:docMk/>
          <pc:sldMk cId="1457987928" sldId="2442"/>
        </pc:sldMkLst>
      </pc:sldChg>
      <pc:sldChg chg="del">
        <pc:chgData name="Aurelien Domont" userId="6da7715ce44349b3" providerId="LiveId" clId="{AABA1416-4740-4FEA-A91C-A3DACBE38F86}" dt="2023-11-03T00:14:59.440" v="53" actId="47"/>
        <pc:sldMkLst>
          <pc:docMk/>
          <pc:sldMk cId="1154909907" sldId="2443"/>
        </pc:sldMkLst>
      </pc:sldChg>
      <pc:sldChg chg="del">
        <pc:chgData name="Aurelien Domont" userId="6da7715ce44349b3" providerId="LiveId" clId="{AABA1416-4740-4FEA-A91C-A3DACBE38F86}" dt="2023-11-03T00:14:59.440" v="53" actId="47"/>
        <pc:sldMkLst>
          <pc:docMk/>
          <pc:sldMk cId="3801254905" sldId="2445"/>
        </pc:sldMkLst>
      </pc:sldChg>
      <pc:sldChg chg="del">
        <pc:chgData name="Aurelien Domont" userId="6da7715ce44349b3" providerId="LiveId" clId="{AABA1416-4740-4FEA-A91C-A3DACBE38F86}" dt="2023-11-03T00:14:59.440" v="53" actId="47"/>
        <pc:sldMkLst>
          <pc:docMk/>
          <pc:sldMk cId="967848613" sldId="2446"/>
        </pc:sldMkLst>
      </pc:sldChg>
      <pc:sldChg chg="del">
        <pc:chgData name="Aurelien Domont" userId="6da7715ce44349b3" providerId="LiveId" clId="{AABA1416-4740-4FEA-A91C-A3DACBE38F86}" dt="2023-11-03T00:14:59.440" v="53" actId="47"/>
        <pc:sldMkLst>
          <pc:docMk/>
          <pc:sldMk cId="526972999" sldId="2447"/>
        </pc:sldMkLst>
      </pc:sldChg>
      <pc:sldChg chg="del">
        <pc:chgData name="Aurelien Domont" userId="6da7715ce44349b3" providerId="LiveId" clId="{AABA1416-4740-4FEA-A91C-A3DACBE38F86}" dt="2023-11-03T00:14:59.440" v="53" actId="47"/>
        <pc:sldMkLst>
          <pc:docMk/>
          <pc:sldMk cId="351239133" sldId="2448"/>
        </pc:sldMkLst>
      </pc:sldChg>
      <pc:sldChg chg="del">
        <pc:chgData name="Aurelien Domont" userId="6da7715ce44349b3" providerId="LiveId" clId="{AABA1416-4740-4FEA-A91C-A3DACBE38F86}" dt="2023-11-03T00:14:59.440" v="53" actId="47"/>
        <pc:sldMkLst>
          <pc:docMk/>
          <pc:sldMk cId="3917879965" sldId="2449"/>
        </pc:sldMkLst>
      </pc:sldChg>
      <pc:sldChg chg="del">
        <pc:chgData name="Aurelien Domont" userId="6da7715ce44349b3" providerId="LiveId" clId="{AABA1416-4740-4FEA-A91C-A3DACBE38F86}" dt="2023-11-03T00:14:59.440" v="53" actId="47"/>
        <pc:sldMkLst>
          <pc:docMk/>
          <pc:sldMk cId="3554794133" sldId="2450"/>
        </pc:sldMkLst>
      </pc:sldChg>
      <pc:sldChg chg="del">
        <pc:chgData name="Aurelien Domont" userId="6da7715ce44349b3" providerId="LiveId" clId="{AABA1416-4740-4FEA-A91C-A3DACBE38F86}" dt="2023-11-03T00:14:59.440" v="53" actId="47"/>
        <pc:sldMkLst>
          <pc:docMk/>
          <pc:sldMk cId="2457909485" sldId="2451"/>
        </pc:sldMkLst>
      </pc:sldChg>
      <pc:sldChg chg="del">
        <pc:chgData name="Aurelien Domont" userId="6da7715ce44349b3" providerId="LiveId" clId="{AABA1416-4740-4FEA-A91C-A3DACBE38F86}" dt="2023-11-03T00:14:59.440" v="53" actId="47"/>
        <pc:sldMkLst>
          <pc:docMk/>
          <pc:sldMk cId="3397914777" sldId="2452"/>
        </pc:sldMkLst>
      </pc:sldChg>
      <pc:sldChg chg="del">
        <pc:chgData name="Aurelien Domont" userId="6da7715ce44349b3" providerId="LiveId" clId="{AABA1416-4740-4FEA-A91C-A3DACBE38F86}" dt="2023-11-03T00:14:59.440" v="53" actId="47"/>
        <pc:sldMkLst>
          <pc:docMk/>
          <pc:sldMk cId="3130875905" sldId="2453"/>
        </pc:sldMkLst>
      </pc:sldChg>
      <pc:sldChg chg="del">
        <pc:chgData name="Aurelien Domont" userId="6da7715ce44349b3" providerId="LiveId" clId="{AABA1416-4740-4FEA-A91C-A3DACBE38F86}" dt="2023-11-03T00:14:59.440" v="53" actId="47"/>
        <pc:sldMkLst>
          <pc:docMk/>
          <pc:sldMk cId="1143051604" sldId="2454"/>
        </pc:sldMkLst>
      </pc:sldChg>
      <pc:sldChg chg="del">
        <pc:chgData name="Aurelien Domont" userId="6da7715ce44349b3" providerId="LiveId" clId="{AABA1416-4740-4FEA-A91C-A3DACBE38F86}" dt="2023-11-03T00:14:59.440" v="53" actId="47"/>
        <pc:sldMkLst>
          <pc:docMk/>
          <pc:sldMk cId="1545824460" sldId="2455"/>
        </pc:sldMkLst>
      </pc:sldChg>
      <pc:sldChg chg="del">
        <pc:chgData name="Aurelien Domont" userId="6da7715ce44349b3" providerId="LiveId" clId="{AABA1416-4740-4FEA-A91C-A3DACBE38F86}" dt="2023-11-03T00:14:59.440" v="53" actId="47"/>
        <pc:sldMkLst>
          <pc:docMk/>
          <pc:sldMk cId="3190274426" sldId="2483"/>
        </pc:sldMkLst>
      </pc:sldChg>
      <pc:sldChg chg="del">
        <pc:chgData name="Aurelien Domont" userId="6da7715ce44349b3" providerId="LiveId" clId="{AABA1416-4740-4FEA-A91C-A3DACBE38F86}" dt="2023-11-03T00:14:59.440" v="53" actId="47"/>
        <pc:sldMkLst>
          <pc:docMk/>
          <pc:sldMk cId="493024874" sldId="2484"/>
        </pc:sldMkLst>
      </pc:sldChg>
      <pc:sldChg chg="del">
        <pc:chgData name="Aurelien Domont" userId="6da7715ce44349b3" providerId="LiveId" clId="{AABA1416-4740-4FEA-A91C-A3DACBE38F86}" dt="2023-11-03T00:14:59.440" v="53" actId="47"/>
        <pc:sldMkLst>
          <pc:docMk/>
          <pc:sldMk cId="2959284277" sldId="2486"/>
        </pc:sldMkLst>
      </pc:sldChg>
      <pc:sldChg chg="del">
        <pc:chgData name="Aurelien Domont" userId="6da7715ce44349b3" providerId="LiveId" clId="{AABA1416-4740-4FEA-A91C-A3DACBE38F86}" dt="2023-11-03T00:14:59.440" v="53" actId="47"/>
        <pc:sldMkLst>
          <pc:docMk/>
          <pc:sldMk cId="1599046706" sldId="2487"/>
        </pc:sldMkLst>
      </pc:sldChg>
      <pc:sldChg chg="del">
        <pc:chgData name="Aurelien Domont" userId="6da7715ce44349b3" providerId="LiveId" clId="{AABA1416-4740-4FEA-A91C-A3DACBE38F86}" dt="2023-11-03T00:14:59.440" v="53" actId="47"/>
        <pc:sldMkLst>
          <pc:docMk/>
          <pc:sldMk cId="3266331645" sldId="2488"/>
        </pc:sldMkLst>
      </pc:sldChg>
      <pc:sldChg chg="del">
        <pc:chgData name="Aurelien Domont" userId="6da7715ce44349b3" providerId="LiveId" clId="{AABA1416-4740-4FEA-A91C-A3DACBE38F86}" dt="2023-11-03T00:14:59.440" v="53" actId="47"/>
        <pc:sldMkLst>
          <pc:docMk/>
          <pc:sldMk cId="3386949350" sldId="2489"/>
        </pc:sldMkLst>
      </pc:sldChg>
      <pc:sldChg chg="add del">
        <pc:chgData name="Aurelien Domont" userId="6da7715ce44349b3" providerId="LiveId" clId="{AABA1416-4740-4FEA-A91C-A3DACBE38F86}" dt="2023-11-03T04:38:23.171" v="6516" actId="47"/>
        <pc:sldMkLst>
          <pc:docMk/>
          <pc:sldMk cId="1365513723" sldId="2490"/>
        </pc:sldMkLst>
      </pc:sldChg>
      <pc:sldChg chg="add del">
        <pc:chgData name="Aurelien Domont" userId="6da7715ce44349b3" providerId="LiveId" clId="{AABA1416-4740-4FEA-A91C-A3DACBE38F86}" dt="2023-11-03T04:38:23.171" v="6516" actId="47"/>
        <pc:sldMkLst>
          <pc:docMk/>
          <pc:sldMk cId="3457892389" sldId="2496"/>
        </pc:sldMkLst>
      </pc:sldChg>
      <pc:sldChg chg="add del">
        <pc:chgData name="Aurelien Domont" userId="6da7715ce44349b3" providerId="LiveId" clId="{AABA1416-4740-4FEA-A91C-A3DACBE38F86}" dt="2023-11-03T01:30:47.273" v="536" actId="47"/>
        <pc:sldMkLst>
          <pc:docMk/>
          <pc:sldMk cId="920383389" sldId="2498"/>
        </pc:sldMkLst>
      </pc:sldChg>
      <pc:sldChg chg="add del">
        <pc:chgData name="Aurelien Domont" userId="6da7715ce44349b3" providerId="LiveId" clId="{AABA1416-4740-4FEA-A91C-A3DACBE38F86}" dt="2023-11-03T04:38:23.171" v="6516" actId="47"/>
        <pc:sldMkLst>
          <pc:docMk/>
          <pc:sldMk cId="3864691588" sldId="2498"/>
        </pc:sldMkLst>
      </pc:sldChg>
      <pc:sldChg chg="del">
        <pc:chgData name="Aurelien Domont" userId="6da7715ce44349b3" providerId="LiveId" clId="{AABA1416-4740-4FEA-A91C-A3DACBE38F86}" dt="2023-11-03T00:14:59.440" v="53" actId="47"/>
        <pc:sldMkLst>
          <pc:docMk/>
          <pc:sldMk cId="3548391786" sldId="2500"/>
        </pc:sldMkLst>
      </pc:sldChg>
      <pc:sldChg chg="add del">
        <pc:chgData name="Aurelien Domont" userId="6da7715ce44349b3" providerId="LiveId" clId="{AABA1416-4740-4FEA-A91C-A3DACBE38F86}" dt="2023-11-03T04:38:23.171" v="6516" actId="47"/>
        <pc:sldMkLst>
          <pc:docMk/>
          <pc:sldMk cId="330583714" sldId="2510"/>
        </pc:sldMkLst>
      </pc:sldChg>
      <pc:sldChg chg="add del">
        <pc:chgData name="Aurelien Domont" userId="6da7715ce44349b3" providerId="LiveId" clId="{AABA1416-4740-4FEA-A91C-A3DACBE38F86}" dt="2023-11-03T04:38:23.171" v="6516" actId="47"/>
        <pc:sldMkLst>
          <pc:docMk/>
          <pc:sldMk cId="1583963653" sldId="2511"/>
        </pc:sldMkLst>
      </pc:sldChg>
      <pc:sldChg chg="add del">
        <pc:chgData name="Aurelien Domont" userId="6da7715ce44349b3" providerId="LiveId" clId="{AABA1416-4740-4FEA-A91C-A3DACBE38F86}" dt="2023-11-03T04:38:23.171" v="6516" actId="47"/>
        <pc:sldMkLst>
          <pc:docMk/>
          <pc:sldMk cId="1378182528" sldId="2512"/>
        </pc:sldMkLst>
      </pc:sldChg>
      <pc:sldChg chg="add del">
        <pc:chgData name="Aurelien Domont" userId="6da7715ce44349b3" providerId="LiveId" clId="{AABA1416-4740-4FEA-A91C-A3DACBE38F86}" dt="2023-11-03T04:38:23.171" v="6516" actId="47"/>
        <pc:sldMkLst>
          <pc:docMk/>
          <pc:sldMk cId="1596498046" sldId="2513"/>
        </pc:sldMkLst>
      </pc:sldChg>
      <pc:sldChg chg="add del">
        <pc:chgData name="Aurelien Domont" userId="6da7715ce44349b3" providerId="LiveId" clId="{AABA1416-4740-4FEA-A91C-A3DACBE38F86}" dt="2023-11-03T04:38:23.171" v="6516" actId="47"/>
        <pc:sldMkLst>
          <pc:docMk/>
          <pc:sldMk cId="3898129810" sldId="2514"/>
        </pc:sldMkLst>
      </pc:sldChg>
      <pc:sldChg chg="add del">
        <pc:chgData name="Aurelien Domont" userId="6da7715ce44349b3" providerId="LiveId" clId="{AABA1416-4740-4FEA-A91C-A3DACBE38F86}" dt="2023-11-03T04:38:23.171" v="6516" actId="47"/>
        <pc:sldMkLst>
          <pc:docMk/>
          <pc:sldMk cId="1247299320" sldId="2515"/>
        </pc:sldMkLst>
      </pc:sldChg>
      <pc:sldChg chg="del">
        <pc:chgData name="Aurelien Domont" userId="6da7715ce44349b3" providerId="LiveId" clId="{AABA1416-4740-4FEA-A91C-A3DACBE38F86}" dt="2023-11-03T00:14:59.440" v="53" actId="47"/>
        <pc:sldMkLst>
          <pc:docMk/>
          <pc:sldMk cId="1148856858" sldId="2517"/>
        </pc:sldMkLst>
      </pc:sldChg>
      <pc:sldChg chg="del">
        <pc:chgData name="Aurelien Domont" userId="6da7715ce44349b3" providerId="LiveId" clId="{AABA1416-4740-4FEA-A91C-A3DACBE38F86}" dt="2023-11-03T00:14:59.440" v="53" actId="47"/>
        <pc:sldMkLst>
          <pc:docMk/>
          <pc:sldMk cId="3896093903" sldId="2518"/>
        </pc:sldMkLst>
      </pc:sldChg>
      <pc:sldChg chg="del">
        <pc:chgData name="Aurelien Domont" userId="6da7715ce44349b3" providerId="LiveId" clId="{AABA1416-4740-4FEA-A91C-A3DACBE38F86}" dt="2023-11-03T00:14:59.440" v="53" actId="47"/>
        <pc:sldMkLst>
          <pc:docMk/>
          <pc:sldMk cId="191942563" sldId="2519"/>
        </pc:sldMkLst>
      </pc:sldChg>
      <pc:sldChg chg="del">
        <pc:chgData name="Aurelien Domont" userId="6da7715ce44349b3" providerId="LiveId" clId="{AABA1416-4740-4FEA-A91C-A3DACBE38F86}" dt="2023-11-03T00:14:59.440" v="53" actId="47"/>
        <pc:sldMkLst>
          <pc:docMk/>
          <pc:sldMk cId="3376456613" sldId="2520"/>
        </pc:sldMkLst>
      </pc:sldChg>
      <pc:sldChg chg="del">
        <pc:chgData name="Aurelien Domont" userId="6da7715ce44349b3" providerId="LiveId" clId="{AABA1416-4740-4FEA-A91C-A3DACBE38F86}" dt="2023-11-03T00:14:59.440" v="53" actId="47"/>
        <pc:sldMkLst>
          <pc:docMk/>
          <pc:sldMk cId="1139254451" sldId="2521"/>
        </pc:sldMkLst>
      </pc:sldChg>
      <pc:sldChg chg="del">
        <pc:chgData name="Aurelien Domont" userId="6da7715ce44349b3" providerId="LiveId" clId="{AABA1416-4740-4FEA-A91C-A3DACBE38F86}" dt="2023-11-03T00:14:59.440" v="53" actId="47"/>
        <pc:sldMkLst>
          <pc:docMk/>
          <pc:sldMk cId="2291360483" sldId="2523"/>
        </pc:sldMkLst>
      </pc:sldChg>
      <pc:sldChg chg="del">
        <pc:chgData name="Aurelien Domont" userId="6da7715ce44349b3" providerId="LiveId" clId="{AABA1416-4740-4FEA-A91C-A3DACBE38F86}" dt="2023-11-03T00:14:59.440" v="53" actId="47"/>
        <pc:sldMkLst>
          <pc:docMk/>
          <pc:sldMk cId="1276071411" sldId="2524"/>
        </pc:sldMkLst>
      </pc:sldChg>
      <pc:sldChg chg="del">
        <pc:chgData name="Aurelien Domont" userId="6da7715ce44349b3" providerId="LiveId" clId="{AABA1416-4740-4FEA-A91C-A3DACBE38F86}" dt="2023-11-03T00:14:59.440" v="53" actId="47"/>
        <pc:sldMkLst>
          <pc:docMk/>
          <pc:sldMk cId="756767282" sldId="2525"/>
        </pc:sldMkLst>
      </pc:sldChg>
      <pc:sldChg chg="add del">
        <pc:chgData name="Aurelien Domont" userId="6da7715ce44349b3" providerId="LiveId" clId="{AABA1416-4740-4FEA-A91C-A3DACBE38F86}" dt="2023-11-03T05:44:35.787" v="11571" actId="2696"/>
        <pc:sldMkLst>
          <pc:docMk/>
          <pc:sldMk cId="1263786278" sldId="2557"/>
        </pc:sldMkLst>
      </pc:sldChg>
      <pc:sldChg chg="addSp delSp modSp add mod">
        <pc:chgData name="Aurelien Domont" userId="6da7715ce44349b3" providerId="LiveId" clId="{AABA1416-4740-4FEA-A91C-A3DACBE38F86}" dt="2023-11-03T05:53:01.939" v="11835" actId="14100"/>
        <pc:sldMkLst>
          <pc:docMk/>
          <pc:sldMk cId="4078591124" sldId="2557"/>
        </pc:sldMkLst>
        <pc:spChg chg="add del mod">
          <ac:chgData name="Aurelien Domont" userId="6da7715ce44349b3" providerId="LiveId" clId="{AABA1416-4740-4FEA-A91C-A3DACBE38F86}" dt="2023-11-03T05:51:00.721" v="11752" actId="478"/>
          <ac:spMkLst>
            <pc:docMk/>
            <pc:sldMk cId="4078591124" sldId="2557"/>
            <ac:spMk id="4" creationId="{E0A82194-9FA7-7FEB-BBA7-0B846108CED7}"/>
          </ac:spMkLst>
        </pc:spChg>
        <pc:spChg chg="mod">
          <ac:chgData name="Aurelien Domont" userId="6da7715ce44349b3" providerId="LiveId" clId="{AABA1416-4740-4FEA-A91C-A3DACBE38F86}" dt="2023-11-03T05:53:01.939" v="11835" actId="14100"/>
          <ac:spMkLst>
            <pc:docMk/>
            <pc:sldMk cId="4078591124" sldId="2557"/>
            <ac:spMk id="521" creationId="{14EE3188-976A-6282-90A1-7D6534A70E65}"/>
          </ac:spMkLst>
        </pc:spChg>
      </pc:sldChg>
      <pc:sldChg chg="addSp delSp modSp del mod modNotes">
        <pc:chgData name="Aurelien Domont" userId="6da7715ce44349b3" providerId="LiveId" clId="{AABA1416-4740-4FEA-A91C-A3DACBE38F86}" dt="2023-11-03T02:26:47.793" v="3014" actId="47"/>
        <pc:sldMkLst>
          <pc:docMk/>
          <pc:sldMk cId="1254545715" sldId="2558"/>
        </pc:sldMkLst>
        <pc:spChg chg="mod">
          <ac:chgData name="Aurelien Domont" userId="6da7715ce44349b3" providerId="LiveId" clId="{AABA1416-4740-4FEA-A91C-A3DACBE38F86}" dt="2023-11-03T02:22:17.350" v="2730" actId="948"/>
          <ac:spMkLst>
            <pc:docMk/>
            <pc:sldMk cId="1254545715" sldId="2558"/>
            <ac:spMk id="2" creationId="{162E6AA4-E82D-E19F-86E2-CC3A1F1C4289}"/>
          </ac:spMkLst>
        </pc:spChg>
        <pc:spChg chg="mod">
          <ac:chgData name="Aurelien Domont" userId="6da7715ce44349b3" providerId="LiveId" clId="{AABA1416-4740-4FEA-A91C-A3DACBE38F86}" dt="2023-11-03T02:22:16.203" v="2480" actId="947"/>
          <ac:spMkLst>
            <pc:docMk/>
            <pc:sldMk cId="1254545715" sldId="2558"/>
            <ac:spMk id="3" creationId="{7BC2ED5B-4F72-AE2F-0909-83D57A7256AA}"/>
          </ac:spMkLst>
        </pc:spChg>
        <pc:spChg chg="mod">
          <ac:chgData name="Aurelien Domont" userId="6da7715ce44349b3" providerId="LiveId" clId="{AABA1416-4740-4FEA-A91C-A3DACBE38F86}" dt="2023-11-03T02:22:16.203" v="2482" actId="947"/>
          <ac:spMkLst>
            <pc:docMk/>
            <pc:sldMk cId="1254545715" sldId="2558"/>
            <ac:spMk id="4" creationId="{5ADFEA55-C40E-1FAC-1ABD-7C839B52A1BD}"/>
          </ac:spMkLst>
        </pc:spChg>
        <pc:spChg chg="mod">
          <ac:chgData name="Aurelien Domont" userId="6da7715ce44349b3" providerId="LiveId" clId="{AABA1416-4740-4FEA-A91C-A3DACBE38F86}" dt="2023-11-03T02:22:16.203" v="2476" actId="947"/>
          <ac:spMkLst>
            <pc:docMk/>
            <pc:sldMk cId="1254545715" sldId="2558"/>
            <ac:spMk id="5" creationId="{6E3A841F-4AA9-EAB6-E496-B82E43DDAFD2}"/>
          </ac:spMkLst>
        </pc:spChg>
        <pc:spChg chg="mod">
          <ac:chgData name="Aurelien Domont" userId="6da7715ce44349b3" providerId="LiveId" clId="{AABA1416-4740-4FEA-A91C-A3DACBE38F86}" dt="2023-11-03T02:22:16.219" v="2484" actId="947"/>
          <ac:spMkLst>
            <pc:docMk/>
            <pc:sldMk cId="1254545715" sldId="2558"/>
            <ac:spMk id="6" creationId="{1BDEF8C0-D1F4-8939-D3BC-76A7FC69D54B}"/>
          </ac:spMkLst>
        </pc:spChg>
        <pc:spChg chg="mod">
          <ac:chgData name="Aurelien Domont" userId="6da7715ce44349b3" providerId="LiveId" clId="{AABA1416-4740-4FEA-A91C-A3DACBE38F86}" dt="2023-11-03T02:22:16.203" v="2478" actId="947"/>
          <ac:spMkLst>
            <pc:docMk/>
            <pc:sldMk cId="1254545715" sldId="2558"/>
            <ac:spMk id="7" creationId="{CD158289-31FD-5AB1-1CF9-5F970C603050}"/>
          </ac:spMkLst>
        </pc:spChg>
        <pc:spChg chg="mod">
          <ac:chgData name="Aurelien Domont" userId="6da7715ce44349b3" providerId="LiveId" clId="{AABA1416-4740-4FEA-A91C-A3DACBE38F86}" dt="2023-11-03T02:22:16.188" v="2474" actId="947"/>
          <ac:spMkLst>
            <pc:docMk/>
            <pc:sldMk cId="1254545715" sldId="2558"/>
            <ac:spMk id="8" creationId="{B29A3381-39F7-FBBC-1C79-49E856811E52}"/>
          </ac:spMkLst>
        </pc:spChg>
        <pc:spChg chg="mod">
          <ac:chgData name="Aurelien Domont" userId="6da7715ce44349b3" providerId="LiveId" clId="{AABA1416-4740-4FEA-A91C-A3DACBE38F86}" dt="2023-11-03T02:22:16.224" v="2486" actId="947"/>
          <ac:spMkLst>
            <pc:docMk/>
            <pc:sldMk cId="1254545715" sldId="2558"/>
            <ac:spMk id="9" creationId="{4C2CBFFA-9A37-3DB9-178E-668129470E32}"/>
          </ac:spMkLst>
        </pc:spChg>
        <pc:spChg chg="add del mod modVis">
          <ac:chgData name="Aurelien Domont" userId="6da7715ce44349b3" providerId="LiveId" clId="{AABA1416-4740-4FEA-A91C-A3DACBE38F86}" dt="2023-11-03T02:22:17.507" v="2848"/>
          <ac:spMkLst>
            <pc:docMk/>
            <pc:sldMk cId="1254545715" sldId="2558"/>
            <ac:spMk id="10" creationId="{6C988F67-28FE-1257-C163-367A3034DD2D}"/>
          </ac:spMkLst>
        </pc:spChg>
        <pc:spChg chg="mod">
          <ac:chgData name="Aurelien Domont" userId="6da7715ce44349b3" providerId="LiveId" clId="{AABA1416-4740-4FEA-A91C-A3DACBE38F86}" dt="2023-11-03T02:22:16.224" v="2488" actId="947"/>
          <ac:spMkLst>
            <pc:docMk/>
            <pc:sldMk cId="1254545715" sldId="2558"/>
            <ac:spMk id="15" creationId="{43E5D144-640A-88C6-B9EC-C62C008B9ACA}"/>
          </ac:spMkLst>
        </pc:spChg>
        <pc:spChg chg="mod">
          <ac:chgData name="Aurelien Domont" userId="6da7715ce44349b3" providerId="LiveId" clId="{AABA1416-4740-4FEA-A91C-A3DACBE38F86}" dt="2023-11-03T02:22:16.224" v="2490" actId="947"/>
          <ac:spMkLst>
            <pc:docMk/>
            <pc:sldMk cId="1254545715" sldId="2558"/>
            <ac:spMk id="16" creationId="{59C23C66-9773-5743-08DE-B71E89DFBD82}"/>
          </ac:spMkLst>
        </pc:spChg>
        <pc:spChg chg="mod">
          <ac:chgData name="Aurelien Domont" userId="6da7715ce44349b3" providerId="LiveId" clId="{AABA1416-4740-4FEA-A91C-A3DACBE38F86}" dt="2023-11-03T02:22:16.224" v="2492" actId="947"/>
          <ac:spMkLst>
            <pc:docMk/>
            <pc:sldMk cId="1254545715" sldId="2558"/>
            <ac:spMk id="17" creationId="{A7431C56-07AA-BA37-8FEE-B79D7B7DA94A}"/>
          </ac:spMkLst>
        </pc:spChg>
        <pc:spChg chg="mod">
          <ac:chgData name="Aurelien Domont" userId="6da7715ce44349b3" providerId="LiveId" clId="{AABA1416-4740-4FEA-A91C-A3DACBE38F86}" dt="2023-11-03T02:22:16.224" v="2494" actId="947"/>
          <ac:spMkLst>
            <pc:docMk/>
            <pc:sldMk cId="1254545715" sldId="2558"/>
            <ac:spMk id="18" creationId="{9A0B4CED-1963-39D3-0C80-2A62330D81DC}"/>
          </ac:spMkLst>
        </pc:spChg>
        <pc:spChg chg="mod">
          <ac:chgData name="Aurelien Domont" userId="6da7715ce44349b3" providerId="LiveId" clId="{AABA1416-4740-4FEA-A91C-A3DACBE38F86}" dt="2023-11-03T02:22:16.235" v="2496" actId="947"/>
          <ac:spMkLst>
            <pc:docMk/>
            <pc:sldMk cId="1254545715" sldId="2558"/>
            <ac:spMk id="21" creationId="{430560FE-21FD-A4BE-6EF6-0759CCAC3032}"/>
          </ac:spMkLst>
        </pc:spChg>
        <pc:spChg chg="mod">
          <ac:chgData name="Aurelien Domont" userId="6da7715ce44349b3" providerId="LiveId" clId="{AABA1416-4740-4FEA-A91C-A3DACBE38F86}" dt="2023-11-03T02:22:16.251" v="2500" actId="947"/>
          <ac:spMkLst>
            <pc:docMk/>
            <pc:sldMk cId="1254545715" sldId="2558"/>
            <ac:spMk id="23" creationId="{18C38E09-A653-684F-A079-C654CA292D0B}"/>
          </ac:spMkLst>
        </pc:spChg>
        <pc:spChg chg="mod">
          <ac:chgData name="Aurelien Domont" userId="6da7715ce44349b3" providerId="LiveId" clId="{AABA1416-4740-4FEA-A91C-A3DACBE38F86}" dt="2023-11-03T02:22:16.251" v="2498" actId="947"/>
          <ac:spMkLst>
            <pc:docMk/>
            <pc:sldMk cId="1254545715" sldId="2558"/>
            <ac:spMk id="25" creationId="{735AC304-9E4B-EFAE-956D-257C94F68E93}"/>
          </ac:spMkLst>
        </pc:spChg>
        <pc:spChg chg="mod">
          <ac:chgData name="Aurelien Domont" userId="6da7715ce44349b3" providerId="LiveId" clId="{AABA1416-4740-4FEA-A91C-A3DACBE38F86}" dt="2023-11-03T02:22:16.251" v="2502" actId="947"/>
          <ac:spMkLst>
            <pc:docMk/>
            <pc:sldMk cId="1254545715" sldId="2558"/>
            <ac:spMk id="29" creationId="{CC63E358-7FD9-CC02-6617-043B1391CD92}"/>
          </ac:spMkLst>
        </pc:spChg>
        <pc:graphicFrameChg chg="mod">
          <ac:chgData name="Aurelien Domont" userId="6da7715ce44349b3" providerId="LiveId" clId="{AABA1416-4740-4FEA-A91C-A3DACBE38F86}" dt="2023-11-03T02:22:17.522" v="2850"/>
          <ac:graphicFrameMkLst>
            <pc:docMk/>
            <pc:sldMk cId="1254545715" sldId="2558"/>
            <ac:graphicFrameMk id="39" creationId="{13AC63A7-844C-60F3-CDCF-CFEDAEF3CCD1}"/>
          </ac:graphicFrameMkLst>
        </pc:graphicFrameChg>
      </pc:sldChg>
      <pc:sldChg chg="addSp delSp modSp add mod">
        <pc:chgData name="Aurelien Domont" userId="6da7715ce44349b3" providerId="LiveId" clId="{AABA1416-4740-4FEA-A91C-A3DACBE38F86}" dt="2023-11-05T22:37:53.043" v="12155"/>
        <pc:sldMkLst>
          <pc:docMk/>
          <pc:sldMk cId="2304312946" sldId="2558"/>
        </pc:sldMkLst>
        <pc:spChg chg="mod">
          <ac:chgData name="Aurelien Domont" userId="6da7715ce44349b3" providerId="LiveId" clId="{AABA1416-4740-4FEA-A91C-A3DACBE38F86}" dt="2023-11-05T22:37:53.012" v="12129" actId="948"/>
          <ac:spMkLst>
            <pc:docMk/>
            <pc:sldMk cId="2304312946" sldId="2558"/>
            <ac:spMk id="2" creationId="{8A65590E-539F-014F-8D58-462B0C89CF48}"/>
          </ac:spMkLst>
        </pc:spChg>
        <pc:spChg chg="add del mod">
          <ac:chgData name="Aurelien Domont" userId="6da7715ce44349b3" providerId="LiveId" clId="{AABA1416-4740-4FEA-A91C-A3DACBE38F86}" dt="2023-11-03T05:48:26.812" v="11702"/>
          <ac:spMkLst>
            <pc:docMk/>
            <pc:sldMk cId="2304312946" sldId="2558"/>
            <ac:spMk id="4" creationId="{488C1E38-3282-2533-44ED-B88DAF89AB44}"/>
          </ac:spMkLst>
        </pc:spChg>
        <pc:spChg chg="add del mod modVis">
          <ac:chgData name="Aurelien Domont" userId="6da7715ce44349b3" providerId="LiveId" clId="{AABA1416-4740-4FEA-A91C-A3DACBE38F86}" dt="2023-11-05T22:37:53.043" v="12153"/>
          <ac:spMkLst>
            <pc:docMk/>
            <pc:sldMk cId="2304312946" sldId="2558"/>
            <ac:spMk id="4" creationId="{B80E2DFC-C598-5F4B-5725-42B56ACAA661}"/>
          </ac:spMkLst>
        </pc:spChg>
        <pc:spChg chg="add del mod">
          <ac:chgData name="Aurelien Domont" userId="6da7715ce44349b3" providerId="LiveId" clId="{AABA1416-4740-4FEA-A91C-A3DACBE38F86}" dt="2023-11-03T05:51:03.248" v="11753" actId="478"/>
          <ac:spMkLst>
            <pc:docMk/>
            <pc:sldMk cId="2304312946" sldId="2558"/>
            <ac:spMk id="5" creationId="{BDE43FFC-8A6B-693C-9928-BF8E09DE767A}"/>
          </ac:spMkLst>
        </pc:spChg>
        <pc:spChg chg="add mod">
          <ac:chgData name="Aurelien Domont" userId="6da7715ce44349b3" providerId="LiveId" clId="{AABA1416-4740-4FEA-A91C-A3DACBE38F86}" dt="2023-11-03T05:51:25.735" v="11779"/>
          <ac:spMkLst>
            <pc:docMk/>
            <pc:sldMk cId="2304312946" sldId="2558"/>
            <ac:spMk id="6" creationId="{6A04513A-9FD7-FCF3-8D06-40CCD589133F}"/>
          </ac:spMkLst>
        </pc:spChg>
        <pc:graphicFrameChg chg="mod">
          <ac:chgData name="Aurelien Domont" userId="6da7715ce44349b3" providerId="LiveId" clId="{AABA1416-4740-4FEA-A91C-A3DACBE38F86}" dt="2023-11-05T22:37:53.043" v="12155"/>
          <ac:graphicFrameMkLst>
            <pc:docMk/>
            <pc:sldMk cId="2304312946" sldId="2558"/>
            <ac:graphicFrameMk id="12" creationId="{328EFA89-FEEC-BE48-572A-F6A19D2B820C}"/>
          </ac:graphicFrameMkLst>
        </pc:graphicFrameChg>
      </pc:sldChg>
      <pc:sldChg chg="add del">
        <pc:chgData name="Aurelien Domont" userId="6da7715ce44349b3" providerId="LiveId" clId="{AABA1416-4740-4FEA-A91C-A3DACBE38F86}" dt="2023-11-03T05:44:35.787" v="11571" actId="2696"/>
        <pc:sldMkLst>
          <pc:docMk/>
          <pc:sldMk cId="4217109390" sldId="2558"/>
        </pc:sldMkLst>
      </pc:sldChg>
      <pc:sldChg chg="del">
        <pc:chgData name="Aurelien Domont" userId="6da7715ce44349b3" providerId="LiveId" clId="{AABA1416-4740-4FEA-A91C-A3DACBE38F86}" dt="2023-11-03T00:14:59.440" v="53" actId="47"/>
        <pc:sldMkLst>
          <pc:docMk/>
          <pc:sldMk cId="3556512680" sldId="2559"/>
        </pc:sldMkLst>
      </pc:sldChg>
      <pc:sldChg chg="addSp delSp modSp new add mod modNotes">
        <pc:chgData name="Aurelien Domont" userId="6da7715ce44349b3" providerId="LiveId" clId="{AABA1416-4740-4FEA-A91C-A3DACBE38F86}" dt="2023-11-03T05:19:10.274" v="10961"/>
        <pc:sldMkLst>
          <pc:docMk/>
          <pc:sldMk cId="3871908814" sldId="2559"/>
        </pc:sldMkLst>
        <pc:spChg chg="mod ord">
          <ac:chgData name="Aurelien Domont" userId="6da7715ce44349b3" providerId="LiveId" clId="{AABA1416-4740-4FEA-A91C-A3DACBE38F86}" dt="2023-11-03T05:19:10.226" v="10959" actId="20577"/>
          <ac:spMkLst>
            <pc:docMk/>
            <pc:sldMk cId="3871908814" sldId="2559"/>
            <ac:spMk id="2" creationId="{34A2542B-43BB-B3BF-4169-708E55855120}"/>
          </ac:spMkLst>
        </pc:spChg>
        <pc:spChg chg="mod ord">
          <ac:chgData name="Aurelien Domont" userId="6da7715ce44349b3" providerId="LiveId" clId="{AABA1416-4740-4FEA-A91C-A3DACBE38F86}" dt="2023-11-03T02:22:16.455" v="2626" actId="947"/>
          <ac:spMkLst>
            <pc:docMk/>
            <pc:sldMk cId="3871908814" sldId="2559"/>
            <ac:spMk id="3" creationId="{ABC71679-CB1F-0E4E-BF2A-BD7D1F2E0177}"/>
          </ac:spMkLst>
        </pc:spChg>
        <pc:spChg chg="mod ord">
          <ac:chgData name="Aurelien Domont" userId="6da7715ce44349b3" providerId="LiveId" clId="{AABA1416-4740-4FEA-A91C-A3DACBE38F86}" dt="2023-11-03T02:22:16.455" v="2628" actId="947"/>
          <ac:spMkLst>
            <pc:docMk/>
            <pc:sldMk cId="3871908814" sldId="2559"/>
            <ac:spMk id="4" creationId="{40A14EFC-0BE4-5C27-E8D7-0B73A644AEA6}"/>
          </ac:spMkLst>
        </pc:spChg>
        <pc:spChg chg="mod">
          <ac:chgData name="Aurelien Domont" userId="6da7715ce44349b3" providerId="LiveId" clId="{AABA1416-4740-4FEA-A91C-A3DACBE38F86}" dt="2023-11-03T04:51:04.964" v="6620" actId="790"/>
          <ac:spMkLst>
            <pc:docMk/>
            <pc:sldMk cId="3871908814" sldId="2559"/>
            <ac:spMk id="5" creationId="{82A54C4F-9068-279B-AFA3-55B418F52634}"/>
          </ac:spMkLst>
        </pc:spChg>
        <pc:spChg chg="add del mod modVis">
          <ac:chgData name="Aurelien Domont" userId="6da7715ce44349b3" providerId="LiveId" clId="{AABA1416-4740-4FEA-A91C-A3DACBE38F86}" dt="2023-11-03T01:28:32.287" v="180"/>
          <ac:spMkLst>
            <pc:docMk/>
            <pc:sldMk cId="3871908814" sldId="2559"/>
            <ac:spMk id="5" creationId="{AF282253-90C7-F12B-1E20-C8CA8E084C6D}"/>
          </ac:spMkLst>
        </pc:spChg>
        <pc:spChg chg="add del mod modVis">
          <ac:chgData name="Aurelien Domont" userId="6da7715ce44349b3" providerId="LiveId" clId="{AABA1416-4740-4FEA-A91C-A3DACBE38F86}" dt="2023-11-03T05:19:10.226" v="10957" actId="962"/>
          <ac:spMkLst>
            <pc:docMk/>
            <pc:sldMk cId="3871908814" sldId="2559"/>
            <ac:spMk id="7" creationId="{8856C89E-D744-8590-CDF7-CE49D548866B}"/>
          </ac:spMkLst>
        </pc:spChg>
        <pc:spChg chg="add del mod replST">
          <ac:chgData name="Aurelien Domont" userId="6da7715ce44349b3" providerId="LiveId" clId="{AABA1416-4740-4FEA-A91C-A3DACBE38F86}" dt="2023-11-03T01:31:18.624" v="554"/>
          <ac:spMkLst>
            <pc:docMk/>
            <pc:sldMk cId="3871908814" sldId="2559"/>
            <ac:spMk id="9" creationId="{C1470F9C-D2EE-B539-43A2-822D9E36A5B4}"/>
          </ac:spMkLst>
        </pc:spChg>
        <pc:spChg chg="add del mod replST">
          <ac:chgData name="Aurelien Domont" userId="6da7715ce44349b3" providerId="LiveId" clId="{AABA1416-4740-4FEA-A91C-A3DACBE38F86}" dt="2023-11-03T01:31:18.624" v="553"/>
          <ac:spMkLst>
            <pc:docMk/>
            <pc:sldMk cId="3871908814" sldId="2559"/>
            <ac:spMk id="10" creationId="{60A7F8A0-05FA-5147-4288-651A5643479A}"/>
          </ac:spMkLst>
        </pc:spChg>
        <pc:spChg chg="add del mod replST">
          <ac:chgData name="Aurelien Domont" userId="6da7715ce44349b3" providerId="LiveId" clId="{AABA1416-4740-4FEA-A91C-A3DACBE38F86}" dt="2023-11-03T01:31:18.624" v="552"/>
          <ac:spMkLst>
            <pc:docMk/>
            <pc:sldMk cId="3871908814" sldId="2559"/>
            <ac:spMk id="11" creationId="{2C51B0A1-0133-9A50-6CD0-80D688F2050D}"/>
          </ac:spMkLst>
        </pc:spChg>
        <pc:spChg chg="add del mod replST">
          <ac:chgData name="Aurelien Domont" userId="6da7715ce44349b3" providerId="LiveId" clId="{AABA1416-4740-4FEA-A91C-A3DACBE38F86}" dt="2023-11-03T01:31:18.624" v="551"/>
          <ac:spMkLst>
            <pc:docMk/>
            <pc:sldMk cId="3871908814" sldId="2559"/>
            <ac:spMk id="12" creationId="{C048DA42-79CE-98CE-5530-7E2E84B241EB}"/>
          </ac:spMkLst>
        </pc:spChg>
        <pc:spChg chg="add del mod replST">
          <ac:chgData name="Aurelien Domont" userId="6da7715ce44349b3" providerId="LiveId" clId="{AABA1416-4740-4FEA-A91C-A3DACBE38F86}" dt="2023-11-03T01:31:18.624" v="550"/>
          <ac:spMkLst>
            <pc:docMk/>
            <pc:sldMk cId="3871908814" sldId="2559"/>
            <ac:spMk id="13" creationId="{633B8BD0-610D-FAB4-9001-580E43FF1A8D}"/>
          </ac:spMkLst>
        </pc:spChg>
        <pc:spChg chg="add del mod replST">
          <ac:chgData name="Aurelien Domont" userId="6da7715ce44349b3" providerId="LiveId" clId="{AABA1416-4740-4FEA-A91C-A3DACBE38F86}" dt="2023-11-03T01:31:18.624" v="549"/>
          <ac:spMkLst>
            <pc:docMk/>
            <pc:sldMk cId="3871908814" sldId="2559"/>
            <ac:spMk id="14" creationId="{9DBA99CB-FFC7-C544-1193-CCF6406CC367}"/>
          </ac:spMkLst>
        </pc:spChg>
        <pc:spChg chg="add del mod replST">
          <ac:chgData name="Aurelien Domont" userId="6da7715ce44349b3" providerId="LiveId" clId="{AABA1416-4740-4FEA-A91C-A3DACBE38F86}" dt="2023-11-03T01:31:18.624" v="548"/>
          <ac:spMkLst>
            <pc:docMk/>
            <pc:sldMk cId="3871908814" sldId="2559"/>
            <ac:spMk id="15" creationId="{AAB9BC6B-164E-CC55-F12B-65A170E4B8F8}"/>
          </ac:spMkLst>
        </pc:spChg>
        <pc:spChg chg="add del mod replST">
          <ac:chgData name="Aurelien Domont" userId="6da7715ce44349b3" providerId="LiveId" clId="{AABA1416-4740-4FEA-A91C-A3DACBE38F86}" dt="2023-11-03T01:31:18.624" v="547"/>
          <ac:spMkLst>
            <pc:docMk/>
            <pc:sldMk cId="3871908814" sldId="2559"/>
            <ac:spMk id="16" creationId="{6DF99F64-2710-22F9-D389-978D5759D660}"/>
          </ac:spMkLst>
        </pc:spChg>
        <pc:spChg chg="add del mod replST">
          <ac:chgData name="Aurelien Domont" userId="6da7715ce44349b3" providerId="LiveId" clId="{AABA1416-4740-4FEA-A91C-A3DACBE38F86}" dt="2023-11-03T01:31:18.624" v="546"/>
          <ac:spMkLst>
            <pc:docMk/>
            <pc:sldMk cId="3871908814" sldId="2559"/>
            <ac:spMk id="17" creationId="{6F09977A-40C9-3E5B-0236-BB3BD1DA6502}"/>
          </ac:spMkLst>
        </pc:spChg>
        <pc:spChg chg="add del mod replST">
          <ac:chgData name="Aurelien Domont" userId="6da7715ce44349b3" providerId="LiveId" clId="{AABA1416-4740-4FEA-A91C-A3DACBE38F86}" dt="2023-11-03T01:31:18.608" v="545"/>
          <ac:spMkLst>
            <pc:docMk/>
            <pc:sldMk cId="3871908814" sldId="2559"/>
            <ac:spMk id="18" creationId="{512148DD-BFD2-114B-8661-ADCAF442B9A3}"/>
          </ac:spMkLst>
        </pc:spChg>
        <pc:spChg chg="add del mod ord replST">
          <ac:chgData name="Aurelien Domont" userId="6da7715ce44349b3" providerId="LiveId" clId="{AABA1416-4740-4FEA-A91C-A3DACBE38F86}" dt="2023-11-03T01:31:18.608" v="544"/>
          <ac:spMkLst>
            <pc:docMk/>
            <pc:sldMk cId="3871908814" sldId="2559"/>
            <ac:spMk id="19" creationId="{8D062BFE-C754-78F3-5CD9-BBD23422ECA8}"/>
          </ac:spMkLst>
        </pc:spChg>
        <pc:spChg chg="mod">
          <ac:chgData name="Aurelien Domont" userId="6da7715ce44349b3" providerId="LiveId" clId="{AABA1416-4740-4FEA-A91C-A3DACBE38F86}" dt="2023-11-03T04:51:04.935" v="6600" actId="139"/>
          <ac:spMkLst>
            <pc:docMk/>
            <pc:sldMk cId="3871908814" sldId="2559"/>
            <ac:spMk id="22" creationId="{67F58691-7CFA-2FA5-F2B6-769C682DB102}"/>
          </ac:spMkLst>
        </pc:spChg>
        <pc:spChg chg="mod">
          <ac:chgData name="Aurelien Domont" userId="6da7715ce44349b3" providerId="LiveId" clId="{AABA1416-4740-4FEA-A91C-A3DACBE38F86}" dt="2023-11-03T04:51:04.938" v="6603" actId="139"/>
          <ac:spMkLst>
            <pc:docMk/>
            <pc:sldMk cId="3871908814" sldId="2559"/>
            <ac:spMk id="25" creationId="{F6154472-D7ED-9B87-478B-97EDC93E23DA}"/>
          </ac:spMkLst>
        </pc:spChg>
        <pc:spChg chg="add mod ord">
          <ac:chgData name="Aurelien Domont" userId="6da7715ce44349b3" providerId="LiveId" clId="{AABA1416-4740-4FEA-A91C-A3DACBE38F86}" dt="2023-11-03T04:51:04.946" v="6606" actId="139"/>
          <ac:spMkLst>
            <pc:docMk/>
            <pc:sldMk cId="3871908814" sldId="2559"/>
            <ac:spMk id="27" creationId="{11297F6C-D1F5-9B4A-D4A1-3C545BEDB932}"/>
          </ac:spMkLst>
        </pc:spChg>
        <pc:spChg chg="add del mod modVis">
          <ac:chgData name="Aurelien Domont" userId="6da7715ce44349b3" providerId="LiveId" clId="{AABA1416-4740-4FEA-A91C-A3DACBE38F86}" dt="2023-11-03T01:30:45.468" v="533"/>
          <ac:spMkLst>
            <pc:docMk/>
            <pc:sldMk cId="3871908814" sldId="2559"/>
            <ac:spMk id="28" creationId="{4890AC3A-7146-8F26-A852-14D449972674}"/>
          </ac:spMkLst>
        </pc:spChg>
        <pc:spChg chg="del mod topLvl">
          <ac:chgData name="Aurelien Domont" userId="6da7715ce44349b3" providerId="LiveId" clId="{AABA1416-4740-4FEA-A91C-A3DACBE38F86}" dt="2023-11-03T01:33:36.690" v="587" actId="478"/>
          <ac:spMkLst>
            <pc:docMk/>
            <pc:sldMk cId="3871908814" sldId="2559"/>
            <ac:spMk id="31" creationId="{B14CBC29-F26B-C6C4-22C2-B201D1E7C94B}"/>
          </ac:spMkLst>
        </pc:spChg>
        <pc:spChg chg="del mod topLvl">
          <ac:chgData name="Aurelien Domont" userId="6da7715ce44349b3" providerId="LiveId" clId="{AABA1416-4740-4FEA-A91C-A3DACBE38F86}" dt="2023-11-03T01:33:36.690" v="587" actId="478"/>
          <ac:spMkLst>
            <pc:docMk/>
            <pc:sldMk cId="3871908814" sldId="2559"/>
            <ac:spMk id="32" creationId="{BE7141B0-3D9B-FA19-BD78-0E60C1F8D842}"/>
          </ac:spMkLst>
        </pc:spChg>
        <pc:spChg chg="del mod">
          <ac:chgData name="Aurelien Domont" userId="6da7715ce44349b3" providerId="LiveId" clId="{AABA1416-4740-4FEA-A91C-A3DACBE38F86}" dt="2023-11-03T01:31:38.616" v="563" actId="478"/>
          <ac:spMkLst>
            <pc:docMk/>
            <pc:sldMk cId="3871908814" sldId="2559"/>
            <ac:spMk id="33" creationId="{3772E831-D5C4-23D9-B93B-CC8A3ECF0EEF}"/>
          </ac:spMkLst>
        </pc:spChg>
        <pc:spChg chg="del mod topLvl">
          <ac:chgData name="Aurelien Domont" userId="6da7715ce44349b3" providerId="LiveId" clId="{AABA1416-4740-4FEA-A91C-A3DACBE38F86}" dt="2023-11-03T01:33:36.690" v="587" actId="478"/>
          <ac:spMkLst>
            <pc:docMk/>
            <pc:sldMk cId="3871908814" sldId="2559"/>
            <ac:spMk id="34" creationId="{F6AE1498-99FB-7A91-69D4-6D4BB1F44902}"/>
          </ac:spMkLst>
        </pc:spChg>
        <pc:spChg chg="del mod topLvl">
          <ac:chgData name="Aurelien Domont" userId="6da7715ce44349b3" providerId="LiveId" clId="{AABA1416-4740-4FEA-A91C-A3DACBE38F86}" dt="2023-11-03T01:33:36.690" v="587" actId="478"/>
          <ac:spMkLst>
            <pc:docMk/>
            <pc:sldMk cId="3871908814" sldId="2559"/>
            <ac:spMk id="35" creationId="{252AEF93-3F61-18C9-D105-0667793590C7}"/>
          </ac:spMkLst>
        </pc:spChg>
        <pc:spChg chg="del mod topLvl">
          <ac:chgData name="Aurelien Domont" userId="6da7715ce44349b3" providerId="LiveId" clId="{AABA1416-4740-4FEA-A91C-A3DACBE38F86}" dt="2023-11-03T01:33:36.690" v="587" actId="478"/>
          <ac:spMkLst>
            <pc:docMk/>
            <pc:sldMk cId="3871908814" sldId="2559"/>
            <ac:spMk id="36" creationId="{81E35A15-45C5-F6B2-38E3-354E71D7F5AE}"/>
          </ac:spMkLst>
        </pc:spChg>
        <pc:spChg chg="del mod topLvl">
          <ac:chgData name="Aurelien Domont" userId="6da7715ce44349b3" providerId="LiveId" clId="{AABA1416-4740-4FEA-A91C-A3DACBE38F86}" dt="2023-11-03T01:33:36.690" v="587" actId="478"/>
          <ac:spMkLst>
            <pc:docMk/>
            <pc:sldMk cId="3871908814" sldId="2559"/>
            <ac:spMk id="37" creationId="{B5CC4F7D-312A-1809-90F7-5458B50239DB}"/>
          </ac:spMkLst>
        </pc:spChg>
        <pc:spChg chg="del mod topLvl">
          <ac:chgData name="Aurelien Domont" userId="6da7715ce44349b3" providerId="LiveId" clId="{AABA1416-4740-4FEA-A91C-A3DACBE38F86}" dt="2023-11-03T01:33:36.690" v="587" actId="478"/>
          <ac:spMkLst>
            <pc:docMk/>
            <pc:sldMk cId="3871908814" sldId="2559"/>
            <ac:spMk id="38" creationId="{3F1D2F4A-8736-76EC-6879-30C50AFE98C3}"/>
          </ac:spMkLst>
        </pc:spChg>
        <pc:spChg chg="del mod topLvl">
          <ac:chgData name="Aurelien Domont" userId="6da7715ce44349b3" providerId="LiveId" clId="{AABA1416-4740-4FEA-A91C-A3DACBE38F86}" dt="2023-11-03T01:33:36.690" v="587" actId="478"/>
          <ac:spMkLst>
            <pc:docMk/>
            <pc:sldMk cId="3871908814" sldId="2559"/>
            <ac:spMk id="39" creationId="{489B6CAD-FFC9-6083-710D-13FAAFB517FE}"/>
          </ac:spMkLst>
        </pc:spChg>
        <pc:spChg chg="del mod topLvl">
          <ac:chgData name="Aurelien Domont" userId="6da7715ce44349b3" providerId="LiveId" clId="{AABA1416-4740-4FEA-A91C-A3DACBE38F86}" dt="2023-11-03T01:33:36.690" v="587" actId="478"/>
          <ac:spMkLst>
            <pc:docMk/>
            <pc:sldMk cId="3871908814" sldId="2559"/>
            <ac:spMk id="40" creationId="{436BC91A-5E25-6F3B-F7D6-6396FC94FDD6}"/>
          </ac:spMkLst>
        </pc:spChg>
        <pc:spChg chg="del mod topLvl">
          <ac:chgData name="Aurelien Domont" userId="6da7715ce44349b3" providerId="LiveId" clId="{AABA1416-4740-4FEA-A91C-A3DACBE38F86}" dt="2023-11-03T01:33:36.690" v="587" actId="478"/>
          <ac:spMkLst>
            <pc:docMk/>
            <pc:sldMk cId="3871908814" sldId="2559"/>
            <ac:spMk id="41" creationId="{B14E7E65-D08F-7728-2C0B-3F13D1810D69}"/>
          </ac:spMkLst>
        </pc:spChg>
        <pc:spChg chg="add mod">
          <ac:chgData name="Aurelien Domont" userId="6da7715ce44349b3" providerId="LiveId" clId="{AABA1416-4740-4FEA-A91C-A3DACBE38F86}" dt="2023-11-03T04:51:04.948" v="6607" actId="790"/>
          <ac:spMkLst>
            <pc:docMk/>
            <pc:sldMk cId="3871908814" sldId="2559"/>
            <ac:spMk id="42" creationId="{9CBDA2C3-EB05-A22E-4E9E-E27E1370CB1B}"/>
          </ac:spMkLst>
        </pc:spChg>
        <pc:spChg chg="add mod">
          <ac:chgData name="Aurelien Domont" userId="6da7715ce44349b3" providerId="LiveId" clId="{AABA1416-4740-4FEA-A91C-A3DACBE38F86}" dt="2023-11-03T04:51:04.950" v="6608" actId="790"/>
          <ac:spMkLst>
            <pc:docMk/>
            <pc:sldMk cId="3871908814" sldId="2559"/>
            <ac:spMk id="43" creationId="{48B7B85F-8811-E9CE-0D48-58E0E553B114}"/>
          </ac:spMkLst>
        </pc:spChg>
        <pc:spChg chg="add mod">
          <ac:chgData name="Aurelien Domont" userId="6da7715ce44349b3" providerId="LiveId" clId="{AABA1416-4740-4FEA-A91C-A3DACBE38F86}" dt="2023-11-03T04:51:04.951" v="6609" actId="790"/>
          <ac:spMkLst>
            <pc:docMk/>
            <pc:sldMk cId="3871908814" sldId="2559"/>
            <ac:spMk id="44" creationId="{BA6B0B1E-ACDC-4B47-CB9B-5A2EFB8AB65B}"/>
          </ac:spMkLst>
        </pc:spChg>
        <pc:spChg chg="add mod">
          <ac:chgData name="Aurelien Domont" userId="6da7715ce44349b3" providerId="LiveId" clId="{AABA1416-4740-4FEA-A91C-A3DACBE38F86}" dt="2023-11-03T04:51:04.952" v="6610" actId="790"/>
          <ac:spMkLst>
            <pc:docMk/>
            <pc:sldMk cId="3871908814" sldId="2559"/>
            <ac:spMk id="45" creationId="{8E80AF14-455F-E6E5-E9B7-7C7C245C8E95}"/>
          </ac:spMkLst>
        </pc:spChg>
        <pc:spChg chg="add mod">
          <ac:chgData name="Aurelien Domont" userId="6da7715ce44349b3" providerId="LiveId" clId="{AABA1416-4740-4FEA-A91C-A3DACBE38F86}" dt="2023-11-03T04:51:04.954" v="6611" actId="790"/>
          <ac:spMkLst>
            <pc:docMk/>
            <pc:sldMk cId="3871908814" sldId="2559"/>
            <ac:spMk id="46" creationId="{DB9BF63D-1C77-A5BF-975B-FDD6F927B76D}"/>
          </ac:spMkLst>
        </pc:spChg>
        <pc:spChg chg="add mod">
          <ac:chgData name="Aurelien Domont" userId="6da7715ce44349b3" providerId="LiveId" clId="{AABA1416-4740-4FEA-A91C-A3DACBE38F86}" dt="2023-11-03T04:51:04.955" v="6612" actId="790"/>
          <ac:spMkLst>
            <pc:docMk/>
            <pc:sldMk cId="3871908814" sldId="2559"/>
            <ac:spMk id="47" creationId="{29EFB477-B352-6809-2940-0A1C7AA83BFB}"/>
          </ac:spMkLst>
        </pc:spChg>
        <pc:spChg chg="add mod">
          <ac:chgData name="Aurelien Domont" userId="6da7715ce44349b3" providerId="LiveId" clId="{AABA1416-4740-4FEA-A91C-A3DACBE38F86}" dt="2023-11-03T04:51:04.956" v="6613" actId="790"/>
          <ac:spMkLst>
            <pc:docMk/>
            <pc:sldMk cId="3871908814" sldId="2559"/>
            <ac:spMk id="48" creationId="{DFEBF05B-CA8E-74E9-DCFB-6D9F37636EE2}"/>
          </ac:spMkLst>
        </pc:spChg>
        <pc:spChg chg="add mod">
          <ac:chgData name="Aurelien Domont" userId="6da7715ce44349b3" providerId="LiveId" clId="{AABA1416-4740-4FEA-A91C-A3DACBE38F86}" dt="2023-11-03T04:51:04.957" v="6614" actId="790"/>
          <ac:spMkLst>
            <pc:docMk/>
            <pc:sldMk cId="3871908814" sldId="2559"/>
            <ac:spMk id="49" creationId="{0CEF9C05-260A-5E8E-627D-D59E2819E7F0}"/>
          </ac:spMkLst>
        </pc:spChg>
        <pc:spChg chg="add mod">
          <ac:chgData name="Aurelien Domont" userId="6da7715ce44349b3" providerId="LiveId" clId="{AABA1416-4740-4FEA-A91C-A3DACBE38F86}" dt="2023-11-03T04:51:04.958" v="6615" actId="790"/>
          <ac:spMkLst>
            <pc:docMk/>
            <pc:sldMk cId="3871908814" sldId="2559"/>
            <ac:spMk id="50" creationId="{C0000968-055A-1E02-E6DE-54FD8132B19D}"/>
          </ac:spMkLst>
        </pc:spChg>
        <pc:spChg chg="add mod">
          <ac:chgData name="Aurelien Domont" userId="6da7715ce44349b3" providerId="LiveId" clId="{AABA1416-4740-4FEA-A91C-A3DACBE38F86}" dt="2023-11-03T04:51:04.959" v="6616" actId="790"/>
          <ac:spMkLst>
            <pc:docMk/>
            <pc:sldMk cId="3871908814" sldId="2559"/>
            <ac:spMk id="51" creationId="{B9E1C5D4-2371-B762-88DC-871DBD07BAF8}"/>
          </ac:spMkLst>
        </pc:spChg>
        <pc:spChg chg="add mod">
          <ac:chgData name="Aurelien Domont" userId="6da7715ce44349b3" providerId="LiveId" clId="{AABA1416-4740-4FEA-A91C-A3DACBE38F86}" dt="2023-11-03T04:51:04.963" v="6619" actId="139"/>
          <ac:spMkLst>
            <pc:docMk/>
            <pc:sldMk cId="3871908814" sldId="2559"/>
            <ac:spMk id="52" creationId="{E68E3337-3CAB-5867-805E-B494A4F01F7C}"/>
          </ac:spMkLst>
        </pc:spChg>
        <pc:spChg chg="add del mod modVis">
          <ac:chgData name="Aurelien Domont" userId="6da7715ce44349b3" providerId="LiveId" clId="{AABA1416-4740-4FEA-A91C-A3DACBE38F86}" dt="2023-11-03T01:43:50.392" v="955"/>
          <ac:spMkLst>
            <pc:docMk/>
            <pc:sldMk cId="3871908814" sldId="2559"/>
            <ac:spMk id="53" creationId="{CAFB3F9F-2352-308E-4062-5103680AA743}"/>
          </ac:spMkLst>
        </pc:spChg>
        <pc:spChg chg="add del mod modVis">
          <ac:chgData name="Aurelien Domont" userId="6da7715ce44349b3" providerId="LiveId" clId="{AABA1416-4740-4FEA-A91C-A3DACBE38F86}" dt="2023-11-03T01:43:51.917" v="988"/>
          <ac:spMkLst>
            <pc:docMk/>
            <pc:sldMk cId="3871908814" sldId="2559"/>
            <ac:spMk id="54" creationId="{F7C84C6C-9134-0F15-6AE7-2D152EAD1D1B}"/>
          </ac:spMkLst>
        </pc:spChg>
        <pc:spChg chg="add del mod modVis">
          <ac:chgData name="Aurelien Domont" userId="6da7715ce44349b3" providerId="LiveId" clId="{AABA1416-4740-4FEA-A91C-A3DACBE38F86}" dt="2023-11-03T01:43:53.945" v="1025"/>
          <ac:spMkLst>
            <pc:docMk/>
            <pc:sldMk cId="3871908814" sldId="2559"/>
            <ac:spMk id="55" creationId="{5DD41D60-56B6-9191-C7DF-156B38CDD424}"/>
          </ac:spMkLst>
        </pc:spChg>
        <pc:spChg chg="add del mod modVis">
          <ac:chgData name="Aurelien Domont" userId="6da7715ce44349b3" providerId="LiveId" clId="{AABA1416-4740-4FEA-A91C-A3DACBE38F86}" dt="2023-11-03T02:22:17.538" v="2862"/>
          <ac:spMkLst>
            <pc:docMk/>
            <pc:sldMk cId="3871908814" sldId="2559"/>
            <ac:spMk id="56" creationId="{4D6DAF76-649F-3CBD-9A54-A2ECE09B74AB}"/>
          </ac:spMkLst>
        </pc:spChg>
        <pc:spChg chg="add del mod modVis">
          <ac:chgData name="Aurelien Domont" userId="6da7715ce44349b3" providerId="LiveId" clId="{AABA1416-4740-4FEA-A91C-A3DACBE38F86}" dt="2023-11-03T03:22:51.911" v="4767"/>
          <ac:spMkLst>
            <pc:docMk/>
            <pc:sldMk cId="3871908814" sldId="2559"/>
            <ac:spMk id="57" creationId="{9B88AF3B-0D36-DBD2-B64D-9E3B276184B1}"/>
          </ac:spMkLst>
        </pc:spChg>
        <pc:spChg chg="add del mod modVis">
          <ac:chgData name="Aurelien Domont" userId="6da7715ce44349b3" providerId="LiveId" clId="{AABA1416-4740-4FEA-A91C-A3DACBE38F86}" dt="2023-11-03T03:22:52.775" v="4796"/>
          <ac:spMkLst>
            <pc:docMk/>
            <pc:sldMk cId="3871908814" sldId="2559"/>
            <ac:spMk id="58" creationId="{5C27D74B-9DD4-D77B-6526-EF264A4FF1C0}"/>
          </ac:spMkLst>
        </pc:spChg>
        <pc:spChg chg="add del mod modVis">
          <ac:chgData name="Aurelien Domont" userId="6da7715ce44349b3" providerId="LiveId" clId="{AABA1416-4740-4FEA-A91C-A3DACBE38F86}" dt="2023-11-03T03:22:54.863" v="4824"/>
          <ac:spMkLst>
            <pc:docMk/>
            <pc:sldMk cId="3871908814" sldId="2559"/>
            <ac:spMk id="59" creationId="{9893478E-670D-CBB8-5F3C-866860F28477}"/>
          </ac:spMkLst>
        </pc:spChg>
        <pc:grpChg chg="add mod ord">
          <ac:chgData name="Aurelien Domont" userId="6da7715ce44349b3" providerId="LiveId" clId="{AABA1416-4740-4FEA-A91C-A3DACBE38F86}" dt="2023-11-03T01:30:45.452" v="523"/>
          <ac:grpSpMkLst>
            <pc:docMk/>
            <pc:sldMk cId="3871908814" sldId="2559"/>
            <ac:grpSpMk id="20" creationId="{F346964D-A932-05EB-E307-5DE6E76C6ACB}"/>
          </ac:grpSpMkLst>
        </pc:grpChg>
        <pc:grpChg chg="add mod ord">
          <ac:chgData name="Aurelien Domont" userId="6da7715ce44349b3" providerId="LiveId" clId="{AABA1416-4740-4FEA-A91C-A3DACBE38F86}" dt="2023-11-03T01:30:45.452" v="525"/>
          <ac:grpSpMkLst>
            <pc:docMk/>
            <pc:sldMk cId="3871908814" sldId="2559"/>
            <ac:grpSpMk id="23" creationId="{7234FE23-742D-5BB9-0223-ED4E0E1FFEFE}"/>
          </ac:grpSpMkLst>
        </pc:grpChg>
        <pc:grpChg chg="add del mod">
          <ac:chgData name="Aurelien Domont" userId="6da7715ce44349b3" providerId="LiveId" clId="{AABA1416-4740-4FEA-A91C-A3DACBE38F86}" dt="2023-11-03T01:31:50.603" v="565" actId="165"/>
          <ac:grpSpMkLst>
            <pc:docMk/>
            <pc:sldMk cId="3871908814" sldId="2559"/>
            <ac:grpSpMk id="30" creationId="{72D78C78-96C8-CD06-DC4C-CB7B34E03CA9}"/>
          </ac:grpSpMkLst>
        </pc:grpChg>
        <pc:graphicFrameChg chg="add mod ord modVis replST">
          <ac:chgData name="Aurelien Domont" userId="6da7715ce44349b3" providerId="LiveId" clId="{AABA1416-4740-4FEA-A91C-A3DACBE38F86}" dt="2023-11-03T05:19:10.274" v="10961"/>
          <ac:graphicFrameMkLst>
            <pc:docMk/>
            <pc:sldMk cId="3871908814" sldId="2559"/>
            <ac:graphicFrameMk id="6" creationId="{778C851D-18CB-71FD-A9DF-00B73F828263}"/>
          </ac:graphicFrameMkLst>
        </pc:graphicFrameChg>
        <pc:graphicFrameChg chg="add del mod replST">
          <ac:chgData name="Aurelien Domont" userId="6da7715ce44349b3" providerId="LiveId" clId="{AABA1416-4740-4FEA-A91C-A3DACBE38F86}" dt="2023-11-03T01:30:45.405" v="493"/>
          <ac:graphicFrameMkLst>
            <pc:docMk/>
            <pc:sldMk cId="3871908814" sldId="2559"/>
            <ac:graphicFrameMk id="7" creationId="{15181D71-7A53-478C-C948-FAE0E11B7D4C}"/>
          </ac:graphicFrameMkLst>
        </pc:graphicFrameChg>
        <pc:graphicFrameChg chg="add del mod ord replST">
          <ac:chgData name="Aurelien Domont" userId="6da7715ce44349b3" providerId="LiveId" clId="{AABA1416-4740-4FEA-A91C-A3DACBE38F86}" dt="2023-11-03T01:31:18.624" v="556"/>
          <ac:graphicFrameMkLst>
            <pc:docMk/>
            <pc:sldMk cId="3871908814" sldId="2559"/>
            <ac:graphicFrameMk id="29" creationId="{A2E13CA6-0689-4DBE-83AF-F27D53D487FD}"/>
          </ac:graphicFrameMkLst>
        </pc:graphicFrameChg>
        <pc:cxnChg chg="add del mod ord replST">
          <ac:chgData name="Aurelien Domont" userId="6da7715ce44349b3" providerId="LiveId" clId="{AABA1416-4740-4FEA-A91C-A3DACBE38F86}" dt="2023-11-03T01:31:18.608" v="542"/>
          <ac:cxnSpMkLst>
            <pc:docMk/>
            <pc:sldMk cId="3871908814" sldId="2559"/>
            <ac:cxnSpMk id="8" creationId="{FD6FD854-41CC-8266-BD03-66950FB20543}"/>
          </ac:cxnSpMkLst>
        </pc:cxnChg>
        <pc:cxnChg chg="mod">
          <ac:chgData name="Aurelien Domont" userId="6da7715ce44349b3" providerId="LiveId" clId="{AABA1416-4740-4FEA-A91C-A3DACBE38F86}" dt="2023-11-03T01:30:44.728" v="197"/>
          <ac:cxnSpMkLst>
            <pc:docMk/>
            <pc:sldMk cId="3871908814" sldId="2559"/>
            <ac:cxnSpMk id="21" creationId="{310A6DC0-8A8E-9B5B-797A-235BBDC55651}"/>
          </ac:cxnSpMkLst>
        </pc:cxnChg>
        <pc:cxnChg chg="mod">
          <ac:chgData name="Aurelien Domont" userId="6da7715ce44349b3" providerId="LiveId" clId="{AABA1416-4740-4FEA-A91C-A3DACBE38F86}" dt="2023-11-03T01:30:44.728" v="197"/>
          <ac:cxnSpMkLst>
            <pc:docMk/>
            <pc:sldMk cId="3871908814" sldId="2559"/>
            <ac:cxnSpMk id="24" creationId="{AE3D1C22-CB5E-F158-D2C3-33535E75E497}"/>
          </ac:cxnSpMkLst>
        </pc:cxnChg>
        <pc:cxnChg chg="add mod ord">
          <ac:chgData name="Aurelien Domont" userId="6da7715ce44349b3" providerId="LiveId" clId="{AABA1416-4740-4FEA-A91C-A3DACBE38F86}" dt="2023-11-03T01:30:45.452" v="527"/>
          <ac:cxnSpMkLst>
            <pc:docMk/>
            <pc:sldMk cId="3871908814" sldId="2559"/>
            <ac:cxnSpMk id="26" creationId="{EFA8D06F-3DCC-7731-801E-82BF97521AA1}"/>
          </ac:cxnSpMkLst>
        </pc:cxnChg>
      </pc:sldChg>
      <pc:sldChg chg="addSp delSp modSp new add mod modNotes">
        <pc:chgData name="Aurelien Domont" userId="6da7715ce44349b3" providerId="LiveId" clId="{AABA1416-4740-4FEA-A91C-A3DACBE38F86}" dt="2023-11-03T05:33:17.822" v="11567" actId="1035"/>
        <pc:sldMkLst>
          <pc:docMk/>
          <pc:sldMk cId="862292938" sldId="2560"/>
        </pc:sldMkLst>
        <pc:spChg chg="mod">
          <ac:chgData name="Aurelien Domont" userId="6da7715ce44349b3" providerId="LiveId" clId="{AABA1416-4740-4FEA-A91C-A3DACBE38F86}" dt="2023-11-03T05:26:25.958" v="11271" actId="948"/>
          <ac:spMkLst>
            <pc:docMk/>
            <pc:sldMk cId="862292938" sldId="2560"/>
            <ac:spMk id="2" creationId="{F7C4AEFD-F24A-61C6-413F-137EBECACF93}"/>
          </ac:spMkLst>
        </pc:spChg>
        <pc:spChg chg="mod">
          <ac:chgData name="Aurelien Domont" userId="6da7715ce44349b3" providerId="LiveId" clId="{AABA1416-4740-4FEA-A91C-A3DACBE38F86}" dt="2023-11-03T02:22:16.251" v="2506" actId="947"/>
          <ac:spMkLst>
            <pc:docMk/>
            <pc:sldMk cId="862292938" sldId="2560"/>
            <ac:spMk id="3" creationId="{39847094-579D-C5BD-0A71-2756F31EA7A0}"/>
          </ac:spMkLst>
        </pc:spChg>
        <pc:spChg chg="mod">
          <ac:chgData name="Aurelien Domont" userId="6da7715ce44349b3" providerId="LiveId" clId="{AABA1416-4740-4FEA-A91C-A3DACBE38F86}" dt="2023-11-03T02:22:16.251" v="2508" actId="947"/>
          <ac:spMkLst>
            <pc:docMk/>
            <pc:sldMk cId="862292938" sldId="2560"/>
            <ac:spMk id="4" creationId="{52325186-E314-A018-A5A0-823642F15CEE}"/>
          </ac:spMkLst>
        </pc:spChg>
        <pc:spChg chg="add del mod modVis">
          <ac:chgData name="Aurelien Domont" userId="6da7715ce44349b3" providerId="LiveId" clId="{AABA1416-4740-4FEA-A91C-A3DACBE38F86}" dt="2023-11-03T01:45:42.642" v="1058"/>
          <ac:spMkLst>
            <pc:docMk/>
            <pc:sldMk cId="862292938" sldId="2560"/>
            <ac:spMk id="5" creationId="{10E27BB0-22B6-C15A-37DA-8272EA8763F3}"/>
          </ac:spMkLst>
        </pc:spChg>
        <pc:spChg chg="mod">
          <ac:chgData name="Aurelien Domont" userId="6da7715ce44349b3" providerId="LiveId" clId="{AABA1416-4740-4FEA-A91C-A3DACBE38F86}" dt="2023-11-03T04:51:05.033" v="6676" actId="790"/>
          <ac:spMkLst>
            <pc:docMk/>
            <pc:sldMk cId="862292938" sldId="2560"/>
            <ac:spMk id="5" creationId="{5FA9EA6E-E3D8-4ED7-3078-D724E5E1E4CE}"/>
          </ac:spMkLst>
        </pc:spChg>
        <pc:spChg chg="add del mod modVis">
          <ac:chgData name="Aurelien Domont" userId="6da7715ce44349b3" providerId="LiveId" clId="{AABA1416-4740-4FEA-A91C-A3DACBE38F86}" dt="2023-11-03T01:45:57.647" v="1111"/>
          <ac:spMkLst>
            <pc:docMk/>
            <pc:sldMk cId="862292938" sldId="2560"/>
            <ac:spMk id="7" creationId="{195D0520-CFBD-7D95-3AA2-AD431C11ED84}"/>
          </ac:spMkLst>
        </pc:spChg>
        <pc:spChg chg="add del mod modVis">
          <ac:chgData name="Aurelien Domont" userId="6da7715ce44349b3" providerId="LiveId" clId="{AABA1416-4740-4FEA-A91C-A3DACBE38F86}" dt="2023-11-03T05:26:06.406" v="11114"/>
          <ac:spMkLst>
            <pc:docMk/>
            <pc:sldMk cId="862292938" sldId="2560"/>
            <ac:spMk id="7" creationId="{B92E7993-C521-DEC1-3114-1D14DA48E644}"/>
          </ac:spMkLst>
        </pc:spChg>
        <pc:spChg chg="add del mod modVis">
          <ac:chgData name="Aurelien Domont" userId="6da7715ce44349b3" providerId="LiveId" clId="{AABA1416-4740-4FEA-A91C-A3DACBE38F86}" dt="2023-11-03T05:26:11.811" v="11176"/>
          <ac:spMkLst>
            <pc:docMk/>
            <pc:sldMk cId="862292938" sldId="2560"/>
            <ac:spMk id="8" creationId="{26F1647C-C4A5-6DF8-FDC6-AD9BB5FBA6B1}"/>
          </ac:spMkLst>
        </pc:spChg>
        <pc:spChg chg="add del mod modVis">
          <ac:chgData name="Aurelien Domont" userId="6da7715ce44349b3" providerId="LiveId" clId="{AABA1416-4740-4FEA-A91C-A3DACBE38F86}" dt="2023-11-03T01:45:58.290" v="1139"/>
          <ac:spMkLst>
            <pc:docMk/>
            <pc:sldMk cId="862292938" sldId="2560"/>
            <ac:spMk id="8" creationId="{6AEE4C5B-2FCC-8C20-4D70-05D157ACDAB3}"/>
          </ac:spMkLst>
        </pc:spChg>
        <pc:spChg chg="add del mod modVis">
          <ac:chgData name="Aurelien Domont" userId="6da7715ce44349b3" providerId="LiveId" clId="{AABA1416-4740-4FEA-A91C-A3DACBE38F86}" dt="2023-11-03T01:46:07.512" v="1167"/>
          <ac:spMkLst>
            <pc:docMk/>
            <pc:sldMk cId="862292938" sldId="2560"/>
            <ac:spMk id="9" creationId="{5C4CF744-77D2-2504-36DF-0A739AD6841B}"/>
          </ac:spMkLst>
        </pc:spChg>
        <pc:spChg chg="add del mod modVis">
          <ac:chgData name="Aurelien Domont" userId="6da7715ce44349b3" providerId="LiveId" clId="{AABA1416-4740-4FEA-A91C-A3DACBE38F86}" dt="2023-11-03T05:26:13.318" v="11210"/>
          <ac:spMkLst>
            <pc:docMk/>
            <pc:sldMk cId="862292938" sldId="2560"/>
            <ac:spMk id="9" creationId="{94FE0FE2-8DA2-5926-A683-4A5BC077997A}"/>
          </ac:spMkLst>
        </pc:spChg>
        <pc:spChg chg="add del mod modVis">
          <ac:chgData name="Aurelien Domont" userId="6da7715ce44349b3" providerId="LiveId" clId="{AABA1416-4740-4FEA-A91C-A3DACBE38F86}" dt="2023-11-03T05:26:18.708" v="11239"/>
          <ac:spMkLst>
            <pc:docMk/>
            <pc:sldMk cId="862292938" sldId="2560"/>
            <ac:spMk id="10" creationId="{1F3C952B-6F7E-64E3-7AA5-9095843C8219}"/>
          </ac:spMkLst>
        </pc:spChg>
        <pc:spChg chg="add del mod modVis">
          <ac:chgData name="Aurelien Domont" userId="6da7715ce44349b3" providerId="LiveId" clId="{AABA1416-4740-4FEA-A91C-A3DACBE38F86}" dt="2023-11-03T01:46:10.323" v="1199"/>
          <ac:spMkLst>
            <pc:docMk/>
            <pc:sldMk cId="862292938" sldId="2560"/>
            <ac:spMk id="10" creationId="{C632B4E8-E4BF-6131-7D39-12B679EFB4BB}"/>
          </ac:spMkLst>
        </pc:spChg>
        <pc:spChg chg="add del mod modVis">
          <ac:chgData name="Aurelien Domont" userId="6da7715ce44349b3" providerId="LiveId" clId="{AABA1416-4740-4FEA-A91C-A3DACBE38F86}" dt="2023-11-03T05:26:19.368" v="11267"/>
          <ac:spMkLst>
            <pc:docMk/>
            <pc:sldMk cId="862292938" sldId="2560"/>
            <ac:spMk id="11" creationId="{3D294D6D-C729-D827-98FE-4497B46A94B7}"/>
          </ac:spMkLst>
        </pc:spChg>
        <pc:spChg chg="add del mod modVis">
          <ac:chgData name="Aurelien Domont" userId="6da7715ce44349b3" providerId="LiveId" clId="{AABA1416-4740-4FEA-A91C-A3DACBE38F86}" dt="2023-11-03T01:46:11.328" v="1231"/>
          <ac:spMkLst>
            <pc:docMk/>
            <pc:sldMk cId="862292938" sldId="2560"/>
            <ac:spMk id="11" creationId="{B5718F2B-CD62-F4FC-A377-8C7E386A5AE3}"/>
          </ac:spMkLst>
        </pc:spChg>
        <pc:spChg chg="add del mod modVis">
          <ac:chgData name="Aurelien Domont" userId="6da7715ce44349b3" providerId="LiveId" clId="{AABA1416-4740-4FEA-A91C-A3DACBE38F86}" dt="2023-11-03T01:46:12.662" v="1262"/>
          <ac:spMkLst>
            <pc:docMk/>
            <pc:sldMk cId="862292938" sldId="2560"/>
            <ac:spMk id="12" creationId="{294343F4-2DC4-A1B5-B403-2B1B28A31A46}"/>
          </ac:spMkLst>
        </pc:spChg>
        <pc:spChg chg="add del mod modVis">
          <ac:chgData name="Aurelien Domont" userId="6da7715ce44349b3" providerId="LiveId" clId="{AABA1416-4740-4FEA-A91C-A3DACBE38F86}" dt="2023-11-03T05:26:25.989" v="11295"/>
          <ac:spMkLst>
            <pc:docMk/>
            <pc:sldMk cId="862292938" sldId="2560"/>
            <ac:spMk id="12" creationId="{3C0B7EC6-B4CD-13D0-8B80-784C1486D313}"/>
          </ac:spMkLst>
        </pc:spChg>
        <pc:spChg chg="add del mod modVis">
          <ac:chgData name="Aurelien Domont" userId="6da7715ce44349b3" providerId="LiveId" clId="{AABA1416-4740-4FEA-A91C-A3DACBE38F86}" dt="2023-11-03T01:46:16.684" v="1309"/>
          <ac:spMkLst>
            <pc:docMk/>
            <pc:sldMk cId="862292938" sldId="2560"/>
            <ac:spMk id="13" creationId="{61948404-823E-639F-F660-AA0C873F9335}"/>
          </ac:spMkLst>
        </pc:spChg>
        <pc:spChg chg="add del mod modVis">
          <ac:chgData name="Aurelien Domont" userId="6da7715ce44349b3" providerId="LiveId" clId="{AABA1416-4740-4FEA-A91C-A3DACBE38F86}" dt="2023-11-03T01:46:18.490" v="1338"/>
          <ac:spMkLst>
            <pc:docMk/>
            <pc:sldMk cId="862292938" sldId="2560"/>
            <ac:spMk id="14" creationId="{A3E23C41-D36F-AFF0-7C60-6EA3B36E5D4B}"/>
          </ac:spMkLst>
        </pc:spChg>
        <pc:spChg chg="add del mod modVis">
          <ac:chgData name="Aurelien Domont" userId="6da7715ce44349b3" providerId="LiveId" clId="{AABA1416-4740-4FEA-A91C-A3DACBE38F86}" dt="2023-11-03T01:46:21.366" v="1369"/>
          <ac:spMkLst>
            <pc:docMk/>
            <pc:sldMk cId="862292938" sldId="2560"/>
            <ac:spMk id="15" creationId="{4853C2E4-A678-EBC6-35CB-69023092305E}"/>
          </ac:spMkLst>
        </pc:spChg>
        <pc:spChg chg="add del mod modVis">
          <ac:chgData name="Aurelien Domont" userId="6da7715ce44349b3" providerId="LiveId" clId="{AABA1416-4740-4FEA-A91C-A3DACBE38F86}" dt="2023-11-03T01:46:28.765" v="1398"/>
          <ac:spMkLst>
            <pc:docMk/>
            <pc:sldMk cId="862292938" sldId="2560"/>
            <ac:spMk id="16" creationId="{542656DB-E84D-9874-AB3B-29E3CF0E04F7}"/>
          </ac:spMkLst>
        </pc:spChg>
        <pc:spChg chg="mod">
          <ac:chgData name="Aurelien Domont" userId="6da7715ce44349b3" providerId="LiveId" clId="{AABA1416-4740-4FEA-A91C-A3DACBE38F86}" dt="2023-11-03T05:32:24.746" v="11413" actId="20577"/>
          <ac:spMkLst>
            <pc:docMk/>
            <pc:sldMk cId="862292938" sldId="2560"/>
            <ac:spMk id="17" creationId="{3BF30535-1852-266A-AA62-8E1C596DDF4A}"/>
          </ac:spMkLst>
        </pc:spChg>
        <pc:spChg chg="add del mod modVis">
          <ac:chgData name="Aurelien Domont" userId="6da7715ce44349b3" providerId="LiveId" clId="{AABA1416-4740-4FEA-A91C-A3DACBE38F86}" dt="2023-11-03T01:46:30.526" v="1432"/>
          <ac:spMkLst>
            <pc:docMk/>
            <pc:sldMk cId="862292938" sldId="2560"/>
            <ac:spMk id="17" creationId="{4EB2B14A-0AAC-D674-F809-F8B3E04233F1}"/>
          </ac:spMkLst>
        </pc:spChg>
        <pc:spChg chg="add del mod modVis">
          <ac:chgData name="Aurelien Domont" userId="6da7715ce44349b3" providerId="LiveId" clId="{AABA1416-4740-4FEA-A91C-A3DACBE38F86}" dt="2023-11-03T01:46:31.407" v="1461"/>
          <ac:spMkLst>
            <pc:docMk/>
            <pc:sldMk cId="862292938" sldId="2560"/>
            <ac:spMk id="18" creationId="{2FFDA90F-CBF8-D21D-282F-FBDBC51E28A9}"/>
          </ac:spMkLst>
        </pc:spChg>
        <pc:spChg chg="add del mod">
          <ac:chgData name="Aurelien Domont" userId="6da7715ce44349b3" providerId="LiveId" clId="{AABA1416-4740-4FEA-A91C-A3DACBE38F86}" dt="2023-11-03T05:32:28.028" v="11414" actId="478"/>
          <ac:spMkLst>
            <pc:docMk/>
            <pc:sldMk cId="862292938" sldId="2560"/>
            <ac:spMk id="18" creationId="{CC551801-0C98-5B5B-C5CB-76D9AC483D6E}"/>
          </ac:spMkLst>
        </pc:spChg>
        <pc:spChg chg="add del mod modVis">
          <ac:chgData name="Aurelien Domont" userId="6da7715ce44349b3" providerId="LiveId" clId="{AABA1416-4740-4FEA-A91C-A3DACBE38F86}" dt="2023-11-03T01:46:53.356" v="1492"/>
          <ac:spMkLst>
            <pc:docMk/>
            <pc:sldMk cId="862292938" sldId="2560"/>
            <ac:spMk id="19" creationId="{303B77A5-0C29-0296-770E-C7E48FED22BD}"/>
          </ac:spMkLst>
        </pc:spChg>
        <pc:spChg chg="add del mod modVis">
          <ac:chgData name="Aurelien Domont" userId="6da7715ce44349b3" providerId="LiveId" clId="{AABA1416-4740-4FEA-A91C-A3DACBE38F86}" dt="2023-11-03T01:47:01.271" v="1521"/>
          <ac:spMkLst>
            <pc:docMk/>
            <pc:sldMk cId="862292938" sldId="2560"/>
            <ac:spMk id="20" creationId="{DB175542-0FA0-F755-C0EC-F1924237E1D2}"/>
          </ac:spMkLst>
        </pc:spChg>
        <pc:spChg chg="add del mod modVis">
          <ac:chgData name="Aurelien Domont" userId="6da7715ce44349b3" providerId="LiveId" clId="{AABA1416-4740-4FEA-A91C-A3DACBE38F86}" dt="2023-11-03T01:47:02.716" v="1549"/>
          <ac:spMkLst>
            <pc:docMk/>
            <pc:sldMk cId="862292938" sldId="2560"/>
            <ac:spMk id="21" creationId="{4F3C4858-6A3A-3BFA-2AF5-5B772EECB9C4}"/>
          </ac:spMkLst>
        </pc:spChg>
        <pc:spChg chg="add del mod modVis">
          <ac:chgData name="Aurelien Domont" userId="6da7715ce44349b3" providerId="LiveId" clId="{AABA1416-4740-4FEA-A91C-A3DACBE38F86}" dt="2023-11-03T01:47:09.878" v="1578"/>
          <ac:spMkLst>
            <pc:docMk/>
            <pc:sldMk cId="862292938" sldId="2560"/>
            <ac:spMk id="22" creationId="{5AE03556-6D8E-F611-000E-90439E4B0591}"/>
          </ac:spMkLst>
        </pc:spChg>
        <pc:spChg chg="add del mod modVis">
          <ac:chgData name="Aurelien Domont" userId="6da7715ce44349b3" providerId="LiveId" clId="{AABA1416-4740-4FEA-A91C-A3DACBE38F86}" dt="2023-11-03T01:47:11.341" v="1606"/>
          <ac:spMkLst>
            <pc:docMk/>
            <pc:sldMk cId="862292938" sldId="2560"/>
            <ac:spMk id="23" creationId="{4065D328-C006-D46C-ADF0-3041542BD871}"/>
          </ac:spMkLst>
        </pc:spChg>
        <pc:spChg chg="add del mod modVis">
          <ac:chgData name="Aurelien Domont" userId="6da7715ce44349b3" providerId="LiveId" clId="{AABA1416-4740-4FEA-A91C-A3DACBE38F86}" dt="2023-11-03T01:47:49.272" v="1642"/>
          <ac:spMkLst>
            <pc:docMk/>
            <pc:sldMk cId="862292938" sldId="2560"/>
            <ac:spMk id="24" creationId="{A3BDF33F-E440-4551-8286-CB67EF8C3493}"/>
          </ac:spMkLst>
        </pc:spChg>
        <pc:spChg chg="add del mod modVis">
          <ac:chgData name="Aurelien Domont" userId="6da7715ce44349b3" providerId="LiveId" clId="{AABA1416-4740-4FEA-A91C-A3DACBE38F86}" dt="2023-11-03T01:48:05.269" v="1670"/>
          <ac:spMkLst>
            <pc:docMk/>
            <pc:sldMk cId="862292938" sldId="2560"/>
            <ac:spMk id="25" creationId="{C8CF1F0F-E45D-F611-0633-A370286E2D26}"/>
          </ac:spMkLst>
        </pc:spChg>
        <pc:spChg chg="add del mod modVis">
          <ac:chgData name="Aurelien Domont" userId="6da7715ce44349b3" providerId="LiveId" clId="{AABA1416-4740-4FEA-A91C-A3DACBE38F86}" dt="2023-11-03T01:48:09.227" v="1698"/>
          <ac:spMkLst>
            <pc:docMk/>
            <pc:sldMk cId="862292938" sldId="2560"/>
            <ac:spMk id="26" creationId="{7553079D-C979-DC59-909B-412860FA1EB5}"/>
          </ac:spMkLst>
        </pc:spChg>
        <pc:spChg chg="add del mod modVis">
          <ac:chgData name="Aurelien Domont" userId="6da7715ce44349b3" providerId="LiveId" clId="{AABA1416-4740-4FEA-A91C-A3DACBE38F86}" dt="2023-11-03T01:48:10.060" v="1729"/>
          <ac:spMkLst>
            <pc:docMk/>
            <pc:sldMk cId="862292938" sldId="2560"/>
            <ac:spMk id="27" creationId="{DBA9B841-F687-BC0C-178B-A81FF4A9DE02}"/>
          </ac:spMkLst>
        </pc:spChg>
        <pc:spChg chg="add del mod modVis">
          <ac:chgData name="Aurelien Domont" userId="6da7715ce44349b3" providerId="LiveId" clId="{AABA1416-4740-4FEA-A91C-A3DACBE38F86}" dt="2023-11-03T01:48:19.157" v="1758"/>
          <ac:spMkLst>
            <pc:docMk/>
            <pc:sldMk cId="862292938" sldId="2560"/>
            <ac:spMk id="28" creationId="{D7CD4F00-C4BC-2622-0043-D74F496E3D7B}"/>
          </ac:spMkLst>
        </pc:spChg>
        <pc:spChg chg="add del mod modVis">
          <ac:chgData name="Aurelien Domont" userId="6da7715ce44349b3" providerId="LiveId" clId="{AABA1416-4740-4FEA-A91C-A3DACBE38F86}" dt="2023-11-03T01:48:20.884" v="1787"/>
          <ac:spMkLst>
            <pc:docMk/>
            <pc:sldMk cId="862292938" sldId="2560"/>
            <ac:spMk id="29" creationId="{C74AB48C-9F88-ECCB-3D74-F751386250CF}"/>
          </ac:spMkLst>
        </pc:spChg>
        <pc:spChg chg="add del mod modVis">
          <ac:chgData name="Aurelien Domont" userId="6da7715ce44349b3" providerId="LiveId" clId="{AABA1416-4740-4FEA-A91C-A3DACBE38F86}" dt="2023-11-03T01:48:21.814" v="1815"/>
          <ac:spMkLst>
            <pc:docMk/>
            <pc:sldMk cId="862292938" sldId="2560"/>
            <ac:spMk id="30" creationId="{1505F08A-6C2C-237B-0264-724DC4430A34}"/>
          </ac:spMkLst>
        </pc:spChg>
        <pc:spChg chg="mod">
          <ac:chgData name="Aurelien Domont" userId="6da7715ce44349b3" providerId="LiveId" clId="{AABA1416-4740-4FEA-A91C-A3DACBE38F86}" dt="2023-11-03T04:51:04.977" v="6622" actId="790"/>
          <ac:spMkLst>
            <pc:docMk/>
            <pc:sldMk cId="862292938" sldId="2560"/>
            <ac:spMk id="32" creationId="{507E91AB-4727-2A30-2D87-4F53F2D30E6E}"/>
          </ac:spMkLst>
        </pc:spChg>
        <pc:spChg chg="mod">
          <ac:chgData name="Aurelien Domont" userId="6da7715ce44349b3" providerId="LiveId" clId="{AABA1416-4740-4FEA-A91C-A3DACBE38F86}" dt="2023-11-03T04:51:04.978" v="6623" actId="790"/>
          <ac:spMkLst>
            <pc:docMk/>
            <pc:sldMk cId="862292938" sldId="2560"/>
            <ac:spMk id="33" creationId="{864A878F-3035-4BF9-86C1-4CBC5C958D28}"/>
          </ac:spMkLst>
        </pc:spChg>
        <pc:spChg chg="mod">
          <ac:chgData name="Aurelien Domont" userId="6da7715ce44349b3" providerId="LiveId" clId="{AABA1416-4740-4FEA-A91C-A3DACBE38F86}" dt="2023-11-03T04:51:04.979" v="6624" actId="790"/>
          <ac:spMkLst>
            <pc:docMk/>
            <pc:sldMk cId="862292938" sldId="2560"/>
            <ac:spMk id="34" creationId="{994CA33D-5029-C30F-279A-5AA73CDDF849}"/>
          </ac:spMkLst>
        </pc:spChg>
        <pc:spChg chg="mod">
          <ac:chgData name="Aurelien Domont" userId="6da7715ce44349b3" providerId="LiveId" clId="{AABA1416-4740-4FEA-A91C-A3DACBE38F86}" dt="2023-11-03T04:51:04.980" v="6625" actId="790"/>
          <ac:spMkLst>
            <pc:docMk/>
            <pc:sldMk cId="862292938" sldId="2560"/>
            <ac:spMk id="35" creationId="{90333B5F-C803-62E7-6B69-44702A54AFFC}"/>
          </ac:spMkLst>
        </pc:spChg>
        <pc:spChg chg="mod">
          <ac:chgData name="Aurelien Domont" userId="6da7715ce44349b3" providerId="LiveId" clId="{AABA1416-4740-4FEA-A91C-A3DACBE38F86}" dt="2023-11-03T04:51:04.981" v="6626" actId="790"/>
          <ac:spMkLst>
            <pc:docMk/>
            <pc:sldMk cId="862292938" sldId="2560"/>
            <ac:spMk id="36" creationId="{C5E260DC-65AB-70D6-7998-CF83EC790A79}"/>
          </ac:spMkLst>
        </pc:spChg>
        <pc:spChg chg="mod">
          <ac:chgData name="Aurelien Domont" userId="6da7715ce44349b3" providerId="LiveId" clId="{AABA1416-4740-4FEA-A91C-A3DACBE38F86}" dt="2023-11-03T04:51:04.983" v="6627" actId="790"/>
          <ac:spMkLst>
            <pc:docMk/>
            <pc:sldMk cId="862292938" sldId="2560"/>
            <ac:spMk id="37" creationId="{9B020927-995A-D507-4804-B4FC3B411ED8}"/>
          </ac:spMkLst>
        </pc:spChg>
        <pc:spChg chg="mod">
          <ac:chgData name="Aurelien Domont" userId="6da7715ce44349b3" providerId="LiveId" clId="{AABA1416-4740-4FEA-A91C-A3DACBE38F86}" dt="2023-11-03T04:51:04.984" v="6628" actId="790"/>
          <ac:spMkLst>
            <pc:docMk/>
            <pc:sldMk cId="862292938" sldId="2560"/>
            <ac:spMk id="38" creationId="{F8BD7E52-876E-08D4-8F54-5579BB0125EE}"/>
          </ac:spMkLst>
        </pc:spChg>
        <pc:spChg chg="mod">
          <ac:chgData name="Aurelien Domont" userId="6da7715ce44349b3" providerId="LiveId" clId="{AABA1416-4740-4FEA-A91C-A3DACBE38F86}" dt="2023-11-03T04:51:04.985" v="6629" actId="790"/>
          <ac:spMkLst>
            <pc:docMk/>
            <pc:sldMk cId="862292938" sldId="2560"/>
            <ac:spMk id="39" creationId="{34C2E997-304B-020C-D91A-E4F92750FF41}"/>
          </ac:spMkLst>
        </pc:spChg>
        <pc:spChg chg="mod">
          <ac:chgData name="Aurelien Domont" userId="6da7715ce44349b3" providerId="LiveId" clId="{AABA1416-4740-4FEA-A91C-A3DACBE38F86}" dt="2023-11-03T04:51:04.988" v="6632" actId="139"/>
          <ac:spMkLst>
            <pc:docMk/>
            <pc:sldMk cId="862292938" sldId="2560"/>
            <ac:spMk id="40" creationId="{63070B26-6A06-34C4-A224-A0D750EACEFA}"/>
          </ac:spMkLst>
        </pc:spChg>
        <pc:spChg chg="mod">
          <ac:chgData name="Aurelien Domont" userId="6da7715ce44349b3" providerId="LiveId" clId="{AABA1416-4740-4FEA-A91C-A3DACBE38F86}" dt="2023-11-03T04:51:04.990" v="6635" actId="139"/>
          <ac:spMkLst>
            <pc:docMk/>
            <pc:sldMk cId="862292938" sldId="2560"/>
            <ac:spMk id="41" creationId="{AFA21893-580B-81EF-C384-A5E978590C1D}"/>
          </ac:spMkLst>
        </pc:spChg>
        <pc:spChg chg="mod">
          <ac:chgData name="Aurelien Domont" userId="6da7715ce44349b3" providerId="LiveId" clId="{AABA1416-4740-4FEA-A91C-A3DACBE38F86}" dt="2023-11-03T04:51:04.993" v="6638" actId="139"/>
          <ac:spMkLst>
            <pc:docMk/>
            <pc:sldMk cId="862292938" sldId="2560"/>
            <ac:spMk id="42" creationId="{0D8AC8DE-4B3B-61AC-D899-32674575AB40}"/>
          </ac:spMkLst>
        </pc:spChg>
        <pc:spChg chg="mod">
          <ac:chgData name="Aurelien Domont" userId="6da7715ce44349b3" providerId="LiveId" clId="{AABA1416-4740-4FEA-A91C-A3DACBE38F86}" dt="2023-11-03T04:51:04.996" v="6641" actId="139"/>
          <ac:spMkLst>
            <pc:docMk/>
            <pc:sldMk cId="862292938" sldId="2560"/>
            <ac:spMk id="43" creationId="{793C8541-3CEB-40B1-D16E-7A6B113307C5}"/>
          </ac:spMkLst>
        </pc:spChg>
        <pc:spChg chg="mod">
          <ac:chgData name="Aurelien Domont" userId="6da7715ce44349b3" providerId="LiveId" clId="{AABA1416-4740-4FEA-A91C-A3DACBE38F86}" dt="2023-11-03T04:51:04.999" v="6644" actId="139"/>
          <ac:spMkLst>
            <pc:docMk/>
            <pc:sldMk cId="862292938" sldId="2560"/>
            <ac:spMk id="44" creationId="{80585AD6-28E0-83C0-69FD-C062B8D591A4}"/>
          </ac:spMkLst>
        </pc:spChg>
        <pc:spChg chg="mod">
          <ac:chgData name="Aurelien Domont" userId="6da7715ce44349b3" providerId="LiveId" clId="{AABA1416-4740-4FEA-A91C-A3DACBE38F86}" dt="2023-11-03T04:51:05.002" v="6647" actId="139"/>
          <ac:spMkLst>
            <pc:docMk/>
            <pc:sldMk cId="862292938" sldId="2560"/>
            <ac:spMk id="45" creationId="{0637A745-4A7A-A5B7-CB86-CF150183E26E}"/>
          </ac:spMkLst>
        </pc:spChg>
        <pc:spChg chg="mod">
          <ac:chgData name="Aurelien Domont" userId="6da7715ce44349b3" providerId="LiveId" clId="{AABA1416-4740-4FEA-A91C-A3DACBE38F86}" dt="2023-11-03T04:51:05.005" v="6650" actId="139"/>
          <ac:spMkLst>
            <pc:docMk/>
            <pc:sldMk cId="862292938" sldId="2560"/>
            <ac:spMk id="46" creationId="{86EAE97F-8C11-FCD2-66F4-299D20C7C460}"/>
          </ac:spMkLst>
        </pc:spChg>
        <pc:spChg chg="mod">
          <ac:chgData name="Aurelien Domont" userId="6da7715ce44349b3" providerId="LiveId" clId="{AABA1416-4740-4FEA-A91C-A3DACBE38F86}" dt="2023-11-03T04:51:05.008" v="6653" actId="139"/>
          <ac:spMkLst>
            <pc:docMk/>
            <pc:sldMk cId="862292938" sldId="2560"/>
            <ac:spMk id="47" creationId="{9B51F0D2-E5EC-26B7-23F1-3C8B2D26EE8C}"/>
          </ac:spMkLst>
        </pc:spChg>
        <pc:spChg chg="mod">
          <ac:chgData name="Aurelien Domont" userId="6da7715ce44349b3" providerId="LiveId" clId="{AABA1416-4740-4FEA-A91C-A3DACBE38F86}" dt="2023-11-03T04:51:05.009" v="6654" actId="790"/>
          <ac:spMkLst>
            <pc:docMk/>
            <pc:sldMk cId="862292938" sldId="2560"/>
            <ac:spMk id="48" creationId="{69C9BE43-6A0C-EF9E-918B-8B8D3BC80AB9}"/>
          </ac:spMkLst>
        </pc:spChg>
        <pc:spChg chg="mod">
          <ac:chgData name="Aurelien Domont" userId="6da7715ce44349b3" providerId="LiveId" clId="{AABA1416-4740-4FEA-A91C-A3DACBE38F86}" dt="2023-11-03T04:51:05.014" v="6659" actId="790"/>
          <ac:spMkLst>
            <pc:docMk/>
            <pc:sldMk cId="862292938" sldId="2560"/>
            <ac:spMk id="57" creationId="{7907C555-FAB0-20D5-3934-00A46C895920}"/>
          </ac:spMkLst>
        </pc:spChg>
        <pc:spChg chg="mod">
          <ac:chgData name="Aurelien Domont" userId="6da7715ce44349b3" providerId="LiveId" clId="{AABA1416-4740-4FEA-A91C-A3DACBE38F86}" dt="2023-11-03T04:51:05.010" v="6655" actId="790"/>
          <ac:spMkLst>
            <pc:docMk/>
            <pc:sldMk cId="862292938" sldId="2560"/>
            <ac:spMk id="58" creationId="{2CE29E14-33B4-9051-D4A2-8C7D5421F1FB}"/>
          </ac:spMkLst>
        </pc:spChg>
        <pc:spChg chg="mod">
          <ac:chgData name="Aurelien Domont" userId="6da7715ce44349b3" providerId="LiveId" clId="{AABA1416-4740-4FEA-A91C-A3DACBE38F86}" dt="2023-11-03T04:51:05.011" v="6656" actId="790"/>
          <ac:spMkLst>
            <pc:docMk/>
            <pc:sldMk cId="862292938" sldId="2560"/>
            <ac:spMk id="59" creationId="{93E11ACC-59C0-E37B-CB03-20447D22BF0E}"/>
          </ac:spMkLst>
        </pc:spChg>
        <pc:spChg chg="mod">
          <ac:chgData name="Aurelien Domont" userId="6da7715ce44349b3" providerId="LiveId" clId="{AABA1416-4740-4FEA-A91C-A3DACBE38F86}" dt="2023-11-03T04:51:05.012" v="6657" actId="790"/>
          <ac:spMkLst>
            <pc:docMk/>
            <pc:sldMk cId="862292938" sldId="2560"/>
            <ac:spMk id="60" creationId="{47FA06ED-3EBC-63BC-2B09-2FCE926CBB8B}"/>
          </ac:spMkLst>
        </pc:spChg>
        <pc:spChg chg="mod">
          <ac:chgData name="Aurelien Domont" userId="6da7715ce44349b3" providerId="LiveId" clId="{AABA1416-4740-4FEA-A91C-A3DACBE38F86}" dt="2023-11-03T04:51:05.013" v="6658" actId="790"/>
          <ac:spMkLst>
            <pc:docMk/>
            <pc:sldMk cId="862292938" sldId="2560"/>
            <ac:spMk id="61" creationId="{F213503F-249D-A370-FD61-124F71F768FA}"/>
          </ac:spMkLst>
        </pc:spChg>
        <pc:spChg chg="mod">
          <ac:chgData name="Aurelien Domont" userId="6da7715ce44349b3" providerId="LiveId" clId="{AABA1416-4740-4FEA-A91C-A3DACBE38F86}" dt="2023-11-03T04:51:05.017" v="6662" actId="139"/>
          <ac:spMkLst>
            <pc:docMk/>
            <pc:sldMk cId="862292938" sldId="2560"/>
            <ac:spMk id="64" creationId="{AC87ED95-9981-C425-C0A5-6F200BC6AE34}"/>
          </ac:spMkLst>
        </pc:spChg>
        <pc:spChg chg="mod">
          <ac:chgData name="Aurelien Domont" userId="6da7715ce44349b3" providerId="LiveId" clId="{AABA1416-4740-4FEA-A91C-A3DACBE38F86}" dt="2023-11-03T04:51:05.020" v="6665" actId="139"/>
          <ac:spMkLst>
            <pc:docMk/>
            <pc:sldMk cId="862292938" sldId="2560"/>
            <ac:spMk id="67" creationId="{0629FB2E-5B05-BEB2-FDB0-F05DD6C01F9F}"/>
          </ac:spMkLst>
        </pc:spChg>
        <pc:spChg chg="add mod">
          <ac:chgData name="Aurelien Domont" userId="6da7715ce44349b3" providerId="LiveId" clId="{AABA1416-4740-4FEA-A91C-A3DACBE38F86}" dt="2023-11-03T04:51:05.024" v="6668" actId="139"/>
          <ac:spMkLst>
            <pc:docMk/>
            <pc:sldMk cId="862292938" sldId="2560"/>
            <ac:spMk id="68" creationId="{6EF07348-B887-1E63-314E-8D5065886A79}"/>
          </ac:spMkLst>
        </pc:spChg>
        <pc:spChg chg="mod">
          <ac:chgData name="Aurelien Domont" userId="6da7715ce44349b3" providerId="LiveId" clId="{AABA1416-4740-4FEA-A91C-A3DACBE38F86}" dt="2023-11-03T05:28:03.025" v="11349" actId="20577"/>
          <ac:spMkLst>
            <pc:docMk/>
            <pc:sldMk cId="862292938" sldId="2560"/>
            <ac:spMk id="71" creationId="{466D9ACC-0AC3-9289-65AD-6EF68BB166BE}"/>
          </ac:spMkLst>
        </pc:spChg>
        <pc:spChg chg="add mod">
          <ac:chgData name="Aurelien Domont" userId="6da7715ce44349b3" providerId="LiveId" clId="{AABA1416-4740-4FEA-A91C-A3DACBE38F86}" dt="2023-11-03T05:30:59.122" v="11378" actId="1035"/>
          <ac:spMkLst>
            <pc:docMk/>
            <pc:sldMk cId="862292938" sldId="2560"/>
            <ac:spMk id="72" creationId="{FE359F32-85A0-ACB5-DB66-C02488E95509}"/>
          </ac:spMkLst>
        </pc:spChg>
        <pc:spChg chg="add del mod">
          <ac:chgData name="Aurelien Domont" userId="6da7715ce44349b3" providerId="LiveId" clId="{AABA1416-4740-4FEA-A91C-A3DACBE38F86}" dt="2023-11-03T05:26:15.927" v="11213" actId="478"/>
          <ac:spMkLst>
            <pc:docMk/>
            <pc:sldMk cId="862292938" sldId="2560"/>
            <ac:spMk id="73" creationId="{562BCCA5-46E0-310B-6B94-93356ED59AAB}"/>
          </ac:spMkLst>
        </pc:spChg>
        <pc:spChg chg="add del mod modVis">
          <ac:chgData name="Aurelien Domont" userId="6da7715ce44349b3" providerId="LiveId" clId="{AABA1416-4740-4FEA-A91C-A3DACBE38F86}" dt="2023-11-03T02:22:17.527" v="2852"/>
          <ac:spMkLst>
            <pc:docMk/>
            <pc:sldMk cId="862292938" sldId="2560"/>
            <ac:spMk id="74" creationId="{EA5678EC-FA9D-524A-2FB2-D219FFE2C4F3}"/>
          </ac:spMkLst>
        </pc:spChg>
        <pc:spChg chg="add del mod modVis">
          <ac:chgData name="Aurelien Domont" userId="6da7715ce44349b3" providerId="LiveId" clId="{AABA1416-4740-4FEA-A91C-A3DACBE38F86}" dt="2023-11-03T03:22:59.005" v="4853"/>
          <ac:spMkLst>
            <pc:docMk/>
            <pc:sldMk cId="862292938" sldId="2560"/>
            <ac:spMk id="75" creationId="{48524150-35C3-DE95-304C-3F2282AFCAEF}"/>
          </ac:spMkLst>
        </pc:spChg>
        <pc:spChg chg="add del mod modVis">
          <ac:chgData name="Aurelien Domont" userId="6da7715ce44349b3" providerId="LiveId" clId="{AABA1416-4740-4FEA-A91C-A3DACBE38F86}" dt="2023-11-03T03:23:00.373" v="4887"/>
          <ac:spMkLst>
            <pc:docMk/>
            <pc:sldMk cId="862292938" sldId="2560"/>
            <ac:spMk id="76" creationId="{67D3B593-5BB7-8A92-3340-EB539362F122}"/>
          </ac:spMkLst>
        </pc:spChg>
        <pc:spChg chg="add del mod modVis">
          <ac:chgData name="Aurelien Domont" userId="6da7715ce44349b3" providerId="LiveId" clId="{AABA1416-4740-4FEA-A91C-A3DACBE38F86}" dt="2023-11-03T03:23:01.691" v="4916"/>
          <ac:spMkLst>
            <pc:docMk/>
            <pc:sldMk cId="862292938" sldId="2560"/>
            <ac:spMk id="77" creationId="{C4845B52-E231-6825-DAF8-B29A19E60E68}"/>
          </ac:spMkLst>
        </pc:spChg>
        <pc:spChg chg="add del mod modVis">
          <ac:chgData name="Aurelien Domont" userId="6da7715ce44349b3" providerId="LiveId" clId="{AABA1416-4740-4FEA-A91C-A3DACBE38F86}" dt="2023-11-03T03:23:05.560" v="4970" actId="962"/>
          <ac:spMkLst>
            <pc:docMk/>
            <pc:sldMk cId="862292938" sldId="2560"/>
            <ac:spMk id="78" creationId="{3C076855-3A2B-BB7B-2598-33AA1D5879AC}"/>
          </ac:spMkLst>
        </pc:spChg>
        <pc:spChg chg="add del mod modVis">
          <ac:chgData name="Aurelien Domont" userId="6da7715ce44349b3" providerId="LiveId" clId="{AABA1416-4740-4FEA-A91C-A3DACBE38F86}" dt="2023-11-03T03:23:11.095" v="5001"/>
          <ac:spMkLst>
            <pc:docMk/>
            <pc:sldMk cId="862292938" sldId="2560"/>
            <ac:spMk id="79" creationId="{3AE397ED-047E-4568-2D6F-C3137378C9C7}"/>
          </ac:spMkLst>
        </pc:spChg>
        <pc:spChg chg="add del mod modVis">
          <ac:chgData name="Aurelien Domont" userId="6da7715ce44349b3" providerId="LiveId" clId="{AABA1416-4740-4FEA-A91C-A3DACBE38F86}" dt="2023-11-03T03:23:17.376" v="5029"/>
          <ac:spMkLst>
            <pc:docMk/>
            <pc:sldMk cId="862292938" sldId="2560"/>
            <ac:spMk id="80" creationId="{190C12A4-A545-95A0-7BD3-D85512D0B319}"/>
          </ac:spMkLst>
        </pc:spChg>
        <pc:grpChg chg="add mod">
          <ac:chgData name="Aurelien Domont" userId="6da7715ce44349b3" providerId="LiveId" clId="{AABA1416-4740-4FEA-A91C-A3DACBE38F86}" dt="2023-11-03T05:31:04.805" v="11379" actId="571"/>
          <ac:grpSpMkLst>
            <pc:docMk/>
            <pc:sldMk cId="862292938" sldId="2560"/>
            <ac:grpSpMk id="15" creationId="{65183F95-A02F-6E62-0053-C919268175C2}"/>
          </ac:grpSpMkLst>
        </pc:grpChg>
        <pc:grpChg chg="add mod">
          <ac:chgData name="Aurelien Domont" userId="6da7715ce44349b3" providerId="LiveId" clId="{AABA1416-4740-4FEA-A91C-A3DACBE38F86}" dt="2023-11-03T01:51:25.492" v="1849" actId="1037"/>
          <ac:grpSpMkLst>
            <pc:docMk/>
            <pc:sldMk cId="862292938" sldId="2560"/>
            <ac:grpSpMk id="31" creationId="{B6727FD6-0702-B2CC-6E64-062AF0B6D15D}"/>
          </ac:grpSpMkLst>
        </pc:grpChg>
        <pc:grpChg chg="mod">
          <ac:chgData name="Aurelien Domont" userId="6da7715ce44349b3" providerId="LiveId" clId="{AABA1416-4740-4FEA-A91C-A3DACBE38F86}" dt="2023-11-03T01:49:40.066" v="1818"/>
          <ac:grpSpMkLst>
            <pc:docMk/>
            <pc:sldMk cId="862292938" sldId="2560"/>
            <ac:grpSpMk id="56" creationId="{38444726-E9BA-8A9C-05D6-6D8542379292}"/>
          </ac:grpSpMkLst>
        </pc:grpChg>
        <pc:grpChg chg="add mod">
          <ac:chgData name="Aurelien Domont" userId="6da7715ce44349b3" providerId="LiveId" clId="{AABA1416-4740-4FEA-A91C-A3DACBE38F86}" dt="2023-11-03T01:50:39.643" v="1827"/>
          <ac:grpSpMkLst>
            <pc:docMk/>
            <pc:sldMk cId="862292938" sldId="2560"/>
            <ac:grpSpMk id="62" creationId="{58062C18-AB89-5CBD-7FB9-4782F059257E}"/>
          </ac:grpSpMkLst>
        </pc:grpChg>
        <pc:grpChg chg="add mod">
          <ac:chgData name="Aurelien Domont" userId="6da7715ce44349b3" providerId="LiveId" clId="{AABA1416-4740-4FEA-A91C-A3DACBE38F86}" dt="2023-11-03T01:50:39.643" v="1827"/>
          <ac:grpSpMkLst>
            <pc:docMk/>
            <pc:sldMk cId="862292938" sldId="2560"/>
            <ac:grpSpMk id="65" creationId="{D4B3EDE2-C27D-1581-C6F5-C605790BF426}"/>
          </ac:grpSpMkLst>
        </pc:grpChg>
        <pc:grpChg chg="add mod">
          <ac:chgData name="Aurelien Domont" userId="6da7715ce44349b3" providerId="LiveId" clId="{AABA1416-4740-4FEA-A91C-A3DACBE38F86}" dt="2023-11-03T05:30:59.122" v="11378" actId="1035"/>
          <ac:grpSpMkLst>
            <pc:docMk/>
            <pc:sldMk cId="862292938" sldId="2560"/>
            <ac:grpSpMk id="69" creationId="{DFFDDE99-5BBE-E557-167B-797A5B7AA2DC}"/>
          </ac:grpSpMkLst>
        </pc:grpChg>
        <pc:graphicFrameChg chg="add mod ord modVis replST">
          <ac:chgData name="Aurelien Domont" userId="6da7715ce44349b3" providerId="LiveId" clId="{AABA1416-4740-4FEA-A91C-A3DACBE38F86}" dt="2023-11-03T05:26:26.005" v="11297"/>
          <ac:graphicFrameMkLst>
            <pc:docMk/>
            <pc:sldMk cId="862292938" sldId="2560"/>
            <ac:graphicFrameMk id="6" creationId="{C74B90F8-16E2-149E-13EF-2AEEB8172E8E}"/>
          </ac:graphicFrameMkLst>
        </pc:graphicFrameChg>
        <pc:picChg chg="add mod">
          <ac:chgData name="Aurelien Domont" userId="6da7715ce44349b3" providerId="LiveId" clId="{AABA1416-4740-4FEA-A91C-A3DACBE38F86}" dt="2023-11-03T05:32:59.353" v="11536" actId="1076"/>
          <ac:picMkLst>
            <pc:docMk/>
            <pc:sldMk cId="862292938" sldId="2560"/>
            <ac:picMk id="19" creationId="{1A420441-34F2-FAE3-5B1C-5C358B7CA85B}"/>
          </ac:picMkLst>
        </pc:picChg>
        <pc:picChg chg="add mod">
          <ac:chgData name="Aurelien Domont" userId="6da7715ce44349b3" providerId="LiveId" clId="{AABA1416-4740-4FEA-A91C-A3DACBE38F86}" dt="2023-11-03T05:33:14.010" v="11556" actId="1038"/>
          <ac:picMkLst>
            <pc:docMk/>
            <pc:sldMk cId="862292938" sldId="2560"/>
            <ac:picMk id="20" creationId="{4B556060-2AA7-76B2-ED87-FC9647822972}"/>
          </ac:picMkLst>
        </pc:picChg>
        <pc:picChg chg="add mod">
          <ac:chgData name="Aurelien Domont" userId="6da7715ce44349b3" providerId="LiveId" clId="{AABA1416-4740-4FEA-A91C-A3DACBE38F86}" dt="2023-11-03T05:33:13.053" v="11552" actId="1038"/>
          <ac:picMkLst>
            <pc:docMk/>
            <pc:sldMk cId="862292938" sldId="2560"/>
            <ac:picMk id="21" creationId="{873B31A3-BF1B-2658-953A-4FDFBC8356EC}"/>
          </ac:picMkLst>
        </pc:picChg>
        <pc:picChg chg="add mod">
          <ac:chgData name="Aurelien Domont" userId="6da7715ce44349b3" providerId="LiveId" clId="{AABA1416-4740-4FEA-A91C-A3DACBE38F86}" dt="2023-11-03T05:33:17.822" v="11567" actId="1035"/>
          <ac:picMkLst>
            <pc:docMk/>
            <pc:sldMk cId="862292938" sldId="2560"/>
            <ac:picMk id="22" creationId="{F8D5A2CB-3C61-817E-AA34-7B0945D439B9}"/>
          </ac:picMkLst>
        </pc:picChg>
        <pc:picChg chg="add mod">
          <ac:chgData name="Aurelien Domont" userId="6da7715ce44349b3" providerId="LiveId" clId="{AABA1416-4740-4FEA-A91C-A3DACBE38F86}" dt="2023-11-03T05:33:08.148" v="11540" actId="1076"/>
          <ac:picMkLst>
            <pc:docMk/>
            <pc:sldMk cId="862292938" sldId="2560"/>
            <ac:picMk id="23" creationId="{0887A1EC-3A21-F8AF-DB81-6E8359841D2C}"/>
          </ac:picMkLst>
        </pc:picChg>
        <pc:picChg chg="mod">
          <ac:chgData name="Aurelien Domont" userId="6da7715ce44349b3" providerId="LiveId" clId="{AABA1416-4740-4FEA-A91C-A3DACBE38F86}" dt="2023-11-03T01:49:40.066" v="1818"/>
          <ac:picMkLst>
            <pc:docMk/>
            <pc:sldMk cId="862292938" sldId="2560"/>
            <ac:picMk id="49" creationId="{7B990492-B56E-8BD8-E2EA-A9A31C36FB92}"/>
          </ac:picMkLst>
        </pc:picChg>
        <pc:picChg chg="mod">
          <ac:chgData name="Aurelien Domont" userId="6da7715ce44349b3" providerId="LiveId" clId="{AABA1416-4740-4FEA-A91C-A3DACBE38F86}" dt="2023-11-03T01:49:40.066" v="1818"/>
          <ac:picMkLst>
            <pc:docMk/>
            <pc:sldMk cId="862292938" sldId="2560"/>
            <ac:picMk id="50" creationId="{A9B115DA-02DE-1E92-B04F-2C76877F29B0}"/>
          </ac:picMkLst>
        </pc:picChg>
        <pc:picChg chg="mod">
          <ac:chgData name="Aurelien Domont" userId="6da7715ce44349b3" providerId="LiveId" clId="{AABA1416-4740-4FEA-A91C-A3DACBE38F86}" dt="2023-11-03T01:49:40.066" v="1818"/>
          <ac:picMkLst>
            <pc:docMk/>
            <pc:sldMk cId="862292938" sldId="2560"/>
            <ac:picMk id="51" creationId="{A9BE6839-426F-AFE5-1C90-DF28A0F169E9}"/>
          </ac:picMkLst>
        </pc:picChg>
        <pc:picChg chg="mod">
          <ac:chgData name="Aurelien Domont" userId="6da7715ce44349b3" providerId="LiveId" clId="{AABA1416-4740-4FEA-A91C-A3DACBE38F86}" dt="2023-11-03T01:49:40.066" v="1818"/>
          <ac:picMkLst>
            <pc:docMk/>
            <pc:sldMk cId="862292938" sldId="2560"/>
            <ac:picMk id="52" creationId="{C3F947EF-9746-8A0B-886A-2300A966611E}"/>
          </ac:picMkLst>
        </pc:picChg>
        <pc:picChg chg="mod">
          <ac:chgData name="Aurelien Domont" userId="6da7715ce44349b3" providerId="LiveId" clId="{AABA1416-4740-4FEA-A91C-A3DACBE38F86}" dt="2023-11-03T01:49:40.066" v="1818"/>
          <ac:picMkLst>
            <pc:docMk/>
            <pc:sldMk cId="862292938" sldId="2560"/>
            <ac:picMk id="53" creationId="{3C3A3915-23F2-6F69-8DCB-C0343929DC56}"/>
          </ac:picMkLst>
        </pc:picChg>
        <pc:picChg chg="mod">
          <ac:chgData name="Aurelien Domont" userId="6da7715ce44349b3" providerId="LiveId" clId="{AABA1416-4740-4FEA-A91C-A3DACBE38F86}" dt="2023-11-03T01:49:40.066" v="1818"/>
          <ac:picMkLst>
            <pc:docMk/>
            <pc:sldMk cId="862292938" sldId="2560"/>
            <ac:picMk id="54" creationId="{3491897B-2141-B19A-D473-6DA3D860EF7F}"/>
          </ac:picMkLst>
        </pc:picChg>
        <pc:picChg chg="mod">
          <ac:chgData name="Aurelien Domont" userId="6da7715ce44349b3" providerId="LiveId" clId="{AABA1416-4740-4FEA-A91C-A3DACBE38F86}" dt="2023-11-03T01:49:40.066" v="1818"/>
          <ac:picMkLst>
            <pc:docMk/>
            <pc:sldMk cId="862292938" sldId="2560"/>
            <ac:picMk id="55" creationId="{E9AD0067-6CA1-4126-11CD-69AD322FCA52}"/>
          </ac:picMkLst>
        </pc:picChg>
        <pc:cxnChg chg="mod">
          <ac:chgData name="Aurelien Domont" userId="6da7715ce44349b3" providerId="LiveId" clId="{AABA1416-4740-4FEA-A91C-A3DACBE38F86}" dt="2023-11-03T05:31:04.805" v="11379" actId="571"/>
          <ac:cxnSpMkLst>
            <pc:docMk/>
            <pc:sldMk cId="862292938" sldId="2560"/>
            <ac:cxnSpMk id="16" creationId="{77C95F68-0C65-7A10-5DB5-0AF3DD88EEDD}"/>
          </ac:cxnSpMkLst>
        </pc:cxnChg>
        <pc:cxnChg chg="mod">
          <ac:chgData name="Aurelien Domont" userId="6da7715ce44349b3" providerId="LiveId" clId="{AABA1416-4740-4FEA-A91C-A3DACBE38F86}" dt="2023-11-03T01:50:39.643" v="1827"/>
          <ac:cxnSpMkLst>
            <pc:docMk/>
            <pc:sldMk cId="862292938" sldId="2560"/>
            <ac:cxnSpMk id="63" creationId="{9CA760FA-8328-0E04-1AEC-1329BFAFC1C2}"/>
          </ac:cxnSpMkLst>
        </pc:cxnChg>
        <pc:cxnChg chg="mod">
          <ac:chgData name="Aurelien Domont" userId="6da7715ce44349b3" providerId="LiveId" clId="{AABA1416-4740-4FEA-A91C-A3DACBE38F86}" dt="2023-11-03T01:50:39.643" v="1827"/>
          <ac:cxnSpMkLst>
            <pc:docMk/>
            <pc:sldMk cId="862292938" sldId="2560"/>
            <ac:cxnSpMk id="66" creationId="{54F0606F-77E4-6BF8-23B8-D79B0B9728E9}"/>
          </ac:cxnSpMkLst>
        </pc:cxnChg>
        <pc:cxnChg chg="mod">
          <ac:chgData name="Aurelien Domont" userId="6da7715ce44349b3" providerId="LiveId" clId="{AABA1416-4740-4FEA-A91C-A3DACBE38F86}" dt="2023-11-03T01:56:27.445" v="2016" actId="571"/>
          <ac:cxnSpMkLst>
            <pc:docMk/>
            <pc:sldMk cId="862292938" sldId="2560"/>
            <ac:cxnSpMk id="70" creationId="{6CB4D8FF-7BE9-0311-510A-CB304A4F2467}"/>
          </ac:cxnSpMkLst>
        </pc:cxnChg>
      </pc:sldChg>
      <pc:sldChg chg="del">
        <pc:chgData name="Aurelien Domont" userId="6da7715ce44349b3" providerId="LiveId" clId="{AABA1416-4740-4FEA-A91C-A3DACBE38F86}" dt="2023-11-03T00:14:59.440" v="53" actId="47"/>
        <pc:sldMkLst>
          <pc:docMk/>
          <pc:sldMk cId="3543024021" sldId="2560"/>
        </pc:sldMkLst>
      </pc:sldChg>
      <pc:sldChg chg="del">
        <pc:chgData name="Aurelien Domont" userId="6da7715ce44349b3" providerId="LiveId" clId="{AABA1416-4740-4FEA-A91C-A3DACBE38F86}" dt="2023-11-03T00:14:59.440" v="53" actId="47"/>
        <pc:sldMkLst>
          <pc:docMk/>
          <pc:sldMk cId="1405253810" sldId="2561"/>
        </pc:sldMkLst>
      </pc:sldChg>
      <pc:sldChg chg="addSp delSp modSp new add mod">
        <pc:chgData name="Aurelien Domont" userId="6da7715ce44349b3" providerId="LiveId" clId="{AABA1416-4740-4FEA-A91C-A3DACBE38F86}" dt="2023-11-03T04:51:06.841" v="8826"/>
        <pc:sldMkLst>
          <pc:docMk/>
          <pc:sldMk cId="3906540847" sldId="2561"/>
        </pc:sldMkLst>
        <pc:spChg chg="mod">
          <ac:chgData name="Aurelien Domont" userId="6da7715ce44349b3" providerId="LiveId" clId="{AABA1416-4740-4FEA-A91C-A3DACBE38F86}" dt="2023-11-03T04:51:06.682" v="8685" actId="948"/>
          <ac:spMkLst>
            <pc:docMk/>
            <pc:sldMk cId="3906540847" sldId="2561"/>
            <ac:spMk id="2" creationId="{12009DA8-0966-101B-E219-F283F194BD59}"/>
          </ac:spMkLst>
        </pc:spChg>
        <pc:spChg chg="add del mod modVis">
          <ac:chgData name="Aurelien Domont" userId="6da7715ce44349b3" providerId="LiveId" clId="{AABA1416-4740-4FEA-A91C-A3DACBE38F86}" dt="2023-11-03T02:24:03.128" v="2910"/>
          <ac:spMkLst>
            <pc:docMk/>
            <pc:sldMk cId="3906540847" sldId="2561"/>
            <ac:spMk id="5" creationId="{7763C9F0-959B-19DC-1B8A-F06D14C0567E}"/>
          </ac:spMkLst>
        </pc:spChg>
        <pc:spChg chg="mod">
          <ac:chgData name="Aurelien Domont" userId="6da7715ce44349b3" providerId="LiveId" clId="{AABA1416-4740-4FEA-A91C-A3DACBE38F86}" dt="2023-11-03T04:51:05.121" v="6703" actId="790"/>
          <ac:spMkLst>
            <pc:docMk/>
            <pc:sldMk cId="3906540847" sldId="2561"/>
            <ac:spMk id="5" creationId="{AF93A315-2A8D-AAB5-C12E-6C2352B80674}"/>
          </ac:spMkLst>
        </pc:spChg>
        <pc:spChg chg="add del mod modVis">
          <ac:chgData name="Aurelien Domont" userId="6da7715ce44349b3" providerId="LiveId" clId="{AABA1416-4740-4FEA-A91C-A3DACBE38F86}" dt="2023-11-03T02:24:06.657" v="2952"/>
          <ac:spMkLst>
            <pc:docMk/>
            <pc:sldMk cId="3906540847" sldId="2561"/>
            <ac:spMk id="7" creationId="{1FF7AE9F-FC58-EAFF-785E-7BBFC895C780}"/>
          </ac:spMkLst>
        </pc:spChg>
        <pc:spChg chg="add del mod modVis">
          <ac:chgData name="Aurelien Domont" userId="6da7715ce44349b3" providerId="LiveId" clId="{AABA1416-4740-4FEA-A91C-A3DACBE38F86}" dt="2023-11-03T04:51:06.838" v="8824"/>
          <ac:spMkLst>
            <pc:docMk/>
            <pc:sldMk cId="3906540847" sldId="2561"/>
            <ac:spMk id="7" creationId="{8366870B-49DA-008C-4E59-44D4BB35993A}"/>
          </ac:spMkLst>
        </pc:spChg>
        <pc:spChg chg="add del mod modVis">
          <ac:chgData name="Aurelien Domont" userId="6da7715ce44349b3" providerId="LiveId" clId="{AABA1416-4740-4FEA-A91C-A3DACBE38F86}" dt="2023-11-03T02:24:19.451" v="2981"/>
          <ac:spMkLst>
            <pc:docMk/>
            <pc:sldMk cId="3906540847" sldId="2561"/>
            <ac:spMk id="8" creationId="{D402BEB2-ED94-58A5-AE79-63B1D6CFA45D}"/>
          </ac:spMkLst>
        </pc:spChg>
        <pc:spChg chg="add del mod modVis">
          <ac:chgData name="Aurelien Domont" userId="6da7715ce44349b3" providerId="LiveId" clId="{AABA1416-4740-4FEA-A91C-A3DACBE38F86}" dt="2023-11-03T02:24:23.079" v="3010"/>
          <ac:spMkLst>
            <pc:docMk/>
            <pc:sldMk cId="3906540847" sldId="2561"/>
            <ac:spMk id="9" creationId="{7D125233-3EDD-68B0-3EF4-DB0FA4CBEFCC}"/>
          </ac:spMkLst>
        </pc:spChg>
        <pc:spChg chg="add mod">
          <ac:chgData name="Aurelien Domont" userId="6da7715ce44349b3" providerId="LiveId" clId="{AABA1416-4740-4FEA-A91C-A3DACBE38F86}" dt="2023-11-03T04:51:05.072" v="6685" actId="139"/>
          <ac:spMkLst>
            <pc:docMk/>
            <pc:sldMk cId="3906540847" sldId="2561"/>
            <ac:spMk id="10" creationId="{4E97A51A-9AC1-990E-4C5C-8B6A782A7310}"/>
          </ac:spMkLst>
        </pc:spChg>
        <pc:spChg chg="add mod">
          <ac:chgData name="Aurelien Domont" userId="6da7715ce44349b3" providerId="LiveId" clId="{AABA1416-4740-4FEA-A91C-A3DACBE38F86}" dt="2023-11-03T04:51:05.084" v="6688" actId="139"/>
          <ac:spMkLst>
            <pc:docMk/>
            <pc:sldMk cId="3906540847" sldId="2561"/>
            <ac:spMk id="11" creationId="{66011BE7-3361-45B5-A09D-28FF2241FB2C}"/>
          </ac:spMkLst>
        </pc:spChg>
        <pc:spChg chg="add mod">
          <ac:chgData name="Aurelien Domont" userId="6da7715ce44349b3" providerId="LiveId" clId="{AABA1416-4740-4FEA-A91C-A3DACBE38F86}" dt="2023-11-03T04:51:05.086" v="6689" actId="790"/>
          <ac:spMkLst>
            <pc:docMk/>
            <pc:sldMk cId="3906540847" sldId="2561"/>
            <ac:spMk id="12" creationId="{E5C880B1-3661-390E-F882-CB4F6F931514}"/>
          </ac:spMkLst>
        </pc:spChg>
        <pc:spChg chg="add mod">
          <ac:chgData name="Aurelien Domont" userId="6da7715ce44349b3" providerId="LiveId" clId="{AABA1416-4740-4FEA-A91C-A3DACBE38F86}" dt="2023-11-03T04:51:05.097" v="6692" actId="139"/>
          <ac:spMkLst>
            <pc:docMk/>
            <pc:sldMk cId="3906540847" sldId="2561"/>
            <ac:spMk id="13" creationId="{498C36E7-47A0-0E62-649F-79BFC24991C9}"/>
          </ac:spMkLst>
        </pc:spChg>
        <pc:spChg chg="add mod">
          <ac:chgData name="Aurelien Domont" userId="6da7715ce44349b3" providerId="LiveId" clId="{AABA1416-4740-4FEA-A91C-A3DACBE38F86}" dt="2023-11-03T04:51:05.098" v="6693" actId="790"/>
          <ac:spMkLst>
            <pc:docMk/>
            <pc:sldMk cId="3906540847" sldId="2561"/>
            <ac:spMk id="14" creationId="{2D61A940-E2A4-8F8B-BEEB-527EA37FB376}"/>
          </ac:spMkLst>
        </pc:spChg>
        <pc:spChg chg="add mod">
          <ac:chgData name="Aurelien Domont" userId="6da7715ce44349b3" providerId="LiveId" clId="{AABA1416-4740-4FEA-A91C-A3DACBE38F86}" dt="2023-11-03T04:51:05.099" v="6694" actId="790"/>
          <ac:spMkLst>
            <pc:docMk/>
            <pc:sldMk cId="3906540847" sldId="2561"/>
            <ac:spMk id="15" creationId="{274392A5-1E09-AADB-1902-0598AA87A564}"/>
          </ac:spMkLst>
        </pc:spChg>
        <pc:spChg chg="add mod">
          <ac:chgData name="Aurelien Domont" userId="6da7715ce44349b3" providerId="LiveId" clId="{AABA1416-4740-4FEA-A91C-A3DACBE38F86}" dt="2023-11-03T04:51:05.100" v="6695" actId="790"/>
          <ac:spMkLst>
            <pc:docMk/>
            <pc:sldMk cId="3906540847" sldId="2561"/>
            <ac:spMk id="16" creationId="{D7BABEBB-009A-B3CC-DD7C-AC6B17E66EBD}"/>
          </ac:spMkLst>
        </pc:spChg>
        <pc:spChg chg="add mod">
          <ac:chgData name="Aurelien Domont" userId="6da7715ce44349b3" providerId="LiveId" clId="{AABA1416-4740-4FEA-A91C-A3DACBE38F86}" dt="2023-11-03T04:51:05.102" v="6696" actId="790"/>
          <ac:spMkLst>
            <pc:docMk/>
            <pc:sldMk cId="3906540847" sldId="2561"/>
            <ac:spMk id="17" creationId="{5A4EBC52-4520-716E-F7FC-5C1748C76EC9}"/>
          </ac:spMkLst>
        </pc:spChg>
        <pc:spChg chg="add mod">
          <ac:chgData name="Aurelien Domont" userId="6da7715ce44349b3" providerId="LiveId" clId="{AABA1416-4740-4FEA-A91C-A3DACBE38F86}" dt="2023-11-03T04:51:05.103" v="6697" actId="790"/>
          <ac:spMkLst>
            <pc:docMk/>
            <pc:sldMk cId="3906540847" sldId="2561"/>
            <ac:spMk id="18" creationId="{49B65B9F-63BA-FB4C-B12B-B72843B3717D}"/>
          </ac:spMkLst>
        </pc:spChg>
        <pc:spChg chg="add mod">
          <ac:chgData name="Aurelien Domont" userId="6da7715ce44349b3" providerId="LiveId" clId="{AABA1416-4740-4FEA-A91C-A3DACBE38F86}" dt="2023-11-03T04:51:05.104" v="6698" actId="790"/>
          <ac:spMkLst>
            <pc:docMk/>
            <pc:sldMk cId="3906540847" sldId="2561"/>
            <ac:spMk id="19" creationId="{D37A2CA0-E224-A57E-B83D-3F8EBC0B08EB}"/>
          </ac:spMkLst>
        </pc:spChg>
        <pc:spChg chg="add mod">
          <ac:chgData name="Aurelien Domont" userId="6da7715ce44349b3" providerId="LiveId" clId="{AABA1416-4740-4FEA-A91C-A3DACBE38F86}" dt="2023-11-03T04:51:05.105" v="6699" actId="790"/>
          <ac:spMkLst>
            <pc:docMk/>
            <pc:sldMk cId="3906540847" sldId="2561"/>
            <ac:spMk id="20" creationId="{0CA3FB12-AFA3-4D30-44A1-2208EFD37686}"/>
          </ac:spMkLst>
        </pc:spChg>
        <pc:spChg chg="add mod">
          <ac:chgData name="Aurelien Domont" userId="6da7715ce44349b3" providerId="LiveId" clId="{AABA1416-4740-4FEA-A91C-A3DACBE38F86}" dt="2023-11-03T04:51:05.120" v="6702" actId="139"/>
          <ac:spMkLst>
            <pc:docMk/>
            <pc:sldMk cId="3906540847" sldId="2561"/>
            <ac:spMk id="23" creationId="{B065C4C3-8EBE-FDB4-1686-08AA881AC867}"/>
          </ac:spMkLst>
        </pc:spChg>
        <pc:graphicFrameChg chg="add mod ord modVis replST">
          <ac:chgData name="Aurelien Domont" userId="6da7715ce44349b3" providerId="LiveId" clId="{AABA1416-4740-4FEA-A91C-A3DACBE38F86}" dt="2023-11-03T04:51:06.841" v="8826"/>
          <ac:graphicFrameMkLst>
            <pc:docMk/>
            <pc:sldMk cId="3906540847" sldId="2561"/>
            <ac:graphicFrameMk id="6" creationId="{F5887244-1866-E102-5FD5-79FA1304146D}"/>
          </ac:graphicFrameMkLst>
        </pc:graphicFrameChg>
        <pc:picChg chg="add mod">
          <ac:chgData name="Aurelien Domont" userId="6da7715ce44349b3" providerId="LiveId" clId="{AABA1416-4740-4FEA-A91C-A3DACBE38F86}" dt="2023-11-03T02:24:53.263" v="3013"/>
          <ac:picMkLst>
            <pc:docMk/>
            <pc:sldMk cId="3906540847" sldId="2561"/>
            <ac:picMk id="21" creationId="{55C0EEEA-D196-5D4A-0E6C-48562BA818D4}"/>
          </ac:picMkLst>
        </pc:picChg>
        <pc:picChg chg="add mod">
          <ac:chgData name="Aurelien Domont" userId="6da7715ce44349b3" providerId="LiveId" clId="{AABA1416-4740-4FEA-A91C-A3DACBE38F86}" dt="2023-11-03T02:24:53.263" v="3013"/>
          <ac:picMkLst>
            <pc:docMk/>
            <pc:sldMk cId="3906540847" sldId="2561"/>
            <ac:picMk id="22" creationId="{A505F267-E3B5-4559-8DBB-D387D74271CB}"/>
          </ac:picMkLst>
        </pc:picChg>
        <pc:picChg chg="add mod">
          <ac:chgData name="Aurelien Domont" userId="6da7715ce44349b3" providerId="LiveId" clId="{AABA1416-4740-4FEA-A91C-A3DACBE38F86}" dt="2023-11-03T02:24:53.263" v="3013"/>
          <ac:picMkLst>
            <pc:docMk/>
            <pc:sldMk cId="3906540847" sldId="2561"/>
            <ac:picMk id="24" creationId="{C3E08E48-91DC-4C1F-99DB-2B28D33A03AF}"/>
          </ac:picMkLst>
        </pc:picChg>
        <pc:picChg chg="add mod">
          <ac:chgData name="Aurelien Domont" userId="6da7715ce44349b3" providerId="LiveId" clId="{AABA1416-4740-4FEA-A91C-A3DACBE38F86}" dt="2023-11-03T02:24:53.263" v="3013"/>
          <ac:picMkLst>
            <pc:docMk/>
            <pc:sldMk cId="3906540847" sldId="2561"/>
            <ac:picMk id="28" creationId="{570D065C-7397-1F30-84E3-E02A480D7274}"/>
          </ac:picMkLst>
        </pc:picChg>
        <pc:cxnChg chg="add mod">
          <ac:chgData name="Aurelien Domont" userId="6da7715ce44349b3" providerId="LiveId" clId="{AABA1416-4740-4FEA-A91C-A3DACBE38F86}" dt="2023-11-03T02:24:53.263" v="3013"/>
          <ac:cxnSpMkLst>
            <pc:docMk/>
            <pc:sldMk cId="3906540847" sldId="2561"/>
            <ac:cxnSpMk id="25" creationId="{502884BB-E7EF-9123-353B-F4640A540644}"/>
          </ac:cxnSpMkLst>
        </pc:cxnChg>
        <pc:cxnChg chg="add mod">
          <ac:chgData name="Aurelien Domont" userId="6da7715ce44349b3" providerId="LiveId" clId="{AABA1416-4740-4FEA-A91C-A3DACBE38F86}" dt="2023-11-03T02:24:53.263" v="3013"/>
          <ac:cxnSpMkLst>
            <pc:docMk/>
            <pc:sldMk cId="3906540847" sldId="2561"/>
            <ac:cxnSpMk id="26" creationId="{A3A765AC-F843-8348-5781-A190B3BA3D7E}"/>
          </ac:cxnSpMkLst>
        </pc:cxnChg>
        <pc:cxnChg chg="add mod">
          <ac:chgData name="Aurelien Domont" userId="6da7715ce44349b3" providerId="LiveId" clId="{AABA1416-4740-4FEA-A91C-A3DACBE38F86}" dt="2023-11-03T02:24:53.263" v="3013"/>
          <ac:cxnSpMkLst>
            <pc:docMk/>
            <pc:sldMk cId="3906540847" sldId="2561"/>
            <ac:cxnSpMk id="27" creationId="{3EF60794-3A8E-BE39-F0D8-071906313B90}"/>
          </ac:cxnSpMkLst>
        </pc:cxnChg>
      </pc:sldChg>
      <pc:sldChg chg="del">
        <pc:chgData name="Aurelien Domont" userId="6da7715ce44349b3" providerId="LiveId" clId="{AABA1416-4740-4FEA-A91C-A3DACBE38F86}" dt="2023-11-03T00:14:59.440" v="53" actId="47"/>
        <pc:sldMkLst>
          <pc:docMk/>
          <pc:sldMk cId="308615889" sldId="2562"/>
        </pc:sldMkLst>
      </pc:sldChg>
      <pc:sldChg chg="del">
        <pc:chgData name="Aurelien Domont" userId="6da7715ce44349b3" providerId="LiveId" clId="{AABA1416-4740-4FEA-A91C-A3DACBE38F86}" dt="2023-11-03T00:14:59.440" v="53" actId="47"/>
        <pc:sldMkLst>
          <pc:docMk/>
          <pc:sldMk cId="3576432030" sldId="2563"/>
        </pc:sldMkLst>
      </pc:sldChg>
      <pc:sldChg chg="del">
        <pc:chgData name="Aurelien Domont" userId="6da7715ce44349b3" providerId="LiveId" clId="{AABA1416-4740-4FEA-A91C-A3DACBE38F86}" dt="2023-11-03T00:14:59.440" v="53" actId="47"/>
        <pc:sldMkLst>
          <pc:docMk/>
          <pc:sldMk cId="2374931211" sldId="2564"/>
        </pc:sldMkLst>
      </pc:sldChg>
      <pc:sldChg chg="del">
        <pc:chgData name="Aurelien Domont" userId="6da7715ce44349b3" providerId="LiveId" clId="{AABA1416-4740-4FEA-A91C-A3DACBE38F86}" dt="2023-11-03T00:14:59.440" v="53" actId="47"/>
        <pc:sldMkLst>
          <pc:docMk/>
          <pc:sldMk cId="551571960" sldId="2565"/>
        </pc:sldMkLst>
      </pc:sldChg>
      <pc:sldChg chg="del">
        <pc:chgData name="Aurelien Domont" userId="6da7715ce44349b3" providerId="LiveId" clId="{AABA1416-4740-4FEA-A91C-A3DACBE38F86}" dt="2023-11-03T00:14:59.440" v="53" actId="47"/>
        <pc:sldMkLst>
          <pc:docMk/>
          <pc:sldMk cId="3582809319" sldId="2566"/>
        </pc:sldMkLst>
      </pc:sldChg>
      <pc:sldChg chg="del">
        <pc:chgData name="Aurelien Domont" userId="6da7715ce44349b3" providerId="LiveId" clId="{AABA1416-4740-4FEA-A91C-A3DACBE38F86}" dt="2023-11-03T00:14:59.440" v="53" actId="47"/>
        <pc:sldMkLst>
          <pc:docMk/>
          <pc:sldMk cId="2891423568" sldId="2567"/>
        </pc:sldMkLst>
      </pc:sldChg>
      <pc:sldChg chg="del">
        <pc:chgData name="Aurelien Domont" userId="6da7715ce44349b3" providerId="LiveId" clId="{AABA1416-4740-4FEA-A91C-A3DACBE38F86}" dt="2023-11-03T00:14:59.440" v="53" actId="47"/>
        <pc:sldMkLst>
          <pc:docMk/>
          <pc:sldMk cId="3903418997" sldId="2568"/>
        </pc:sldMkLst>
      </pc:sldChg>
      <pc:sldChg chg="del">
        <pc:chgData name="Aurelien Domont" userId="6da7715ce44349b3" providerId="LiveId" clId="{AABA1416-4740-4FEA-A91C-A3DACBE38F86}" dt="2023-11-03T00:14:59.440" v="53" actId="47"/>
        <pc:sldMkLst>
          <pc:docMk/>
          <pc:sldMk cId="2009755545" sldId="2569"/>
        </pc:sldMkLst>
      </pc:sldChg>
      <pc:sldChg chg="del">
        <pc:chgData name="Aurelien Domont" userId="6da7715ce44349b3" providerId="LiveId" clId="{AABA1416-4740-4FEA-A91C-A3DACBE38F86}" dt="2023-11-03T00:14:59.440" v="53" actId="47"/>
        <pc:sldMkLst>
          <pc:docMk/>
          <pc:sldMk cId="2197559153" sldId="2570"/>
        </pc:sldMkLst>
      </pc:sldChg>
      <pc:sldChg chg="del">
        <pc:chgData name="Aurelien Domont" userId="6da7715ce44349b3" providerId="LiveId" clId="{AABA1416-4740-4FEA-A91C-A3DACBE38F86}" dt="2023-11-03T00:14:59.440" v="53" actId="47"/>
        <pc:sldMkLst>
          <pc:docMk/>
          <pc:sldMk cId="246935978" sldId="2571"/>
        </pc:sldMkLst>
      </pc:sldChg>
      <pc:sldChg chg="del">
        <pc:chgData name="Aurelien Domont" userId="6da7715ce44349b3" providerId="LiveId" clId="{AABA1416-4740-4FEA-A91C-A3DACBE38F86}" dt="2023-11-03T00:14:59.440" v="53" actId="47"/>
        <pc:sldMkLst>
          <pc:docMk/>
          <pc:sldMk cId="2657703967" sldId="2572"/>
        </pc:sldMkLst>
      </pc:sldChg>
      <pc:sldChg chg="del">
        <pc:chgData name="Aurelien Domont" userId="6da7715ce44349b3" providerId="LiveId" clId="{AABA1416-4740-4FEA-A91C-A3DACBE38F86}" dt="2023-11-03T00:14:59.440" v="53" actId="47"/>
        <pc:sldMkLst>
          <pc:docMk/>
          <pc:sldMk cId="3290492658" sldId="2574"/>
        </pc:sldMkLst>
      </pc:sldChg>
      <pc:sldChg chg="del">
        <pc:chgData name="Aurelien Domont" userId="6da7715ce44349b3" providerId="LiveId" clId="{AABA1416-4740-4FEA-A91C-A3DACBE38F86}" dt="2023-11-03T00:14:59.440" v="53" actId="47"/>
        <pc:sldMkLst>
          <pc:docMk/>
          <pc:sldMk cId="492701164" sldId="2575"/>
        </pc:sldMkLst>
      </pc:sldChg>
      <pc:sldChg chg="del">
        <pc:chgData name="Aurelien Domont" userId="6da7715ce44349b3" providerId="LiveId" clId="{AABA1416-4740-4FEA-A91C-A3DACBE38F86}" dt="2023-11-03T00:14:59.440" v="53" actId="47"/>
        <pc:sldMkLst>
          <pc:docMk/>
          <pc:sldMk cId="4238369639" sldId="2576"/>
        </pc:sldMkLst>
      </pc:sldChg>
      <pc:sldChg chg="del">
        <pc:chgData name="Aurelien Domont" userId="6da7715ce44349b3" providerId="LiveId" clId="{AABA1416-4740-4FEA-A91C-A3DACBE38F86}" dt="2023-11-03T00:14:59.440" v="53" actId="47"/>
        <pc:sldMkLst>
          <pc:docMk/>
          <pc:sldMk cId="2327507526" sldId="2577"/>
        </pc:sldMkLst>
      </pc:sldChg>
      <pc:sldChg chg="del">
        <pc:chgData name="Aurelien Domont" userId="6da7715ce44349b3" providerId="LiveId" clId="{AABA1416-4740-4FEA-A91C-A3DACBE38F86}" dt="2023-11-03T00:14:59.440" v="53" actId="47"/>
        <pc:sldMkLst>
          <pc:docMk/>
          <pc:sldMk cId="515313173" sldId="2578"/>
        </pc:sldMkLst>
      </pc:sldChg>
      <pc:sldChg chg="del">
        <pc:chgData name="Aurelien Domont" userId="6da7715ce44349b3" providerId="LiveId" clId="{AABA1416-4740-4FEA-A91C-A3DACBE38F86}" dt="2023-11-03T00:14:59.440" v="53" actId="47"/>
        <pc:sldMkLst>
          <pc:docMk/>
          <pc:sldMk cId="883372972" sldId="2579"/>
        </pc:sldMkLst>
      </pc:sldChg>
      <pc:sldChg chg="del">
        <pc:chgData name="Aurelien Domont" userId="6da7715ce44349b3" providerId="LiveId" clId="{AABA1416-4740-4FEA-A91C-A3DACBE38F86}" dt="2023-11-03T00:14:59.440" v="53" actId="47"/>
        <pc:sldMkLst>
          <pc:docMk/>
          <pc:sldMk cId="3658858448" sldId="2580"/>
        </pc:sldMkLst>
      </pc:sldChg>
      <pc:sldChg chg="del">
        <pc:chgData name="Aurelien Domont" userId="6da7715ce44349b3" providerId="LiveId" clId="{AABA1416-4740-4FEA-A91C-A3DACBE38F86}" dt="2023-11-03T00:14:59.440" v="53" actId="47"/>
        <pc:sldMkLst>
          <pc:docMk/>
          <pc:sldMk cId="3371668482" sldId="2581"/>
        </pc:sldMkLst>
      </pc:sldChg>
      <pc:sldChg chg="del">
        <pc:chgData name="Aurelien Domont" userId="6da7715ce44349b3" providerId="LiveId" clId="{AABA1416-4740-4FEA-A91C-A3DACBE38F86}" dt="2023-11-03T00:14:59.440" v="53" actId="47"/>
        <pc:sldMkLst>
          <pc:docMk/>
          <pc:sldMk cId="1980039990" sldId="2582"/>
        </pc:sldMkLst>
      </pc:sldChg>
      <pc:sldChg chg="del">
        <pc:chgData name="Aurelien Domont" userId="6da7715ce44349b3" providerId="LiveId" clId="{AABA1416-4740-4FEA-A91C-A3DACBE38F86}" dt="2023-11-03T00:14:59.440" v="53" actId="47"/>
        <pc:sldMkLst>
          <pc:docMk/>
          <pc:sldMk cId="1154581266" sldId="2583"/>
        </pc:sldMkLst>
      </pc:sldChg>
      <pc:sldChg chg="del">
        <pc:chgData name="Aurelien Domont" userId="6da7715ce44349b3" providerId="LiveId" clId="{AABA1416-4740-4FEA-A91C-A3DACBE38F86}" dt="2023-11-03T00:14:59.440" v="53" actId="47"/>
        <pc:sldMkLst>
          <pc:docMk/>
          <pc:sldMk cId="2592324127" sldId="2584"/>
        </pc:sldMkLst>
      </pc:sldChg>
      <pc:sldChg chg="del">
        <pc:chgData name="Aurelien Domont" userId="6da7715ce44349b3" providerId="LiveId" clId="{AABA1416-4740-4FEA-A91C-A3DACBE38F86}" dt="2023-11-03T00:14:59.440" v="53" actId="47"/>
        <pc:sldMkLst>
          <pc:docMk/>
          <pc:sldMk cId="1550236728" sldId="2585"/>
        </pc:sldMkLst>
      </pc:sldChg>
      <pc:sldChg chg="del">
        <pc:chgData name="Aurelien Domont" userId="6da7715ce44349b3" providerId="LiveId" clId="{AABA1416-4740-4FEA-A91C-A3DACBE38F86}" dt="2023-11-03T00:14:59.440" v="53" actId="47"/>
        <pc:sldMkLst>
          <pc:docMk/>
          <pc:sldMk cId="3493403752" sldId="2586"/>
        </pc:sldMkLst>
      </pc:sldChg>
      <pc:sldChg chg="del">
        <pc:chgData name="Aurelien Domont" userId="6da7715ce44349b3" providerId="LiveId" clId="{AABA1416-4740-4FEA-A91C-A3DACBE38F86}" dt="2023-11-03T00:14:59.440" v="53" actId="47"/>
        <pc:sldMkLst>
          <pc:docMk/>
          <pc:sldMk cId="2158731188" sldId="2587"/>
        </pc:sldMkLst>
      </pc:sldChg>
      <pc:sldChg chg="del">
        <pc:chgData name="Aurelien Domont" userId="6da7715ce44349b3" providerId="LiveId" clId="{AABA1416-4740-4FEA-A91C-A3DACBE38F86}" dt="2023-11-03T00:14:59.440" v="53" actId="47"/>
        <pc:sldMkLst>
          <pc:docMk/>
          <pc:sldMk cId="3959411121" sldId="2588"/>
        </pc:sldMkLst>
      </pc:sldChg>
      <pc:sldChg chg="del">
        <pc:chgData name="Aurelien Domont" userId="6da7715ce44349b3" providerId="LiveId" clId="{AABA1416-4740-4FEA-A91C-A3DACBE38F86}" dt="2023-11-03T00:14:59.440" v="53" actId="47"/>
        <pc:sldMkLst>
          <pc:docMk/>
          <pc:sldMk cId="3701357970" sldId="2589"/>
        </pc:sldMkLst>
      </pc:sldChg>
      <pc:sldChg chg="del">
        <pc:chgData name="Aurelien Domont" userId="6da7715ce44349b3" providerId="LiveId" clId="{AABA1416-4740-4FEA-A91C-A3DACBE38F86}" dt="2023-11-03T00:14:59.440" v="53" actId="47"/>
        <pc:sldMkLst>
          <pc:docMk/>
          <pc:sldMk cId="3748245338" sldId="2590"/>
        </pc:sldMkLst>
      </pc:sldChg>
      <pc:sldChg chg="del">
        <pc:chgData name="Aurelien Domont" userId="6da7715ce44349b3" providerId="LiveId" clId="{AABA1416-4740-4FEA-A91C-A3DACBE38F86}" dt="2023-11-03T00:14:59.440" v="53" actId="47"/>
        <pc:sldMkLst>
          <pc:docMk/>
          <pc:sldMk cId="3223397737" sldId="2591"/>
        </pc:sldMkLst>
      </pc:sldChg>
      <pc:sldChg chg="del">
        <pc:chgData name="Aurelien Domont" userId="6da7715ce44349b3" providerId="LiveId" clId="{AABA1416-4740-4FEA-A91C-A3DACBE38F86}" dt="2023-11-03T00:14:59.440" v="53" actId="47"/>
        <pc:sldMkLst>
          <pc:docMk/>
          <pc:sldMk cId="1501742771" sldId="2592"/>
        </pc:sldMkLst>
      </pc:sldChg>
      <pc:sldChg chg="del">
        <pc:chgData name="Aurelien Domont" userId="6da7715ce44349b3" providerId="LiveId" clId="{AABA1416-4740-4FEA-A91C-A3DACBE38F86}" dt="2023-11-03T00:14:59.440" v="53" actId="47"/>
        <pc:sldMkLst>
          <pc:docMk/>
          <pc:sldMk cId="1699548227" sldId="2593"/>
        </pc:sldMkLst>
      </pc:sldChg>
      <pc:sldChg chg="del">
        <pc:chgData name="Aurelien Domont" userId="6da7715ce44349b3" providerId="LiveId" clId="{AABA1416-4740-4FEA-A91C-A3DACBE38F86}" dt="2023-11-03T00:14:59.440" v="53" actId="47"/>
        <pc:sldMkLst>
          <pc:docMk/>
          <pc:sldMk cId="3665142639" sldId="2594"/>
        </pc:sldMkLst>
      </pc:sldChg>
      <pc:sldChg chg="del">
        <pc:chgData name="Aurelien Domont" userId="6da7715ce44349b3" providerId="LiveId" clId="{AABA1416-4740-4FEA-A91C-A3DACBE38F86}" dt="2023-11-03T00:14:59.440" v="53" actId="47"/>
        <pc:sldMkLst>
          <pc:docMk/>
          <pc:sldMk cId="1755678747" sldId="2595"/>
        </pc:sldMkLst>
      </pc:sldChg>
      <pc:sldChg chg="del">
        <pc:chgData name="Aurelien Domont" userId="6da7715ce44349b3" providerId="LiveId" clId="{AABA1416-4740-4FEA-A91C-A3DACBE38F86}" dt="2023-11-03T00:14:59.440" v="53" actId="47"/>
        <pc:sldMkLst>
          <pc:docMk/>
          <pc:sldMk cId="2866196194" sldId="2596"/>
        </pc:sldMkLst>
      </pc:sldChg>
      <pc:sldChg chg="del">
        <pc:chgData name="Aurelien Domont" userId="6da7715ce44349b3" providerId="LiveId" clId="{AABA1416-4740-4FEA-A91C-A3DACBE38F86}" dt="2023-11-03T00:14:59.440" v="53" actId="47"/>
        <pc:sldMkLst>
          <pc:docMk/>
          <pc:sldMk cId="4238437504" sldId="2597"/>
        </pc:sldMkLst>
      </pc:sldChg>
      <pc:sldChg chg="addSp delSp modSp add mod modClrScheme chgLayout">
        <pc:chgData name="Aurelien Domont" userId="6da7715ce44349b3" providerId="LiveId" clId="{AABA1416-4740-4FEA-A91C-A3DACBE38F86}" dt="2023-11-03T04:51:06.830" v="8816"/>
        <pc:sldMkLst>
          <pc:docMk/>
          <pc:sldMk cId="1926619926" sldId="3282"/>
        </pc:sldMkLst>
        <pc:spChg chg="mod ord">
          <ac:chgData name="Aurelien Domont" userId="6da7715ce44349b3" providerId="LiveId" clId="{AABA1416-4740-4FEA-A91C-A3DACBE38F86}" dt="2023-11-03T04:51:06.616" v="8643" actId="948"/>
          <ac:spMkLst>
            <pc:docMk/>
            <pc:sldMk cId="1926619926" sldId="3282"/>
            <ac:spMk id="2" creationId="{DEFE2F89-2C68-4882-ACAA-4D3583EC021E}"/>
          </ac:spMkLst>
        </pc:spChg>
        <pc:spChg chg="mod">
          <ac:chgData name="Aurelien Domont" userId="6da7715ce44349b3" providerId="LiveId" clId="{AABA1416-4740-4FEA-A91C-A3DACBE38F86}" dt="2023-11-03T04:51:05.298" v="6811" actId="790"/>
          <ac:spMkLst>
            <pc:docMk/>
            <pc:sldMk cId="1926619926" sldId="3282"/>
            <ac:spMk id="3" creationId="{E7801C33-1882-44AC-8209-E2ACFFBF177C}"/>
          </ac:spMkLst>
        </pc:spChg>
        <pc:spChg chg="mod ord">
          <ac:chgData name="Aurelien Domont" userId="6da7715ce44349b3" providerId="LiveId" clId="{AABA1416-4740-4FEA-A91C-A3DACBE38F86}" dt="2023-11-03T02:28:33.028" v="3018"/>
          <ac:spMkLst>
            <pc:docMk/>
            <pc:sldMk cId="1926619926" sldId="3282"/>
            <ac:spMk id="4" creationId="{01275858-1501-44F3-B5E3-F24097F0F591}"/>
          </ac:spMkLst>
        </pc:spChg>
        <pc:spChg chg="mod">
          <ac:chgData name="Aurelien Domont" userId="6da7715ce44349b3" providerId="LiveId" clId="{AABA1416-4740-4FEA-A91C-A3DACBE38F86}" dt="2023-11-03T04:51:05.300" v="6813" actId="790"/>
          <ac:spMkLst>
            <pc:docMk/>
            <pc:sldMk cId="1926619926" sldId="3282"/>
            <ac:spMk id="5" creationId="{02D37667-142B-7F2D-773F-1F0152D6B8EE}"/>
          </ac:spMkLst>
        </pc:spChg>
        <pc:spChg chg="add del mod modVis">
          <ac:chgData name="Aurelien Domont" userId="6da7715ce44349b3" providerId="LiveId" clId="{AABA1416-4740-4FEA-A91C-A3DACBE38F86}" dt="2023-11-03T02:45:35.409" v="3937"/>
          <ac:spMkLst>
            <pc:docMk/>
            <pc:sldMk cId="1926619926" sldId="3282"/>
            <ac:spMk id="5" creationId="{2C09F8E7-EEDD-40DE-B0F3-8F66828AAD29}"/>
          </ac:spMkLst>
        </pc:spChg>
        <pc:spChg chg="mod">
          <ac:chgData name="Aurelien Domont" userId="6da7715ce44349b3" providerId="LiveId" clId="{AABA1416-4740-4FEA-A91C-A3DACBE38F86}" dt="2023-11-03T04:51:05.296" v="6810" actId="790"/>
          <ac:spMkLst>
            <pc:docMk/>
            <pc:sldMk cId="1926619926" sldId="3282"/>
            <ac:spMk id="7" creationId="{34408D4B-2DBA-45D0-9E35-C8280CE479B1}"/>
          </ac:spMkLst>
        </pc:spChg>
        <pc:spChg chg="mod">
          <ac:chgData name="Aurelien Domont" userId="6da7715ce44349b3" providerId="LiveId" clId="{AABA1416-4740-4FEA-A91C-A3DACBE38F86}" dt="2023-11-03T04:51:05.299" v="6812" actId="790"/>
          <ac:spMkLst>
            <pc:docMk/>
            <pc:sldMk cId="1926619926" sldId="3282"/>
            <ac:spMk id="8" creationId="{F65F7B22-3F2E-42E7-BE12-BCF3C4BCBF84}"/>
          </ac:spMkLst>
        </pc:spChg>
        <pc:spChg chg="add del mod modVis">
          <ac:chgData name="Aurelien Domont" userId="6da7715ce44349b3" providerId="LiveId" clId="{AABA1416-4740-4FEA-A91C-A3DACBE38F86}" dt="2023-11-03T04:51:06.828" v="8814"/>
          <ac:spMkLst>
            <pc:docMk/>
            <pc:sldMk cId="1926619926" sldId="3282"/>
            <ac:spMk id="9" creationId="{A12885D8-7DAD-1C75-480B-169BCE280B2E}"/>
          </ac:spMkLst>
        </pc:spChg>
        <pc:graphicFrameChg chg="add mod ord modVis replST">
          <ac:chgData name="Aurelien Domont" userId="6da7715ce44349b3" providerId="LiveId" clId="{AABA1416-4740-4FEA-A91C-A3DACBE38F86}" dt="2023-11-03T04:51:06.830" v="8816"/>
          <ac:graphicFrameMkLst>
            <pc:docMk/>
            <pc:sldMk cId="1926619926" sldId="3282"/>
            <ac:graphicFrameMk id="6" creationId="{7CB5ED6B-8FA4-B70C-ED66-9357630FC2B7}"/>
          </ac:graphicFrameMkLst>
        </pc:graphicFrameChg>
        <pc:picChg chg="mod">
          <ac:chgData name="Aurelien Domont" userId="6da7715ce44349b3" providerId="LiveId" clId="{AABA1416-4740-4FEA-A91C-A3DACBE38F86}" dt="2023-11-03T02:51:15.511" v="4088" actId="14861"/>
          <ac:picMkLst>
            <pc:docMk/>
            <pc:sldMk cId="1926619926" sldId="3282"/>
            <ac:picMk id="11" creationId="{5D58A1A0-06A2-4FAC-A5EA-99253435D8B8}"/>
          </ac:picMkLst>
        </pc:picChg>
      </pc:sldChg>
      <pc:sldChg chg="addSp delSp modSp new add del mod">
        <pc:chgData name="Aurelien Domont" userId="6da7715ce44349b3" providerId="LiveId" clId="{AABA1416-4740-4FEA-A91C-A3DACBE38F86}" dt="2023-11-03T02:41:22.912" v="3842" actId="47"/>
        <pc:sldMkLst>
          <pc:docMk/>
          <pc:sldMk cId="725514410" sldId="3283"/>
        </pc:sldMkLst>
        <pc:spChg chg="mod">
          <ac:chgData name="Aurelien Domont" userId="6da7715ce44349b3" providerId="LiveId" clId="{AABA1416-4740-4FEA-A91C-A3DACBE38F86}" dt="2023-11-03T02:41:10.721" v="3802" actId="948"/>
          <ac:spMkLst>
            <pc:docMk/>
            <pc:sldMk cId="725514410" sldId="3283"/>
            <ac:spMk id="2" creationId="{15426446-6815-2563-ED93-4FF6FCA12F9B}"/>
          </ac:spMkLst>
        </pc:spChg>
        <pc:spChg chg="add del mod modVis">
          <ac:chgData name="Aurelien Domont" userId="6da7715ce44349b3" providerId="LiveId" clId="{AABA1416-4740-4FEA-A91C-A3DACBE38F86}" dt="2023-11-03T02:41:10.752" v="3826"/>
          <ac:spMkLst>
            <pc:docMk/>
            <pc:sldMk cId="725514410" sldId="3283"/>
            <ac:spMk id="5" creationId="{7DE34468-F7CB-E203-EAC9-FED58063726F}"/>
          </ac:spMkLst>
        </pc:spChg>
        <pc:graphicFrameChg chg="add mod ord modVis replST">
          <ac:chgData name="Aurelien Domont" userId="6da7715ce44349b3" providerId="LiveId" clId="{AABA1416-4740-4FEA-A91C-A3DACBE38F86}" dt="2023-11-03T02:41:10.799" v="3841"/>
          <ac:graphicFrameMkLst>
            <pc:docMk/>
            <pc:sldMk cId="725514410" sldId="3283"/>
            <ac:graphicFrameMk id="6" creationId="{B60D946B-D3DD-2BA0-E651-719E56A3FF2D}"/>
          </ac:graphicFrameMkLst>
        </pc:graphicFrameChg>
      </pc:sldChg>
      <pc:sldChg chg="addSp delSp modSp add del mod">
        <pc:chgData name="Aurelien Domont" userId="6da7715ce44349b3" providerId="LiveId" clId="{AABA1416-4740-4FEA-A91C-A3DACBE38F86}" dt="2023-11-03T03:49:48.074" v="5769" actId="47"/>
        <pc:sldMkLst>
          <pc:docMk/>
          <pc:sldMk cId="3223510413" sldId="3283"/>
        </pc:sldMkLst>
        <pc:spChg chg="mod ord">
          <ac:chgData name="Aurelien Domont" userId="6da7715ce44349b3" providerId="LiveId" clId="{AABA1416-4740-4FEA-A91C-A3DACBE38F86}" dt="2023-11-03T03:40:44.385" v="5504"/>
          <ac:spMkLst>
            <pc:docMk/>
            <pc:sldMk cId="3223510413" sldId="3283"/>
            <ac:spMk id="2" creationId="{12009DA8-0966-101B-E219-F283F194BD59}"/>
          </ac:spMkLst>
        </pc:spChg>
        <pc:spChg chg="mod ord">
          <ac:chgData name="Aurelien Domont" userId="6da7715ce44349b3" providerId="LiveId" clId="{AABA1416-4740-4FEA-A91C-A3DACBE38F86}" dt="2023-11-03T03:40:44.401" v="5506"/>
          <ac:spMkLst>
            <pc:docMk/>
            <pc:sldMk cId="3223510413" sldId="3283"/>
            <ac:spMk id="3" creationId="{801CCD27-AA00-4672-51C4-19B3AACCF89D}"/>
          </ac:spMkLst>
        </pc:spChg>
        <pc:spChg chg="mod ord">
          <ac:chgData name="Aurelien Domont" userId="6da7715ce44349b3" providerId="LiveId" clId="{AABA1416-4740-4FEA-A91C-A3DACBE38F86}" dt="2023-11-03T03:40:44.401" v="5508"/>
          <ac:spMkLst>
            <pc:docMk/>
            <pc:sldMk cId="3223510413" sldId="3283"/>
            <ac:spMk id="4" creationId="{D4A562FF-8BCE-7531-A3BB-13AAC2197D6B}"/>
          </ac:spMkLst>
        </pc:spChg>
        <pc:spChg chg="add del mod modVis">
          <ac:chgData name="Aurelien Domont" userId="6da7715ce44349b3" providerId="LiveId" clId="{AABA1416-4740-4FEA-A91C-A3DACBE38F86}" dt="2023-11-03T03:00:13.398" v="4210"/>
          <ac:spMkLst>
            <pc:docMk/>
            <pc:sldMk cId="3223510413" sldId="3283"/>
            <ac:spMk id="5" creationId="{F7512ED2-C6D7-73DA-B3F5-40157309252F}"/>
          </ac:spMkLst>
        </pc:spChg>
        <pc:spChg chg="add del mod modVis">
          <ac:chgData name="Aurelien Domont" userId="6da7715ce44349b3" providerId="LiveId" clId="{AABA1416-4740-4FEA-A91C-A3DACBE38F86}" dt="2023-11-03T03:00:22.540" v="4263"/>
          <ac:spMkLst>
            <pc:docMk/>
            <pc:sldMk cId="3223510413" sldId="3283"/>
            <ac:spMk id="7" creationId="{B9E92C98-AFC6-1AC5-C536-AA86940896C6}"/>
          </ac:spMkLst>
        </pc:spChg>
        <pc:spChg chg="add del mod modVis">
          <ac:chgData name="Aurelien Domont" userId="6da7715ce44349b3" providerId="LiveId" clId="{AABA1416-4740-4FEA-A91C-A3DACBE38F86}" dt="2023-11-03T03:00:23.689" v="4293"/>
          <ac:spMkLst>
            <pc:docMk/>
            <pc:sldMk cId="3223510413" sldId="3283"/>
            <ac:spMk id="8" creationId="{295FC9B1-BE7C-38FD-5769-993C46819BA0}"/>
          </ac:spMkLst>
        </pc:spChg>
        <pc:spChg chg="add del mod modVis">
          <ac:chgData name="Aurelien Domont" userId="6da7715ce44349b3" providerId="LiveId" clId="{AABA1416-4740-4FEA-A91C-A3DACBE38F86}" dt="2023-11-03T03:00:24.975" v="4322"/>
          <ac:spMkLst>
            <pc:docMk/>
            <pc:sldMk cId="3223510413" sldId="3283"/>
            <ac:spMk id="9" creationId="{736F2A4A-1460-CFA4-D702-0BD1D5D11152}"/>
          </ac:spMkLst>
        </pc:spChg>
        <pc:spChg chg="del">
          <ac:chgData name="Aurelien Domont" userId="6da7715ce44349b3" providerId="LiveId" clId="{AABA1416-4740-4FEA-A91C-A3DACBE38F86}" dt="2023-11-03T03:00:32.219" v="4354" actId="478"/>
          <ac:spMkLst>
            <pc:docMk/>
            <pc:sldMk cId="3223510413" sldId="3283"/>
            <ac:spMk id="10" creationId="{4E97A51A-9AC1-990E-4C5C-8B6A782A7310}"/>
          </ac:spMkLst>
        </pc:spChg>
        <pc:spChg chg="del">
          <ac:chgData name="Aurelien Domont" userId="6da7715ce44349b3" providerId="LiveId" clId="{AABA1416-4740-4FEA-A91C-A3DACBE38F86}" dt="2023-11-03T03:00:32.219" v="4354" actId="478"/>
          <ac:spMkLst>
            <pc:docMk/>
            <pc:sldMk cId="3223510413" sldId="3283"/>
            <ac:spMk id="11" creationId="{66011BE7-3361-45B5-A09D-28FF2241FB2C}"/>
          </ac:spMkLst>
        </pc:spChg>
        <pc:spChg chg="mod ord">
          <ac:chgData name="Aurelien Domont" userId="6da7715ce44349b3" providerId="LiveId" clId="{AABA1416-4740-4FEA-A91C-A3DACBE38F86}" dt="2023-11-03T03:40:44.401" v="5510"/>
          <ac:spMkLst>
            <pc:docMk/>
            <pc:sldMk cId="3223510413" sldId="3283"/>
            <ac:spMk id="12" creationId="{E5C880B1-3661-390E-F882-CB4F6F931514}"/>
          </ac:spMkLst>
        </pc:spChg>
        <pc:spChg chg="del">
          <ac:chgData name="Aurelien Domont" userId="6da7715ce44349b3" providerId="LiveId" clId="{AABA1416-4740-4FEA-A91C-A3DACBE38F86}" dt="2023-11-03T03:00:32.219" v="4354" actId="478"/>
          <ac:spMkLst>
            <pc:docMk/>
            <pc:sldMk cId="3223510413" sldId="3283"/>
            <ac:spMk id="13" creationId="{498C36E7-47A0-0E62-649F-79BFC24991C9}"/>
          </ac:spMkLst>
        </pc:spChg>
        <pc:spChg chg="mod ord">
          <ac:chgData name="Aurelien Domont" userId="6da7715ce44349b3" providerId="LiveId" clId="{AABA1416-4740-4FEA-A91C-A3DACBE38F86}" dt="2023-11-03T03:40:44.401" v="5512"/>
          <ac:spMkLst>
            <pc:docMk/>
            <pc:sldMk cId="3223510413" sldId="3283"/>
            <ac:spMk id="14" creationId="{2D61A940-E2A4-8F8B-BEEB-527EA37FB376}"/>
          </ac:spMkLst>
        </pc:spChg>
        <pc:spChg chg="mod ord">
          <ac:chgData name="Aurelien Domont" userId="6da7715ce44349b3" providerId="LiveId" clId="{AABA1416-4740-4FEA-A91C-A3DACBE38F86}" dt="2023-11-03T03:40:44.401" v="5514"/>
          <ac:spMkLst>
            <pc:docMk/>
            <pc:sldMk cId="3223510413" sldId="3283"/>
            <ac:spMk id="15" creationId="{274392A5-1E09-AADB-1902-0598AA87A564}"/>
          </ac:spMkLst>
        </pc:spChg>
        <pc:spChg chg="mod ord">
          <ac:chgData name="Aurelien Domont" userId="6da7715ce44349b3" providerId="LiveId" clId="{AABA1416-4740-4FEA-A91C-A3DACBE38F86}" dt="2023-11-03T03:40:44.401" v="5516"/>
          <ac:spMkLst>
            <pc:docMk/>
            <pc:sldMk cId="3223510413" sldId="3283"/>
            <ac:spMk id="16" creationId="{D7BABEBB-009A-B3CC-DD7C-AC6B17E66EBD}"/>
          </ac:spMkLst>
        </pc:spChg>
        <pc:spChg chg="mod ord">
          <ac:chgData name="Aurelien Domont" userId="6da7715ce44349b3" providerId="LiveId" clId="{AABA1416-4740-4FEA-A91C-A3DACBE38F86}" dt="2023-11-03T03:40:44.401" v="5518"/>
          <ac:spMkLst>
            <pc:docMk/>
            <pc:sldMk cId="3223510413" sldId="3283"/>
            <ac:spMk id="17" creationId="{5A4EBC52-4520-716E-F7FC-5C1748C76EC9}"/>
          </ac:spMkLst>
        </pc:spChg>
        <pc:spChg chg="mod ord">
          <ac:chgData name="Aurelien Domont" userId="6da7715ce44349b3" providerId="LiveId" clId="{AABA1416-4740-4FEA-A91C-A3DACBE38F86}" dt="2023-11-03T03:40:44.401" v="5520"/>
          <ac:spMkLst>
            <pc:docMk/>
            <pc:sldMk cId="3223510413" sldId="3283"/>
            <ac:spMk id="18" creationId="{49B65B9F-63BA-FB4C-B12B-B72843B3717D}"/>
          </ac:spMkLst>
        </pc:spChg>
        <pc:spChg chg="mod ord">
          <ac:chgData name="Aurelien Domont" userId="6da7715ce44349b3" providerId="LiveId" clId="{AABA1416-4740-4FEA-A91C-A3DACBE38F86}" dt="2023-11-03T03:40:44.401" v="5522"/>
          <ac:spMkLst>
            <pc:docMk/>
            <pc:sldMk cId="3223510413" sldId="3283"/>
            <ac:spMk id="19" creationId="{D37A2CA0-E224-A57E-B83D-3F8EBC0B08EB}"/>
          </ac:spMkLst>
        </pc:spChg>
        <pc:spChg chg="mod ord">
          <ac:chgData name="Aurelien Domont" userId="6da7715ce44349b3" providerId="LiveId" clId="{AABA1416-4740-4FEA-A91C-A3DACBE38F86}" dt="2023-11-03T03:40:44.401" v="5524"/>
          <ac:spMkLst>
            <pc:docMk/>
            <pc:sldMk cId="3223510413" sldId="3283"/>
            <ac:spMk id="20" creationId="{0CA3FB12-AFA3-4D30-44A1-2208EFD37686}"/>
          </ac:spMkLst>
        </pc:spChg>
        <pc:spChg chg="del">
          <ac:chgData name="Aurelien Domont" userId="6da7715ce44349b3" providerId="LiveId" clId="{AABA1416-4740-4FEA-A91C-A3DACBE38F86}" dt="2023-11-03T03:00:34.955" v="4355" actId="478"/>
          <ac:spMkLst>
            <pc:docMk/>
            <pc:sldMk cId="3223510413" sldId="3283"/>
            <ac:spMk id="23" creationId="{B065C4C3-8EBE-FDB4-1686-08AA881AC867}"/>
          </ac:spMkLst>
        </pc:spChg>
        <pc:spChg chg="add del mod modVis">
          <ac:chgData name="Aurelien Domont" userId="6da7715ce44349b3" providerId="LiveId" clId="{AABA1416-4740-4FEA-A91C-A3DACBE38F86}" dt="2023-11-03T03:00:25.994" v="4351"/>
          <ac:spMkLst>
            <pc:docMk/>
            <pc:sldMk cId="3223510413" sldId="3283"/>
            <ac:spMk id="29" creationId="{3CA1F01C-B5F9-5779-F263-74613F0EAE34}"/>
          </ac:spMkLst>
        </pc:spChg>
        <pc:graphicFrameChg chg="mod">
          <ac:chgData name="Aurelien Domont" userId="6da7715ce44349b3" providerId="LiveId" clId="{AABA1416-4740-4FEA-A91C-A3DACBE38F86}" dt="2023-11-03T03:40:44.416" v="5548"/>
          <ac:graphicFrameMkLst>
            <pc:docMk/>
            <pc:sldMk cId="3223510413" sldId="3283"/>
            <ac:graphicFrameMk id="6" creationId="{F5887244-1866-E102-5FD5-79FA1304146D}"/>
          </ac:graphicFrameMkLst>
        </pc:graphicFrameChg>
        <pc:picChg chg="mod ord">
          <ac:chgData name="Aurelien Domont" userId="6da7715ce44349b3" providerId="LiveId" clId="{AABA1416-4740-4FEA-A91C-A3DACBE38F86}" dt="2023-11-03T03:40:44.401" v="5526"/>
          <ac:picMkLst>
            <pc:docMk/>
            <pc:sldMk cId="3223510413" sldId="3283"/>
            <ac:picMk id="21" creationId="{55C0EEEA-D196-5D4A-0E6C-48562BA818D4}"/>
          </ac:picMkLst>
        </pc:picChg>
        <pc:picChg chg="mod ord">
          <ac:chgData name="Aurelien Domont" userId="6da7715ce44349b3" providerId="LiveId" clId="{AABA1416-4740-4FEA-A91C-A3DACBE38F86}" dt="2023-11-03T03:40:44.401" v="5528"/>
          <ac:picMkLst>
            <pc:docMk/>
            <pc:sldMk cId="3223510413" sldId="3283"/>
            <ac:picMk id="22" creationId="{A505F267-E3B5-4559-8DBB-D387D74271CB}"/>
          </ac:picMkLst>
        </pc:picChg>
        <pc:picChg chg="mod ord">
          <ac:chgData name="Aurelien Domont" userId="6da7715ce44349b3" providerId="LiveId" clId="{AABA1416-4740-4FEA-A91C-A3DACBE38F86}" dt="2023-11-03T03:40:44.401" v="5530"/>
          <ac:picMkLst>
            <pc:docMk/>
            <pc:sldMk cId="3223510413" sldId="3283"/>
            <ac:picMk id="24" creationId="{C3E08E48-91DC-4C1F-99DB-2B28D33A03AF}"/>
          </ac:picMkLst>
        </pc:picChg>
        <pc:picChg chg="mod ord">
          <ac:chgData name="Aurelien Domont" userId="6da7715ce44349b3" providerId="LiveId" clId="{AABA1416-4740-4FEA-A91C-A3DACBE38F86}" dt="2023-11-03T03:40:44.401" v="5532"/>
          <ac:picMkLst>
            <pc:docMk/>
            <pc:sldMk cId="3223510413" sldId="3283"/>
            <ac:picMk id="28" creationId="{570D065C-7397-1F30-84E3-E02A480D7274}"/>
          </ac:picMkLst>
        </pc:picChg>
        <pc:picChg chg="add mod ord">
          <ac:chgData name="Aurelien Domont" userId="6da7715ce44349b3" providerId="LiveId" clId="{AABA1416-4740-4FEA-A91C-A3DACBE38F86}" dt="2023-11-03T03:40:44.401" v="5534"/>
          <ac:picMkLst>
            <pc:docMk/>
            <pc:sldMk cId="3223510413" sldId="3283"/>
            <ac:picMk id="30" creationId="{1380FE16-E783-FF7F-1BFD-A18CFFDA43F5}"/>
          </ac:picMkLst>
        </pc:picChg>
        <pc:picChg chg="add mod ord">
          <ac:chgData name="Aurelien Domont" userId="6da7715ce44349b3" providerId="LiveId" clId="{AABA1416-4740-4FEA-A91C-A3DACBE38F86}" dt="2023-11-03T03:41:44.437" v="5585" actId="1038"/>
          <ac:picMkLst>
            <pc:docMk/>
            <pc:sldMk cId="3223510413" sldId="3283"/>
            <ac:picMk id="31" creationId="{85A03961-2B54-DACA-DCC0-DAB5D216DA9D}"/>
          </ac:picMkLst>
        </pc:picChg>
        <pc:picChg chg="add mod ord">
          <ac:chgData name="Aurelien Domont" userId="6da7715ce44349b3" providerId="LiveId" clId="{AABA1416-4740-4FEA-A91C-A3DACBE38F86}" dt="2023-11-03T03:41:44.437" v="5585" actId="1038"/>
          <ac:picMkLst>
            <pc:docMk/>
            <pc:sldMk cId="3223510413" sldId="3283"/>
            <ac:picMk id="32" creationId="{7B1E8543-5CE6-3725-0313-44549E2D8A32}"/>
          </ac:picMkLst>
        </pc:picChg>
        <pc:picChg chg="add mod ord">
          <ac:chgData name="Aurelien Domont" userId="6da7715ce44349b3" providerId="LiveId" clId="{AABA1416-4740-4FEA-A91C-A3DACBE38F86}" dt="2023-11-03T03:41:09.810" v="5552" actId="1076"/>
          <ac:picMkLst>
            <pc:docMk/>
            <pc:sldMk cId="3223510413" sldId="3283"/>
            <ac:picMk id="33" creationId="{EA85807F-1B1A-CB02-15CE-057E698DFA74}"/>
          </ac:picMkLst>
        </pc:picChg>
        <pc:picChg chg="add mod ord">
          <ac:chgData name="Aurelien Domont" userId="6da7715ce44349b3" providerId="LiveId" clId="{AABA1416-4740-4FEA-A91C-A3DACBE38F86}" dt="2023-11-03T03:41:34.138" v="5557" actId="408"/>
          <ac:picMkLst>
            <pc:docMk/>
            <pc:sldMk cId="3223510413" sldId="3283"/>
            <ac:picMk id="34" creationId="{4466D28A-B6DC-793A-7B45-35C0C267F505}"/>
          </ac:picMkLst>
        </pc:picChg>
        <pc:picChg chg="add mod ord">
          <ac:chgData name="Aurelien Domont" userId="6da7715ce44349b3" providerId="LiveId" clId="{AABA1416-4740-4FEA-A91C-A3DACBE38F86}" dt="2023-11-03T03:41:44.437" v="5585" actId="1038"/>
          <ac:picMkLst>
            <pc:docMk/>
            <pc:sldMk cId="3223510413" sldId="3283"/>
            <ac:picMk id="35" creationId="{91ED07F2-B531-9CF3-0BC0-2122DFC826E2}"/>
          </ac:picMkLst>
        </pc:picChg>
        <pc:cxnChg chg="del">
          <ac:chgData name="Aurelien Domont" userId="6da7715ce44349b3" providerId="LiveId" clId="{AABA1416-4740-4FEA-A91C-A3DACBE38F86}" dt="2023-11-03T03:00:32.219" v="4354" actId="478"/>
          <ac:cxnSpMkLst>
            <pc:docMk/>
            <pc:sldMk cId="3223510413" sldId="3283"/>
            <ac:cxnSpMk id="25" creationId="{502884BB-E7EF-9123-353B-F4640A540644}"/>
          </ac:cxnSpMkLst>
        </pc:cxnChg>
        <pc:cxnChg chg="del">
          <ac:chgData name="Aurelien Domont" userId="6da7715ce44349b3" providerId="LiveId" clId="{AABA1416-4740-4FEA-A91C-A3DACBE38F86}" dt="2023-11-03T03:00:32.219" v="4354" actId="478"/>
          <ac:cxnSpMkLst>
            <pc:docMk/>
            <pc:sldMk cId="3223510413" sldId="3283"/>
            <ac:cxnSpMk id="26" creationId="{A3A765AC-F843-8348-5781-A190B3BA3D7E}"/>
          </ac:cxnSpMkLst>
        </pc:cxnChg>
        <pc:cxnChg chg="del">
          <ac:chgData name="Aurelien Domont" userId="6da7715ce44349b3" providerId="LiveId" clId="{AABA1416-4740-4FEA-A91C-A3DACBE38F86}" dt="2023-11-03T03:00:32.219" v="4354" actId="478"/>
          <ac:cxnSpMkLst>
            <pc:docMk/>
            <pc:sldMk cId="3223510413" sldId="3283"/>
            <ac:cxnSpMk id="27" creationId="{3EF60794-3A8E-BE39-F0D8-071906313B90}"/>
          </ac:cxnSpMkLst>
        </pc:cxnChg>
      </pc:sldChg>
      <pc:sldChg chg="addSp modSp add del mod">
        <pc:chgData name="Aurelien Domont" userId="6da7715ce44349b3" providerId="LiveId" clId="{AABA1416-4740-4FEA-A91C-A3DACBE38F86}" dt="2023-11-03T03:32:12.636" v="5272" actId="47"/>
        <pc:sldMkLst>
          <pc:docMk/>
          <pc:sldMk cId="392935456" sldId="3284"/>
        </pc:sldMkLst>
        <pc:spChg chg="add mod">
          <ac:chgData name="Aurelien Domont" userId="6da7715ce44349b3" providerId="LiveId" clId="{AABA1416-4740-4FEA-A91C-A3DACBE38F86}" dt="2023-11-03T03:09:32.796" v="4388" actId="207"/>
          <ac:spMkLst>
            <pc:docMk/>
            <pc:sldMk cId="392935456" sldId="3284"/>
            <ac:spMk id="5" creationId="{DAB92A75-915A-F621-DEFE-EC51C9067F0C}"/>
          </ac:spMkLst>
        </pc:spChg>
        <pc:spChg chg="mod">
          <ac:chgData name="Aurelien Domont" userId="6da7715ce44349b3" providerId="LiveId" clId="{AABA1416-4740-4FEA-A91C-A3DACBE38F86}" dt="2023-11-03T03:09:38.393" v="4390" actId="12"/>
          <ac:spMkLst>
            <pc:docMk/>
            <pc:sldMk cId="392935456" sldId="3284"/>
            <ac:spMk id="10" creationId="{4E97A51A-9AC1-990E-4C5C-8B6A782A7310}"/>
          </ac:spMkLst>
        </pc:spChg>
        <pc:spChg chg="mod">
          <ac:chgData name="Aurelien Domont" userId="6da7715ce44349b3" providerId="LiveId" clId="{AABA1416-4740-4FEA-A91C-A3DACBE38F86}" dt="2023-11-03T03:20:01.640" v="4659" actId="12"/>
          <ac:spMkLst>
            <pc:docMk/>
            <pc:sldMk cId="392935456" sldId="3284"/>
            <ac:spMk id="11" creationId="{66011BE7-3361-45B5-A09D-28FF2241FB2C}"/>
          </ac:spMkLst>
        </pc:spChg>
        <pc:spChg chg="mod">
          <ac:chgData name="Aurelien Domont" userId="6da7715ce44349b3" providerId="LiveId" clId="{AABA1416-4740-4FEA-A91C-A3DACBE38F86}" dt="2023-11-03T03:21:35.761" v="4734" actId="12"/>
          <ac:spMkLst>
            <pc:docMk/>
            <pc:sldMk cId="392935456" sldId="3284"/>
            <ac:spMk id="13" creationId="{498C36E7-47A0-0E62-649F-79BFC24991C9}"/>
          </ac:spMkLst>
        </pc:spChg>
        <pc:spChg chg="mod">
          <ac:chgData name="Aurelien Domont" userId="6da7715ce44349b3" providerId="LiveId" clId="{AABA1416-4740-4FEA-A91C-A3DACBE38F86}" dt="2023-11-03T03:14:50.916" v="4472" actId="12"/>
          <ac:spMkLst>
            <pc:docMk/>
            <pc:sldMk cId="392935456" sldId="3284"/>
            <ac:spMk id="23" creationId="{B065C4C3-8EBE-FDB4-1686-08AA881AC867}"/>
          </ac:spMkLst>
        </pc:spChg>
      </pc:sldChg>
      <pc:sldChg chg="addSp delSp modSp add mod">
        <pc:chgData name="Aurelien Domont" userId="6da7715ce44349b3" providerId="LiveId" clId="{AABA1416-4740-4FEA-A91C-A3DACBE38F86}" dt="2023-11-05T22:46:11.205" v="12500" actId="1035"/>
        <pc:sldMkLst>
          <pc:docMk/>
          <pc:sldMk cId="416818066" sldId="3284"/>
        </pc:sldMkLst>
        <pc:spChg chg="mod ord">
          <ac:chgData name="Aurelien Domont" userId="6da7715ce44349b3" providerId="LiveId" clId="{AABA1416-4740-4FEA-A91C-A3DACBE38F86}" dt="2023-11-05T22:43:54.096" v="12212"/>
          <ac:spMkLst>
            <pc:docMk/>
            <pc:sldMk cId="416818066" sldId="3284"/>
            <ac:spMk id="2" creationId="{12009DA8-0966-101B-E219-F283F194BD59}"/>
          </ac:spMkLst>
        </pc:spChg>
        <pc:spChg chg="add mod ord">
          <ac:chgData name="Aurelien Domont" userId="6da7715ce44349b3" providerId="LiveId" clId="{AABA1416-4740-4FEA-A91C-A3DACBE38F86}" dt="2023-11-05T22:45:04.300" v="12359" actId="14100"/>
          <ac:spMkLst>
            <pc:docMk/>
            <pc:sldMk cId="416818066" sldId="3284"/>
            <ac:spMk id="3" creationId="{DC8B1236-9EBE-1569-2DE7-41D7FA0BF21C}"/>
          </ac:spMkLst>
        </pc:spChg>
        <pc:spChg chg="add del mod modVis">
          <ac:chgData name="Aurelien Domont" userId="6da7715ce44349b3" providerId="LiveId" clId="{AABA1416-4740-4FEA-A91C-A3DACBE38F86}" dt="2023-11-05T22:43:54.114" v="12258"/>
          <ac:spMkLst>
            <pc:docMk/>
            <pc:sldMk cId="416818066" sldId="3284"/>
            <ac:spMk id="4" creationId="{FA6BF700-4F91-B0C8-F827-61B929E34610}"/>
          </ac:spMkLst>
        </pc:spChg>
        <pc:spChg chg="add mod ord">
          <ac:chgData name="Aurelien Domont" userId="6da7715ce44349b3" providerId="LiveId" clId="{AABA1416-4740-4FEA-A91C-A3DACBE38F86}" dt="2023-11-05T22:46:11.205" v="12500" actId="1035"/>
          <ac:spMkLst>
            <pc:docMk/>
            <pc:sldMk cId="416818066" sldId="3284"/>
            <ac:spMk id="5" creationId="{2ED6A1CA-73D8-1A15-8C8A-DE24AE1EEB9F}"/>
          </ac:spMkLst>
        </pc:spChg>
        <pc:spChg chg="add del mod modVis">
          <ac:chgData name="Aurelien Domont" userId="6da7715ce44349b3" providerId="LiveId" clId="{AABA1416-4740-4FEA-A91C-A3DACBE38F86}" dt="2023-11-03T03:49:11.191" v="5665"/>
          <ac:spMkLst>
            <pc:docMk/>
            <pc:sldMk cId="416818066" sldId="3284"/>
            <ac:spMk id="5" creationId="{5E4A1B87-992D-CD41-4EAF-A10A984CAD41}"/>
          </ac:spMkLst>
        </pc:spChg>
        <pc:spChg chg="add del mod modVis">
          <ac:chgData name="Aurelien Domont" userId="6da7715ce44349b3" providerId="LiveId" clId="{AABA1416-4740-4FEA-A91C-A3DACBE38F86}" dt="2023-11-03T03:49:18.286" v="5693"/>
          <ac:spMkLst>
            <pc:docMk/>
            <pc:sldMk cId="416818066" sldId="3284"/>
            <ac:spMk id="7" creationId="{89161EA3-550A-42C4-7CD9-8F3C78E31714}"/>
          </ac:spMkLst>
        </pc:spChg>
        <pc:spChg chg="mod">
          <ac:chgData name="Aurelien Domont" userId="6da7715ce44349b3" providerId="LiveId" clId="{AABA1416-4740-4FEA-A91C-A3DACBE38F86}" dt="2023-11-03T04:51:05.133" v="6714" actId="790"/>
          <ac:spMkLst>
            <pc:docMk/>
            <pc:sldMk cId="416818066" sldId="3284"/>
            <ac:spMk id="7" creationId="{98C038FF-20B8-21C1-7811-9B2382A5B001}"/>
          </ac:spMkLst>
        </pc:spChg>
        <pc:spChg chg="add del mod modVis">
          <ac:chgData name="Aurelien Domont" userId="6da7715ce44349b3" providerId="LiveId" clId="{AABA1416-4740-4FEA-A91C-A3DACBE38F86}" dt="2023-11-03T03:49:20.125" v="5722"/>
          <ac:spMkLst>
            <pc:docMk/>
            <pc:sldMk cId="416818066" sldId="3284"/>
            <ac:spMk id="8" creationId="{C9AA5628-153B-BB71-DEEA-BD2198FD267C}"/>
          </ac:spMkLst>
        </pc:spChg>
        <pc:spChg chg="add del mod modVis">
          <ac:chgData name="Aurelien Domont" userId="6da7715ce44349b3" providerId="LiveId" clId="{AABA1416-4740-4FEA-A91C-A3DACBE38F86}" dt="2023-11-03T04:51:06.853" v="8832"/>
          <ac:spMkLst>
            <pc:docMk/>
            <pc:sldMk cId="416818066" sldId="3284"/>
            <ac:spMk id="8" creationId="{EB7A6356-2D25-14FA-D244-1D13A85B0364}"/>
          </ac:spMkLst>
        </pc:spChg>
        <pc:spChg chg="mod ord">
          <ac:chgData name="Aurelien Domont" userId="6da7715ce44349b3" providerId="LiveId" clId="{AABA1416-4740-4FEA-A91C-A3DACBE38F86}" dt="2023-11-05T22:43:54.096" v="12252"/>
          <ac:spMkLst>
            <pc:docMk/>
            <pc:sldMk cId="416818066" sldId="3284"/>
            <ac:spMk id="9" creationId="{A0CCDE32-77FA-6798-8700-6D8A6A0EE65D}"/>
          </ac:spMkLst>
        </pc:spChg>
        <pc:spChg chg="add del mod modVis">
          <ac:chgData name="Aurelien Domont" userId="6da7715ce44349b3" providerId="LiveId" clId="{AABA1416-4740-4FEA-A91C-A3DACBE38F86}" dt="2023-11-03T03:49:21.224" v="5751"/>
          <ac:spMkLst>
            <pc:docMk/>
            <pc:sldMk cId="416818066" sldId="3284"/>
            <ac:spMk id="9" creationId="{D237EB7A-725F-3B8D-943E-21675DC1E180}"/>
          </ac:spMkLst>
        </pc:spChg>
        <pc:spChg chg="mod ord">
          <ac:chgData name="Aurelien Domont" userId="6da7715ce44349b3" providerId="LiveId" clId="{AABA1416-4740-4FEA-A91C-A3DACBE38F86}" dt="2023-11-05T22:43:54.111" v="12254"/>
          <ac:spMkLst>
            <pc:docMk/>
            <pc:sldMk cId="416818066" sldId="3284"/>
            <ac:spMk id="10" creationId="{4A25DF32-0AB1-1F01-2EE5-8C9DC763ADD9}"/>
          </ac:spMkLst>
        </pc:spChg>
        <pc:spChg chg="mod ord">
          <ac:chgData name="Aurelien Domont" userId="6da7715ce44349b3" providerId="LiveId" clId="{AABA1416-4740-4FEA-A91C-A3DACBE38F86}" dt="2023-11-05T22:43:54.096" v="12214"/>
          <ac:spMkLst>
            <pc:docMk/>
            <pc:sldMk cId="416818066" sldId="3284"/>
            <ac:spMk id="12" creationId="{E5C880B1-3661-390E-F882-CB4F6F931514}"/>
          </ac:spMkLst>
        </pc:spChg>
        <pc:spChg chg="mod ord">
          <ac:chgData name="Aurelien Domont" userId="6da7715ce44349b3" providerId="LiveId" clId="{AABA1416-4740-4FEA-A91C-A3DACBE38F86}" dt="2023-11-05T22:43:54.096" v="12216"/>
          <ac:spMkLst>
            <pc:docMk/>
            <pc:sldMk cId="416818066" sldId="3284"/>
            <ac:spMk id="14" creationId="{2D61A940-E2A4-8F8B-BEEB-527EA37FB376}"/>
          </ac:spMkLst>
        </pc:spChg>
        <pc:spChg chg="mod ord">
          <ac:chgData name="Aurelien Domont" userId="6da7715ce44349b3" providerId="LiveId" clId="{AABA1416-4740-4FEA-A91C-A3DACBE38F86}" dt="2023-11-05T22:43:54.096" v="12218"/>
          <ac:spMkLst>
            <pc:docMk/>
            <pc:sldMk cId="416818066" sldId="3284"/>
            <ac:spMk id="15" creationId="{274392A5-1E09-AADB-1902-0598AA87A564}"/>
          </ac:spMkLst>
        </pc:spChg>
        <pc:spChg chg="mod ord">
          <ac:chgData name="Aurelien Domont" userId="6da7715ce44349b3" providerId="LiveId" clId="{AABA1416-4740-4FEA-A91C-A3DACBE38F86}" dt="2023-11-05T22:43:54.096" v="12220"/>
          <ac:spMkLst>
            <pc:docMk/>
            <pc:sldMk cId="416818066" sldId="3284"/>
            <ac:spMk id="16" creationId="{D7BABEBB-009A-B3CC-DD7C-AC6B17E66EBD}"/>
          </ac:spMkLst>
        </pc:spChg>
        <pc:spChg chg="mod ord">
          <ac:chgData name="Aurelien Domont" userId="6da7715ce44349b3" providerId="LiveId" clId="{AABA1416-4740-4FEA-A91C-A3DACBE38F86}" dt="2023-11-05T22:43:54.096" v="12222"/>
          <ac:spMkLst>
            <pc:docMk/>
            <pc:sldMk cId="416818066" sldId="3284"/>
            <ac:spMk id="17" creationId="{5A4EBC52-4520-716E-F7FC-5C1748C76EC9}"/>
          </ac:spMkLst>
        </pc:spChg>
        <pc:spChg chg="mod ord">
          <ac:chgData name="Aurelien Domont" userId="6da7715ce44349b3" providerId="LiveId" clId="{AABA1416-4740-4FEA-A91C-A3DACBE38F86}" dt="2023-11-05T22:43:54.096" v="12224"/>
          <ac:spMkLst>
            <pc:docMk/>
            <pc:sldMk cId="416818066" sldId="3284"/>
            <ac:spMk id="18" creationId="{49B65B9F-63BA-FB4C-B12B-B72843B3717D}"/>
          </ac:spMkLst>
        </pc:spChg>
        <pc:spChg chg="mod ord">
          <ac:chgData name="Aurelien Domont" userId="6da7715ce44349b3" providerId="LiveId" clId="{AABA1416-4740-4FEA-A91C-A3DACBE38F86}" dt="2023-11-05T22:43:54.096" v="12226"/>
          <ac:spMkLst>
            <pc:docMk/>
            <pc:sldMk cId="416818066" sldId="3284"/>
            <ac:spMk id="19" creationId="{D37A2CA0-E224-A57E-B83D-3F8EBC0B08EB}"/>
          </ac:spMkLst>
        </pc:spChg>
        <pc:spChg chg="mod ord">
          <ac:chgData name="Aurelien Domont" userId="6da7715ce44349b3" providerId="LiveId" clId="{AABA1416-4740-4FEA-A91C-A3DACBE38F86}" dt="2023-11-05T22:43:54.096" v="12228"/>
          <ac:spMkLst>
            <pc:docMk/>
            <pc:sldMk cId="416818066" sldId="3284"/>
            <ac:spMk id="20" creationId="{0CA3FB12-AFA3-4D30-44A1-2208EFD37686}"/>
          </ac:spMkLst>
        </pc:spChg>
        <pc:graphicFrameChg chg="mod">
          <ac:chgData name="Aurelien Domont" userId="6da7715ce44349b3" providerId="LiveId" clId="{AABA1416-4740-4FEA-A91C-A3DACBE38F86}" dt="2023-11-05T22:43:54.114" v="12260"/>
          <ac:graphicFrameMkLst>
            <pc:docMk/>
            <pc:sldMk cId="416818066" sldId="3284"/>
            <ac:graphicFrameMk id="6" creationId="{F5887244-1866-E102-5FD5-79FA1304146D}"/>
          </ac:graphicFrameMkLst>
        </pc:graphicFrameChg>
        <pc:picChg chg="mod ord">
          <ac:chgData name="Aurelien Domont" userId="6da7715ce44349b3" providerId="LiveId" clId="{AABA1416-4740-4FEA-A91C-A3DACBE38F86}" dt="2023-11-05T22:43:54.096" v="12230"/>
          <ac:picMkLst>
            <pc:docMk/>
            <pc:sldMk cId="416818066" sldId="3284"/>
            <ac:picMk id="21" creationId="{55C0EEEA-D196-5D4A-0E6C-48562BA818D4}"/>
          </ac:picMkLst>
        </pc:picChg>
        <pc:picChg chg="mod ord">
          <ac:chgData name="Aurelien Domont" userId="6da7715ce44349b3" providerId="LiveId" clId="{AABA1416-4740-4FEA-A91C-A3DACBE38F86}" dt="2023-11-05T22:43:54.096" v="12232"/>
          <ac:picMkLst>
            <pc:docMk/>
            <pc:sldMk cId="416818066" sldId="3284"/>
            <ac:picMk id="22" creationId="{A505F267-E3B5-4559-8DBB-D387D74271CB}"/>
          </ac:picMkLst>
        </pc:picChg>
        <pc:picChg chg="mod ord">
          <ac:chgData name="Aurelien Domont" userId="6da7715ce44349b3" providerId="LiveId" clId="{AABA1416-4740-4FEA-A91C-A3DACBE38F86}" dt="2023-11-05T22:43:54.096" v="12234"/>
          <ac:picMkLst>
            <pc:docMk/>
            <pc:sldMk cId="416818066" sldId="3284"/>
            <ac:picMk id="24" creationId="{C3E08E48-91DC-4C1F-99DB-2B28D33A03AF}"/>
          </ac:picMkLst>
        </pc:picChg>
        <pc:picChg chg="mod ord">
          <ac:chgData name="Aurelien Domont" userId="6da7715ce44349b3" providerId="LiveId" clId="{AABA1416-4740-4FEA-A91C-A3DACBE38F86}" dt="2023-11-05T22:43:54.096" v="12236"/>
          <ac:picMkLst>
            <pc:docMk/>
            <pc:sldMk cId="416818066" sldId="3284"/>
            <ac:picMk id="28" creationId="{570D065C-7397-1F30-84E3-E02A480D7274}"/>
          </ac:picMkLst>
        </pc:picChg>
        <pc:picChg chg="mod ord">
          <ac:chgData name="Aurelien Domont" userId="6da7715ce44349b3" providerId="LiveId" clId="{AABA1416-4740-4FEA-A91C-A3DACBE38F86}" dt="2023-11-05T22:43:54.096" v="12238"/>
          <ac:picMkLst>
            <pc:docMk/>
            <pc:sldMk cId="416818066" sldId="3284"/>
            <ac:picMk id="30" creationId="{1380FE16-E783-FF7F-1BFD-A18CFFDA43F5}"/>
          </ac:picMkLst>
        </pc:picChg>
        <pc:picChg chg="mod ord">
          <ac:chgData name="Aurelien Domont" userId="6da7715ce44349b3" providerId="LiveId" clId="{AABA1416-4740-4FEA-A91C-A3DACBE38F86}" dt="2023-11-05T22:43:54.096" v="12240"/>
          <ac:picMkLst>
            <pc:docMk/>
            <pc:sldMk cId="416818066" sldId="3284"/>
            <ac:picMk id="31" creationId="{85A03961-2B54-DACA-DCC0-DAB5D216DA9D}"/>
          </ac:picMkLst>
        </pc:picChg>
        <pc:picChg chg="mod ord">
          <ac:chgData name="Aurelien Domont" userId="6da7715ce44349b3" providerId="LiveId" clId="{AABA1416-4740-4FEA-A91C-A3DACBE38F86}" dt="2023-11-05T22:43:54.096" v="12242"/>
          <ac:picMkLst>
            <pc:docMk/>
            <pc:sldMk cId="416818066" sldId="3284"/>
            <ac:picMk id="32" creationId="{7B1E8543-5CE6-3725-0313-44549E2D8A32}"/>
          </ac:picMkLst>
        </pc:picChg>
        <pc:picChg chg="mod ord">
          <ac:chgData name="Aurelien Domont" userId="6da7715ce44349b3" providerId="LiveId" clId="{AABA1416-4740-4FEA-A91C-A3DACBE38F86}" dt="2023-11-05T22:43:54.096" v="12248"/>
          <ac:picMkLst>
            <pc:docMk/>
            <pc:sldMk cId="416818066" sldId="3284"/>
            <ac:picMk id="33" creationId="{EA85807F-1B1A-CB02-15CE-057E698DFA74}"/>
          </ac:picMkLst>
        </pc:picChg>
        <pc:picChg chg="mod ord">
          <ac:chgData name="Aurelien Domont" userId="6da7715ce44349b3" providerId="LiveId" clId="{AABA1416-4740-4FEA-A91C-A3DACBE38F86}" dt="2023-11-05T22:43:54.096" v="12244"/>
          <ac:picMkLst>
            <pc:docMk/>
            <pc:sldMk cId="416818066" sldId="3284"/>
            <ac:picMk id="34" creationId="{4466D28A-B6DC-793A-7B45-35C0C267F505}"/>
          </ac:picMkLst>
        </pc:picChg>
        <pc:picChg chg="mod ord">
          <ac:chgData name="Aurelien Domont" userId="6da7715ce44349b3" providerId="LiveId" clId="{AABA1416-4740-4FEA-A91C-A3DACBE38F86}" dt="2023-11-05T22:43:54.096" v="12246"/>
          <ac:picMkLst>
            <pc:docMk/>
            <pc:sldMk cId="416818066" sldId="3284"/>
            <ac:picMk id="35" creationId="{91ED07F2-B531-9CF3-0BC0-2122DFC826E2}"/>
          </ac:picMkLst>
        </pc:picChg>
      </pc:sldChg>
      <pc:sldChg chg="addSp delSp modSp add mod">
        <pc:chgData name="Aurelien Domont" userId="6da7715ce44349b3" providerId="LiveId" clId="{AABA1416-4740-4FEA-A91C-A3DACBE38F86}" dt="2023-11-05T22:46:13.948" v="12501" actId="1035"/>
        <pc:sldMkLst>
          <pc:docMk/>
          <pc:sldMk cId="498457531" sldId="3285"/>
        </pc:sldMkLst>
        <pc:spChg chg="mod ord">
          <ac:chgData name="Aurelien Domont" userId="6da7715ce44349b3" providerId="LiveId" clId="{AABA1416-4740-4FEA-A91C-A3DACBE38F86}" dt="2023-11-05T22:45:15.784" v="12378"/>
          <ac:spMkLst>
            <pc:docMk/>
            <pc:sldMk cId="498457531" sldId="3285"/>
            <ac:spMk id="2" creationId="{12009DA8-0966-101B-E219-F283F194BD59}"/>
          </ac:spMkLst>
        </pc:spChg>
        <pc:spChg chg="mod ord">
          <ac:chgData name="Aurelien Domont" userId="6da7715ce44349b3" providerId="LiveId" clId="{AABA1416-4740-4FEA-A91C-A3DACBE38F86}" dt="2023-11-03T04:07:09.119" v="5940"/>
          <ac:spMkLst>
            <pc:docMk/>
            <pc:sldMk cId="498457531" sldId="3285"/>
            <ac:spMk id="3" creationId="{801CCD27-AA00-4672-51C4-19B3AACCF89D}"/>
          </ac:spMkLst>
        </pc:spChg>
        <pc:spChg chg="add del mod ord">
          <ac:chgData name="Aurelien Domont" userId="6da7715ce44349b3" providerId="LiveId" clId="{AABA1416-4740-4FEA-A91C-A3DACBE38F86}" dt="2023-11-05T22:45:11.602" v="12360" actId="478"/>
          <ac:spMkLst>
            <pc:docMk/>
            <pc:sldMk cId="498457531" sldId="3285"/>
            <ac:spMk id="3" creationId="{DB6F3CDF-0464-4A6D-C4D6-91263C6D425A}"/>
          </ac:spMkLst>
        </pc:spChg>
        <pc:spChg chg="add del mod modVis">
          <ac:chgData name="Aurelien Domont" userId="6da7715ce44349b3" providerId="LiveId" clId="{AABA1416-4740-4FEA-A91C-A3DACBE38F86}" dt="2023-11-05T22:44:19.258" v="12333"/>
          <ac:spMkLst>
            <pc:docMk/>
            <pc:sldMk cId="498457531" sldId="3285"/>
            <ac:spMk id="4" creationId="{1CA9CBF6-4B6D-2CF5-0001-AC62BBCDF32D}"/>
          </ac:spMkLst>
        </pc:spChg>
        <pc:spChg chg="mod ord">
          <ac:chgData name="Aurelien Domont" userId="6da7715ce44349b3" providerId="LiveId" clId="{AABA1416-4740-4FEA-A91C-A3DACBE38F86}" dt="2023-11-03T04:07:09.119" v="5942"/>
          <ac:spMkLst>
            <pc:docMk/>
            <pc:sldMk cId="498457531" sldId="3285"/>
            <ac:spMk id="4" creationId="{D4A562FF-8BCE-7531-A3BB-13AAC2197D6B}"/>
          </ac:spMkLst>
        </pc:spChg>
        <pc:spChg chg="add del mod modVis">
          <ac:chgData name="Aurelien Domont" userId="6da7715ce44349b3" providerId="LiveId" clId="{AABA1416-4740-4FEA-A91C-A3DACBE38F86}" dt="2023-11-03T03:50:04.503" v="5797"/>
          <ac:spMkLst>
            <pc:docMk/>
            <pc:sldMk cId="498457531" sldId="3285"/>
            <ac:spMk id="5" creationId="{8A5D7FED-4F9B-DB0E-1594-D6E0F103046B}"/>
          </ac:spMkLst>
        </pc:spChg>
        <pc:spChg chg="mod ord">
          <ac:chgData name="Aurelien Domont" userId="6da7715ce44349b3" providerId="LiveId" clId="{AABA1416-4740-4FEA-A91C-A3DACBE38F86}" dt="2023-11-05T22:45:15.784" v="12380"/>
          <ac:spMkLst>
            <pc:docMk/>
            <pc:sldMk cId="498457531" sldId="3285"/>
            <ac:spMk id="12" creationId="{E5C880B1-3661-390E-F882-CB4F6F931514}"/>
          </ac:spMkLst>
        </pc:spChg>
        <pc:spChg chg="mod ord">
          <ac:chgData name="Aurelien Domont" userId="6da7715ce44349b3" providerId="LiveId" clId="{AABA1416-4740-4FEA-A91C-A3DACBE38F86}" dt="2023-11-05T22:45:15.784" v="12382"/>
          <ac:spMkLst>
            <pc:docMk/>
            <pc:sldMk cId="498457531" sldId="3285"/>
            <ac:spMk id="14" creationId="{2D61A940-E2A4-8F8B-BEEB-527EA37FB376}"/>
          </ac:spMkLst>
        </pc:spChg>
        <pc:spChg chg="mod ord">
          <ac:chgData name="Aurelien Domont" userId="6da7715ce44349b3" providerId="LiveId" clId="{AABA1416-4740-4FEA-A91C-A3DACBE38F86}" dt="2023-11-05T22:45:15.784" v="12384"/>
          <ac:spMkLst>
            <pc:docMk/>
            <pc:sldMk cId="498457531" sldId="3285"/>
            <ac:spMk id="15" creationId="{274392A5-1E09-AADB-1902-0598AA87A564}"/>
          </ac:spMkLst>
        </pc:spChg>
        <pc:spChg chg="mod ord">
          <ac:chgData name="Aurelien Domont" userId="6da7715ce44349b3" providerId="LiveId" clId="{AABA1416-4740-4FEA-A91C-A3DACBE38F86}" dt="2023-11-05T22:45:15.784" v="12386"/>
          <ac:spMkLst>
            <pc:docMk/>
            <pc:sldMk cId="498457531" sldId="3285"/>
            <ac:spMk id="16" creationId="{D7BABEBB-009A-B3CC-DD7C-AC6B17E66EBD}"/>
          </ac:spMkLst>
        </pc:spChg>
        <pc:spChg chg="mod ord">
          <ac:chgData name="Aurelien Domont" userId="6da7715ce44349b3" providerId="LiveId" clId="{AABA1416-4740-4FEA-A91C-A3DACBE38F86}" dt="2023-11-05T22:45:15.784" v="12388"/>
          <ac:spMkLst>
            <pc:docMk/>
            <pc:sldMk cId="498457531" sldId="3285"/>
            <ac:spMk id="17" creationId="{5A4EBC52-4520-716E-F7FC-5C1748C76EC9}"/>
          </ac:spMkLst>
        </pc:spChg>
        <pc:spChg chg="mod ord">
          <ac:chgData name="Aurelien Domont" userId="6da7715ce44349b3" providerId="LiveId" clId="{AABA1416-4740-4FEA-A91C-A3DACBE38F86}" dt="2023-11-05T22:45:15.784" v="12390"/>
          <ac:spMkLst>
            <pc:docMk/>
            <pc:sldMk cId="498457531" sldId="3285"/>
            <ac:spMk id="18" creationId="{49B65B9F-63BA-FB4C-B12B-B72843B3717D}"/>
          </ac:spMkLst>
        </pc:spChg>
        <pc:spChg chg="mod ord">
          <ac:chgData name="Aurelien Domont" userId="6da7715ce44349b3" providerId="LiveId" clId="{AABA1416-4740-4FEA-A91C-A3DACBE38F86}" dt="2023-11-05T22:45:15.784" v="12392"/>
          <ac:spMkLst>
            <pc:docMk/>
            <pc:sldMk cId="498457531" sldId="3285"/>
            <ac:spMk id="19" creationId="{D37A2CA0-E224-A57E-B83D-3F8EBC0B08EB}"/>
          </ac:spMkLst>
        </pc:spChg>
        <pc:spChg chg="mod ord">
          <ac:chgData name="Aurelien Domont" userId="6da7715ce44349b3" providerId="LiveId" clId="{AABA1416-4740-4FEA-A91C-A3DACBE38F86}" dt="2023-11-05T22:45:15.784" v="12394"/>
          <ac:spMkLst>
            <pc:docMk/>
            <pc:sldMk cId="498457531" sldId="3285"/>
            <ac:spMk id="20" creationId="{0CA3FB12-AFA3-4D30-44A1-2208EFD37686}"/>
          </ac:spMkLst>
        </pc:spChg>
        <pc:spChg chg="add mod ord">
          <ac:chgData name="Aurelien Domont" userId="6da7715ce44349b3" providerId="LiveId" clId="{AABA1416-4740-4FEA-A91C-A3DACBE38F86}" dt="2023-11-05T22:45:15.769" v="12364"/>
          <ac:spMkLst>
            <pc:docMk/>
            <pc:sldMk cId="498457531" sldId="3285"/>
            <ac:spMk id="25" creationId="{87369BFB-AFE9-18AC-EA17-476A9E18D1F9}"/>
          </ac:spMkLst>
        </pc:spChg>
        <pc:spChg chg="add del mod modVis">
          <ac:chgData name="Aurelien Domont" userId="6da7715ce44349b3" providerId="LiveId" clId="{AABA1416-4740-4FEA-A91C-A3DACBE38F86}" dt="2023-11-03T04:06:42.994" v="5917"/>
          <ac:spMkLst>
            <pc:docMk/>
            <pc:sldMk cId="498457531" sldId="3285"/>
            <ac:spMk id="25" creationId="{9FBC8CAB-6A38-45CE-0F2D-16210CA78233}"/>
          </ac:spMkLst>
        </pc:spChg>
        <pc:spChg chg="add mod ord">
          <ac:chgData name="Aurelien Domont" userId="6da7715ce44349b3" providerId="LiveId" clId="{AABA1416-4740-4FEA-A91C-A3DACBE38F86}" dt="2023-11-05T22:46:13.948" v="12501" actId="1035"/>
          <ac:spMkLst>
            <pc:docMk/>
            <pc:sldMk cId="498457531" sldId="3285"/>
            <ac:spMk id="26" creationId="{47FD1971-7315-666D-9A9F-04398195421A}"/>
          </ac:spMkLst>
        </pc:spChg>
        <pc:spChg chg="mod">
          <ac:chgData name="Aurelien Domont" userId="6da7715ce44349b3" providerId="LiveId" clId="{AABA1416-4740-4FEA-A91C-A3DACBE38F86}" dt="2023-11-03T04:51:05.146" v="6725" actId="790"/>
          <ac:spMkLst>
            <pc:docMk/>
            <pc:sldMk cId="498457531" sldId="3285"/>
            <ac:spMk id="41" creationId="{BCB52AFD-D4F0-9030-C5BC-15149D734674}"/>
          </ac:spMkLst>
        </pc:spChg>
        <pc:spChg chg="add del mod modVis">
          <ac:chgData name="Aurelien Domont" userId="6da7715ce44349b3" providerId="LiveId" clId="{AABA1416-4740-4FEA-A91C-A3DACBE38F86}" dt="2023-11-03T04:51:06.842" v="8828"/>
          <ac:spMkLst>
            <pc:docMk/>
            <pc:sldMk cId="498457531" sldId="3285"/>
            <ac:spMk id="42" creationId="{6E8E3263-856E-5304-AC2A-BCA687C9E0CF}"/>
          </ac:spMkLst>
        </pc:spChg>
        <pc:spChg chg="mod ord">
          <ac:chgData name="Aurelien Domont" userId="6da7715ce44349b3" providerId="LiveId" clId="{AABA1416-4740-4FEA-A91C-A3DACBE38F86}" dt="2023-11-05T22:45:15.784" v="12406"/>
          <ac:spMkLst>
            <pc:docMk/>
            <pc:sldMk cId="498457531" sldId="3285"/>
            <ac:spMk id="43" creationId="{60B07F0A-B837-7EA2-934F-68038F85B0B1}"/>
          </ac:spMkLst>
        </pc:spChg>
        <pc:spChg chg="mod ord">
          <ac:chgData name="Aurelien Domont" userId="6da7715ce44349b3" providerId="LiveId" clId="{AABA1416-4740-4FEA-A91C-A3DACBE38F86}" dt="2023-11-05T22:45:15.784" v="12408"/>
          <ac:spMkLst>
            <pc:docMk/>
            <pc:sldMk cId="498457531" sldId="3285"/>
            <ac:spMk id="44" creationId="{CC2D8FE2-A2D4-C200-25E3-AB553B78C612}"/>
          </ac:spMkLst>
        </pc:spChg>
        <pc:graphicFrameChg chg="mod">
          <ac:chgData name="Aurelien Domont" userId="6da7715ce44349b3" providerId="LiveId" clId="{AABA1416-4740-4FEA-A91C-A3DACBE38F86}" dt="2023-11-05T22:45:15.800" v="12412"/>
          <ac:graphicFrameMkLst>
            <pc:docMk/>
            <pc:sldMk cId="498457531" sldId="3285"/>
            <ac:graphicFrameMk id="6" creationId="{F5887244-1866-E102-5FD5-79FA1304146D}"/>
          </ac:graphicFrameMkLst>
        </pc:graphicFrameChg>
        <pc:picChg chg="add mod ord">
          <ac:chgData name="Aurelien Domont" userId="6da7715ce44349b3" providerId="LiveId" clId="{AABA1416-4740-4FEA-A91C-A3DACBE38F86}" dt="2023-11-05T22:45:15.769" v="12368"/>
          <ac:picMkLst>
            <pc:docMk/>
            <pc:sldMk cId="498457531" sldId="3285"/>
            <ac:picMk id="5" creationId="{70EEE926-FDC7-E4D6-C763-CCE783A60EF1}"/>
          </ac:picMkLst>
        </pc:picChg>
        <pc:picChg chg="add mod ord">
          <ac:chgData name="Aurelien Domont" userId="6da7715ce44349b3" providerId="LiveId" clId="{AABA1416-4740-4FEA-A91C-A3DACBE38F86}" dt="2023-11-05T22:45:15.769" v="12370"/>
          <ac:picMkLst>
            <pc:docMk/>
            <pc:sldMk cId="498457531" sldId="3285"/>
            <ac:picMk id="7" creationId="{57E10385-CD40-02DE-7DC4-CDB977D764FF}"/>
          </ac:picMkLst>
        </pc:picChg>
        <pc:picChg chg="add del mod">
          <ac:chgData name="Aurelien Domont" userId="6da7715ce44349b3" providerId="LiveId" clId="{AABA1416-4740-4FEA-A91C-A3DACBE38F86}" dt="2023-11-03T03:51:18.133" v="5807" actId="478"/>
          <ac:picMkLst>
            <pc:docMk/>
            <pc:sldMk cId="498457531" sldId="3285"/>
            <ac:picMk id="7" creationId="{93974A7A-649B-28D0-E4C5-7749440FEDE8}"/>
          </ac:picMkLst>
        </pc:picChg>
        <pc:picChg chg="add del mod ord">
          <ac:chgData name="Aurelien Domont" userId="6da7715ce44349b3" providerId="LiveId" clId="{AABA1416-4740-4FEA-A91C-A3DACBE38F86}" dt="2023-11-05T22:45:15.769" v="12366"/>
          <ac:picMkLst>
            <pc:docMk/>
            <pc:sldMk cId="498457531" sldId="3285"/>
            <ac:picMk id="8" creationId="{0D340DC6-CF2A-1144-247E-C6261565E956}"/>
          </ac:picMkLst>
        </pc:picChg>
        <pc:picChg chg="add mod ord">
          <ac:chgData name="Aurelien Domont" userId="6da7715ce44349b3" providerId="LiveId" clId="{AABA1416-4740-4FEA-A91C-A3DACBE38F86}" dt="2023-11-05T22:45:15.784" v="12374"/>
          <ac:picMkLst>
            <pc:docMk/>
            <pc:sldMk cId="498457531" sldId="3285"/>
            <ac:picMk id="9" creationId="{052E2A45-14AD-1532-2EA5-2DD743581CDE}"/>
          </ac:picMkLst>
        </pc:picChg>
        <pc:picChg chg="add mod ord">
          <ac:chgData name="Aurelien Domont" userId="6da7715ce44349b3" providerId="LiveId" clId="{AABA1416-4740-4FEA-A91C-A3DACBE38F86}" dt="2023-11-05T22:45:15.784" v="12376"/>
          <ac:picMkLst>
            <pc:docMk/>
            <pc:sldMk cId="498457531" sldId="3285"/>
            <ac:picMk id="10" creationId="{D46B6A99-D494-0F6C-A86D-563C45EB6171}"/>
          </ac:picMkLst>
        </pc:picChg>
        <pc:picChg chg="add mod ord">
          <ac:chgData name="Aurelien Domont" userId="6da7715ce44349b3" providerId="LiveId" clId="{AABA1416-4740-4FEA-A91C-A3DACBE38F86}" dt="2023-11-05T22:45:15.769" v="12372"/>
          <ac:picMkLst>
            <pc:docMk/>
            <pc:sldMk cId="498457531" sldId="3285"/>
            <ac:picMk id="11" creationId="{9AD5EEAA-2350-316F-EA7E-CA177E8F94AC}"/>
          </ac:picMkLst>
        </pc:picChg>
        <pc:picChg chg="add del mod ord">
          <ac:chgData name="Aurelien Domont" userId="6da7715ce44349b3" providerId="LiveId" clId="{AABA1416-4740-4FEA-A91C-A3DACBE38F86}" dt="2023-11-03T04:07:14.083" v="5983" actId="478"/>
          <ac:picMkLst>
            <pc:docMk/>
            <pc:sldMk cId="498457531" sldId="3285"/>
            <ac:picMk id="13" creationId="{6F9DBFF4-0CB0-017C-6D59-EDABE2729756}"/>
          </ac:picMkLst>
        </pc:picChg>
        <pc:picChg chg="mod ord">
          <ac:chgData name="Aurelien Domont" userId="6da7715ce44349b3" providerId="LiveId" clId="{AABA1416-4740-4FEA-A91C-A3DACBE38F86}" dt="2023-11-05T22:45:15.784" v="12396"/>
          <ac:picMkLst>
            <pc:docMk/>
            <pc:sldMk cId="498457531" sldId="3285"/>
            <ac:picMk id="21" creationId="{55C0EEEA-D196-5D4A-0E6C-48562BA818D4}"/>
          </ac:picMkLst>
        </pc:picChg>
        <pc:picChg chg="mod ord">
          <ac:chgData name="Aurelien Domont" userId="6da7715ce44349b3" providerId="LiveId" clId="{AABA1416-4740-4FEA-A91C-A3DACBE38F86}" dt="2023-11-05T22:45:15.784" v="12398"/>
          <ac:picMkLst>
            <pc:docMk/>
            <pc:sldMk cId="498457531" sldId="3285"/>
            <ac:picMk id="22" creationId="{A505F267-E3B5-4559-8DBB-D387D74271CB}"/>
          </ac:picMkLst>
        </pc:picChg>
        <pc:picChg chg="add del mod ord">
          <ac:chgData name="Aurelien Domont" userId="6da7715ce44349b3" providerId="LiveId" clId="{AABA1416-4740-4FEA-A91C-A3DACBE38F86}" dt="2023-11-03T04:07:14.083" v="5983" actId="478"/>
          <ac:picMkLst>
            <pc:docMk/>
            <pc:sldMk cId="498457531" sldId="3285"/>
            <ac:picMk id="23" creationId="{57201480-E97C-CDB4-D734-34C45732A94D}"/>
          </ac:picMkLst>
        </pc:picChg>
        <pc:picChg chg="mod ord">
          <ac:chgData name="Aurelien Domont" userId="6da7715ce44349b3" providerId="LiveId" clId="{AABA1416-4740-4FEA-A91C-A3DACBE38F86}" dt="2023-11-05T22:45:15.784" v="12400"/>
          <ac:picMkLst>
            <pc:docMk/>
            <pc:sldMk cId="498457531" sldId="3285"/>
            <ac:picMk id="24" creationId="{C3E08E48-91DC-4C1F-99DB-2B28D33A03AF}"/>
          </ac:picMkLst>
        </pc:picChg>
        <pc:picChg chg="mod ord">
          <ac:chgData name="Aurelien Domont" userId="6da7715ce44349b3" providerId="LiveId" clId="{AABA1416-4740-4FEA-A91C-A3DACBE38F86}" dt="2023-11-05T22:45:15.784" v="12402"/>
          <ac:picMkLst>
            <pc:docMk/>
            <pc:sldMk cId="498457531" sldId="3285"/>
            <ac:picMk id="28" creationId="{570D065C-7397-1F30-84E3-E02A480D7274}"/>
          </ac:picMkLst>
        </pc:picChg>
        <pc:picChg chg="del mod ord">
          <ac:chgData name="Aurelien Domont" userId="6da7715ce44349b3" providerId="LiveId" clId="{AABA1416-4740-4FEA-A91C-A3DACBE38F86}" dt="2023-11-03T04:07:14.083" v="5983" actId="478"/>
          <ac:picMkLst>
            <pc:docMk/>
            <pc:sldMk cId="498457531" sldId="3285"/>
            <ac:picMk id="30" creationId="{1380FE16-E783-FF7F-1BFD-A18CFFDA43F5}"/>
          </ac:picMkLst>
        </pc:picChg>
        <pc:picChg chg="del mod">
          <ac:chgData name="Aurelien Domont" userId="6da7715ce44349b3" providerId="LiveId" clId="{AABA1416-4740-4FEA-A91C-A3DACBE38F86}" dt="2023-11-03T04:06:36.436" v="5835" actId="478"/>
          <ac:picMkLst>
            <pc:docMk/>
            <pc:sldMk cId="498457531" sldId="3285"/>
            <ac:picMk id="31" creationId="{85A03961-2B54-DACA-DCC0-DAB5D216DA9D}"/>
          </ac:picMkLst>
        </pc:picChg>
        <pc:picChg chg="del mod">
          <ac:chgData name="Aurelien Domont" userId="6da7715ce44349b3" providerId="LiveId" clId="{AABA1416-4740-4FEA-A91C-A3DACBE38F86}" dt="2023-11-03T04:06:36.436" v="5835" actId="478"/>
          <ac:picMkLst>
            <pc:docMk/>
            <pc:sldMk cId="498457531" sldId="3285"/>
            <ac:picMk id="32" creationId="{7B1E8543-5CE6-3725-0313-44549E2D8A32}"/>
          </ac:picMkLst>
        </pc:picChg>
        <pc:picChg chg="del mod ord">
          <ac:chgData name="Aurelien Domont" userId="6da7715ce44349b3" providerId="LiveId" clId="{AABA1416-4740-4FEA-A91C-A3DACBE38F86}" dt="2023-11-03T04:07:14.083" v="5983" actId="478"/>
          <ac:picMkLst>
            <pc:docMk/>
            <pc:sldMk cId="498457531" sldId="3285"/>
            <ac:picMk id="33" creationId="{EA85807F-1B1A-CB02-15CE-057E698DFA74}"/>
          </ac:picMkLst>
        </pc:picChg>
        <pc:picChg chg="del mod ord">
          <ac:chgData name="Aurelien Domont" userId="6da7715ce44349b3" providerId="LiveId" clId="{AABA1416-4740-4FEA-A91C-A3DACBE38F86}" dt="2023-11-03T04:07:14.083" v="5983" actId="478"/>
          <ac:picMkLst>
            <pc:docMk/>
            <pc:sldMk cId="498457531" sldId="3285"/>
            <ac:picMk id="34" creationId="{4466D28A-B6DC-793A-7B45-35C0C267F505}"/>
          </ac:picMkLst>
        </pc:picChg>
        <pc:picChg chg="del mod ord">
          <ac:chgData name="Aurelien Domont" userId="6da7715ce44349b3" providerId="LiveId" clId="{AABA1416-4740-4FEA-A91C-A3DACBE38F86}" dt="2023-11-03T04:07:14.083" v="5983" actId="478"/>
          <ac:picMkLst>
            <pc:docMk/>
            <pc:sldMk cId="498457531" sldId="3285"/>
            <ac:picMk id="35" creationId="{91ED07F2-B531-9CF3-0BC0-2122DFC826E2}"/>
          </ac:picMkLst>
        </pc:picChg>
        <pc:cxnChg chg="add del mod">
          <ac:chgData name="Aurelien Domont" userId="6da7715ce44349b3" providerId="LiveId" clId="{AABA1416-4740-4FEA-A91C-A3DACBE38F86}" dt="2023-11-05T22:44:54.303" v="12357" actId="478"/>
          <ac:cxnSpMkLst>
            <pc:docMk/>
            <pc:sldMk cId="498457531" sldId="3285"/>
            <ac:cxnSpMk id="23" creationId="{A0A44AB7-3897-A6F5-DBE9-1A18F8E662E2}"/>
          </ac:cxnSpMkLst>
        </pc:cxnChg>
        <pc:cxnChg chg="add del mod">
          <ac:chgData name="Aurelien Domont" userId="6da7715ce44349b3" providerId="LiveId" clId="{AABA1416-4740-4FEA-A91C-A3DACBE38F86}" dt="2023-11-03T04:14:28.372" v="6155" actId="478"/>
          <ac:cxnSpMkLst>
            <pc:docMk/>
            <pc:sldMk cId="498457531" sldId="3285"/>
            <ac:cxnSpMk id="29" creationId="{057F8B8E-7110-56A5-C521-36FF9D44D9F4}"/>
          </ac:cxnSpMkLst>
        </pc:cxnChg>
        <pc:cxnChg chg="add del mod">
          <ac:chgData name="Aurelien Domont" userId="6da7715ce44349b3" providerId="LiveId" clId="{AABA1416-4740-4FEA-A91C-A3DACBE38F86}" dt="2023-11-03T04:14:27.313" v="6154" actId="478"/>
          <ac:cxnSpMkLst>
            <pc:docMk/>
            <pc:sldMk cId="498457531" sldId="3285"/>
            <ac:cxnSpMk id="37" creationId="{A7D8E3A9-5C82-76ED-7707-935BB567C355}"/>
          </ac:cxnSpMkLst>
        </pc:cxnChg>
      </pc:sldChg>
      <pc:sldChg chg="addSp delSp modSp add del mod">
        <pc:chgData name="Aurelien Domont" userId="6da7715ce44349b3" providerId="LiveId" clId="{AABA1416-4740-4FEA-A91C-A3DACBE38F86}" dt="2023-11-03T03:49:44.008" v="5768" actId="47"/>
        <pc:sldMkLst>
          <pc:docMk/>
          <pc:sldMk cId="2715741635" sldId="3285"/>
        </pc:sldMkLst>
        <pc:spChg chg="mod">
          <ac:chgData name="Aurelien Domont" userId="6da7715ce44349b3" providerId="LiveId" clId="{AABA1416-4740-4FEA-A91C-A3DACBE38F86}" dt="2023-11-03T03:43:23.615" v="5598" actId="948"/>
          <ac:spMkLst>
            <pc:docMk/>
            <pc:sldMk cId="2715741635" sldId="3285"/>
            <ac:spMk id="2" creationId="{12009DA8-0966-101B-E219-F283F194BD59}"/>
          </ac:spMkLst>
        </pc:spChg>
        <pc:spChg chg="add del mod modVis">
          <ac:chgData name="Aurelien Domont" userId="6da7715ce44349b3" providerId="LiveId" clId="{AABA1416-4740-4FEA-A91C-A3DACBE38F86}" dt="2023-11-03T03:43:23.646" v="5622"/>
          <ac:spMkLst>
            <pc:docMk/>
            <pc:sldMk cId="2715741635" sldId="3285"/>
            <ac:spMk id="5" creationId="{8990D492-ED02-372F-9BA9-B831CA0BCC00}"/>
          </ac:spMkLst>
        </pc:spChg>
        <pc:graphicFrameChg chg="mod">
          <ac:chgData name="Aurelien Domont" userId="6da7715ce44349b3" providerId="LiveId" clId="{AABA1416-4740-4FEA-A91C-A3DACBE38F86}" dt="2023-11-03T03:43:23.651" v="5624"/>
          <ac:graphicFrameMkLst>
            <pc:docMk/>
            <pc:sldMk cId="2715741635" sldId="3285"/>
            <ac:graphicFrameMk id="6" creationId="{F5887244-1866-E102-5FD5-79FA1304146D}"/>
          </ac:graphicFrameMkLst>
        </pc:graphicFrameChg>
      </pc:sldChg>
      <pc:sldChg chg="addSp delSp modSp add mod">
        <pc:chgData name="Aurelien Domont" userId="6da7715ce44349b3" providerId="LiveId" clId="{AABA1416-4740-4FEA-A91C-A3DACBE38F86}" dt="2023-11-05T22:46:19.862" v="12504" actId="478"/>
        <pc:sldMkLst>
          <pc:docMk/>
          <pc:sldMk cId="2716070288" sldId="3286"/>
        </pc:sldMkLst>
        <pc:spChg chg="mod ord">
          <ac:chgData name="Aurelien Domont" userId="6da7715ce44349b3" providerId="LiveId" clId="{AABA1416-4740-4FEA-A91C-A3DACBE38F86}" dt="2023-11-05T22:45:25.021" v="12450"/>
          <ac:spMkLst>
            <pc:docMk/>
            <pc:sldMk cId="2716070288" sldId="3286"/>
            <ac:spMk id="2" creationId="{12009DA8-0966-101B-E219-F283F194BD59}"/>
          </ac:spMkLst>
        </pc:spChg>
        <pc:spChg chg="mod ord">
          <ac:chgData name="Aurelien Domont" userId="6da7715ce44349b3" providerId="LiveId" clId="{AABA1416-4740-4FEA-A91C-A3DACBE38F86}" dt="2023-11-03T04:18:08.239" v="6272"/>
          <ac:spMkLst>
            <pc:docMk/>
            <pc:sldMk cId="2716070288" sldId="3286"/>
            <ac:spMk id="3" creationId="{801CCD27-AA00-4672-51C4-19B3AACCF89D}"/>
          </ac:spMkLst>
        </pc:spChg>
        <pc:spChg chg="add mod ord">
          <ac:chgData name="Aurelien Domont" userId="6da7715ce44349b3" providerId="LiveId" clId="{AABA1416-4740-4FEA-A91C-A3DACBE38F86}" dt="2023-11-05T22:45:25.021" v="12436"/>
          <ac:spMkLst>
            <pc:docMk/>
            <pc:sldMk cId="2716070288" sldId="3286"/>
            <ac:spMk id="3" creationId="{DD2F820E-5794-BFF5-64C0-1CEA1BE8D74B}"/>
          </ac:spMkLst>
        </pc:spChg>
        <pc:spChg chg="add del mod modVis">
          <ac:chgData name="Aurelien Domont" userId="6da7715ce44349b3" providerId="LiveId" clId="{AABA1416-4740-4FEA-A91C-A3DACBE38F86}" dt="2023-11-05T22:45:25.037" v="12482"/>
          <ac:spMkLst>
            <pc:docMk/>
            <pc:sldMk cId="2716070288" sldId="3286"/>
            <ac:spMk id="4" creationId="{1DF37EA6-D4C3-1880-4F93-035A4F891D50}"/>
          </ac:spMkLst>
        </pc:spChg>
        <pc:spChg chg="mod ord">
          <ac:chgData name="Aurelien Domont" userId="6da7715ce44349b3" providerId="LiveId" clId="{AABA1416-4740-4FEA-A91C-A3DACBE38F86}" dt="2023-11-03T04:18:08.239" v="6274"/>
          <ac:spMkLst>
            <pc:docMk/>
            <pc:sldMk cId="2716070288" sldId="3286"/>
            <ac:spMk id="4" creationId="{D4A562FF-8BCE-7531-A3BB-13AAC2197D6B}"/>
          </ac:spMkLst>
        </pc:spChg>
        <pc:spChg chg="add del mod">
          <ac:chgData name="Aurelien Domont" userId="6da7715ce44349b3" providerId="LiveId" clId="{AABA1416-4740-4FEA-A91C-A3DACBE38F86}" dt="2023-11-05T22:46:19.862" v="12504" actId="478"/>
          <ac:spMkLst>
            <pc:docMk/>
            <pc:sldMk cId="2716070288" sldId="3286"/>
            <ac:spMk id="5" creationId="{9C188086-3034-43BB-1F3D-FD2FFC3F0957}"/>
          </ac:spMkLst>
        </pc:spChg>
        <pc:spChg chg="add mod">
          <ac:chgData name="Aurelien Domont" userId="6da7715ce44349b3" providerId="LiveId" clId="{AABA1416-4740-4FEA-A91C-A3DACBE38F86}" dt="2023-11-05T22:46:18.472" v="12503" actId="571"/>
          <ac:spMkLst>
            <pc:docMk/>
            <pc:sldMk cId="2716070288" sldId="3286"/>
            <ac:spMk id="7" creationId="{AFB6FBBD-AA34-3EEA-DC41-70BFACDCD93B}"/>
          </ac:spMkLst>
        </pc:spChg>
        <pc:spChg chg="mod ord">
          <ac:chgData name="Aurelien Domont" userId="6da7715ce44349b3" providerId="LiveId" clId="{AABA1416-4740-4FEA-A91C-A3DACBE38F86}" dt="2023-11-05T22:45:25.021" v="12452"/>
          <ac:spMkLst>
            <pc:docMk/>
            <pc:sldMk cId="2716070288" sldId="3286"/>
            <ac:spMk id="12" creationId="{E5C880B1-3661-390E-F882-CB4F6F931514}"/>
          </ac:spMkLst>
        </pc:spChg>
        <pc:spChg chg="add del mod modVis">
          <ac:chgData name="Aurelien Domont" userId="6da7715ce44349b3" providerId="LiveId" clId="{AABA1416-4740-4FEA-A91C-A3DACBE38F86}" dt="2023-11-03T04:08:24.094" v="6023"/>
          <ac:spMkLst>
            <pc:docMk/>
            <pc:sldMk cId="2716070288" sldId="3286"/>
            <ac:spMk id="13" creationId="{001D2EBF-B234-A1A9-C36C-D6DD48740151}"/>
          </ac:spMkLst>
        </pc:spChg>
        <pc:spChg chg="mod ord">
          <ac:chgData name="Aurelien Domont" userId="6da7715ce44349b3" providerId="LiveId" clId="{AABA1416-4740-4FEA-A91C-A3DACBE38F86}" dt="2023-11-05T22:45:25.021" v="12454"/>
          <ac:spMkLst>
            <pc:docMk/>
            <pc:sldMk cId="2716070288" sldId="3286"/>
            <ac:spMk id="14" creationId="{2D61A940-E2A4-8F8B-BEEB-527EA37FB376}"/>
          </ac:spMkLst>
        </pc:spChg>
        <pc:spChg chg="mod ord">
          <ac:chgData name="Aurelien Domont" userId="6da7715ce44349b3" providerId="LiveId" clId="{AABA1416-4740-4FEA-A91C-A3DACBE38F86}" dt="2023-11-05T22:45:25.021" v="12456"/>
          <ac:spMkLst>
            <pc:docMk/>
            <pc:sldMk cId="2716070288" sldId="3286"/>
            <ac:spMk id="15" creationId="{274392A5-1E09-AADB-1902-0598AA87A564}"/>
          </ac:spMkLst>
        </pc:spChg>
        <pc:spChg chg="mod ord">
          <ac:chgData name="Aurelien Domont" userId="6da7715ce44349b3" providerId="LiveId" clId="{AABA1416-4740-4FEA-A91C-A3DACBE38F86}" dt="2023-11-05T22:45:25.021" v="12458"/>
          <ac:spMkLst>
            <pc:docMk/>
            <pc:sldMk cId="2716070288" sldId="3286"/>
            <ac:spMk id="16" creationId="{D7BABEBB-009A-B3CC-DD7C-AC6B17E66EBD}"/>
          </ac:spMkLst>
        </pc:spChg>
        <pc:spChg chg="mod ord">
          <ac:chgData name="Aurelien Domont" userId="6da7715ce44349b3" providerId="LiveId" clId="{AABA1416-4740-4FEA-A91C-A3DACBE38F86}" dt="2023-11-05T22:45:25.021" v="12460"/>
          <ac:spMkLst>
            <pc:docMk/>
            <pc:sldMk cId="2716070288" sldId="3286"/>
            <ac:spMk id="17" creationId="{5A4EBC52-4520-716E-F7FC-5C1748C76EC9}"/>
          </ac:spMkLst>
        </pc:spChg>
        <pc:spChg chg="mod ord">
          <ac:chgData name="Aurelien Domont" userId="6da7715ce44349b3" providerId="LiveId" clId="{AABA1416-4740-4FEA-A91C-A3DACBE38F86}" dt="2023-11-05T22:45:25.021" v="12462"/>
          <ac:spMkLst>
            <pc:docMk/>
            <pc:sldMk cId="2716070288" sldId="3286"/>
            <ac:spMk id="18" creationId="{49B65B9F-63BA-FB4C-B12B-B72843B3717D}"/>
          </ac:spMkLst>
        </pc:spChg>
        <pc:spChg chg="mod ord">
          <ac:chgData name="Aurelien Domont" userId="6da7715ce44349b3" providerId="LiveId" clId="{AABA1416-4740-4FEA-A91C-A3DACBE38F86}" dt="2023-11-05T22:45:25.021" v="12464"/>
          <ac:spMkLst>
            <pc:docMk/>
            <pc:sldMk cId="2716070288" sldId="3286"/>
            <ac:spMk id="19" creationId="{D37A2CA0-E224-A57E-B83D-3F8EBC0B08EB}"/>
          </ac:spMkLst>
        </pc:spChg>
        <pc:spChg chg="mod ord">
          <ac:chgData name="Aurelien Domont" userId="6da7715ce44349b3" providerId="LiveId" clId="{AABA1416-4740-4FEA-A91C-A3DACBE38F86}" dt="2023-11-05T22:45:25.021" v="12466"/>
          <ac:spMkLst>
            <pc:docMk/>
            <pc:sldMk cId="2716070288" sldId="3286"/>
            <ac:spMk id="20" creationId="{0CA3FB12-AFA3-4D30-44A1-2208EFD37686}"/>
          </ac:spMkLst>
        </pc:spChg>
        <pc:spChg chg="mod">
          <ac:chgData name="Aurelien Domont" userId="6da7715ce44349b3" providerId="LiveId" clId="{AABA1416-4740-4FEA-A91C-A3DACBE38F86}" dt="2023-11-03T04:51:05.158" v="6735" actId="790"/>
          <ac:spMkLst>
            <pc:docMk/>
            <pc:sldMk cId="2716070288" sldId="3286"/>
            <ac:spMk id="36" creationId="{D740852C-D169-B628-329F-BE4F0B1CC778}"/>
          </ac:spMkLst>
        </pc:spChg>
        <pc:spChg chg="add del mod modVis">
          <ac:chgData name="Aurelien Domont" userId="6da7715ce44349b3" providerId="LiveId" clId="{AABA1416-4740-4FEA-A91C-A3DACBE38F86}" dt="2023-11-03T04:51:06.871" v="8842"/>
          <ac:spMkLst>
            <pc:docMk/>
            <pc:sldMk cId="2716070288" sldId="3286"/>
            <ac:spMk id="37" creationId="{A88E4A77-D68C-0C57-3BC6-B1AE271E88EC}"/>
          </ac:spMkLst>
        </pc:spChg>
        <pc:spChg chg="mod ord">
          <ac:chgData name="Aurelien Domont" userId="6da7715ce44349b3" providerId="LiveId" clId="{AABA1416-4740-4FEA-A91C-A3DACBE38F86}" dt="2023-11-05T22:45:25.037" v="12476"/>
          <ac:spMkLst>
            <pc:docMk/>
            <pc:sldMk cId="2716070288" sldId="3286"/>
            <ac:spMk id="38" creationId="{A9D0B9BB-9C47-76B1-F731-130DA96B2C1E}"/>
          </ac:spMkLst>
        </pc:spChg>
        <pc:spChg chg="mod ord">
          <ac:chgData name="Aurelien Domont" userId="6da7715ce44349b3" providerId="LiveId" clId="{AABA1416-4740-4FEA-A91C-A3DACBE38F86}" dt="2023-11-05T22:45:25.037" v="12478"/>
          <ac:spMkLst>
            <pc:docMk/>
            <pc:sldMk cId="2716070288" sldId="3286"/>
            <ac:spMk id="39" creationId="{E3ACB5D1-A709-1B72-8575-21A3B8C5528F}"/>
          </ac:spMkLst>
        </pc:spChg>
        <pc:graphicFrameChg chg="mod">
          <ac:chgData name="Aurelien Domont" userId="6da7715ce44349b3" providerId="LiveId" clId="{AABA1416-4740-4FEA-A91C-A3DACBE38F86}" dt="2023-11-05T22:45:25.037" v="12484"/>
          <ac:graphicFrameMkLst>
            <pc:docMk/>
            <pc:sldMk cId="2716070288" sldId="3286"/>
            <ac:graphicFrameMk id="6" creationId="{F5887244-1866-E102-5FD5-79FA1304146D}"/>
          </ac:graphicFrameMkLst>
        </pc:graphicFrameChg>
        <pc:picChg chg="del mod ord">
          <ac:chgData name="Aurelien Domont" userId="6da7715ce44349b3" providerId="LiveId" clId="{AABA1416-4740-4FEA-A91C-A3DACBE38F86}" dt="2023-11-03T04:18:13.033" v="6303" actId="478"/>
          <ac:picMkLst>
            <pc:docMk/>
            <pc:sldMk cId="2716070288" sldId="3286"/>
            <ac:picMk id="5" creationId="{70EEE926-FDC7-E4D6-C763-CCE783A60EF1}"/>
          </ac:picMkLst>
        </pc:picChg>
        <pc:picChg chg="del mod ord">
          <ac:chgData name="Aurelien Domont" userId="6da7715ce44349b3" providerId="LiveId" clId="{AABA1416-4740-4FEA-A91C-A3DACBE38F86}" dt="2023-11-03T04:18:13.033" v="6303" actId="478"/>
          <ac:picMkLst>
            <pc:docMk/>
            <pc:sldMk cId="2716070288" sldId="3286"/>
            <ac:picMk id="7" creationId="{57E10385-CD40-02DE-7DC4-CDB977D764FF}"/>
          </ac:picMkLst>
        </pc:picChg>
        <pc:picChg chg="del mod ord">
          <ac:chgData name="Aurelien Domont" userId="6da7715ce44349b3" providerId="LiveId" clId="{AABA1416-4740-4FEA-A91C-A3DACBE38F86}" dt="2023-11-03T04:18:13.033" v="6303" actId="478"/>
          <ac:picMkLst>
            <pc:docMk/>
            <pc:sldMk cId="2716070288" sldId="3286"/>
            <ac:picMk id="8" creationId="{0D340DC6-CF2A-1144-247E-C6261565E956}"/>
          </ac:picMkLst>
        </pc:picChg>
        <pc:picChg chg="del mod ord">
          <ac:chgData name="Aurelien Domont" userId="6da7715ce44349b3" providerId="LiveId" clId="{AABA1416-4740-4FEA-A91C-A3DACBE38F86}" dt="2023-11-03T04:18:13.033" v="6303" actId="478"/>
          <ac:picMkLst>
            <pc:docMk/>
            <pc:sldMk cId="2716070288" sldId="3286"/>
            <ac:picMk id="9" creationId="{052E2A45-14AD-1532-2EA5-2DD743581CDE}"/>
          </ac:picMkLst>
        </pc:picChg>
        <pc:picChg chg="del mod ord">
          <ac:chgData name="Aurelien Domont" userId="6da7715ce44349b3" providerId="LiveId" clId="{AABA1416-4740-4FEA-A91C-A3DACBE38F86}" dt="2023-11-03T04:18:13.033" v="6303" actId="478"/>
          <ac:picMkLst>
            <pc:docMk/>
            <pc:sldMk cId="2716070288" sldId="3286"/>
            <ac:picMk id="10" creationId="{D46B6A99-D494-0F6C-A86D-563C45EB6171}"/>
          </ac:picMkLst>
        </pc:picChg>
        <pc:picChg chg="del mod ord">
          <ac:chgData name="Aurelien Domont" userId="6da7715ce44349b3" providerId="LiveId" clId="{AABA1416-4740-4FEA-A91C-A3DACBE38F86}" dt="2023-11-03T04:18:13.033" v="6303" actId="478"/>
          <ac:picMkLst>
            <pc:docMk/>
            <pc:sldMk cId="2716070288" sldId="3286"/>
            <ac:picMk id="11" creationId="{9AD5EEAA-2350-316F-EA7E-CA177E8F94AC}"/>
          </ac:picMkLst>
        </pc:picChg>
        <pc:picChg chg="mod ord">
          <ac:chgData name="Aurelien Domont" userId="6da7715ce44349b3" providerId="LiveId" clId="{AABA1416-4740-4FEA-A91C-A3DACBE38F86}" dt="2023-11-05T22:45:25.034" v="12468"/>
          <ac:picMkLst>
            <pc:docMk/>
            <pc:sldMk cId="2716070288" sldId="3286"/>
            <ac:picMk id="21" creationId="{55C0EEEA-D196-5D4A-0E6C-48562BA818D4}"/>
          </ac:picMkLst>
        </pc:picChg>
        <pc:picChg chg="mod ord">
          <ac:chgData name="Aurelien Domont" userId="6da7715ce44349b3" providerId="LiveId" clId="{AABA1416-4740-4FEA-A91C-A3DACBE38F86}" dt="2023-11-05T22:45:25.034" v="12470"/>
          <ac:picMkLst>
            <pc:docMk/>
            <pc:sldMk cId="2716070288" sldId="3286"/>
            <ac:picMk id="22" creationId="{A505F267-E3B5-4559-8DBB-D387D74271CB}"/>
          </ac:picMkLst>
        </pc:picChg>
        <pc:picChg chg="add mod ord">
          <ac:chgData name="Aurelien Domont" userId="6da7715ce44349b3" providerId="LiveId" clId="{AABA1416-4740-4FEA-A91C-A3DACBE38F86}" dt="2023-11-05T22:46:02.975" v="12499" actId="1036"/>
          <ac:picMkLst>
            <pc:docMk/>
            <pc:sldMk cId="2716070288" sldId="3286"/>
            <ac:picMk id="23" creationId="{5E55D405-BC29-307B-E649-05ACB7142A22}"/>
          </ac:picMkLst>
        </pc:picChg>
        <pc:picChg chg="mod ord">
          <ac:chgData name="Aurelien Domont" userId="6da7715ce44349b3" providerId="LiveId" clId="{AABA1416-4740-4FEA-A91C-A3DACBE38F86}" dt="2023-11-05T22:45:25.037" v="12472"/>
          <ac:picMkLst>
            <pc:docMk/>
            <pc:sldMk cId="2716070288" sldId="3286"/>
            <ac:picMk id="24" creationId="{C3E08E48-91DC-4C1F-99DB-2B28D33A03AF}"/>
          </ac:picMkLst>
        </pc:picChg>
        <pc:picChg chg="add del mod ord">
          <ac:chgData name="Aurelien Domont" userId="6da7715ce44349b3" providerId="LiveId" clId="{AABA1416-4740-4FEA-A91C-A3DACBE38F86}" dt="2023-11-05T22:46:02.975" v="12499" actId="1036"/>
          <ac:picMkLst>
            <pc:docMk/>
            <pc:sldMk cId="2716070288" sldId="3286"/>
            <ac:picMk id="25" creationId="{0F0750C7-CDF1-C7DC-C299-1B032B165223}"/>
          </ac:picMkLst>
        </pc:picChg>
        <pc:picChg chg="add del mod">
          <ac:chgData name="Aurelien Domont" userId="6da7715ce44349b3" providerId="LiveId" clId="{AABA1416-4740-4FEA-A91C-A3DACBE38F86}" dt="2023-11-03T04:16:28.741" v="6169" actId="478"/>
          <ac:picMkLst>
            <pc:docMk/>
            <pc:sldMk cId="2716070288" sldId="3286"/>
            <ac:picMk id="27" creationId="{1FD3E781-A5BA-DAA8-5B8C-5C4CA0EFCD5D}"/>
          </ac:picMkLst>
        </pc:picChg>
        <pc:picChg chg="mod ord">
          <ac:chgData name="Aurelien Domont" userId="6da7715ce44349b3" providerId="LiveId" clId="{AABA1416-4740-4FEA-A91C-A3DACBE38F86}" dt="2023-11-05T22:45:25.037" v="12474"/>
          <ac:picMkLst>
            <pc:docMk/>
            <pc:sldMk cId="2716070288" sldId="3286"/>
            <ac:picMk id="28" creationId="{570D065C-7397-1F30-84E3-E02A480D7274}"/>
          </ac:picMkLst>
        </pc:picChg>
        <pc:picChg chg="add mod ord">
          <ac:chgData name="Aurelien Domont" userId="6da7715ce44349b3" providerId="LiveId" clId="{AABA1416-4740-4FEA-A91C-A3DACBE38F86}" dt="2023-11-05T22:46:02.975" v="12499" actId="1036"/>
          <ac:picMkLst>
            <pc:docMk/>
            <pc:sldMk cId="2716070288" sldId="3286"/>
            <ac:picMk id="29" creationId="{378EE4D2-1A0C-F254-EBB0-11577962F7FA}"/>
          </ac:picMkLst>
        </pc:picChg>
        <pc:picChg chg="add mod ord">
          <ac:chgData name="Aurelien Domont" userId="6da7715ce44349b3" providerId="LiveId" clId="{AABA1416-4740-4FEA-A91C-A3DACBE38F86}" dt="2023-11-05T22:45:25.021" v="12444"/>
          <ac:picMkLst>
            <pc:docMk/>
            <pc:sldMk cId="2716070288" sldId="3286"/>
            <ac:picMk id="30" creationId="{5555D51A-9BB2-BE2B-C61C-6C8FD0B9FFB8}"/>
          </ac:picMkLst>
        </pc:picChg>
        <pc:picChg chg="add mod ord">
          <ac:chgData name="Aurelien Domont" userId="6da7715ce44349b3" providerId="LiveId" clId="{AABA1416-4740-4FEA-A91C-A3DACBE38F86}" dt="2023-11-05T22:45:25.021" v="12446"/>
          <ac:picMkLst>
            <pc:docMk/>
            <pc:sldMk cId="2716070288" sldId="3286"/>
            <ac:picMk id="31" creationId="{DDF2B3F6-EA66-2AB0-26ED-E399C9A934C6}"/>
          </ac:picMkLst>
        </pc:picChg>
        <pc:picChg chg="add del mod">
          <ac:chgData name="Aurelien Domont" userId="6da7715ce44349b3" providerId="LiveId" clId="{AABA1416-4740-4FEA-A91C-A3DACBE38F86}" dt="2023-11-03T04:16:44.207" v="6175" actId="478"/>
          <ac:picMkLst>
            <pc:docMk/>
            <pc:sldMk cId="2716070288" sldId="3286"/>
            <ac:picMk id="33" creationId="{C3685A0E-00E6-1ADD-7B5B-1F9B63186C22}"/>
          </ac:picMkLst>
        </pc:picChg>
        <pc:picChg chg="add mod ord">
          <ac:chgData name="Aurelien Domont" userId="6da7715ce44349b3" providerId="LiveId" clId="{AABA1416-4740-4FEA-A91C-A3DACBE38F86}" dt="2023-11-05T22:45:25.021" v="12448"/>
          <ac:picMkLst>
            <pc:docMk/>
            <pc:sldMk cId="2716070288" sldId="3286"/>
            <ac:picMk id="35" creationId="{BDD86646-708A-8DDC-5043-EFE6D7DC8A0A}"/>
          </ac:picMkLst>
        </pc:picChg>
      </pc:sldChg>
      <pc:sldChg chg="modSp add del mod">
        <pc:chgData name="Aurelien Domont" userId="6da7715ce44349b3" providerId="LiveId" clId="{AABA1416-4740-4FEA-A91C-A3DACBE38F86}" dt="2023-11-03T04:13:07.343" v="6065" actId="47"/>
        <pc:sldMkLst>
          <pc:docMk/>
          <pc:sldMk cId="642838729" sldId="3287"/>
        </pc:sldMkLst>
        <pc:picChg chg="mod">
          <ac:chgData name="Aurelien Domont" userId="6da7715ce44349b3" providerId="LiveId" clId="{AABA1416-4740-4FEA-A91C-A3DACBE38F86}" dt="2023-11-03T04:13:05.207" v="6064" actId="1036"/>
          <ac:picMkLst>
            <pc:docMk/>
            <pc:sldMk cId="642838729" sldId="3287"/>
            <ac:picMk id="30" creationId="{1380FE16-E783-FF7F-1BFD-A18CFFDA43F5}"/>
          </ac:picMkLst>
        </pc:picChg>
        <pc:picChg chg="mod">
          <ac:chgData name="Aurelien Domont" userId="6da7715ce44349b3" providerId="LiveId" clId="{AABA1416-4740-4FEA-A91C-A3DACBE38F86}" dt="2023-11-03T04:13:05.207" v="6064" actId="1036"/>
          <ac:picMkLst>
            <pc:docMk/>
            <pc:sldMk cId="642838729" sldId="3287"/>
            <ac:picMk id="31" creationId="{85A03961-2B54-DACA-DCC0-DAB5D216DA9D}"/>
          </ac:picMkLst>
        </pc:picChg>
        <pc:picChg chg="mod">
          <ac:chgData name="Aurelien Domont" userId="6da7715ce44349b3" providerId="LiveId" clId="{AABA1416-4740-4FEA-A91C-A3DACBE38F86}" dt="2023-11-03T04:13:05.207" v="6064" actId="1036"/>
          <ac:picMkLst>
            <pc:docMk/>
            <pc:sldMk cId="642838729" sldId="3287"/>
            <ac:picMk id="34" creationId="{4466D28A-B6DC-793A-7B45-35C0C267F505}"/>
          </ac:picMkLst>
        </pc:picChg>
      </pc:sldChg>
      <pc:sldChg chg="addSp delSp modSp add mod">
        <pc:chgData name="Aurelien Domont" userId="6da7715ce44349b3" providerId="LiveId" clId="{AABA1416-4740-4FEA-A91C-A3DACBE38F86}" dt="2023-11-05T22:47:44.576" v="12616" actId="478"/>
        <pc:sldMkLst>
          <pc:docMk/>
          <pc:sldMk cId="4113459810" sldId="3287"/>
        </pc:sldMkLst>
        <pc:spChg chg="mod ord">
          <ac:chgData name="Aurelien Domont" userId="6da7715ce44349b3" providerId="LiveId" clId="{AABA1416-4740-4FEA-A91C-A3DACBE38F86}" dt="2023-11-05T22:46:33.917" v="12542"/>
          <ac:spMkLst>
            <pc:docMk/>
            <pc:sldMk cId="4113459810" sldId="3287"/>
            <ac:spMk id="2" creationId="{12009DA8-0966-101B-E219-F283F194BD59}"/>
          </ac:spMkLst>
        </pc:spChg>
        <pc:spChg chg="mod ord">
          <ac:chgData name="Aurelien Domont" userId="6da7715ce44349b3" providerId="LiveId" clId="{AABA1416-4740-4FEA-A91C-A3DACBE38F86}" dt="2023-11-03T04:31:49.121" v="6471"/>
          <ac:spMkLst>
            <pc:docMk/>
            <pc:sldMk cId="4113459810" sldId="3287"/>
            <ac:spMk id="3" creationId="{801CCD27-AA00-4672-51C4-19B3AACCF89D}"/>
          </ac:spMkLst>
        </pc:spChg>
        <pc:spChg chg="add mod ord">
          <ac:chgData name="Aurelien Domont" userId="6da7715ce44349b3" providerId="LiveId" clId="{AABA1416-4740-4FEA-A91C-A3DACBE38F86}" dt="2023-11-05T22:46:33.902" v="12528"/>
          <ac:spMkLst>
            <pc:docMk/>
            <pc:sldMk cId="4113459810" sldId="3287"/>
            <ac:spMk id="3" creationId="{B3FF13C0-4A8A-C482-F47E-59102DC6C4ED}"/>
          </ac:spMkLst>
        </pc:spChg>
        <pc:spChg chg="add del mod ord">
          <ac:chgData name="Aurelien Domont" userId="6da7715ce44349b3" providerId="LiveId" clId="{AABA1416-4740-4FEA-A91C-A3DACBE38F86}" dt="2023-11-05T22:47:44.576" v="12616" actId="478"/>
          <ac:spMkLst>
            <pc:docMk/>
            <pc:sldMk cId="4113459810" sldId="3287"/>
            <ac:spMk id="4" creationId="{A71A263E-632B-DD21-33CA-5901C523705D}"/>
          </ac:spMkLst>
        </pc:spChg>
        <pc:spChg chg="mod ord">
          <ac:chgData name="Aurelien Domont" userId="6da7715ce44349b3" providerId="LiveId" clId="{AABA1416-4740-4FEA-A91C-A3DACBE38F86}" dt="2023-11-03T04:31:49.121" v="6473"/>
          <ac:spMkLst>
            <pc:docMk/>
            <pc:sldMk cId="4113459810" sldId="3287"/>
            <ac:spMk id="4" creationId="{D4A562FF-8BCE-7531-A3BB-13AAC2197D6B}"/>
          </ac:spMkLst>
        </pc:spChg>
        <pc:spChg chg="add del mod modVis">
          <ac:chgData name="Aurelien Domont" userId="6da7715ce44349b3" providerId="LiveId" clId="{AABA1416-4740-4FEA-A91C-A3DACBE38F86}" dt="2023-11-03T04:18:33.829" v="6337"/>
          <ac:spMkLst>
            <pc:docMk/>
            <pc:sldMk cId="4113459810" sldId="3287"/>
            <ac:spMk id="5" creationId="{A6559FB2-1E23-7A57-9BAE-71B05A08A3DF}"/>
          </ac:spMkLst>
        </pc:spChg>
        <pc:spChg chg="add del mod modVis">
          <ac:chgData name="Aurelien Domont" userId="6da7715ce44349b3" providerId="LiveId" clId="{AABA1416-4740-4FEA-A91C-A3DACBE38F86}" dt="2023-11-05T22:46:33.933" v="12576"/>
          <ac:spMkLst>
            <pc:docMk/>
            <pc:sldMk cId="4113459810" sldId="3287"/>
            <ac:spMk id="5" creationId="{F3D71ED6-3A35-AA51-B4D2-D1D1E0715F2B}"/>
          </ac:spMkLst>
        </pc:spChg>
        <pc:spChg chg="add mod">
          <ac:chgData name="Aurelien Domont" userId="6da7715ce44349b3" providerId="LiveId" clId="{AABA1416-4740-4FEA-A91C-A3DACBE38F86}" dt="2023-11-05T22:47:43.193" v="12615" actId="571"/>
          <ac:spMkLst>
            <pc:docMk/>
            <pc:sldMk cId="4113459810" sldId="3287"/>
            <ac:spMk id="9" creationId="{8C8397C8-3743-2661-891D-5838F297B775}"/>
          </ac:spMkLst>
        </pc:spChg>
        <pc:spChg chg="mod ord">
          <ac:chgData name="Aurelien Domont" userId="6da7715ce44349b3" providerId="LiveId" clId="{AABA1416-4740-4FEA-A91C-A3DACBE38F86}" dt="2023-11-05T22:46:33.917" v="12544"/>
          <ac:spMkLst>
            <pc:docMk/>
            <pc:sldMk cId="4113459810" sldId="3287"/>
            <ac:spMk id="12" creationId="{E5C880B1-3661-390E-F882-CB4F6F931514}"/>
          </ac:spMkLst>
        </pc:spChg>
        <pc:spChg chg="mod ord">
          <ac:chgData name="Aurelien Domont" userId="6da7715ce44349b3" providerId="LiveId" clId="{AABA1416-4740-4FEA-A91C-A3DACBE38F86}" dt="2023-11-05T22:46:33.917" v="12546"/>
          <ac:spMkLst>
            <pc:docMk/>
            <pc:sldMk cId="4113459810" sldId="3287"/>
            <ac:spMk id="14" creationId="{2D61A940-E2A4-8F8B-BEEB-527EA37FB376}"/>
          </ac:spMkLst>
        </pc:spChg>
        <pc:spChg chg="mod ord">
          <ac:chgData name="Aurelien Domont" userId="6da7715ce44349b3" providerId="LiveId" clId="{AABA1416-4740-4FEA-A91C-A3DACBE38F86}" dt="2023-11-05T22:46:33.917" v="12548"/>
          <ac:spMkLst>
            <pc:docMk/>
            <pc:sldMk cId="4113459810" sldId="3287"/>
            <ac:spMk id="15" creationId="{274392A5-1E09-AADB-1902-0598AA87A564}"/>
          </ac:spMkLst>
        </pc:spChg>
        <pc:spChg chg="mod ord">
          <ac:chgData name="Aurelien Domont" userId="6da7715ce44349b3" providerId="LiveId" clId="{AABA1416-4740-4FEA-A91C-A3DACBE38F86}" dt="2023-11-05T22:46:33.917" v="12550"/>
          <ac:spMkLst>
            <pc:docMk/>
            <pc:sldMk cId="4113459810" sldId="3287"/>
            <ac:spMk id="16" creationId="{D7BABEBB-009A-B3CC-DD7C-AC6B17E66EBD}"/>
          </ac:spMkLst>
        </pc:spChg>
        <pc:spChg chg="mod ord">
          <ac:chgData name="Aurelien Domont" userId="6da7715ce44349b3" providerId="LiveId" clId="{AABA1416-4740-4FEA-A91C-A3DACBE38F86}" dt="2023-11-05T22:46:33.917" v="12552"/>
          <ac:spMkLst>
            <pc:docMk/>
            <pc:sldMk cId="4113459810" sldId="3287"/>
            <ac:spMk id="17" creationId="{5A4EBC52-4520-716E-F7FC-5C1748C76EC9}"/>
          </ac:spMkLst>
        </pc:spChg>
        <pc:spChg chg="mod ord">
          <ac:chgData name="Aurelien Domont" userId="6da7715ce44349b3" providerId="LiveId" clId="{AABA1416-4740-4FEA-A91C-A3DACBE38F86}" dt="2023-11-05T22:46:33.917" v="12554"/>
          <ac:spMkLst>
            <pc:docMk/>
            <pc:sldMk cId="4113459810" sldId="3287"/>
            <ac:spMk id="18" creationId="{49B65B9F-63BA-FB4C-B12B-B72843B3717D}"/>
          </ac:spMkLst>
        </pc:spChg>
        <pc:spChg chg="mod ord">
          <ac:chgData name="Aurelien Domont" userId="6da7715ce44349b3" providerId="LiveId" clId="{AABA1416-4740-4FEA-A91C-A3DACBE38F86}" dt="2023-11-05T22:46:33.917" v="12556"/>
          <ac:spMkLst>
            <pc:docMk/>
            <pc:sldMk cId="4113459810" sldId="3287"/>
            <ac:spMk id="19" creationId="{D37A2CA0-E224-A57E-B83D-3F8EBC0B08EB}"/>
          </ac:spMkLst>
        </pc:spChg>
        <pc:spChg chg="mod ord">
          <ac:chgData name="Aurelien Domont" userId="6da7715ce44349b3" providerId="LiveId" clId="{AABA1416-4740-4FEA-A91C-A3DACBE38F86}" dt="2023-11-05T22:46:33.917" v="12558"/>
          <ac:spMkLst>
            <pc:docMk/>
            <pc:sldMk cId="4113459810" sldId="3287"/>
            <ac:spMk id="20" creationId="{0CA3FB12-AFA3-4D30-44A1-2208EFD37686}"/>
          </ac:spMkLst>
        </pc:spChg>
        <pc:spChg chg="mod">
          <ac:chgData name="Aurelien Domont" userId="6da7715ce44349b3" providerId="LiveId" clId="{AABA1416-4740-4FEA-A91C-A3DACBE38F86}" dt="2023-11-03T04:51:05.172" v="6745" actId="790"/>
          <ac:spMkLst>
            <pc:docMk/>
            <pc:sldMk cId="4113459810" sldId="3287"/>
            <ac:spMk id="36" creationId="{53EC8E5B-4A23-1746-2240-1A6806D6F293}"/>
          </ac:spMkLst>
        </pc:spChg>
        <pc:spChg chg="add del mod modVis">
          <ac:chgData name="Aurelien Domont" userId="6da7715ce44349b3" providerId="LiveId" clId="{AABA1416-4740-4FEA-A91C-A3DACBE38F86}" dt="2023-11-03T04:51:06.880" v="8846"/>
          <ac:spMkLst>
            <pc:docMk/>
            <pc:sldMk cId="4113459810" sldId="3287"/>
            <ac:spMk id="37" creationId="{3D29E266-850C-9476-DEA7-16A9C381C572}"/>
          </ac:spMkLst>
        </pc:spChg>
        <pc:spChg chg="mod ord">
          <ac:chgData name="Aurelien Domont" userId="6da7715ce44349b3" providerId="LiveId" clId="{AABA1416-4740-4FEA-A91C-A3DACBE38F86}" dt="2023-11-05T22:46:33.917" v="12568"/>
          <ac:spMkLst>
            <pc:docMk/>
            <pc:sldMk cId="4113459810" sldId="3287"/>
            <ac:spMk id="38" creationId="{11A24273-7ADF-6CB2-EC63-E01F9E39B5F5}"/>
          </ac:spMkLst>
        </pc:spChg>
        <pc:spChg chg="mod ord">
          <ac:chgData name="Aurelien Domont" userId="6da7715ce44349b3" providerId="LiveId" clId="{AABA1416-4740-4FEA-A91C-A3DACBE38F86}" dt="2023-11-05T22:46:33.933" v="12570"/>
          <ac:spMkLst>
            <pc:docMk/>
            <pc:sldMk cId="4113459810" sldId="3287"/>
            <ac:spMk id="39" creationId="{CE90D2F0-3778-16F6-FC06-37DB2118456B}"/>
          </ac:spMkLst>
        </pc:spChg>
        <pc:graphicFrameChg chg="mod">
          <ac:chgData name="Aurelien Domont" userId="6da7715ce44349b3" providerId="LiveId" clId="{AABA1416-4740-4FEA-A91C-A3DACBE38F86}" dt="2023-11-05T22:46:33.933" v="12578"/>
          <ac:graphicFrameMkLst>
            <pc:docMk/>
            <pc:sldMk cId="4113459810" sldId="3287"/>
            <ac:graphicFrameMk id="6" creationId="{F5887244-1866-E102-5FD5-79FA1304146D}"/>
          </ac:graphicFrameMkLst>
        </pc:graphicFrameChg>
        <pc:picChg chg="add del mod ord">
          <ac:chgData name="Aurelien Domont" userId="6da7715ce44349b3" providerId="LiveId" clId="{AABA1416-4740-4FEA-A91C-A3DACBE38F86}" dt="2023-11-05T22:47:13.702" v="12598" actId="1038"/>
          <ac:picMkLst>
            <pc:docMk/>
            <pc:sldMk cId="4113459810" sldId="3287"/>
            <ac:picMk id="7" creationId="{3BB53541-0F6E-E47E-20DD-ECB87EE2A160}"/>
          </ac:picMkLst>
        </pc:picChg>
        <pc:picChg chg="add mod">
          <ac:chgData name="Aurelien Domont" userId="6da7715ce44349b3" providerId="LiveId" clId="{AABA1416-4740-4FEA-A91C-A3DACBE38F86}" dt="2023-11-05T22:47:19.866" v="12606" actId="571"/>
          <ac:picMkLst>
            <pc:docMk/>
            <pc:sldMk cId="4113459810" sldId="3287"/>
            <ac:picMk id="8" creationId="{56547D06-8658-5CE1-37B9-9EDB3E20F006}"/>
          </ac:picMkLst>
        </pc:picChg>
        <pc:picChg chg="add del">
          <ac:chgData name="Aurelien Domont" userId="6da7715ce44349b3" providerId="LiveId" clId="{AABA1416-4740-4FEA-A91C-A3DACBE38F86}" dt="2023-11-03T04:28:08.823" v="6349" actId="478"/>
          <ac:picMkLst>
            <pc:docMk/>
            <pc:sldMk cId="4113459810" sldId="3287"/>
            <ac:picMk id="8" creationId="{B2D243C9-509D-5C45-1718-4C13C0CBF08C}"/>
          </ac:picMkLst>
        </pc:picChg>
        <pc:picChg chg="add del">
          <ac:chgData name="Aurelien Domont" userId="6da7715ce44349b3" providerId="LiveId" clId="{AABA1416-4740-4FEA-A91C-A3DACBE38F86}" dt="2023-11-03T04:28:19.600" v="6351" actId="478"/>
          <ac:picMkLst>
            <pc:docMk/>
            <pc:sldMk cId="4113459810" sldId="3287"/>
            <ac:picMk id="9" creationId="{11D0A654-BF53-15E1-53DF-DE25C784F369}"/>
          </ac:picMkLst>
        </pc:picChg>
        <pc:picChg chg="add del mod ord">
          <ac:chgData name="Aurelien Domont" userId="6da7715ce44349b3" providerId="LiveId" clId="{AABA1416-4740-4FEA-A91C-A3DACBE38F86}" dt="2023-11-05T22:47:21.545" v="12607" actId="478"/>
          <ac:picMkLst>
            <pc:docMk/>
            <pc:sldMk cId="4113459810" sldId="3287"/>
            <ac:picMk id="10" creationId="{7C5DDFDC-6A4C-E3C7-7F3A-7F08C2CCCF55}"/>
          </ac:picMkLst>
        </pc:picChg>
        <pc:picChg chg="add mod ord">
          <ac:chgData name="Aurelien Domont" userId="6da7715ce44349b3" providerId="LiveId" clId="{AABA1416-4740-4FEA-A91C-A3DACBE38F86}" dt="2023-11-05T22:47:33.701" v="12614" actId="1038"/>
          <ac:picMkLst>
            <pc:docMk/>
            <pc:sldMk cId="4113459810" sldId="3287"/>
            <ac:picMk id="11" creationId="{7AF6EA4A-FE6D-73F5-F307-C55457C7DDBB}"/>
          </ac:picMkLst>
        </pc:picChg>
        <pc:picChg chg="add mod ord">
          <ac:chgData name="Aurelien Domont" userId="6da7715ce44349b3" providerId="LiveId" clId="{AABA1416-4740-4FEA-A91C-A3DACBE38F86}" dt="2023-11-05T22:47:28.086" v="12608" actId="12788"/>
          <ac:picMkLst>
            <pc:docMk/>
            <pc:sldMk cId="4113459810" sldId="3287"/>
            <ac:picMk id="13" creationId="{D51C5866-92AD-1085-5C5D-B9BCA46401A1}"/>
          </ac:picMkLst>
        </pc:picChg>
        <pc:picChg chg="mod ord">
          <ac:chgData name="Aurelien Domont" userId="6da7715ce44349b3" providerId="LiveId" clId="{AABA1416-4740-4FEA-A91C-A3DACBE38F86}" dt="2023-11-05T22:46:33.917" v="12560"/>
          <ac:picMkLst>
            <pc:docMk/>
            <pc:sldMk cId="4113459810" sldId="3287"/>
            <ac:picMk id="21" creationId="{55C0EEEA-D196-5D4A-0E6C-48562BA818D4}"/>
          </ac:picMkLst>
        </pc:picChg>
        <pc:picChg chg="mod ord">
          <ac:chgData name="Aurelien Domont" userId="6da7715ce44349b3" providerId="LiveId" clId="{AABA1416-4740-4FEA-A91C-A3DACBE38F86}" dt="2023-11-05T22:46:33.917" v="12562"/>
          <ac:picMkLst>
            <pc:docMk/>
            <pc:sldMk cId="4113459810" sldId="3287"/>
            <ac:picMk id="22" creationId="{A505F267-E3B5-4559-8DBB-D387D74271CB}"/>
          </ac:picMkLst>
        </pc:picChg>
        <pc:picChg chg="del mod ord">
          <ac:chgData name="Aurelien Domont" userId="6da7715ce44349b3" providerId="LiveId" clId="{AABA1416-4740-4FEA-A91C-A3DACBE38F86}" dt="2023-11-03T04:30:58.125" v="6438" actId="478"/>
          <ac:picMkLst>
            <pc:docMk/>
            <pc:sldMk cId="4113459810" sldId="3287"/>
            <ac:picMk id="23" creationId="{5E55D405-BC29-307B-E649-05ACB7142A22}"/>
          </ac:picMkLst>
        </pc:picChg>
        <pc:picChg chg="mod ord">
          <ac:chgData name="Aurelien Domont" userId="6da7715ce44349b3" providerId="LiveId" clId="{AABA1416-4740-4FEA-A91C-A3DACBE38F86}" dt="2023-11-05T22:46:33.917" v="12564"/>
          <ac:picMkLst>
            <pc:docMk/>
            <pc:sldMk cId="4113459810" sldId="3287"/>
            <ac:picMk id="24" creationId="{C3E08E48-91DC-4C1F-99DB-2B28D33A03AF}"/>
          </ac:picMkLst>
        </pc:picChg>
        <pc:picChg chg="del mod ord">
          <ac:chgData name="Aurelien Domont" userId="6da7715ce44349b3" providerId="LiveId" clId="{AABA1416-4740-4FEA-A91C-A3DACBE38F86}" dt="2023-11-03T04:30:54.455" v="6436" actId="478"/>
          <ac:picMkLst>
            <pc:docMk/>
            <pc:sldMk cId="4113459810" sldId="3287"/>
            <ac:picMk id="25" creationId="{0F0750C7-CDF1-C7DC-C299-1B032B165223}"/>
          </ac:picMkLst>
        </pc:picChg>
        <pc:picChg chg="add mod ord">
          <ac:chgData name="Aurelien Domont" userId="6da7715ce44349b3" providerId="LiveId" clId="{AABA1416-4740-4FEA-A91C-A3DACBE38F86}" dt="2023-11-05T22:47:28.086" v="12608" actId="12788"/>
          <ac:picMkLst>
            <pc:docMk/>
            <pc:sldMk cId="4113459810" sldId="3287"/>
            <ac:picMk id="26" creationId="{7A75B4F6-CBD2-AFDD-8991-B16AC612FD2B}"/>
          </ac:picMkLst>
        </pc:picChg>
        <pc:picChg chg="mod ord">
          <ac:chgData name="Aurelien Domont" userId="6da7715ce44349b3" providerId="LiveId" clId="{AABA1416-4740-4FEA-A91C-A3DACBE38F86}" dt="2023-11-05T22:46:33.917" v="12566"/>
          <ac:picMkLst>
            <pc:docMk/>
            <pc:sldMk cId="4113459810" sldId="3287"/>
            <ac:picMk id="28" creationId="{570D065C-7397-1F30-84E3-E02A480D7274}"/>
          </ac:picMkLst>
        </pc:picChg>
        <pc:picChg chg="del mod ord">
          <ac:chgData name="Aurelien Domont" userId="6da7715ce44349b3" providerId="LiveId" clId="{AABA1416-4740-4FEA-A91C-A3DACBE38F86}" dt="2023-11-03T04:30:57.482" v="6437" actId="478"/>
          <ac:picMkLst>
            <pc:docMk/>
            <pc:sldMk cId="4113459810" sldId="3287"/>
            <ac:picMk id="29" creationId="{378EE4D2-1A0C-F254-EBB0-11577962F7FA}"/>
          </ac:picMkLst>
        </pc:picChg>
        <pc:picChg chg="del mod ord">
          <ac:chgData name="Aurelien Domont" userId="6da7715ce44349b3" providerId="LiveId" clId="{AABA1416-4740-4FEA-A91C-A3DACBE38F86}" dt="2023-11-03T04:31:00.384" v="6441" actId="478"/>
          <ac:picMkLst>
            <pc:docMk/>
            <pc:sldMk cId="4113459810" sldId="3287"/>
            <ac:picMk id="30" creationId="{5555D51A-9BB2-BE2B-C61C-6C8FD0B9FFB8}"/>
          </ac:picMkLst>
        </pc:picChg>
        <pc:picChg chg="del mod ord">
          <ac:chgData name="Aurelien Domont" userId="6da7715ce44349b3" providerId="LiveId" clId="{AABA1416-4740-4FEA-A91C-A3DACBE38F86}" dt="2023-11-03T04:30:59.757" v="6440" actId="478"/>
          <ac:picMkLst>
            <pc:docMk/>
            <pc:sldMk cId="4113459810" sldId="3287"/>
            <ac:picMk id="31" creationId="{DDF2B3F6-EA66-2AB0-26ED-E399C9A934C6}"/>
          </ac:picMkLst>
        </pc:picChg>
        <pc:picChg chg="add del mod ord">
          <ac:chgData name="Aurelien Domont" userId="6da7715ce44349b3" providerId="LiveId" clId="{AABA1416-4740-4FEA-A91C-A3DACBE38F86}" dt="2023-11-03T04:31:50.696" v="6502" actId="478"/>
          <ac:picMkLst>
            <pc:docMk/>
            <pc:sldMk cId="4113459810" sldId="3287"/>
            <ac:picMk id="32" creationId="{30402640-4C75-C111-8B10-7C879A10F623}"/>
          </ac:picMkLst>
        </pc:picChg>
        <pc:picChg chg="add mod ord">
          <ac:chgData name="Aurelien Domont" userId="6da7715ce44349b3" providerId="LiveId" clId="{AABA1416-4740-4FEA-A91C-A3DACBE38F86}" dt="2023-11-05T22:46:51.054" v="12583" actId="1038"/>
          <ac:picMkLst>
            <pc:docMk/>
            <pc:sldMk cId="4113459810" sldId="3287"/>
            <ac:picMk id="34" creationId="{0549FF7A-8D13-423D-C545-02DEB5BD3906}"/>
          </ac:picMkLst>
        </pc:picChg>
        <pc:picChg chg="del mod ord">
          <ac:chgData name="Aurelien Domont" userId="6da7715ce44349b3" providerId="LiveId" clId="{AABA1416-4740-4FEA-A91C-A3DACBE38F86}" dt="2023-11-03T04:30:59.131" v="6439" actId="478"/>
          <ac:picMkLst>
            <pc:docMk/>
            <pc:sldMk cId="4113459810" sldId="3287"/>
            <ac:picMk id="35" creationId="{BDD86646-708A-8DDC-5043-EFE6D7DC8A0A}"/>
          </ac:picMkLst>
        </pc:picChg>
      </pc:sldChg>
      <pc:sldChg chg="addSp delSp modSp add del mod">
        <pc:chgData name="Aurelien Domont" userId="6da7715ce44349b3" providerId="LiveId" clId="{AABA1416-4740-4FEA-A91C-A3DACBE38F86}" dt="2023-11-08T01:25:37.528" v="12779" actId="47"/>
        <pc:sldMkLst>
          <pc:docMk/>
          <pc:sldMk cId="2097315898" sldId="3288"/>
        </pc:sldMkLst>
        <pc:spChg chg="mod">
          <ac:chgData name="Aurelien Domont" userId="6da7715ce44349b3" providerId="LiveId" clId="{AABA1416-4740-4FEA-A91C-A3DACBE38F86}" dt="2023-11-05T22:32:24.205" v="12096" actId="948"/>
          <ac:spMkLst>
            <pc:docMk/>
            <pc:sldMk cId="2097315898" sldId="3288"/>
            <ac:spMk id="2" creationId="{12009DA8-0966-101B-E219-F283F194BD59}"/>
          </ac:spMkLst>
        </pc:spChg>
        <pc:spChg chg="add del mod modVis">
          <ac:chgData name="Aurelien Domont" userId="6da7715ce44349b3" providerId="LiveId" clId="{AABA1416-4740-4FEA-A91C-A3DACBE38F86}" dt="2023-11-03T04:48:21.056" v="6585"/>
          <ac:spMkLst>
            <pc:docMk/>
            <pc:sldMk cId="2097315898" sldId="3288"/>
            <ac:spMk id="3" creationId="{16384971-4F4F-2CD9-101E-723CA7ACAC46}"/>
          </ac:spMkLst>
        </pc:spChg>
        <pc:spChg chg="add del mod modVis">
          <ac:chgData name="Aurelien Domont" userId="6da7715ce44349b3" providerId="LiveId" clId="{AABA1416-4740-4FEA-A91C-A3DACBE38F86}" dt="2023-11-05T22:31:57.044" v="11875"/>
          <ac:spMkLst>
            <pc:docMk/>
            <pc:sldMk cId="2097315898" sldId="3288"/>
            <ac:spMk id="3" creationId="{8A0DB3CB-3EA9-9280-4863-42293EB5ACBE}"/>
          </ac:spMkLst>
        </pc:spChg>
        <pc:spChg chg="add del mod modVis">
          <ac:chgData name="Aurelien Domont" userId="6da7715ce44349b3" providerId="LiveId" clId="{AABA1416-4740-4FEA-A91C-A3DACBE38F86}" dt="2023-11-03T05:46:54.312" v="11635" actId="478"/>
          <ac:spMkLst>
            <pc:docMk/>
            <pc:sldMk cId="2097315898" sldId="3288"/>
            <ac:spMk id="3" creationId="{9890B160-6081-EBD5-8DE0-C286CB2D7A23}"/>
          </ac:spMkLst>
        </pc:spChg>
        <pc:spChg chg="add del mod modVis">
          <ac:chgData name="Aurelien Domont" userId="6da7715ce44349b3" providerId="LiveId" clId="{AABA1416-4740-4FEA-A91C-A3DACBE38F86}" dt="2023-11-05T22:31:58.995" v="11913"/>
          <ac:spMkLst>
            <pc:docMk/>
            <pc:sldMk cId="2097315898" sldId="3288"/>
            <ac:spMk id="4" creationId="{25A88FDE-AB16-D95D-A51C-E119D403275A}"/>
          </ac:spMkLst>
        </pc:spChg>
        <pc:spChg chg="mod topLvl modVis">
          <ac:chgData name="Aurelien Domont" userId="6da7715ce44349b3" providerId="LiveId" clId="{AABA1416-4740-4FEA-A91C-A3DACBE38F86}" dt="2023-11-07T22:39:07.063" v="12775"/>
          <ac:spMkLst>
            <pc:docMk/>
            <pc:sldMk cId="2097315898" sldId="3288"/>
            <ac:spMk id="4" creationId="{B9E0AE3C-B9D4-206B-103B-4ECBB657B2A3}"/>
          </ac:spMkLst>
        </pc:spChg>
        <pc:spChg chg="add del mod modVis">
          <ac:chgData name="Aurelien Domont" userId="6da7715ce44349b3" providerId="LiveId" clId="{AABA1416-4740-4FEA-A91C-A3DACBE38F86}" dt="2023-11-03T04:51:06.867" v="8838"/>
          <ac:spMkLst>
            <pc:docMk/>
            <pc:sldMk cId="2097315898" sldId="3288"/>
            <ac:spMk id="4" creationId="{C09466A1-3CB6-B28D-536F-C3AD0B49C7DF}"/>
          </ac:spMkLst>
        </pc:spChg>
        <pc:spChg chg="mod topLvl modVis">
          <ac:chgData name="Aurelien Domont" userId="6da7715ce44349b3" providerId="LiveId" clId="{AABA1416-4740-4FEA-A91C-A3DACBE38F86}" dt="2023-11-07T22:39:07.063" v="12775"/>
          <ac:spMkLst>
            <pc:docMk/>
            <pc:sldMk cId="2097315898" sldId="3288"/>
            <ac:spMk id="7" creationId="{557DD10A-6606-0D18-625A-DB0B83E23797}"/>
          </ac:spMkLst>
        </pc:spChg>
        <pc:spChg chg="add del mod modVis">
          <ac:chgData name="Aurelien Domont" userId="6da7715ce44349b3" providerId="LiveId" clId="{AABA1416-4740-4FEA-A91C-A3DACBE38F86}" dt="2023-11-05T22:31:59.714" v="11941"/>
          <ac:spMkLst>
            <pc:docMk/>
            <pc:sldMk cId="2097315898" sldId="3288"/>
            <ac:spMk id="7" creationId="{9A07593A-4198-AB6F-A607-63E781876905}"/>
          </ac:spMkLst>
        </pc:spChg>
        <pc:spChg chg="mod modVis">
          <ac:chgData name="Aurelien Domont" userId="6da7715ce44349b3" providerId="LiveId" clId="{AABA1416-4740-4FEA-A91C-A3DACBE38F86}" dt="2023-11-03T05:47:12.115" v="11641" actId="1076"/>
          <ac:spMkLst>
            <pc:docMk/>
            <pc:sldMk cId="2097315898" sldId="3288"/>
            <ac:spMk id="7" creationId="{FC2426D1-3A12-5B74-DF10-A320B6BC37C5}"/>
          </ac:spMkLst>
        </pc:spChg>
        <pc:spChg chg="mod topLvl modVis">
          <ac:chgData name="Aurelien Domont" userId="6da7715ce44349b3" providerId="LiveId" clId="{AABA1416-4740-4FEA-A91C-A3DACBE38F86}" dt="2023-11-07T22:39:07.063" v="12775"/>
          <ac:spMkLst>
            <pc:docMk/>
            <pc:sldMk cId="2097315898" sldId="3288"/>
            <ac:spMk id="10" creationId="{82EB0FFC-75CC-AD0C-B603-F5116E9E170D}"/>
          </ac:spMkLst>
        </pc:spChg>
        <pc:spChg chg="add del mod modVis">
          <ac:chgData name="Aurelien Domont" userId="6da7715ce44349b3" providerId="LiveId" clId="{AABA1416-4740-4FEA-A91C-A3DACBE38F86}" dt="2023-11-05T22:32:00.263" v="11969"/>
          <ac:spMkLst>
            <pc:docMk/>
            <pc:sldMk cId="2097315898" sldId="3288"/>
            <ac:spMk id="10" creationId="{9C353CA6-B2DC-A03F-7614-3079CFD5F798}"/>
          </ac:spMkLst>
        </pc:spChg>
        <pc:spChg chg="mod modVis">
          <ac:chgData name="Aurelien Domont" userId="6da7715ce44349b3" providerId="LiveId" clId="{AABA1416-4740-4FEA-A91C-A3DACBE38F86}" dt="2023-11-03T05:47:12.115" v="11641" actId="1076"/>
          <ac:spMkLst>
            <pc:docMk/>
            <pc:sldMk cId="2097315898" sldId="3288"/>
            <ac:spMk id="10" creationId="{A8172924-ADEC-A3F6-2C39-A5ECF38EC733}"/>
          </ac:spMkLst>
        </pc:spChg>
        <pc:spChg chg="mod topLvl modVis">
          <ac:chgData name="Aurelien Domont" userId="6da7715ce44349b3" providerId="LiveId" clId="{AABA1416-4740-4FEA-A91C-A3DACBE38F86}" dt="2023-11-07T22:39:07.063" v="12775"/>
          <ac:spMkLst>
            <pc:docMk/>
            <pc:sldMk cId="2097315898" sldId="3288"/>
            <ac:spMk id="11" creationId="{543244C4-C842-16F8-D916-F867D64CB61D}"/>
          </ac:spMkLst>
        </pc:spChg>
        <pc:spChg chg="mod modVis">
          <ac:chgData name="Aurelien Domont" userId="6da7715ce44349b3" providerId="LiveId" clId="{AABA1416-4740-4FEA-A91C-A3DACBE38F86}" dt="2023-11-03T05:47:12.115" v="11641" actId="1076"/>
          <ac:spMkLst>
            <pc:docMk/>
            <pc:sldMk cId="2097315898" sldId="3288"/>
            <ac:spMk id="11" creationId="{BF753726-7421-2BD9-DF99-5CCFBD147F08}"/>
          </ac:spMkLst>
        </pc:spChg>
        <pc:spChg chg="add del mod modVis">
          <ac:chgData name="Aurelien Domont" userId="6da7715ce44349b3" providerId="LiveId" clId="{AABA1416-4740-4FEA-A91C-A3DACBE38F86}" dt="2023-11-05T22:32:12.445" v="12003"/>
          <ac:spMkLst>
            <pc:docMk/>
            <pc:sldMk cId="2097315898" sldId="3288"/>
            <ac:spMk id="11" creationId="{FD6DD3C3-F443-8196-7F08-1B05E1238CD6}"/>
          </ac:spMkLst>
        </pc:spChg>
        <pc:spChg chg="add del mod modVis">
          <ac:chgData name="Aurelien Domont" userId="6da7715ce44349b3" providerId="LiveId" clId="{AABA1416-4740-4FEA-A91C-A3DACBE38F86}" dt="2023-11-05T22:32:15.564" v="12044"/>
          <ac:spMkLst>
            <pc:docMk/>
            <pc:sldMk cId="2097315898" sldId="3288"/>
            <ac:spMk id="12" creationId="{8D064BA1-56E4-8C73-01AE-C070F0FADC3F}"/>
          </ac:spMkLst>
        </pc:spChg>
        <pc:spChg chg="del">
          <ac:chgData name="Aurelien Domont" userId="6da7715ce44349b3" providerId="LiveId" clId="{AABA1416-4740-4FEA-A91C-A3DACBE38F86}" dt="2023-11-03T04:46:28.010" v="6559" actId="478"/>
          <ac:spMkLst>
            <pc:docMk/>
            <pc:sldMk cId="2097315898" sldId="3288"/>
            <ac:spMk id="12" creationId="{E5C880B1-3661-390E-F882-CB4F6F931514}"/>
          </ac:spMkLst>
        </pc:spChg>
        <pc:spChg chg="mod modVis">
          <ac:chgData name="Aurelien Domont" userId="6da7715ce44349b3" providerId="LiveId" clId="{AABA1416-4740-4FEA-A91C-A3DACBE38F86}" dt="2023-11-03T05:47:12.115" v="11641" actId="1076"/>
          <ac:spMkLst>
            <pc:docMk/>
            <pc:sldMk cId="2097315898" sldId="3288"/>
            <ac:spMk id="12" creationId="{EEC79FF4-56D0-3E1F-6434-2F44964EEABB}"/>
          </ac:spMkLst>
        </pc:spChg>
        <pc:spChg chg="mod modVis">
          <ac:chgData name="Aurelien Domont" userId="6da7715ce44349b3" providerId="LiveId" clId="{AABA1416-4740-4FEA-A91C-A3DACBE38F86}" dt="2023-11-03T05:47:12.115" v="11641" actId="1076"/>
          <ac:spMkLst>
            <pc:docMk/>
            <pc:sldMk cId="2097315898" sldId="3288"/>
            <ac:spMk id="13" creationId="{50A221B4-3BE9-DCE9-88E7-48357CCF9775}"/>
          </ac:spMkLst>
        </pc:spChg>
        <pc:spChg chg="add del mod modVis">
          <ac:chgData name="Aurelien Domont" userId="6da7715ce44349b3" providerId="LiveId" clId="{AABA1416-4740-4FEA-A91C-A3DACBE38F86}" dt="2023-11-05T22:32:23.546" v="12089"/>
          <ac:spMkLst>
            <pc:docMk/>
            <pc:sldMk cId="2097315898" sldId="3288"/>
            <ac:spMk id="13" creationId="{62E09FF3-548D-6FFD-EA6F-B4DD304EF981}"/>
          </ac:spMkLst>
        </pc:spChg>
        <pc:spChg chg="del">
          <ac:chgData name="Aurelien Domont" userId="6da7715ce44349b3" providerId="LiveId" clId="{AABA1416-4740-4FEA-A91C-A3DACBE38F86}" dt="2023-11-03T04:46:28.010" v="6559" actId="478"/>
          <ac:spMkLst>
            <pc:docMk/>
            <pc:sldMk cId="2097315898" sldId="3288"/>
            <ac:spMk id="14" creationId="{2D61A940-E2A4-8F8B-BEEB-527EA37FB376}"/>
          </ac:spMkLst>
        </pc:spChg>
        <pc:spChg chg="mod modVis">
          <ac:chgData name="Aurelien Domont" userId="6da7715ce44349b3" providerId="LiveId" clId="{AABA1416-4740-4FEA-A91C-A3DACBE38F86}" dt="2023-11-03T05:47:12.115" v="11641" actId="1076"/>
          <ac:spMkLst>
            <pc:docMk/>
            <pc:sldMk cId="2097315898" sldId="3288"/>
            <ac:spMk id="14" creationId="{5ACA9072-896B-A5D9-CDEA-E7B4CF4BCD23}"/>
          </ac:spMkLst>
        </pc:spChg>
        <pc:spChg chg="add del mod modVis">
          <ac:chgData name="Aurelien Domont" userId="6da7715ce44349b3" providerId="LiveId" clId="{AABA1416-4740-4FEA-A91C-A3DACBE38F86}" dt="2023-11-05T22:32:24.220" v="12120"/>
          <ac:spMkLst>
            <pc:docMk/>
            <pc:sldMk cId="2097315898" sldId="3288"/>
            <ac:spMk id="14" creationId="{92609F72-C067-7E4A-9A4D-C48622E27272}"/>
          </ac:spMkLst>
        </pc:spChg>
        <pc:spChg chg="del">
          <ac:chgData name="Aurelien Domont" userId="6da7715ce44349b3" providerId="LiveId" clId="{AABA1416-4740-4FEA-A91C-A3DACBE38F86}" dt="2023-11-03T04:46:28.010" v="6559" actId="478"/>
          <ac:spMkLst>
            <pc:docMk/>
            <pc:sldMk cId="2097315898" sldId="3288"/>
            <ac:spMk id="15" creationId="{274392A5-1E09-AADB-1902-0598AA87A564}"/>
          </ac:spMkLst>
        </pc:spChg>
        <pc:spChg chg="mod modVis">
          <ac:chgData name="Aurelien Domont" userId="6da7715ce44349b3" providerId="LiveId" clId="{AABA1416-4740-4FEA-A91C-A3DACBE38F86}" dt="2023-11-03T05:47:12.115" v="11641" actId="1076"/>
          <ac:spMkLst>
            <pc:docMk/>
            <pc:sldMk cId="2097315898" sldId="3288"/>
            <ac:spMk id="15" creationId="{8163789F-DA8B-D600-16E6-51EA8CB1D95F}"/>
          </ac:spMkLst>
        </pc:spChg>
        <pc:spChg chg="mod modVis">
          <ac:chgData name="Aurelien Domont" userId="6da7715ce44349b3" providerId="LiveId" clId="{AABA1416-4740-4FEA-A91C-A3DACBE38F86}" dt="2023-11-03T05:47:12.115" v="11641" actId="1076"/>
          <ac:spMkLst>
            <pc:docMk/>
            <pc:sldMk cId="2097315898" sldId="3288"/>
            <ac:spMk id="16" creationId="{693FB33D-6C7D-DD02-06B7-8E98F1C6211C}"/>
          </ac:spMkLst>
        </pc:spChg>
        <pc:spChg chg="del">
          <ac:chgData name="Aurelien Domont" userId="6da7715ce44349b3" providerId="LiveId" clId="{AABA1416-4740-4FEA-A91C-A3DACBE38F86}" dt="2023-11-03T04:46:28.010" v="6559" actId="478"/>
          <ac:spMkLst>
            <pc:docMk/>
            <pc:sldMk cId="2097315898" sldId="3288"/>
            <ac:spMk id="16" creationId="{D7BABEBB-009A-B3CC-DD7C-AC6B17E66EBD}"/>
          </ac:spMkLst>
        </pc:spChg>
        <pc:spChg chg="del">
          <ac:chgData name="Aurelien Domont" userId="6da7715ce44349b3" providerId="LiveId" clId="{AABA1416-4740-4FEA-A91C-A3DACBE38F86}" dt="2023-11-03T04:46:28.010" v="6559" actId="478"/>
          <ac:spMkLst>
            <pc:docMk/>
            <pc:sldMk cId="2097315898" sldId="3288"/>
            <ac:spMk id="17" creationId="{5A4EBC52-4520-716E-F7FC-5C1748C76EC9}"/>
          </ac:spMkLst>
        </pc:spChg>
        <pc:spChg chg="del mod modVis">
          <ac:chgData name="Aurelien Domont" userId="6da7715ce44349b3" providerId="LiveId" clId="{AABA1416-4740-4FEA-A91C-A3DACBE38F86}" dt="2023-11-03T05:47:09.022" v="11640" actId="478"/>
          <ac:spMkLst>
            <pc:docMk/>
            <pc:sldMk cId="2097315898" sldId="3288"/>
            <ac:spMk id="17" creationId="{61B75503-4E71-E189-C199-20B84B6143F0}"/>
          </ac:spMkLst>
        </pc:spChg>
        <pc:spChg chg="del">
          <ac:chgData name="Aurelien Domont" userId="6da7715ce44349b3" providerId="LiveId" clId="{AABA1416-4740-4FEA-A91C-A3DACBE38F86}" dt="2023-11-03T04:46:28.010" v="6559" actId="478"/>
          <ac:spMkLst>
            <pc:docMk/>
            <pc:sldMk cId="2097315898" sldId="3288"/>
            <ac:spMk id="18" creationId="{49B65B9F-63BA-FB4C-B12B-B72843B3717D}"/>
          </ac:spMkLst>
        </pc:spChg>
        <pc:spChg chg="mod modVis">
          <ac:chgData name="Aurelien Domont" userId="6da7715ce44349b3" providerId="LiveId" clId="{AABA1416-4740-4FEA-A91C-A3DACBE38F86}" dt="2023-11-03T05:47:12.115" v="11641" actId="1076"/>
          <ac:spMkLst>
            <pc:docMk/>
            <pc:sldMk cId="2097315898" sldId="3288"/>
            <ac:spMk id="18" creationId="{DBAC3965-AE09-32A4-358B-D70A3F0D2B0D}"/>
          </ac:spMkLst>
        </pc:spChg>
        <pc:spChg chg="mod modVis">
          <ac:chgData name="Aurelien Domont" userId="6da7715ce44349b3" providerId="LiveId" clId="{AABA1416-4740-4FEA-A91C-A3DACBE38F86}" dt="2023-11-03T05:47:12.115" v="11641" actId="1076"/>
          <ac:spMkLst>
            <pc:docMk/>
            <pc:sldMk cId="2097315898" sldId="3288"/>
            <ac:spMk id="19" creationId="{3A1D649B-3526-473B-D372-0D4438972D60}"/>
          </ac:spMkLst>
        </pc:spChg>
        <pc:spChg chg="del">
          <ac:chgData name="Aurelien Domont" userId="6da7715ce44349b3" providerId="LiveId" clId="{AABA1416-4740-4FEA-A91C-A3DACBE38F86}" dt="2023-11-03T04:46:28.010" v="6559" actId="478"/>
          <ac:spMkLst>
            <pc:docMk/>
            <pc:sldMk cId="2097315898" sldId="3288"/>
            <ac:spMk id="19" creationId="{D37A2CA0-E224-A57E-B83D-3F8EBC0B08EB}"/>
          </ac:spMkLst>
        </pc:spChg>
        <pc:spChg chg="del">
          <ac:chgData name="Aurelien Domont" userId="6da7715ce44349b3" providerId="LiveId" clId="{AABA1416-4740-4FEA-A91C-A3DACBE38F86}" dt="2023-11-03T04:46:28.010" v="6559" actId="478"/>
          <ac:spMkLst>
            <pc:docMk/>
            <pc:sldMk cId="2097315898" sldId="3288"/>
            <ac:spMk id="20" creationId="{0CA3FB12-AFA3-4D30-44A1-2208EFD37686}"/>
          </ac:spMkLst>
        </pc:spChg>
        <pc:spChg chg="mod modVis">
          <ac:chgData name="Aurelien Domont" userId="6da7715ce44349b3" providerId="LiveId" clId="{AABA1416-4740-4FEA-A91C-A3DACBE38F86}" dt="2023-11-03T05:47:12.115" v="11641" actId="1076"/>
          <ac:spMkLst>
            <pc:docMk/>
            <pc:sldMk cId="2097315898" sldId="3288"/>
            <ac:spMk id="20" creationId="{C0E68C05-F49B-029E-04D9-886D33B2AA7D}"/>
          </ac:spMkLst>
        </pc:spChg>
        <pc:spChg chg="mod modVis">
          <ac:chgData name="Aurelien Domont" userId="6da7715ce44349b3" providerId="LiveId" clId="{AABA1416-4740-4FEA-A91C-A3DACBE38F86}" dt="2023-11-03T05:47:14.407" v="11644" actId="20577"/>
          <ac:spMkLst>
            <pc:docMk/>
            <pc:sldMk cId="2097315898" sldId="3288"/>
            <ac:spMk id="21" creationId="{200CAF41-258F-667E-6CF2-D5ECE0EAAD38}"/>
          </ac:spMkLst>
        </pc:spChg>
        <pc:spChg chg="mod modVis">
          <ac:chgData name="Aurelien Domont" userId="6da7715ce44349b3" providerId="LiveId" clId="{AABA1416-4740-4FEA-A91C-A3DACBE38F86}" dt="2023-11-03T05:47:12.115" v="11641" actId="1076"/>
          <ac:spMkLst>
            <pc:docMk/>
            <pc:sldMk cId="2097315898" sldId="3288"/>
            <ac:spMk id="22" creationId="{0A029F87-ED8B-7CB1-8C5A-245286B3FD85}"/>
          </ac:spMkLst>
        </pc:spChg>
        <pc:spChg chg="mod modVis">
          <ac:chgData name="Aurelien Domont" userId="6da7715ce44349b3" providerId="LiveId" clId="{AABA1416-4740-4FEA-A91C-A3DACBE38F86}" dt="2023-11-03T05:47:12.115" v="11641" actId="1076"/>
          <ac:spMkLst>
            <pc:docMk/>
            <pc:sldMk cId="2097315898" sldId="3288"/>
            <ac:spMk id="23" creationId="{4AE8AACE-E5E1-48E3-CB01-2930DBA64D5E}"/>
          </ac:spMkLst>
        </pc:spChg>
        <pc:spChg chg="del mod">
          <ac:chgData name="Aurelien Domont" userId="6da7715ce44349b3" providerId="LiveId" clId="{AABA1416-4740-4FEA-A91C-A3DACBE38F86}" dt="2023-11-03T05:10:40.615" v="8866" actId="478"/>
          <ac:spMkLst>
            <pc:docMk/>
            <pc:sldMk cId="2097315898" sldId="3288"/>
            <ac:spMk id="23" creationId="{7E85D8BB-9494-AE26-AE4D-C09B2678A380}"/>
          </ac:spMkLst>
        </pc:spChg>
        <pc:spChg chg="mod modVis">
          <ac:chgData name="Aurelien Domont" userId="6da7715ce44349b3" providerId="LiveId" clId="{AABA1416-4740-4FEA-A91C-A3DACBE38F86}" dt="2023-11-03T05:47:12.115" v="11641" actId="1076"/>
          <ac:spMkLst>
            <pc:docMk/>
            <pc:sldMk cId="2097315898" sldId="3288"/>
            <ac:spMk id="24" creationId="{3BE70D39-DBCB-622B-55D8-14998232A8E1}"/>
          </ac:spMkLst>
        </pc:spChg>
        <pc:spChg chg="mod">
          <ac:chgData name="Aurelien Domont" userId="6da7715ce44349b3" providerId="LiveId" clId="{AABA1416-4740-4FEA-A91C-A3DACBE38F86}" dt="2023-11-03T05:10:43.746" v="8867" actId="207"/>
          <ac:spMkLst>
            <pc:docMk/>
            <pc:sldMk cId="2097315898" sldId="3288"/>
            <ac:spMk id="25" creationId="{A8BFD145-8D64-F6BD-9377-A5681D8D1CC4}"/>
          </ac:spMkLst>
        </pc:spChg>
        <pc:spChg chg="mod modVis">
          <ac:chgData name="Aurelien Domont" userId="6da7715ce44349b3" providerId="LiveId" clId="{AABA1416-4740-4FEA-A91C-A3DACBE38F86}" dt="2023-11-03T05:47:12.115" v="11641" actId="1076"/>
          <ac:spMkLst>
            <pc:docMk/>
            <pc:sldMk cId="2097315898" sldId="3288"/>
            <ac:spMk id="26" creationId="{8DD741D1-26B3-9303-56E1-F29C9A2413C5}"/>
          </ac:spMkLst>
        </pc:spChg>
        <pc:spChg chg="mod">
          <ac:chgData name="Aurelien Domont" userId="6da7715ce44349b3" providerId="LiveId" clId="{AABA1416-4740-4FEA-A91C-A3DACBE38F86}" dt="2023-11-03T05:10:43.746" v="8867" actId="207"/>
          <ac:spMkLst>
            <pc:docMk/>
            <pc:sldMk cId="2097315898" sldId="3288"/>
            <ac:spMk id="27" creationId="{2D0246D4-BC6A-EEC1-63B4-C1C0068046E4}"/>
          </ac:spMkLst>
        </pc:spChg>
        <pc:spChg chg="mod">
          <ac:chgData name="Aurelien Domont" userId="6da7715ce44349b3" providerId="LiveId" clId="{AABA1416-4740-4FEA-A91C-A3DACBE38F86}" dt="2023-11-05T22:32:37.224" v="12123" actId="1582"/>
          <ac:spMkLst>
            <pc:docMk/>
            <pc:sldMk cId="2097315898" sldId="3288"/>
            <ac:spMk id="29" creationId="{4CD3BBF8-43B4-87D4-6A58-FA1CEEADCCF9}"/>
          </ac:spMkLst>
        </pc:spChg>
        <pc:spChg chg="mod">
          <ac:chgData name="Aurelien Domont" userId="6da7715ce44349b3" providerId="LiveId" clId="{AABA1416-4740-4FEA-A91C-A3DACBE38F86}" dt="2023-11-05T22:32:55.842" v="12125" actId="1076"/>
          <ac:spMkLst>
            <pc:docMk/>
            <pc:sldMk cId="2097315898" sldId="3288"/>
            <ac:spMk id="30" creationId="{ED881C81-0079-1754-2474-D6B116FED6F5}"/>
          </ac:spMkLst>
        </pc:spChg>
        <pc:spChg chg="mod modVis">
          <ac:chgData name="Aurelien Domont" userId="6da7715ce44349b3" providerId="LiveId" clId="{AABA1416-4740-4FEA-A91C-A3DACBE38F86}" dt="2023-11-03T05:47:04.459" v="11638" actId="478"/>
          <ac:spMkLst>
            <pc:docMk/>
            <pc:sldMk cId="2097315898" sldId="3288"/>
            <ac:spMk id="31" creationId="{184861BA-1B50-60E8-7474-D9EAF77200B2}"/>
          </ac:spMkLst>
        </pc:spChg>
        <pc:spChg chg="add del mod modVis">
          <ac:chgData name="Aurelien Domont" userId="6da7715ce44349b3" providerId="LiveId" clId="{AABA1416-4740-4FEA-A91C-A3DACBE38F86}" dt="2023-11-03T05:11:53.782" v="8898"/>
          <ac:spMkLst>
            <pc:docMk/>
            <pc:sldMk cId="2097315898" sldId="3288"/>
            <ac:spMk id="31" creationId="{8D11E323-455B-76B8-DCE3-D6927B4BE089}"/>
          </ac:spMkLst>
        </pc:spChg>
        <pc:spChg chg="add del mod modVis">
          <ac:chgData name="Aurelien Domont" userId="6da7715ce44349b3" providerId="LiveId" clId="{AABA1416-4740-4FEA-A91C-A3DACBE38F86}" dt="2023-11-03T05:11:54.539" v="8926"/>
          <ac:spMkLst>
            <pc:docMk/>
            <pc:sldMk cId="2097315898" sldId="3288"/>
            <ac:spMk id="32" creationId="{150C0B4D-06BD-588F-C801-E38C71F7FA07}"/>
          </ac:spMkLst>
        </pc:spChg>
        <pc:spChg chg="mod modVis">
          <ac:chgData name="Aurelien Domont" userId="6da7715ce44349b3" providerId="LiveId" clId="{AABA1416-4740-4FEA-A91C-A3DACBE38F86}" dt="2023-11-03T05:47:04.459" v="11638" actId="478"/>
          <ac:spMkLst>
            <pc:docMk/>
            <pc:sldMk cId="2097315898" sldId="3288"/>
            <ac:spMk id="32" creationId="{7483EAC9-CA0F-B547-3F6B-ACB1146C339B}"/>
          </ac:spMkLst>
        </pc:spChg>
        <pc:spChg chg="mod modVis">
          <ac:chgData name="Aurelien Domont" userId="6da7715ce44349b3" providerId="LiveId" clId="{AABA1416-4740-4FEA-A91C-A3DACBE38F86}" dt="2023-11-03T05:47:04.459" v="11638" actId="478"/>
          <ac:spMkLst>
            <pc:docMk/>
            <pc:sldMk cId="2097315898" sldId="3288"/>
            <ac:spMk id="33" creationId="{3367180D-39F2-19D4-9600-C6DE3E395304}"/>
          </ac:spMkLst>
        </pc:spChg>
        <pc:spChg chg="add del mod modVis">
          <ac:chgData name="Aurelien Domont" userId="6da7715ce44349b3" providerId="LiveId" clId="{AABA1416-4740-4FEA-A91C-A3DACBE38F86}" dt="2023-11-03T05:11:57.266" v="8972"/>
          <ac:spMkLst>
            <pc:docMk/>
            <pc:sldMk cId="2097315898" sldId="3288"/>
            <ac:spMk id="33" creationId="{CC4815D0-42C2-69CE-5096-D05DB071E7A7}"/>
          </ac:spMkLst>
        </pc:spChg>
        <pc:spChg chg="mod modVis">
          <ac:chgData name="Aurelien Domont" userId="6da7715ce44349b3" providerId="LiveId" clId="{AABA1416-4740-4FEA-A91C-A3DACBE38F86}" dt="2023-11-03T05:47:04.459" v="11638" actId="478"/>
          <ac:spMkLst>
            <pc:docMk/>
            <pc:sldMk cId="2097315898" sldId="3288"/>
            <ac:spMk id="34" creationId="{3227A1FB-AF44-0C0C-E355-0095C53CD01A}"/>
          </ac:spMkLst>
        </pc:spChg>
        <pc:spChg chg="mod modVis">
          <ac:chgData name="Aurelien Domont" userId="6da7715ce44349b3" providerId="LiveId" clId="{AABA1416-4740-4FEA-A91C-A3DACBE38F86}" dt="2023-11-03T05:47:04.459" v="11638" actId="478"/>
          <ac:spMkLst>
            <pc:docMk/>
            <pc:sldMk cId="2097315898" sldId="3288"/>
            <ac:spMk id="35" creationId="{983DB50B-3EE9-D61B-0E6F-B9355BB4BB06}"/>
          </ac:spMkLst>
        </pc:spChg>
        <pc:spChg chg="add del mod modVis">
          <ac:chgData name="Aurelien Domont" userId="6da7715ce44349b3" providerId="LiveId" clId="{AABA1416-4740-4FEA-A91C-A3DACBE38F86}" dt="2023-11-03T05:11:59.246" v="9000"/>
          <ac:spMkLst>
            <pc:docMk/>
            <pc:sldMk cId="2097315898" sldId="3288"/>
            <ac:spMk id="35" creationId="{CE0ABC8E-14F8-CE35-ADEF-E6748DB053FB}"/>
          </ac:spMkLst>
        </pc:spChg>
        <pc:spChg chg="mod">
          <ac:chgData name="Aurelien Domont" userId="6da7715ce44349b3" providerId="LiveId" clId="{AABA1416-4740-4FEA-A91C-A3DACBE38F86}" dt="2023-11-03T04:51:06.596" v="8642" actId="947"/>
          <ac:spMkLst>
            <pc:docMk/>
            <pc:sldMk cId="2097315898" sldId="3288"/>
            <ac:spMk id="36" creationId="{53EC8E5B-4A23-1746-2240-1A6806D6F293}"/>
          </ac:spMkLst>
        </pc:spChg>
        <pc:spChg chg="mod modVis">
          <ac:chgData name="Aurelien Domont" userId="6da7715ce44349b3" providerId="LiveId" clId="{AABA1416-4740-4FEA-A91C-A3DACBE38F86}" dt="2023-11-03T05:47:04.459" v="11638" actId="478"/>
          <ac:spMkLst>
            <pc:docMk/>
            <pc:sldMk cId="2097315898" sldId="3288"/>
            <ac:spMk id="36" creationId="{DCD723B1-0481-C57F-BDE7-7223CC8810DB}"/>
          </ac:spMkLst>
        </pc:spChg>
        <pc:spChg chg="mod modVis">
          <ac:chgData name="Aurelien Domont" userId="6da7715ce44349b3" providerId="LiveId" clId="{AABA1416-4740-4FEA-A91C-A3DACBE38F86}" dt="2023-11-03T05:47:04.459" v="11638" actId="478"/>
          <ac:spMkLst>
            <pc:docMk/>
            <pc:sldMk cId="2097315898" sldId="3288"/>
            <ac:spMk id="37" creationId="{0B4D0EF3-62D3-4AF3-B1E5-812A2A32B6EB}"/>
          </ac:spMkLst>
        </pc:spChg>
        <pc:spChg chg="add del mod modVis">
          <ac:chgData name="Aurelien Domont" userId="6da7715ce44349b3" providerId="LiveId" clId="{AABA1416-4740-4FEA-A91C-A3DACBE38F86}" dt="2023-11-03T05:12:01.791" v="9034"/>
          <ac:spMkLst>
            <pc:docMk/>
            <pc:sldMk cId="2097315898" sldId="3288"/>
            <ac:spMk id="37" creationId="{55B6E331-3E19-456C-B7B3-5F6059E474C3}"/>
          </ac:spMkLst>
        </pc:spChg>
        <pc:spChg chg="mod modVis">
          <ac:chgData name="Aurelien Domont" userId="6da7715ce44349b3" providerId="LiveId" clId="{AABA1416-4740-4FEA-A91C-A3DACBE38F86}" dt="2023-11-03T05:47:04.459" v="11638" actId="478"/>
          <ac:spMkLst>
            <pc:docMk/>
            <pc:sldMk cId="2097315898" sldId="3288"/>
            <ac:spMk id="38" creationId="{16ADD463-D412-7346-E99F-8FD7166FAF00}"/>
          </ac:spMkLst>
        </pc:spChg>
        <pc:spChg chg="add del mod modVis">
          <ac:chgData name="Aurelien Domont" userId="6da7715ce44349b3" providerId="LiveId" clId="{AABA1416-4740-4FEA-A91C-A3DACBE38F86}" dt="2023-11-03T05:12:06.417" v="9082"/>
          <ac:spMkLst>
            <pc:docMk/>
            <pc:sldMk cId="2097315898" sldId="3288"/>
            <ac:spMk id="38" creationId="{40598AC5-4EBD-2CE0-EB26-962F14654857}"/>
          </ac:spMkLst>
        </pc:spChg>
        <pc:spChg chg="mod modVis">
          <ac:chgData name="Aurelien Domont" userId="6da7715ce44349b3" providerId="LiveId" clId="{AABA1416-4740-4FEA-A91C-A3DACBE38F86}" dt="2023-11-03T05:47:04.459" v="11638" actId="478"/>
          <ac:spMkLst>
            <pc:docMk/>
            <pc:sldMk cId="2097315898" sldId="3288"/>
            <ac:spMk id="39" creationId="{03C61871-C0A6-51D6-573A-4B07B28012B6}"/>
          </ac:spMkLst>
        </pc:spChg>
        <pc:spChg chg="add del mod modVis">
          <ac:chgData name="Aurelien Domont" userId="6da7715ce44349b3" providerId="LiveId" clId="{AABA1416-4740-4FEA-A91C-A3DACBE38F86}" dt="2023-11-03T05:12:08.748" v="9111"/>
          <ac:spMkLst>
            <pc:docMk/>
            <pc:sldMk cId="2097315898" sldId="3288"/>
            <ac:spMk id="39" creationId="{B4F9FBD7-7131-27FB-DA90-5CE9F86CC837}"/>
          </ac:spMkLst>
        </pc:spChg>
        <pc:spChg chg="add del mod modVis">
          <ac:chgData name="Aurelien Domont" userId="6da7715ce44349b3" providerId="LiveId" clId="{AABA1416-4740-4FEA-A91C-A3DACBE38F86}" dt="2023-11-03T05:12:18.243" v="9140"/>
          <ac:spMkLst>
            <pc:docMk/>
            <pc:sldMk cId="2097315898" sldId="3288"/>
            <ac:spMk id="40" creationId="{6E786DF8-08B2-CBC0-DCD5-DE0198A74CF9}"/>
          </ac:spMkLst>
        </pc:spChg>
        <pc:spChg chg="mod modVis">
          <ac:chgData name="Aurelien Domont" userId="6da7715ce44349b3" providerId="LiveId" clId="{AABA1416-4740-4FEA-A91C-A3DACBE38F86}" dt="2023-11-03T05:47:04.459" v="11638" actId="478"/>
          <ac:spMkLst>
            <pc:docMk/>
            <pc:sldMk cId="2097315898" sldId="3288"/>
            <ac:spMk id="40" creationId="{F9FA0564-2F64-434A-7EDC-69B6134659DE}"/>
          </ac:spMkLst>
        </pc:spChg>
        <pc:spChg chg="mod modVis">
          <ac:chgData name="Aurelien Domont" userId="6da7715ce44349b3" providerId="LiveId" clId="{AABA1416-4740-4FEA-A91C-A3DACBE38F86}" dt="2023-11-03T05:47:04.459" v="11638" actId="478"/>
          <ac:spMkLst>
            <pc:docMk/>
            <pc:sldMk cId="2097315898" sldId="3288"/>
            <ac:spMk id="41" creationId="{28BA5D6A-8499-6C16-91B2-A0A0AEB5F56A}"/>
          </ac:spMkLst>
        </pc:spChg>
        <pc:spChg chg="add del mod modVis">
          <ac:chgData name="Aurelien Domont" userId="6da7715ce44349b3" providerId="LiveId" clId="{AABA1416-4740-4FEA-A91C-A3DACBE38F86}" dt="2023-11-03T05:12:19.750" v="9173"/>
          <ac:spMkLst>
            <pc:docMk/>
            <pc:sldMk cId="2097315898" sldId="3288"/>
            <ac:spMk id="41" creationId="{67510B37-3B5B-4A75-486B-702128B267DE}"/>
          </ac:spMkLst>
        </pc:spChg>
        <pc:spChg chg="add del mod modVis">
          <ac:chgData name="Aurelien Domont" userId="6da7715ce44349b3" providerId="LiveId" clId="{AABA1416-4740-4FEA-A91C-A3DACBE38F86}" dt="2023-11-03T05:12:39.227" v="9207"/>
          <ac:spMkLst>
            <pc:docMk/>
            <pc:sldMk cId="2097315898" sldId="3288"/>
            <ac:spMk id="42" creationId="{85643B0D-F4E4-0EEA-57A1-7FEA37D97D20}"/>
          </ac:spMkLst>
        </pc:spChg>
        <pc:spChg chg="mod modVis">
          <ac:chgData name="Aurelien Domont" userId="6da7715ce44349b3" providerId="LiveId" clId="{AABA1416-4740-4FEA-A91C-A3DACBE38F86}" dt="2023-11-03T05:47:04.459" v="11638" actId="478"/>
          <ac:spMkLst>
            <pc:docMk/>
            <pc:sldMk cId="2097315898" sldId="3288"/>
            <ac:spMk id="42" creationId="{A1BE8585-7721-5FFE-6AF8-C45890013544}"/>
          </ac:spMkLst>
        </pc:spChg>
        <pc:spChg chg="add del mod modVis">
          <ac:chgData name="Aurelien Domont" userId="6da7715ce44349b3" providerId="LiveId" clId="{AABA1416-4740-4FEA-A91C-A3DACBE38F86}" dt="2023-11-03T05:12:41.083" v="9240"/>
          <ac:spMkLst>
            <pc:docMk/>
            <pc:sldMk cId="2097315898" sldId="3288"/>
            <ac:spMk id="43" creationId="{19F3DC13-65C3-7143-B16A-CD433E061363}"/>
          </ac:spMkLst>
        </pc:spChg>
        <pc:spChg chg="del mod modVis">
          <ac:chgData name="Aurelien Domont" userId="6da7715ce44349b3" providerId="LiveId" clId="{AABA1416-4740-4FEA-A91C-A3DACBE38F86}" dt="2023-11-03T05:47:04.459" v="11638" actId="478"/>
          <ac:spMkLst>
            <pc:docMk/>
            <pc:sldMk cId="2097315898" sldId="3288"/>
            <ac:spMk id="43" creationId="{C1517CA5-EE60-362F-F7D7-3A81003ADF53}"/>
          </ac:spMkLst>
        </pc:spChg>
        <pc:spChg chg="mod modVis">
          <ac:chgData name="Aurelien Domont" userId="6da7715ce44349b3" providerId="LiveId" clId="{AABA1416-4740-4FEA-A91C-A3DACBE38F86}" dt="2023-11-03T05:47:04.459" v="11638" actId="478"/>
          <ac:spMkLst>
            <pc:docMk/>
            <pc:sldMk cId="2097315898" sldId="3288"/>
            <ac:spMk id="44" creationId="{0945E892-9E06-CD41-5796-161BC8F2D62F}"/>
          </ac:spMkLst>
        </pc:spChg>
        <pc:spChg chg="add del mod modVis">
          <ac:chgData name="Aurelien Domont" userId="6da7715ce44349b3" providerId="LiveId" clId="{AABA1416-4740-4FEA-A91C-A3DACBE38F86}" dt="2023-11-03T05:12:41.697" v="9268"/>
          <ac:spMkLst>
            <pc:docMk/>
            <pc:sldMk cId="2097315898" sldId="3288"/>
            <ac:spMk id="44" creationId="{A95B60C7-52D7-D985-478C-12ED04403439}"/>
          </ac:spMkLst>
        </pc:spChg>
        <pc:spChg chg="mod modVis">
          <ac:chgData name="Aurelien Domont" userId="6da7715ce44349b3" providerId="LiveId" clId="{AABA1416-4740-4FEA-A91C-A3DACBE38F86}" dt="2023-11-03T05:47:04.459" v="11638" actId="478"/>
          <ac:spMkLst>
            <pc:docMk/>
            <pc:sldMk cId="2097315898" sldId="3288"/>
            <ac:spMk id="45" creationId="{1B1BC457-D741-DFD6-EC3F-29EF1990AA55}"/>
          </ac:spMkLst>
        </pc:spChg>
        <pc:spChg chg="add del mod modVis">
          <ac:chgData name="Aurelien Domont" userId="6da7715ce44349b3" providerId="LiveId" clId="{AABA1416-4740-4FEA-A91C-A3DACBE38F86}" dt="2023-11-03T05:12:46.670" v="9306"/>
          <ac:spMkLst>
            <pc:docMk/>
            <pc:sldMk cId="2097315898" sldId="3288"/>
            <ac:spMk id="45" creationId="{F9F980AA-12F6-74F0-1322-F47CA15163F6}"/>
          </ac:spMkLst>
        </pc:spChg>
        <pc:spChg chg="mod modVis">
          <ac:chgData name="Aurelien Domont" userId="6da7715ce44349b3" providerId="LiveId" clId="{AABA1416-4740-4FEA-A91C-A3DACBE38F86}" dt="2023-11-03T05:47:04.459" v="11638" actId="478"/>
          <ac:spMkLst>
            <pc:docMk/>
            <pc:sldMk cId="2097315898" sldId="3288"/>
            <ac:spMk id="46" creationId="{4CEE7A60-84EE-0A00-510D-397B6F0A97EA}"/>
          </ac:spMkLst>
        </pc:spChg>
        <pc:spChg chg="add del mod modVis">
          <ac:chgData name="Aurelien Domont" userId="6da7715ce44349b3" providerId="LiveId" clId="{AABA1416-4740-4FEA-A91C-A3DACBE38F86}" dt="2023-11-03T05:12:46.876" v="9334"/>
          <ac:spMkLst>
            <pc:docMk/>
            <pc:sldMk cId="2097315898" sldId="3288"/>
            <ac:spMk id="46" creationId="{7112B156-B555-C8E3-285A-D27817F270FA}"/>
          </ac:spMkLst>
        </pc:spChg>
        <pc:spChg chg="del mod modVis">
          <ac:chgData name="Aurelien Domont" userId="6da7715ce44349b3" providerId="LiveId" clId="{AABA1416-4740-4FEA-A91C-A3DACBE38F86}" dt="2023-11-03T05:47:02.033" v="11637" actId="478"/>
          <ac:spMkLst>
            <pc:docMk/>
            <pc:sldMk cId="2097315898" sldId="3288"/>
            <ac:spMk id="47" creationId="{AC0756D6-ECD6-9183-8AD1-7B2AB9891FF5}"/>
          </ac:spMkLst>
        </pc:spChg>
        <pc:spChg chg="add del mod modVis">
          <ac:chgData name="Aurelien Domont" userId="6da7715ce44349b3" providerId="LiveId" clId="{AABA1416-4740-4FEA-A91C-A3DACBE38F86}" dt="2023-11-03T05:12:48.132" v="9364"/>
          <ac:spMkLst>
            <pc:docMk/>
            <pc:sldMk cId="2097315898" sldId="3288"/>
            <ac:spMk id="47" creationId="{E7628B82-2EAB-F8E0-266D-1D5FC198769C}"/>
          </ac:spMkLst>
        </pc:spChg>
        <pc:spChg chg="add del mod modVis">
          <ac:chgData name="Aurelien Domont" userId="6da7715ce44349b3" providerId="LiveId" clId="{AABA1416-4740-4FEA-A91C-A3DACBE38F86}" dt="2023-11-03T05:12:49.452" v="9393"/>
          <ac:spMkLst>
            <pc:docMk/>
            <pc:sldMk cId="2097315898" sldId="3288"/>
            <ac:spMk id="48" creationId="{DEED45AA-1A11-62BF-8373-0608DC9B3BEE}"/>
          </ac:spMkLst>
        </pc:spChg>
        <pc:spChg chg="add del mod modVis">
          <ac:chgData name="Aurelien Domont" userId="6da7715ce44349b3" providerId="LiveId" clId="{AABA1416-4740-4FEA-A91C-A3DACBE38F86}" dt="2023-11-03T05:12:50.661" v="9423"/>
          <ac:spMkLst>
            <pc:docMk/>
            <pc:sldMk cId="2097315898" sldId="3288"/>
            <ac:spMk id="49" creationId="{0BB23824-B3A2-F9B6-7C52-EB928EDDC5EA}"/>
          </ac:spMkLst>
        </pc:spChg>
        <pc:spChg chg="add del mod modVis">
          <ac:chgData name="Aurelien Domont" userId="6da7715ce44349b3" providerId="LiveId" clId="{AABA1416-4740-4FEA-A91C-A3DACBE38F86}" dt="2023-11-03T05:12:54.823" v="9468"/>
          <ac:spMkLst>
            <pc:docMk/>
            <pc:sldMk cId="2097315898" sldId="3288"/>
            <ac:spMk id="50" creationId="{6BAD42C6-1378-3817-EF43-9117C5C026E8}"/>
          </ac:spMkLst>
        </pc:spChg>
        <pc:spChg chg="add del mod modVis">
          <ac:chgData name="Aurelien Domont" userId="6da7715ce44349b3" providerId="LiveId" clId="{AABA1416-4740-4FEA-A91C-A3DACBE38F86}" dt="2023-11-03T05:12:55.859" v="9498"/>
          <ac:spMkLst>
            <pc:docMk/>
            <pc:sldMk cId="2097315898" sldId="3288"/>
            <ac:spMk id="51" creationId="{62CF9EF0-774E-21FC-BF3E-4BCBA1193DDB}"/>
          </ac:spMkLst>
        </pc:spChg>
        <pc:spChg chg="add del mod modVis">
          <ac:chgData name="Aurelien Domont" userId="6da7715ce44349b3" providerId="LiveId" clId="{AABA1416-4740-4FEA-A91C-A3DACBE38F86}" dt="2023-11-03T05:12:56.535" v="9528"/>
          <ac:spMkLst>
            <pc:docMk/>
            <pc:sldMk cId="2097315898" sldId="3288"/>
            <ac:spMk id="52" creationId="{172F85AE-75B6-E8A1-58BA-F6A74E78548A}"/>
          </ac:spMkLst>
        </pc:spChg>
        <pc:spChg chg="add del mod modVis">
          <ac:chgData name="Aurelien Domont" userId="6da7715ce44349b3" providerId="LiveId" clId="{AABA1416-4740-4FEA-A91C-A3DACBE38F86}" dt="2023-11-03T05:12:58.231" v="9560"/>
          <ac:spMkLst>
            <pc:docMk/>
            <pc:sldMk cId="2097315898" sldId="3288"/>
            <ac:spMk id="53" creationId="{CDFEDC37-B735-24F9-5AAB-25BFB21BA381}"/>
          </ac:spMkLst>
        </pc:spChg>
        <pc:spChg chg="add del mod modVis">
          <ac:chgData name="Aurelien Domont" userId="6da7715ce44349b3" providerId="LiveId" clId="{AABA1416-4740-4FEA-A91C-A3DACBE38F86}" dt="2023-11-03T05:13:00.698" v="9588"/>
          <ac:spMkLst>
            <pc:docMk/>
            <pc:sldMk cId="2097315898" sldId="3288"/>
            <ac:spMk id="54" creationId="{91CC13A5-B660-2D56-E271-A0DD5F77B3DC}"/>
          </ac:spMkLst>
        </pc:spChg>
        <pc:spChg chg="add del mod modVis">
          <ac:chgData name="Aurelien Domont" userId="6da7715ce44349b3" providerId="LiveId" clId="{AABA1416-4740-4FEA-A91C-A3DACBE38F86}" dt="2023-11-03T05:13:02.018" v="9616"/>
          <ac:spMkLst>
            <pc:docMk/>
            <pc:sldMk cId="2097315898" sldId="3288"/>
            <ac:spMk id="55" creationId="{0AE01085-3535-C6E1-B1E3-C288F3806947}"/>
          </ac:spMkLst>
        </pc:spChg>
        <pc:spChg chg="add del mod modVis">
          <ac:chgData name="Aurelien Domont" userId="6da7715ce44349b3" providerId="LiveId" clId="{AABA1416-4740-4FEA-A91C-A3DACBE38F86}" dt="2023-11-03T05:13:03.627" v="9644"/>
          <ac:spMkLst>
            <pc:docMk/>
            <pc:sldMk cId="2097315898" sldId="3288"/>
            <ac:spMk id="56" creationId="{75C0DD72-0121-DCD7-A61F-59CB81E7EE63}"/>
          </ac:spMkLst>
        </pc:spChg>
        <pc:spChg chg="add del mod modVis">
          <ac:chgData name="Aurelien Domont" userId="6da7715ce44349b3" providerId="LiveId" clId="{AABA1416-4740-4FEA-A91C-A3DACBE38F86}" dt="2023-11-03T05:13:05.533" v="9675"/>
          <ac:spMkLst>
            <pc:docMk/>
            <pc:sldMk cId="2097315898" sldId="3288"/>
            <ac:spMk id="57" creationId="{D9A79BB3-62D0-E324-4C53-BBE2ED02F342}"/>
          </ac:spMkLst>
        </pc:spChg>
        <pc:spChg chg="add del mod modVis">
          <ac:chgData name="Aurelien Domont" userId="6da7715ce44349b3" providerId="LiveId" clId="{AABA1416-4740-4FEA-A91C-A3DACBE38F86}" dt="2023-11-03T05:13:07.099" v="9703"/>
          <ac:spMkLst>
            <pc:docMk/>
            <pc:sldMk cId="2097315898" sldId="3288"/>
            <ac:spMk id="58" creationId="{7F299F6A-B3A0-339C-EC61-C94878557C43}"/>
          </ac:spMkLst>
        </pc:spChg>
        <pc:spChg chg="add del mod modVis">
          <ac:chgData name="Aurelien Domont" userId="6da7715ce44349b3" providerId="LiveId" clId="{AABA1416-4740-4FEA-A91C-A3DACBE38F86}" dt="2023-11-03T05:13:13.909" v="9732"/>
          <ac:spMkLst>
            <pc:docMk/>
            <pc:sldMk cId="2097315898" sldId="3288"/>
            <ac:spMk id="59" creationId="{44D1DD27-FA31-1A4E-141D-133447D3868D}"/>
          </ac:spMkLst>
        </pc:spChg>
        <pc:spChg chg="add del mod modVis">
          <ac:chgData name="Aurelien Domont" userId="6da7715ce44349b3" providerId="LiveId" clId="{AABA1416-4740-4FEA-A91C-A3DACBE38F86}" dt="2023-11-03T05:14:05.493" v="9769"/>
          <ac:spMkLst>
            <pc:docMk/>
            <pc:sldMk cId="2097315898" sldId="3288"/>
            <ac:spMk id="60" creationId="{BA25E60C-2443-2BE4-DADF-FB815BBB777B}"/>
          </ac:spMkLst>
        </pc:spChg>
        <pc:spChg chg="add del mod modVis">
          <ac:chgData name="Aurelien Domont" userId="6da7715ce44349b3" providerId="LiveId" clId="{AABA1416-4740-4FEA-A91C-A3DACBE38F86}" dt="2023-11-03T05:14:06.909" v="9801"/>
          <ac:spMkLst>
            <pc:docMk/>
            <pc:sldMk cId="2097315898" sldId="3288"/>
            <ac:spMk id="61" creationId="{52F74C1D-7360-964B-2DFA-3489FE4A025A}"/>
          </ac:spMkLst>
        </pc:spChg>
        <pc:spChg chg="add del mod modVis">
          <ac:chgData name="Aurelien Domont" userId="6da7715ce44349b3" providerId="LiveId" clId="{AABA1416-4740-4FEA-A91C-A3DACBE38F86}" dt="2023-11-03T05:14:08.591" v="9837"/>
          <ac:spMkLst>
            <pc:docMk/>
            <pc:sldMk cId="2097315898" sldId="3288"/>
            <ac:spMk id="62" creationId="{97DCF3BC-8CC2-6793-CC6B-7A5F838EF98A}"/>
          </ac:spMkLst>
        </pc:spChg>
        <pc:spChg chg="add del mod modVis">
          <ac:chgData name="Aurelien Domont" userId="6da7715ce44349b3" providerId="LiveId" clId="{AABA1416-4740-4FEA-A91C-A3DACBE38F86}" dt="2023-11-03T05:14:11.735" v="9870"/>
          <ac:spMkLst>
            <pc:docMk/>
            <pc:sldMk cId="2097315898" sldId="3288"/>
            <ac:spMk id="63" creationId="{E10ABDD6-E243-638D-51AD-A9FD154726C0}"/>
          </ac:spMkLst>
        </pc:spChg>
        <pc:spChg chg="add del mod modVis">
          <ac:chgData name="Aurelien Domont" userId="6da7715ce44349b3" providerId="LiveId" clId="{AABA1416-4740-4FEA-A91C-A3DACBE38F86}" dt="2023-11-03T05:14:14.906" v="9898"/>
          <ac:spMkLst>
            <pc:docMk/>
            <pc:sldMk cId="2097315898" sldId="3288"/>
            <ac:spMk id="64" creationId="{2A1DBC13-3BC3-D17F-5AB8-7695DB0CF06E}"/>
          </ac:spMkLst>
        </pc:spChg>
        <pc:spChg chg="add del mod modVis">
          <ac:chgData name="Aurelien Domont" userId="6da7715ce44349b3" providerId="LiveId" clId="{AABA1416-4740-4FEA-A91C-A3DACBE38F86}" dt="2023-11-03T05:14:42.947" v="9943"/>
          <ac:spMkLst>
            <pc:docMk/>
            <pc:sldMk cId="2097315898" sldId="3288"/>
            <ac:spMk id="65" creationId="{05E241C7-A535-4995-FAAF-F2797F50D5BE}"/>
          </ac:spMkLst>
        </pc:spChg>
        <pc:spChg chg="add del mod modVis">
          <ac:chgData name="Aurelien Domont" userId="6da7715ce44349b3" providerId="LiveId" clId="{AABA1416-4740-4FEA-A91C-A3DACBE38F86}" dt="2023-11-03T05:14:45.621" v="9982"/>
          <ac:spMkLst>
            <pc:docMk/>
            <pc:sldMk cId="2097315898" sldId="3288"/>
            <ac:spMk id="66" creationId="{F188CC85-8021-AA88-6C16-FF771C2C2D64}"/>
          </ac:spMkLst>
        </pc:spChg>
        <pc:spChg chg="add del mod modVis">
          <ac:chgData name="Aurelien Domont" userId="6da7715ce44349b3" providerId="LiveId" clId="{AABA1416-4740-4FEA-A91C-A3DACBE38F86}" dt="2023-11-03T05:15:01.580" v="10026"/>
          <ac:spMkLst>
            <pc:docMk/>
            <pc:sldMk cId="2097315898" sldId="3288"/>
            <ac:spMk id="67" creationId="{06B294F8-072F-9B6E-EAFB-611BCD800B68}"/>
          </ac:spMkLst>
        </pc:spChg>
        <pc:spChg chg="add del mod modVis">
          <ac:chgData name="Aurelien Domont" userId="6da7715ce44349b3" providerId="LiveId" clId="{AABA1416-4740-4FEA-A91C-A3DACBE38F86}" dt="2023-11-03T05:15:03.997" v="10062"/>
          <ac:spMkLst>
            <pc:docMk/>
            <pc:sldMk cId="2097315898" sldId="3288"/>
            <ac:spMk id="68" creationId="{C9104190-B099-FE6E-D591-ABE5D503BC70}"/>
          </ac:spMkLst>
        </pc:spChg>
        <pc:spChg chg="add del mod modVis">
          <ac:chgData name="Aurelien Domont" userId="6da7715ce44349b3" providerId="LiveId" clId="{AABA1416-4740-4FEA-A91C-A3DACBE38F86}" dt="2023-11-03T05:15:04.892" v="10102"/>
          <ac:spMkLst>
            <pc:docMk/>
            <pc:sldMk cId="2097315898" sldId="3288"/>
            <ac:spMk id="69" creationId="{CD538DA5-7242-89B6-7D54-828B386A6B08}"/>
          </ac:spMkLst>
        </pc:spChg>
        <pc:spChg chg="add del mod modVis">
          <ac:chgData name="Aurelien Domont" userId="6da7715ce44349b3" providerId="LiveId" clId="{AABA1416-4740-4FEA-A91C-A3DACBE38F86}" dt="2023-11-03T05:15:10.919" v="10132"/>
          <ac:spMkLst>
            <pc:docMk/>
            <pc:sldMk cId="2097315898" sldId="3288"/>
            <ac:spMk id="70" creationId="{06842A54-CDA8-0F79-C829-DF725DD06A2C}"/>
          </ac:spMkLst>
        </pc:spChg>
        <pc:spChg chg="add del mod modVis">
          <ac:chgData name="Aurelien Domont" userId="6da7715ce44349b3" providerId="LiveId" clId="{AABA1416-4740-4FEA-A91C-A3DACBE38F86}" dt="2023-11-03T05:15:13.756" v="10160"/>
          <ac:spMkLst>
            <pc:docMk/>
            <pc:sldMk cId="2097315898" sldId="3288"/>
            <ac:spMk id="71" creationId="{9C0EBC48-8D3D-3095-2714-2AB8169E23EF}"/>
          </ac:spMkLst>
        </pc:spChg>
        <pc:spChg chg="add del mod modVis">
          <ac:chgData name="Aurelien Domont" userId="6da7715ce44349b3" providerId="LiveId" clId="{AABA1416-4740-4FEA-A91C-A3DACBE38F86}" dt="2023-11-03T05:15:30.938" v="10203"/>
          <ac:spMkLst>
            <pc:docMk/>
            <pc:sldMk cId="2097315898" sldId="3288"/>
            <ac:spMk id="72" creationId="{2E00B6C0-D453-D277-C257-6A7A633FDAB8}"/>
          </ac:spMkLst>
        </pc:spChg>
        <pc:spChg chg="add del mod modVis">
          <ac:chgData name="Aurelien Domont" userId="6da7715ce44349b3" providerId="LiveId" clId="{AABA1416-4740-4FEA-A91C-A3DACBE38F86}" dt="2023-11-03T05:15:41.287" v="10232"/>
          <ac:spMkLst>
            <pc:docMk/>
            <pc:sldMk cId="2097315898" sldId="3288"/>
            <ac:spMk id="73" creationId="{BAE7E6E1-9840-4984-EAFC-8F276A514BFF}"/>
          </ac:spMkLst>
        </pc:spChg>
        <pc:spChg chg="add del mod modVis">
          <ac:chgData name="Aurelien Domont" userId="6da7715ce44349b3" providerId="LiveId" clId="{AABA1416-4740-4FEA-A91C-A3DACBE38F86}" dt="2023-11-03T05:15:55.076" v="10289"/>
          <ac:spMkLst>
            <pc:docMk/>
            <pc:sldMk cId="2097315898" sldId="3288"/>
            <ac:spMk id="74" creationId="{1C403977-5C0A-ACE5-65B9-02C4B8BB5FC4}"/>
          </ac:spMkLst>
        </pc:spChg>
        <pc:spChg chg="add del mod modVis">
          <ac:chgData name="Aurelien Domont" userId="6da7715ce44349b3" providerId="LiveId" clId="{AABA1416-4740-4FEA-A91C-A3DACBE38F86}" dt="2023-11-03T05:15:58.045" v="10319"/>
          <ac:spMkLst>
            <pc:docMk/>
            <pc:sldMk cId="2097315898" sldId="3288"/>
            <ac:spMk id="75" creationId="{DA16436C-B297-B56A-E588-15CA262794AC}"/>
          </ac:spMkLst>
        </pc:spChg>
        <pc:spChg chg="add del mod modVis">
          <ac:chgData name="Aurelien Domont" userId="6da7715ce44349b3" providerId="LiveId" clId="{AABA1416-4740-4FEA-A91C-A3DACBE38F86}" dt="2023-11-03T05:16:00.528" v="10357"/>
          <ac:spMkLst>
            <pc:docMk/>
            <pc:sldMk cId="2097315898" sldId="3288"/>
            <ac:spMk id="76" creationId="{781914AC-BFBD-951C-8D99-684D42FA99E7}"/>
          </ac:spMkLst>
        </pc:spChg>
        <pc:spChg chg="add del mod modVis">
          <ac:chgData name="Aurelien Domont" userId="6da7715ce44349b3" providerId="LiveId" clId="{AABA1416-4740-4FEA-A91C-A3DACBE38F86}" dt="2023-11-03T05:16:16.116" v="10385"/>
          <ac:spMkLst>
            <pc:docMk/>
            <pc:sldMk cId="2097315898" sldId="3288"/>
            <ac:spMk id="77" creationId="{281D6E92-26BE-84D4-3520-628B8F3F3035}"/>
          </ac:spMkLst>
        </pc:spChg>
        <pc:spChg chg="add del mod modVis">
          <ac:chgData name="Aurelien Domont" userId="6da7715ce44349b3" providerId="LiveId" clId="{AABA1416-4740-4FEA-A91C-A3DACBE38F86}" dt="2023-11-03T05:16:19.079" v="10419"/>
          <ac:spMkLst>
            <pc:docMk/>
            <pc:sldMk cId="2097315898" sldId="3288"/>
            <ac:spMk id="78" creationId="{1E1BC8E7-3CED-0437-E0BD-172A58244965}"/>
          </ac:spMkLst>
        </pc:spChg>
        <pc:spChg chg="add del mod modVis">
          <ac:chgData name="Aurelien Domont" userId="6da7715ce44349b3" providerId="LiveId" clId="{AABA1416-4740-4FEA-A91C-A3DACBE38F86}" dt="2023-11-03T05:16:33.108" v="10467"/>
          <ac:spMkLst>
            <pc:docMk/>
            <pc:sldMk cId="2097315898" sldId="3288"/>
            <ac:spMk id="79" creationId="{4192ED42-3B3D-6358-DB15-9B4371CD6BB5}"/>
          </ac:spMkLst>
        </pc:spChg>
        <pc:spChg chg="add del mod modVis">
          <ac:chgData name="Aurelien Domont" userId="6da7715ce44349b3" providerId="LiveId" clId="{AABA1416-4740-4FEA-A91C-A3DACBE38F86}" dt="2023-11-03T05:16:33.784" v="10495"/>
          <ac:spMkLst>
            <pc:docMk/>
            <pc:sldMk cId="2097315898" sldId="3288"/>
            <ac:spMk id="80" creationId="{1900075D-1FA4-36B6-A9CA-B8B5AF2D1785}"/>
          </ac:spMkLst>
        </pc:spChg>
        <pc:spChg chg="add del mod modVis">
          <ac:chgData name="Aurelien Domont" userId="6da7715ce44349b3" providerId="LiveId" clId="{AABA1416-4740-4FEA-A91C-A3DACBE38F86}" dt="2023-11-03T05:16:34.224" v="10523"/>
          <ac:spMkLst>
            <pc:docMk/>
            <pc:sldMk cId="2097315898" sldId="3288"/>
            <ac:spMk id="81" creationId="{C73243A9-252F-A179-48A0-9299DF5B3878}"/>
          </ac:spMkLst>
        </pc:spChg>
        <pc:spChg chg="add del mod modVis">
          <ac:chgData name="Aurelien Domont" userId="6da7715ce44349b3" providerId="LiveId" clId="{AABA1416-4740-4FEA-A91C-A3DACBE38F86}" dt="2023-11-03T05:16:38.991" v="10572"/>
          <ac:spMkLst>
            <pc:docMk/>
            <pc:sldMk cId="2097315898" sldId="3288"/>
            <ac:spMk id="82" creationId="{4AF6117A-2AE7-6DEB-B53C-6D6C683B46EB}"/>
          </ac:spMkLst>
        </pc:spChg>
        <pc:spChg chg="add del mod modVis">
          <ac:chgData name="Aurelien Domont" userId="6da7715ce44349b3" providerId="LiveId" clId="{AABA1416-4740-4FEA-A91C-A3DACBE38F86}" dt="2023-11-03T05:16:39.761" v="10603"/>
          <ac:spMkLst>
            <pc:docMk/>
            <pc:sldMk cId="2097315898" sldId="3288"/>
            <ac:spMk id="83" creationId="{E26ECA56-5F5B-64FB-8DBB-04534D35380F}"/>
          </ac:spMkLst>
        </pc:spChg>
        <pc:spChg chg="add del mod modVis">
          <ac:chgData name="Aurelien Domont" userId="6da7715ce44349b3" providerId="LiveId" clId="{AABA1416-4740-4FEA-A91C-A3DACBE38F86}" dt="2023-11-03T05:16:41.379" v="10656" actId="962"/>
          <ac:spMkLst>
            <pc:docMk/>
            <pc:sldMk cId="2097315898" sldId="3288"/>
            <ac:spMk id="84" creationId="{B58B20E6-A8B4-A53E-39EC-90FFB245D075}"/>
          </ac:spMkLst>
        </pc:spChg>
        <pc:spChg chg="add del mod modVis">
          <ac:chgData name="Aurelien Domont" userId="6da7715ce44349b3" providerId="LiveId" clId="{AABA1416-4740-4FEA-A91C-A3DACBE38F86}" dt="2023-11-03T05:17:04.620" v="10686"/>
          <ac:spMkLst>
            <pc:docMk/>
            <pc:sldMk cId="2097315898" sldId="3288"/>
            <ac:spMk id="85" creationId="{C21E2A86-A433-AF08-CAF5-4E3F8690D852}"/>
          </ac:spMkLst>
        </pc:spChg>
        <pc:spChg chg="add del mod modVis">
          <ac:chgData name="Aurelien Domont" userId="6da7715ce44349b3" providerId="LiveId" clId="{AABA1416-4740-4FEA-A91C-A3DACBE38F86}" dt="2023-11-03T05:17:10.487" v="10717"/>
          <ac:spMkLst>
            <pc:docMk/>
            <pc:sldMk cId="2097315898" sldId="3288"/>
            <ac:spMk id="86" creationId="{4ED41542-8C15-EEF2-1875-F5FF798DA070}"/>
          </ac:spMkLst>
        </pc:spChg>
        <pc:spChg chg="add del mod modVis">
          <ac:chgData name="Aurelien Domont" userId="6da7715ce44349b3" providerId="LiveId" clId="{AABA1416-4740-4FEA-A91C-A3DACBE38F86}" dt="2023-11-03T05:17:12.689" v="10747"/>
          <ac:spMkLst>
            <pc:docMk/>
            <pc:sldMk cId="2097315898" sldId="3288"/>
            <ac:spMk id="87" creationId="{BAF8E8E9-EA10-FB82-527B-CB506E70F8CE}"/>
          </ac:spMkLst>
        </pc:spChg>
        <pc:spChg chg="add del mod modVis">
          <ac:chgData name="Aurelien Domont" userId="6da7715ce44349b3" providerId="LiveId" clId="{AABA1416-4740-4FEA-A91C-A3DACBE38F86}" dt="2023-11-03T05:17:17.954" v="10801"/>
          <ac:spMkLst>
            <pc:docMk/>
            <pc:sldMk cId="2097315898" sldId="3288"/>
            <ac:spMk id="88" creationId="{E7EF6A70-2698-4744-034C-D6D0B9FDD83F}"/>
          </ac:spMkLst>
        </pc:spChg>
        <pc:spChg chg="add del mod modVis">
          <ac:chgData name="Aurelien Domont" userId="6da7715ce44349b3" providerId="LiveId" clId="{AABA1416-4740-4FEA-A91C-A3DACBE38F86}" dt="2023-11-03T05:17:19.792" v="10838"/>
          <ac:spMkLst>
            <pc:docMk/>
            <pc:sldMk cId="2097315898" sldId="3288"/>
            <ac:spMk id="89" creationId="{7093B64B-2E69-10FF-89B6-2C4859D9CD52}"/>
          </ac:spMkLst>
        </pc:spChg>
        <pc:spChg chg="add del mod modVis">
          <ac:chgData name="Aurelien Domont" userId="6da7715ce44349b3" providerId="LiveId" clId="{AABA1416-4740-4FEA-A91C-A3DACBE38F86}" dt="2023-11-03T05:18:00.878" v="10866"/>
          <ac:spMkLst>
            <pc:docMk/>
            <pc:sldMk cId="2097315898" sldId="3288"/>
            <ac:spMk id="90" creationId="{D7052369-AA7B-3F30-B7B6-107556EF9993}"/>
          </ac:spMkLst>
        </pc:spChg>
        <pc:spChg chg="add del mod modVis">
          <ac:chgData name="Aurelien Domont" userId="6da7715ce44349b3" providerId="LiveId" clId="{AABA1416-4740-4FEA-A91C-A3DACBE38F86}" dt="2023-11-03T05:18:02.264" v="10894"/>
          <ac:spMkLst>
            <pc:docMk/>
            <pc:sldMk cId="2097315898" sldId="3288"/>
            <ac:spMk id="91" creationId="{57C469F7-4FB8-C5D4-22FB-2346614E673A}"/>
          </ac:spMkLst>
        </pc:spChg>
        <pc:grpChg chg="add del mod modVis">
          <ac:chgData name="Aurelien Domont" userId="6da7715ce44349b3" providerId="LiveId" clId="{AABA1416-4740-4FEA-A91C-A3DACBE38F86}" dt="2023-11-07T22:39:07.056" v="12766"/>
          <ac:grpSpMkLst>
            <pc:docMk/>
            <pc:sldMk cId="2097315898" sldId="3288"/>
            <ac:grpSpMk id="3" creationId="{859BDFF5-01A1-34A7-D2D5-12A776D56D80}"/>
          </ac:grpSpMkLst>
        </pc:grpChg>
        <pc:grpChg chg="add del mod modVis">
          <ac:chgData name="Aurelien Domont" userId="6da7715ce44349b3" providerId="LiveId" clId="{AABA1416-4740-4FEA-A91C-A3DACBE38F86}" dt="2023-11-03T05:47:16.340" v="11645" actId="478"/>
          <ac:grpSpMkLst>
            <pc:docMk/>
            <pc:sldMk cId="2097315898" sldId="3288"/>
            <ac:grpSpMk id="4" creationId="{EBD5E738-194E-8977-51D6-D88B3EA68BD6}"/>
          </ac:grpSpMkLst>
        </pc:grpChg>
        <pc:grpChg chg="add del mod">
          <ac:chgData name="Aurelien Domont" userId="6da7715ce44349b3" providerId="LiveId" clId="{AABA1416-4740-4FEA-A91C-A3DACBE38F86}" dt="2023-11-07T22:39:09.587" v="12777" actId="478"/>
          <ac:grpSpMkLst>
            <pc:docMk/>
            <pc:sldMk cId="2097315898" sldId="3288"/>
            <ac:grpSpMk id="9" creationId="{C40A0C5E-0733-F0DC-E506-7324B81722DF}"/>
          </ac:grpSpMkLst>
        </pc:grpChg>
        <pc:grpChg chg="add mod replST">
          <ac:chgData name="Aurelien Domont" userId="6da7715ce44349b3" providerId="LiveId" clId="{AABA1416-4740-4FEA-A91C-A3DACBE38F86}" dt="2023-11-07T22:39:13.394" v="12778" actId="1076"/>
          <ac:grpSpMkLst>
            <pc:docMk/>
            <pc:sldMk cId="2097315898" sldId="3288"/>
            <ac:grpSpMk id="12" creationId="{515F16AA-2230-4A64-5D97-6DFB991C8C66}"/>
          </ac:grpSpMkLst>
        </pc:grpChg>
        <pc:grpChg chg="add del mod modVis">
          <ac:chgData name="Aurelien Domont" userId="6da7715ce44349b3" providerId="LiveId" clId="{AABA1416-4740-4FEA-A91C-A3DACBE38F86}" dt="2023-11-03T05:47:04.820" v="11639" actId="478"/>
          <ac:grpSpMkLst>
            <pc:docMk/>
            <pc:sldMk cId="2097315898" sldId="3288"/>
            <ac:grpSpMk id="28" creationId="{4070E822-7FFD-09ED-BFC4-B7889AEC54DA}"/>
          </ac:grpSpMkLst>
        </pc:grpChg>
        <pc:graphicFrameChg chg="mod">
          <ac:chgData name="Aurelien Domont" userId="6da7715ce44349b3" providerId="LiveId" clId="{AABA1416-4740-4FEA-A91C-A3DACBE38F86}" dt="2023-11-05T22:32:24.236" v="12122"/>
          <ac:graphicFrameMkLst>
            <pc:docMk/>
            <pc:sldMk cId="2097315898" sldId="3288"/>
            <ac:graphicFrameMk id="6" creationId="{F5887244-1866-E102-5FD5-79FA1304146D}"/>
          </ac:graphicFrameMkLst>
        </pc:graphicFrameChg>
        <pc:picChg chg="add mod">
          <ac:chgData name="Aurelien Domont" userId="6da7715ce44349b3" providerId="LiveId" clId="{AABA1416-4740-4FEA-A91C-A3DACBE38F86}" dt="2023-11-03T05:10:49.106" v="8870" actId="1036"/>
          <ac:picMkLst>
            <pc:docMk/>
            <pc:sldMk cId="2097315898" sldId="3288"/>
            <ac:picMk id="5" creationId="{26CB25D6-E336-2693-E7E3-2FCC6B9AE02E}"/>
          </ac:picMkLst>
        </pc:picChg>
        <pc:picChg chg="del">
          <ac:chgData name="Aurelien Domont" userId="6da7715ce44349b3" providerId="LiveId" clId="{AABA1416-4740-4FEA-A91C-A3DACBE38F86}" dt="2023-11-03T04:46:28.010" v="6559" actId="478"/>
          <ac:picMkLst>
            <pc:docMk/>
            <pc:sldMk cId="2097315898" sldId="3288"/>
            <ac:picMk id="7" creationId="{3BB53541-0F6E-E47E-20DD-ECB87EE2A160}"/>
          </ac:picMkLst>
        </pc:picChg>
        <pc:picChg chg="add mod">
          <ac:chgData name="Aurelien Domont" userId="6da7715ce44349b3" providerId="LiveId" clId="{AABA1416-4740-4FEA-A91C-A3DACBE38F86}" dt="2023-11-03T05:10:49.106" v="8870" actId="1036"/>
          <ac:picMkLst>
            <pc:docMk/>
            <pc:sldMk cId="2097315898" sldId="3288"/>
            <ac:picMk id="8" creationId="{99A1FB12-03AC-A707-CE5A-978531CE93E4}"/>
          </ac:picMkLst>
        </pc:picChg>
        <pc:picChg chg="del">
          <ac:chgData name="Aurelien Domont" userId="6da7715ce44349b3" providerId="LiveId" clId="{AABA1416-4740-4FEA-A91C-A3DACBE38F86}" dt="2023-11-03T04:46:28.010" v="6559" actId="478"/>
          <ac:picMkLst>
            <pc:docMk/>
            <pc:sldMk cId="2097315898" sldId="3288"/>
            <ac:picMk id="10" creationId="{7C5DDFDC-6A4C-E3C7-7F3A-7F08C2CCCF55}"/>
          </ac:picMkLst>
        </pc:picChg>
        <pc:picChg chg="del">
          <ac:chgData name="Aurelien Domont" userId="6da7715ce44349b3" providerId="LiveId" clId="{AABA1416-4740-4FEA-A91C-A3DACBE38F86}" dt="2023-11-03T04:46:28.010" v="6559" actId="478"/>
          <ac:picMkLst>
            <pc:docMk/>
            <pc:sldMk cId="2097315898" sldId="3288"/>
            <ac:picMk id="11" creationId="{7AF6EA4A-FE6D-73F5-F307-C55457C7DDBB}"/>
          </ac:picMkLst>
        </pc:picChg>
        <pc:picChg chg="del">
          <ac:chgData name="Aurelien Domont" userId="6da7715ce44349b3" providerId="LiveId" clId="{AABA1416-4740-4FEA-A91C-A3DACBE38F86}" dt="2023-11-03T04:46:28.010" v="6559" actId="478"/>
          <ac:picMkLst>
            <pc:docMk/>
            <pc:sldMk cId="2097315898" sldId="3288"/>
            <ac:picMk id="13" creationId="{D51C5866-92AD-1085-5C5D-B9BCA46401A1}"/>
          </ac:picMkLst>
        </pc:picChg>
        <pc:picChg chg="del">
          <ac:chgData name="Aurelien Domont" userId="6da7715ce44349b3" providerId="LiveId" clId="{AABA1416-4740-4FEA-A91C-A3DACBE38F86}" dt="2023-11-03T04:46:28.010" v="6559" actId="478"/>
          <ac:picMkLst>
            <pc:docMk/>
            <pc:sldMk cId="2097315898" sldId="3288"/>
            <ac:picMk id="21" creationId="{55C0EEEA-D196-5D4A-0E6C-48562BA818D4}"/>
          </ac:picMkLst>
        </pc:picChg>
        <pc:picChg chg="del">
          <ac:chgData name="Aurelien Domont" userId="6da7715ce44349b3" providerId="LiveId" clId="{AABA1416-4740-4FEA-A91C-A3DACBE38F86}" dt="2023-11-03T04:46:28.010" v="6559" actId="478"/>
          <ac:picMkLst>
            <pc:docMk/>
            <pc:sldMk cId="2097315898" sldId="3288"/>
            <ac:picMk id="22" creationId="{A505F267-E3B5-4559-8DBB-D387D74271CB}"/>
          </ac:picMkLst>
        </pc:picChg>
        <pc:picChg chg="del">
          <ac:chgData name="Aurelien Domont" userId="6da7715ce44349b3" providerId="LiveId" clId="{AABA1416-4740-4FEA-A91C-A3DACBE38F86}" dt="2023-11-03T04:46:28.010" v="6559" actId="478"/>
          <ac:picMkLst>
            <pc:docMk/>
            <pc:sldMk cId="2097315898" sldId="3288"/>
            <ac:picMk id="24" creationId="{C3E08E48-91DC-4C1F-99DB-2B28D33A03AF}"/>
          </ac:picMkLst>
        </pc:picChg>
        <pc:picChg chg="del">
          <ac:chgData name="Aurelien Domont" userId="6da7715ce44349b3" providerId="LiveId" clId="{AABA1416-4740-4FEA-A91C-A3DACBE38F86}" dt="2023-11-03T04:46:28.010" v="6559" actId="478"/>
          <ac:picMkLst>
            <pc:docMk/>
            <pc:sldMk cId="2097315898" sldId="3288"/>
            <ac:picMk id="26" creationId="{7A75B4F6-CBD2-AFDD-8991-B16AC612FD2B}"/>
          </ac:picMkLst>
        </pc:picChg>
        <pc:picChg chg="del">
          <ac:chgData name="Aurelien Domont" userId="6da7715ce44349b3" providerId="LiveId" clId="{AABA1416-4740-4FEA-A91C-A3DACBE38F86}" dt="2023-11-03T04:46:28.010" v="6559" actId="478"/>
          <ac:picMkLst>
            <pc:docMk/>
            <pc:sldMk cId="2097315898" sldId="3288"/>
            <ac:picMk id="28" creationId="{570D065C-7397-1F30-84E3-E02A480D7274}"/>
          </ac:picMkLst>
        </pc:picChg>
        <pc:picChg chg="del">
          <ac:chgData name="Aurelien Domont" userId="6da7715ce44349b3" providerId="LiveId" clId="{AABA1416-4740-4FEA-A91C-A3DACBE38F86}" dt="2023-11-03T04:46:28.010" v="6559" actId="478"/>
          <ac:picMkLst>
            <pc:docMk/>
            <pc:sldMk cId="2097315898" sldId="3288"/>
            <ac:picMk id="34" creationId="{0549FF7A-8D13-423D-C545-02DEB5BD3906}"/>
          </ac:picMkLst>
        </pc:picChg>
      </pc:sldChg>
      <pc:sldChg chg="modSp add mod">
        <pc:chgData name="Aurelien Domont" userId="6da7715ce44349b3" providerId="LiveId" clId="{AABA1416-4740-4FEA-A91C-A3DACBE38F86}" dt="2023-11-05T23:01:32.218" v="12674" actId="20577"/>
        <pc:sldMkLst>
          <pc:docMk/>
          <pc:sldMk cId="2246164536" sldId="3289"/>
        </pc:sldMkLst>
        <pc:spChg chg="mod">
          <ac:chgData name="Aurelien Domont" userId="6da7715ce44349b3" providerId="LiveId" clId="{AABA1416-4740-4FEA-A91C-A3DACBE38F86}" dt="2023-11-05T23:01:32.218" v="12674" actId="20577"/>
          <ac:spMkLst>
            <pc:docMk/>
            <pc:sldMk cId="2246164536" sldId="3289"/>
            <ac:spMk id="5" creationId="{DC054480-D828-7B59-3328-48D130C91ED1}"/>
          </ac:spMkLst>
        </pc:spChg>
        <pc:spChg chg="mod">
          <ac:chgData name="Aurelien Domont" userId="6da7715ce44349b3" providerId="LiveId" clId="{AABA1416-4740-4FEA-A91C-A3DACBE38F86}" dt="2023-11-03T05:25:22.445" v="11082" actId="1036"/>
          <ac:spMkLst>
            <pc:docMk/>
            <pc:sldMk cId="2246164536" sldId="3289"/>
            <ac:spMk id="7" creationId="{DA49D4D5-98E8-7870-FF2C-81E5593F9580}"/>
          </ac:spMkLst>
        </pc:spChg>
        <pc:picChg chg="mod">
          <ac:chgData name="Aurelien Domont" userId="6da7715ce44349b3" providerId="LiveId" clId="{AABA1416-4740-4FEA-A91C-A3DACBE38F86}" dt="2023-11-03T05:25:22.445" v="11082" actId="1036"/>
          <ac:picMkLst>
            <pc:docMk/>
            <pc:sldMk cId="2246164536" sldId="3289"/>
            <ac:picMk id="6" creationId="{7CE27B58-4E64-2C1A-172E-FF737A503B72}"/>
          </ac:picMkLst>
        </pc:picChg>
        <pc:picChg chg="mod">
          <ac:chgData name="Aurelien Domont" userId="6da7715ce44349b3" providerId="LiveId" clId="{AABA1416-4740-4FEA-A91C-A3DACBE38F86}" dt="2023-11-03T05:25:22.445" v="11082" actId="1036"/>
          <ac:picMkLst>
            <pc:docMk/>
            <pc:sldMk cId="2246164536" sldId="3289"/>
            <ac:picMk id="8" creationId="{268E509B-2278-9C53-3AC5-C1C08EBA20F9}"/>
          </ac:picMkLst>
        </pc:picChg>
      </pc:sldChg>
      <pc:sldChg chg="add del">
        <pc:chgData name="Aurelien Domont" userId="6da7715ce44349b3" providerId="LiveId" clId="{AABA1416-4740-4FEA-A91C-A3DACBE38F86}" dt="2023-11-03T05:44:35.787" v="11571" actId="2696"/>
        <pc:sldMkLst>
          <pc:docMk/>
          <pc:sldMk cId="2313835943" sldId="3290"/>
        </pc:sldMkLst>
      </pc:sldChg>
      <pc:sldChg chg="addSp delSp modSp add mod">
        <pc:chgData name="Aurelien Domont" userId="6da7715ce44349b3" providerId="LiveId" clId="{AABA1416-4740-4FEA-A91C-A3DACBE38F86}" dt="2023-11-03T05:51:21.309" v="11778" actId="20577"/>
        <pc:sldMkLst>
          <pc:docMk/>
          <pc:sldMk cId="3022929388" sldId="3290"/>
        </pc:sldMkLst>
        <pc:spChg chg="add del mod">
          <ac:chgData name="Aurelien Domont" userId="6da7715ce44349b3" providerId="LiveId" clId="{AABA1416-4740-4FEA-A91C-A3DACBE38F86}" dt="2023-11-03T05:48:33.642" v="11708" actId="478"/>
          <ac:spMkLst>
            <pc:docMk/>
            <pc:sldMk cId="3022929388" sldId="3290"/>
            <ac:spMk id="4" creationId="{F8C2AB8D-C4FB-CF87-8C7B-69B6C13B1AE4}"/>
          </ac:spMkLst>
        </pc:spChg>
        <pc:spChg chg="add del mod">
          <ac:chgData name="Aurelien Domont" userId="6da7715ce44349b3" providerId="LiveId" clId="{AABA1416-4740-4FEA-A91C-A3DACBE38F86}" dt="2023-11-03T05:51:08.278" v="11754" actId="478"/>
          <ac:spMkLst>
            <pc:docMk/>
            <pc:sldMk cId="3022929388" sldId="3290"/>
            <ac:spMk id="5" creationId="{82D7723F-9213-485F-BDAB-0157D781465F}"/>
          </ac:spMkLst>
        </pc:spChg>
        <pc:spChg chg="add mod">
          <ac:chgData name="Aurelien Domont" userId="6da7715ce44349b3" providerId="LiveId" clId="{AABA1416-4740-4FEA-A91C-A3DACBE38F86}" dt="2023-11-03T05:51:21.309" v="11778" actId="20577"/>
          <ac:spMkLst>
            <pc:docMk/>
            <pc:sldMk cId="3022929388" sldId="3290"/>
            <ac:spMk id="6" creationId="{A9747EAB-8C0E-58AF-A18E-9CDFED474340}"/>
          </ac:spMkLst>
        </pc:spChg>
      </pc:sldChg>
      <pc:sldChg chg="add del">
        <pc:chgData name="Aurelien Domont" userId="6da7715ce44349b3" providerId="LiveId" clId="{AABA1416-4740-4FEA-A91C-A3DACBE38F86}" dt="2023-11-03T05:44:35.787" v="11571" actId="2696"/>
        <pc:sldMkLst>
          <pc:docMk/>
          <pc:sldMk cId="1260069156" sldId="3291"/>
        </pc:sldMkLst>
      </pc:sldChg>
      <pc:sldChg chg="addSp delSp modSp add mod ord">
        <pc:chgData name="Aurelien Domont" userId="6da7715ce44349b3" providerId="LiveId" clId="{AABA1416-4740-4FEA-A91C-A3DACBE38F86}" dt="2023-11-05T22:35:55.415" v="12126" actId="478"/>
        <pc:sldMkLst>
          <pc:docMk/>
          <pc:sldMk cId="3033454792" sldId="3291"/>
        </pc:sldMkLst>
        <pc:spChg chg="add del mod">
          <ac:chgData name="Aurelien Domont" userId="6da7715ce44349b3" providerId="LiveId" clId="{AABA1416-4740-4FEA-A91C-A3DACBE38F86}" dt="2023-11-05T22:35:55.415" v="12126" actId="478"/>
          <ac:spMkLst>
            <pc:docMk/>
            <pc:sldMk cId="3033454792" sldId="3291"/>
            <ac:spMk id="4" creationId="{323EB6D3-C505-9FCE-8E5C-8B7C9F8A2119}"/>
          </ac:spMkLst>
        </pc:spChg>
        <pc:spChg chg="add del mod">
          <ac:chgData name="Aurelien Domont" userId="6da7715ce44349b3" providerId="LiveId" clId="{AABA1416-4740-4FEA-A91C-A3DACBE38F86}" dt="2023-11-03T05:53:22.318" v="11840" actId="478"/>
          <ac:spMkLst>
            <pc:docMk/>
            <pc:sldMk cId="3033454792" sldId="3291"/>
            <ac:spMk id="5" creationId="{79C33D71-65CB-CCB4-E8FE-C023FC8361F0}"/>
          </ac:spMkLst>
        </pc:spChg>
        <pc:spChg chg="add mod">
          <ac:chgData name="Aurelien Domont" userId="6da7715ce44349b3" providerId="LiveId" clId="{AABA1416-4740-4FEA-A91C-A3DACBE38F86}" dt="2023-11-03T05:53:22.585" v="11841"/>
          <ac:spMkLst>
            <pc:docMk/>
            <pc:sldMk cId="3033454792" sldId="3291"/>
            <ac:spMk id="6" creationId="{0CA8895B-D7AD-325F-9F0E-D157DE955A1B}"/>
          </ac:spMkLst>
        </pc:spChg>
        <pc:spChg chg="del">
          <ac:chgData name="Aurelien Domont" userId="6da7715ce44349b3" providerId="LiveId" clId="{AABA1416-4740-4FEA-A91C-A3DACBE38F86}" dt="2023-11-03T05:53:14.324" v="11836" actId="478"/>
          <ac:spMkLst>
            <pc:docMk/>
            <pc:sldMk cId="3033454792" sldId="3291"/>
            <ac:spMk id="521" creationId="{14EE3188-976A-6282-90A1-7D6534A70E65}"/>
          </ac:spMkLst>
        </pc:spChg>
      </pc:sldChg>
      <pc:sldChg chg="addSp modSp add del mod">
        <pc:chgData name="Aurelien Domont" userId="6da7715ce44349b3" providerId="LiveId" clId="{AABA1416-4740-4FEA-A91C-A3DACBE38F86}" dt="2023-11-05T23:26:59.235" v="12698" actId="47"/>
        <pc:sldMkLst>
          <pc:docMk/>
          <pc:sldMk cId="1106067793" sldId="3292"/>
        </pc:sldMkLst>
        <pc:spChg chg="add mod">
          <ac:chgData name="Aurelien Domont" userId="6da7715ce44349b3" providerId="LiveId" clId="{AABA1416-4740-4FEA-A91C-A3DACBE38F86}" dt="2023-11-05T23:24:30.551" v="12692" actId="207"/>
          <ac:spMkLst>
            <pc:docMk/>
            <pc:sldMk cId="1106067793" sldId="3292"/>
            <ac:spMk id="2" creationId="{7B8B571E-673A-77B3-A316-DB28E27AADB0}"/>
          </ac:spMkLst>
        </pc:spChg>
        <pc:spChg chg="mod">
          <ac:chgData name="Aurelien Domont" userId="6da7715ce44349b3" providerId="LiveId" clId="{AABA1416-4740-4FEA-A91C-A3DACBE38F86}" dt="2023-11-05T23:25:16.596" v="12693" actId="12"/>
          <ac:spMkLst>
            <pc:docMk/>
            <pc:sldMk cId="1106067793" sldId="3292"/>
            <ac:spMk id="6" creationId="{22D27BA3-CC85-4DD2-AEDB-C22AC367D60A}"/>
          </ac:spMkLst>
        </pc:spChg>
      </pc:sldChg>
      <pc:sldChg chg="add del">
        <pc:chgData name="Aurelien Domont" userId="6da7715ce44349b3" providerId="LiveId" clId="{AABA1416-4740-4FEA-A91C-A3DACBE38F86}" dt="2023-11-05T22:40:34.995" v="12157" actId="47"/>
        <pc:sldMkLst>
          <pc:docMk/>
          <pc:sldMk cId="2865136667" sldId="3292"/>
        </pc:sldMkLst>
      </pc:sldChg>
      <pc:sldMasterChg chg="addSp delSp modSp mod delSldLayout modSldLayout">
        <pc:chgData name="Aurelien Domont" userId="6da7715ce44349b3" providerId="LiveId" clId="{AABA1416-4740-4FEA-A91C-A3DACBE38F86}" dt="2023-11-03T04:51:06.548" v="8616" actId="790"/>
        <pc:sldMasterMkLst>
          <pc:docMk/>
          <pc:sldMasterMk cId="3482721130" sldId="2147483828"/>
        </pc:sldMasterMkLst>
        <pc:spChg chg="mod">
          <ac:chgData name="Aurelien Domont" userId="6da7715ce44349b3" providerId="LiveId" clId="{AABA1416-4740-4FEA-A91C-A3DACBE38F86}" dt="2023-11-03T04:51:06.531" v="8606" actId="790"/>
          <ac:spMkLst>
            <pc:docMk/>
            <pc:sldMasterMk cId="3482721130" sldId="2147483828"/>
            <ac:spMk id="2" creationId="{32670748-EB14-470F-8FB7-9C0A1D7E6619}"/>
          </ac:spMkLst>
        </pc:spChg>
        <pc:spChg chg="add del mod modVis">
          <ac:chgData name="Aurelien Domont" userId="6da7715ce44349b3" providerId="LiveId" clId="{AABA1416-4740-4FEA-A91C-A3DACBE38F86}" dt="2023-11-03T02:22:17.538" v="2866"/>
          <ac:spMkLst>
            <pc:docMk/>
            <pc:sldMasterMk cId="3482721130" sldId="2147483828"/>
            <ac:spMk id="3" creationId="{81259FA4-BF3E-7F59-BAFF-C6D621A5D0F0}"/>
          </ac:spMkLst>
        </pc:spChg>
        <pc:spChg chg="mod">
          <ac:chgData name="Aurelien Domont" userId="6da7715ce44349b3" providerId="LiveId" clId="{AABA1416-4740-4FEA-A91C-A3DACBE38F86}" dt="2023-11-03T04:51:06.532" v="8607" actId="790"/>
          <ac:spMkLst>
            <pc:docMk/>
            <pc:sldMasterMk cId="3482721130" sldId="2147483828"/>
            <ac:spMk id="6" creationId="{85FBE890-EBD2-F4BB-8C5B-7C56DF745943}"/>
          </ac:spMkLst>
        </pc:spChg>
        <pc:spChg chg="mod">
          <ac:chgData name="Aurelien Domont" userId="6da7715ce44349b3" providerId="LiveId" clId="{AABA1416-4740-4FEA-A91C-A3DACBE38F86}" dt="2023-11-03T02:22:16.486" v="2658" actId="947"/>
          <ac:spMkLst>
            <pc:docMk/>
            <pc:sldMasterMk cId="3482721130" sldId="2147483828"/>
            <ac:spMk id="9" creationId="{6A767ABE-C4E1-4B07-8DB9-34D6A2E637D2}"/>
          </ac:spMkLst>
        </pc:spChg>
        <pc:spChg chg="mod">
          <ac:chgData name="Aurelien Domont" userId="6da7715ce44349b3" providerId="LiveId" clId="{AABA1416-4740-4FEA-A91C-A3DACBE38F86}" dt="2023-11-03T04:51:06.540" v="8610" actId="139"/>
          <ac:spMkLst>
            <pc:docMk/>
            <pc:sldMasterMk cId="3482721130" sldId="2147483828"/>
            <ac:spMk id="10" creationId="{DAFAB105-2031-A9D0-840E-251212CBF31C}"/>
          </ac:spMkLst>
        </pc:spChg>
        <pc:graphicFrameChg chg="mod">
          <ac:chgData name="Aurelien Domont" userId="6da7715ce44349b3" providerId="LiveId" clId="{AABA1416-4740-4FEA-A91C-A3DACBE38F86}" dt="2023-11-03T02:22:17.538" v="2868"/>
          <ac:graphicFrameMkLst>
            <pc:docMk/>
            <pc:sldMasterMk cId="3482721130" sldId="2147483828"/>
            <ac:graphicFrameMk id="5" creationId="{EA1CB5F6-6652-4935-9EC5-5408E4F9EA1D}"/>
          </ac:graphicFrameMkLst>
        </pc:graphicFrameChg>
        <pc:sldLayoutChg chg="addSp delSp modSp mod">
          <pc:chgData name="Aurelien Domont" userId="6da7715ce44349b3" providerId="LiveId" clId="{AABA1416-4740-4FEA-A91C-A3DACBE38F86}" dt="2023-11-03T04:51:06.547" v="8615" actId="139"/>
          <pc:sldLayoutMkLst>
            <pc:docMk/>
            <pc:sldMasterMk cId="3482721130" sldId="2147483828"/>
            <pc:sldLayoutMk cId="250590409" sldId="2147483831"/>
          </pc:sldLayoutMkLst>
          <pc:spChg chg="mod">
            <ac:chgData name="Aurelien Domont" userId="6da7715ce44349b3" providerId="LiveId" clId="{AABA1416-4740-4FEA-A91C-A3DACBE38F86}" dt="2023-11-03T04:51:06.542" v="8612" actId="790"/>
            <ac:spMkLst>
              <pc:docMk/>
              <pc:sldMasterMk cId="3482721130" sldId="2147483828"/>
              <pc:sldLayoutMk cId="250590409" sldId="2147483831"/>
              <ac:spMk id="2" creationId="{EA8DDF7C-B3ED-2539-2997-8DDCC58F6E91}"/>
            </ac:spMkLst>
          </pc:spChg>
          <pc:spChg chg="mod">
            <ac:chgData name="Aurelien Domont" userId="6da7715ce44349b3" providerId="LiveId" clId="{AABA1416-4740-4FEA-A91C-A3DACBE38F86}" dt="2023-11-03T04:51:06.547" v="8615" actId="139"/>
            <ac:spMkLst>
              <pc:docMk/>
              <pc:sldMasterMk cId="3482721130" sldId="2147483828"/>
              <pc:sldLayoutMk cId="250590409" sldId="2147483831"/>
              <ac:spMk id="3" creationId="{CA576B74-1056-1C88-D7FB-F21F9C3B8A6B}"/>
            </ac:spMkLst>
          </pc:spChg>
          <pc:spChg chg="mod">
            <ac:chgData name="Aurelien Domont" userId="6da7715ce44349b3" providerId="LiveId" clId="{AABA1416-4740-4FEA-A91C-A3DACBE38F86}" dt="2023-11-03T02:22:16.517" v="2663" actId="947"/>
            <ac:spMkLst>
              <pc:docMk/>
              <pc:sldMasterMk cId="3482721130" sldId="2147483828"/>
              <pc:sldLayoutMk cId="250590409" sldId="2147483831"/>
              <ac:spMk id="5" creationId="{3ADB49A0-8B85-4CDE-8262-9211F1AFE277}"/>
            </ac:spMkLst>
          </pc:spChg>
          <pc:spChg chg="del mod modVis">
            <ac:chgData name="Aurelien Domont" userId="6da7715ce44349b3" providerId="LiveId" clId="{AABA1416-4740-4FEA-A91C-A3DACBE38F86}" dt="2023-11-03T02:22:10.714" v="2420" actId="478"/>
            <ac:spMkLst>
              <pc:docMk/>
              <pc:sldMasterMk cId="3482721130" sldId="2147483828"/>
              <pc:sldLayoutMk cId="250590409" sldId="2147483831"/>
              <ac:spMk id="6" creationId="{12F39B3A-ED60-D8A0-1D1B-D0DC8EDD43DF}"/>
            </ac:spMkLst>
          </pc:spChg>
          <pc:spChg chg="add del mod modVis">
            <ac:chgData name="Aurelien Domont" userId="6da7715ce44349b3" providerId="LiveId" clId="{AABA1416-4740-4FEA-A91C-A3DACBE38F86}" dt="2023-11-03T02:22:12.496" v="2447"/>
            <ac:spMkLst>
              <pc:docMk/>
              <pc:sldMasterMk cId="3482721130" sldId="2147483828"/>
              <pc:sldLayoutMk cId="250590409" sldId="2147483831"/>
              <ac:spMk id="7" creationId="{73AC4552-8583-5F1D-B492-AAA1EE9CE2F9}"/>
            </ac:spMkLst>
          </pc:spChg>
          <pc:spChg chg="add del mod modVis">
            <ac:chgData name="Aurelien Domont" userId="6da7715ce44349b3" providerId="LiveId" clId="{AABA1416-4740-4FEA-A91C-A3DACBE38F86}" dt="2023-11-03T02:22:17.554" v="2870"/>
            <ac:spMkLst>
              <pc:docMk/>
              <pc:sldMasterMk cId="3482721130" sldId="2147483828"/>
              <pc:sldLayoutMk cId="250590409" sldId="2147483831"/>
              <ac:spMk id="8" creationId="{C2664B90-63AF-9606-4C61-6EC07CBEBF85}"/>
            </ac:spMkLst>
          </pc:spChg>
          <pc:spChg chg="mod">
            <ac:chgData name="Aurelien Domont" userId="6da7715ce44349b3" providerId="LiveId" clId="{AABA1416-4740-4FEA-A91C-A3DACBE38F86}" dt="2023-11-03T04:51:06.541" v="8611" actId="790"/>
            <ac:spMkLst>
              <pc:docMk/>
              <pc:sldMasterMk cId="3482721130" sldId="2147483828"/>
              <pc:sldLayoutMk cId="250590409" sldId="2147483831"/>
              <ac:spMk id="18" creationId="{DE07B690-0BBA-34F2-85A9-F009C8C6502D}"/>
            </ac:spMkLst>
          </pc:spChg>
          <pc:graphicFrameChg chg="mod">
            <ac:chgData name="Aurelien Domont" userId="6da7715ce44349b3" providerId="LiveId" clId="{AABA1416-4740-4FEA-A91C-A3DACBE38F86}" dt="2023-11-03T02:22:17.554" v="2872"/>
            <ac:graphicFrameMkLst>
              <pc:docMk/>
              <pc:sldMasterMk cId="3482721130" sldId="2147483828"/>
              <pc:sldLayoutMk cId="250590409" sldId="2147483831"/>
              <ac:graphicFrameMk id="4" creationId="{BFFDEDE2-612E-44BA-97AF-BE2800D0205E}"/>
            </ac:graphicFrameMkLst>
          </pc:graphicFrameChg>
        </pc:sldLayoutChg>
        <pc:sldLayoutChg chg="modSp mod">
          <pc:chgData name="Aurelien Domont" userId="6da7715ce44349b3" providerId="LiveId" clId="{AABA1416-4740-4FEA-A91C-A3DACBE38F86}" dt="2023-11-03T02:22:17.554" v="2874"/>
          <pc:sldLayoutMkLst>
            <pc:docMk/>
            <pc:sldMasterMk cId="3482721130" sldId="2147483828"/>
            <pc:sldLayoutMk cId="3119302602" sldId="2147483832"/>
          </pc:sldLayoutMkLst>
          <pc:spChg chg="mod">
            <ac:chgData name="Aurelien Domont" userId="6da7715ce44349b3" providerId="LiveId" clId="{AABA1416-4740-4FEA-A91C-A3DACBE38F86}" dt="2023-11-03T02:22:16.534" v="2668" actId="947"/>
            <ac:spMkLst>
              <pc:docMk/>
              <pc:sldMasterMk cId="3482721130" sldId="2147483828"/>
              <pc:sldLayoutMk cId="3119302602" sldId="2147483832"/>
              <ac:spMk id="5" creationId="{0DA92DAC-F488-43C5-9D7F-27FF4541E390}"/>
            </ac:spMkLst>
          </pc:spChg>
          <pc:graphicFrameChg chg="mod">
            <ac:chgData name="Aurelien Domont" userId="6da7715ce44349b3" providerId="LiveId" clId="{AABA1416-4740-4FEA-A91C-A3DACBE38F86}" dt="2023-11-03T02:22:17.554" v="2874"/>
            <ac:graphicFrameMkLst>
              <pc:docMk/>
              <pc:sldMasterMk cId="3482721130" sldId="2147483828"/>
              <pc:sldLayoutMk cId="3119302602" sldId="2147483832"/>
              <ac:graphicFrameMk id="6" creationId="{E95B5E3D-CB4A-42B4-B4A8-2B0BF3B8ABBF}"/>
            </ac:graphicFrameMkLst>
          </pc:graphicFrameChg>
        </pc:sldLayoutChg>
        <pc:sldLayoutChg chg="modSp mod">
          <pc:chgData name="Aurelien Domont" userId="6da7715ce44349b3" providerId="LiveId" clId="{AABA1416-4740-4FEA-A91C-A3DACBE38F86}" dt="2023-11-03T02:22:17.570" v="2876"/>
          <pc:sldLayoutMkLst>
            <pc:docMk/>
            <pc:sldMasterMk cId="3482721130" sldId="2147483828"/>
            <pc:sldLayoutMk cId="4234199683" sldId="2147483834"/>
          </pc:sldLayoutMkLst>
          <pc:spChg chg="mod">
            <ac:chgData name="Aurelien Domont" userId="6da7715ce44349b3" providerId="LiveId" clId="{AABA1416-4740-4FEA-A91C-A3DACBE38F86}" dt="2023-11-03T02:22:16.534" v="2670" actId="947"/>
            <ac:spMkLst>
              <pc:docMk/>
              <pc:sldMasterMk cId="3482721130" sldId="2147483828"/>
              <pc:sldLayoutMk cId="4234199683" sldId="2147483834"/>
              <ac:spMk id="5" creationId="{0DA92DAC-F488-43C5-9D7F-27FF4541E390}"/>
            </ac:spMkLst>
          </pc:spChg>
          <pc:graphicFrameChg chg="mod">
            <ac:chgData name="Aurelien Domont" userId="6da7715ce44349b3" providerId="LiveId" clId="{AABA1416-4740-4FEA-A91C-A3DACBE38F86}" dt="2023-11-03T02:22:17.570" v="2876"/>
            <ac:graphicFrameMkLst>
              <pc:docMk/>
              <pc:sldMasterMk cId="3482721130" sldId="2147483828"/>
              <pc:sldLayoutMk cId="4234199683" sldId="2147483834"/>
              <ac:graphicFrameMk id="6" creationId="{E95B5E3D-CB4A-42B4-B4A8-2B0BF3B8ABBF}"/>
            </ac:graphicFrameMkLst>
          </pc:graphicFrameChg>
        </pc:sldLayoutChg>
        <pc:sldLayoutChg chg="del">
          <pc:chgData name="Aurelien Domont" userId="6da7715ce44349b3" providerId="LiveId" clId="{AABA1416-4740-4FEA-A91C-A3DACBE38F86}" dt="2023-11-03T02:28:37.282" v="3023" actId="2696"/>
          <pc:sldLayoutMkLst>
            <pc:docMk/>
            <pc:sldMasterMk cId="3482721130" sldId="2147483828"/>
            <pc:sldLayoutMk cId="749376338" sldId="2147483835"/>
          </pc:sldLayoutMkLst>
        </pc:sldLayoutChg>
        <pc:sldLayoutChg chg="del">
          <pc:chgData name="Aurelien Domont" userId="6da7715ce44349b3" providerId="LiveId" clId="{AABA1416-4740-4FEA-A91C-A3DACBE38F86}" dt="2023-11-03T01:45:22.843" v="1031" actId="2696"/>
          <pc:sldLayoutMkLst>
            <pc:docMk/>
            <pc:sldMasterMk cId="3482721130" sldId="2147483828"/>
            <pc:sldLayoutMk cId="897561662" sldId="2147483835"/>
          </pc:sldLayoutMkLst>
        </pc:sldLayoutChg>
        <pc:sldLayoutChg chg="addSp modSp mod">
          <pc:chgData name="Aurelien Domont" userId="6da7715ce44349b3" providerId="LiveId" clId="{AABA1416-4740-4FEA-A91C-A3DACBE38F86}" dt="2023-11-03T04:51:06.548" v="8616" actId="790"/>
          <pc:sldLayoutMkLst>
            <pc:docMk/>
            <pc:sldMasterMk cId="3482721130" sldId="2147483828"/>
            <pc:sldLayoutMk cId="1759204997" sldId="2147483835"/>
          </pc:sldLayoutMkLst>
          <pc:spChg chg="add mod">
            <ac:chgData name="Aurelien Domont" userId="6da7715ce44349b3" providerId="LiveId" clId="{AABA1416-4740-4FEA-A91C-A3DACBE38F86}" dt="2023-11-03T04:51:06.548" v="8616" actId="790"/>
            <ac:spMkLst>
              <pc:docMk/>
              <pc:sldMasterMk cId="3482721130" sldId="2147483828"/>
              <pc:sldLayoutMk cId="1759204997" sldId="2147483835"/>
              <ac:spMk id="3" creationId="{69B22D6A-2535-B1D3-F638-6D5C1616FF47}"/>
            </ac:spMkLst>
          </pc:spChg>
          <pc:cxnChg chg="add mod">
            <ac:chgData name="Aurelien Domont" userId="6da7715ce44349b3" providerId="LiveId" clId="{AABA1416-4740-4FEA-A91C-A3DACBE38F86}" dt="2023-11-03T04:39:43.830" v="6517"/>
            <ac:cxnSpMkLst>
              <pc:docMk/>
              <pc:sldMasterMk cId="3482721130" sldId="2147483828"/>
              <pc:sldLayoutMk cId="1759204997" sldId="2147483835"/>
              <ac:cxnSpMk id="2" creationId="{FDEAB32C-E968-A714-7A77-AEFD89D2A392}"/>
            </ac:cxnSpMkLst>
          </pc:cxnChg>
        </pc:sldLayoutChg>
        <pc:sldLayoutChg chg="addSp delSp modSp del mod">
          <pc:chgData name="Aurelien Domont" userId="6da7715ce44349b3" providerId="LiveId" clId="{AABA1416-4740-4FEA-A91C-A3DACBE38F86}" dt="2023-11-03T02:22:41.605" v="2881" actId="2696"/>
          <pc:sldLayoutMkLst>
            <pc:docMk/>
            <pc:sldMasterMk cId="3482721130" sldId="2147483828"/>
            <pc:sldLayoutMk cId="1845982746" sldId="2147483835"/>
          </pc:sldLayoutMkLst>
          <pc:spChg chg="mod">
            <ac:chgData name="Aurelien Domont" userId="6da7715ce44349b3" providerId="LiveId" clId="{AABA1416-4740-4FEA-A91C-A3DACBE38F86}" dt="2023-11-03T02:22:16.125" v="2455" actId="790"/>
            <ac:spMkLst>
              <pc:docMk/>
              <pc:sldMasterMk cId="3482721130" sldId="2147483828"/>
              <pc:sldLayoutMk cId="1845982746" sldId="2147483835"/>
              <ac:spMk id="3" creationId="{996CB316-C6BA-4A71-BD69-5C792EC61E9C}"/>
            </ac:spMkLst>
          </pc:spChg>
          <pc:spChg chg="mod">
            <ac:chgData name="Aurelien Domont" userId="6da7715ce44349b3" providerId="LiveId" clId="{AABA1416-4740-4FEA-A91C-A3DACBE38F86}" dt="2023-11-03T02:22:16.125" v="2451" actId="947"/>
            <ac:spMkLst>
              <pc:docMk/>
              <pc:sldMasterMk cId="3482721130" sldId="2147483828"/>
              <pc:sldLayoutMk cId="1845982746" sldId="2147483835"/>
              <ac:spMk id="5" creationId="{3ADB49A0-8B85-4CDE-8262-9211F1AFE277}"/>
            </ac:spMkLst>
          </pc:spChg>
          <pc:spChg chg="mod">
            <ac:chgData name="Aurelien Domont" userId="6da7715ce44349b3" providerId="LiveId" clId="{AABA1416-4740-4FEA-A91C-A3DACBE38F86}" dt="2023-11-03T02:22:16.141" v="2458" actId="947"/>
            <ac:spMkLst>
              <pc:docMk/>
              <pc:sldMasterMk cId="3482721130" sldId="2147483828"/>
              <pc:sldLayoutMk cId="1845982746" sldId="2147483835"/>
              <ac:spMk id="6" creationId="{2ED164EC-8BB6-B1A1-FD90-AB0CDAC6A4A4}"/>
            </ac:spMkLst>
          </pc:spChg>
          <pc:spChg chg="mod">
            <ac:chgData name="Aurelien Domont" userId="6da7715ce44349b3" providerId="LiveId" clId="{AABA1416-4740-4FEA-A91C-A3DACBE38F86}" dt="2023-11-03T02:22:16.125" v="2453" actId="947"/>
            <ac:spMkLst>
              <pc:docMk/>
              <pc:sldMasterMk cId="3482721130" sldId="2147483828"/>
              <pc:sldLayoutMk cId="1845982746" sldId="2147483835"/>
              <ac:spMk id="7" creationId="{419E2C0F-B4B8-4E94-A037-1BEEC54B1D87}"/>
            </ac:spMkLst>
          </pc:spChg>
          <pc:spChg chg="mod">
            <ac:chgData name="Aurelien Domont" userId="6da7715ce44349b3" providerId="LiveId" clId="{AABA1416-4740-4FEA-A91C-A3DACBE38F86}" dt="2023-11-03T02:22:17.302" v="2709" actId="948"/>
            <ac:spMkLst>
              <pc:docMk/>
              <pc:sldMasterMk cId="3482721130" sldId="2147483828"/>
              <pc:sldLayoutMk cId="1845982746" sldId="2147483835"/>
              <ac:spMk id="9" creationId="{231FB825-CF5F-4702-956D-6AA391FBC708}"/>
            </ac:spMkLst>
          </pc:spChg>
          <pc:spChg chg="mod">
            <ac:chgData name="Aurelien Domont" userId="6da7715ce44349b3" providerId="LiveId" clId="{AABA1416-4740-4FEA-A91C-A3DACBE38F86}" dt="2023-11-03T02:22:16.141" v="2456" actId="790"/>
            <ac:spMkLst>
              <pc:docMk/>
              <pc:sldMasterMk cId="3482721130" sldId="2147483828"/>
              <pc:sldLayoutMk cId="1845982746" sldId="2147483835"/>
              <ac:spMk id="10" creationId="{B93F75D9-C30E-4CA2-8807-34327E435FEE}"/>
            </ac:spMkLst>
          </pc:spChg>
          <pc:spChg chg="mod">
            <ac:chgData name="Aurelien Domont" userId="6da7715ce44349b3" providerId="LiveId" clId="{AABA1416-4740-4FEA-A91C-A3DACBE38F86}" dt="2023-11-03T02:22:16.141" v="2460" actId="947"/>
            <ac:spMkLst>
              <pc:docMk/>
              <pc:sldMasterMk cId="3482721130" sldId="2147483828"/>
              <pc:sldLayoutMk cId="1845982746" sldId="2147483835"/>
              <ac:spMk id="11" creationId="{F9DAD07A-03A2-3678-7842-CE249B0675DB}"/>
            </ac:spMkLst>
          </pc:spChg>
          <pc:spChg chg="add del mod modVis">
            <ac:chgData name="Aurelien Domont" userId="6da7715ce44349b3" providerId="LiveId" clId="{AABA1416-4740-4FEA-A91C-A3DACBE38F86}" dt="2023-11-03T02:22:17.491" v="2840"/>
            <ac:spMkLst>
              <pc:docMk/>
              <pc:sldMasterMk cId="3482721130" sldId="2147483828"/>
              <pc:sldLayoutMk cId="1845982746" sldId="2147483835"/>
              <ac:spMk id="13" creationId="{499FF3D4-BC06-A897-982F-EA23E0886EF2}"/>
            </ac:spMkLst>
          </pc:spChg>
          <pc:graphicFrameChg chg="del">
            <ac:chgData name="Aurelien Domont" userId="6da7715ce44349b3" providerId="LiveId" clId="{AABA1416-4740-4FEA-A91C-A3DACBE38F86}" dt="2023-11-03T02:22:17.491" v="2836"/>
            <ac:graphicFrameMkLst>
              <pc:docMk/>
              <pc:sldMasterMk cId="3482721130" sldId="2147483828"/>
              <pc:sldLayoutMk cId="1845982746" sldId="2147483835"/>
              <ac:graphicFrameMk id="2" creationId="{845C5A28-27AD-1CC6-4345-9FE26A29F95B}"/>
            </ac:graphicFrameMkLst>
          </pc:graphicFrameChg>
          <pc:graphicFrameChg chg="mod">
            <ac:chgData name="Aurelien Domont" userId="6da7715ce44349b3" providerId="LiveId" clId="{AABA1416-4740-4FEA-A91C-A3DACBE38F86}" dt="2023-11-03T02:22:17.491" v="2842"/>
            <ac:graphicFrameMkLst>
              <pc:docMk/>
              <pc:sldMasterMk cId="3482721130" sldId="2147483828"/>
              <pc:sldLayoutMk cId="1845982746" sldId="2147483835"/>
              <ac:graphicFrameMk id="4" creationId="{BFFDEDE2-612E-44BA-97AF-BE2800D0205E}"/>
            </ac:graphicFrameMkLst>
          </pc:graphicFrameChg>
        </pc:sldLayoutChg>
      </pc:sldMasterChg>
    </pc:docChg>
  </pc:docChgLst>
  <pc:docChgLst>
    <pc:chgData name="Aurelien Domont" userId="6da7715ce44349b3" providerId="LiveId" clId="{8E2F06EB-BABF-4502-A8C6-B9F342B7D723}"/>
    <pc:docChg chg="undo custSel addSld delSld modSld replTag">
      <pc:chgData name="Aurelien Domont" userId="6da7715ce44349b3" providerId="LiveId" clId="{8E2F06EB-BABF-4502-A8C6-B9F342B7D723}" dt="2023-11-02T05:15:39.991" v="1890" actId="207"/>
      <pc:docMkLst>
        <pc:docMk/>
      </pc:docMkLst>
      <pc:sldChg chg="del">
        <pc:chgData name="Aurelien Domont" userId="6da7715ce44349b3" providerId="LiveId" clId="{8E2F06EB-BABF-4502-A8C6-B9F342B7D723}" dt="2023-11-02T04:16:37.486" v="1" actId="47"/>
        <pc:sldMkLst>
          <pc:docMk/>
          <pc:sldMk cId="2694049521" sldId="531"/>
        </pc:sldMkLst>
      </pc:sldChg>
      <pc:sldChg chg="del">
        <pc:chgData name="Aurelien Domont" userId="6da7715ce44349b3" providerId="LiveId" clId="{8E2F06EB-BABF-4502-A8C6-B9F342B7D723}" dt="2023-11-02T04:40:22.496" v="1265" actId="47"/>
        <pc:sldMkLst>
          <pc:docMk/>
          <pc:sldMk cId="2168617119" sldId="1624"/>
        </pc:sldMkLst>
      </pc:sldChg>
      <pc:sldChg chg="del">
        <pc:chgData name="Aurelien Domont" userId="6da7715ce44349b3" providerId="LiveId" clId="{8E2F06EB-BABF-4502-A8C6-B9F342B7D723}" dt="2023-11-02T04:40:22.496" v="1265" actId="47"/>
        <pc:sldMkLst>
          <pc:docMk/>
          <pc:sldMk cId="1413178546" sldId="1625"/>
        </pc:sldMkLst>
      </pc:sldChg>
      <pc:sldChg chg="del">
        <pc:chgData name="Aurelien Domont" userId="6da7715ce44349b3" providerId="LiveId" clId="{8E2F06EB-BABF-4502-A8C6-B9F342B7D723}" dt="2023-11-02T04:40:22.496" v="1265" actId="47"/>
        <pc:sldMkLst>
          <pc:docMk/>
          <pc:sldMk cId="1570167118" sldId="1626"/>
        </pc:sldMkLst>
      </pc:sldChg>
      <pc:sldChg chg="del">
        <pc:chgData name="Aurelien Domont" userId="6da7715ce44349b3" providerId="LiveId" clId="{8E2F06EB-BABF-4502-A8C6-B9F342B7D723}" dt="2023-11-02T04:40:22.496" v="1265" actId="47"/>
        <pc:sldMkLst>
          <pc:docMk/>
          <pc:sldMk cId="1432716724" sldId="1627"/>
        </pc:sldMkLst>
      </pc:sldChg>
      <pc:sldChg chg="del">
        <pc:chgData name="Aurelien Domont" userId="6da7715ce44349b3" providerId="LiveId" clId="{8E2F06EB-BABF-4502-A8C6-B9F342B7D723}" dt="2023-11-02T04:40:22.496" v="1265" actId="47"/>
        <pc:sldMkLst>
          <pc:docMk/>
          <pc:sldMk cId="2270130250" sldId="2386"/>
        </pc:sldMkLst>
      </pc:sldChg>
      <pc:sldChg chg="del">
        <pc:chgData name="Aurelien Domont" userId="6da7715ce44349b3" providerId="LiveId" clId="{8E2F06EB-BABF-4502-A8C6-B9F342B7D723}" dt="2023-11-02T05:10:29.434" v="1452" actId="47"/>
        <pc:sldMkLst>
          <pc:docMk/>
          <pc:sldMk cId="1631859961" sldId="2461"/>
        </pc:sldMkLst>
      </pc:sldChg>
      <pc:sldChg chg="del">
        <pc:chgData name="Aurelien Domont" userId="6da7715ce44349b3" providerId="LiveId" clId="{8E2F06EB-BABF-4502-A8C6-B9F342B7D723}" dt="2023-11-02T05:10:29.434" v="1452" actId="47"/>
        <pc:sldMkLst>
          <pc:docMk/>
          <pc:sldMk cId="3789897240" sldId="2462"/>
        </pc:sldMkLst>
      </pc:sldChg>
      <pc:sldChg chg="del">
        <pc:chgData name="Aurelien Domont" userId="6da7715ce44349b3" providerId="LiveId" clId="{8E2F06EB-BABF-4502-A8C6-B9F342B7D723}" dt="2023-11-02T05:10:29.434" v="1452" actId="47"/>
        <pc:sldMkLst>
          <pc:docMk/>
          <pc:sldMk cId="2283904448" sldId="2463"/>
        </pc:sldMkLst>
      </pc:sldChg>
      <pc:sldChg chg="del">
        <pc:chgData name="Aurelien Domont" userId="6da7715ce44349b3" providerId="LiveId" clId="{8E2F06EB-BABF-4502-A8C6-B9F342B7D723}" dt="2023-11-02T05:10:29.434" v="1452" actId="47"/>
        <pc:sldMkLst>
          <pc:docMk/>
          <pc:sldMk cId="2478486165" sldId="2464"/>
        </pc:sldMkLst>
      </pc:sldChg>
      <pc:sldChg chg="del">
        <pc:chgData name="Aurelien Domont" userId="6da7715ce44349b3" providerId="LiveId" clId="{8E2F06EB-BABF-4502-A8C6-B9F342B7D723}" dt="2023-11-02T05:10:29.434" v="1452" actId="47"/>
        <pc:sldMkLst>
          <pc:docMk/>
          <pc:sldMk cId="3510060666" sldId="2465"/>
        </pc:sldMkLst>
      </pc:sldChg>
      <pc:sldChg chg="del">
        <pc:chgData name="Aurelien Domont" userId="6da7715ce44349b3" providerId="LiveId" clId="{8E2F06EB-BABF-4502-A8C6-B9F342B7D723}" dt="2023-11-02T04:40:31.855" v="1267" actId="47"/>
        <pc:sldMkLst>
          <pc:docMk/>
          <pc:sldMk cId="1736439800" sldId="2494"/>
        </pc:sldMkLst>
      </pc:sldChg>
      <pc:sldChg chg="modSp mod">
        <pc:chgData name="Aurelien Domont" userId="6da7715ce44349b3" providerId="LiveId" clId="{8E2F06EB-BABF-4502-A8C6-B9F342B7D723}" dt="2023-11-02T04:27:53.743" v="651" actId="20577"/>
        <pc:sldMkLst>
          <pc:docMk/>
          <pc:sldMk cId="1254545715" sldId="2558"/>
        </pc:sldMkLst>
        <pc:spChg chg="mod">
          <ac:chgData name="Aurelien Domont" userId="6da7715ce44349b3" providerId="LiveId" clId="{8E2F06EB-BABF-4502-A8C6-B9F342B7D723}" dt="2023-11-02T04:27:53.743" v="651" actId="20577"/>
          <ac:spMkLst>
            <pc:docMk/>
            <pc:sldMk cId="1254545715" sldId="2558"/>
            <ac:spMk id="5" creationId="{6E3A841F-4AA9-EAB6-E496-B82E43DDAFD2}"/>
          </ac:spMkLst>
        </pc:spChg>
      </pc:sldChg>
      <pc:sldChg chg="modSp mod">
        <pc:chgData name="Aurelien Domont" userId="6da7715ce44349b3" providerId="LiveId" clId="{8E2F06EB-BABF-4502-A8C6-B9F342B7D723}" dt="2023-11-02T04:26:53.201" v="391" actId="1038"/>
        <pc:sldMkLst>
          <pc:docMk/>
          <pc:sldMk cId="2485613412" sldId="2570"/>
        </pc:sldMkLst>
        <pc:spChg chg="mod">
          <ac:chgData name="Aurelien Domont" userId="6da7715ce44349b3" providerId="LiveId" clId="{8E2F06EB-BABF-4502-A8C6-B9F342B7D723}" dt="2023-11-02T04:26:53.201" v="391" actId="1038"/>
          <ac:spMkLst>
            <pc:docMk/>
            <pc:sldMk cId="2485613412" sldId="2570"/>
            <ac:spMk id="21" creationId="{CD7FE249-C1D9-B98E-927D-7E2EEF2D5D63}"/>
          </ac:spMkLst>
        </pc:spChg>
        <pc:spChg chg="mod">
          <ac:chgData name="Aurelien Domont" userId="6da7715ce44349b3" providerId="LiveId" clId="{8E2F06EB-BABF-4502-A8C6-B9F342B7D723}" dt="2023-11-02T04:26:53.201" v="391" actId="1038"/>
          <ac:spMkLst>
            <pc:docMk/>
            <pc:sldMk cId="2485613412" sldId="2570"/>
            <ac:spMk id="22" creationId="{6E0B175F-B5DA-73D1-3022-D9A7785C9D95}"/>
          </ac:spMkLst>
        </pc:spChg>
        <pc:spChg chg="mod">
          <ac:chgData name="Aurelien Domont" userId="6da7715ce44349b3" providerId="LiveId" clId="{8E2F06EB-BABF-4502-A8C6-B9F342B7D723}" dt="2023-11-02T04:26:53.201" v="391" actId="1038"/>
          <ac:spMkLst>
            <pc:docMk/>
            <pc:sldMk cId="2485613412" sldId="2570"/>
            <ac:spMk id="23" creationId="{99F86642-F40A-8AE7-7413-C09EE558FE24}"/>
          </ac:spMkLst>
        </pc:spChg>
      </pc:sldChg>
      <pc:sldChg chg="addSp modSp mod">
        <pc:chgData name="Aurelien Domont" userId="6da7715ce44349b3" providerId="LiveId" clId="{8E2F06EB-BABF-4502-A8C6-B9F342B7D723}" dt="2023-11-02T04:17:33.093" v="129" actId="115"/>
        <pc:sldMkLst>
          <pc:docMk/>
          <pc:sldMk cId="4243464569" sldId="2571"/>
        </pc:sldMkLst>
        <pc:spChg chg="mod">
          <ac:chgData name="Aurelien Domont" userId="6da7715ce44349b3" providerId="LiveId" clId="{8E2F06EB-BABF-4502-A8C6-B9F342B7D723}" dt="2023-11-02T04:16:53.363" v="47" actId="948"/>
          <ac:spMkLst>
            <pc:docMk/>
            <pc:sldMk cId="4243464569" sldId="2571"/>
            <ac:spMk id="2" creationId="{1AA45297-01DD-7BAA-BC2B-C1A071177C62}"/>
          </ac:spMkLst>
        </pc:spChg>
        <pc:spChg chg="mod">
          <ac:chgData name="Aurelien Domont" userId="6da7715ce44349b3" providerId="LiveId" clId="{8E2F06EB-BABF-4502-A8C6-B9F342B7D723}" dt="2023-11-02T04:17:24.707" v="109" actId="20577"/>
          <ac:spMkLst>
            <pc:docMk/>
            <pc:sldMk cId="4243464569" sldId="2571"/>
            <ac:spMk id="38" creationId="{F88D30CC-35CB-79B0-4743-ED5C14959670}"/>
          </ac:spMkLst>
        </pc:spChg>
        <pc:spChg chg="mod">
          <ac:chgData name="Aurelien Domont" userId="6da7715ce44349b3" providerId="LiveId" clId="{8E2F06EB-BABF-4502-A8C6-B9F342B7D723}" dt="2023-11-02T04:17:33.093" v="129" actId="115"/>
          <ac:spMkLst>
            <pc:docMk/>
            <pc:sldMk cId="4243464569" sldId="2571"/>
            <ac:spMk id="41" creationId="{267181DE-C649-585D-C559-D0CC6D32E860}"/>
          </ac:spMkLst>
        </pc:spChg>
        <pc:grpChg chg="add mod">
          <ac:chgData name="Aurelien Domont" userId="6da7715ce44349b3" providerId="LiveId" clId="{8E2F06EB-BABF-4502-A8C6-B9F342B7D723}" dt="2023-11-02T04:16:35.302" v="0"/>
          <ac:grpSpMkLst>
            <pc:docMk/>
            <pc:sldMk cId="4243464569" sldId="2571"/>
            <ac:grpSpMk id="36" creationId="{713A58F4-264B-9904-76C0-DD2878F85ECA}"/>
          </ac:grpSpMkLst>
        </pc:grpChg>
        <pc:grpChg chg="add mod">
          <ac:chgData name="Aurelien Domont" userId="6da7715ce44349b3" providerId="LiveId" clId="{8E2F06EB-BABF-4502-A8C6-B9F342B7D723}" dt="2023-11-02T04:16:35.302" v="0"/>
          <ac:grpSpMkLst>
            <pc:docMk/>
            <pc:sldMk cId="4243464569" sldId="2571"/>
            <ac:grpSpMk id="39" creationId="{C5C90F72-B034-4C1A-29D3-53E3A999BB57}"/>
          </ac:grpSpMkLst>
        </pc:grpChg>
        <pc:graphicFrameChg chg="mod">
          <ac:chgData name="Aurelien Domont" userId="6da7715ce44349b3" providerId="LiveId" clId="{8E2F06EB-BABF-4502-A8C6-B9F342B7D723}" dt="2023-11-02T04:16:53.363" v="51"/>
          <ac:graphicFrameMkLst>
            <pc:docMk/>
            <pc:sldMk cId="4243464569" sldId="2571"/>
            <ac:graphicFrameMk id="6" creationId="{CF81000D-C6FE-7066-A8C3-543AC9C1F4A6}"/>
          </ac:graphicFrameMkLst>
        </pc:graphicFrameChg>
        <pc:cxnChg chg="mod">
          <ac:chgData name="Aurelien Domont" userId="6da7715ce44349b3" providerId="LiveId" clId="{8E2F06EB-BABF-4502-A8C6-B9F342B7D723}" dt="2023-11-02T04:16:35.302" v="0"/>
          <ac:cxnSpMkLst>
            <pc:docMk/>
            <pc:sldMk cId="4243464569" sldId="2571"/>
            <ac:cxnSpMk id="37" creationId="{4E8435E0-71E9-5F39-BD5C-0F1F4849C5C0}"/>
          </ac:cxnSpMkLst>
        </pc:cxnChg>
        <pc:cxnChg chg="mod">
          <ac:chgData name="Aurelien Domont" userId="6da7715ce44349b3" providerId="LiveId" clId="{8E2F06EB-BABF-4502-A8C6-B9F342B7D723}" dt="2023-11-02T04:16:35.302" v="0"/>
          <ac:cxnSpMkLst>
            <pc:docMk/>
            <pc:sldMk cId="4243464569" sldId="2571"/>
            <ac:cxnSpMk id="40" creationId="{BF3C38F8-28CD-174F-A4C0-1CAA78E882B5}"/>
          </ac:cxnSpMkLst>
        </pc:cxnChg>
        <pc:cxnChg chg="add mod">
          <ac:chgData name="Aurelien Domont" userId="6da7715ce44349b3" providerId="LiveId" clId="{8E2F06EB-BABF-4502-A8C6-B9F342B7D723}" dt="2023-11-02T04:17:15.609" v="94" actId="14100"/>
          <ac:cxnSpMkLst>
            <pc:docMk/>
            <pc:sldMk cId="4243464569" sldId="2571"/>
            <ac:cxnSpMk id="42" creationId="{55AA4055-5937-EC1E-D286-431B713B592F}"/>
          </ac:cxnSpMkLst>
        </pc:cxnChg>
      </pc:sldChg>
      <pc:sldChg chg="addSp delSp modSp add mod">
        <pc:chgData name="Aurelien Domont" userId="6da7715ce44349b3" providerId="LiveId" clId="{8E2F06EB-BABF-4502-A8C6-B9F342B7D723}" dt="2023-11-02T04:18:01.026" v="159"/>
        <pc:sldMkLst>
          <pc:docMk/>
          <pc:sldMk cId="3094821979" sldId="2572"/>
        </pc:sldMkLst>
        <pc:spChg chg="mod">
          <ac:chgData name="Aurelien Domont" userId="6da7715ce44349b3" providerId="LiveId" clId="{8E2F06EB-BABF-4502-A8C6-B9F342B7D723}" dt="2023-11-02T04:18:00.994" v="133" actId="948"/>
          <ac:spMkLst>
            <pc:docMk/>
            <pc:sldMk cId="3094821979" sldId="2572"/>
            <ac:spMk id="2" creationId="{1AA45297-01DD-7BAA-BC2B-C1A071177C62}"/>
          </ac:spMkLst>
        </pc:spChg>
        <pc:spChg chg="add del mod modVis">
          <ac:chgData name="Aurelien Domont" userId="6da7715ce44349b3" providerId="LiveId" clId="{8E2F06EB-BABF-4502-A8C6-B9F342B7D723}" dt="2023-11-02T04:18:01.026" v="157"/>
          <ac:spMkLst>
            <pc:docMk/>
            <pc:sldMk cId="3094821979" sldId="2572"/>
            <ac:spMk id="5" creationId="{F286F778-96AE-A566-F0A4-01293C2BAE85}"/>
          </ac:spMkLst>
        </pc:spChg>
        <pc:graphicFrameChg chg="mod">
          <ac:chgData name="Aurelien Domont" userId="6da7715ce44349b3" providerId="LiveId" clId="{8E2F06EB-BABF-4502-A8C6-B9F342B7D723}" dt="2023-11-02T04:18:01.026" v="159"/>
          <ac:graphicFrameMkLst>
            <pc:docMk/>
            <pc:sldMk cId="3094821979" sldId="2572"/>
            <ac:graphicFrameMk id="6" creationId="{CF81000D-C6FE-7066-A8C3-543AC9C1F4A6}"/>
          </ac:graphicFrameMkLst>
        </pc:graphicFrameChg>
      </pc:sldChg>
      <pc:sldChg chg="addSp delSp modSp add mod">
        <pc:chgData name="Aurelien Domont" userId="6da7715ce44349b3" providerId="LiveId" clId="{8E2F06EB-BABF-4502-A8C6-B9F342B7D723}" dt="2023-11-02T04:24:40.094" v="375" actId="1037"/>
        <pc:sldMkLst>
          <pc:docMk/>
          <pc:sldMk cId="147547206" sldId="2573"/>
        </pc:sldMkLst>
        <pc:spChg chg="mod">
          <ac:chgData name="Aurelien Domont" userId="6da7715ce44349b3" providerId="LiveId" clId="{8E2F06EB-BABF-4502-A8C6-B9F342B7D723}" dt="2023-11-02T04:18:04.496" v="163" actId="948"/>
          <ac:spMkLst>
            <pc:docMk/>
            <pc:sldMk cId="147547206" sldId="2573"/>
            <ac:spMk id="2" creationId="{1AA45297-01DD-7BAA-BC2B-C1A071177C62}"/>
          </ac:spMkLst>
        </pc:spChg>
        <pc:spChg chg="add del mod modVis">
          <ac:chgData name="Aurelien Domont" userId="6da7715ce44349b3" providerId="LiveId" clId="{8E2F06EB-BABF-4502-A8C6-B9F342B7D723}" dt="2023-11-02T04:18:04.527" v="187"/>
          <ac:spMkLst>
            <pc:docMk/>
            <pc:sldMk cId="147547206" sldId="2573"/>
            <ac:spMk id="5" creationId="{F523BC2D-1E66-399E-4C3B-03034275EB0D}"/>
          </ac:spMkLst>
        </pc:spChg>
        <pc:spChg chg="add mod">
          <ac:chgData name="Aurelien Domont" userId="6da7715ce44349b3" providerId="LiveId" clId="{8E2F06EB-BABF-4502-A8C6-B9F342B7D723}" dt="2023-11-02T04:24:03.458" v="329" actId="571"/>
          <ac:spMkLst>
            <pc:docMk/>
            <pc:sldMk cId="147547206" sldId="2573"/>
            <ac:spMk id="7" creationId="{593E66B0-EA68-A483-EFF6-D5F86E78E52E}"/>
          </ac:spMkLst>
        </pc:spChg>
        <pc:spChg chg="add mod">
          <ac:chgData name="Aurelien Domont" userId="6da7715ce44349b3" providerId="LiveId" clId="{8E2F06EB-BABF-4502-A8C6-B9F342B7D723}" dt="2023-11-02T04:24:32.222" v="371" actId="14100"/>
          <ac:spMkLst>
            <pc:docMk/>
            <pc:sldMk cId="147547206" sldId="2573"/>
            <ac:spMk id="8" creationId="{CCD16F4E-63E6-D930-604F-1E4C51BB12AB}"/>
          </ac:spMkLst>
        </pc:spChg>
        <pc:spChg chg="add mod">
          <ac:chgData name="Aurelien Domont" userId="6da7715ce44349b3" providerId="LiveId" clId="{8E2F06EB-BABF-4502-A8C6-B9F342B7D723}" dt="2023-11-02T04:24:40.094" v="375" actId="1037"/>
          <ac:spMkLst>
            <pc:docMk/>
            <pc:sldMk cId="147547206" sldId="2573"/>
            <ac:spMk id="9" creationId="{28AB55B2-F289-4072-DD32-81F98DDE00A6}"/>
          </ac:spMkLst>
        </pc:spChg>
        <pc:spChg chg="mod">
          <ac:chgData name="Aurelien Domont" userId="6da7715ce44349b3" providerId="LiveId" clId="{8E2F06EB-BABF-4502-A8C6-B9F342B7D723}" dt="2023-11-02T04:24:03.458" v="329" actId="571"/>
          <ac:spMkLst>
            <pc:docMk/>
            <pc:sldMk cId="147547206" sldId="2573"/>
            <ac:spMk id="38" creationId="{F88D30CC-35CB-79B0-4743-ED5C14959670}"/>
          </ac:spMkLst>
        </pc:spChg>
        <pc:grpChg chg="mod">
          <ac:chgData name="Aurelien Domont" userId="6da7715ce44349b3" providerId="LiveId" clId="{8E2F06EB-BABF-4502-A8C6-B9F342B7D723}" dt="2023-11-02T04:24:03.458" v="329" actId="571"/>
          <ac:grpSpMkLst>
            <pc:docMk/>
            <pc:sldMk cId="147547206" sldId="2573"/>
            <ac:grpSpMk id="36" creationId="{713A58F4-264B-9904-76C0-DD2878F85ECA}"/>
          </ac:grpSpMkLst>
        </pc:grpChg>
        <pc:graphicFrameChg chg="mod">
          <ac:chgData name="Aurelien Domont" userId="6da7715ce44349b3" providerId="LiveId" clId="{8E2F06EB-BABF-4502-A8C6-B9F342B7D723}" dt="2023-11-02T04:18:04.527" v="189"/>
          <ac:graphicFrameMkLst>
            <pc:docMk/>
            <pc:sldMk cId="147547206" sldId="2573"/>
            <ac:graphicFrameMk id="6" creationId="{CF81000D-C6FE-7066-A8C3-543AC9C1F4A6}"/>
          </ac:graphicFrameMkLst>
        </pc:graphicFrameChg>
        <pc:cxnChg chg="mod">
          <ac:chgData name="Aurelien Domont" userId="6da7715ce44349b3" providerId="LiveId" clId="{8E2F06EB-BABF-4502-A8C6-B9F342B7D723}" dt="2023-11-02T04:24:03.458" v="329" actId="571"/>
          <ac:cxnSpMkLst>
            <pc:docMk/>
            <pc:sldMk cId="147547206" sldId="2573"/>
            <ac:cxnSpMk id="37" creationId="{4E8435E0-71E9-5F39-BD5C-0F1F4849C5C0}"/>
          </ac:cxnSpMkLst>
        </pc:cxnChg>
      </pc:sldChg>
      <pc:sldChg chg="modSp add mod">
        <pc:chgData name="Aurelien Domont" userId="6da7715ce44349b3" providerId="LiveId" clId="{8E2F06EB-BABF-4502-A8C6-B9F342B7D723}" dt="2023-11-02T04:45:51.758" v="1323" actId="20577"/>
        <pc:sldMkLst>
          <pc:docMk/>
          <pc:sldMk cId="585608467" sldId="2574"/>
        </pc:sldMkLst>
        <pc:spChg chg="mod">
          <ac:chgData name="Aurelien Domont" userId="6da7715ce44349b3" providerId="LiveId" clId="{8E2F06EB-BABF-4502-A8C6-B9F342B7D723}" dt="2023-11-02T04:20:04.062" v="208"/>
          <ac:spMkLst>
            <pc:docMk/>
            <pc:sldMk cId="585608467" sldId="2574"/>
            <ac:spMk id="11" creationId="{68A4196C-3265-C4BB-25FF-197F4FD03D5B}"/>
          </ac:spMkLst>
        </pc:spChg>
        <pc:spChg chg="mod">
          <ac:chgData name="Aurelien Domont" userId="6da7715ce44349b3" providerId="LiveId" clId="{8E2F06EB-BABF-4502-A8C6-B9F342B7D723}" dt="2023-11-02T04:20:10.642" v="209"/>
          <ac:spMkLst>
            <pc:docMk/>
            <pc:sldMk cId="585608467" sldId="2574"/>
            <ac:spMk id="12" creationId="{AB219A67-800A-0D36-804E-9D6EFAF191B5}"/>
          </ac:spMkLst>
        </pc:spChg>
        <pc:spChg chg="mod">
          <ac:chgData name="Aurelien Domont" userId="6da7715ce44349b3" providerId="LiveId" clId="{8E2F06EB-BABF-4502-A8C6-B9F342B7D723}" dt="2023-11-02T04:22:56.360" v="306"/>
          <ac:spMkLst>
            <pc:docMk/>
            <pc:sldMk cId="585608467" sldId="2574"/>
            <ac:spMk id="13" creationId="{18B8B2D7-D17C-7761-D385-C6B59F3B469F}"/>
          </ac:spMkLst>
        </pc:spChg>
        <pc:spChg chg="mod">
          <ac:chgData name="Aurelien Domont" userId="6da7715ce44349b3" providerId="LiveId" clId="{8E2F06EB-BABF-4502-A8C6-B9F342B7D723}" dt="2023-11-02T04:26:47.613" v="386" actId="1038"/>
          <ac:spMkLst>
            <pc:docMk/>
            <pc:sldMk cId="585608467" sldId="2574"/>
            <ac:spMk id="21" creationId="{CD7FE249-C1D9-B98E-927D-7E2EEF2D5D63}"/>
          </ac:spMkLst>
        </pc:spChg>
        <pc:spChg chg="mod">
          <ac:chgData name="Aurelien Domont" userId="6da7715ce44349b3" providerId="LiveId" clId="{8E2F06EB-BABF-4502-A8C6-B9F342B7D723}" dt="2023-11-02T04:26:47.613" v="386" actId="1038"/>
          <ac:spMkLst>
            <pc:docMk/>
            <pc:sldMk cId="585608467" sldId="2574"/>
            <ac:spMk id="22" creationId="{6E0B175F-B5DA-73D1-3022-D9A7785C9D95}"/>
          </ac:spMkLst>
        </pc:spChg>
        <pc:spChg chg="mod">
          <ac:chgData name="Aurelien Domont" userId="6da7715ce44349b3" providerId="LiveId" clId="{8E2F06EB-BABF-4502-A8C6-B9F342B7D723}" dt="2023-11-02T04:26:47.613" v="386" actId="1038"/>
          <ac:spMkLst>
            <pc:docMk/>
            <pc:sldMk cId="585608467" sldId="2574"/>
            <ac:spMk id="23" creationId="{99F86642-F40A-8AE7-7413-C09EE558FE24}"/>
          </ac:spMkLst>
        </pc:spChg>
        <pc:spChg chg="mod">
          <ac:chgData name="Aurelien Domont" userId="6da7715ce44349b3" providerId="LiveId" clId="{8E2F06EB-BABF-4502-A8C6-B9F342B7D723}" dt="2023-11-02T04:45:51.758" v="1323" actId="20577"/>
          <ac:spMkLst>
            <pc:docMk/>
            <pc:sldMk cId="585608467" sldId="2574"/>
            <ac:spMk id="25" creationId="{3FC112ED-67F2-A835-E5E8-34BE1FE8E8A3}"/>
          </ac:spMkLst>
        </pc:spChg>
      </pc:sldChg>
      <pc:sldChg chg="addSp delSp modSp add mod">
        <pc:chgData name="Aurelien Domont" userId="6da7715ce44349b3" providerId="LiveId" clId="{8E2F06EB-BABF-4502-A8C6-B9F342B7D723}" dt="2023-11-02T04:32:39.737" v="757"/>
        <pc:sldMkLst>
          <pc:docMk/>
          <pc:sldMk cId="1245856470" sldId="2575"/>
        </pc:sldMkLst>
        <pc:spChg chg="mod">
          <ac:chgData name="Aurelien Domont" userId="6da7715ce44349b3" providerId="LiveId" clId="{8E2F06EB-BABF-4502-A8C6-B9F342B7D723}" dt="2023-11-02T04:27:36.455" v="613" actId="948"/>
          <ac:spMkLst>
            <pc:docMk/>
            <pc:sldMk cId="1245856470" sldId="2575"/>
            <ac:spMk id="2" creationId="{1AA45297-01DD-7BAA-BC2B-C1A071177C62}"/>
          </ac:spMkLst>
        </pc:spChg>
        <pc:spChg chg="add del mod modVis">
          <ac:chgData name="Aurelien Domont" userId="6da7715ce44349b3" providerId="LiveId" clId="{8E2F06EB-BABF-4502-A8C6-B9F342B7D723}" dt="2023-11-02T04:27:21.363" v="423"/>
          <ac:spMkLst>
            <pc:docMk/>
            <pc:sldMk cId="1245856470" sldId="2575"/>
            <ac:spMk id="5" creationId="{040B1A90-9354-407C-71FB-BA0FEB1982FD}"/>
          </ac:spMkLst>
        </pc:spChg>
        <pc:spChg chg="add del mod modVis">
          <ac:chgData name="Aurelien Domont" userId="6da7715ce44349b3" providerId="LiveId" clId="{8E2F06EB-BABF-4502-A8C6-B9F342B7D723}" dt="2023-11-02T04:27:22.164" v="455"/>
          <ac:spMkLst>
            <pc:docMk/>
            <pc:sldMk cId="1245856470" sldId="2575"/>
            <ac:spMk id="8" creationId="{66DAB562-34D7-B3D9-CAAF-404258D3BCC2}"/>
          </ac:spMkLst>
        </pc:spChg>
        <pc:spChg chg="add del mod modVis">
          <ac:chgData name="Aurelien Domont" userId="6da7715ce44349b3" providerId="LiveId" clId="{8E2F06EB-BABF-4502-A8C6-B9F342B7D723}" dt="2023-11-02T04:27:30.628" v="528"/>
          <ac:spMkLst>
            <pc:docMk/>
            <pc:sldMk cId="1245856470" sldId="2575"/>
            <ac:spMk id="10" creationId="{C9958ED4-9728-364E-C458-42D2AD2C7F01}"/>
          </ac:spMkLst>
        </pc:spChg>
        <pc:spChg chg="add del mod modVis">
          <ac:chgData name="Aurelien Domont" userId="6da7715ce44349b3" providerId="LiveId" clId="{8E2F06EB-BABF-4502-A8C6-B9F342B7D723}" dt="2023-11-02T04:27:31.725" v="561"/>
          <ac:spMkLst>
            <pc:docMk/>
            <pc:sldMk cId="1245856470" sldId="2575"/>
            <ac:spMk id="14" creationId="{5D625282-4629-A28D-DAC9-38DD8263A962}"/>
          </ac:spMkLst>
        </pc:spChg>
        <pc:spChg chg="add del mod modVis">
          <ac:chgData name="Aurelien Domont" userId="6da7715ce44349b3" providerId="LiveId" clId="{8E2F06EB-BABF-4502-A8C6-B9F342B7D723}" dt="2023-11-02T04:27:32.510" v="589"/>
          <ac:spMkLst>
            <pc:docMk/>
            <pc:sldMk cId="1245856470" sldId="2575"/>
            <ac:spMk id="15" creationId="{DB2F64C5-1D6B-7061-5916-5741ECB52116}"/>
          </ac:spMkLst>
        </pc:spChg>
        <pc:spChg chg="add del mod modVis">
          <ac:chgData name="Aurelien Domont" userId="6da7715ce44349b3" providerId="LiveId" clId="{8E2F06EB-BABF-4502-A8C6-B9F342B7D723}" dt="2023-11-02T04:27:36.486" v="637"/>
          <ac:spMkLst>
            <pc:docMk/>
            <pc:sldMk cId="1245856470" sldId="2575"/>
            <ac:spMk id="16" creationId="{F8692070-88C4-98EC-9FD9-816843222BB9}"/>
          </ac:spMkLst>
        </pc:spChg>
        <pc:spChg chg="mod">
          <ac:chgData name="Aurelien Domont" userId="6da7715ce44349b3" providerId="LiveId" clId="{8E2F06EB-BABF-4502-A8C6-B9F342B7D723}" dt="2023-11-02T04:32:35.372" v="755"/>
          <ac:spMkLst>
            <pc:docMk/>
            <pc:sldMk cId="1245856470" sldId="2575"/>
            <ac:spMk id="21" creationId="{CD7FE249-C1D9-B98E-927D-7E2EEF2D5D63}"/>
          </ac:spMkLst>
        </pc:spChg>
        <pc:spChg chg="mod">
          <ac:chgData name="Aurelien Domont" userId="6da7715ce44349b3" providerId="LiveId" clId="{8E2F06EB-BABF-4502-A8C6-B9F342B7D723}" dt="2023-11-02T04:32:38.262" v="756"/>
          <ac:spMkLst>
            <pc:docMk/>
            <pc:sldMk cId="1245856470" sldId="2575"/>
            <ac:spMk id="22" creationId="{6E0B175F-B5DA-73D1-3022-D9A7785C9D95}"/>
          </ac:spMkLst>
        </pc:spChg>
        <pc:spChg chg="mod">
          <ac:chgData name="Aurelien Domont" userId="6da7715ce44349b3" providerId="LiveId" clId="{8E2F06EB-BABF-4502-A8C6-B9F342B7D723}" dt="2023-11-02T04:32:39.737" v="757"/>
          <ac:spMkLst>
            <pc:docMk/>
            <pc:sldMk cId="1245856470" sldId="2575"/>
            <ac:spMk id="23" creationId="{99F86642-F40A-8AE7-7413-C09EE558FE24}"/>
          </ac:spMkLst>
        </pc:spChg>
        <pc:spChg chg="mod">
          <ac:chgData name="Aurelien Domont" userId="6da7715ce44349b3" providerId="LiveId" clId="{8E2F06EB-BABF-4502-A8C6-B9F342B7D723}" dt="2023-11-02T04:29:22.768" v="735" actId="20577"/>
          <ac:spMkLst>
            <pc:docMk/>
            <pc:sldMk cId="1245856470" sldId="2575"/>
            <ac:spMk id="25" creationId="{3FC112ED-67F2-A835-E5E8-34BE1FE8E8A3}"/>
          </ac:spMkLst>
        </pc:spChg>
        <pc:graphicFrameChg chg="mod">
          <ac:chgData name="Aurelien Domont" userId="6da7715ce44349b3" providerId="LiveId" clId="{8E2F06EB-BABF-4502-A8C6-B9F342B7D723}" dt="2023-11-02T04:27:36.486" v="639"/>
          <ac:graphicFrameMkLst>
            <pc:docMk/>
            <pc:sldMk cId="1245856470" sldId="2575"/>
            <ac:graphicFrameMk id="6" creationId="{CF81000D-C6FE-7066-A8C3-543AC9C1F4A6}"/>
          </ac:graphicFrameMkLst>
        </pc:graphicFrameChg>
      </pc:sldChg>
      <pc:sldChg chg="addSp delSp modSp add mod">
        <pc:chgData name="Aurelien Domont" userId="6da7715ce44349b3" providerId="LiveId" clId="{8E2F06EB-BABF-4502-A8C6-B9F342B7D723}" dt="2023-11-02T04:33:20.756" v="765"/>
        <pc:sldMkLst>
          <pc:docMk/>
          <pc:sldMk cId="311538208" sldId="2576"/>
        </pc:sldMkLst>
        <pc:spChg chg="add mod">
          <ac:chgData name="Aurelien Domont" userId="6da7715ce44349b3" providerId="LiveId" clId="{8E2F06EB-BABF-4502-A8C6-B9F342B7D723}" dt="2023-11-02T04:33:06.584" v="762"/>
          <ac:spMkLst>
            <pc:docMk/>
            <pc:sldMk cId="311538208" sldId="2576"/>
            <ac:spMk id="5" creationId="{A072F3C9-C766-CA1F-B48D-93699CBF0C38}"/>
          </ac:spMkLst>
        </pc:spChg>
        <pc:spChg chg="add mod">
          <ac:chgData name="Aurelien Domont" userId="6da7715ce44349b3" providerId="LiveId" clId="{8E2F06EB-BABF-4502-A8C6-B9F342B7D723}" dt="2023-11-02T04:33:06.584" v="762"/>
          <ac:spMkLst>
            <pc:docMk/>
            <pc:sldMk cId="311538208" sldId="2576"/>
            <ac:spMk id="8" creationId="{DC5F87C3-954B-AAFC-3B18-BD851AB94A00}"/>
          </ac:spMkLst>
        </pc:spChg>
        <pc:spChg chg="add mod">
          <ac:chgData name="Aurelien Domont" userId="6da7715ce44349b3" providerId="LiveId" clId="{8E2F06EB-BABF-4502-A8C6-B9F342B7D723}" dt="2023-11-02T04:33:06.584" v="762"/>
          <ac:spMkLst>
            <pc:docMk/>
            <pc:sldMk cId="311538208" sldId="2576"/>
            <ac:spMk id="10" creationId="{F2784644-811C-134C-284C-0E409EFD40B9}"/>
          </ac:spMkLst>
        </pc:spChg>
        <pc:spChg chg="del">
          <ac:chgData name="Aurelien Domont" userId="6da7715ce44349b3" providerId="LiveId" clId="{8E2F06EB-BABF-4502-A8C6-B9F342B7D723}" dt="2023-11-02T04:32:51.309" v="761" actId="478"/>
          <ac:spMkLst>
            <pc:docMk/>
            <pc:sldMk cId="311538208" sldId="2576"/>
            <ac:spMk id="11" creationId="{68A4196C-3265-C4BB-25FF-197F4FD03D5B}"/>
          </ac:spMkLst>
        </pc:spChg>
        <pc:spChg chg="del">
          <ac:chgData name="Aurelien Domont" userId="6da7715ce44349b3" providerId="LiveId" clId="{8E2F06EB-BABF-4502-A8C6-B9F342B7D723}" dt="2023-11-02T04:32:51.309" v="761" actId="478"/>
          <ac:spMkLst>
            <pc:docMk/>
            <pc:sldMk cId="311538208" sldId="2576"/>
            <ac:spMk id="12" creationId="{AB219A67-800A-0D36-804E-9D6EFAF191B5}"/>
          </ac:spMkLst>
        </pc:spChg>
        <pc:spChg chg="del">
          <ac:chgData name="Aurelien Domont" userId="6da7715ce44349b3" providerId="LiveId" clId="{8E2F06EB-BABF-4502-A8C6-B9F342B7D723}" dt="2023-11-02T04:32:51.309" v="761" actId="478"/>
          <ac:spMkLst>
            <pc:docMk/>
            <pc:sldMk cId="311538208" sldId="2576"/>
            <ac:spMk id="13" creationId="{18B8B2D7-D17C-7761-D385-C6B59F3B469F}"/>
          </ac:spMkLst>
        </pc:spChg>
        <pc:spChg chg="add mod">
          <ac:chgData name="Aurelien Domont" userId="6da7715ce44349b3" providerId="LiveId" clId="{8E2F06EB-BABF-4502-A8C6-B9F342B7D723}" dt="2023-11-02T04:33:16.109" v="763"/>
          <ac:spMkLst>
            <pc:docMk/>
            <pc:sldMk cId="311538208" sldId="2576"/>
            <ac:spMk id="16" creationId="{1B914D9B-5CF6-DAEE-1C62-E4718F0968CD}"/>
          </ac:spMkLst>
        </pc:spChg>
        <pc:spChg chg="add mod">
          <ac:chgData name="Aurelien Domont" userId="6da7715ce44349b3" providerId="LiveId" clId="{8E2F06EB-BABF-4502-A8C6-B9F342B7D723}" dt="2023-11-02T04:33:19.283" v="764"/>
          <ac:spMkLst>
            <pc:docMk/>
            <pc:sldMk cId="311538208" sldId="2576"/>
            <ac:spMk id="17" creationId="{23DDC05F-B33F-2ABA-2A7D-F5E2387FCD2E}"/>
          </ac:spMkLst>
        </pc:spChg>
        <pc:spChg chg="add mod">
          <ac:chgData name="Aurelien Domont" userId="6da7715ce44349b3" providerId="LiveId" clId="{8E2F06EB-BABF-4502-A8C6-B9F342B7D723}" dt="2023-11-02T04:33:20.756" v="765"/>
          <ac:spMkLst>
            <pc:docMk/>
            <pc:sldMk cId="311538208" sldId="2576"/>
            <ac:spMk id="18" creationId="{FC26B396-8903-6592-38B3-AAA2217E2EF0}"/>
          </ac:spMkLst>
        </pc:spChg>
        <pc:spChg chg="del">
          <ac:chgData name="Aurelien Domont" userId="6da7715ce44349b3" providerId="LiveId" clId="{8E2F06EB-BABF-4502-A8C6-B9F342B7D723}" dt="2023-11-02T04:32:51.309" v="761" actId="478"/>
          <ac:spMkLst>
            <pc:docMk/>
            <pc:sldMk cId="311538208" sldId="2576"/>
            <ac:spMk id="21" creationId="{CD7FE249-C1D9-B98E-927D-7E2EEF2D5D63}"/>
          </ac:spMkLst>
        </pc:spChg>
        <pc:spChg chg="del">
          <ac:chgData name="Aurelien Domont" userId="6da7715ce44349b3" providerId="LiveId" clId="{8E2F06EB-BABF-4502-A8C6-B9F342B7D723}" dt="2023-11-02T04:32:51.309" v="761" actId="478"/>
          <ac:spMkLst>
            <pc:docMk/>
            <pc:sldMk cId="311538208" sldId="2576"/>
            <ac:spMk id="22" creationId="{6E0B175F-B5DA-73D1-3022-D9A7785C9D95}"/>
          </ac:spMkLst>
        </pc:spChg>
        <pc:spChg chg="del">
          <ac:chgData name="Aurelien Domont" userId="6da7715ce44349b3" providerId="LiveId" clId="{8E2F06EB-BABF-4502-A8C6-B9F342B7D723}" dt="2023-11-02T04:32:51.309" v="761" actId="478"/>
          <ac:spMkLst>
            <pc:docMk/>
            <pc:sldMk cId="311538208" sldId="2576"/>
            <ac:spMk id="23" creationId="{99F86642-F40A-8AE7-7413-C09EE558FE24}"/>
          </ac:spMkLst>
        </pc:spChg>
        <pc:spChg chg="del">
          <ac:chgData name="Aurelien Domont" userId="6da7715ce44349b3" providerId="LiveId" clId="{8E2F06EB-BABF-4502-A8C6-B9F342B7D723}" dt="2023-11-02T04:32:51.309" v="761" actId="478"/>
          <ac:spMkLst>
            <pc:docMk/>
            <pc:sldMk cId="311538208" sldId="2576"/>
            <ac:spMk id="24" creationId="{13924987-6EBC-4A84-05F1-DA538C58714C}"/>
          </ac:spMkLst>
        </pc:spChg>
        <pc:spChg chg="mod">
          <ac:chgData name="Aurelien Domont" userId="6da7715ce44349b3" providerId="LiveId" clId="{8E2F06EB-BABF-4502-A8C6-B9F342B7D723}" dt="2023-11-02T04:32:48.248" v="760" actId="20577"/>
          <ac:spMkLst>
            <pc:docMk/>
            <pc:sldMk cId="311538208" sldId="2576"/>
            <ac:spMk id="25" creationId="{3FC112ED-67F2-A835-E5E8-34BE1FE8E8A3}"/>
          </ac:spMkLst>
        </pc:spChg>
        <pc:spChg chg="del">
          <ac:chgData name="Aurelien Domont" userId="6da7715ce44349b3" providerId="LiveId" clId="{8E2F06EB-BABF-4502-A8C6-B9F342B7D723}" dt="2023-11-02T04:32:51.309" v="761" actId="478"/>
          <ac:spMkLst>
            <pc:docMk/>
            <pc:sldMk cId="311538208" sldId="2576"/>
            <ac:spMk id="26" creationId="{4146FA64-D594-47E0-2D7D-D3B3699569AA}"/>
          </ac:spMkLst>
        </pc:spChg>
        <pc:spChg chg="del">
          <ac:chgData name="Aurelien Domont" userId="6da7715ce44349b3" providerId="LiveId" clId="{8E2F06EB-BABF-4502-A8C6-B9F342B7D723}" dt="2023-11-02T04:32:51.309" v="761" actId="478"/>
          <ac:spMkLst>
            <pc:docMk/>
            <pc:sldMk cId="311538208" sldId="2576"/>
            <ac:spMk id="27" creationId="{47303E7F-6FB5-9C08-2425-11D892308459}"/>
          </ac:spMkLst>
        </pc:spChg>
        <pc:cxnChg chg="del">
          <ac:chgData name="Aurelien Domont" userId="6da7715ce44349b3" providerId="LiveId" clId="{8E2F06EB-BABF-4502-A8C6-B9F342B7D723}" dt="2023-11-02T04:32:51.309" v="761" actId="478"/>
          <ac:cxnSpMkLst>
            <pc:docMk/>
            <pc:sldMk cId="311538208" sldId="2576"/>
            <ac:cxnSpMk id="7" creationId="{285ACAF9-9B78-3C64-C206-DA5EC75DCFF9}"/>
          </ac:cxnSpMkLst>
        </pc:cxnChg>
        <pc:cxnChg chg="del">
          <ac:chgData name="Aurelien Domont" userId="6da7715ce44349b3" providerId="LiveId" clId="{8E2F06EB-BABF-4502-A8C6-B9F342B7D723}" dt="2023-11-02T04:32:51.309" v="761" actId="478"/>
          <ac:cxnSpMkLst>
            <pc:docMk/>
            <pc:sldMk cId="311538208" sldId="2576"/>
            <ac:cxnSpMk id="9" creationId="{680FD101-3E41-8822-D905-95F389AD4C15}"/>
          </ac:cxnSpMkLst>
        </pc:cxnChg>
        <pc:cxnChg chg="add mod">
          <ac:chgData name="Aurelien Domont" userId="6da7715ce44349b3" providerId="LiveId" clId="{8E2F06EB-BABF-4502-A8C6-B9F342B7D723}" dt="2023-11-02T04:33:06.584" v="762"/>
          <ac:cxnSpMkLst>
            <pc:docMk/>
            <pc:sldMk cId="311538208" sldId="2576"/>
            <ac:cxnSpMk id="14" creationId="{7EBA589C-06E7-5F1D-3BF8-06EDB2BBEB50}"/>
          </ac:cxnSpMkLst>
        </pc:cxnChg>
        <pc:cxnChg chg="add mod">
          <ac:chgData name="Aurelien Domont" userId="6da7715ce44349b3" providerId="LiveId" clId="{8E2F06EB-BABF-4502-A8C6-B9F342B7D723}" dt="2023-11-02T04:33:06.584" v="762"/>
          <ac:cxnSpMkLst>
            <pc:docMk/>
            <pc:sldMk cId="311538208" sldId="2576"/>
            <ac:cxnSpMk id="15" creationId="{D96CED47-2E3E-43DB-1DD4-70C0AC1B3B72}"/>
          </ac:cxnSpMkLst>
        </pc:cxnChg>
      </pc:sldChg>
      <pc:sldChg chg="addSp delSp modSp new add mod">
        <pc:chgData name="Aurelien Domont" userId="6da7715ce44349b3" providerId="LiveId" clId="{8E2F06EB-BABF-4502-A8C6-B9F342B7D723}" dt="2023-11-02T04:39:55.387" v="1264" actId="1076"/>
        <pc:sldMkLst>
          <pc:docMk/>
          <pc:sldMk cId="3661748107" sldId="2577"/>
        </pc:sldMkLst>
        <pc:spChg chg="mod">
          <ac:chgData name="Aurelien Domont" userId="6da7715ce44349b3" providerId="LiveId" clId="{8E2F06EB-BABF-4502-A8C6-B9F342B7D723}" dt="2023-11-02T04:35:31.824" v="1177" actId="948"/>
          <ac:spMkLst>
            <pc:docMk/>
            <pc:sldMk cId="3661748107" sldId="2577"/>
            <ac:spMk id="2" creationId="{D4010982-56FB-DBE9-0138-D5B005894AEE}"/>
          </ac:spMkLst>
        </pc:spChg>
        <pc:spChg chg="add mod">
          <ac:chgData name="Aurelien Domont" userId="6da7715ce44349b3" providerId="LiveId" clId="{8E2F06EB-BABF-4502-A8C6-B9F342B7D723}" dt="2023-11-02T04:34:50.191" v="768"/>
          <ac:spMkLst>
            <pc:docMk/>
            <pc:sldMk cId="3661748107" sldId="2577"/>
            <ac:spMk id="5" creationId="{DF659F87-0912-783D-C2F0-1BFD638195FD}"/>
          </ac:spMkLst>
        </pc:spChg>
        <pc:spChg chg="add mod">
          <ac:chgData name="Aurelien Domont" userId="6da7715ce44349b3" providerId="LiveId" clId="{8E2F06EB-BABF-4502-A8C6-B9F342B7D723}" dt="2023-11-02T04:34:50.191" v="768"/>
          <ac:spMkLst>
            <pc:docMk/>
            <pc:sldMk cId="3661748107" sldId="2577"/>
            <ac:spMk id="6" creationId="{EFA86F9C-4A9B-F847-B50D-6980E694E191}"/>
          </ac:spMkLst>
        </pc:spChg>
        <pc:spChg chg="add mod">
          <ac:chgData name="Aurelien Domont" userId="6da7715ce44349b3" providerId="LiveId" clId="{8E2F06EB-BABF-4502-A8C6-B9F342B7D723}" dt="2023-11-02T04:34:50.191" v="768"/>
          <ac:spMkLst>
            <pc:docMk/>
            <pc:sldMk cId="3661748107" sldId="2577"/>
            <ac:spMk id="7" creationId="{8CE785FF-F67E-7DCC-EF5E-8154E5D1F719}"/>
          </ac:spMkLst>
        </pc:spChg>
        <pc:spChg chg="add mod">
          <ac:chgData name="Aurelien Domont" userId="6da7715ce44349b3" providerId="LiveId" clId="{8E2F06EB-BABF-4502-A8C6-B9F342B7D723}" dt="2023-11-02T04:34:50.191" v="768"/>
          <ac:spMkLst>
            <pc:docMk/>
            <pc:sldMk cId="3661748107" sldId="2577"/>
            <ac:spMk id="8" creationId="{EAE69265-D93B-3B44-1D0C-E44C6999D03F}"/>
          </ac:spMkLst>
        </pc:spChg>
        <pc:spChg chg="add mod">
          <ac:chgData name="Aurelien Domont" userId="6da7715ce44349b3" providerId="LiveId" clId="{8E2F06EB-BABF-4502-A8C6-B9F342B7D723}" dt="2023-11-02T04:34:50.191" v="768"/>
          <ac:spMkLst>
            <pc:docMk/>
            <pc:sldMk cId="3661748107" sldId="2577"/>
            <ac:spMk id="9" creationId="{D0607CBD-1118-674E-03BC-E3B2133C5266}"/>
          </ac:spMkLst>
        </pc:spChg>
        <pc:spChg chg="add mod">
          <ac:chgData name="Aurelien Domont" userId="6da7715ce44349b3" providerId="LiveId" clId="{8E2F06EB-BABF-4502-A8C6-B9F342B7D723}" dt="2023-11-02T04:34:50.191" v="768"/>
          <ac:spMkLst>
            <pc:docMk/>
            <pc:sldMk cId="3661748107" sldId="2577"/>
            <ac:spMk id="10" creationId="{6A928FF1-F395-8032-A6B5-D798DE898F8C}"/>
          </ac:spMkLst>
        </pc:spChg>
        <pc:spChg chg="add mod">
          <ac:chgData name="Aurelien Domont" userId="6da7715ce44349b3" providerId="LiveId" clId="{8E2F06EB-BABF-4502-A8C6-B9F342B7D723}" dt="2023-11-02T04:34:50.191" v="768"/>
          <ac:spMkLst>
            <pc:docMk/>
            <pc:sldMk cId="3661748107" sldId="2577"/>
            <ac:spMk id="11" creationId="{99CCE302-AF2F-5035-1CC3-4ADA910699BD}"/>
          </ac:spMkLst>
        </pc:spChg>
        <pc:spChg chg="add mod">
          <ac:chgData name="Aurelien Domont" userId="6da7715ce44349b3" providerId="LiveId" clId="{8E2F06EB-BABF-4502-A8C6-B9F342B7D723}" dt="2023-11-02T04:34:50.191" v="768"/>
          <ac:spMkLst>
            <pc:docMk/>
            <pc:sldMk cId="3661748107" sldId="2577"/>
            <ac:spMk id="12" creationId="{B1F35A6B-AFF6-EB99-D114-635904C8337B}"/>
          </ac:spMkLst>
        </pc:spChg>
        <pc:spChg chg="add mod">
          <ac:chgData name="Aurelien Domont" userId="6da7715ce44349b3" providerId="LiveId" clId="{8E2F06EB-BABF-4502-A8C6-B9F342B7D723}" dt="2023-11-02T04:34:50.191" v="768"/>
          <ac:spMkLst>
            <pc:docMk/>
            <pc:sldMk cId="3661748107" sldId="2577"/>
            <ac:spMk id="13" creationId="{9F992378-4C57-3DBF-0069-CA19B1CF0E54}"/>
          </ac:spMkLst>
        </pc:spChg>
        <pc:spChg chg="add mod">
          <ac:chgData name="Aurelien Domont" userId="6da7715ce44349b3" providerId="LiveId" clId="{8E2F06EB-BABF-4502-A8C6-B9F342B7D723}" dt="2023-11-02T04:34:50.191" v="768"/>
          <ac:spMkLst>
            <pc:docMk/>
            <pc:sldMk cId="3661748107" sldId="2577"/>
            <ac:spMk id="14" creationId="{C6397B74-F3BC-E512-A771-01D51FE6B519}"/>
          </ac:spMkLst>
        </pc:spChg>
        <pc:spChg chg="add mod">
          <ac:chgData name="Aurelien Domont" userId="6da7715ce44349b3" providerId="LiveId" clId="{8E2F06EB-BABF-4502-A8C6-B9F342B7D723}" dt="2023-11-02T04:34:50.191" v="768"/>
          <ac:spMkLst>
            <pc:docMk/>
            <pc:sldMk cId="3661748107" sldId="2577"/>
            <ac:spMk id="18" creationId="{4CFAB4EE-8021-1BF9-38D2-655A4B17A9A3}"/>
          </ac:spMkLst>
        </pc:spChg>
        <pc:spChg chg="add mod">
          <ac:chgData name="Aurelien Domont" userId="6da7715ce44349b3" providerId="LiveId" clId="{8E2F06EB-BABF-4502-A8C6-B9F342B7D723}" dt="2023-11-02T04:34:50.191" v="768"/>
          <ac:spMkLst>
            <pc:docMk/>
            <pc:sldMk cId="3661748107" sldId="2577"/>
            <ac:spMk id="19" creationId="{B7CEAB28-FDAC-53E5-221D-E77F13C51F0B}"/>
          </ac:spMkLst>
        </pc:spChg>
        <pc:spChg chg="add mod">
          <ac:chgData name="Aurelien Domont" userId="6da7715ce44349b3" providerId="LiveId" clId="{8E2F06EB-BABF-4502-A8C6-B9F342B7D723}" dt="2023-11-02T04:34:50.191" v="768"/>
          <ac:spMkLst>
            <pc:docMk/>
            <pc:sldMk cId="3661748107" sldId="2577"/>
            <ac:spMk id="20" creationId="{384F7607-BEA1-069F-5AE7-37F6592F4A10}"/>
          </ac:spMkLst>
        </pc:spChg>
        <pc:spChg chg="add mod">
          <ac:chgData name="Aurelien Domont" userId="6da7715ce44349b3" providerId="LiveId" clId="{8E2F06EB-BABF-4502-A8C6-B9F342B7D723}" dt="2023-11-02T04:34:50.191" v="768"/>
          <ac:spMkLst>
            <pc:docMk/>
            <pc:sldMk cId="3661748107" sldId="2577"/>
            <ac:spMk id="21" creationId="{304121F5-357E-0EB7-A685-D937EC0AE081}"/>
          </ac:spMkLst>
        </pc:spChg>
        <pc:spChg chg="add mod">
          <ac:chgData name="Aurelien Domont" userId="6da7715ce44349b3" providerId="LiveId" clId="{8E2F06EB-BABF-4502-A8C6-B9F342B7D723}" dt="2023-11-02T04:34:50.191" v="768"/>
          <ac:spMkLst>
            <pc:docMk/>
            <pc:sldMk cId="3661748107" sldId="2577"/>
            <ac:spMk id="22" creationId="{193C083C-6822-2E45-0072-283950443B4F}"/>
          </ac:spMkLst>
        </pc:spChg>
        <pc:spChg chg="add mod">
          <ac:chgData name="Aurelien Domont" userId="6da7715ce44349b3" providerId="LiveId" clId="{8E2F06EB-BABF-4502-A8C6-B9F342B7D723}" dt="2023-11-02T04:34:50.191" v="768"/>
          <ac:spMkLst>
            <pc:docMk/>
            <pc:sldMk cId="3661748107" sldId="2577"/>
            <ac:spMk id="23" creationId="{6662A40E-694B-0E20-7A2B-6AB0CBECD64D}"/>
          </ac:spMkLst>
        </pc:spChg>
        <pc:spChg chg="add mod">
          <ac:chgData name="Aurelien Domont" userId="6da7715ce44349b3" providerId="LiveId" clId="{8E2F06EB-BABF-4502-A8C6-B9F342B7D723}" dt="2023-11-02T04:34:50.191" v="768"/>
          <ac:spMkLst>
            <pc:docMk/>
            <pc:sldMk cId="3661748107" sldId="2577"/>
            <ac:spMk id="24" creationId="{E1BA2B0F-615B-6140-B9D8-7973E13E6E61}"/>
          </ac:spMkLst>
        </pc:spChg>
        <pc:spChg chg="add del mod">
          <ac:chgData name="Aurelien Domont" userId="6da7715ce44349b3" providerId="LiveId" clId="{8E2F06EB-BABF-4502-A8C6-B9F342B7D723}" dt="2023-11-02T04:38:30.865" v="1236" actId="478"/>
          <ac:spMkLst>
            <pc:docMk/>
            <pc:sldMk cId="3661748107" sldId="2577"/>
            <ac:spMk id="25" creationId="{444035B8-637D-0E21-3293-D82659BEBAF1}"/>
          </ac:spMkLst>
        </pc:spChg>
        <pc:spChg chg="add del mod">
          <ac:chgData name="Aurelien Domont" userId="6da7715ce44349b3" providerId="LiveId" clId="{8E2F06EB-BABF-4502-A8C6-B9F342B7D723}" dt="2023-11-02T04:38:35.385" v="1238" actId="478"/>
          <ac:spMkLst>
            <pc:docMk/>
            <pc:sldMk cId="3661748107" sldId="2577"/>
            <ac:spMk id="26" creationId="{EF52D965-9CA4-F14C-EDAE-B78266C917A9}"/>
          </ac:spMkLst>
        </pc:spChg>
        <pc:spChg chg="add del mod">
          <ac:chgData name="Aurelien Domont" userId="6da7715ce44349b3" providerId="LiveId" clId="{8E2F06EB-BABF-4502-A8C6-B9F342B7D723}" dt="2023-11-02T04:38:31.963" v="1237" actId="478"/>
          <ac:spMkLst>
            <pc:docMk/>
            <pc:sldMk cId="3661748107" sldId="2577"/>
            <ac:spMk id="27" creationId="{89B62AFD-F4C6-1AC0-AF33-5CD2C5EDDCB6}"/>
          </ac:spMkLst>
        </pc:spChg>
        <pc:spChg chg="add del mod">
          <ac:chgData name="Aurelien Domont" userId="6da7715ce44349b3" providerId="LiveId" clId="{8E2F06EB-BABF-4502-A8C6-B9F342B7D723}" dt="2023-11-02T04:38:37.268" v="1239" actId="478"/>
          <ac:spMkLst>
            <pc:docMk/>
            <pc:sldMk cId="3661748107" sldId="2577"/>
            <ac:spMk id="28" creationId="{297D1C7F-45C8-0836-9708-492C046E26D6}"/>
          </ac:spMkLst>
        </pc:spChg>
        <pc:spChg chg="add del mod">
          <ac:chgData name="Aurelien Domont" userId="6da7715ce44349b3" providerId="LiveId" clId="{8E2F06EB-BABF-4502-A8C6-B9F342B7D723}" dt="2023-11-02T04:38:37.268" v="1239" actId="478"/>
          <ac:spMkLst>
            <pc:docMk/>
            <pc:sldMk cId="3661748107" sldId="2577"/>
            <ac:spMk id="29" creationId="{FD81FC7C-09C6-D546-CFBE-E970F6FF1E2B}"/>
          </ac:spMkLst>
        </pc:spChg>
        <pc:spChg chg="add del mod">
          <ac:chgData name="Aurelien Domont" userId="6da7715ce44349b3" providerId="LiveId" clId="{8E2F06EB-BABF-4502-A8C6-B9F342B7D723}" dt="2023-11-02T04:38:35.385" v="1238" actId="478"/>
          <ac:spMkLst>
            <pc:docMk/>
            <pc:sldMk cId="3661748107" sldId="2577"/>
            <ac:spMk id="30" creationId="{6D4A5D18-30B4-7A21-A6DE-1F2080A4CB12}"/>
          </ac:spMkLst>
        </pc:spChg>
        <pc:spChg chg="add del mod">
          <ac:chgData name="Aurelien Domont" userId="6da7715ce44349b3" providerId="LiveId" clId="{8E2F06EB-BABF-4502-A8C6-B9F342B7D723}" dt="2023-11-02T04:38:35.385" v="1238" actId="478"/>
          <ac:spMkLst>
            <pc:docMk/>
            <pc:sldMk cId="3661748107" sldId="2577"/>
            <ac:spMk id="31" creationId="{F27EF270-2128-A352-26DF-4F2154199FB6}"/>
          </ac:spMkLst>
        </pc:spChg>
        <pc:spChg chg="add mod">
          <ac:chgData name="Aurelien Domont" userId="6da7715ce44349b3" providerId="LiveId" clId="{8E2F06EB-BABF-4502-A8C6-B9F342B7D723}" dt="2023-11-02T04:34:50.191" v="768"/>
          <ac:spMkLst>
            <pc:docMk/>
            <pc:sldMk cId="3661748107" sldId="2577"/>
            <ac:spMk id="32" creationId="{1D419B33-E8B8-1E25-86AE-245EE42671A8}"/>
          </ac:spMkLst>
        </pc:spChg>
        <pc:spChg chg="add mod">
          <ac:chgData name="Aurelien Domont" userId="6da7715ce44349b3" providerId="LiveId" clId="{8E2F06EB-BABF-4502-A8C6-B9F342B7D723}" dt="2023-11-02T04:34:50.191" v="768"/>
          <ac:spMkLst>
            <pc:docMk/>
            <pc:sldMk cId="3661748107" sldId="2577"/>
            <ac:spMk id="33" creationId="{D36C2EA9-7345-D09F-99A8-00B1857CF5BF}"/>
          </ac:spMkLst>
        </pc:spChg>
        <pc:spChg chg="add mod">
          <ac:chgData name="Aurelien Domont" userId="6da7715ce44349b3" providerId="LiveId" clId="{8E2F06EB-BABF-4502-A8C6-B9F342B7D723}" dt="2023-11-02T04:34:50.191" v="768"/>
          <ac:spMkLst>
            <pc:docMk/>
            <pc:sldMk cId="3661748107" sldId="2577"/>
            <ac:spMk id="34" creationId="{A1A6A78D-44D0-FDC4-0EFE-764775E8E94D}"/>
          </ac:spMkLst>
        </pc:spChg>
        <pc:spChg chg="add mod">
          <ac:chgData name="Aurelien Domont" userId="6da7715ce44349b3" providerId="LiveId" clId="{8E2F06EB-BABF-4502-A8C6-B9F342B7D723}" dt="2023-11-02T04:34:50.191" v="768"/>
          <ac:spMkLst>
            <pc:docMk/>
            <pc:sldMk cId="3661748107" sldId="2577"/>
            <ac:spMk id="35" creationId="{585B4A92-62E4-E317-BB0B-D77E81D85515}"/>
          </ac:spMkLst>
        </pc:spChg>
        <pc:spChg chg="add mod">
          <ac:chgData name="Aurelien Domont" userId="6da7715ce44349b3" providerId="LiveId" clId="{8E2F06EB-BABF-4502-A8C6-B9F342B7D723}" dt="2023-11-02T04:34:50.191" v="768"/>
          <ac:spMkLst>
            <pc:docMk/>
            <pc:sldMk cId="3661748107" sldId="2577"/>
            <ac:spMk id="36" creationId="{BA42FAE8-B2C6-1359-DF2A-6D056AE3F5E5}"/>
          </ac:spMkLst>
        </pc:spChg>
        <pc:spChg chg="add mod">
          <ac:chgData name="Aurelien Domont" userId="6da7715ce44349b3" providerId="LiveId" clId="{8E2F06EB-BABF-4502-A8C6-B9F342B7D723}" dt="2023-11-02T04:34:50.191" v="768"/>
          <ac:spMkLst>
            <pc:docMk/>
            <pc:sldMk cId="3661748107" sldId="2577"/>
            <ac:spMk id="37" creationId="{149AC798-87F8-BBE5-BADB-541EB80F8375}"/>
          </ac:spMkLst>
        </pc:spChg>
        <pc:spChg chg="add mod">
          <ac:chgData name="Aurelien Domont" userId="6da7715ce44349b3" providerId="LiveId" clId="{8E2F06EB-BABF-4502-A8C6-B9F342B7D723}" dt="2023-11-02T04:34:50.191" v="768"/>
          <ac:spMkLst>
            <pc:docMk/>
            <pc:sldMk cId="3661748107" sldId="2577"/>
            <ac:spMk id="38" creationId="{2546C2E7-10C3-5599-C479-20F4BC62C248}"/>
          </ac:spMkLst>
        </pc:spChg>
        <pc:spChg chg="add mod">
          <ac:chgData name="Aurelien Domont" userId="6da7715ce44349b3" providerId="LiveId" clId="{8E2F06EB-BABF-4502-A8C6-B9F342B7D723}" dt="2023-11-02T04:34:50.191" v="768"/>
          <ac:spMkLst>
            <pc:docMk/>
            <pc:sldMk cId="3661748107" sldId="2577"/>
            <ac:spMk id="39" creationId="{0F20BEE0-0881-5457-8ECE-854FEE45C8A1}"/>
          </ac:spMkLst>
        </pc:spChg>
        <pc:spChg chg="add mod">
          <ac:chgData name="Aurelien Domont" userId="6da7715ce44349b3" providerId="LiveId" clId="{8E2F06EB-BABF-4502-A8C6-B9F342B7D723}" dt="2023-11-02T04:34:50.191" v="768"/>
          <ac:spMkLst>
            <pc:docMk/>
            <pc:sldMk cId="3661748107" sldId="2577"/>
            <ac:spMk id="40" creationId="{08BF6A66-0F98-CA9F-2038-EB185FF13872}"/>
          </ac:spMkLst>
        </pc:spChg>
        <pc:spChg chg="add mod">
          <ac:chgData name="Aurelien Domont" userId="6da7715ce44349b3" providerId="LiveId" clId="{8E2F06EB-BABF-4502-A8C6-B9F342B7D723}" dt="2023-11-02T04:34:50.191" v="768"/>
          <ac:spMkLst>
            <pc:docMk/>
            <pc:sldMk cId="3661748107" sldId="2577"/>
            <ac:spMk id="41" creationId="{12F31216-16D6-1042-F6E1-E83E14EB05DD}"/>
          </ac:spMkLst>
        </pc:spChg>
        <pc:spChg chg="add mod">
          <ac:chgData name="Aurelien Domont" userId="6da7715ce44349b3" providerId="LiveId" clId="{8E2F06EB-BABF-4502-A8C6-B9F342B7D723}" dt="2023-11-02T04:34:50.191" v="768"/>
          <ac:spMkLst>
            <pc:docMk/>
            <pc:sldMk cId="3661748107" sldId="2577"/>
            <ac:spMk id="42" creationId="{ED4C8341-AA41-B5F9-76C2-7FFA6926F8CE}"/>
          </ac:spMkLst>
        </pc:spChg>
        <pc:spChg chg="add del mod">
          <ac:chgData name="Aurelien Domont" userId="6da7715ce44349b3" providerId="LiveId" clId="{8E2F06EB-BABF-4502-A8C6-B9F342B7D723}" dt="2023-11-02T04:38:39.578" v="1240" actId="478"/>
          <ac:spMkLst>
            <pc:docMk/>
            <pc:sldMk cId="3661748107" sldId="2577"/>
            <ac:spMk id="43" creationId="{0CD5FB5A-DB67-9F10-148F-EF6EFD2BAB77}"/>
          </ac:spMkLst>
        </pc:spChg>
        <pc:spChg chg="add del mod">
          <ac:chgData name="Aurelien Domont" userId="6da7715ce44349b3" providerId="LiveId" clId="{8E2F06EB-BABF-4502-A8C6-B9F342B7D723}" dt="2023-11-02T04:38:41.739" v="1241" actId="478"/>
          <ac:spMkLst>
            <pc:docMk/>
            <pc:sldMk cId="3661748107" sldId="2577"/>
            <ac:spMk id="44" creationId="{D6F96666-7C06-5A61-4786-2F73A31B41E0}"/>
          </ac:spMkLst>
        </pc:spChg>
        <pc:spChg chg="add del mod">
          <ac:chgData name="Aurelien Domont" userId="6da7715ce44349b3" providerId="LiveId" clId="{8E2F06EB-BABF-4502-A8C6-B9F342B7D723}" dt="2023-11-02T04:38:43.616" v="1242" actId="478"/>
          <ac:spMkLst>
            <pc:docMk/>
            <pc:sldMk cId="3661748107" sldId="2577"/>
            <ac:spMk id="45" creationId="{3F09B645-FF60-B23A-BBD3-DAB5AF691A1F}"/>
          </ac:spMkLst>
        </pc:spChg>
        <pc:spChg chg="add del mod">
          <ac:chgData name="Aurelien Domont" userId="6da7715ce44349b3" providerId="LiveId" clId="{8E2F06EB-BABF-4502-A8C6-B9F342B7D723}" dt="2023-11-02T04:38:39.578" v="1240" actId="478"/>
          <ac:spMkLst>
            <pc:docMk/>
            <pc:sldMk cId="3661748107" sldId="2577"/>
            <ac:spMk id="46" creationId="{7EC9BA07-8A4D-F865-15AC-E7A56C72BAA7}"/>
          </ac:spMkLst>
        </pc:spChg>
        <pc:spChg chg="add del mod">
          <ac:chgData name="Aurelien Domont" userId="6da7715ce44349b3" providerId="LiveId" clId="{8E2F06EB-BABF-4502-A8C6-B9F342B7D723}" dt="2023-11-02T04:38:41.739" v="1241" actId="478"/>
          <ac:spMkLst>
            <pc:docMk/>
            <pc:sldMk cId="3661748107" sldId="2577"/>
            <ac:spMk id="47" creationId="{3EE0D722-C5F5-6E79-6B27-C7195D80F9CC}"/>
          </ac:spMkLst>
        </pc:spChg>
        <pc:spChg chg="add del mod">
          <ac:chgData name="Aurelien Domont" userId="6da7715ce44349b3" providerId="LiveId" clId="{8E2F06EB-BABF-4502-A8C6-B9F342B7D723}" dt="2023-11-02T04:38:43.616" v="1242" actId="478"/>
          <ac:spMkLst>
            <pc:docMk/>
            <pc:sldMk cId="3661748107" sldId="2577"/>
            <ac:spMk id="48" creationId="{794D88D5-4B90-1100-9F3A-F656812A7C7B}"/>
          </ac:spMkLst>
        </pc:spChg>
        <pc:spChg chg="add del mod">
          <ac:chgData name="Aurelien Domont" userId="6da7715ce44349b3" providerId="LiveId" clId="{8E2F06EB-BABF-4502-A8C6-B9F342B7D723}" dt="2023-11-02T04:38:39.578" v="1240" actId="478"/>
          <ac:spMkLst>
            <pc:docMk/>
            <pc:sldMk cId="3661748107" sldId="2577"/>
            <ac:spMk id="49" creationId="{8985999B-A840-BCB3-2011-A3EE73186682}"/>
          </ac:spMkLst>
        </pc:spChg>
        <pc:spChg chg="add del mod">
          <ac:chgData name="Aurelien Domont" userId="6da7715ce44349b3" providerId="LiveId" clId="{8E2F06EB-BABF-4502-A8C6-B9F342B7D723}" dt="2023-11-02T04:38:41.739" v="1241" actId="478"/>
          <ac:spMkLst>
            <pc:docMk/>
            <pc:sldMk cId="3661748107" sldId="2577"/>
            <ac:spMk id="50" creationId="{CD025A3B-85C9-0670-81F9-6E1E29722432}"/>
          </ac:spMkLst>
        </pc:spChg>
        <pc:spChg chg="add del mod">
          <ac:chgData name="Aurelien Domont" userId="6da7715ce44349b3" providerId="LiveId" clId="{8E2F06EB-BABF-4502-A8C6-B9F342B7D723}" dt="2023-11-02T04:38:43.616" v="1242" actId="478"/>
          <ac:spMkLst>
            <pc:docMk/>
            <pc:sldMk cId="3661748107" sldId="2577"/>
            <ac:spMk id="51" creationId="{DB08C272-5F7C-5227-D12D-2A88D3306435}"/>
          </ac:spMkLst>
        </pc:spChg>
        <pc:spChg chg="add del mod">
          <ac:chgData name="Aurelien Domont" userId="6da7715ce44349b3" providerId="LiveId" clId="{8E2F06EB-BABF-4502-A8C6-B9F342B7D723}" dt="2023-11-02T04:38:41.739" v="1241" actId="478"/>
          <ac:spMkLst>
            <pc:docMk/>
            <pc:sldMk cId="3661748107" sldId="2577"/>
            <ac:spMk id="52" creationId="{6FC2698B-37B9-64AA-1E75-2188E7624767}"/>
          </ac:spMkLst>
        </pc:spChg>
        <pc:spChg chg="add del mod">
          <ac:chgData name="Aurelien Domont" userId="6da7715ce44349b3" providerId="LiveId" clId="{8E2F06EB-BABF-4502-A8C6-B9F342B7D723}" dt="2023-11-02T04:38:43.616" v="1242" actId="478"/>
          <ac:spMkLst>
            <pc:docMk/>
            <pc:sldMk cId="3661748107" sldId="2577"/>
            <ac:spMk id="53" creationId="{1D00B6A6-6793-3E03-40B9-2462C07FADA8}"/>
          </ac:spMkLst>
        </pc:spChg>
        <pc:spChg chg="add del mod modVis">
          <ac:chgData name="Aurelien Domont" userId="6da7715ce44349b3" providerId="LiveId" clId="{8E2F06EB-BABF-4502-A8C6-B9F342B7D723}" dt="2023-11-02T04:34:59.471" v="798"/>
          <ac:spMkLst>
            <pc:docMk/>
            <pc:sldMk cId="3661748107" sldId="2577"/>
            <ac:spMk id="54" creationId="{2475BAFC-05BB-97A4-EC8F-75B381F9D470}"/>
          </ac:spMkLst>
        </pc:spChg>
        <pc:spChg chg="add del mod modVis">
          <ac:chgData name="Aurelien Domont" userId="6da7715ce44349b3" providerId="LiveId" clId="{8E2F06EB-BABF-4502-A8C6-B9F342B7D723}" dt="2023-11-02T04:35:00.993" v="841"/>
          <ac:spMkLst>
            <pc:docMk/>
            <pc:sldMk cId="3661748107" sldId="2577"/>
            <ac:spMk id="56" creationId="{7D4ECD22-45A1-1137-3E94-5843946BCA82}"/>
          </ac:spMkLst>
        </pc:spChg>
        <pc:spChg chg="add del mod modVis">
          <ac:chgData name="Aurelien Domont" userId="6da7715ce44349b3" providerId="LiveId" clId="{8E2F06EB-BABF-4502-A8C6-B9F342B7D723}" dt="2023-11-02T04:35:05.485" v="885"/>
          <ac:spMkLst>
            <pc:docMk/>
            <pc:sldMk cId="3661748107" sldId="2577"/>
            <ac:spMk id="57" creationId="{71E9C4F3-4C95-EC95-E855-678BDF3A874E}"/>
          </ac:spMkLst>
        </pc:spChg>
        <pc:spChg chg="add del mod modVis">
          <ac:chgData name="Aurelien Domont" userId="6da7715ce44349b3" providerId="LiveId" clId="{8E2F06EB-BABF-4502-A8C6-B9F342B7D723}" dt="2023-11-02T04:35:07.684" v="922"/>
          <ac:spMkLst>
            <pc:docMk/>
            <pc:sldMk cId="3661748107" sldId="2577"/>
            <ac:spMk id="58" creationId="{845A6A32-FEE2-49C9-9228-0AC4D27E6AFD}"/>
          </ac:spMkLst>
        </pc:spChg>
        <pc:spChg chg="add del mod modVis">
          <ac:chgData name="Aurelien Domont" userId="6da7715ce44349b3" providerId="LiveId" clId="{8E2F06EB-BABF-4502-A8C6-B9F342B7D723}" dt="2023-11-02T04:35:08.343" v="951"/>
          <ac:spMkLst>
            <pc:docMk/>
            <pc:sldMk cId="3661748107" sldId="2577"/>
            <ac:spMk id="59" creationId="{01290671-241D-4A8B-CF1D-A48B3C700E6F}"/>
          </ac:spMkLst>
        </pc:spChg>
        <pc:spChg chg="add del mod modVis">
          <ac:chgData name="Aurelien Domont" userId="6da7715ce44349b3" providerId="LiveId" clId="{8E2F06EB-BABF-4502-A8C6-B9F342B7D723}" dt="2023-11-02T04:35:15.658" v="1010"/>
          <ac:spMkLst>
            <pc:docMk/>
            <pc:sldMk cId="3661748107" sldId="2577"/>
            <ac:spMk id="60" creationId="{DA99CB40-8F08-F479-5882-01E2680B8822}"/>
          </ac:spMkLst>
        </pc:spChg>
        <pc:spChg chg="add del mod modVis">
          <ac:chgData name="Aurelien Domont" userId="6da7715ce44349b3" providerId="LiveId" clId="{8E2F06EB-BABF-4502-A8C6-B9F342B7D723}" dt="2023-11-02T04:35:17.187" v="1038"/>
          <ac:spMkLst>
            <pc:docMk/>
            <pc:sldMk cId="3661748107" sldId="2577"/>
            <ac:spMk id="61" creationId="{92BE77A9-E80F-8BF7-4988-D499678FCD44}"/>
          </ac:spMkLst>
        </pc:spChg>
        <pc:spChg chg="add del mod modVis">
          <ac:chgData name="Aurelien Domont" userId="6da7715ce44349b3" providerId="LiveId" clId="{8E2F06EB-BABF-4502-A8C6-B9F342B7D723}" dt="2023-11-02T04:35:17.572" v="1068"/>
          <ac:spMkLst>
            <pc:docMk/>
            <pc:sldMk cId="3661748107" sldId="2577"/>
            <ac:spMk id="62" creationId="{A9901C3F-2800-0E64-6C42-12FE5E1D7276}"/>
          </ac:spMkLst>
        </pc:spChg>
        <pc:spChg chg="add del mod modVis">
          <ac:chgData name="Aurelien Domont" userId="6da7715ce44349b3" providerId="LiveId" clId="{8E2F06EB-BABF-4502-A8C6-B9F342B7D723}" dt="2023-11-02T04:35:25.158" v="1102"/>
          <ac:spMkLst>
            <pc:docMk/>
            <pc:sldMk cId="3661748107" sldId="2577"/>
            <ac:spMk id="63" creationId="{FEBC438A-0370-0E8B-8E4D-5309B0ABCE23}"/>
          </ac:spMkLst>
        </pc:spChg>
        <pc:spChg chg="add del mod modVis">
          <ac:chgData name="Aurelien Domont" userId="6da7715ce44349b3" providerId="LiveId" clId="{8E2F06EB-BABF-4502-A8C6-B9F342B7D723}" dt="2023-11-02T04:35:27.231" v="1131"/>
          <ac:spMkLst>
            <pc:docMk/>
            <pc:sldMk cId="3661748107" sldId="2577"/>
            <ac:spMk id="64" creationId="{0B83BE67-CAFE-1155-1A24-1FA209E97567}"/>
          </ac:spMkLst>
        </pc:spChg>
        <pc:spChg chg="add del mod modVis">
          <ac:chgData name="Aurelien Domont" userId="6da7715ce44349b3" providerId="LiveId" clId="{8E2F06EB-BABF-4502-A8C6-B9F342B7D723}" dt="2023-11-02T04:35:28.503" v="1163"/>
          <ac:spMkLst>
            <pc:docMk/>
            <pc:sldMk cId="3661748107" sldId="2577"/>
            <ac:spMk id="65" creationId="{B66189B4-EEC9-1AB0-298B-079B225A3D63}"/>
          </ac:spMkLst>
        </pc:spChg>
        <pc:spChg chg="add del mod modVis">
          <ac:chgData name="Aurelien Domont" userId="6da7715ce44349b3" providerId="LiveId" clId="{8E2F06EB-BABF-4502-A8C6-B9F342B7D723}" dt="2023-11-02T04:35:31.849" v="1201"/>
          <ac:spMkLst>
            <pc:docMk/>
            <pc:sldMk cId="3661748107" sldId="2577"/>
            <ac:spMk id="66" creationId="{92A69759-037F-7DD2-E25A-F5BC761DB093}"/>
          </ac:spMkLst>
        </pc:spChg>
        <pc:spChg chg="add mod">
          <ac:chgData name="Aurelien Domont" userId="6da7715ce44349b3" providerId="LiveId" clId="{8E2F06EB-BABF-4502-A8C6-B9F342B7D723}" dt="2023-11-02T04:37:56.563" v="1235" actId="207"/>
          <ac:spMkLst>
            <pc:docMk/>
            <pc:sldMk cId="3661748107" sldId="2577"/>
            <ac:spMk id="67" creationId="{2CFCABEF-938A-8FF7-ED67-E7080455C41A}"/>
          </ac:spMkLst>
        </pc:spChg>
        <pc:spChg chg="add mod">
          <ac:chgData name="Aurelien Domont" userId="6da7715ce44349b3" providerId="LiveId" clId="{8E2F06EB-BABF-4502-A8C6-B9F342B7D723}" dt="2023-11-02T04:37:48.557" v="1234" actId="207"/>
          <ac:spMkLst>
            <pc:docMk/>
            <pc:sldMk cId="3661748107" sldId="2577"/>
            <ac:spMk id="68" creationId="{522BD47E-2652-004F-1434-E0DF3DE46CD2}"/>
          </ac:spMkLst>
        </pc:spChg>
        <pc:spChg chg="add mod">
          <ac:chgData name="Aurelien Domont" userId="6da7715ce44349b3" providerId="LiveId" clId="{8E2F06EB-BABF-4502-A8C6-B9F342B7D723}" dt="2023-11-02T04:37:31.140" v="1232" actId="20577"/>
          <ac:spMkLst>
            <pc:docMk/>
            <pc:sldMk cId="3661748107" sldId="2577"/>
            <ac:spMk id="69" creationId="{DCDF4893-A2C9-02D8-C900-31522D015638}"/>
          </ac:spMkLst>
        </pc:spChg>
        <pc:spChg chg="add mod">
          <ac:chgData name="Aurelien Domont" userId="6da7715ce44349b3" providerId="LiveId" clId="{8E2F06EB-BABF-4502-A8C6-B9F342B7D723}" dt="2023-11-02T04:37:10.450" v="1205"/>
          <ac:spMkLst>
            <pc:docMk/>
            <pc:sldMk cId="3661748107" sldId="2577"/>
            <ac:spMk id="70" creationId="{2C695344-2149-5DD3-8848-539EBF940E8D}"/>
          </ac:spMkLst>
        </pc:spChg>
        <pc:spChg chg="add mod">
          <ac:chgData name="Aurelien Domont" userId="6da7715ce44349b3" providerId="LiveId" clId="{8E2F06EB-BABF-4502-A8C6-B9F342B7D723}" dt="2023-11-02T04:39:11.640" v="1248" actId="207"/>
          <ac:spMkLst>
            <pc:docMk/>
            <pc:sldMk cId="3661748107" sldId="2577"/>
            <ac:spMk id="71" creationId="{6B549AAB-239A-0F19-F174-3CB58BB37C7C}"/>
          </ac:spMkLst>
        </pc:spChg>
        <pc:spChg chg="add mod">
          <ac:chgData name="Aurelien Domont" userId="6da7715ce44349b3" providerId="LiveId" clId="{8E2F06EB-BABF-4502-A8C6-B9F342B7D723}" dt="2023-11-02T04:39:15.990" v="1249" actId="571"/>
          <ac:spMkLst>
            <pc:docMk/>
            <pc:sldMk cId="3661748107" sldId="2577"/>
            <ac:spMk id="72" creationId="{326F16DF-2091-3830-03C0-F52AC5499978}"/>
          </ac:spMkLst>
        </pc:spChg>
        <pc:spChg chg="add mod">
          <ac:chgData name="Aurelien Domont" userId="6da7715ce44349b3" providerId="LiveId" clId="{8E2F06EB-BABF-4502-A8C6-B9F342B7D723}" dt="2023-11-02T04:39:25.507" v="1255" actId="1038"/>
          <ac:spMkLst>
            <pc:docMk/>
            <pc:sldMk cId="3661748107" sldId="2577"/>
            <ac:spMk id="73" creationId="{12AEA54D-6E62-53B8-105F-9D584805EA83}"/>
          </ac:spMkLst>
        </pc:spChg>
        <pc:spChg chg="add mod">
          <ac:chgData name="Aurelien Domont" userId="6da7715ce44349b3" providerId="LiveId" clId="{8E2F06EB-BABF-4502-A8C6-B9F342B7D723}" dt="2023-11-02T04:39:29.871" v="1257" actId="207"/>
          <ac:spMkLst>
            <pc:docMk/>
            <pc:sldMk cId="3661748107" sldId="2577"/>
            <ac:spMk id="74" creationId="{10041E72-FDA6-7F58-4EDB-8466AF344A3D}"/>
          </ac:spMkLst>
        </pc:spChg>
        <pc:spChg chg="add mod">
          <ac:chgData name="Aurelien Domont" userId="6da7715ce44349b3" providerId="LiveId" clId="{8E2F06EB-BABF-4502-A8C6-B9F342B7D723}" dt="2023-11-02T04:39:33.436" v="1259" actId="207"/>
          <ac:spMkLst>
            <pc:docMk/>
            <pc:sldMk cId="3661748107" sldId="2577"/>
            <ac:spMk id="75" creationId="{8F17E18F-8F6E-C9E1-4639-A09DCBCBF20D}"/>
          </ac:spMkLst>
        </pc:spChg>
        <pc:spChg chg="add mod">
          <ac:chgData name="Aurelien Domont" userId="6da7715ce44349b3" providerId="LiveId" clId="{8E2F06EB-BABF-4502-A8C6-B9F342B7D723}" dt="2023-11-02T04:39:38.994" v="1261" actId="207"/>
          <ac:spMkLst>
            <pc:docMk/>
            <pc:sldMk cId="3661748107" sldId="2577"/>
            <ac:spMk id="76" creationId="{A7564F54-3813-6C5C-8AD0-360B48CD4B62}"/>
          </ac:spMkLst>
        </pc:spChg>
        <pc:spChg chg="add mod">
          <ac:chgData name="Aurelien Domont" userId="6da7715ce44349b3" providerId="LiveId" clId="{8E2F06EB-BABF-4502-A8C6-B9F342B7D723}" dt="2023-11-02T04:39:38.994" v="1261" actId="207"/>
          <ac:spMkLst>
            <pc:docMk/>
            <pc:sldMk cId="3661748107" sldId="2577"/>
            <ac:spMk id="77" creationId="{DC174FD1-4301-88B5-AE83-C862A8EA7CD2}"/>
          </ac:spMkLst>
        </pc:spChg>
        <pc:spChg chg="add mod">
          <ac:chgData name="Aurelien Domont" userId="6da7715ce44349b3" providerId="LiveId" clId="{8E2F06EB-BABF-4502-A8C6-B9F342B7D723}" dt="2023-11-02T04:39:55.387" v="1264" actId="1076"/>
          <ac:spMkLst>
            <pc:docMk/>
            <pc:sldMk cId="3661748107" sldId="2577"/>
            <ac:spMk id="78" creationId="{C81FD7C2-07D0-F22C-6713-1136A228106A}"/>
          </ac:spMkLst>
        </pc:spChg>
        <pc:graphicFrameChg chg="add mod ord modVis replST">
          <ac:chgData name="Aurelien Domont" userId="6da7715ce44349b3" providerId="LiveId" clId="{8E2F06EB-BABF-4502-A8C6-B9F342B7D723}" dt="2023-11-02T04:35:31.865" v="1203"/>
          <ac:graphicFrameMkLst>
            <pc:docMk/>
            <pc:sldMk cId="3661748107" sldId="2577"/>
            <ac:graphicFrameMk id="55" creationId="{0DA0BE9D-714E-32FD-0F0B-44839ED290E5}"/>
          </ac:graphicFrameMkLst>
        </pc:graphicFrameChg>
        <pc:cxnChg chg="add mod">
          <ac:chgData name="Aurelien Domont" userId="6da7715ce44349b3" providerId="LiveId" clId="{8E2F06EB-BABF-4502-A8C6-B9F342B7D723}" dt="2023-11-02T04:34:50.191" v="768"/>
          <ac:cxnSpMkLst>
            <pc:docMk/>
            <pc:sldMk cId="3661748107" sldId="2577"/>
            <ac:cxnSpMk id="15" creationId="{767DA679-FE79-8EF5-99AD-5C8FF3C27B24}"/>
          </ac:cxnSpMkLst>
        </pc:cxnChg>
        <pc:cxnChg chg="add mod">
          <ac:chgData name="Aurelien Domont" userId="6da7715ce44349b3" providerId="LiveId" clId="{8E2F06EB-BABF-4502-A8C6-B9F342B7D723}" dt="2023-11-02T04:34:50.191" v="768"/>
          <ac:cxnSpMkLst>
            <pc:docMk/>
            <pc:sldMk cId="3661748107" sldId="2577"/>
            <ac:cxnSpMk id="16" creationId="{7C12864F-93D4-932E-2FE6-BFED0D69608F}"/>
          </ac:cxnSpMkLst>
        </pc:cxnChg>
        <pc:cxnChg chg="add mod">
          <ac:chgData name="Aurelien Domont" userId="6da7715ce44349b3" providerId="LiveId" clId="{8E2F06EB-BABF-4502-A8C6-B9F342B7D723}" dt="2023-11-02T04:34:50.191" v="768"/>
          <ac:cxnSpMkLst>
            <pc:docMk/>
            <pc:sldMk cId="3661748107" sldId="2577"/>
            <ac:cxnSpMk id="17" creationId="{EA078534-BC09-C65A-333A-6725FD63598D}"/>
          </ac:cxnSpMkLst>
        </pc:cxnChg>
      </pc:sldChg>
      <pc:sldChg chg="modSp add mod">
        <pc:chgData name="Aurelien Domont" userId="6da7715ce44349b3" providerId="LiveId" clId="{8E2F06EB-BABF-4502-A8C6-B9F342B7D723}" dt="2023-11-02T05:09:45.753" v="1451" actId="207"/>
        <pc:sldMkLst>
          <pc:docMk/>
          <pc:sldMk cId="2289592772" sldId="2578"/>
        </pc:sldMkLst>
        <pc:spChg chg="mod">
          <ac:chgData name="Aurelien Domont" userId="6da7715ce44349b3" providerId="LiveId" clId="{8E2F06EB-BABF-4502-A8C6-B9F342B7D723}" dt="2023-11-02T05:09:45.753" v="1451" actId="207"/>
          <ac:spMkLst>
            <pc:docMk/>
            <pc:sldMk cId="2289592772" sldId="2578"/>
            <ac:spMk id="5" creationId="{6E3A841F-4AA9-EAB6-E496-B82E43DDAFD2}"/>
          </ac:spMkLst>
        </pc:spChg>
      </pc:sldChg>
      <pc:sldChg chg="delSp modSp add del mod">
        <pc:chgData name="Aurelien Domont" userId="6da7715ce44349b3" providerId="LiveId" clId="{8E2F06EB-BABF-4502-A8C6-B9F342B7D723}" dt="2023-11-02T04:41:46.631" v="1288" actId="47"/>
        <pc:sldMkLst>
          <pc:docMk/>
          <pc:sldMk cId="1140392928" sldId="2579"/>
        </pc:sldMkLst>
        <pc:spChg chg="del">
          <ac:chgData name="Aurelien Domont" userId="6da7715ce44349b3" providerId="LiveId" clId="{8E2F06EB-BABF-4502-A8C6-B9F342B7D723}" dt="2023-11-02T04:40:54.652" v="1287" actId="478"/>
          <ac:spMkLst>
            <pc:docMk/>
            <pc:sldMk cId="1140392928" sldId="2579"/>
            <ac:spMk id="5" creationId="{A072F3C9-C766-CA1F-B48D-93699CBF0C38}"/>
          </ac:spMkLst>
        </pc:spChg>
        <pc:spChg chg="del">
          <ac:chgData name="Aurelien Domont" userId="6da7715ce44349b3" providerId="LiveId" clId="{8E2F06EB-BABF-4502-A8C6-B9F342B7D723}" dt="2023-11-02T04:40:54.652" v="1287" actId="478"/>
          <ac:spMkLst>
            <pc:docMk/>
            <pc:sldMk cId="1140392928" sldId="2579"/>
            <ac:spMk id="8" creationId="{DC5F87C3-954B-AAFC-3B18-BD851AB94A00}"/>
          </ac:spMkLst>
        </pc:spChg>
        <pc:spChg chg="del">
          <ac:chgData name="Aurelien Domont" userId="6da7715ce44349b3" providerId="LiveId" clId="{8E2F06EB-BABF-4502-A8C6-B9F342B7D723}" dt="2023-11-02T04:40:54.652" v="1287" actId="478"/>
          <ac:spMkLst>
            <pc:docMk/>
            <pc:sldMk cId="1140392928" sldId="2579"/>
            <ac:spMk id="10" creationId="{F2784644-811C-134C-284C-0E409EFD40B9}"/>
          </ac:spMkLst>
        </pc:spChg>
        <pc:spChg chg="del">
          <ac:chgData name="Aurelien Domont" userId="6da7715ce44349b3" providerId="LiveId" clId="{8E2F06EB-BABF-4502-A8C6-B9F342B7D723}" dt="2023-11-02T04:40:54.652" v="1287" actId="478"/>
          <ac:spMkLst>
            <pc:docMk/>
            <pc:sldMk cId="1140392928" sldId="2579"/>
            <ac:spMk id="16" creationId="{1B914D9B-5CF6-DAEE-1C62-E4718F0968CD}"/>
          </ac:spMkLst>
        </pc:spChg>
        <pc:spChg chg="del">
          <ac:chgData name="Aurelien Domont" userId="6da7715ce44349b3" providerId="LiveId" clId="{8E2F06EB-BABF-4502-A8C6-B9F342B7D723}" dt="2023-11-02T04:40:54.652" v="1287" actId="478"/>
          <ac:spMkLst>
            <pc:docMk/>
            <pc:sldMk cId="1140392928" sldId="2579"/>
            <ac:spMk id="17" creationId="{23DDC05F-B33F-2ABA-2A7D-F5E2387FCD2E}"/>
          </ac:spMkLst>
        </pc:spChg>
        <pc:spChg chg="del">
          <ac:chgData name="Aurelien Domont" userId="6da7715ce44349b3" providerId="LiveId" clId="{8E2F06EB-BABF-4502-A8C6-B9F342B7D723}" dt="2023-11-02T04:40:54.652" v="1287" actId="478"/>
          <ac:spMkLst>
            <pc:docMk/>
            <pc:sldMk cId="1140392928" sldId="2579"/>
            <ac:spMk id="18" creationId="{FC26B396-8903-6592-38B3-AAA2217E2EF0}"/>
          </ac:spMkLst>
        </pc:spChg>
        <pc:spChg chg="mod">
          <ac:chgData name="Aurelien Domont" userId="6da7715ce44349b3" providerId="LiveId" clId="{8E2F06EB-BABF-4502-A8C6-B9F342B7D723}" dt="2023-11-02T04:40:52.122" v="1286" actId="20577"/>
          <ac:spMkLst>
            <pc:docMk/>
            <pc:sldMk cId="1140392928" sldId="2579"/>
            <ac:spMk id="25" creationId="{3FC112ED-67F2-A835-E5E8-34BE1FE8E8A3}"/>
          </ac:spMkLst>
        </pc:spChg>
        <pc:cxnChg chg="del">
          <ac:chgData name="Aurelien Domont" userId="6da7715ce44349b3" providerId="LiveId" clId="{8E2F06EB-BABF-4502-A8C6-B9F342B7D723}" dt="2023-11-02T04:40:54.652" v="1287" actId="478"/>
          <ac:cxnSpMkLst>
            <pc:docMk/>
            <pc:sldMk cId="1140392928" sldId="2579"/>
            <ac:cxnSpMk id="14" creationId="{7EBA589C-06E7-5F1D-3BF8-06EDB2BBEB50}"/>
          </ac:cxnSpMkLst>
        </pc:cxnChg>
        <pc:cxnChg chg="del">
          <ac:chgData name="Aurelien Domont" userId="6da7715ce44349b3" providerId="LiveId" clId="{8E2F06EB-BABF-4502-A8C6-B9F342B7D723}" dt="2023-11-02T04:40:54.652" v="1287" actId="478"/>
          <ac:cxnSpMkLst>
            <pc:docMk/>
            <pc:sldMk cId="1140392928" sldId="2579"/>
            <ac:cxnSpMk id="15" creationId="{D96CED47-2E3E-43DB-1DD4-70C0AC1B3B72}"/>
          </ac:cxnSpMkLst>
        </pc:cxnChg>
      </pc:sldChg>
      <pc:sldChg chg="addSp delSp modSp add mod">
        <pc:chgData name="Aurelien Domont" userId="6da7715ce44349b3" providerId="LiveId" clId="{8E2F06EB-BABF-4502-A8C6-B9F342B7D723}" dt="2023-11-02T05:08:59.227" v="1450" actId="20577"/>
        <pc:sldMkLst>
          <pc:docMk/>
          <pc:sldMk cId="2798016024" sldId="2579"/>
        </pc:sldMkLst>
        <pc:spChg chg="mod">
          <ac:chgData name="Aurelien Domont" userId="6da7715ce44349b3" providerId="LiveId" clId="{8E2F06EB-BABF-4502-A8C6-B9F342B7D723}" dt="2023-11-02T04:42:46.465" v="1318" actId="120"/>
          <ac:spMkLst>
            <pc:docMk/>
            <pc:sldMk cId="2798016024" sldId="2579"/>
            <ac:spMk id="5" creationId="{A072F3C9-C766-CA1F-B48D-93699CBF0C38}"/>
          </ac:spMkLst>
        </pc:spChg>
        <pc:spChg chg="add del mod">
          <ac:chgData name="Aurelien Domont" userId="6da7715ce44349b3" providerId="LiveId" clId="{8E2F06EB-BABF-4502-A8C6-B9F342B7D723}" dt="2023-11-02T04:42:42.993" v="1317" actId="478"/>
          <ac:spMkLst>
            <pc:docMk/>
            <pc:sldMk cId="2798016024" sldId="2579"/>
            <ac:spMk id="7" creationId="{65DCF726-8BB2-57EA-EB3E-3BE8BD38840B}"/>
          </ac:spMkLst>
        </pc:spChg>
        <pc:spChg chg="mod">
          <ac:chgData name="Aurelien Domont" userId="6da7715ce44349b3" providerId="LiveId" clId="{8E2F06EB-BABF-4502-A8C6-B9F342B7D723}" dt="2023-11-02T04:55:00.053" v="1434" actId="20577"/>
          <ac:spMkLst>
            <pc:docMk/>
            <pc:sldMk cId="2798016024" sldId="2579"/>
            <ac:spMk id="8" creationId="{DC5F87C3-954B-AAFC-3B18-BD851AB94A00}"/>
          </ac:spMkLst>
        </pc:spChg>
        <pc:spChg chg="add del mod">
          <ac:chgData name="Aurelien Domont" userId="6da7715ce44349b3" providerId="LiveId" clId="{8E2F06EB-BABF-4502-A8C6-B9F342B7D723}" dt="2023-11-02T04:42:42.993" v="1317" actId="478"/>
          <ac:spMkLst>
            <pc:docMk/>
            <pc:sldMk cId="2798016024" sldId="2579"/>
            <ac:spMk id="9" creationId="{91E2A980-0678-84BC-AAFF-ADA97D09F476}"/>
          </ac:spMkLst>
        </pc:spChg>
        <pc:spChg chg="mod">
          <ac:chgData name="Aurelien Domont" userId="6da7715ce44349b3" providerId="LiveId" clId="{8E2F06EB-BABF-4502-A8C6-B9F342B7D723}" dt="2023-11-02T04:42:46.465" v="1318" actId="120"/>
          <ac:spMkLst>
            <pc:docMk/>
            <pc:sldMk cId="2798016024" sldId="2579"/>
            <ac:spMk id="10" creationId="{F2784644-811C-134C-284C-0E409EFD40B9}"/>
          </ac:spMkLst>
        </pc:spChg>
        <pc:spChg chg="add del mod">
          <ac:chgData name="Aurelien Domont" userId="6da7715ce44349b3" providerId="LiveId" clId="{8E2F06EB-BABF-4502-A8C6-B9F342B7D723}" dt="2023-11-02T04:42:42.993" v="1317" actId="478"/>
          <ac:spMkLst>
            <pc:docMk/>
            <pc:sldMk cId="2798016024" sldId="2579"/>
            <ac:spMk id="11" creationId="{CA2DF5CD-521E-B5F0-DAE5-61A2D575C387}"/>
          </ac:spMkLst>
        </pc:spChg>
        <pc:spChg chg="mod">
          <ac:chgData name="Aurelien Domont" userId="6da7715ce44349b3" providerId="LiveId" clId="{8E2F06EB-BABF-4502-A8C6-B9F342B7D723}" dt="2023-11-02T05:08:51.755" v="1448" actId="20577"/>
          <ac:spMkLst>
            <pc:docMk/>
            <pc:sldMk cId="2798016024" sldId="2579"/>
            <ac:spMk id="16" creationId="{1B914D9B-5CF6-DAEE-1C62-E4718F0968CD}"/>
          </ac:spMkLst>
        </pc:spChg>
        <pc:spChg chg="mod">
          <ac:chgData name="Aurelien Domont" userId="6da7715ce44349b3" providerId="LiveId" clId="{8E2F06EB-BABF-4502-A8C6-B9F342B7D723}" dt="2023-11-02T04:54:50.854" v="1424" actId="20577"/>
          <ac:spMkLst>
            <pc:docMk/>
            <pc:sldMk cId="2798016024" sldId="2579"/>
            <ac:spMk id="17" creationId="{23DDC05F-B33F-2ABA-2A7D-F5E2387FCD2E}"/>
          </ac:spMkLst>
        </pc:spChg>
        <pc:spChg chg="mod">
          <ac:chgData name="Aurelien Domont" userId="6da7715ce44349b3" providerId="LiveId" clId="{8E2F06EB-BABF-4502-A8C6-B9F342B7D723}" dt="2023-11-02T05:08:59.227" v="1450" actId="20577"/>
          <ac:spMkLst>
            <pc:docMk/>
            <pc:sldMk cId="2798016024" sldId="2579"/>
            <ac:spMk id="18" creationId="{FC26B396-8903-6592-38B3-AAA2217E2EF0}"/>
          </ac:spMkLst>
        </pc:spChg>
        <pc:spChg chg="mod">
          <ac:chgData name="Aurelien Domont" userId="6da7715ce44349b3" providerId="LiveId" clId="{8E2F06EB-BABF-4502-A8C6-B9F342B7D723}" dt="2023-11-02T04:41:56.461" v="1308" actId="20577"/>
          <ac:spMkLst>
            <pc:docMk/>
            <pc:sldMk cId="2798016024" sldId="2579"/>
            <ac:spMk id="25" creationId="{3FC112ED-67F2-A835-E5E8-34BE1FE8E8A3}"/>
          </ac:spMkLst>
        </pc:spChg>
      </pc:sldChg>
      <pc:sldChg chg="add del">
        <pc:chgData name="Aurelien Domont" userId="6da7715ce44349b3" providerId="LiveId" clId="{8E2F06EB-BABF-4502-A8C6-B9F342B7D723}" dt="2023-11-02T04:42:13.012" v="1310"/>
        <pc:sldMkLst>
          <pc:docMk/>
          <pc:sldMk cId="2160505467" sldId="2580"/>
        </pc:sldMkLst>
      </pc:sldChg>
      <pc:sldChg chg="modSp add mod">
        <pc:chgData name="Aurelien Domont" userId="6da7715ce44349b3" providerId="LiveId" clId="{8E2F06EB-BABF-4502-A8C6-B9F342B7D723}" dt="2023-11-02T04:50:42.979" v="1380" actId="20577"/>
        <pc:sldMkLst>
          <pc:docMk/>
          <pc:sldMk cId="3888118859" sldId="2580"/>
        </pc:sldMkLst>
        <pc:spChg chg="mod">
          <ac:chgData name="Aurelien Domont" userId="6da7715ce44349b3" providerId="LiveId" clId="{8E2F06EB-BABF-4502-A8C6-B9F342B7D723}" dt="2023-11-02T04:49:19.879" v="1369" actId="20577"/>
          <ac:spMkLst>
            <pc:docMk/>
            <pc:sldMk cId="3888118859" sldId="2580"/>
            <ac:spMk id="11" creationId="{68A4196C-3265-C4BB-25FF-197F4FD03D5B}"/>
          </ac:spMkLst>
        </pc:spChg>
        <pc:spChg chg="mod">
          <ac:chgData name="Aurelien Domont" userId="6da7715ce44349b3" providerId="LiveId" clId="{8E2F06EB-BABF-4502-A8C6-B9F342B7D723}" dt="2023-11-02T04:46:00.538" v="1335" actId="20577"/>
          <ac:spMkLst>
            <pc:docMk/>
            <pc:sldMk cId="3888118859" sldId="2580"/>
            <ac:spMk id="13" creationId="{18B8B2D7-D17C-7761-D385-C6B59F3B469F}"/>
          </ac:spMkLst>
        </pc:spChg>
        <pc:spChg chg="mod">
          <ac:chgData name="Aurelien Domont" userId="6da7715ce44349b3" providerId="LiveId" clId="{8E2F06EB-BABF-4502-A8C6-B9F342B7D723}" dt="2023-11-02T04:50:24.393" v="1378" actId="20577"/>
          <ac:spMkLst>
            <pc:docMk/>
            <pc:sldMk cId="3888118859" sldId="2580"/>
            <ac:spMk id="21" creationId="{CD7FE249-C1D9-B98E-927D-7E2EEF2D5D63}"/>
          </ac:spMkLst>
        </pc:spChg>
        <pc:spChg chg="mod">
          <ac:chgData name="Aurelien Domont" userId="6da7715ce44349b3" providerId="LiveId" clId="{8E2F06EB-BABF-4502-A8C6-B9F342B7D723}" dt="2023-11-02T04:49:59.872" v="1375" actId="20577"/>
          <ac:spMkLst>
            <pc:docMk/>
            <pc:sldMk cId="3888118859" sldId="2580"/>
            <ac:spMk id="22" creationId="{6E0B175F-B5DA-73D1-3022-D9A7785C9D95}"/>
          </ac:spMkLst>
        </pc:spChg>
        <pc:spChg chg="mod">
          <ac:chgData name="Aurelien Domont" userId="6da7715ce44349b3" providerId="LiveId" clId="{8E2F06EB-BABF-4502-A8C6-B9F342B7D723}" dt="2023-11-02T04:50:42.979" v="1380" actId="20577"/>
          <ac:spMkLst>
            <pc:docMk/>
            <pc:sldMk cId="3888118859" sldId="2580"/>
            <ac:spMk id="23" creationId="{99F86642-F40A-8AE7-7413-C09EE558FE24}"/>
          </ac:spMkLst>
        </pc:spChg>
        <pc:spChg chg="mod">
          <ac:chgData name="Aurelien Domont" userId="6da7715ce44349b3" providerId="LiveId" clId="{8E2F06EB-BABF-4502-A8C6-B9F342B7D723}" dt="2023-11-02T04:45:55.426" v="1325" actId="20577"/>
          <ac:spMkLst>
            <pc:docMk/>
            <pc:sldMk cId="3888118859" sldId="2580"/>
            <ac:spMk id="25" creationId="{3FC112ED-67F2-A835-E5E8-34BE1FE8E8A3}"/>
          </ac:spMkLst>
        </pc:spChg>
      </pc:sldChg>
      <pc:sldChg chg="addSp delSp modSp add mod">
        <pc:chgData name="Aurelien Domont" userId="6da7715ce44349b3" providerId="LiveId" clId="{8E2F06EB-BABF-4502-A8C6-B9F342B7D723}" dt="2023-11-02T05:12:06.206" v="1786" actId="1036"/>
        <pc:sldMkLst>
          <pc:docMk/>
          <pc:sldMk cId="3709114663" sldId="2581"/>
        </pc:sldMkLst>
        <pc:spChg chg="mod">
          <ac:chgData name="Aurelien Domont" userId="6da7715ce44349b3" providerId="LiveId" clId="{8E2F06EB-BABF-4502-A8C6-B9F342B7D723}" dt="2023-11-02T05:11:32.655" v="1724" actId="948"/>
          <ac:spMkLst>
            <pc:docMk/>
            <pc:sldMk cId="3709114663" sldId="2581"/>
            <ac:spMk id="2" creationId="{1AA45297-01DD-7BAA-BC2B-C1A071177C62}"/>
          </ac:spMkLst>
        </pc:spChg>
        <pc:spChg chg="add del mod modVis">
          <ac:chgData name="Aurelien Domont" userId="6da7715ce44349b3" providerId="LiveId" clId="{8E2F06EB-BABF-4502-A8C6-B9F342B7D723}" dt="2023-11-02T05:11:14.063" v="1485"/>
          <ac:spMkLst>
            <pc:docMk/>
            <pc:sldMk cId="3709114663" sldId="2581"/>
            <ac:spMk id="5" creationId="{6F2A26FD-BB8B-0426-7B7A-9587D24BABDD}"/>
          </ac:spMkLst>
        </pc:spChg>
        <pc:spChg chg="add del mod modVis">
          <ac:chgData name="Aurelien Domont" userId="6da7715ce44349b3" providerId="LiveId" clId="{8E2F06EB-BABF-4502-A8C6-B9F342B7D723}" dt="2023-11-02T05:11:15.130" v="1516"/>
          <ac:spMkLst>
            <pc:docMk/>
            <pc:sldMk cId="3709114663" sldId="2581"/>
            <ac:spMk id="8" creationId="{CAABD05E-BCB9-EB44-E39F-67CD79E646DD}"/>
          </ac:spMkLst>
        </pc:spChg>
        <pc:spChg chg="add del mod modVis">
          <ac:chgData name="Aurelien Domont" userId="6da7715ce44349b3" providerId="LiveId" clId="{8E2F06EB-BABF-4502-A8C6-B9F342B7D723}" dt="2023-11-02T05:11:16.621" v="1547"/>
          <ac:spMkLst>
            <pc:docMk/>
            <pc:sldMk cId="3709114663" sldId="2581"/>
            <ac:spMk id="10" creationId="{CF657F3A-0EBC-14E0-EB72-00D9B81F45E5}"/>
          </ac:spMkLst>
        </pc:spChg>
        <pc:spChg chg="add del mod modVis">
          <ac:chgData name="Aurelien Domont" userId="6da7715ce44349b3" providerId="LiveId" clId="{8E2F06EB-BABF-4502-A8C6-B9F342B7D723}" dt="2023-11-02T05:11:18.365" v="1581"/>
          <ac:spMkLst>
            <pc:docMk/>
            <pc:sldMk cId="3709114663" sldId="2581"/>
            <ac:spMk id="14" creationId="{0770BF60-7C4C-4A45-4E90-A4D255C671C2}"/>
          </ac:spMkLst>
        </pc:spChg>
        <pc:spChg chg="add del mod modVis">
          <ac:chgData name="Aurelien Domont" userId="6da7715ce44349b3" providerId="LiveId" clId="{8E2F06EB-BABF-4502-A8C6-B9F342B7D723}" dt="2023-11-02T05:11:19.258" v="1613"/>
          <ac:spMkLst>
            <pc:docMk/>
            <pc:sldMk cId="3709114663" sldId="2581"/>
            <ac:spMk id="15" creationId="{D49BF2FB-84F9-47CA-4ECC-A50CEBA3B4C2}"/>
          </ac:spMkLst>
        </pc:spChg>
        <pc:spChg chg="add del mod modVis">
          <ac:chgData name="Aurelien Domont" userId="6da7715ce44349b3" providerId="LiveId" clId="{8E2F06EB-BABF-4502-A8C6-B9F342B7D723}" dt="2023-11-02T05:11:21.069" v="1645"/>
          <ac:spMkLst>
            <pc:docMk/>
            <pc:sldMk cId="3709114663" sldId="2581"/>
            <ac:spMk id="16" creationId="{BBF81734-A90A-2BC9-FA10-FE858CAEEC10}"/>
          </ac:spMkLst>
        </pc:spChg>
        <pc:spChg chg="add del mod modVis">
          <ac:chgData name="Aurelien Domont" userId="6da7715ce44349b3" providerId="LiveId" clId="{8E2F06EB-BABF-4502-A8C6-B9F342B7D723}" dt="2023-11-02T05:11:22.839" v="1678"/>
          <ac:spMkLst>
            <pc:docMk/>
            <pc:sldMk cId="3709114663" sldId="2581"/>
            <ac:spMk id="17" creationId="{3ED9305B-DE68-7A1B-9D38-FFA4FFDDE21C}"/>
          </ac:spMkLst>
        </pc:spChg>
        <pc:spChg chg="add del mod modVis">
          <ac:chgData name="Aurelien Domont" userId="6da7715ce44349b3" providerId="LiveId" clId="{8E2F06EB-BABF-4502-A8C6-B9F342B7D723}" dt="2023-11-02T05:11:24.991" v="1711"/>
          <ac:spMkLst>
            <pc:docMk/>
            <pc:sldMk cId="3709114663" sldId="2581"/>
            <ac:spMk id="18" creationId="{4A8C2808-FB71-003F-14BF-2AEAE047535E}"/>
          </ac:spMkLst>
        </pc:spChg>
        <pc:spChg chg="add del mod modVis">
          <ac:chgData name="Aurelien Domont" userId="6da7715ce44349b3" providerId="LiveId" clId="{8E2F06EB-BABF-4502-A8C6-B9F342B7D723}" dt="2023-11-02T05:11:32.693" v="1748"/>
          <ac:spMkLst>
            <pc:docMk/>
            <pc:sldMk cId="3709114663" sldId="2581"/>
            <ac:spMk id="19" creationId="{48465D7B-0618-2E07-91A0-B8C92A3A610C}"/>
          </ac:spMkLst>
        </pc:spChg>
        <pc:spChg chg="add mod">
          <ac:chgData name="Aurelien Domont" userId="6da7715ce44349b3" providerId="LiveId" clId="{8E2F06EB-BABF-4502-A8C6-B9F342B7D723}" dt="2023-11-02T05:12:06.206" v="1786" actId="1036"/>
          <ac:spMkLst>
            <pc:docMk/>
            <pc:sldMk cId="3709114663" sldId="2581"/>
            <ac:spMk id="20" creationId="{C3339BBC-E5A9-CEBF-B27A-55700D832CBF}"/>
          </ac:spMkLst>
        </pc:spChg>
        <pc:spChg chg="mod">
          <ac:chgData name="Aurelien Domont" userId="6da7715ce44349b3" providerId="LiveId" clId="{8E2F06EB-BABF-4502-A8C6-B9F342B7D723}" dt="2023-11-02T05:11:36.001" v="1751" actId="207"/>
          <ac:spMkLst>
            <pc:docMk/>
            <pc:sldMk cId="3709114663" sldId="2581"/>
            <ac:spMk id="21" creationId="{CD7FE249-C1D9-B98E-927D-7E2EEF2D5D63}"/>
          </ac:spMkLst>
        </pc:spChg>
        <pc:spChg chg="mod">
          <ac:chgData name="Aurelien Domont" userId="6da7715ce44349b3" providerId="LiveId" clId="{8E2F06EB-BABF-4502-A8C6-B9F342B7D723}" dt="2023-11-02T05:11:40.412" v="1752" actId="207"/>
          <ac:spMkLst>
            <pc:docMk/>
            <pc:sldMk cId="3709114663" sldId="2581"/>
            <ac:spMk id="22" creationId="{6E0B175F-B5DA-73D1-3022-D9A7785C9D95}"/>
          </ac:spMkLst>
        </pc:spChg>
        <pc:spChg chg="mod">
          <ac:chgData name="Aurelien Domont" userId="6da7715ce44349b3" providerId="LiveId" clId="{8E2F06EB-BABF-4502-A8C6-B9F342B7D723}" dt="2023-11-02T05:11:43.282" v="1753" actId="207"/>
          <ac:spMkLst>
            <pc:docMk/>
            <pc:sldMk cId="3709114663" sldId="2581"/>
            <ac:spMk id="23" creationId="{99F86642-F40A-8AE7-7413-C09EE558FE24}"/>
          </ac:spMkLst>
        </pc:spChg>
        <pc:graphicFrameChg chg="mod">
          <ac:chgData name="Aurelien Domont" userId="6da7715ce44349b3" providerId="LiveId" clId="{8E2F06EB-BABF-4502-A8C6-B9F342B7D723}" dt="2023-11-02T05:11:32.693" v="1750"/>
          <ac:graphicFrameMkLst>
            <pc:docMk/>
            <pc:sldMk cId="3709114663" sldId="2581"/>
            <ac:graphicFrameMk id="6" creationId="{CF81000D-C6FE-7066-A8C3-543AC9C1F4A6}"/>
          </ac:graphicFrameMkLst>
        </pc:graphicFrameChg>
      </pc:sldChg>
      <pc:sldChg chg="add del">
        <pc:chgData name="Aurelien Domont" userId="6da7715ce44349b3" providerId="LiveId" clId="{8E2F06EB-BABF-4502-A8C6-B9F342B7D723}" dt="2023-11-02T05:14:01.695" v="1816" actId="47"/>
        <pc:sldMkLst>
          <pc:docMk/>
          <pc:sldMk cId="1671886255" sldId="2582"/>
        </pc:sldMkLst>
      </pc:sldChg>
      <pc:sldChg chg="add">
        <pc:chgData name="Aurelien Domont" userId="6da7715ce44349b3" providerId="LiveId" clId="{8E2F06EB-BABF-4502-A8C6-B9F342B7D723}" dt="2023-11-02T05:11:00.688" v="1453"/>
        <pc:sldMkLst>
          <pc:docMk/>
          <pc:sldMk cId="2243542728" sldId="2583"/>
        </pc:sldMkLst>
      </pc:sldChg>
      <pc:sldChg chg="addSp delSp modSp add mod">
        <pc:chgData name="Aurelien Domont" userId="6da7715ce44349b3" providerId="LiveId" clId="{8E2F06EB-BABF-4502-A8C6-B9F342B7D723}" dt="2023-11-02T05:12:36.448" v="1794" actId="207"/>
        <pc:sldMkLst>
          <pc:docMk/>
          <pc:sldMk cId="1659185181" sldId="2584"/>
        </pc:sldMkLst>
        <pc:spChg chg="add mod">
          <ac:chgData name="Aurelien Domont" userId="6da7715ce44349b3" providerId="LiveId" clId="{8E2F06EB-BABF-4502-A8C6-B9F342B7D723}" dt="2023-11-02T05:12:28.250" v="1791"/>
          <ac:spMkLst>
            <pc:docMk/>
            <pc:sldMk cId="1659185181" sldId="2584"/>
            <ac:spMk id="5" creationId="{A4CB2208-0469-9EEF-B7A3-A60F5D660F05}"/>
          </ac:spMkLst>
        </pc:spChg>
        <pc:spChg chg="add mod">
          <ac:chgData name="Aurelien Domont" userId="6da7715ce44349b3" providerId="LiveId" clId="{8E2F06EB-BABF-4502-A8C6-B9F342B7D723}" dt="2023-11-02T05:12:28.250" v="1791"/>
          <ac:spMkLst>
            <pc:docMk/>
            <pc:sldMk cId="1659185181" sldId="2584"/>
            <ac:spMk id="8" creationId="{CAC63474-BF61-E377-2E79-A74C3A9F033B}"/>
          </ac:spMkLst>
        </pc:spChg>
        <pc:spChg chg="add mod">
          <ac:chgData name="Aurelien Domont" userId="6da7715ce44349b3" providerId="LiveId" clId="{8E2F06EB-BABF-4502-A8C6-B9F342B7D723}" dt="2023-11-02T05:12:28.250" v="1791"/>
          <ac:spMkLst>
            <pc:docMk/>
            <pc:sldMk cId="1659185181" sldId="2584"/>
            <ac:spMk id="10" creationId="{9867D1B3-68CD-4EB8-1966-4E2650A08401}"/>
          </ac:spMkLst>
        </pc:spChg>
        <pc:spChg chg="del">
          <ac:chgData name="Aurelien Domont" userId="6da7715ce44349b3" providerId="LiveId" clId="{8E2F06EB-BABF-4502-A8C6-B9F342B7D723}" dt="2023-11-02T05:12:23.853" v="1790" actId="478"/>
          <ac:spMkLst>
            <pc:docMk/>
            <pc:sldMk cId="1659185181" sldId="2584"/>
            <ac:spMk id="11" creationId="{68A4196C-3265-C4BB-25FF-197F4FD03D5B}"/>
          </ac:spMkLst>
        </pc:spChg>
        <pc:spChg chg="del">
          <ac:chgData name="Aurelien Domont" userId="6da7715ce44349b3" providerId="LiveId" clId="{8E2F06EB-BABF-4502-A8C6-B9F342B7D723}" dt="2023-11-02T05:12:23.853" v="1790" actId="478"/>
          <ac:spMkLst>
            <pc:docMk/>
            <pc:sldMk cId="1659185181" sldId="2584"/>
            <ac:spMk id="12" creationId="{AB219A67-800A-0D36-804E-9D6EFAF191B5}"/>
          </ac:spMkLst>
        </pc:spChg>
        <pc:spChg chg="del">
          <ac:chgData name="Aurelien Domont" userId="6da7715ce44349b3" providerId="LiveId" clId="{8E2F06EB-BABF-4502-A8C6-B9F342B7D723}" dt="2023-11-02T05:12:23.853" v="1790" actId="478"/>
          <ac:spMkLst>
            <pc:docMk/>
            <pc:sldMk cId="1659185181" sldId="2584"/>
            <ac:spMk id="13" creationId="{18B8B2D7-D17C-7761-D385-C6B59F3B469F}"/>
          </ac:spMkLst>
        </pc:spChg>
        <pc:spChg chg="add mod">
          <ac:chgData name="Aurelien Domont" userId="6da7715ce44349b3" providerId="LiveId" clId="{8E2F06EB-BABF-4502-A8C6-B9F342B7D723}" dt="2023-11-02T05:12:31.578" v="1792" actId="207"/>
          <ac:spMkLst>
            <pc:docMk/>
            <pc:sldMk cId="1659185181" sldId="2584"/>
            <ac:spMk id="16" creationId="{309B3FC6-5501-97FA-0532-DEE7B823B95D}"/>
          </ac:spMkLst>
        </pc:spChg>
        <pc:spChg chg="add mod">
          <ac:chgData name="Aurelien Domont" userId="6da7715ce44349b3" providerId="LiveId" clId="{8E2F06EB-BABF-4502-A8C6-B9F342B7D723}" dt="2023-11-02T05:12:33.919" v="1793" actId="207"/>
          <ac:spMkLst>
            <pc:docMk/>
            <pc:sldMk cId="1659185181" sldId="2584"/>
            <ac:spMk id="17" creationId="{94BBA31E-A9CA-F21C-FE31-5AF3C0E5263D}"/>
          </ac:spMkLst>
        </pc:spChg>
        <pc:spChg chg="add mod">
          <ac:chgData name="Aurelien Domont" userId="6da7715ce44349b3" providerId="LiveId" clId="{8E2F06EB-BABF-4502-A8C6-B9F342B7D723}" dt="2023-11-02T05:12:36.448" v="1794" actId="207"/>
          <ac:spMkLst>
            <pc:docMk/>
            <pc:sldMk cId="1659185181" sldId="2584"/>
            <ac:spMk id="18" creationId="{95102C61-9B29-2BD2-B6C4-4B607DDFB9D9}"/>
          </ac:spMkLst>
        </pc:spChg>
        <pc:spChg chg="del">
          <ac:chgData name="Aurelien Domont" userId="6da7715ce44349b3" providerId="LiveId" clId="{8E2F06EB-BABF-4502-A8C6-B9F342B7D723}" dt="2023-11-02T05:12:23.853" v="1790" actId="478"/>
          <ac:spMkLst>
            <pc:docMk/>
            <pc:sldMk cId="1659185181" sldId="2584"/>
            <ac:spMk id="21" creationId="{CD7FE249-C1D9-B98E-927D-7E2EEF2D5D63}"/>
          </ac:spMkLst>
        </pc:spChg>
        <pc:spChg chg="del">
          <ac:chgData name="Aurelien Domont" userId="6da7715ce44349b3" providerId="LiveId" clId="{8E2F06EB-BABF-4502-A8C6-B9F342B7D723}" dt="2023-11-02T05:12:23.853" v="1790" actId="478"/>
          <ac:spMkLst>
            <pc:docMk/>
            <pc:sldMk cId="1659185181" sldId="2584"/>
            <ac:spMk id="22" creationId="{6E0B175F-B5DA-73D1-3022-D9A7785C9D95}"/>
          </ac:spMkLst>
        </pc:spChg>
        <pc:spChg chg="del">
          <ac:chgData name="Aurelien Domont" userId="6da7715ce44349b3" providerId="LiveId" clId="{8E2F06EB-BABF-4502-A8C6-B9F342B7D723}" dt="2023-11-02T05:12:23.853" v="1790" actId="478"/>
          <ac:spMkLst>
            <pc:docMk/>
            <pc:sldMk cId="1659185181" sldId="2584"/>
            <ac:spMk id="23" creationId="{99F86642-F40A-8AE7-7413-C09EE558FE24}"/>
          </ac:spMkLst>
        </pc:spChg>
        <pc:spChg chg="del">
          <ac:chgData name="Aurelien Domont" userId="6da7715ce44349b3" providerId="LiveId" clId="{8E2F06EB-BABF-4502-A8C6-B9F342B7D723}" dt="2023-11-02T05:12:23.853" v="1790" actId="478"/>
          <ac:spMkLst>
            <pc:docMk/>
            <pc:sldMk cId="1659185181" sldId="2584"/>
            <ac:spMk id="24" creationId="{13924987-6EBC-4A84-05F1-DA538C58714C}"/>
          </ac:spMkLst>
        </pc:spChg>
        <pc:spChg chg="mod">
          <ac:chgData name="Aurelien Domont" userId="6da7715ce44349b3" providerId="LiveId" clId="{8E2F06EB-BABF-4502-A8C6-B9F342B7D723}" dt="2023-11-02T05:12:21.215" v="1789" actId="20577"/>
          <ac:spMkLst>
            <pc:docMk/>
            <pc:sldMk cId="1659185181" sldId="2584"/>
            <ac:spMk id="25" creationId="{3FC112ED-67F2-A835-E5E8-34BE1FE8E8A3}"/>
          </ac:spMkLst>
        </pc:spChg>
        <pc:spChg chg="del">
          <ac:chgData name="Aurelien Domont" userId="6da7715ce44349b3" providerId="LiveId" clId="{8E2F06EB-BABF-4502-A8C6-B9F342B7D723}" dt="2023-11-02T05:12:23.853" v="1790" actId="478"/>
          <ac:spMkLst>
            <pc:docMk/>
            <pc:sldMk cId="1659185181" sldId="2584"/>
            <ac:spMk id="26" creationId="{4146FA64-D594-47E0-2D7D-D3B3699569AA}"/>
          </ac:spMkLst>
        </pc:spChg>
        <pc:spChg chg="del">
          <ac:chgData name="Aurelien Domont" userId="6da7715ce44349b3" providerId="LiveId" clId="{8E2F06EB-BABF-4502-A8C6-B9F342B7D723}" dt="2023-11-02T05:12:23.853" v="1790" actId="478"/>
          <ac:spMkLst>
            <pc:docMk/>
            <pc:sldMk cId="1659185181" sldId="2584"/>
            <ac:spMk id="27" creationId="{47303E7F-6FB5-9C08-2425-11D892308459}"/>
          </ac:spMkLst>
        </pc:spChg>
        <pc:cxnChg chg="del">
          <ac:chgData name="Aurelien Domont" userId="6da7715ce44349b3" providerId="LiveId" clId="{8E2F06EB-BABF-4502-A8C6-B9F342B7D723}" dt="2023-11-02T05:12:23.853" v="1790" actId="478"/>
          <ac:cxnSpMkLst>
            <pc:docMk/>
            <pc:sldMk cId="1659185181" sldId="2584"/>
            <ac:cxnSpMk id="7" creationId="{285ACAF9-9B78-3C64-C206-DA5EC75DCFF9}"/>
          </ac:cxnSpMkLst>
        </pc:cxnChg>
        <pc:cxnChg chg="del">
          <ac:chgData name="Aurelien Domont" userId="6da7715ce44349b3" providerId="LiveId" clId="{8E2F06EB-BABF-4502-A8C6-B9F342B7D723}" dt="2023-11-02T05:12:23.853" v="1790" actId="478"/>
          <ac:cxnSpMkLst>
            <pc:docMk/>
            <pc:sldMk cId="1659185181" sldId="2584"/>
            <ac:cxnSpMk id="9" creationId="{680FD101-3E41-8822-D905-95F389AD4C15}"/>
          </ac:cxnSpMkLst>
        </pc:cxnChg>
        <pc:cxnChg chg="add mod">
          <ac:chgData name="Aurelien Domont" userId="6da7715ce44349b3" providerId="LiveId" clId="{8E2F06EB-BABF-4502-A8C6-B9F342B7D723}" dt="2023-11-02T05:12:28.250" v="1791"/>
          <ac:cxnSpMkLst>
            <pc:docMk/>
            <pc:sldMk cId="1659185181" sldId="2584"/>
            <ac:cxnSpMk id="14" creationId="{4E547DEF-A037-F1AD-7A19-F4C9A044763E}"/>
          </ac:cxnSpMkLst>
        </pc:cxnChg>
        <pc:cxnChg chg="add mod">
          <ac:chgData name="Aurelien Domont" userId="6da7715ce44349b3" providerId="LiveId" clId="{8E2F06EB-BABF-4502-A8C6-B9F342B7D723}" dt="2023-11-02T05:12:28.250" v="1791"/>
          <ac:cxnSpMkLst>
            <pc:docMk/>
            <pc:sldMk cId="1659185181" sldId="2584"/>
            <ac:cxnSpMk id="15" creationId="{80F59535-B4BC-311D-6F14-90793051FAC7}"/>
          </ac:cxnSpMkLst>
        </pc:cxnChg>
      </pc:sldChg>
      <pc:sldChg chg="addSp delSp modSp add mod">
        <pc:chgData name="Aurelien Domont" userId="6da7715ce44349b3" providerId="LiveId" clId="{8E2F06EB-BABF-4502-A8C6-B9F342B7D723}" dt="2023-11-02T05:15:39.991" v="1890" actId="207"/>
        <pc:sldMkLst>
          <pc:docMk/>
          <pc:sldMk cId="779593192" sldId="2585"/>
        </pc:sldMkLst>
        <pc:spChg chg="mod ord">
          <ac:chgData name="Aurelien Domont" userId="6da7715ce44349b3" providerId="LiveId" clId="{8E2F06EB-BABF-4502-A8C6-B9F342B7D723}" dt="2023-11-02T05:15:10.711" v="1852"/>
          <ac:spMkLst>
            <pc:docMk/>
            <pc:sldMk cId="779593192" sldId="2585"/>
            <ac:spMk id="2" creationId="{1AA45297-01DD-7BAA-BC2B-C1A071177C62}"/>
          </ac:spMkLst>
        </pc:spChg>
        <pc:spChg chg="mod ord">
          <ac:chgData name="Aurelien Domont" userId="6da7715ce44349b3" providerId="LiveId" clId="{8E2F06EB-BABF-4502-A8C6-B9F342B7D723}" dt="2023-11-02T05:15:10.711" v="1854"/>
          <ac:spMkLst>
            <pc:docMk/>
            <pc:sldMk cId="779593192" sldId="2585"/>
            <ac:spMk id="3" creationId="{455C4CB7-3A6E-1C6D-A5DC-85FF1DBEEFBE}"/>
          </ac:spMkLst>
        </pc:spChg>
        <pc:spChg chg="mod ord">
          <ac:chgData name="Aurelien Domont" userId="6da7715ce44349b3" providerId="LiveId" clId="{8E2F06EB-BABF-4502-A8C6-B9F342B7D723}" dt="2023-11-02T05:15:10.711" v="1856"/>
          <ac:spMkLst>
            <pc:docMk/>
            <pc:sldMk cId="779593192" sldId="2585"/>
            <ac:spMk id="4" creationId="{45F72233-3239-AC16-5E4B-9AFA74C33C01}"/>
          </ac:spMkLst>
        </pc:spChg>
        <pc:spChg chg="del">
          <ac:chgData name="Aurelien Domont" userId="6da7715ce44349b3" providerId="LiveId" clId="{8E2F06EB-BABF-4502-A8C6-B9F342B7D723}" dt="2023-11-02T05:12:47.909" v="1796" actId="478"/>
          <ac:spMkLst>
            <pc:docMk/>
            <pc:sldMk cId="779593192" sldId="2585"/>
            <ac:spMk id="5" creationId="{A4CB2208-0469-9EEF-B7A3-A60F5D660F05}"/>
          </ac:spMkLst>
        </pc:spChg>
        <pc:spChg chg="add mod ord">
          <ac:chgData name="Aurelien Domont" userId="6da7715ce44349b3" providerId="LiveId" clId="{8E2F06EB-BABF-4502-A8C6-B9F342B7D723}" dt="2023-11-02T05:15:10.711" v="1862"/>
          <ac:spMkLst>
            <pc:docMk/>
            <pc:sldMk cId="779593192" sldId="2585"/>
            <ac:spMk id="7" creationId="{DC95875F-6BE9-4FEE-C1FF-E482FBE296B1}"/>
          </ac:spMkLst>
        </pc:spChg>
        <pc:spChg chg="del">
          <ac:chgData name="Aurelien Domont" userId="6da7715ce44349b3" providerId="LiveId" clId="{8E2F06EB-BABF-4502-A8C6-B9F342B7D723}" dt="2023-11-02T05:12:47.909" v="1796" actId="478"/>
          <ac:spMkLst>
            <pc:docMk/>
            <pc:sldMk cId="779593192" sldId="2585"/>
            <ac:spMk id="8" creationId="{CAC63474-BF61-E377-2E79-A74C3A9F033B}"/>
          </ac:spMkLst>
        </pc:spChg>
        <pc:spChg chg="add mod ord">
          <ac:chgData name="Aurelien Domont" userId="6da7715ce44349b3" providerId="LiveId" clId="{8E2F06EB-BABF-4502-A8C6-B9F342B7D723}" dt="2023-11-02T05:15:10.711" v="1864"/>
          <ac:spMkLst>
            <pc:docMk/>
            <pc:sldMk cId="779593192" sldId="2585"/>
            <ac:spMk id="9" creationId="{4F3B7B55-5FBC-1E02-3DC4-A5C4678DAEEB}"/>
          </ac:spMkLst>
        </pc:spChg>
        <pc:spChg chg="del">
          <ac:chgData name="Aurelien Domont" userId="6da7715ce44349b3" providerId="LiveId" clId="{8E2F06EB-BABF-4502-A8C6-B9F342B7D723}" dt="2023-11-02T05:12:47.909" v="1796" actId="478"/>
          <ac:spMkLst>
            <pc:docMk/>
            <pc:sldMk cId="779593192" sldId="2585"/>
            <ac:spMk id="10" creationId="{9867D1B3-68CD-4EB8-1966-4E2650A08401}"/>
          </ac:spMkLst>
        </pc:spChg>
        <pc:spChg chg="add mod ord">
          <ac:chgData name="Aurelien Domont" userId="6da7715ce44349b3" providerId="LiveId" clId="{8E2F06EB-BABF-4502-A8C6-B9F342B7D723}" dt="2023-11-02T05:15:10.711" v="1866"/>
          <ac:spMkLst>
            <pc:docMk/>
            <pc:sldMk cId="779593192" sldId="2585"/>
            <ac:spMk id="11" creationId="{F9F2A230-E365-9762-7542-514E74F2831F}"/>
          </ac:spMkLst>
        </pc:spChg>
        <pc:spChg chg="del">
          <ac:chgData name="Aurelien Domont" userId="6da7715ce44349b3" providerId="LiveId" clId="{8E2F06EB-BABF-4502-A8C6-B9F342B7D723}" dt="2023-11-02T05:12:47.909" v="1796" actId="478"/>
          <ac:spMkLst>
            <pc:docMk/>
            <pc:sldMk cId="779593192" sldId="2585"/>
            <ac:spMk id="16" creationId="{309B3FC6-5501-97FA-0532-DEE7B823B95D}"/>
          </ac:spMkLst>
        </pc:spChg>
        <pc:spChg chg="del">
          <ac:chgData name="Aurelien Domont" userId="6da7715ce44349b3" providerId="LiveId" clId="{8E2F06EB-BABF-4502-A8C6-B9F342B7D723}" dt="2023-11-02T05:12:47.909" v="1796" actId="478"/>
          <ac:spMkLst>
            <pc:docMk/>
            <pc:sldMk cId="779593192" sldId="2585"/>
            <ac:spMk id="17" creationId="{94BBA31E-A9CA-F21C-FE31-5AF3C0E5263D}"/>
          </ac:spMkLst>
        </pc:spChg>
        <pc:spChg chg="del">
          <ac:chgData name="Aurelien Domont" userId="6da7715ce44349b3" providerId="LiveId" clId="{8E2F06EB-BABF-4502-A8C6-B9F342B7D723}" dt="2023-11-02T05:12:47.909" v="1796" actId="478"/>
          <ac:spMkLst>
            <pc:docMk/>
            <pc:sldMk cId="779593192" sldId="2585"/>
            <ac:spMk id="18" creationId="{95102C61-9B29-2BD2-B6C4-4B607DDFB9D9}"/>
          </ac:spMkLst>
        </pc:spChg>
        <pc:spChg chg="add mod ord">
          <ac:chgData name="Aurelien Domont" userId="6da7715ce44349b3" providerId="LiveId" clId="{8E2F06EB-BABF-4502-A8C6-B9F342B7D723}" dt="2023-11-02T05:15:34.591" v="1888" actId="207"/>
          <ac:spMkLst>
            <pc:docMk/>
            <pc:sldMk cId="779593192" sldId="2585"/>
            <ac:spMk id="19" creationId="{8DFB796A-9485-BA49-2787-DDE462DEBAE9}"/>
          </ac:spMkLst>
        </pc:spChg>
        <pc:spChg chg="del mod ord">
          <ac:chgData name="Aurelien Domont" userId="6da7715ce44349b3" providerId="LiveId" clId="{8E2F06EB-BABF-4502-A8C6-B9F342B7D723}" dt="2023-11-02T05:15:31.183" v="1886" actId="478"/>
          <ac:spMkLst>
            <pc:docMk/>
            <pc:sldMk cId="779593192" sldId="2585"/>
            <ac:spMk id="20" creationId="{C3339BBC-E5A9-CEBF-B27A-55700D832CBF}"/>
          </ac:spMkLst>
        </pc:spChg>
        <pc:spChg chg="add mod ord">
          <ac:chgData name="Aurelien Domont" userId="6da7715ce44349b3" providerId="LiveId" clId="{8E2F06EB-BABF-4502-A8C6-B9F342B7D723}" dt="2023-11-02T05:15:37.093" v="1889" actId="207"/>
          <ac:spMkLst>
            <pc:docMk/>
            <pc:sldMk cId="779593192" sldId="2585"/>
            <ac:spMk id="21" creationId="{A93B2AB4-3A96-ECA3-012A-BC39D4E146E1}"/>
          </ac:spMkLst>
        </pc:spChg>
        <pc:spChg chg="add mod ord">
          <ac:chgData name="Aurelien Domont" userId="6da7715ce44349b3" providerId="LiveId" clId="{8E2F06EB-BABF-4502-A8C6-B9F342B7D723}" dt="2023-11-02T05:15:39.991" v="1890" actId="207"/>
          <ac:spMkLst>
            <pc:docMk/>
            <pc:sldMk cId="779593192" sldId="2585"/>
            <ac:spMk id="22" creationId="{4684D2D0-FFE0-7F73-CFD7-92B53AE3EFA9}"/>
          </ac:spMkLst>
        </pc:spChg>
        <pc:spChg chg="add del mod ord">
          <ac:chgData name="Aurelien Domont" userId="6da7715ce44349b3" providerId="LiveId" clId="{8E2F06EB-BABF-4502-A8C6-B9F342B7D723}" dt="2023-11-02T05:15:22.564" v="1884" actId="478"/>
          <ac:spMkLst>
            <pc:docMk/>
            <pc:sldMk cId="779593192" sldId="2585"/>
            <ac:spMk id="23" creationId="{872D4FDC-C072-8561-18DC-AF18A0CCB3A5}"/>
          </ac:spMkLst>
        </pc:spChg>
        <pc:spChg chg="add del mod modVis">
          <ac:chgData name="Aurelien Domont" userId="6da7715ce44349b3" providerId="LiveId" clId="{8E2F06EB-BABF-4502-A8C6-B9F342B7D723}" dt="2023-11-02T05:15:10.731" v="1880"/>
          <ac:spMkLst>
            <pc:docMk/>
            <pc:sldMk cId="779593192" sldId="2585"/>
            <ac:spMk id="24" creationId="{68D43CCB-970C-D199-04CC-C7223F8677C2}"/>
          </ac:spMkLst>
        </pc:spChg>
        <pc:spChg chg="mod ord">
          <ac:chgData name="Aurelien Domont" userId="6da7715ce44349b3" providerId="LiveId" clId="{8E2F06EB-BABF-4502-A8C6-B9F342B7D723}" dt="2023-11-02T05:15:10.711" v="1858"/>
          <ac:spMkLst>
            <pc:docMk/>
            <pc:sldMk cId="779593192" sldId="2585"/>
            <ac:spMk id="25" creationId="{3FC112ED-67F2-A835-E5E8-34BE1FE8E8A3}"/>
          </ac:spMkLst>
        </pc:spChg>
        <pc:spChg chg="add del mod">
          <ac:chgData name="Aurelien Domont" userId="6da7715ce44349b3" providerId="LiveId" clId="{8E2F06EB-BABF-4502-A8C6-B9F342B7D723}" dt="2023-11-02T05:15:31.183" v="1886" actId="478"/>
          <ac:spMkLst>
            <pc:docMk/>
            <pc:sldMk cId="779593192" sldId="2585"/>
            <ac:spMk id="26" creationId="{0F69AE73-8F7C-B9B2-A2E6-7B746CA372A8}"/>
          </ac:spMkLst>
        </pc:spChg>
        <pc:spChg chg="add mod">
          <ac:chgData name="Aurelien Domont" userId="6da7715ce44349b3" providerId="LiveId" clId="{8E2F06EB-BABF-4502-A8C6-B9F342B7D723}" dt="2023-11-02T05:15:31.580" v="1887"/>
          <ac:spMkLst>
            <pc:docMk/>
            <pc:sldMk cId="779593192" sldId="2585"/>
            <ac:spMk id="27" creationId="{7CB545CD-E5BB-B0E1-B6BC-CD3B288C2F72}"/>
          </ac:spMkLst>
        </pc:spChg>
        <pc:graphicFrameChg chg="mod">
          <ac:chgData name="Aurelien Domont" userId="6da7715ce44349b3" providerId="LiveId" clId="{8E2F06EB-BABF-4502-A8C6-B9F342B7D723}" dt="2023-11-02T05:15:10.731" v="1882"/>
          <ac:graphicFrameMkLst>
            <pc:docMk/>
            <pc:sldMk cId="779593192" sldId="2585"/>
            <ac:graphicFrameMk id="6" creationId="{CF81000D-C6FE-7066-A8C3-543AC9C1F4A6}"/>
          </ac:graphicFrameMkLst>
        </pc:graphicFrameChg>
        <pc:cxnChg chg="add mod ord">
          <ac:chgData name="Aurelien Domont" userId="6da7715ce44349b3" providerId="LiveId" clId="{8E2F06EB-BABF-4502-A8C6-B9F342B7D723}" dt="2023-11-02T05:15:10.711" v="1868"/>
          <ac:cxnSpMkLst>
            <pc:docMk/>
            <pc:sldMk cId="779593192" sldId="2585"/>
            <ac:cxnSpMk id="12" creationId="{ACF792CD-C14E-4623-0764-7AC98FEC9B7A}"/>
          </ac:cxnSpMkLst>
        </pc:cxnChg>
        <pc:cxnChg chg="add mod ord">
          <ac:chgData name="Aurelien Domont" userId="6da7715ce44349b3" providerId="LiveId" clId="{8E2F06EB-BABF-4502-A8C6-B9F342B7D723}" dt="2023-11-02T05:15:10.727" v="1870"/>
          <ac:cxnSpMkLst>
            <pc:docMk/>
            <pc:sldMk cId="779593192" sldId="2585"/>
            <ac:cxnSpMk id="13" creationId="{FB2DDD11-2980-348D-5402-6F8CE28C4BC7}"/>
          </ac:cxnSpMkLst>
        </pc:cxnChg>
        <pc:cxnChg chg="del">
          <ac:chgData name="Aurelien Domont" userId="6da7715ce44349b3" providerId="LiveId" clId="{8E2F06EB-BABF-4502-A8C6-B9F342B7D723}" dt="2023-11-02T05:12:47.909" v="1796" actId="478"/>
          <ac:cxnSpMkLst>
            <pc:docMk/>
            <pc:sldMk cId="779593192" sldId="2585"/>
            <ac:cxnSpMk id="14" creationId="{4E547DEF-A037-F1AD-7A19-F4C9A044763E}"/>
          </ac:cxnSpMkLst>
        </pc:cxnChg>
        <pc:cxnChg chg="del">
          <ac:chgData name="Aurelien Domont" userId="6da7715ce44349b3" providerId="LiveId" clId="{8E2F06EB-BABF-4502-A8C6-B9F342B7D723}" dt="2023-11-02T05:12:47.909" v="1796" actId="478"/>
          <ac:cxnSpMkLst>
            <pc:docMk/>
            <pc:sldMk cId="779593192" sldId="2585"/>
            <ac:cxnSpMk id="15" creationId="{80F59535-B4BC-311D-6F14-90793051FAC7}"/>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52168815943728E-2"/>
          <c:y val="5.032907471931862E-2"/>
          <c:w val="0.89991207502930837"/>
          <c:h val="0.81958962446767325"/>
        </c:manualLayout>
      </c:layout>
      <c:bubbleChart>
        <c:varyColors val="0"/>
        <c:ser>
          <c:idx val="0"/>
          <c:order val="0"/>
          <c:spPr>
            <a:solidFill>
              <a:schemeClr val="accent1"/>
            </a:solidFill>
            <a:ln>
              <a:noFill/>
            </a:ln>
          </c:spPr>
          <c:invertIfNegative val="0"/>
          <c:xVal>
            <c:numRef>
              <c:f>Sheet1!$A$1:$A$6</c:f>
              <c:numCache>
                <c:formatCode>General</c:formatCode>
                <c:ptCount val="6"/>
                <c:pt idx="0">
                  <c:v>70</c:v>
                </c:pt>
                <c:pt idx="1">
                  <c:v>30</c:v>
                </c:pt>
                <c:pt idx="2">
                  <c:v>60</c:v>
                </c:pt>
                <c:pt idx="3">
                  <c:v>70</c:v>
                </c:pt>
                <c:pt idx="4">
                  <c:v>20</c:v>
                </c:pt>
                <c:pt idx="5">
                  <c:v>10</c:v>
                </c:pt>
              </c:numCache>
            </c:numRef>
          </c:xVal>
          <c:yVal>
            <c:numRef>
              <c:f>Sheet1!$B$1:$B$6</c:f>
              <c:numCache>
                <c:formatCode>General</c:formatCode>
                <c:ptCount val="6"/>
                <c:pt idx="0">
                  <c:v>30</c:v>
                </c:pt>
                <c:pt idx="1">
                  <c:v>30</c:v>
                </c:pt>
                <c:pt idx="2">
                  <c:v>10</c:v>
                </c:pt>
                <c:pt idx="3">
                  <c:v>10</c:v>
                </c:pt>
                <c:pt idx="4">
                  <c:v>5</c:v>
                </c:pt>
                <c:pt idx="5">
                  <c:v>5</c:v>
                </c:pt>
              </c:numCache>
            </c:numRef>
          </c:yVal>
          <c:bubbleSize>
            <c:numRef>
              <c:f>Sheet1!$C$1:$C$6</c:f>
              <c:numCache>
                <c:formatCode>General</c:formatCode>
                <c:ptCount val="6"/>
                <c:pt idx="0">
                  <c:v>10</c:v>
                </c:pt>
                <c:pt idx="1">
                  <c:v>9</c:v>
                </c:pt>
                <c:pt idx="2">
                  <c:v>3</c:v>
                </c:pt>
                <c:pt idx="3">
                  <c:v>3</c:v>
                </c:pt>
                <c:pt idx="4">
                  <c:v>3</c:v>
                </c:pt>
                <c:pt idx="5">
                  <c:v>3</c:v>
                </c:pt>
              </c:numCache>
            </c:numRef>
          </c:bubbleSize>
          <c:bubble3D val="0"/>
          <c:extLst>
            <c:ext xmlns:c16="http://schemas.microsoft.com/office/drawing/2014/chart" uri="{C3380CC4-5D6E-409C-BE32-E72D297353CC}">
              <c16:uniqueId val="{00000000-4ECA-4AD3-8DD8-F4D1CA24EB01}"/>
            </c:ext>
          </c:extLst>
        </c:ser>
        <c:dLbls>
          <c:showLegendKey val="0"/>
          <c:showVal val="0"/>
          <c:showCatName val="0"/>
          <c:showSerName val="0"/>
          <c:showPercent val="0"/>
          <c:showBubbleSize val="0"/>
        </c:dLbls>
        <c:bubbleScale val="106"/>
        <c:showNegBubbles val="0"/>
        <c:sizeRepresents val="w"/>
        <c:axId val="1318774687"/>
        <c:axId val="1"/>
      </c:bubbleChart>
      <c:valAx>
        <c:axId val="1318774687"/>
        <c:scaling>
          <c:orientation val="minMax"/>
          <c:max val="100"/>
          <c:min val="0"/>
        </c:scaling>
        <c:delete val="0"/>
        <c:axPos val="b"/>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1"/>
        <c:crosses val="min"/>
        <c:crossBetween val="midCat"/>
        <c:majorUnit val="5"/>
      </c:valAx>
      <c:valAx>
        <c:axId val="1"/>
        <c:scaling>
          <c:orientation val="minMax"/>
          <c:max val="40"/>
          <c:min val="0"/>
        </c:scaling>
        <c:delete val="0"/>
        <c:axPos val="l"/>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1318774687"/>
        <c:crosses val="min"/>
        <c:crossBetween val="midCat"/>
        <c:majorUnit val="5"/>
      </c:valAx>
      <c:spPr>
        <a:noFill/>
        <a:ln w="9525" cmpd="sng" algn="ctr">
          <a:solidFill>
            <a:schemeClr val="tx1"/>
          </a:solidFill>
          <a:prstDash val="solid"/>
        </a:ln>
      </c:spPr>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C13577B-6902-467D-A26C-08A0DD5E4E03}" type="datetimeFigureOut">
              <a:rPr lang="en-US" smtClean="0"/>
              <a:pPr/>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1</a:t>
            </a:fld>
            <a:endParaRPr lang="en-US" dirty="0"/>
          </a:p>
        </p:txBody>
      </p:sp>
    </p:spTree>
    <p:extLst>
      <p:ext uri="{BB962C8B-B14F-4D97-AF65-F5344CB8AC3E}">
        <p14:creationId xmlns:p14="http://schemas.microsoft.com/office/powerpoint/2010/main" val="249093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129889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266543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67326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2</a:t>
            </a:fld>
            <a:endParaRPr lang="en-US" dirty="0"/>
          </a:p>
        </p:txBody>
      </p:sp>
    </p:spTree>
    <p:extLst>
      <p:ext uri="{BB962C8B-B14F-4D97-AF65-F5344CB8AC3E}">
        <p14:creationId xmlns:p14="http://schemas.microsoft.com/office/powerpoint/2010/main" val="138297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3</a:t>
            </a:fld>
            <a:endParaRPr lang="en-US" dirty="0"/>
          </a:p>
        </p:txBody>
      </p:sp>
    </p:spTree>
    <p:extLst>
      <p:ext uri="{BB962C8B-B14F-4D97-AF65-F5344CB8AC3E}">
        <p14:creationId xmlns:p14="http://schemas.microsoft.com/office/powerpoint/2010/main" val="104833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4</a:t>
            </a:fld>
            <a:endParaRPr lang="en-US" dirty="0"/>
          </a:p>
        </p:txBody>
      </p:sp>
    </p:spTree>
    <p:extLst>
      <p:ext uri="{BB962C8B-B14F-4D97-AF65-F5344CB8AC3E}">
        <p14:creationId xmlns:p14="http://schemas.microsoft.com/office/powerpoint/2010/main" val="307876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5</a:t>
            </a:fld>
            <a:endParaRPr lang="en-US" dirty="0"/>
          </a:p>
        </p:txBody>
      </p:sp>
    </p:spTree>
    <p:extLst>
      <p:ext uri="{BB962C8B-B14F-4D97-AF65-F5344CB8AC3E}">
        <p14:creationId xmlns:p14="http://schemas.microsoft.com/office/powerpoint/2010/main" val="33111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109108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67326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76740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276499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344379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8" name="Title Placeholder 1">
            <a:extLst>
              <a:ext uri="{FF2B5EF4-FFF2-40B4-BE49-F238E27FC236}">
                <a16:creationId xmlns:a16="http://schemas.microsoft.com/office/drawing/2014/main" id="{DE07B690-0BBA-34F2-85A9-F009C8C6502D}"/>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lvl1pPr rtl="0">
              <a:defRPr/>
            </a:lvl1pPr>
          </a:lstStyle>
          <a:p>
            <a:r>
              <a:rPr lang="en-US" dirty="0"/>
              <a:t>Click to </a:t>
            </a:r>
            <a:r>
              <a:rPr lang="en-US" noProof="0" dirty="0"/>
              <a:t>edit</a:t>
            </a:r>
            <a:r>
              <a:rPr lang="en-US" dirty="0"/>
              <a:t> Master title style</a:t>
            </a:r>
          </a:p>
        </p:txBody>
      </p:sp>
      <p:sp>
        <p:nvSpPr>
          <p:cNvPr id="2" name="Slide Number Placeholder 5">
            <a:extLst>
              <a:ext uri="{FF2B5EF4-FFF2-40B4-BE49-F238E27FC236}">
                <a16:creationId xmlns:a16="http://schemas.microsoft.com/office/drawing/2014/main" id="{EA8DDF7C-B3ED-2539-2997-8DDCC58F6E91}"/>
              </a:ext>
            </a:extLst>
          </p:cNvPr>
          <p:cNvSpPr>
            <a:spLocks noGrp="1"/>
          </p:cNvSpPr>
          <p:nvPr>
            <p:ph type="sldNum" sz="quarter" idx="4"/>
          </p:nvPr>
        </p:nvSpPr>
        <p:spPr>
          <a:xfrm>
            <a:off x="11220450" y="6611448"/>
            <a:ext cx="353064" cy="187565"/>
          </a:xfrm>
          <a:prstGeom prst="rect">
            <a:avLst/>
          </a:prstGeom>
        </p:spPr>
        <p:txBody>
          <a:bodyPr vert="horz" lIns="0" tIns="0" rIns="0" bIns="0" rtlCol="0" anchor="ctr"/>
          <a:lstStyle>
            <a:lvl1pPr algn="r" rtl="0">
              <a:defRPr sz="1000">
                <a:solidFill>
                  <a:schemeClr val="bg1">
                    <a:lumMod val="6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Footer Placeholder 4">
            <a:extLst>
              <a:ext uri="{FF2B5EF4-FFF2-40B4-BE49-F238E27FC236}">
                <a16:creationId xmlns:a16="http://schemas.microsoft.com/office/drawing/2014/main" id="{CA576B74-1056-1C88-D7FB-F21F9C3B8A6B}"/>
              </a:ext>
            </a:extLst>
          </p:cNvPr>
          <p:cNvSpPr>
            <a:spLocks noGrp="1"/>
          </p:cNvSpPr>
          <p:nvPr>
            <p:ph type="ftr" sz="quarter" idx="3"/>
          </p:nvPr>
        </p:nvSpPr>
        <p:spPr>
          <a:xfrm>
            <a:off x="8617402" y="6628286"/>
            <a:ext cx="2508250" cy="153888"/>
          </a:xfrm>
          <a:prstGeom prst="rect">
            <a:avLst/>
          </a:prstGeom>
        </p:spPr>
        <p:txBody>
          <a:bodyPr wrap="square" lIns="0" tIns="0" rIns="0" bIns="0">
            <a:spAutoFit/>
          </a:bodyPr>
          <a:lstStyle>
            <a:lvl1pPr marL="0" algn="r" defTabSz="914400" rtl="0" eaLnBrk="1" latinLnBrk="0" hangingPunct="1">
              <a:defRPr lang="en-IN" sz="1000" kern="1200" dirty="0" smtClean="0">
                <a:solidFill>
                  <a:schemeClr val="bg1">
                    <a:lumMod val="65000"/>
                  </a:schemeClr>
                </a:solidFill>
                <a:latin typeface="Arial" panose="020B0604020202020204" pitchFamily="34" charset="0"/>
                <a:ea typeface="+mn-ea"/>
                <a:cs typeface="Arial" panose="020B0604020202020204" pitchFamily="34" charset="0"/>
              </a:defRPr>
            </a:lvl1pPr>
          </a:lstStyle>
          <a:p>
            <a:r>
              <a:rPr lang="en-US" dirty="0"/>
              <a:t>Company Name</a:t>
            </a:r>
          </a:p>
        </p:txBody>
      </p:sp>
    </p:spTree>
    <p:extLst>
      <p:ext uri="{BB962C8B-B14F-4D97-AF65-F5344CB8AC3E}">
        <p14:creationId xmlns:p14="http://schemas.microsoft.com/office/powerpoint/2010/main" val="25059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Blank">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p:custDataLst>
              <p:tags r:id="rId1"/>
            </p:custDataLst>
            <p:extLst>
              <p:ext uri="{D42A27DB-BD31-4B8C-83A1-F6EECF244321}">
                <p14:modId xmlns:p14="http://schemas.microsoft.com/office/powerpoint/2010/main" val="140447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193026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p:custDataLst>
              <p:tags r:id="rId1"/>
            </p:custDataLst>
            <p:extLst>
              <p:ext uri="{D42A27DB-BD31-4B8C-83A1-F6EECF244321}">
                <p14:modId xmlns:p14="http://schemas.microsoft.com/office/powerpoint/2010/main" val="3983705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341996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ing slide">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p:custDataLst>
              <p:tags r:id="rId1"/>
            </p:custDataLst>
            <p:extLst>
              <p:ext uri="{D42A27DB-BD31-4B8C-83A1-F6EECF244321}">
                <p14:modId xmlns:p14="http://schemas.microsoft.com/office/powerpoint/2010/main" val="3983705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 name="Straight Connector 1">
            <a:extLst>
              <a:ext uri="{FF2B5EF4-FFF2-40B4-BE49-F238E27FC236}">
                <a16:creationId xmlns:a16="http://schemas.microsoft.com/office/drawing/2014/main" id="{FDEAB32C-E968-A714-7A77-AEFD89D2A392}"/>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Placeholder 1">
            <a:extLst>
              <a:ext uri="{FF2B5EF4-FFF2-40B4-BE49-F238E27FC236}">
                <a16:creationId xmlns:a16="http://schemas.microsoft.com/office/drawing/2014/main" id="{69B22D6A-2535-B1D3-F638-6D5C1616FF47}"/>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592049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4" imgH="344" progId="TCLayout.ActiveDocument.1">
                  <p:embed/>
                </p:oleObj>
              </mc:Choice>
              <mc:Fallback>
                <p:oleObj name="think-cell Slide" r:id="rId6"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vert="horz" lIns="91440" tIns="0" rIns="0" bIns="45720" rtlCol="0" anchor="ctr"/>
          <a:lstStyle>
            <a:lvl1pPr>
              <a:defRPr lang="en-US" sz="1000" smtClean="0">
                <a:solidFill>
                  <a:srgbClr val="ADAFBB"/>
                </a:solidFill>
              </a:defRPr>
            </a:lvl1pPr>
          </a:lstStyle>
          <a:p>
            <a:fld id="{37F5C94B-8C55-478B-B509-BAE6A06B2E2A}" type="slidenum">
              <a:rPr lang="en-IN" smtClean="0"/>
              <a:pPr/>
              <a:t>‹#›</a:t>
            </a:fld>
            <a:endParaRPr lang="en-IN" dirty="0"/>
          </a:p>
        </p:txBody>
      </p:sp>
      <p:graphicFrame>
        <p:nvGraphicFramePr>
          <p:cNvPr id="2" name="Object 1" hidden="1">
            <a:extLst>
              <a:ext uri="{FF2B5EF4-FFF2-40B4-BE49-F238E27FC236}">
                <a16:creationId xmlns:a16="http://schemas.microsoft.com/office/drawing/2014/main" id="{845C5A28-27AD-1CC6-4345-9FE26A29F95B}"/>
              </a:ext>
            </a:extLst>
          </p:cNvPr>
          <p:cNvGraphicFramePr>
            <a:graphicFrameLocks noChangeAspect="1"/>
          </p:cNvGraphicFramePr>
          <p:nvPr userDrawn="1">
            <p:custDataLst>
              <p:tags r:id="rId3"/>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2" name="Object 1" hidden="1">
                        <a:extLst>
                          <a:ext uri="{FF2B5EF4-FFF2-40B4-BE49-F238E27FC236}">
                            <a16:creationId xmlns:a16="http://schemas.microsoft.com/office/drawing/2014/main" id="{845C5A28-27AD-1CC6-4345-9FE26A29F95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D164EC-8BB6-B1A1-FD90-AB0CDAC6A4A4}"/>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F9DAD07A-03A2-3678-7842-CE249B0675DB}"/>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E5C9C055-C651-CF88-4430-5482208ACBD0}"/>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25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7"/>
            </p:custDataLst>
            <p:extLst>
              <p:ext uri="{D42A27DB-BD31-4B8C-83A1-F6EECF244321}">
                <p14:modId xmlns:p14="http://schemas.microsoft.com/office/powerpoint/2010/main" val="127671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dirty="0"/>
              <a:t>Click to edit Master title style</a:t>
            </a:r>
          </a:p>
        </p:txBody>
      </p:sp>
      <p:cxnSp>
        <p:nvCxnSpPr>
          <p:cNvPr id="13" name="Straight Connector 12">
            <a:extLst>
              <a:ext uri="{FF2B5EF4-FFF2-40B4-BE49-F238E27FC236}">
                <a16:creationId xmlns:a16="http://schemas.microsoft.com/office/drawing/2014/main" id="{0D4DD20C-EA54-9D25-63E5-E9D6B73836DD}"/>
              </a:ext>
            </a:extLst>
          </p:cNvPr>
          <p:cNvCxnSpPr/>
          <p:nvPr userDrawn="1"/>
        </p:nvCxnSpPr>
        <p:spPr>
          <a:xfrm>
            <a:off x="604435" y="6576344"/>
            <a:ext cx="109831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5FBE890-EBD2-F4BB-8C5B-7C56DF745943}"/>
              </a:ext>
            </a:extLst>
          </p:cNvPr>
          <p:cNvSpPr>
            <a:spLocks noGrp="1"/>
          </p:cNvSpPr>
          <p:nvPr>
            <p:ph type="sldNum" sz="quarter" idx="4"/>
          </p:nvPr>
        </p:nvSpPr>
        <p:spPr>
          <a:xfrm>
            <a:off x="11220450" y="6611448"/>
            <a:ext cx="353064" cy="187565"/>
          </a:xfrm>
          <a:prstGeom prst="rect">
            <a:avLst/>
          </a:prstGeom>
        </p:spPr>
        <p:txBody>
          <a:bodyPr vert="horz" lIns="0" tIns="0" rIns="0" bIns="0" rtlCol="0" anchor="ctr"/>
          <a:lstStyle>
            <a:lvl1pPr algn="r" rtl="0">
              <a:defRPr sz="1000">
                <a:solidFill>
                  <a:schemeClr val="bg1">
                    <a:lumMod val="6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0" name="Footer Placeholder 4">
            <a:extLst>
              <a:ext uri="{FF2B5EF4-FFF2-40B4-BE49-F238E27FC236}">
                <a16:creationId xmlns:a16="http://schemas.microsoft.com/office/drawing/2014/main" id="{DAFAB105-2031-A9D0-840E-251212CBF31C}"/>
              </a:ext>
            </a:extLst>
          </p:cNvPr>
          <p:cNvSpPr>
            <a:spLocks noGrp="1"/>
          </p:cNvSpPr>
          <p:nvPr>
            <p:ph type="ftr" sz="quarter" idx="3"/>
          </p:nvPr>
        </p:nvSpPr>
        <p:spPr>
          <a:xfrm>
            <a:off x="8617402" y="6628286"/>
            <a:ext cx="2508250" cy="153888"/>
          </a:xfrm>
          <a:prstGeom prst="rect">
            <a:avLst/>
          </a:prstGeom>
        </p:spPr>
        <p:txBody>
          <a:bodyPr wrap="square" lIns="0" tIns="0" rIns="0" bIns="0">
            <a:spAutoFit/>
          </a:bodyPr>
          <a:lstStyle>
            <a:lvl1pPr marL="0" algn="r" defTabSz="914400" rtl="0" eaLnBrk="1" latinLnBrk="0" hangingPunct="1">
              <a:defRPr lang="en-IN" sz="1000" kern="1200" dirty="0" smtClean="0">
                <a:solidFill>
                  <a:schemeClr val="bg1">
                    <a:lumMod val="65000"/>
                  </a:schemeClr>
                </a:solidFill>
                <a:latin typeface="Arial" panose="020B0604020202020204" pitchFamily="34" charset="0"/>
                <a:ea typeface="+mn-ea"/>
                <a:cs typeface="Arial" panose="020B0604020202020204" pitchFamily="34" charset="0"/>
              </a:defRPr>
            </a:lvl1pPr>
          </a:lstStyle>
          <a:p>
            <a:r>
              <a:rPr lang="en-US" dirty="0"/>
              <a:t>Company Name</a:t>
            </a:r>
          </a:p>
        </p:txBody>
      </p:sp>
    </p:spTree>
    <p:extLst>
      <p:ext uri="{BB962C8B-B14F-4D97-AF65-F5344CB8AC3E}">
        <p14:creationId xmlns:p14="http://schemas.microsoft.com/office/powerpoint/2010/main" val="3482721130"/>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Lst>
  <p:hf hdr="0" dt="0"/>
  <p:txStyles>
    <p:titleStyle>
      <a:lvl1pPr algn="l" defTabSz="914377" rtl="0" eaLnBrk="1" latinLnBrk="0" hangingPunct="1">
        <a:lnSpc>
          <a:spcPct val="100000"/>
        </a:lnSpc>
        <a:spcBef>
          <a:spcPct val="0"/>
        </a:spcBef>
        <a:buNone/>
        <a:defRPr sz="24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domontconsulting.com/" TargetMode="External"/><Relationship Id="rId3" Type="http://schemas.openxmlformats.org/officeDocument/2006/relationships/slideLayout" Target="../slideLayouts/slideLayout3.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svg"/><Relationship Id="rId18" Type="http://schemas.openxmlformats.org/officeDocument/2006/relationships/image" Target="../media/image71.png"/><Relationship Id="rId3" Type="http://schemas.openxmlformats.org/officeDocument/2006/relationships/oleObject" Target="../embeddings/oleObject17.bin"/><Relationship Id="rId7" Type="http://schemas.openxmlformats.org/officeDocument/2006/relationships/image" Target="../media/image66.png"/><Relationship Id="rId12" Type="http://schemas.openxmlformats.org/officeDocument/2006/relationships/image" Target="../media/image29.png"/><Relationship Id="rId17" Type="http://schemas.openxmlformats.org/officeDocument/2006/relationships/image" Target="../media/image63.svg"/><Relationship Id="rId2" Type="http://schemas.openxmlformats.org/officeDocument/2006/relationships/slideLayout" Target="../slideLayouts/slideLayout1.xml"/><Relationship Id="rId16" Type="http://schemas.openxmlformats.org/officeDocument/2006/relationships/image" Target="../media/image39.png"/><Relationship Id="rId1" Type="http://schemas.openxmlformats.org/officeDocument/2006/relationships/tags" Target="../tags/tag27.xml"/><Relationship Id="rId6" Type="http://schemas.openxmlformats.org/officeDocument/2006/relationships/image" Target="../media/image65.png"/><Relationship Id="rId11" Type="http://schemas.openxmlformats.org/officeDocument/2006/relationships/image" Target="../media/image69.svg"/><Relationship Id="rId5" Type="http://schemas.openxmlformats.org/officeDocument/2006/relationships/image" Target="../media/image64.png"/><Relationship Id="rId15" Type="http://schemas.openxmlformats.org/officeDocument/2006/relationships/image" Target="../media/image54.svg"/><Relationship Id="rId10" Type="http://schemas.openxmlformats.org/officeDocument/2006/relationships/image" Target="../media/image35.png"/><Relationship Id="rId4" Type="http://schemas.openxmlformats.org/officeDocument/2006/relationships/image" Target="../media/image3.emf"/><Relationship Id="rId9" Type="http://schemas.openxmlformats.org/officeDocument/2006/relationships/image" Target="../media/image68.pn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oleObject" Target="../embeddings/oleObject19.bin"/><Relationship Id="rId7"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3.emf"/><Relationship Id="rId9"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oleObject" Target="../embeddings/oleObject20.bin"/><Relationship Id="rId7"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3.emf"/><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image" Target="../media/image3.emf"/><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oleObject" Target="../embeddings/oleObject21.bin"/><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Layout" Target="../slideLayouts/slideLayout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6.xml"/><Relationship Id="rId7" Type="http://schemas.openxmlformats.org/officeDocument/2006/relationships/image" Target="../media/image79.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78.png"/><Relationship Id="rId5" Type="http://schemas.openxmlformats.org/officeDocument/2006/relationships/image" Target="../media/image1.emf"/><Relationship Id="rId10" Type="http://schemas.openxmlformats.org/officeDocument/2006/relationships/image" Target="../media/image82.png"/><Relationship Id="rId4" Type="http://schemas.openxmlformats.org/officeDocument/2006/relationships/oleObject" Target="../embeddings/oleObject22.bin"/><Relationship Id="rId9" Type="http://schemas.openxmlformats.org/officeDocument/2006/relationships/image" Target="../media/image81.sv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1.xml"/><Relationship Id="rId7" Type="http://schemas.openxmlformats.org/officeDocument/2006/relationships/hyperlink" Target="https://www.domontconsulting.com/products/strategic-plan-template?variant=12475735769170"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slideLayout" Target="../slideLayouts/slideLayout1.xml"/><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tags" Target="../tags/tag53.xml"/><Relationship Id="rId16" Type="http://schemas.openxmlformats.org/officeDocument/2006/relationships/image" Target="../media/image93.svg"/><Relationship Id="rId20" Type="http://schemas.openxmlformats.org/officeDocument/2006/relationships/image" Target="../media/image97.svg"/><Relationship Id="rId1" Type="http://schemas.openxmlformats.org/officeDocument/2006/relationships/tags" Target="../tags/tag52.xml"/><Relationship Id="rId6" Type="http://schemas.openxmlformats.org/officeDocument/2006/relationships/image" Target="../media/image1.emf"/><Relationship Id="rId11" Type="http://schemas.openxmlformats.org/officeDocument/2006/relationships/image" Target="../media/image88.png"/><Relationship Id="rId24" Type="http://schemas.openxmlformats.org/officeDocument/2006/relationships/image" Target="../media/image101.svg"/><Relationship Id="rId5" Type="http://schemas.openxmlformats.org/officeDocument/2006/relationships/oleObject" Target="../embeddings/oleObject24.bin"/><Relationship Id="rId15" Type="http://schemas.openxmlformats.org/officeDocument/2006/relationships/image" Target="../media/image92.png"/><Relationship Id="rId23" Type="http://schemas.openxmlformats.org/officeDocument/2006/relationships/image" Target="../media/image100.png"/><Relationship Id="rId10" Type="http://schemas.openxmlformats.org/officeDocument/2006/relationships/image" Target="../media/image87.svg"/><Relationship Id="rId19" Type="http://schemas.openxmlformats.org/officeDocument/2006/relationships/image" Target="../media/image96.png"/><Relationship Id="rId4" Type="http://schemas.openxmlformats.org/officeDocument/2006/relationships/notesSlide" Target="../notesSlides/notesSlide8.xml"/><Relationship Id="rId9" Type="http://schemas.openxmlformats.org/officeDocument/2006/relationships/image" Target="../media/image86.png"/><Relationship Id="rId14" Type="http://schemas.openxmlformats.org/officeDocument/2006/relationships/image" Target="../media/image91.svg"/><Relationship Id="rId22" Type="http://schemas.openxmlformats.org/officeDocument/2006/relationships/image" Target="../media/image99.sv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hyperlink" Target="https://www.slidebooks.com/pages/reviews" TargetMode="External"/><Relationship Id="rId2" Type="http://schemas.openxmlformats.org/officeDocument/2006/relationships/slideLayout" Target="../slideLayouts/slideLayout1.xml"/><Relationship Id="rId1" Type="http://schemas.openxmlformats.org/officeDocument/2006/relationships/tags" Target="../tags/tag54.xml"/><Relationship Id="rId6" Type="http://schemas.openxmlformats.org/officeDocument/2006/relationships/hyperlink" Target="https://www.domontconsulting.com/pages/reviews" TargetMode="External"/><Relationship Id="rId5" Type="http://schemas.openxmlformats.org/officeDocument/2006/relationships/image" Target="../media/image102.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image" Target="../media/image103.png"/><Relationship Id="rId11" Type="http://schemas.openxmlformats.org/officeDocument/2006/relationships/image" Target="../media/image26.png"/><Relationship Id="rId5" Type="http://schemas.openxmlformats.org/officeDocument/2006/relationships/image" Target="../media/image1.emf"/><Relationship Id="rId10" Type="http://schemas.openxmlformats.org/officeDocument/2006/relationships/image" Target="../media/image25.png"/><Relationship Id="rId4" Type="http://schemas.openxmlformats.org/officeDocument/2006/relationships/oleObject" Target="../embeddings/oleObject26.bin"/><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hyperlink" Target="https://www.linkedin.com/in/aurelien-domont/" TargetMode="Externa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jpg"/><Relationship Id="rId5" Type="http://schemas.openxmlformats.org/officeDocument/2006/relationships/image" Target="../media/image1.emf"/><Relationship Id="rId10" Type="http://schemas.openxmlformats.org/officeDocument/2006/relationships/image" Target="../media/image5.png"/><Relationship Id="rId4" Type="http://schemas.openxmlformats.org/officeDocument/2006/relationships/oleObject" Target="../embeddings/oleObject9.bin"/><Relationship Id="rId9" Type="http://schemas.openxmlformats.org/officeDocument/2006/relationships/hyperlink" Target="https://www.domontconsulting.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slideLayout" Target="../slideLayouts/slideLayout1.xml"/><Relationship Id="rId7" Type="http://schemas.openxmlformats.org/officeDocument/2006/relationships/hyperlink" Target="https://www.slidebooks.com/products/business-toolkit?variant=12473147916370&amp;utm_source=email&amp;utm_medium=email&amp;utm_campaign=entering%20new%20market"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notesSlide" Target="../notesSlides/notesSlide10.xml"/><Relationship Id="rId9" Type="http://schemas.openxmlformats.org/officeDocument/2006/relationships/hyperlink" Target="https://www.domontconsulting.com/pages/full-acces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slideLayout" Target="../slideLayouts/slideLayout1.xml"/><Relationship Id="rId7" Type="http://schemas.openxmlformats.org/officeDocument/2006/relationships/hyperlink" Target="https://www.domontconsulting.com/pages/post-your-project" TargetMode="External"/><Relationship Id="rId12" Type="http://schemas.openxmlformats.org/officeDocument/2006/relationships/image" Target="../media/image109.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emf"/><Relationship Id="rId11" Type="http://schemas.openxmlformats.org/officeDocument/2006/relationships/image" Target="../media/image108.png"/><Relationship Id="rId5" Type="http://schemas.openxmlformats.org/officeDocument/2006/relationships/oleObject" Target="../embeddings/oleObject28.bin"/><Relationship Id="rId10" Type="http://schemas.openxmlformats.org/officeDocument/2006/relationships/image" Target="../media/image107.png"/><Relationship Id="rId4" Type="http://schemas.openxmlformats.org/officeDocument/2006/relationships/notesSlide" Target="../notesSlides/notesSlide11.xml"/><Relationship Id="rId9" Type="http://schemas.openxmlformats.org/officeDocument/2006/relationships/image" Target="../media/image106.png"/></Relationships>
</file>

<file path=ppt/slides/_rels/slide22.xml.rels><?xml version="1.0" encoding="UTF-8" standalone="yes"?>
<Relationships xmlns="http://schemas.openxmlformats.org/package/2006/relationships"><Relationship Id="rId8" Type="http://schemas.openxmlformats.org/officeDocument/2006/relationships/hyperlink" Target="http://www.domontconsulting.com/" TargetMode="External"/><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oleObject" Target="../embeddings/oleObject29.bin"/><Relationship Id="rId5" Type="http://schemas.openxmlformats.org/officeDocument/2006/relationships/image" Target="../media/image111.png"/><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slideLayout" Target="../slideLayouts/slideLayou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tags" Target="../tags/tag2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tags" Target="../tags/tag20.xml"/><Relationship Id="rId6" Type="http://schemas.openxmlformats.org/officeDocument/2006/relationships/image" Target="../media/image3.emf"/><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oleObject" Target="../embeddings/oleObject11.bin"/><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notesSlide" Target="../notesSlides/notesSlide4.xml"/><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oleObject" Target="../embeddings/oleObject13.bin"/><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3.emf"/><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oleObject" Target="../embeddings/oleObject14.bin"/><Relationship Id="rId7" Type="http://schemas.openxmlformats.org/officeDocument/2006/relationships/image" Target="../media/image37.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slideLayout" Target="../slideLayouts/slideLayout1.xml"/><Relationship Id="rId16" Type="http://schemas.openxmlformats.org/officeDocument/2006/relationships/image" Target="../media/image44.png"/><Relationship Id="rId1" Type="http://schemas.openxmlformats.org/officeDocument/2006/relationships/tags" Target="../tags/tag24.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32.svg"/><Relationship Id="rId4" Type="http://schemas.openxmlformats.org/officeDocument/2006/relationships/image" Target="../media/image3.emf"/><Relationship Id="rId9" Type="http://schemas.openxmlformats.org/officeDocument/2006/relationships/image" Target="../media/image31.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37.png"/><Relationship Id="rId18" Type="http://schemas.openxmlformats.org/officeDocument/2006/relationships/image" Target="../media/image55.svg"/><Relationship Id="rId3" Type="http://schemas.openxmlformats.org/officeDocument/2006/relationships/oleObject" Target="../embeddings/oleObject15.bin"/><Relationship Id="rId7" Type="http://schemas.openxmlformats.org/officeDocument/2006/relationships/image" Target="../media/image49.png"/><Relationship Id="rId12" Type="http://schemas.openxmlformats.org/officeDocument/2006/relationships/image" Target="../media/image36.svg"/><Relationship Id="rId17" Type="http://schemas.openxmlformats.org/officeDocument/2006/relationships/image" Target="../media/image33.png"/><Relationship Id="rId2" Type="http://schemas.openxmlformats.org/officeDocument/2006/relationships/slideLayout" Target="../slideLayouts/slideLayout1.xml"/><Relationship Id="rId16" Type="http://schemas.openxmlformats.org/officeDocument/2006/relationships/image" Target="../media/image54.svg"/><Relationship Id="rId1" Type="http://schemas.openxmlformats.org/officeDocument/2006/relationships/tags" Target="../tags/tag25.xml"/><Relationship Id="rId6" Type="http://schemas.openxmlformats.org/officeDocument/2006/relationships/image" Target="../media/image48.png"/><Relationship Id="rId11" Type="http://schemas.openxmlformats.org/officeDocument/2006/relationships/image" Target="../media/image35.png"/><Relationship Id="rId5" Type="http://schemas.openxmlformats.org/officeDocument/2006/relationships/image" Target="../media/image47.png"/><Relationship Id="rId15" Type="http://schemas.openxmlformats.org/officeDocument/2006/relationships/image" Target="../media/image53.png"/><Relationship Id="rId10" Type="http://schemas.openxmlformats.org/officeDocument/2006/relationships/image" Target="../media/image52.png"/><Relationship Id="rId4" Type="http://schemas.openxmlformats.org/officeDocument/2006/relationships/image" Target="../media/image3.emf"/><Relationship Id="rId9" Type="http://schemas.openxmlformats.org/officeDocument/2006/relationships/image" Target="../media/image51.png"/><Relationship Id="rId1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svg"/><Relationship Id="rId18" Type="http://schemas.openxmlformats.org/officeDocument/2006/relationships/image" Target="../media/image39.png"/><Relationship Id="rId3" Type="http://schemas.openxmlformats.org/officeDocument/2006/relationships/oleObject" Target="../embeddings/oleObject16.bin"/><Relationship Id="rId7" Type="http://schemas.openxmlformats.org/officeDocument/2006/relationships/image" Target="../media/image57.png"/><Relationship Id="rId12" Type="http://schemas.openxmlformats.org/officeDocument/2006/relationships/image" Target="../media/image27.png"/><Relationship Id="rId17" Type="http://schemas.openxmlformats.org/officeDocument/2006/relationships/image" Target="../media/image54.svg"/><Relationship Id="rId2" Type="http://schemas.openxmlformats.org/officeDocument/2006/relationships/slideLayout" Target="../slideLayouts/slideLayout1.xml"/><Relationship Id="rId16" Type="http://schemas.openxmlformats.org/officeDocument/2006/relationships/image" Target="../media/image53.png"/><Relationship Id="rId1" Type="http://schemas.openxmlformats.org/officeDocument/2006/relationships/tags" Target="../tags/tag2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hyperlink" Target="https://youtu.be/Lei_2L1R5vs" TargetMode="External"/><Relationship Id="rId15" Type="http://schemas.openxmlformats.org/officeDocument/2006/relationships/image" Target="../media/image38.svg"/><Relationship Id="rId10" Type="http://schemas.openxmlformats.org/officeDocument/2006/relationships/image" Target="../media/image60.png"/><Relationship Id="rId19" Type="http://schemas.openxmlformats.org/officeDocument/2006/relationships/image" Target="../media/image63.svg"/><Relationship Id="rId4" Type="http://schemas.openxmlformats.org/officeDocument/2006/relationships/image" Target="../media/image3.emf"/><Relationship Id="rId9" Type="http://schemas.openxmlformats.org/officeDocument/2006/relationships/image" Target="../media/image59.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E3B18FE-7C76-9F52-5CB9-B48736D39224}"/>
              </a:ext>
            </a:extLst>
          </p:cNvPr>
          <p:cNvGraphicFramePr>
            <a:graphicFrameLocks noChangeAspect="1"/>
          </p:cNvGraphicFramePr>
          <p:nvPr>
            <p:custDataLst>
              <p:tags r:id="rId1"/>
            </p:custDataLst>
            <p:extLst>
              <p:ext uri="{D42A27DB-BD31-4B8C-83A1-F6EECF244321}">
                <p14:modId xmlns:p14="http://schemas.microsoft.com/office/powerpoint/2010/main" val="85098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6" name="think-cell data - do not delete" hidden="1">
                        <a:extLst>
                          <a:ext uri="{FF2B5EF4-FFF2-40B4-BE49-F238E27FC236}">
                            <a16:creationId xmlns:a16="http://schemas.microsoft.com/office/drawing/2014/main" id="{EE3B18FE-7C76-9F52-5CB9-B48736D392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
            <a:extLst>
              <a:ext uri="{FF2B5EF4-FFF2-40B4-BE49-F238E27FC236}">
                <a16:creationId xmlns:a16="http://schemas.microsoft.com/office/drawing/2014/main" id="{67BB509E-F71D-BA53-008D-FBA5D2648367}"/>
              </a:ext>
            </a:extLst>
          </p:cNvPr>
          <p:cNvPicPr>
            <a:picLocks/>
          </p:cNvPicPr>
          <p:nvPr>
            <p:custDataLst>
              <p:tags r:id="rId2"/>
            </p:custDataLst>
          </p:nvPr>
        </p:nvPicPr>
        <p:blipFill>
          <a:blip r:embed="rId7">
            <a:extLst>
              <a:ext uri="{BEBA8EAE-BF5A-486C-A8C5-ECC9F3942E4B}">
                <a14:imgProps xmlns:a14="http://schemas.microsoft.com/office/drawing/2010/main">
                  <a14:imgLayer/>
                </a14:imgProps>
              </a:ext>
              <a:ext uri="{6F801314-5768-4EAC-8CED-0F2297F94238}"/>
            </a:extLst>
          </a:blip>
          <a:srcRect t="7537" b="7537"/>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rgbClr r="0" g="0" b="0"/>
                </a:solidFill>
              </a14:hiddenFill>
            </a:ext>
          </a:extLst>
        </p:spPr>
      </p:pic>
      <p:sp>
        <p:nvSpPr>
          <p:cNvPr id="9" name="Rectangle 8">
            <a:extLst>
              <a:ext uri="{FF2B5EF4-FFF2-40B4-BE49-F238E27FC236}">
                <a16:creationId xmlns:a16="http://schemas.microsoft.com/office/drawing/2014/main" id="{A1ADDC43-E206-24D0-5D8D-6D8244D3F224}"/>
              </a:ext>
            </a:extLst>
          </p:cNvPr>
          <p:cNvSpPr/>
          <p:nvPr/>
        </p:nvSpPr>
        <p:spPr>
          <a:xfrm>
            <a:off x="-1" y="4199860"/>
            <a:ext cx="12192000" cy="2658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431BC18-A461-9459-FF13-870ACCC7D4F5}"/>
              </a:ext>
            </a:extLst>
          </p:cNvPr>
          <p:cNvSpPr txBox="1"/>
          <p:nvPr/>
        </p:nvSpPr>
        <p:spPr>
          <a:xfrm>
            <a:off x="253851" y="4436323"/>
            <a:ext cx="6678577" cy="2185214"/>
          </a:xfrm>
          <a:prstGeom prst="rect">
            <a:avLst/>
          </a:prstGeom>
          <a:noFill/>
        </p:spPr>
        <p:txBody>
          <a:bodyPr wrap="square" rtlCol="0">
            <a:spAutoFit/>
          </a:bodyPr>
          <a:lstStyle/>
          <a:p>
            <a:r>
              <a:rPr lang="en-US" sz="2400" b="1" dirty="0"/>
              <a:t>Corporate/Business Strategy and Strategic Planning Toolkit</a:t>
            </a:r>
          </a:p>
          <a:p>
            <a:r>
              <a:rPr lang="en-US" sz="2400" dirty="0"/>
              <a:t>Overview</a:t>
            </a:r>
          </a:p>
          <a:p>
            <a:endParaRPr lang="en-US" sz="2400" b="1" dirty="0"/>
          </a:p>
          <a:p>
            <a:r>
              <a:rPr lang="en-US" sz="2000" dirty="0">
                <a:solidFill>
                  <a:schemeClr val="accent2"/>
                </a:solidFill>
              </a:rPr>
              <a:t>Created by ex-McKinsey, Deloitte &amp; BCG Strategy Consultants.</a:t>
            </a:r>
          </a:p>
        </p:txBody>
      </p:sp>
      <p:pic>
        <p:nvPicPr>
          <p:cNvPr id="3" name="Picture 2">
            <a:hlinkClick r:id="rId8"/>
            <a:extLst>
              <a:ext uri="{FF2B5EF4-FFF2-40B4-BE49-F238E27FC236}">
                <a16:creationId xmlns:a16="http://schemas.microsoft.com/office/drawing/2014/main" id="{00063173-AAB2-BC28-DBCA-ED0E0758D2E3}"/>
              </a:ext>
            </a:extLst>
          </p:cNvPr>
          <p:cNvPicPr>
            <a:picLocks noChangeAspect="1"/>
          </p:cNvPicPr>
          <p:nvPr/>
        </p:nvPicPr>
        <p:blipFill>
          <a:blip r:embed="rId9"/>
          <a:stretch>
            <a:fillRect/>
          </a:stretch>
        </p:blipFill>
        <p:spPr>
          <a:xfrm>
            <a:off x="7836195" y="5594422"/>
            <a:ext cx="4101954" cy="964769"/>
          </a:xfrm>
          <a:prstGeom prst="rect">
            <a:avLst/>
          </a:prstGeom>
        </p:spPr>
      </p:pic>
    </p:spTree>
    <p:extLst>
      <p:ext uri="{BB962C8B-B14F-4D97-AF65-F5344CB8AC3E}">
        <p14:creationId xmlns:p14="http://schemas.microsoft.com/office/powerpoint/2010/main" val="395698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887244-1866-E102-5FD5-79FA1304146D}"/>
              </a:ext>
            </a:extLst>
          </p:cNvPr>
          <p:cNvGraphicFramePr>
            <a:graphicFrameLocks noChangeAspect="1"/>
          </p:cNvGraphicFramePr>
          <p:nvPr>
            <p:custDataLst>
              <p:tags r:id="rId1"/>
            </p:custDataLst>
            <p:extLst>
              <p:ext uri="{D42A27DB-BD31-4B8C-83A1-F6EECF244321}">
                <p14:modId xmlns:p14="http://schemas.microsoft.com/office/powerpoint/2010/main" val="2930755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F5887244-1866-E102-5FD5-79FA13041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B3FF13C0-4A8A-C482-F47E-59102DC6C4ED}"/>
              </a:ext>
            </a:extLst>
          </p:cNvPr>
          <p:cNvSpPr/>
          <p:nvPr/>
        </p:nvSpPr>
        <p:spPr>
          <a:xfrm>
            <a:off x="613321" y="2881247"/>
            <a:ext cx="10960193" cy="3611627"/>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4" name="Picture 33">
            <a:extLst>
              <a:ext uri="{FF2B5EF4-FFF2-40B4-BE49-F238E27FC236}">
                <a16:creationId xmlns:a16="http://schemas.microsoft.com/office/drawing/2014/main" id="{0549FF7A-8D13-423D-C545-02DEB5BD3906}"/>
              </a:ext>
            </a:extLst>
          </p:cNvPr>
          <p:cNvPicPr>
            <a:picLocks noChangeAspect="1"/>
          </p:cNvPicPr>
          <p:nvPr/>
        </p:nvPicPr>
        <p:blipFill>
          <a:blip r:embed="rId5"/>
          <a:stretch>
            <a:fillRect/>
          </a:stretch>
        </p:blipFill>
        <p:spPr>
          <a:xfrm>
            <a:off x="8442370" y="4837898"/>
            <a:ext cx="2891863" cy="1627200"/>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3BB53541-0F6E-E47E-20DD-ECB87EE2A160}"/>
              </a:ext>
            </a:extLst>
          </p:cNvPr>
          <p:cNvPicPr>
            <a:picLocks noChangeAspect="1"/>
          </p:cNvPicPr>
          <p:nvPr/>
        </p:nvPicPr>
        <p:blipFill>
          <a:blip r:embed="rId6"/>
          <a:stretch>
            <a:fillRect/>
          </a:stretch>
        </p:blipFill>
        <p:spPr>
          <a:xfrm>
            <a:off x="793636" y="3008095"/>
            <a:ext cx="2892800" cy="1627200"/>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7AF6EA4A-FE6D-73F5-F307-C55457C7DDBB}"/>
              </a:ext>
            </a:extLst>
          </p:cNvPr>
          <p:cNvPicPr>
            <a:picLocks noChangeAspect="1"/>
          </p:cNvPicPr>
          <p:nvPr/>
        </p:nvPicPr>
        <p:blipFill>
          <a:blip r:embed="rId7"/>
          <a:stretch>
            <a:fillRect/>
          </a:stretch>
        </p:blipFill>
        <p:spPr>
          <a:xfrm>
            <a:off x="8428634" y="2946835"/>
            <a:ext cx="2892800" cy="162720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D51C5866-92AD-1085-5C5D-B9BCA46401A1}"/>
              </a:ext>
            </a:extLst>
          </p:cNvPr>
          <p:cNvPicPr>
            <a:picLocks noChangeAspect="1"/>
          </p:cNvPicPr>
          <p:nvPr/>
        </p:nvPicPr>
        <p:blipFill>
          <a:blip r:embed="rId8"/>
          <a:stretch>
            <a:fillRect/>
          </a:stretch>
        </p:blipFill>
        <p:spPr>
          <a:xfrm>
            <a:off x="4669202" y="4806055"/>
            <a:ext cx="2892800" cy="1627200"/>
          </a:xfrm>
          <a:prstGeom prst="rect">
            <a:avLst/>
          </a:prstGeom>
          <a:effectLst>
            <a:outerShdw blurRad="50800" dist="38100" dir="5400000" algn="t" rotWithShape="0">
              <a:prstClr val="black">
                <a:alpha val="40000"/>
              </a:prstClr>
            </a:outerShdw>
          </a:effectLst>
        </p:spPr>
      </p:pic>
      <p:pic>
        <p:nvPicPr>
          <p:cNvPr id="26" name="Picture 25">
            <a:extLst>
              <a:ext uri="{FF2B5EF4-FFF2-40B4-BE49-F238E27FC236}">
                <a16:creationId xmlns:a16="http://schemas.microsoft.com/office/drawing/2014/main" id="{7A75B4F6-CBD2-AFDD-8991-B16AC612FD2B}"/>
              </a:ext>
            </a:extLst>
          </p:cNvPr>
          <p:cNvPicPr>
            <a:picLocks noChangeAspect="1"/>
          </p:cNvPicPr>
          <p:nvPr/>
        </p:nvPicPr>
        <p:blipFill>
          <a:blip r:embed="rId9"/>
          <a:stretch>
            <a:fillRect/>
          </a:stretch>
        </p:blipFill>
        <p:spPr>
          <a:xfrm>
            <a:off x="4669202" y="2946835"/>
            <a:ext cx="2892800" cy="1627200"/>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12009DA8-0966-101B-E219-F283F194BD59}"/>
              </a:ext>
            </a:extLst>
          </p:cNvPr>
          <p:cNvSpPr>
            <a:spLocks noGrp="1"/>
          </p:cNvSpPr>
          <p:nvPr>
            <p:ph type="title"/>
          </p:nvPr>
        </p:nvSpPr>
        <p:spPr/>
        <p:txBody>
          <a:bodyPr vert="horz">
            <a:normAutofit/>
          </a:bodyPr>
          <a:lstStyle/>
          <a:p>
            <a:r>
              <a:rPr lang="en-US"/>
              <a:t>Phase 4 small preview</a:t>
            </a:r>
            <a:endParaRPr lang="en-US" dirty="0"/>
          </a:p>
        </p:txBody>
      </p:sp>
      <p:sp>
        <p:nvSpPr>
          <p:cNvPr id="12" name="Chevron 17">
            <a:extLst>
              <a:ext uri="{FF2B5EF4-FFF2-40B4-BE49-F238E27FC236}">
                <a16:creationId xmlns:a16="http://schemas.microsoft.com/office/drawing/2014/main" id="{E5C880B1-3661-390E-F882-CB4F6F931514}"/>
              </a:ext>
            </a:extLst>
          </p:cNvPr>
          <p:cNvSpPr/>
          <p:nvPr/>
        </p:nvSpPr>
        <p:spPr bwMode="auto">
          <a:xfrm>
            <a:off x="6051554"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a:t>
            </a:r>
          </a:p>
        </p:txBody>
      </p:sp>
      <p:sp>
        <p:nvSpPr>
          <p:cNvPr id="14" name="Chevron 17">
            <a:extLst>
              <a:ext uri="{FF2B5EF4-FFF2-40B4-BE49-F238E27FC236}">
                <a16:creationId xmlns:a16="http://schemas.microsoft.com/office/drawing/2014/main" id="{2D61A940-E2A4-8F8B-BEEB-527EA37FB376}"/>
              </a:ext>
            </a:extLst>
          </p:cNvPr>
          <p:cNvSpPr/>
          <p:nvPr/>
        </p:nvSpPr>
        <p:spPr bwMode="auto">
          <a:xfrm>
            <a:off x="8770670" y="2072830"/>
            <a:ext cx="2844000" cy="499379"/>
          </a:xfrm>
          <a:prstGeom prst="chevron">
            <a:avLst>
              <a:gd name="adj" fmla="val 31818"/>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Strategic Plan</a:t>
            </a:r>
          </a:p>
        </p:txBody>
      </p:sp>
      <p:sp>
        <p:nvSpPr>
          <p:cNvPr id="15" name="Chevron 17">
            <a:extLst>
              <a:ext uri="{FF2B5EF4-FFF2-40B4-BE49-F238E27FC236}">
                <a16:creationId xmlns:a16="http://schemas.microsoft.com/office/drawing/2014/main" id="{274392A5-1E09-AADB-1902-0598AA87A564}"/>
              </a:ext>
            </a:extLst>
          </p:cNvPr>
          <p:cNvSpPr/>
          <p:nvPr/>
        </p:nvSpPr>
        <p:spPr bwMode="auto">
          <a:xfrm>
            <a:off x="3332438"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 Tools &amp; Frameworks to shape our Strategy</a:t>
            </a:r>
          </a:p>
        </p:txBody>
      </p:sp>
      <p:sp>
        <p:nvSpPr>
          <p:cNvPr id="16" name="Arrow: Pentagon 15">
            <a:extLst>
              <a:ext uri="{FF2B5EF4-FFF2-40B4-BE49-F238E27FC236}">
                <a16:creationId xmlns:a16="http://schemas.microsoft.com/office/drawing/2014/main" id="{D7BABEBB-009A-B3CC-DD7C-AC6B17E66EBD}"/>
              </a:ext>
            </a:extLst>
          </p:cNvPr>
          <p:cNvSpPr/>
          <p:nvPr/>
        </p:nvSpPr>
        <p:spPr>
          <a:xfrm>
            <a:off x="613321" y="2072829"/>
            <a:ext cx="2844000" cy="499379"/>
          </a:xfrm>
          <a:prstGeom prst="homePlate">
            <a:avLst>
              <a:gd name="adj" fmla="val 31705"/>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Internal and External Analysis</a:t>
            </a:r>
          </a:p>
        </p:txBody>
      </p:sp>
      <p:sp>
        <p:nvSpPr>
          <p:cNvPr id="17" name="Oval 16">
            <a:extLst>
              <a:ext uri="{FF2B5EF4-FFF2-40B4-BE49-F238E27FC236}">
                <a16:creationId xmlns:a16="http://schemas.microsoft.com/office/drawing/2014/main" id="{5A4EBC52-4520-716E-F7FC-5C1748C76EC9}"/>
              </a:ext>
            </a:extLst>
          </p:cNvPr>
          <p:cNvSpPr/>
          <p:nvPr/>
        </p:nvSpPr>
        <p:spPr>
          <a:xfrm>
            <a:off x="518943"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a:t>
            </a:r>
          </a:p>
        </p:txBody>
      </p:sp>
      <p:sp>
        <p:nvSpPr>
          <p:cNvPr id="18" name="Oval 17">
            <a:extLst>
              <a:ext uri="{FF2B5EF4-FFF2-40B4-BE49-F238E27FC236}">
                <a16:creationId xmlns:a16="http://schemas.microsoft.com/office/drawing/2014/main" id="{49B65B9F-63BA-FB4C-B12B-B72843B3717D}"/>
              </a:ext>
            </a:extLst>
          </p:cNvPr>
          <p:cNvSpPr/>
          <p:nvPr/>
        </p:nvSpPr>
        <p:spPr>
          <a:xfrm>
            <a:off x="3332846"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9" name="Oval 18">
            <a:extLst>
              <a:ext uri="{FF2B5EF4-FFF2-40B4-BE49-F238E27FC236}">
                <a16:creationId xmlns:a16="http://schemas.microsoft.com/office/drawing/2014/main" id="{D37A2CA0-E224-A57E-B83D-3F8EBC0B08EB}"/>
              </a:ext>
            </a:extLst>
          </p:cNvPr>
          <p:cNvSpPr/>
          <p:nvPr/>
        </p:nvSpPr>
        <p:spPr>
          <a:xfrm>
            <a:off x="6053468"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a:t>
            </a:r>
          </a:p>
        </p:txBody>
      </p:sp>
      <p:sp>
        <p:nvSpPr>
          <p:cNvPr id="20" name="Oval 19">
            <a:extLst>
              <a:ext uri="{FF2B5EF4-FFF2-40B4-BE49-F238E27FC236}">
                <a16:creationId xmlns:a16="http://schemas.microsoft.com/office/drawing/2014/main" id="{0CA3FB12-AFA3-4D30-44A1-2208EFD37686}"/>
              </a:ext>
            </a:extLst>
          </p:cNvPr>
          <p:cNvSpPr/>
          <p:nvPr/>
        </p:nvSpPr>
        <p:spPr>
          <a:xfrm>
            <a:off x="8772820"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a:t>
            </a:r>
          </a:p>
        </p:txBody>
      </p:sp>
      <p:pic>
        <p:nvPicPr>
          <p:cNvPr id="21" name="Graphic 20" descr="Blueprint outline">
            <a:extLst>
              <a:ext uri="{FF2B5EF4-FFF2-40B4-BE49-F238E27FC236}">
                <a16:creationId xmlns:a16="http://schemas.microsoft.com/office/drawing/2014/main" id="{55C0EEEA-D196-5D4A-0E6C-48562BA818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68901" y="1589449"/>
            <a:ext cx="432065" cy="432065"/>
          </a:xfrm>
          <a:prstGeom prst="rect">
            <a:avLst/>
          </a:prstGeom>
        </p:spPr>
      </p:pic>
      <p:pic>
        <p:nvPicPr>
          <p:cNvPr id="22" name="Graphic 21" descr="Clipboard Partially Checked outline">
            <a:extLst>
              <a:ext uri="{FF2B5EF4-FFF2-40B4-BE49-F238E27FC236}">
                <a16:creationId xmlns:a16="http://schemas.microsoft.com/office/drawing/2014/main" id="{A505F267-E3B5-4559-8DBB-D387D74271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77303" y="1548233"/>
            <a:ext cx="473281" cy="473281"/>
          </a:xfrm>
          <a:prstGeom prst="rect">
            <a:avLst/>
          </a:prstGeom>
        </p:spPr>
      </p:pic>
      <p:pic>
        <p:nvPicPr>
          <p:cNvPr id="24" name="Graphic 23" descr="Research outline">
            <a:extLst>
              <a:ext uri="{FF2B5EF4-FFF2-40B4-BE49-F238E27FC236}">
                <a16:creationId xmlns:a16="http://schemas.microsoft.com/office/drawing/2014/main" id="{C3E08E48-91DC-4C1F-99DB-2B28D33A03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87464" y="1588392"/>
            <a:ext cx="432064" cy="432064"/>
          </a:xfrm>
          <a:prstGeom prst="rect">
            <a:avLst/>
          </a:prstGeom>
        </p:spPr>
      </p:pic>
      <p:pic>
        <p:nvPicPr>
          <p:cNvPr id="28" name="Graphic 27" descr="Lightbulb and pencil outline">
            <a:extLst>
              <a:ext uri="{FF2B5EF4-FFF2-40B4-BE49-F238E27FC236}">
                <a16:creationId xmlns:a16="http://schemas.microsoft.com/office/drawing/2014/main" id="{570D065C-7397-1F30-84E3-E02A480D72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46957" y="1599405"/>
            <a:ext cx="415003" cy="415003"/>
          </a:xfrm>
          <a:prstGeom prst="rect">
            <a:avLst/>
          </a:prstGeom>
        </p:spPr>
      </p:pic>
      <p:pic>
        <p:nvPicPr>
          <p:cNvPr id="8" name="Picture 7">
            <a:extLst>
              <a:ext uri="{FF2B5EF4-FFF2-40B4-BE49-F238E27FC236}">
                <a16:creationId xmlns:a16="http://schemas.microsoft.com/office/drawing/2014/main" id="{56547D06-8658-5CE1-37B9-9EDB3E20F006}"/>
              </a:ext>
            </a:extLst>
          </p:cNvPr>
          <p:cNvPicPr>
            <a:picLocks noChangeAspect="1"/>
          </p:cNvPicPr>
          <p:nvPr/>
        </p:nvPicPr>
        <p:blipFill>
          <a:blip r:embed="rId18"/>
          <a:stretch>
            <a:fillRect/>
          </a:stretch>
        </p:blipFill>
        <p:spPr>
          <a:xfrm>
            <a:off x="793636" y="4785151"/>
            <a:ext cx="2892800" cy="1627200"/>
          </a:xfrm>
          <a:prstGeom prst="rect">
            <a:avLst/>
          </a:prstGeom>
          <a:effectLst>
            <a:outerShdw blurRad="50800" dist="38100" dir="5400000" algn="t" rotWithShape="0">
              <a:prstClr val="black">
                <a:alpha val="40000"/>
              </a:prstClr>
            </a:outerShdw>
          </a:effectLst>
        </p:spPr>
      </p:pic>
      <p:sp>
        <p:nvSpPr>
          <p:cNvPr id="9" name="Arrow: Down 8">
            <a:extLst>
              <a:ext uri="{FF2B5EF4-FFF2-40B4-BE49-F238E27FC236}">
                <a16:creationId xmlns:a16="http://schemas.microsoft.com/office/drawing/2014/main" id="{8C8397C8-3743-2661-891D-5838F297B775}"/>
              </a:ext>
            </a:extLst>
          </p:cNvPr>
          <p:cNvSpPr/>
          <p:nvPr/>
        </p:nvSpPr>
        <p:spPr>
          <a:xfrm>
            <a:off x="9888301" y="2592682"/>
            <a:ext cx="425302" cy="277932"/>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a:extLst>
              <a:ext uri="{FF2B5EF4-FFF2-40B4-BE49-F238E27FC236}">
                <a16:creationId xmlns:a16="http://schemas.microsoft.com/office/drawing/2014/main" id="{E3B825F9-44BC-E169-FDD8-0B8A2CD06A3A}"/>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2F8FDBF3-5BB0-4968-CA46-3358657CD0F4}"/>
              </a:ext>
            </a:extLst>
          </p:cNvPr>
          <p:cNvSpPr>
            <a:spLocks noGrp="1"/>
          </p:cNvSpPr>
          <p:nvPr>
            <p:ph type="sldNum" sz="quarter" idx="4"/>
          </p:nvPr>
        </p:nvSpPr>
        <p:spPr/>
        <p:txBody>
          <a:bodyPr/>
          <a:lstStyle/>
          <a:p>
            <a:fld id="{37F5C94B-8C55-478B-B509-BAE6A06B2E2A}" type="slidenum">
              <a:rPr lang="en-US" smtClean="0"/>
              <a:pPr/>
              <a:t>10</a:t>
            </a:fld>
            <a:endParaRPr lang="en-US" dirty="0"/>
          </a:p>
        </p:txBody>
      </p:sp>
    </p:spTree>
    <p:extLst>
      <p:ext uri="{BB962C8B-B14F-4D97-AF65-F5344CB8AC3E}">
        <p14:creationId xmlns:p14="http://schemas.microsoft.com/office/powerpoint/2010/main" val="411345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28EFA89-FEEC-BE48-572A-F6A19D2B82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2" name="think-cell data - do not delete" hidden="1">
                        <a:extLst>
                          <a:ext uri="{FF2B5EF4-FFF2-40B4-BE49-F238E27FC236}">
                            <a16:creationId xmlns:a16="http://schemas.microsoft.com/office/drawing/2014/main" id="{328EFA89-FEEC-BE48-572A-F6A19D2B82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65590E-539F-014F-8D58-462B0C89CF48}"/>
              </a:ext>
            </a:extLst>
          </p:cNvPr>
          <p:cNvSpPr>
            <a:spLocks noGrp="1"/>
          </p:cNvSpPr>
          <p:nvPr>
            <p:ph type="title"/>
          </p:nvPr>
        </p:nvSpPr>
        <p:spPr/>
        <p:txBody>
          <a:bodyPr vert="horz"/>
          <a:lstStyle/>
          <a:p>
            <a:r>
              <a:rPr lang="en-GB" dirty="0"/>
              <a:t>We decided to use the BCG matrix to help us better understand our current BU [if needed, replace BU by product] portfolio (1/2)</a:t>
            </a:r>
            <a:endParaRPr lang="en-US" dirty="0"/>
          </a:p>
        </p:txBody>
      </p:sp>
      <p:sp>
        <p:nvSpPr>
          <p:cNvPr id="21" name="TextBox 20">
            <a:extLst>
              <a:ext uri="{FF2B5EF4-FFF2-40B4-BE49-F238E27FC236}">
                <a16:creationId xmlns:a16="http://schemas.microsoft.com/office/drawing/2014/main" id="{DE56CD83-E3F9-F20A-6FE2-81FA7A3CFABD}"/>
              </a:ext>
            </a:extLst>
          </p:cNvPr>
          <p:cNvSpPr txBox="1"/>
          <p:nvPr/>
        </p:nvSpPr>
        <p:spPr>
          <a:xfrm>
            <a:off x="514350" y="1556115"/>
            <a:ext cx="11072812" cy="5070619"/>
          </a:xfrm>
          <a:prstGeom prst="rect">
            <a:avLst/>
          </a:prstGeom>
          <a:noFill/>
        </p:spPr>
        <p:txBody>
          <a:bodyPr wrap="square" rtlCol="0">
            <a:spAutoFit/>
          </a:bodyPr>
          <a:lstStyle/>
          <a:p>
            <a:pPr>
              <a:spcBef>
                <a:spcPts val="200"/>
              </a:spcBef>
              <a:spcAft>
                <a:spcPts val="200"/>
              </a:spcAft>
            </a:pPr>
            <a:r>
              <a:rPr lang="en-GB" sz="1350" dirty="0"/>
              <a:t>The </a:t>
            </a:r>
            <a:r>
              <a:rPr lang="en-GB" sz="1350" b="1" dirty="0"/>
              <a:t>BCG Growth-Share Matrix</a:t>
            </a:r>
            <a:r>
              <a:rPr lang="en-GB" sz="1350" dirty="0"/>
              <a:t>, also known as the Boston Consulting Group Matrix, is a portfolio management tool that helps companies decide how to </a:t>
            </a:r>
            <a:r>
              <a:rPr lang="en-GB" sz="1350" b="1" dirty="0"/>
              <a:t>prioritize their different businesses</a:t>
            </a:r>
            <a:r>
              <a:rPr lang="en-GB" sz="1350" dirty="0"/>
              <a:t>. The matrix is split into four quadrants, each with its own unique symbol that represents a certain degree of profitability: question marks, stars, pets (often represented by a dog), and cash cows. By assigning each business to one of these four categories, executives could then decide where to focus their resources and capital to generate the most value, as well as where to cut their losses.</a:t>
            </a:r>
          </a:p>
          <a:p>
            <a:pPr>
              <a:spcBef>
                <a:spcPts val="200"/>
              </a:spcBef>
              <a:spcAft>
                <a:spcPts val="200"/>
              </a:spcAft>
            </a:pPr>
            <a:endParaRPr lang="en-GB" sz="1350" dirty="0"/>
          </a:p>
          <a:p>
            <a:pPr>
              <a:spcBef>
                <a:spcPts val="200"/>
              </a:spcBef>
              <a:spcAft>
                <a:spcPts val="200"/>
              </a:spcAft>
            </a:pPr>
            <a:r>
              <a:rPr lang="en-GB" sz="1350" dirty="0"/>
              <a:t>The matrix was created in 1968 by Bruce Henderson, the founder of BCG. It was built on the logic that market leadership results in sustainable superior returns. Ultimately, the market leader obtains a self-reinforcing cost advantage that competitors find difficult to replicate. These high growth rates then signal which markets have the most growth potential.</a:t>
            </a:r>
          </a:p>
          <a:p>
            <a:pPr>
              <a:spcBef>
                <a:spcPts val="200"/>
              </a:spcBef>
              <a:spcAft>
                <a:spcPts val="200"/>
              </a:spcAft>
            </a:pPr>
            <a:endParaRPr lang="en-GB" sz="1350" dirty="0"/>
          </a:p>
          <a:p>
            <a:pPr>
              <a:spcBef>
                <a:spcPts val="200"/>
              </a:spcBef>
              <a:spcAft>
                <a:spcPts val="200"/>
              </a:spcAft>
            </a:pPr>
            <a:r>
              <a:rPr lang="en-GB" sz="1350" b="1" dirty="0"/>
              <a:t>Each of the four quadrants represents a specific combination of relative market share and market growth rate: </a:t>
            </a:r>
          </a:p>
          <a:p>
            <a:pPr marL="354013" indent="-261938">
              <a:spcBef>
                <a:spcPts val="200"/>
              </a:spcBef>
              <a:spcAft>
                <a:spcPts val="200"/>
              </a:spcAft>
              <a:buFont typeface="+mj-lt"/>
              <a:buAutoNum type="arabicPeriod"/>
            </a:pPr>
            <a:r>
              <a:rPr lang="en-GB" sz="1350" b="1" dirty="0"/>
              <a:t>Low Growth, High Share: </a:t>
            </a:r>
            <a:r>
              <a:rPr lang="en-GB" sz="1350" dirty="0"/>
              <a:t>Companies should milk these “cash cows” for cash to reinvest.</a:t>
            </a:r>
          </a:p>
          <a:p>
            <a:pPr marL="354013" indent="-261938">
              <a:spcBef>
                <a:spcPts val="200"/>
              </a:spcBef>
              <a:spcAft>
                <a:spcPts val="200"/>
              </a:spcAft>
              <a:buFont typeface="+mj-lt"/>
              <a:buAutoNum type="arabicPeriod"/>
            </a:pPr>
            <a:r>
              <a:rPr lang="en-GB" sz="1350" b="1" dirty="0"/>
              <a:t>High Growth, High Share: </a:t>
            </a:r>
            <a:r>
              <a:rPr lang="en-GB" sz="1350" dirty="0"/>
              <a:t>Companies should significantly invest in these “stars” as they have high future potential.</a:t>
            </a:r>
          </a:p>
          <a:p>
            <a:pPr marL="354013" indent="-261938">
              <a:spcBef>
                <a:spcPts val="200"/>
              </a:spcBef>
              <a:spcAft>
                <a:spcPts val="200"/>
              </a:spcAft>
              <a:buFont typeface="+mj-lt"/>
              <a:buAutoNum type="arabicPeriod"/>
            </a:pPr>
            <a:r>
              <a:rPr lang="en-GB" sz="1350" b="1" dirty="0"/>
              <a:t>High Growth, Low Share: </a:t>
            </a:r>
            <a:r>
              <a:rPr lang="en-GB" sz="1350" dirty="0"/>
              <a:t>Companies should invest in or discard these “question marks,” depending on their chances of becoming stars.</a:t>
            </a:r>
          </a:p>
          <a:p>
            <a:pPr marL="354013" indent="-261938">
              <a:spcBef>
                <a:spcPts val="200"/>
              </a:spcBef>
              <a:spcAft>
                <a:spcPts val="200"/>
              </a:spcAft>
              <a:buFont typeface="+mj-lt"/>
              <a:buAutoNum type="arabicPeriod"/>
            </a:pPr>
            <a:r>
              <a:rPr lang="en-GB" sz="1350" b="1" dirty="0"/>
              <a:t>Low Share, Low Growth: </a:t>
            </a:r>
            <a:r>
              <a:rPr lang="en-GB" sz="1350" dirty="0"/>
              <a:t>Companies should liquidate, divest, or reposition these “pets.”</a:t>
            </a:r>
          </a:p>
          <a:p>
            <a:pPr>
              <a:spcBef>
                <a:spcPts val="200"/>
              </a:spcBef>
              <a:spcAft>
                <a:spcPts val="200"/>
              </a:spcAft>
            </a:pPr>
            <a:endParaRPr lang="en-GB" sz="1350" dirty="0"/>
          </a:p>
          <a:p>
            <a:pPr>
              <a:spcBef>
                <a:spcPts val="200"/>
              </a:spcBef>
              <a:spcAft>
                <a:spcPts val="200"/>
              </a:spcAft>
            </a:pPr>
            <a:r>
              <a:rPr lang="en-GB" sz="1350" dirty="0"/>
              <a:t>The matrix reveals two factors that companies should consider when deciding where to invest: company competitiveness and market attractiveness, with relative market share and growth rate as the underlying drivers of these factors.</a:t>
            </a:r>
          </a:p>
          <a:p>
            <a:pPr>
              <a:spcBef>
                <a:spcPts val="200"/>
              </a:spcBef>
              <a:spcAft>
                <a:spcPts val="200"/>
              </a:spcAft>
            </a:pPr>
            <a:endParaRPr lang="en-GB" sz="1350" dirty="0"/>
          </a:p>
          <a:p>
            <a:pPr>
              <a:spcBef>
                <a:spcPts val="200"/>
              </a:spcBef>
              <a:spcAft>
                <a:spcPts val="200"/>
              </a:spcAft>
            </a:pPr>
            <a:r>
              <a:rPr lang="en-GB" sz="1350" dirty="0"/>
              <a:t>The BCG Growth-Share Matrix is still central in business school teachings on business strategy and has been used by about half of all Fortune 500 companies.</a:t>
            </a:r>
          </a:p>
        </p:txBody>
      </p:sp>
      <p:sp>
        <p:nvSpPr>
          <p:cNvPr id="6" name="Rectangle 5">
            <a:extLst>
              <a:ext uri="{FF2B5EF4-FFF2-40B4-BE49-F238E27FC236}">
                <a16:creationId xmlns:a16="http://schemas.microsoft.com/office/drawing/2014/main" id="{A9747EAB-8C0E-58AF-A18E-9CDFED474340}"/>
              </a:ext>
            </a:extLst>
          </p:cNvPr>
          <p:cNvSpPr/>
          <p:nvPr/>
        </p:nvSpPr>
        <p:spPr>
          <a:xfrm>
            <a:off x="9271591" y="1"/>
            <a:ext cx="2920409" cy="36512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Additional free sample</a:t>
            </a:r>
          </a:p>
        </p:txBody>
      </p:sp>
      <p:sp>
        <p:nvSpPr>
          <p:cNvPr id="4" name="Footer Placeholder 3">
            <a:extLst>
              <a:ext uri="{FF2B5EF4-FFF2-40B4-BE49-F238E27FC236}">
                <a16:creationId xmlns:a16="http://schemas.microsoft.com/office/drawing/2014/main" id="{AD2641DE-6AE2-3179-0CE4-9ED29242171D}"/>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83C6052C-66E1-495D-0FC0-AAD46D30E6A8}"/>
              </a:ext>
            </a:extLst>
          </p:cNvPr>
          <p:cNvSpPr>
            <a:spLocks noGrp="1"/>
          </p:cNvSpPr>
          <p:nvPr>
            <p:ph type="sldNum" sz="quarter" idx="4"/>
          </p:nvPr>
        </p:nvSpPr>
        <p:spPr/>
        <p:txBody>
          <a:bodyPr/>
          <a:lstStyle/>
          <a:p>
            <a:fld id="{37F5C94B-8C55-478B-B509-BAE6A06B2E2A}" type="slidenum">
              <a:rPr lang="en-US" smtClean="0"/>
              <a:pPr/>
              <a:t>11</a:t>
            </a:fld>
            <a:endParaRPr lang="en-US" dirty="0"/>
          </a:p>
        </p:txBody>
      </p:sp>
    </p:spTree>
    <p:extLst>
      <p:ext uri="{BB962C8B-B14F-4D97-AF65-F5344CB8AC3E}">
        <p14:creationId xmlns:p14="http://schemas.microsoft.com/office/powerpoint/2010/main" val="302292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28EFA89-FEEC-BE48-572A-F6A19D2B820C}"/>
              </a:ext>
            </a:extLst>
          </p:cNvPr>
          <p:cNvGraphicFramePr>
            <a:graphicFrameLocks noChangeAspect="1"/>
          </p:cNvGraphicFramePr>
          <p:nvPr>
            <p:custDataLst>
              <p:tags r:id="rId1"/>
            </p:custDataLst>
            <p:extLst>
              <p:ext uri="{D42A27DB-BD31-4B8C-83A1-F6EECF244321}">
                <p14:modId xmlns:p14="http://schemas.microsoft.com/office/powerpoint/2010/main" val="1105342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2" name="think-cell data - do not delete" hidden="1">
                        <a:extLst>
                          <a:ext uri="{FF2B5EF4-FFF2-40B4-BE49-F238E27FC236}">
                            <a16:creationId xmlns:a16="http://schemas.microsoft.com/office/drawing/2014/main" id="{328EFA89-FEEC-BE48-572A-F6A19D2B82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65590E-539F-014F-8D58-462B0C89CF48}"/>
              </a:ext>
            </a:extLst>
          </p:cNvPr>
          <p:cNvSpPr>
            <a:spLocks noGrp="1"/>
          </p:cNvSpPr>
          <p:nvPr>
            <p:ph type="title"/>
          </p:nvPr>
        </p:nvSpPr>
        <p:spPr/>
        <p:txBody>
          <a:bodyPr vert="horz"/>
          <a:lstStyle/>
          <a:p>
            <a:r>
              <a:rPr lang="en-GB" dirty="0"/>
              <a:t>We decided to use the BCG matrix to help us better understand our current BU [if needed, replace BU by product] portfolio (2/2)</a:t>
            </a:r>
            <a:endParaRPr lang="en-US" dirty="0"/>
          </a:p>
        </p:txBody>
      </p:sp>
      <p:sp>
        <p:nvSpPr>
          <p:cNvPr id="24" name="Rectangle 23">
            <a:extLst>
              <a:ext uri="{FF2B5EF4-FFF2-40B4-BE49-F238E27FC236}">
                <a16:creationId xmlns:a16="http://schemas.microsoft.com/office/drawing/2014/main" id="{C193B854-8FB8-8608-6894-18B63C43BB5C}"/>
              </a:ext>
            </a:extLst>
          </p:cNvPr>
          <p:cNvSpPr/>
          <p:nvPr/>
        </p:nvSpPr>
        <p:spPr>
          <a:xfrm>
            <a:off x="2043947" y="4255746"/>
            <a:ext cx="4254993" cy="1795510"/>
          </a:xfrm>
          <a:prstGeom prst="rect">
            <a:avLst/>
          </a:prstGeom>
          <a:solidFill>
            <a:srgbClr val="C00000"/>
          </a:solidFill>
          <a:ln w="12700">
            <a:noFill/>
            <a:miter lim="800000"/>
            <a:headEnd/>
            <a:tailEnd/>
          </a:ln>
          <a:effectLst>
            <a:outerShdw blurRad="44450" dist="27940" dir="5400000" algn="ctr">
              <a:srgbClr val="000000">
                <a:alpha val="32000"/>
              </a:srgbClr>
            </a:outerShdw>
          </a:effectLst>
        </p:spPr>
        <p:txBody>
          <a:bodyPr anchor="ctr"/>
          <a:lstStyle/>
          <a:p>
            <a:pPr algn="ctr"/>
            <a:r>
              <a:rPr lang="en-US" sz="1500" b="1" kern="0" dirty="0">
                <a:solidFill>
                  <a:schemeClr val="bg1"/>
                </a:solidFill>
              </a:rPr>
              <a:t>Dog</a:t>
            </a:r>
          </a:p>
          <a:p>
            <a:pPr algn="ctr"/>
            <a:endParaRPr lang="en-US" sz="1500" b="1" kern="0" dirty="0">
              <a:solidFill>
                <a:schemeClr val="bg1"/>
              </a:solidFill>
            </a:endParaRPr>
          </a:p>
          <a:p>
            <a:pPr>
              <a:spcBef>
                <a:spcPts val="200"/>
              </a:spcBef>
              <a:spcAft>
                <a:spcPts val="200"/>
              </a:spcAft>
            </a:pPr>
            <a:r>
              <a:rPr lang="en-US" sz="1500" b="1" kern="0" dirty="0">
                <a:solidFill>
                  <a:schemeClr val="bg1"/>
                </a:solidFill>
              </a:rPr>
              <a:t>Description: </a:t>
            </a:r>
            <a:r>
              <a:rPr lang="en-US" sz="1500" kern="0" dirty="0">
                <a:solidFill>
                  <a:schemeClr val="bg1"/>
                </a:solidFill>
              </a:rPr>
              <a:t>Small market share in low growth market, requires much capital to continue</a:t>
            </a:r>
          </a:p>
          <a:p>
            <a:pPr>
              <a:spcBef>
                <a:spcPts val="200"/>
              </a:spcBef>
              <a:spcAft>
                <a:spcPts val="200"/>
              </a:spcAft>
            </a:pPr>
            <a:r>
              <a:rPr lang="en-US" sz="1500" b="1" kern="0" dirty="0">
                <a:solidFill>
                  <a:schemeClr val="bg1"/>
                </a:solidFill>
              </a:rPr>
              <a:t>Strategy: </a:t>
            </a:r>
            <a:r>
              <a:rPr lang="en-US" sz="1500" kern="0" dirty="0">
                <a:solidFill>
                  <a:schemeClr val="bg1"/>
                </a:solidFill>
              </a:rPr>
              <a:t>Divest or close</a:t>
            </a:r>
          </a:p>
        </p:txBody>
      </p:sp>
      <p:sp>
        <p:nvSpPr>
          <p:cNvPr id="25" name="Rectangle 24">
            <a:extLst>
              <a:ext uri="{FF2B5EF4-FFF2-40B4-BE49-F238E27FC236}">
                <a16:creationId xmlns:a16="http://schemas.microsoft.com/office/drawing/2014/main" id="{20B53F0C-4161-3C33-B12E-2F7964E9A100}"/>
              </a:ext>
            </a:extLst>
          </p:cNvPr>
          <p:cNvSpPr/>
          <p:nvPr/>
        </p:nvSpPr>
        <p:spPr>
          <a:xfrm>
            <a:off x="2043947" y="2321543"/>
            <a:ext cx="4254993" cy="1795510"/>
          </a:xfrm>
          <a:prstGeom prst="rect">
            <a:avLst/>
          </a:prstGeom>
          <a:solidFill>
            <a:srgbClr val="FFC000"/>
          </a:solidFill>
          <a:ln w="12700">
            <a:noFill/>
            <a:miter lim="800000"/>
            <a:headEnd/>
            <a:tailEnd/>
          </a:ln>
          <a:effectLst>
            <a:outerShdw blurRad="44450" dist="27940" dir="5400000" algn="ctr">
              <a:srgbClr val="000000">
                <a:alpha val="32000"/>
              </a:srgbClr>
            </a:outerShdw>
          </a:effectLst>
        </p:spPr>
        <p:txBody>
          <a:bodyPr anchor="ctr"/>
          <a:lstStyle/>
          <a:p>
            <a:pPr algn="ctr"/>
            <a:r>
              <a:rPr lang="en-US" sz="1500" b="1" kern="0" dirty="0">
                <a:solidFill>
                  <a:schemeClr val="bg1"/>
                </a:solidFill>
              </a:rPr>
              <a:t>Question mark</a:t>
            </a:r>
          </a:p>
          <a:p>
            <a:pPr algn="ctr"/>
            <a:endParaRPr lang="en-US" sz="1500" b="1" kern="0" dirty="0">
              <a:solidFill>
                <a:schemeClr val="bg1"/>
              </a:solidFill>
            </a:endParaRPr>
          </a:p>
          <a:p>
            <a:pPr>
              <a:spcBef>
                <a:spcPts val="200"/>
              </a:spcBef>
              <a:spcAft>
                <a:spcPts val="200"/>
              </a:spcAft>
            </a:pPr>
            <a:r>
              <a:rPr lang="en-US" sz="1500" b="1" kern="0" dirty="0">
                <a:solidFill>
                  <a:schemeClr val="bg1"/>
                </a:solidFill>
              </a:rPr>
              <a:t>Description: </a:t>
            </a:r>
            <a:r>
              <a:rPr lang="en-US" sz="1500" kern="0" dirty="0">
                <a:solidFill>
                  <a:schemeClr val="bg1"/>
                </a:solidFill>
              </a:rPr>
              <a:t>High growth but neutral or negative cash flow (expensive growth)</a:t>
            </a:r>
          </a:p>
          <a:p>
            <a:pPr>
              <a:spcBef>
                <a:spcPts val="200"/>
              </a:spcBef>
              <a:spcAft>
                <a:spcPts val="200"/>
              </a:spcAft>
            </a:pPr>
            <a:r>
              <a:rPr lang="en-US" sz="1500" b="1" kern="0" dirty="0">
                <a:solidFill>
                  <a:schemeClr val="bg1"/>
                </a:solidFill>
              </a:rPr>
              <a:t>Strategy: </a:t>
            </a:r>
            <a:r>
              <a:rPr lang="en-US" sz="1500" kern="0" dirty="0">
                <a:solidFill>
                  <a:schemeClr val="bg1"/>
                </a:solidFill>
              </a:rPr>
              <a:t>See if ROI can be improved</a:t>
            </a:r>
          </a:p>
        </p:txBody>
      </p:sp>
      <p:sp>
        <p:nvSpPr>
          <p:cNvPr id="26" name="Rectangle 25">
            <a:extLst>
              <a:ext uri="{FF2B5EF4-FFF2-40B4-BE49-F238E27FC236}">
                <a16:creationId xmlns:a16="http://schemas.microsoft.com/office/drawing/2014/main" id="{2688C38B-C7D7-158E-C3D6-B193BA0D5589}"/>
              </a:ext>
            </a:extLst>
          </p:cNvPr>
          <p:cNvSpPr/>
          <p:nvPr/>
        </p:nvSpPr>
        <p:spPr>
          <a:xfrm>
            <a:off x="6436670" y="4255746"/>
            <a:ext cx="4254993" cy="1795510"/>
          </a:xfrm>
          <a:prstGeom prst="rect">
            <a:avLst/>
          </a:prstGeom>
          <a:solidFill>
            <a:srgbClr val="E5F4D4"/>
          </a:solidFill>
          <a:ln w="12700">
            <a:noFill/>
            <a:miter lim="800000"/>
            <a:headEnd/>
            <a:tailEnd/>
          </a:ln>
          <a:effectLst>
            <a:outerShdw blurRad="44450" dist="27940" dir="5400000" algn="ctr">
              <a:srgbClr val="000000">
                <a:alpha val="32000"/>
              </a:srgbClr>
            </a:outerShdw>
          </a:effectLst>
        </p:spPr>
        <p:txBody>
          <a:bodyPr anchor="ctr"/>
          <a:lstStyle/>
          <a:p>
            <a:pPr algn="ctr"/>
            <a:r>
              <a:rPr lang="en-US" sz="1500" b="1" kern="0" dirty="0">
                <a:solidFill>
                  <a:schemeClr val="tx1"/>
                </a:solidFill>
              </a:rPr>
              <a:t>Cash cow</a:t>
            </a:r>
          </a:p>
          <a:p>
            <a:pPr algn="ctr"/>
            <a:endParaRPr lang="en-US" sz="1500" b="1" kern="0" dirty="0">
              <a:solidFill>
                <a:schemeClr val="tx1"/>
              </a:solidFill>
            </a:endParaRPr>
          </a:p>
          <a:p>
            <a:pPr>
              <a:spcBef>
                <a:spcPts val="200"/>
              </a:spcBef>
              <a:spcAft>
                <a:spcPts val="200"/>
              </a:spcAft>
            </a:pPr>
            <a:r>
              <a:rPr lang="en-US" sz="1500" b="1" kern="0" dirty="0">
                <a:solidFill>
                  <a:schemeClr val="tx1"/>
                </a:solidFill>
              </a:rPr>
              <a:t>Description: </a:t>
            </a:r>
            <a:r>
              <a:rPr lang="en-US" sz="1500" kern="0" dirty="0">
                <a:solidFill>
                  <a:schemeClr val="tx1"/>
                </a:solidFill>
              </a:rPr>
              <a:t>Stable earnings and solid cash flow, low growth business</a:t>
            </a:r>
          </a:p>
          <a:p>
            <a:pPr>
              <a:spcBef>
                <a:spcPts val="200"/>
              </a:spcBef>
              <a:spcAft>
                <a:spcPts val="200"/>
              </a:spcAft>
            </a:pPr>
            <a:r>
              <a:rPr lang="en-US" sz="1500" b="1" kern="0" dirty="0">
                <a:solidFill>
                  <a:schemeClr val="tx1"/>
                </a:solidFill>
              </a:rPr>
              <a:t>Strategy: </a:t>
            </a:r>
            <a:r>
              <a:rPr lang="en-US" sz="1500" kern="0" dirty="0">
                <a:solidFill>
                  <a:schemeClr val="tx1"/>
                </a:solidFill>
              </a:rPr>
              <a:t>Milk for remaining value</a:t>
            </a:r>
          </a:p>
        </p:txBody>
      </p:sp>
      <p:sp>
        <p:nvSpPr>
          <p:cNvPr id="27" name="Rectangle 26">
            <a:extLst>
              <a:ext uri="{FF2B5EF4-FFF2-40B4-BE49-F238E27FC236}">
                <a16:creationId xmlns:a16="http://schemas.microsoft.com/office/drawing/2014/main" id="{9671F4BF-79E7-B97B-6AB4-BB3C95E1BB90}"/>
              </a:ext>
            </a:extLst>
          </p:cNvPr>
          <p:cNvSpPr/>
          <p:nvPr/>
        </p:nvSpPr>
        <p:spPr>
          <a:xfrm>
            <a:off x="6436670" y="2321543"/>
            <a:ext cx="4254993" cy="1795510"/>
          </a:xfrm>
          <a:prstGeom prst="rect">
            <a:avLst/>
          </a:prstGeom>
          <a:solidFill>
            <a:schemeClr val="accent3"/>
          </a:solidFill>
          <a:ln w="12700">
            <a:noFill/>
            <a:miter lim="800000"/>
            <a:headEnd/>
            <a:tailEnd/>
          </a:ln>
          <a:effectLst>
            <a:outerShdw blurRad="44450" dist="27940" dir="5400000" algn="ctr">
              <a:srgbClr val="000000">
                <a:alpha val="32000"/>
              </a:srgbClr>
            </a:outerShdw>
          </a:effectLst>
        </p:spPr>
        <p:txBody>
          <a:bodyPr anchor="ctr"/>
          <a:lstStyle/>
          <a:p>
            <a:pPr algn="ctr"/>
            <a:r>
              <a:rPr lang="en-US" sz="1500" b="1" kern="0" dirty="0">
                <a:solidFill>
                  <a:schemeClr val="bg1"/>
                </a:solidFill>
              </a:rPr>
              <a:t>Star</a:t>
            </a:r>
          </a:p>
          <a:p>
            <a:pPr algn="ctr"/>
            <a:endParaRPr lang="en-US" sz="1500" b="1" kern="0" dirty="0">
              <a:solidFill>
                <a:schemeClr val="bg1"/>
              </a:solidFill>
            </a:endParaRPr>
          </a:p>
          <a:p>
            <a:pPr>
              <a:spcBef>
                <a:spcPts val="200"/>
              </a:spcBef>
              <a:spcAft>
                <a:spcPts val="200"/>
              </a:spcAft>
            </a:pPr>
            <a:r>
              <a:rPr lang="en-US" sz="1500" b="1" kern="0" dirty="0">
                <a:solidFill>
                  <a:schemeClr val="bg1"/>
                </a:solidFill>
              </a:rPr>
              <a:t>Description: </a:t>
            </a:r>
            <a:r>
              <a:rPr lang="en-US" sz="1500" kern="0" dirty="0">
                <a:solidFill>
                  <a:schemeClr val="bg1"/>
                </a:solidFill>
              </a:rPr>
              <a:t>Growing earnings, positive or neutral cash flow</a:t>
            </a:r>
          </a:p>
          <a:p>
            <a:pPr>
              <a:spcBef>
                <a:spcPts val="200"/>
              </a:spcBef>
              <a:spcAft>
                <a:spcPts val="200"/>
              </a:spcAft>
            </a:pPr>
            <a:r>
              <a:rPr lang="en-US" sz="1500" b="1" kern="0" dirty="0">
                <a:solidFill>
                  <a:schemeClr val="bg1"/>
                </a:solidFill>
              </a:rPr>
              <a:t>Strategy: </a:t>
            </a:r>
            <a:r>
              <a:rPr lang="en-US" sz="1500" kern="0" dirty="0">
                <a:solidFill>
                  <a:schemeClr val="bg1"/>
                </a:solidFill>
              </a:rPr>
              <a:t>Invest in growth</a:t>
            </a:r>
          </a:p>
        </p:txBody>
      </p:sp>
      <p:sp>
        <p:nvSpPr>
          <p:cNvPr id="28" name="TextBox 27">
            <a:extLst>
              <a:ext uri="{FF2B5EF4-FFF2-40B4-BE49-F238E27FC236}">
                <a16:creationId xmlns:a16="http://schemas.microsoft.com/office/drawing/2014/main" id="{E6FD07AA-E732-2824-06FE-FDB482365FCD}"/>
              </a:ext>
            </a:extLst>
          </p:cNvPr>
          <p:cNvSpPr txBox="1"/>
          <p:nvPr/>
        </p:nvSpPr>
        <p:spPr>
          <a:xfrm>
            <a:off x="4132730" y="6185097"/>
            <a:ext cx="4470149" cy="307777"/>
          </a:xfrm>
          <a:prstGeom prst="rect">
            <a:avLst/>
          </a:prstGeom>
          <a:noFill/>
        </p:spPr>
        <p:txBody>
          <a:bodyPr wrap="square" rtlCol="0">
            <a:spAutoFit/>
          </a:bodyPr>
          <a:lstStyle/>
          <a:p>
            <a:pPr algn="ctr"/>
            <a:r>
              <a:rPr lang="en-US" b="1" dirty="0"/>
              <a:t>Market share</a:t>
            </a:r>
          </a:p>
        </p:txBody>
      </p:sp>
      <p:sp>
        <p:nvSpPr>
          <p:cNvPr id="29" name="TextBox 28">
            <a:extLst>
              <a:ext uri="{FF2B5EF4-FFF2-40B4-BE49-F238E27FC236}">
                <a16:creationId xmlns:a16="http://schemas.microsoft.com/office/drawing/2014/main" id="{C03CAF04-0684-5A43-B5FD-52D666CCCE4D}"/>
              </a:ext>
            </a:extLst>
          </p:cNvPr>
          <p:cNvSpPr txBox="1"/>
          <p:nvPr/>
        </p:nvSpPr>
        <p:spPr>
          <a:xfrm>
            <a:off x="754230" y="3924789"/>
            <a:ext cx="1180943" cy="523220"/>
          </a:xfrm>
          <a:prstGeom prst="rect">
            <a:avLst/>
          </a:prstGeom>
          <a:noFill/>
        </p:spPr>
        <p:txBody>
          <a:bodyPr wrap="square" rtlCol="0">
            <a:spAutoFit/>
          </a:bodyPr>
          <a:lstStyle/>
          <a:p>
            <a:pPr algn="r"/>
            <a:r>
              <a:rPr lang="en-US" b="1" dirty="0"/>
              <a:t>Growth</a:t>
            </a:r>
            <a:br>
              <a:rPr lang="en-US" b="1" dirty="0"/>
            </a:br>
            <a:r>
              <a:rPr lang="en-US" b="1" dirty="0"/>
              <a:t> rate</a:t>
            </a:r>
          </a:p>
        </p:txBody>
      </p:sp>
      <p:cxnSp>
        <p:nvCxnSpPr>
          <p:cNvPr id="30" name="Straight Connector 29">
            <a:extLst>
              <a:ext uri="{FF2B5EF4-FFF2-40B4-BE49-F238E27FC236}">
                <a16:creationId xmlns:a16="http://schemas.microsoft.com/office/drawing/2014/main" id="{AD708FBA-7D3D-DE70-114C-D74CCE707CC9}"/>
              </a:ext>
            </a:extLst>
          </p:cNvPr>
          <p:cNvCxnSpPr>
            <a:cxnSpLocks/>
          </p:cNvCxnSpPr>
          <p:nvPr/>
        </p:nvCxnSpPr>
        <p:spPr>
          <a:xfrm>
            <a:off x="6424955" y="2435843"/>
            <a:ext cx="0" cy="36154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DA27783-E58A-4668-A343-269BC51370D9}"/>
              </a:ext>
            </a:extLst>
          </p:cNvPr>
          <p:cNvSpPr txBox="1"/>
          <p:nvPr/>
        </p:nvSpPr>
        <p:spPr>
          <a:xfrm>
            <a:off x="2043947" y="6185097"/>
            <a:ext cx="1249265" cy="307777"/>
          </a:xfrm>
          <a:prstGeom prst="rect">
            <a:avLst/>
          </a:prstGeom>
          <a:noFill/>
        </p:spPr>
        <p:txBody>
          <a:bodyPr wrap="square" rtlCol="0">
            <a:spAutoFit/>
          </a:bodyPr>
          <a:lstStyle/>
          <a:p>
            <a:r>
              <a:rPr lang="en-US" dirty="0"/>
              <a:t>Low</a:t>
            </a:r>
          </a:p>
        </p:txBody>
      </p:sp>
      <p:sp>
        <p:nvSpPr>
          <p:cNvPr id="32" name="TextBox 31">
            <a:extLst>
              <a:ext uri="{FF2B5EF4-FFF2-40B4-BE49-F238E27FC236}">
                <a16:creationId xmlns:a16="http://schemas.microsoft.com/office/drawing/2014/main" id="{5C25C444-AC4A-BB24-80C8-5B0BF9DBCC7E}"/>
              </a:ext>
            </a:extLst>
          </p:cNvPr>
          <p:cNvSpPr txBox="1"/>
          <p:nvPr/>
        </p:nvSpPr>
        <p:spPr>
          <a:xfrm>
            <a:off x="9442398" y="6185097"/>
            <a:ext cx="1249265" cy="307777"/>
          </a:xfrm>
          <a:prstGeom prst="rect">
            <a:avLst/>
          </a:prstGeom>
          <a:noFill/>
        </p:spPr>
        <p:txBody>
          <a:bodyPr wrap="square" rtlCol="0">
            <a:spAutoFit/>
          </a:bodyPr>
          <a:lstStyle/>
          <a:p>
            <a:pPr algn="r"/>
            <a:r>
              <a:rPr lang="en-US" dirty="0"/>
              <a:t>High</a:t>
            </a:r>
          </a:p>
        </p:txBody>
      </p:sp>
      <p:sp>
        <p:nvSpPr>
          <p:cNvPr id="33" name="TextBox 32">
            <a:extLst>
              <a:ext uri="{FF2B5EF4-FFF2-40B4-BE49-F238E27FC236}">
                <a16:creationId xmlns:a16="http://schemas.microsoft.com/office/drawing/2014/main" id="{99328BC0-9DBC-CF50-C041-5828CEBFD59C}"/>
              </a:ext>
            </a:extLst>
          </p:cNvPr>
          <p:cNvSpPr txBox="1"/>
          <p:nvPr/>
        </p:nvSpPr>
        <p:spPr>
          <a:xfrm>
            <a:off x="754230" y="5743479"/>
            <a:ext cx="1180943" cy="307777"/>
          </a:xfrm>
          <a:prstGeom prst="rect">
            <a:avLst/>
          </a:prstGeom>
          <a:noFill/>
        </p:spPr>
        <p:txBody>
          <a:bodyPr wrap="square" rtlCol="0">
            <a:spAutoFit/>
          </a:bodyPr>
          <a:lstStyle/>
          <a:p>
            <a:pPr algn="r"/>
            <a:r>
              <a:rPr lang="en-US" dirty="0"/>
              <a:t>Low</a:t>
            </a:r>
          </a:p>
        </p:txBody>
      </p:sp>
      <p:sp>
        <p:nvSpPr>
          <p:cNvPr id="34" name="TextBox 33">
            <a:extLst>
              <a:ext uri="{FF2B5EF4-FFF2-40B4-BE49-F238E27FC236}">
                <a16:creationId xmlns:a16="http://schemas.microsoft.com/office/drawing/2014/main" id="{C346B773-2576-B159-372C-1F2906971263}"/>
              </a:ext>
            </a:extLst>
          </p:cNvPr>
          <p:cNvSpPr txBox="1"/>
          <p:nvPr/>
        </p:nvSpPr>
        <p:spPr>
          <a:xfrm>
            <a:off x="754230" y="2321543"/>
            <a:ext cx="1180943" cy="307777"/>
          </a:xfrm>
          <a:prstGeom prst="rect">
            <a:avLst/>
          </a:prstGeom>
          <a:noFill/>
        </p:spPr>
        <p:txBody>
          <a:bodyPr wrap="square" rtlCol="0">
            <a:spAutoFit/>
          </a:bodyPr>
          <a:lstStyle/>
          <a:p>
            <a:pPr algn="r"/>
            <a:r>
              <a:rPr lang="en-US" dirty="0"/>
              <a:t>High</a:t>
            </a:r>
          </a:p>
        </p:txBody>
      </p:sp>
      <p:sp>
        <p:nvSpPr>
          <p:cNvPr id="35" name="Rectangle 34">
            <a:extLst>
              <a:ext uri="{FF2B5EF4-FFF2-40B4-BE49-F238E27FC236}">
                <a16:creationId xmlns:a16="http://schemas.microsoft.com/office/drawing/2014/main" id="{CA2F7181-E807-832E-8E78-FCB4B0DA08AA}"/>
              </a:ext>
            </a:extLst>
          </p:cNvPr>
          <p:cNvSpPr>
            <a:spLocks noChangeArrowheads="1"/>
          </p:cNvSpPr>
          <p:nvPr/>
        </p:nvSpPr>
        <p:spPr bwMode="auto">
          <a:xfrm>
            <a:off x="9424230" y="1798262"/>
            <a:ext cx="381000" cy="382657"/>
          </a:xfrm>
          <a:prstGeom prst="rect">
            <a:avLst/>
          </a:prstGeom>
          <a:solidFill>
            <a:schemeClr val="accent6">
              <a:lumMod val="75000"/>
            </a:schemeClr>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36" name="TextBox 35">
            <a:extLst>
              <a:ext uri="{FF2B5EF4-FFF2-40B4-BE49-F238E27FC236}">
                <a16:creationId xmlns:a16="http://schemas.microsoft.com/office/drawing/2014/main" id="{4A408E50-FD83-FC32-1680-5CFD033ACCC6}"/>
              </a:ext>
            </a:extLst>
          </p:cNvPr>
          <p:cNvSpPr txBox="1"/>
          <p:nvPr/>
        </p:nvSpPr>
        <p:spPr>
          <a:xfrm>
            <a:off x="8469308" y="1871313"/>
            <a:ext cx="973090" cy="276999"/>
          </a:xfrm>
          <a:prstGeom prst="rect">
            <a:avLst/>
          </a:prstGeom>
          <a:noFill/>
        </p:spPr>
        <p:txBody>
          <a:bodyPr wrap="square" rtlCol="0">
            <a:spAutoFit/>
          </a:bodyPr>
          <a:lstStyle/>
          <a:p>
            <a:pPr algn="r"/>
            <a:r>
              <a:rPr lang="en-US" sz="1200" dirty="0"/>
              <a:t>Caption:</a:t>
            </a:r>
          </a:p>
        </p:txBody>
      </p:sp>
      <p:sp>
        <p:nvSpPr>
          <p:cNvPr id="37" name="Rectangle 36">
            <a:extLst>
              <a:ext uri="{FF2B5EF4-FFF2-40B4-BE49-F238E27FC236}">
                <a16:creationId xmlns:a16="http://schemas.microsoft.com/office/drawing/2014/main" id="{61CFB1B2-87B0-AC8B-F353-A7C56767CE48}"/>
              </a:ext>
            </a:extLst>
          </p:cNvPr>
          <p:cNvSpPr>
            <a:spLocks noChangeArrowheads="1"/>
          </p:cNvSpPr>
          <p:nvPr/>
        </p:nvSpPr>
        <p:spPr bwMode="auto">
          <a:xfrm>
            <a:off x="9932230" y="1798262"/>
            <a:ext cx="381000" cy="382657"/>
          </a:xfrm>
          <a:prstGeom prst="rect">
            <a:avLst/>
          </a:prstGeom>
          <a:solidFill>
            <a:schemeClr val="accent5"/>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38" name="Rectangle 37">
            <a:extLst>
              <a:ext uri="{FF2B5EF4-FFF2-40B4-BE49-F238E27FC236}">
                <a16:creationId xmlns:a16="http://schemas.microsoft.com/office/drawing/2014/main" id="{2512387D-B8B0-C0FD-BF84-128A64DDBBFC}"/>
              </a:ext>
            </a:extLst>
          </p:cNvPr>
          <p:cNvSpPr>
            <a:spLocks noChangeArrowheads="1"/>
          </p:cNvSpPr>
          <p:nvPr/>
        </p:nvSpPr>
        <p:spPr bwMode="auto">
          <a:xfrm>
            <a:off x="10440230" y="1798262"/>
            <a:ext cx="381000" cy="382657"/>
          </a:xfrm>
          <a:prstGeom prst="rect">
            <a:avLst/>
          </a:prstGeom>
          <a:solidFill>
            <a:schemeClr val="accent4">
              <a:lumMod val="20000"/>
              <a:lumOff val="80000"/>
            </a:schemeClr>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39" name="Rectangle 38">
            <a:extLst>
              <a:ext uri="{FF2B5EF4-FFF2-40B4-BE49-F238E27FC236}">
                <a16:creationId xmlns:a16="http://schemas.microsoft.com/office/drawing/2014/main" id="{723F5DA0-E219-A64A-5523-61C442291975}"/>
              </a:ext>
            </a:extLst>
          </p:cNvPr>
          <p:cNvSpPr>
            <a:spLocks noChangeArrowheads="1"/>
          </p:cNvSpPr>
          <p:nvPr/>
        </p:nvSpPr>
        <p:spPr bwMode="auto">
          <a:xfrm>
            <a:off x="10948230" y="1798262"/>
            <a:ext cx="381000" cy="382657"/>
          </a:xfrm>
          <a:prstGeom prst="rect">
            <a:avLst/>
          </a:prstGeom>
          <a:solidFill>
            <a:schemeClr val="accent3"/>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40" name="TextBox 39">
            <a:extLst>
              <a:ext uri="{FF2B5EF4-FFF2-40B4-BE49-F238E27FC236}">
                <a16:creationId xmlns:a16="http://schemas.microsoft.com/office/drawing/2014/main" id="{FBEAE9D5-54B2-B72A-A4C9-322D84E20A57}"/>
              </a:ext>
            </a:extLst>
          </p:cNvPr>
          <p:cNvSpPr txBox="1"/>
          <p:nvPr/>
        </p:nvSpPr>
        <p:spPr>
          <a:xfrm>
            <a:off x="9043230" y="1563692"/>
            <a:ext cx="1129270" cy="261610"/>
          </a:xfrm>
          <a:prstGeom prst="rect">
            <a:avLst/>
          </a:prstGeom>
          <a:noFill/>
        </p:spPr>
        <p:txBody>
          <a:bodyPr wrap="square" rtlCol="0">
            <a:spAutoFit/>
          </a:bodyPr>
          <a:lstStyle/>
          <a:p>
            <a:pPr algn="ctr"/>
            <a:r>
              <a:rPr lang="en-US" sz="1100" i="1" dirty="0"/>
              <a:t>No Investment</a:t>
            </a:r>
          </a:p>
        </p:txBody>
      </p:sp>
      <p:sp>
        <p:nvSpPr>
          <p:cNvPr id="41" name="TextBox 40">
            <a:extLst>
              <a:ext uri="{FF2B5EF4-FFF2-40B4-BE49-F238E27FC236}">
                <a16:creationId xmlns:a16="http://schemas.microsoft.com/office/drawing/2014/main" id="{E73C9961-5413-4571-0DBA-27BEEC32734C}"/>
              </a:ext>
            </a:extLst>
          </p:cNvPr>
          <p:cNvSpPr txBox="1"/>
          <p:nvPr/>
        </p:nvSpPr>
        <p:spPr>
          <a:xfrm>
            <a:off x="10463849" y="1563692"/>
            <a:ext cx="1398857" cy="261610"/>
          </a:xfrm>
          <a:prstGeom prst="rect">
            <a:avLst/>
          </a:prstGeom>
          <a:noFill/>
        </p:spPr>
        <p:txBody>
          <a:bodyPr wrap="square" rtlCol="0">
            <a:spAutoFit/>
          </a:bodyPr>
          <a:lstStyle/>
          <a:p>
            <a:pPr algn="ctr"/>
            <a:r>
              <a:rPr lang="en-US" sz="1100" i="1" dirty="0"/>
              <a:t>More investment</a:t>
            </a:r>
          </a:p>
        </p:txBody>
      </p:sp>
      <p:sp>
        <p:nvSpPr>
          <p:cNvPr id="42" name="Arrow: Right 41">
            <a:extLst>
              <a:ext uri="{FF2B5EF4-FFF2-40B4-BE49-F238E27FC236}">
                <a16:creationId xmlns:a16="http://schemas.microsoft.com/office/drawing/2014/main" id="{E8131F32-44B3-A635-10A0-81EE33985306}"/>
              </a:ext>
            </a:extLst>
          </p:cNvPr>
          <p:cNvSpPr/>
          <p:nvPr/>
        </p:nvSpPr>
        <p:spPr bwMode="auto">
          <a:xfrm>
            <a:off x="9442398" y="1871313"/>
            <a:ext cx="1886832" cy="261610"/>
          </a:xfrm>
          <a:prstGeom prst="rightArrow">
            <a:avLst/>
          </a:prstGeom>
          <a:noFill/>
          <a:ln w="28575">
            <a:solidFill>
              <a:schemeClr val="tx2"/>
            </a:solid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ea typeface="+mn-ea"/>
              <a:cs typeface="Times New Roman" pitchFamily="18" charset="0"/>
            </a:endParaRPr>
          </a:p>
        </p:txBody>
      </p:sp>
      <p:pic>
        <p:nvPicPr>
          <p:cNvPr id="43" name="Graphic 42" descr="Dog with solid fill">
            <a:extLst>
              <a:ext uri="{FF2B5EF4-FFF2-40B4-BE49-F238E27FC236}">
                <a16:creationId xmlns:a16="http://schemas.microsoft.com/office/drawing/2014/main" id="{4E2DD7FC-E800-E990-33F7-09A3AB1A4B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6114" y="4249512"/>
            <a:ext cx="601042" cy="601042"/>
          </a:xfrm>
          <a:prstGeom prst="rect">
            <a:avLst/>
          </a:prstGeom>
        </p:spPr>
      </p:pic>
      <p:pic>
        <p:nvPicPr>
          <p:cNvPr id="44" name="Graphic 43" descr="Cow with solid fill">
            <a:extLst>
              <a:ext uri="{FF2B5EF4-FFF2-40B4-BE49-F238E27FC236}">
                <a16:creationId xmlns:a16="http://schemas.microsoft.com/office/drawing/2014/main" id="{56B2A904-F320-0477-553E-CB97314FD4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8605" y="4249512"/>
            <a:ext cx="568137" cy="568137"/>
          </a:xfrm>
          <a:prstGeom prst="rect">
            <a:avLst/>
          </a:prstGeom>
        </p:spPr>
      </p:pic>
      <p:sp>
        <p:nvSpPr>
          <p:cNvPr id="45" name="Star: 5 Points 44">
            <a:extLst>
              <a:ext uri="{FF2B5EF4-FFF2-40B4-BE49-F238E27FC236}">
                <a16:creationId xmlns:a16="http://schemas.microsoft.com/office/drawing/2014/main" id="{E54E7BB2-D425-830C-0FDE-56D81F619B53}"/>
              </a:ext>
            </a:extLst>
          </p:cNvPr>
          <p:cNvSpPr/>
          <p:nvPr/>
        </p:nvSpPr>
        <p:spPr>
          <a:xfrm>
            <a:off x="10196742" y="2429549"/>
            <a:ext cx="360000" cy="360000"/>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Question Mark with solid fill">
            <a:extLst>
              <a:ext uri="{FF2B5EF4-FFF2-40B4-BE49-F238E27FC236}">
                <a16:creationId xmlns:a16="http://schemas.microsoft.com/office/drawing/2014/main" id="{86247D28-ECE2-6D75-6F6F-941C64E1AE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05232" y="2412150"/>
            <a:ext cx="460750" cy="460750"/>
          </a:xfrm>
          <a:prstGeom prst="rect">
            <a:avLst/>
          </a:prstGeom>
        </p:spPr>
      </p:pic>
      <p:sp>
        <p:nvSpPr>
          <p:cNvPr id="6" name="Rectangle 5">
            <a:extLst>
              <a:ext uri="{FF2B5EF4-FFF2-40B4-BE49-F238E27FC236}">
                <a16:creationId xmlns:a16="http://schemas.microsoft.com/office/drawing/2014/main" id="{6A04513A-9FD7-FCF3-8D06-40CCD589133F}"/>
              </a:ext>
            </a:extLst>
          </p:cNvPr>
          <p:cNvSpPr/>
          <p:nvPr/>
        </p:nvSpPr>
        <p:spPr>
          <a:xfrm>
            <a:off x="9271591" y="1"/>
            <a:ext cx="2920409" cy="36512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Additional free sample</a:t>
            </a:r>
          </a:p>
        </p:txBody>
      </p:sp>
      <p:sp>
        <p:nvSpPr>
          <p:cNvPr id="4" name="Footer Placeholder 3">
            <a:extLst>
              <a:ext uri="{FF2B5EF4-FFF2-40B4-BE49-F238E27FC236}">
                <a16:creationId xmlns:a16="http://schemas.microsoft.com/office/drawing/2014/main" id="{64C15E6A-3818-9832-360C-449B8C6B755B}"/>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727C7AF3-6667-F946-69AC-EC3828CB715F}"/>
              </a:ext>
            </a:extLst>
          </p:cNvPr>
          <p:cNvSpPr>
            <a:spLocks noGrp="1"/>
          </p:cNvSpPr>
          <p:nvPr>
            <p:ph type="sldNum" sz="quarter" idx="4"/>
          </p:nvPr>
        </p:nvSpPr>
        <p:spPr/>
        <p:txBody>
          <a:bodyPr/>
          <a:lstStyle/>
          <a:p>
            <a:fld id="{37F5C94B-8C55-478B-B509-BAE6A06B2E2A}" type="slidenum">
              <a:rPr lang="en-US" smtClean="0"/>
              <a:pPr/>
              <a:t>12</a:t>
            </a:fld>
            <a:endParaRPr lang="en-US" dirty="0"/>
          </a:p>
        </p:txBody>
      </p:sp>
    </p:spTree>
    <p:extLst>
      <p:ext uri="{BB962C8B-B14F-4D97-AF65-F5344CB8AC3E}">
        <p14:creationId xmlns:p14="http://schemas.microsoft.com/office/powerpoint/2010/main" val="230431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28EFA89-FEEC-BE48-572A-F6A19D2B82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2" name="think-cell data - do not delete" hidden="1">
                        <a:extLst>
                          <a:ext uri="{FF2B5EF4-FFF2-40B4-BE49-F238E27FC236}">
                            <a16:creationId xmlns:a16="http://schemas.microsoft.com/office/drawing/2014/main" id="{328EFA89-FEEC-BE48-572A-F6A19D2B82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65590E-539F-014F-8D58-462B0C89CF48}"/>
              </a:ext>
            </a:extLst>
          </p:cNvPr>
          <p:cNvSpPr>
            <a:spLocks noGrp="1"/>
          </p:cNvSpPr>
          <p:nvPr>
            <p:ph type="title"/>
          </p:nvPr>
        </p:nvSpPr>
        <p:spPr/>
        <p:txBody>
          <a:bodyPr vert="horz"/>
          <a:lstStyle/>
          <a:p>
            <a:r>
              <a:rPr lang="en-GB" dirty="0"/>
              <a:t>Our BU [insert BU or Product] portfolio is currently balanced [insert your own description]</a:t>
            </a:r>
            <a:endParaRPr lang="en-US" dirty="0"/>
          </a:p>
        </p:txBody>
      </p:sp>
      <p:sp>
        <p:nvSpPr>
          <p:cNvPr id="11" name="Rectangle 10">
            <a:extLst>
              <a:ext uri="{FF2B5EF4-FFF2-40B4-BE49-F238E27FC236}">
                <a16:creationId xmlns:a16="http://schemas.microsoft.com/office/drawing/2014/main" id="{BDCA7D22-2781-18D7-45BD-9F30CFE2407A}"/>
              </a:ext>
            </a:extLst>
          </p:cNvPr>
          <p:cNvSpPr/>
          <p:nvPr/>
        </p:nvSpPr>
        <p:spPr>
          <a:xfrm>
            <a:off x="1883679" y="4232014"/>
            <a:ext cx="4254993" cy="1795510"/>
          </a:xfrm>
          <a:prstGeom prst="rect">
            <a:avLst/>
          </a:prstGeom>
          <a:solidFill>
            <a:srgbClr val="C00000"/>
          </a:solidFill>
          <a:ln w="12700">
            <a:noFill/>
            <a:miter lim="800000"/>
            <a:headEnd/>
            <a:tailEnd/>
          </a:ln>
          <a:effectLst>
            <a:outerShdw blurRad="44450" dist="27940" dir="5400000" algn="ctr">
              <a:srgbClr val="000000">
                <a:alpha val="32000"/>
              </a:srgbClr>
            </a:outerShdw>
          </a:effectLst>
        </p:spPr>
        <p:txBody>
          <a:bodyPr tIns="108000" anchor="t"/>
          <a:lstStyle/>
          <a:p>
            <a:pPr algn="ctr"/>
            <a:r>
              <a:rPr lang="en-US" sz="1500" b="1" kern="0" dirty="0">
                <a:solidFill>
                  <a:schemeClr val="bg1"/>
                </a:solidFill>
              </a:rPr>
              <a:t>Dog</a:t>
            </a:r>
          </a:p>
        </p:txBody>
      </p:sp>
      <p:sp>
        <p:nvSpPr>
          <p:cNvPr id="13" name="Rectangle 12">
            <a:extLst>
              <a:ext uri="{FF2B5EF4-FFF2-40B4-BE49-F238E27FC236}">
                <a16:creationId xmlns:a16="http://schemas.microsoft.com/office/drawing/2014/main" id="{5BAA0C2F-FBD2-6E82-3673-0EAC1DC628CD}"/>
              </a:ext>
            </a:extLst>
          </p:cNvPr>
          <p:cNvSpPr/>
          <p:nvPr/>
        </p:nvSpPr>
        <p:spPr>
          <a:xfrm>
            <a:off x="1883679" y="2297811"/>
            <a:ext cx="4254993" cy="1795510"/>
          </a:xfrm>
          <a:prstGeom prst="rect">
            <a:avLst/>
          </a:prstGeom>
          <a:solidFill>
            <a:srgbClr val="FFC000"/>
          </a:solidFill>
          <a:ln w="12700">
            <a:noFill/>
            <a:miter lim="800000"/>
            <a:headEnd/>
            <a:tailEnd/>
          </a:ln>
          <a:effectLst>
            <a:outerShdw blurRad="44450" dist="27940" dir="5400000" algn="ctr">
              <a:srgbClr val="000000">
                <a:alpha val="32000"/>
              </a:srgbClr>
            </a:outerShdw>
          </a:effectLst>
        </p:spPr>
        <p:txBody>
          <a:bodyPr tIns="108000" anchor="t"/>
          <a:lstStyle/>
          <a:p>
            <a:pPr algn="ctr"/>
            <a:r>
              <a:rPr lang="en-US" sz="1500" b="1" kern="0" dirty="0">
                <a:solidFill>
                  <a:schemeClr val="bg1"/>
                </a:solidFill>
              </a:rPr>
              <a:t>Question mark</a:t>
            </a:r>
          </a:p>
        </p:txBody>
      </p:sp>
      <p:sp>
        <p:nvSpPr>
          <p:cNvPr id="14" name="Rectangle 13">
            <a:extLst>
              <a:ext uri="{FF2B5EF4-FFF2-40B4-BE49-F238E27FC236}">
                <a16:creationId xmlns:a16="http://schemas.microsoft.com/office/drawing/2014/main" id="{C11513D5-9FCF-094E-FCFC-67894D725304}"/>
              </a:ext>
            </a:extLst>
          </p:cNvPr>
          <p:cNvSpPr/>
          <p:nvPr/>
        </p:nvSpPr>
        <p:spPr>
          <a:xfrm>
            <a:off x="6276402" y="4232014"/>
            <a:ext cx="4254993" cy="1795510"/>
          </a:xfrm>
          <a:prstGeom prst="rect">
            <a:avLst/>
          </a:prstGeom>
          <a:solidFill>
            <a:srgbClr val="E5F4D4"/>
          </a:solidFill>
          <a:ln w="12700">
            <a:noFill/>
            <a:miter lim="800000"/>
            <a:headEnd/>
            <a:tailEnd/>
          </a:ln>
          <a:effectLst>
            <a:outerShdw blurRad="44450" dist="27940" dir="5400000" algn="ctr">
              <a:srgbClr val="000000">
                <a:alpha val="32000"/>
              </a:srgbClr>
            </a:outerShdw>
          </a:effectLst>
        </p:spPr>
        <p:txBody>
          <a:bodyPr tIns="108000" anchor="t"/>
          <a:lstStyle/>
          <a:p>
            <a:pPr algn="ctr"/>
            <a:r>
              <a:rPr lang="en-US" sz="1500" b="1" kern="0" dirty="0">
                <a:solidFill>
                  <a:schemeClr val="tx1"/>
                </a:solidFill>
              </a:rPr>
              <a:t>Cash cow</a:t>
            </a:r>
          </a:p>
        </p:txBody>
      </p:sp>
      <p:sp>
        <p:nvSpPr>
          <p:cNvPr id="15" name="Rectangle 14">
            <a:extLst>
              <a:ext uri="{FF2B5EF4-FFF2-40B4-BE49-F238E27FC236}">
                <a16:creationId xmlns:a16="http://schemas.microsoft.com/office/drawing/2014/main" id="{D001528A-49DA-0016-882F-F10CBB31061B}"/>
              </a:ext>
            </a:extLst>
          </p:cNvPr>
          <p:cNvSpPr/>
          <p:nvPr/>
        </p:nvSpPr>
        <p:spPr>
          <a:xfrm>
            <a:off x="6276402" y="2297811"/>
            <a:ext cx="4254993" cy="1795510"/>
          </a:xfrm>
          <a:prstGeom prst="rect">
            <a:avLst/>
          </a:prstGeom>
          <a:solidFill>
            <a:schemeClr val="accent3"/>
          </a:solidFill>
          <a:ln w="12700">
            <a:noFill/>
            <a:miter lim="800000"/>
            <a:headEnd/>
            <a:tailEnd/>
          </a:ln>
          <a:effectLst>
            <a:outerShdw blurRad="44450" dist="27940" dir="5400000" algn="ctr">
              <a:srgbClr val="000000">
                <a:alpha val="32000"/>
              </a:srgbClr>
            </a:outerShdw>
          </a:effectLst>
        </p:spPr>
        <p:txBody>
          <a:bodyPr tIns="108000" anchor="t"/>
          <a:lstStyle/>
          <a:p>
            <a:pPr algn="ctr"/>
            <a:r>
              <a:rPr lang="en-US" sz="1500" b="1" kern="0" dirty="0">
                <a:solidFill>
                  <a:schemeClr val="bg1"/>
                </a:solidFill>
              </a:rPr>
              <a:t>Star</a:t>
            </a:r>
          </a:p>
        </p:txBody>
      </p:sp>
      <p:sp>
        <p:nvSpPr>
          <p:cNvPr id="16" name="TextBox 15">
            <a:extLst>
              <a:ext uri="{FF2B5EF4-FFF2-40B4-BE49-F238E27FC236}">
                <a16:creationId xmlns:a16="http://schemas.microsoft.com/office/drawing/2014/main" id="{165FA7EE-3141-E353-7CFD-C04E411F2255}"/>
              </a:ext>
            </a:extLst>
          </p:cNvPr>
          <p:cNvSpPr txBox="1"/>
          <p:nvPr/>
        </p:nvSpPr>
        <p:spPr>
          <a:xfrm>
            <a:off x="3972462" y="6161365"/>
            <a:ext cx="4470149" cy="307777"/>
          </a:xfrm>
          <a:prstGeom prst="rect">
            <a:avLst/>
          </a:prstGeom>
          <a:noFill/>
        </p:spPr>
        <p:txBody>
          <a:bodyPr wrap="square" rtlCol="0">
            <a:spAutoFit/>
          </a:bodyPr>
          <a:lstStyle/>
          <a:p>
            <a:pPr algn="ctr"/>
            <a:r>
              <a:rPr lang="en-US" b="1" dirty="0"/>
              <a:t>Market share</a:t>
            </a:r>
          </a:p>
        </p:txBody>
      </p:sp>
      <p:sp>
        <p:nvSpPr>
          <p:cNvPr id="17" name="TextBox 16">
            <a:extLst>
              <a:ext uri="{FF2B5EF4-FFF2-40B4-BE49-F238E27FC236}">
                <a16:creationId xmlns:a16="http://schemas.microsoft.com/office/drawing/2014/main" id="{F91EF9C4-5148-57D6-C581-2EE99223CFA2}"/>
              </a:ext>
            </a:extLst>
          </p:cNvPr>
          <p:cNvSpPr txBox="1"/>
          <p:nvPr/>
        </p:nvSpPr>
        <p:spPr>
          <a:xfrm>
            <a:off x="593962" y="3901057"/>
            <a:ext cx="1180943" cy="523220"/>
          </a:xfrm>
          <a:prstGeom prst="rect">
            <a:avLst/>
          </a:prstGeom>
          <a:noFill/>
        </p:spPr>
        <p:txBody>
          <a:bodyPr wrap="square" rtlCol="0">
            <a:spAutoFit/>
          </a:bodyPr>
          <a:lstStyle/>
          <a:p>
            <a:pPr algn="r"/>
            <a:r>
              <a:rPr lang="en-US" b="1" dirty="0"/>
              <a:t>Growth</a:t>
            </a:r>
            <a:br>
              <a:rPr lang="en-US" b="1" dirty="0"/>
            </a:br>
            <a:r>
              <a:rPr lang="en-US" b="1" dirty="0"/>
              <a:t> rate</a:t>
            </a:r>
          </a:p>
        </p:txBody>
      </p:sp>
      <p:cxnSp>
        <p:nvCxnSpPr>
          <p:cNvPr id="18" name="Straight Connector 17">
            <a:extLst>
              <a:ext uri="{FF2B5EF4-FFF2-40B4-BE49-F238E27FC236}">
                <a16:creationId xmlns:a16="http://schemas.microsoft.com/office/drawing/2014/main" id="{FB71FB09-763B-C37E-5E6C-575D6EF6F777}"/>
              </a:ext>
            </a:extLst>
          </p:cNvPr>
          <p:cNvCxnSpPr>
            <a:cxnSpLocks/>
          </p:cNvCxnSpPr>
          <p:nvPr/>
        </p:nvCxnSpPr>
        <p:spPr>
          <a:xfrm>
            <a:off x="6264687" y="2412111"/>
            <a:ext cx="0" cy="36154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90A5CD-5364-EB8D-1FF0-AB64B62E0AF0}"/>
              </a:ext>
            </a:extLst>
          </p:cNvPr>
          <p:cNvSpPr txBox="1"/>
          <p:nvPr/>
        </p:nvSpPr>
        <p:spPr>
          <a:xfrm>
            <a:off x="1883679" y="6161365"/>
            <a:ext cx="1249265" cy="307777"/>
          </a:xfrm>
          <a:prstGeom prst="rect">
            <a:avLst/>
          </a:prstGeom>
          <a:noFill/>
        </p:spPr>
        <p:txBody>
          <a:bodyPr wrap="square" rtlCol="0">
            <a:spAutoFit/>
          </a:bodyPr>
          <a:lstStyle/>
          <a:p>
            <a:r>
              <a:rPr lang="en-US" dirty="0"/>
              <a:t>Low</a:t>
            </a:r>
          </a:p>
        </p:txBody>
      </p:sp>
      <p:sp>
        <p:nvSpPr>
          <p:cNvPr id="20" name="TextBox 19">
            <a:extLst>
              <a:ext uri="{FF2B5EF4-FFF2-40B4-BE49-F238E27FC236}">
                <a16:creationId xmlns:a16="http://schemas.microsoft.com/office/drawing/2014/main" id="{3B01EF79-29AF-7D52-64CD-45DCB12867A5}"/>
              </a:ext>
            </a:extLst>
          </p:cNvPr>
          <p:cNvSpPr txBox="1"/>
          <p:nvPr/>
        </p:nvSpPr>
        <p:spPr>
          <a:xfrm>
            <a:off x="9282130" y="6161365"/>
            <a:ext cx="1249265" cy="307777"/>
          </a:xfrm>
          <a:prstGeom prst="rect">
            <a:avLst/>
          </a:prstGeom>
          <a:noFill/>
        </p:spPr>
        <p:txBody>
          <a:bodyPr wrap="square" rtlCol="0">
            <a:spAutoFit/>
          </a:bodyPr>
          <a:lstStyle/>
          <a:p>
            <a:pPr algn="r"/>
            <a:r>
              <a:rPr lang="en-US" dirty="0"/>
              <a:t>High</a:t>
            </a:r>
          </a:p>
        </p:txBody>
      </p:sp>
      <p:sp>
        <p:nvSpPr>
          <p:cNvPr id="21" name="TextBox 20">
            <a:extLst>
              <a:ext uri="{FF2B5EF4-FFF2-40B4-BE49-F238E27FC236}">
                <a16:creationId xmlns:a16="http://schemas.microsoft.com/office/drawing/2014/main" id="{3CB6DE20-0078-A190-4899-BF6B4973C0B9}"/>
              </a:ext>
            </a:extLst>
          </p:cNvPr>
          <p:cNvSpPr txBox="1"/>
          <p:nvPr/>
        </p:nvSpPr>
        <p:spPr>
          <a:xfrm>
            <a:off x="593962" y="5719747"/>
            <a:ext cx="1180943" cy="307777"/>
          </a:xfrm>
          <a:prstGeom prst="rect">
            <a:avLst/>
          </a:prstGeom>
          <a:noFill/>
        </p:spPr>
        <p:txBody>
          <a:bodyPr wrap="square" rtlCol="0">
            <a:spAutoFit/>
          </a:bodyPr>
          <a:lstStyle/>
          <a:p>
            <a:pPr algn="r"/>
            <a:r>
              <a:rPr lang="en-US" dirty="0"/>
              <a:t>Low</a:t>
            </a:r>
          </a:p>
        </p:txBody>
      </p:sp>
      <p:sp>
        <p:nvSpPr>
          <p:cNvPr id="22" name="TextBox 21">
            <a:extLst>
              <a:ext uri="{FF2B5EF4-FFF2-40B4-BE49-F238E27FC236}">
                <a16:creationId xmlns:a16="http://schemas.microsoft.com/office/drawing/2014/main" id="{A6E4ECE0-6F22-F4E4-11C5-7D45B1659967}"/>
              </a:ext>
            </a:extLst>
          </p:cNvPr>
          <p:cNvSpPr txBox="1"/>
          <p:nvPr/>
        </p:nvSpPr>
        <p:spPr>
          <a:xfrm>
            <a:off x="593962" y="2297811"/>
            <a:ext cx="1180943" cy="307777"/>
          </a:xfrm>
          <a:prstGeom prst="rect">
            <a:avLst/>
          </a:prstGeom>
          <a:noFill/>
        </p:spPr>
        <p:txBody>
          <a:bodyPr wrap="square" rtlCol="0">
            <a:spAutoFit/>
          </a:bodyPr>
          <a:lstStyle/>
          <a:p>
            <a:pPr algn="r"/>
            <a:r>
              <a:rPr lang="en-US" dirty="0"/>
              <a:t>High</a:t>
            </a:r>
          </a:p>
        </p:txBody>
      </p:sp>
      <p:pic>
        <p:nvPicPr>
          <p:cNvPr id="23" name="Graphic 22" descr="Dog with solid fill">
            <a:extLst>
              <a:ext uri="{FF2B5EF4-FFF2-40B4-BE49-F238E27FC236}">
                <a16:creationId xmlns:a16="http://schemas.microsoft.com/office/drawing/2014/main" id="{07B4BD5F-1F63-791B-44E4-DF0BA0BC1F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5846" y="4225780"/>
            <a:ext cx="601042" cy="601042"/>
          </a:xfrm>
          <a:prstGeom prst="rect">
            <a:avLst/>
          </a:prstGeom>
        </p:spPr>
      </p:pic>
      <p:pic>
        <p:nvPicPr>
          <p:cNvPr id="24" name="Graphic 23" descr="Cow with solid fill">
            <a:extLst>
              <a:ext uri="{FF2B5EF4-FFF2-40B4-BE49-F238E27FC236}">
                <a16:creationId xmlns:a16="http://schemas.microsoft.com/office/drawing/2014/main" id="{49B4BDCB-9D23-2235-C864-65D14D631F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8337" y="4225780"/>
            <a:ext cx="568137" cy="568137"/>
          </a:xfrm>
          <a:prstGeom prst="rect">
            <a:avLst/>
          </a:prstGeom>
        </p:spPr>
      </p:pic>
      <p:sp>
        <p:nvSpPr>
          <p:cNvPr id="25" name="Star: 5 Points 24">
            <a:extLst>
              <a:ext uri="{FF2B5EF4-FFF2-40B4-BE49-F238E27FC236}">
                <a16:creationId xmlns:a16="http://schemas.microsoft.com/office/drawing/2014/main" id="{4BB82B98-1FC3-2810-6E16-D934C8127908}"/>
              </a:ext>
            </a:extLst>
          </p:cNvPr>
          <p:cNvSpPr/>
          <p:nvPr/>
        </p:nvSpPr>
        <p:spPr>
          <a:xfrm>
            <a:off x="10036474" y="2405817"/>
            <a:ext cx="360000" cy="360000"/>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Question Mark with solid fill">
            <a:extLst>
              <a:ext uri="{FF2B5EF4-FFF2-40B4-BE49-F238E27FC236}">
                <a16:creationId xmlns:a16="http://schemas.microsoft.com/office/drawing/2014/main" id="{A48001A8-2B8E-85B7-9B0B-E9DE05CC01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4964" y="2388418"/>
            <a:ext cx="460750" cy="460750"/>
          </a:xfrm>
          <a:prstGeom prst="rect">
            <a:avLst/>
          </a:prstGeom>
        </p:spPr>
      </p:pic>
      <p:sp>
        <p:nvSpPr>
          <p:cNvPr id="27" name="Rectangle: Rounded Corners 26">
            <a:extLst>
              <a:ext uri="{FF2B5EF4-FFF2-40B4-BE49-F238E27FC236}">
                <a16:creationId xmlns:a16="http://schemas.microsoft.com/office/drawing/2014/main" id="{FDA1C338-A02F-1CE6-3F36-508077EC8135}"/>
              </a:ext>
            </a:extLst>
          </p:cNvPr>
          <p:cNvSpPr/>
          <p:nvPr/>
        </p:nvSpPr>
        <p:spPr>
          <a:xfrm>
            <a:off x="3132944" y="4728032"/>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G</a:t>
            </a:r>
          </a:p>
        </p:txBody>
      </p:sp>
      <p:sp>
        <p:nvSpPr>
          <p:cNvPr id="28" name="Rectangle: Rounded Corners 27">
            <a:extLst>
              <a:ext uri="{FF2B5EF4-FFF2-40B4-BE49-F238E27FC236}">
                <a16:creationId xmlns:a16="http://schemas.microsoft.com/office/drawing/2014/main" id="{570CA8AB-1E95-F3B1-AACB-029FCAD80529}"/>
              </a:ext>
            </a:extLst>
          </p:cNvPr>
          <p:cNvSpPr/>
          <p:nvPr/>
        </p:nvSpPr>
        <p:spPr>
          <a:xfrm>
            <a:off x="3132944" y="5169836"/>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H</a:t>
            </a:r>
          </a:p>
        </p:txBody>
      </p:sp>
      <p:sp>
        <p:nvSpPr>
          <p:cNvPr id="29" name="Rectangle: Rounded Corners 28">
            <a:extLst>
              <a:ext uri="{FF2B5EF4-FFF2-40B4-BE49-F238E27FC236}">
                <a16:creationId xmlns:a16="http://schemas.microsoft.com/office/drawing/2014/main" id="{3CC08BA4-97A7-F157-5DC3-8BB769D5C9BA}"/>
              </a:ext>
            </a:extLst>
          </p:cNvPr>
          <p:cNvSpPr/>
          <p:nvPr/>
        </p:nvSpPr>
        <p:spPr>
          <a:xfrm>
            <a:off x="3132944" y="2782615"/>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A</a:t>
            </a:r>
          </a:p>
        </p:txBody>
      </p:sp>
      <p:sp>
        <p:nvSpPr>
          <p:cNvPr id="30" name="Rectangle: Rounded Corners 29">
            <a:extLst>
              <a:ext uri="{FF2B5EF4-FFF2-40B4-BE49-F238E27FC236}">
                <a16:creationId xmlns:a16="http://schemas.microsoft.com/office/drawing/2014/main" id="{893FF2EE-C067-ADD2-E7F0-779203D2A7DF}"/>
              </a:ext>
            </a:extLst>
          </p:cNvPr>
          <p:cNvSpPr/>
          <p:nvPr/>
        </p:nvSpPr>
        <p:spPr>
          <a:xfrm>
            <a:off x="7507758" y="2782615"/>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B</a:t>
            </a:r>
          </a:p>
        </p:txBody>
      </p:sp>
      <p:sp>
        <p:nvSpPr>
          <p:cNvPr id="31" name="Rectangle: Rounded Corners 30">
            <a:extLst>
              <a:ext uri="{FF2B5EF4-FFF2-40B4-BE49-F238E27FC236}">
                <a16:creationId xmlns:a16="http://schemas.microsoft.com/office/drawing/2014/main" id="{7B1C5471-83F5-B54D-DA29-DDA84EB72BDD}"/>
              </a:ext>
            </a:extLst>
          </p:cNvPr>
          <p:cNvSpPr/>
          <p:nvPr/>
        </p:nvSpPr>
        <p:spPr>
          <a:xfrm>
            <a:off x="7507758" y="3224419"/>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C</a:t>
            </a:r>
          </a:p>
        </p:txBody>
      </p:sp>
      <p:sp>
        <p:nvSpPr>
          <p:cNvPr id="32" name="Rectangle: Rounded Corners 31">
            <a:extLst>
              <a:ext uri="{FF2B5EF4-FFF2-40B4-BE49-F238E27FC236}">
                <a16:creationId xmlns:a16="http://schemas.microsoft.com/office/drawing/2014/main" id="{983CEDA5-2532-9C73-88A3-06B2340C45FC}"/>
              </a:ext>
            </a:extLst>
          </p:cNvPr>
          <p:cNvSpPr/>
          <p:nvPr/>
        </p:nvSpPr>
        <p:spPr>
          <a:xfrm>
            <a:off x="7507758" y="4683376"/>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D</a:t>
            </a:r>
          </a:p>
        </p:txBody>
      </p:sp>
      <p:sp>
        <p:nvSpPr>
          <p:cNvPr id="33" name="Rectangle: Rounded Corners 32">
            <a:extLst>
              <a:ext uri="{FF2B5EF4-FFF2-40B4-BE49-F238E27FC236}">
                <a16:creationId xmlns:a16="http://schemas.microsoft.com/office/drawing/2014/main" id="{25C99C9E-48C5-4465-53FE-0886872A064F}"/>
              </a:ext>
            </a:extLst>
          </p:cNvPr>
          <p:cNvSpPr/>
          <p:nvPr/>
        </p:nvSpPr>
        <p:spPr>
          <a:xfrm>
            <a:off x="7507758" y="5125180"/>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E</a:t>
            </a:r>
          </a:p>
        </p:txBody>
      </p:sp>
      <p:sp>
        <p:nvSpPr>
          <p:cNvPr id="34" name="Rectangle: Rounded Corners 33">
            <a:extLst>
              <a:ext uri="{FF2B5EF4-FFF2-40B4-BE49-F238E27FC236}">
                <a16:creationId xmlns:a16="http://schemas.microsoft.com/office/drawing/2014/main" id="{DBA6683B-3334-2500-5102-B27AACA4430B}"/>
              </a:ext>
            </a:extLst>
          </p:cNvPr>
          <p:cNvSpPr/>
          <p:nvPr/>
        </p:nvSpPr>
        <p:spPr>
          <a:xfrm>
            <a:off x="7507758" y="5566985"/>
            <a:ext cx="1770526" cy="324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Product F</a:t>
            </a:r>
          </a:p>
        </p:txBody>
      </p:sp>
      <p:sp>
        <p:nvSpPr>
          <p:cNvPr id="51" name="Rectangle 50">
            <a:extLst>
              <a:ext uri="{FF2B5EF4-FFF2-40B4-BE49-F238E27FC236}">
                <a16:creationId xmlns:a16="http://schemas.microsoft.com/office/drawing/2014/main" id="{B4FAB37C-F2ED-F3AB-708E-D1B0C3EB23A5}"/>
              </a:ext>
            </a:extLst>
          </p:cNvPr>
          <p:cNvSpPr>
            <a:spLocks noChangeArrowheads="1"/>
          </p:cNvSpPr>
          <p:nvPr/>
        </p:nvSpPr>
        <p:spPr bwMode="auto">
          <a:xfrm>
            <a:off x="9424230" y="1798262"/>
            <a:ext cx="381000" cy="382657"/>
          </a:xfrm>
          <a:prstGeom prst="rect">
            <a:avLst/>
          </a:prstGeom>
          <a:solidFill>
            <a:schemeClr val="accent6">
              <a:lumMod val="75000"/>
            </a:schemeClr>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52" name="TextBox 51">
            <a:extLst>
              <a:ext uri="{FF2B5EF4-FFF2-40B4-BE49-F238E27FC236}">
                <a16:creationId xmlns:a16="http://schemas.microsoft.com/office/drawing/2014/main" id="{EE2DC429-55A5-A341-6797-56D434983976}"/>
              </a:ext>
            </a:extLst>
          </p:cNvPr>
          <p:cNvSpPr txBox="1"/>
          <p:nvPr/>
        </p:nvSpPr>
        <p:spPr>
          <a:xfrm>
            <a:off x="8469308" y="1871313"/>
            <a:ext cx="973090" cy="276999"/>
          </a:xfrm>
          <a:prstGeom prst="rect">
            <a:avLst/>
          </a:prstGeom>
          <a:noFill/>
        </p:spPr>
        <p:txBody>
          <a:bodyPr wrap="square" rtlCol="0">
            <a:spAutoFit/>
          </a:bodyPr>
          <a:lstStyle/>
          <a:p>
            <a:pPr algn="r"/>
            <a:r>
              <a:rPr lang="en-US" sz="1200" dirty="0"/>
              <a:t>Caption:</a:t>
            </a:r>
          </a:p>
        </p:txBody>
      </p:sp>
      <p:sp>
        <p:nvSpPr>
          <p:cNvPr id="53" name="Rectangle 52">
            <a:extLst>
              <a:ext uri="{FF2B5EF4-FFF2-40B4-BE49-F238E27FC236}">
                <a16:creationId xmlns:a16="http://schemas.microsoft.com/office/drawing/2014/main" id="{B4312C89-7EE8-CBBA-A9C9-4CB5AA3037DA}"/>
              </a:ext>
            </a:extLst>
          </p:cNvPr>
          <p:cNvSpPr>
            <a:spLocks noChangeArrowheads="1"/>
          </p:cNvSpPr>
          <p:nvPr/>
        </p:nvSpPr>
        <p:spPr bwMode="auto">
          <a:xfrm>
            <a:off x="9932230" y="1798262"/>
            <a:ext cx="381000" cy="382657"/>
          </a:xfrm>
          <a:prstGeom prst="rect">
            <a:avLst/>
          </a:prstGeom>
          <a:solidFill>
            <a:schemeClr val="accent5"/>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54" name="Rectangle 53">
            <a:extLst>
              <a:ext uri="{FF2B5EF4-FFF2-40B4-BE49-F238E27FC236}">
                <a16:creationId xmlns:a16="http://schemas.microsoft.com/office/drawing/2014/main" id="{DC3D55B2-64BA-E3E6-2CF3-3E6C76B1DA3E}"/>
              </a:ext>
            </a:extLst>
          </p:cNvPr>
          <p:cNvSpPr>
            <a:spLocks noChangeArrowheads="1"/>
          </p:cNvSpPr>
          <p:nvPr/>
        </p:nvSpPr>
        <p:spPr bwMode="auto">
          <a:xfrm>
            <a:off x="10440230" y="1798262"/>
            <a:ext cx="381000" cy="382657"/>
          </a:xfrm>
          <a:prstGeom prst="rect">
            <a:avLst/>
          </a:prstGeom>
          <a:solidFill>
            <a:schemeClr val="accent4">
              <a:lumMod val="20000"/>
              <a:lumOff val="80000"/>
            </a:schemeClr>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55" name="Rectangle 54">
            <a:extLst>
              <a:ext uri="{FF2B5EF4-FFF2-40B4-BE49-F238E27FC236}">
                <a16:creationId xmlns:a16="http://schemas.microsoft.com/office/drawing/2014/main" id="{956DFD35-F15C-4076-2DD9-D4D67D21886F}"/>
              </a:ext>
            </a:extLst>
          </p:cNvPr>
          <p:cNvSpPr>
            <a:spLocks noChangeArrowheads="1"/>
          </p:cNvSpPr>
          <p:nvPr/>
        </p:nvSpPr>
        <p:spPr bwMode="auto">
          <a:xfrm>
            <a:off x="10948230" y="1798262"/>
            <a:ext cx="381000" cy="382657"/>
          </a:xfrm>
          <a:prstGeom prst="rect">
            <a:avLst/>
          </a:prstGeom>
          <a:solidFill>
            <a:schemeClr val="accent3"/>
          </a:solidFill>
          <a:ln w="12700">
            <a:noFill/>
            <a:miter lim="800000"/>
            <a:headEnd/>
            <a:tailEnd/>
          </a:ln>
          <a:effectLst>
            <a:outerShdw blurRad="44450" dist="27940" dir="5400000" algn="ctr">
              <a:srgbClr val="000000">
                <a:alpha val="32000"/>
              </a:srgbClr>
            </a:outerShdw>
          </a:effectLst>
        </p:spPr>
        <p:txBody>
          <a:bodyPr anchor="ctr"/>
          <a:lstStyle/>
          <a:p>
            <a:pPr algn="ctr"/>
            <a:endParaRPr lang="en-US" sz="1100" b="1" kern="0" dirty="0"/>
          </a:p>
        </p:txBody>
      </p:sp>
      <p:sp>
        <p:nvSpPr>
          <p:cNvPr id="56" name="TextBox 55">
            <a:extLst>
              <a:ext uri="{FF2B5EF4-FFF2-40B4-BE49-F238E27FC236}">
                <a16:creationId xmlns:a16="http://schemas.microsoft.com/office/drawing/2014/main" id="{9B965346-A6E1-04B9-6F65-B2C730E46B0E}"/>
              </a:ext>
            </a:extLst>
          </p:cNvPr>
          <p:cNvSpPr txBox="1"/>
          <p:nvPr/>
        </p:nvSpPr>
        <p:spPr>
          <a:xfrm>
            <a:off x="9043230" y="1563692"/>
            <a:ext cx="1129270" cy="261610"/>
          </a:xfrm>
          <a:prstGeom prst="rect">
            <a:avLst/>
          </a:prstGeom>
          <a:noFill/>
        </p:spPr>
        <p:txBody>
          <a:bodyPr wrap="square" rtlCol="0">
            <a:spAutoFit/>
          </a:bodyPr>
          <a:lstStyle/>
          <a:p>
            <a:pPr algn="ctr"/>
            <a:r>
              <a:rPr lang="en-US" sz="1100" i="1" dirty="0"/>
              <a:t>No Investment</a:t>
            </a:r>
          </a:p>
        </p:txBody>
      </p:sp>
      <p:sp>
        <p:nvSpPr>
          <p:cNvPr id="57" name="TextBox 56">
            <a:extLst>
              <a:ext uri="{FF2B5EF4-FFF2-40B4-BE49-F238E27FC236}">
                <a16:creationId xmlns:a16="http://schemas.microsoft.com/office/drawing/2014/main" id="{C079CE97-A964-7ABF-CB76-0ED1723228B3}"/>
              </a:ext>
            </a:extLst>
          </p:cNvPr>
          <p:cNvSpPr txBox="1"/>
          <p:nvPr/>
        </p:nvSpPr>
        <p:spPr>
          <a:xfrm>
            <a:off x="10463849" y="1563692"/>
            <a:ext cx="1398857" cy="261610"/>
          </a:xfrm>
          <a:prstGeom prst="rect">
            <a:avLst/>
          </a:prstGeom>
          <a:noFill/>
        </p:spPr>
        <p:txBody>
          <a:bodyPr wrap="square" rtlCol="0">
            <a:spAutoFit/>
          </a:bodyPr>
          <a:lstStyle/>
          <a:p>
            <a:pPr algn="ctr"/>
            <a:r>
              <a:rPr lang="en-US" sz="1100" i="1" dirty="0"/>
              <a:t>More investment</a:t>
            </a:r>
          </a:p>
        </p:txBody>
      </p:sp>
      <p:sp>
        <p:nvSpPr>
          <p:cNvPr id="58" name="Arrow: Right 57">
            <a:extLst>
              <a:ext uri="{FF2B5EF4-FFF2-40B4-BE49-F238E27FC236}">
                <a16:creationId xmlns:a16="http://schemas.microsoft.com/office/drawing/2014/main" id="{FADE32FC-E000-579F-9C58-F702ED6F6653}"/>
              </a:ext>
            </a:extLst>
          </p:cNvPr>
          <p:cNvSpPr/>
          <p:nvPr/>
        </p:nvSpPr>
        <p:spPr bwMode="auto">
          <a:xfrm>
            <a:off x="9442398" y="1871313"/>
            <a:ext cx="1886832" cy="261610"/>
          </a:xfrm>
          <a:prstGeom prst="rightArrow">
            <a:avLst/>
          </a:prstGeom>
          <a:noFill/>
          <a:ln w="28575">
            <a:solidFill>
              <a:schemeClr val="tx2"/>
            </a:solid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ea typeface="+mn-ea"/>
              <a:cs typeface="Times New Roman" pitchFamily="18" charset="0"/>
            </a:endParaRPr>
          </a:p>
        </p:txBody>
      </p:sp>
      <p:sp>
        <p:nvSpPr>
          <p:cNvPr id="6" name="Rectangle 5">
            <a:extLst>
              <a:ext uri="{FF2B5EF4-FFF2-40B4-BE49-F238E27FC236}">
                <a16:creationId xmlns:a16="http://schemas.microsoft.com/office/drawing/2014/main" id="{0CA8895B-D7AD-325F-9F0E-D157DE955A1B}"/>
              </a:ext>
            </a:extLst>
          </p:cNvPr>
          <p:cNvSpPr/>
          <p:nvPr/>
        </p:nvSpPr>
        <p:spPr>
          <a:xfrm>
            <a:off x="9271591" y="1"/>
            <a:ext cx="2920409" cy="36512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Additional free sample</a:t>
            </a:r>
          </a:p>
        </p:txBody>
      </p:sp>
      <p:sp>
        <p:nvSpPr>
          <p:cNvPr id="4" name="Footer Placeholder 3">
            <a:extLst>
              <a:ext uri="{FF2B5EF4-FFF2-40B4-BE49-F238E27FC236}">
                <a16:creationId xmlns:a16="http://schemas.microsoft.com/office/drawing/2014/main" id="{1D6E7243-0060-499E-A54D-5B58B11E7DE4}"/>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3ECE6B6A-4726-648A-E935-78DC97A7FB12}"/>
              </a:ext>
            </a:extLst>
          </p:cNvPr>
          <p:cNvSpPr>
            <a:spLocks noGrp="1"/>
          </p:cNvSpPr>
          <p:nvPr>
            <p:ph type="sldNum" sz="quarter" idx="4"/>
          </p:nvPr>
        </p:nvSpPr>
        <p:spPr/>
        <p:txBody>
          <a:bodyPr/>
          <a:lstStyle/>
          <a:p>
            <a:fld id="{37F5C94B-8C55-478B-B509-BAE6A06B2E2A}" type="slidenum">
              <a:rPr lang="en-US" smtClean="0"/>
              <a:pPr/>
              <a:t>13</a:t>
            </a:fld>
            <a:endParaRPr lang="en-US" dirty="0"/>
          </a:p>
        </p:txBody>
      </p:sp>
    </p:spTree>
    <p:extLst>
      <p:ext uri="{BB962C8B-B14F-4D97-AF65-F5344CB8AC3E}">
        <p14:creationId xmlns:p14="http://schemas.microsoft.com/office/powerpoint/2010/main" val="303345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28EFA89-FEEC-BE48-572A-F6A19D2B82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12" name="think-cell data - do not delete" hidden="1">
                        <a:extLst>
                          <a:ext uri="{FF2B5EF4-FFF2-40B4-BE49-F238E27FC236}">
                            <a16:creationId xmlns:a16="http://schemas.microsoft.com/office/drawing/2014/main" id="{328EFA89-FEEC-BE48-572A-F6A19D2B820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65590E-539F-014F-8D58-462B0C89CF48}"/>
              </a:ext>
            </a:extLst>
          </p:cNvPr>
          <p:cNvSpPr>
            <a:spLocks noGrp="1"/>
          </p:cNvSpPr>
          <p:nvPr>
            <p:ph type="title"/>
          </p:nvPr>
        </p:nvSpPr>
        <p:spPr/>
        <p:txBody>
          <a:bodyPr vert="horz"/>
          <a:lstStyle/>
          <a:p>
            <a:r>
              <a:rPr lang="en-GB" dirty="0"/>
              <a:t>Our BU [insert BU or Product] portfolio is currently balanced [insert your own description]</a:t>
            </a:r>
            <a:endParaRPr lang="en-US" dirty="0"/>
          </a:p>
        </p:txBody>
      </p:sp>
      <p:sp>
        <p:nvSpPr>
          <p:cNvPr id="510" name="Freeform: Shape 509">
            <a:extLst>
              <a:ext uri="{FF2B5EF4-FFF2-40B4-BE49-F238E27FC236}">
                <a16:creationId xmlns:a16="http://schemas.microsoft.com/office/drawing/2014/main" id="{B68F1A38-76A7-A63A-BC30-FC861C89C5D6}"/>
              </a:ext>
            </a:extLst>
          </p:cNvPr>
          <p:cNvSpPr/>
          <p:nvPr>
            <p:custDataLst>
              <p:tags r:id="rId2"/>
            </p:custDataLst>
          </p:nvPr>
        </p:nvSpPr>
        <p:spPr bwMode="auto">
          <a:xfrm>
            <a:off x="1692275" y="4068763"/>
            <a:ext cx="4875214" cy="1693863"/>
          </a:xfrm>
          <a:custGeom>
            <a:avLst/>
            <a:gdLst/>
            <a:ahLst/>
            <a:cxnLst/>
            <a:rect l="0" t="0" r="0" b="0"/>
            <a:pathLst>
              <a:path w="4875214" h="1693863">
                <a:moveTo>
                  <a:pt x="4875213" y="1693862"/>
                </a:moveTo>
                <a:lnTo>
                  <a:pt x="0" y="1693862"/>
                </a:lnTo>
                <a:lnTo>
                  <a:pt x="0" y="0"/>
                </a:lnTo>
                <a:lnTo>
                  <a:pt x="4875213" y="0"/>
                </a:lnTo>
                <a:close/>
              </a:path>
            </a:pathLst>
          </a:custGeom>
          <a:solidFill>
            <a:srgbClr val="FF8E8D"/>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1" name="Freeform: Shape 510">
            <a:extLst>
              <a:ext uri="{FF2B5EF4-FFF2-40B4-BE49-F238E27FC236}">
                <a16:creationId xmlns:a16="http://schemas.microsoft.com/office/drawing/2014/main" id="{9862FE41-B39E-7F87-19FC-09170804F6AC}"/>
              </a:ext>
            </a:extLst>
          </p:cNvPr>
          <p:cNvSpPr/>
          <p:nvPr>
            <p:custDataLst>
              <p:tags r:id="rId3"/>
            </p:custDataLst>
          </p:nvPr>
        </p:nvSpPr>
        <p:spPr bwMode="auto">
          <a:xfrm>
            <a:off x="6567488" y="4068763"/>
            <a:ext cx="4873626" cy="1693863"/>
          </a:xfrm>
          <a:custGeom>
            <a:avLst/>
            <a:gdLst/>
            <a:ahLst/>
            <a:cxnLst/>
            <a:rect l="0" t="0" r="0" b="0"/>
            <a:pathLst>
              <a:path w="4873626" h="1693863">
                <a:moveTo>
                  <a:pt x="4873625" y="1693862"/>
                </a:moveTo>
                <a:lnTo>
                  <a:pt x="0" y="1693862"/>
                </a:lnTo>
                <a:lnTo>
                  <a:pt x="0" y="0"/>
                </a:lnTo>
                <a:lnTo>
                  <a:pt x="4873625" y="0"/>
                </a:lnTo>
                <a:close/>
              </a:path>
            </a:pathLst>
          </a:custGeom>
          <a:solidFill>
            <a:srgbClr val="B5EDA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2" name="Freeform: Shape 511">
            <a:extLst>
              <a:ext uri="{FF2B5EF4-FFF2-40B4-BE49-F238E27FC236}">
                <a16:creationId xmlns:a16="http://schemas.microsoft.com/office/drawing/2014/main" id="{FF44C1DE-CE9A-1D2F-7751-EC27145E4F31}"/>
              </a:ext>
            </a:extLst>
          </p:cNvPr>
          <p:cNvSpPr/>
          <p:nvPr>
            <p:custDataLst>
              <p:tags r:id="rId4"/>
            </p:custDataLst>
          </p:nvPr>
        </p:nvSpPr>
        <p:spPr bwMode="auto">
          <a:xfrm>
            <a:off x="1692275" y="2401888"/>
            <a:ext cx="4875214" cy="1666876"/>
          </a:xfrm>
          <a:custGeom>
            <a:avLst/>
            <a:gdLst/>
            <a:ahLst/>
            <a:cxnLst/>
            <a:rect l="0" t="0" r="0" b="0"/>
            <a:pathLst>
              <a:path w="4875214" h="1666876">
                <a:moveTo>
                  <a:pt x="4875213" y="1666875"/>
                </a:moveTo>
                <a:lnTo>
                  <a:pt x="0" y="1666875"/>
                </a:lnTo>
                <a:lnTo>
                  <a:pt x="0" y="0"/>
                </a:lnTo>
                <a:lnTo>
                  <a:pt x="4875213" y="0"/>
                </a:lnTo>
                <a:close/>
              </a:path>
            </a:pathLst>
          </a:custGeom>
          <a:solidFill>
            <a:schemeClr val="accent5"/>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3" name="Freeform: Shape 512">
            <a:extLst>
              <a:ext uri="{FF2B5EF4-FFF2-40B4-BE49-F238E27FC236}">
                <a16:creationId xmlns:a16="http://schemas.microsoft.com/office/drawing/2014/main" id="{390EF47C-5E62-D0AC-4773-DAFAECFF03C9}"/>
              </a:ext>
            </a:extLst>
          </p:cNvPr>
          <p:cNvSpPr/>
          <p:nvPr>
            <p:custDataLst>
              <p:tags r:id="rId5"/>
            </p:custDataLst>
          </p:nvPr>
        </p:nvSpPr>
        <p:spPr bwMode="auto">
          <a:xfrm>
            <a:off x="6567488" y="2401888"/>
            <a:ext cx="4873626" cy="1666876"/>
          </a:xfrm>
          <a:custGeom>
            <a:avLst/>
            <a:gdLst/>
            <a:ahLst/>
            <a:cxnLst/>
            <a:rect l="0" t="0" r="0" b="0"/>
            <a:pathLst>
              <a:path w="4873626" h="1666876">
                <a:moveTo>
                  <a:pt x="4873625" y="1666875"/>
                </a:moveTo>
                <a:lnTo>
                  <a:pt x="0" y="1666875"/>
                </a:lnTo>
                <a:lnTo>
                  <a:pt x="0" y="0"/>
                </a:lnTo>
                <a:lnTo>
                  <a:pt x="4873625" y="0"/>
                </a:lnTo>
                <a:close/>
              </a:path>
            </a:pathLst>
          </a:custGeom>
          <a:solidFill>
            <a:schemeClr val="accent3"/>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311" name="Straight Connector 310">
            <a:extLst>
              <a:ext uri="{FF2B5EF4-FFF2-40B4-BE49-F238E27FC236}">
                <a16:creationId xmlns:a16="http://schemas.microsoft.com/office/drawing/2014/main" id="{58B54A0C-9C40-2A19-CD16-059632793ECA}"/>
              </a:ext>
            </a:extLst>
          </p:cNvPr>
          <p:cNvCxnSpPr/>
          <p:nvPr>
            <p:custDataLst>
              <p:tags r:id="rId6"/>
            </p:custDataLst>
          </p:nvPr>
        </p:nvCxnSpPr>
        <p:spPr bwMode="auto">
          <a:xfrm>
            <a:off x="6567488" y="2401888"/>
            <a:ext cx="0" cy="3360738"/>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7346F709-F690-B405-CA79-A75755B64FD4}"/>
              </a:ext>
            </a:extLst>
          </p:cNvPr>
          <p:cNvCxnSpPr/>
          <p:nvPr>
            <p:custDataLst>
              <p:tags r:id="rId7"/>
            </p:custDataLst>
          </p:nvPr>
        </p:nvCxnSpPr>
        <p:spPr bwMode="auto">
          <a:xfrm>
            <a:off x="1692275" y="4068763"/>
            <a:ext cx="97488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16" name="Chart 515">
            <a:extLst>
              <a:ext uri="{FF2B5EF4-FFF2-40B4-BE49-F238E27FC236}">
                <a16:creationId xmlns:a16="http://schemas.microsoft.com/office/drawing/2014/main" id="{887F902A-3532-8660-AD45-D0F449520F0D}"/>
              </a:ext>
            </a:extLst>
          </p:cNvPr>
          <p:cNvGraphicFramePr/>
          <p:nvPr>
            <p:custDataLst>
              <p:tags r:id="rId8"/>
            </p:custDataLst>
          </p:nvPr>
        </p:nvGraphicFramePr>
        <p:xfrm>
          <a:off x="1036638" y="2195513"/>
          <a:ext cx="10833100" cy="4100512"/>
        </p:xfrm>
        <a:graphic>
          <a:graphicData uri="http://schemas.openxmlformats.org/drawingml/2006/chart">
            <c:chart xmlns:c="http://schemas.openxmlformats.org/drawingml/2006/chart" xmlns:r="http://schemas.openxmlformats.org/officeDocument/2006/relationships" r:id="rId22"/>
          </a:graphicData>
        </a:graphic>
      </p:graphicFrame>
      <p:sp>
        <p:nvSpPr>
          <p:cNvPr id="6" name="Rectangle 5">
            <a:extLst>
              <a:ext uri="{FF2B5EF4-FFF2-40B4-BE49-F238E27FC236}">
                <a16:creationId xmlns:a16="http://schemas.microsoft.com/office/drawing/2014/main" id="{24B98948-5D24-5BAF-8E38-7C65E9FC0119}"/>
              </a:ext>
            </a:extLst>
          </p:cNvPr>
          <p:cNvSpPr/>
          <p:nvPr>
            <p:custDataLst>
              <p:tags r:id="rId9"/>
            </p:custDataLst>
          </p:nvPr>
        </p:nvSpPr>
        <p:spPr bwMode="auto">
          <a:xfrm>
            <a:off x="5738813" y="6230938"/>
            <a:ext cx="1654175"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B4C8AAFE-C940-49D6-A9D9-3DD2B2E99F77}" type="datetime'''''Ma''rk''''et'''''''' s''''ha''r''''e'' (''202''''x'')'''''">
              <a:rPr lang="en-US" altLang="en-US" sz="1400" b="1" smtClean="0">
                <a:solidFill>
                  <a:schemeClr val="tx1"/>
                </a:solidFill>
              </a:rPr>
              <a:pPr/>
              <a:t>Market share (202x)</a:t>
            </a:fld>
            <a:endParaRPr lang="en-US" sz="1400" b="1" dirty="0">
              <a:solidFill>
                <a:schemeClr val="tx1"/>
              </a:solidFill>
            </a:endParaRPr>
          </a:p>
        </p:txBody>
      </p:sp>
      <p:sp>
        <p:nvSpPr>
          <p:cNvPr id="7" name="Rectangle 6">
            <a:extLst>
              <a:ext uri="{FF2B5EF4-FFF2-40B4-BE49-F238E27FC236}">
                <a16:creationId xmlns:a16="http://schemas.microsoft.com/office/drawing/2014/main" id="{1F01017B-9FA0-6381-F261-D7C1F2FE7E24}"/>
              </a:ext>
            </a:extLst>
          </p:cNvPr>
          <p:cNvSpPr/>
          <p:nvPr>
            <p:custDataLst>
              <p:tags r:id="rId10"/>
            </p:custDataLst>
          </p:nvPr>
        </p:nvSpPr>
        <p:spPr bwMode="auto">
          <a:xfrm>
            <a:off x="688975" y="1955800"/>
            <a:ext cx="2008188"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b"/>
          <a:lstStyle/>
          <a:p>
            <a:pPr algn="ctr">
              <a:spcBef>
                <a:spcPct val="0"/>
              </a:spcBef>
              <a:spcAft>
                <a:spcPct val="0"/>
              </a:spcAft>
            </a:pPr>
            <a:fld id="{B75AC570-A086-4509-B474-84B7FDCD5436}" type="datetime'G''''rowth rate (''2''''''''01x-''2''''02''''''x'''''''''')'">
              <a:rPr lang="en-US" altLang="en-US" sz="1400" b="1" smtClean="0">
                <a:solidFill>
                  <a:schemeClr val="tx1"/>
                </a:solidFill>
              </a:rPr>
              <a:pPr/>
              <a:t>Growth rate (201x-202x)</a:t>
            </a:fld>
            <a:endParaRPr lang="en-US" sz="1400" b="1" dirty="0">
              <a:solidFill>
                <a:schemeClr val="tx1"/>
              </a:solidFill>
            </a:endParaRPr>
          </a:p>
        </p:txBody>
      </p:sp>
      <p:sp>
        <p:nvSpPr>
          <p:cNvPr id="8" name="Rectangle 7">
            <a:extLst>
              <a:ext uri="{FF2B5EF4-FFF2-40B4-BE49-F238E27FC236}">
                <a16:creationId xmlns:a16="http://schemas.microsoft.com/office/drawing/2014/main" id="{5D462C02-6A23-1244-481A-63DA5CB9626F}"/>
              </a:ext>
            </a:extLst>
          </p:cNvPr>
          <p:cNvSpPr/>
          <p:nvPr>
            <p:custDataLst>
              <p:tags r:id="rId11"/>
            </p:custDataLst>
          </p:nvPr>
        </p:nvSpPr>
        <p:spPr bwMode="gray">
          <a:xfrm>
            <a:off x="8318500" y="3146425"/>
            <a:ext cx="396875" cy="1920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5400" tIns="0" rIns="25400" bIns="0" rtlCol="0" anchor="ctr"/>
          <a:lstStyle/>
          <a:p>
            <a:pPr algn="ctr">
              <a:lnSpc>
                <a:spcPct val="90000"/>
              </a:lnSpc>
              <a:spcBef>
                <a:spcPct val="0"/>
              </a:spcBef>
              <a:spcAft>
                <a:spcPct val="0"/>
              </a:spcAft>
            </a:pPr>
            <a:fld id="{069260C0-B3A5-45B3-82C3-6DE772663A4B}" type="datetime'''''''B''''''''''''''''''''U1'''''''''''''''''''''''''''''">
              <a:rPr lang="en-US" altLang="en-US" sz="1400" smtClean="0">
                <a:solidFill>
                  <a:schemeClr val="bg1"/>
                </a:solidFill>
              </a:rPr>
              <a:pPr algn="ctr">
                <a:lnSpc>
                  <a:spcPct val="90000"/>
                </a:lnSpc>
                <a:spcBef>
                  <a:spcPct val="0"/>
                </a:spcBef>
                <a:spcAft>
                  <a:spcPct val="0"/>
                </a:spcAft>
              </a:pPr>
              <a:t>BU1</a:t>
            </a:fld>
            <a:endParaRPr lang="en-US" sz="1400" dirty="0">
              <a:solidFill>
                <a:schemeClr val="bg1"/>
              </a:solidFill>
            </a:endParaRPr>
          </a:p>
        </p:txBody>
      </p:sp>
      <p:sp>
        <p:nvSpPr>
          <p:cNvPr id="9" name="Rectangle 8">
            <a:extLst>
              <a:ext uri="{FF2B5EF4-FFF2-40B4-BE49-F238E27FC236}">
                <a16:creationId xmlns:a16="http://schemas.microsoft.com/office/drawing/2014/main" id="{15E79E27-3C25-8EAD-4231-DB67B9FE8C81}"/>
              </a:ext>
            </a:extLst>
          </p:cNvPr>
          <p:cNvSpPr/>
          <p:nvPr>
            <p:custDataLst>
              <p:tags r:id="rId12"/>
            </p:custDataLst>
          </p:nvPr>
        </p:nvSpPr>
        <p:spPr bwMode="gray">
          <a:xfrm>
            <a:off x="4418013" y="3146425"/>
            <a:ext cx="396875" cy="1920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5400" tIns="0" rIns="25400" bIns="0" rtlCol="0" anchor="ctr"/>
          <a:lstStyle/>
          <a:p>
            <a:pPr algn="ctr">
              <a:lnSpc>
                <a:spcPct val="90000"/>
              </a:lnSpc>
              <a:spcBef>
                <a:spcPct val="0"/>
              </a:spcBef>
              <a:spcAft>
                <a:spcPct val="0"/>
              </a:spcAft>
            </a:pPr>
            <a:fld id="{3A105390-837F-4229-A1BD-CD84DAAC0734}" type="datetime'''''B''''''''''''''''''''''''U''2'''''''''''''''''''''">
              <a:rPr lang="en-US" altLang="en-US" sz="1400" smtClean="0">
                <a:solidFill>
                  <a:schemeClr val="bg1"/>
                </a:solidFill>
              </a:rPr>
              <a:pPr algn="ctr">
                <a:lnSpc>
                  <a:spcPct val="90000"/>
                </a:lnSpc>
                <a:spcBef>
                  <a:spcPct val="0"/>
                </a:spcBef>
                <a:spcAft>
                  <a:spcPct val="0"/>
                </a:spcAft>
              </a:pPr>
              <a:t>BU2</a:t>
            </a:fld>
            <a:endParaRPr lang="en-US" sz="1400" dirty="0">
              <a:solidFill>
                <a:schemeClr val="bg1"/>
              </a:solidFill>
            </a:endParaRPr>
          </a:p>
        </p:txBody>
      </p:sp>
      <p:sp>
        <p:nvSpPr>
          <p:cNvPr id="10" name="Rectangle 9">
            <a:extLst>
              <a:ext uri="{FF2B5EF4-FFF2-40B4-BE49-F238E27FC236}">
                <a16:creationId xmlns:a16="http://schemas.microsoft.com/office/drawing/2014/main" id="{F8039439-96A3-BC9D-5F5C-BB2D12DE8F65}"/>
              </a:ext>
            </a:extLst>
          </p:cNvPr>
          <p:cNvSpPr/>
          <p:nvPr>
            <p:custDataLst>
              <p:tags r:id="rId13"/>
            </p:custDataLst>
          </p:nvPr>
        </p:nvSpPr>
        <p:spPr bwMode="gray">
          <a:xfrm>
            <a:off x="7702550" y="4827588"/>
            <a:ext cx="396875" cy="1920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5400" tIns="0" rIns="25400" bIns="0" rtlCol="0" anchor="ctr"/>
          <a:lstStyle/>
          <a:p>
            <a:pPr>
              <a:lnSpc>
                <a:spcPct val="90000"/>
              </a:lnSpc>
              <a:spcBef>
                <a:spcPct val="0"/>
              </a:spcBef>
              <a:spcAft>
                <a:spcPct val="0"/>
              </a:spcAft>
            </a:pPr>
            <a:fld id="{037F0023-AA94-49C0-B155-715675B5F865}" type="datetime'''''''''BU''''''''''''''''''3'''''''''''''''">
              <a:rPr lang="en-US" altLang="en-US" sz="1400" smtClean="0">
                <a:solidFill>
                  <a:schemeClr val="tx1"/>
                </a:solidFill>
              </a:rPr>
              <a:pPr>
                <a:lnSpc>
                  <a:spcPct val="90000"/>
                </a:lnSpc>
                <a:spcBef>
                  <a:spcPct val="0"/>
                </a:spcBef>
                <a:spcAft>
                  <a:spcPct val="0"/>
                </a:spcAft>
              </a:pPr>
              <a:t>BU3</a:t>
            </a:fld>
            <a:endParaRPr lang="en-US" sz="1400" dirty="0">
              <a:solidFill>
                <a:schemeClr val="tx1"/>
              </a:solidFill>
            </a:endParaRPr>
          </a:p>
        </p:txBody>
      </p:sp>
      <p:sp>
        <p:nvSpPr>
          <p:cNvPr id="142" name="Rectangle 141">
            <a:extLst>
              <a:ext uri="{FF2B5EF4-FFF2-40B4-BE49-F238E27FC236}">
                <a16:creationId xmlns:a16="http://schemas.microsoft.com/office/drawing/2014/main" id="{3615FB31-2089-7A44-5F94-D1F6C49DA36C}"/>
              </a:ext>
            </a:extLst>
          </p:cNvPr>
          <p:cNvSpPr/>
          <p:nvPr>
            <p:custDataLst>
              <p:tags r:id="rId14"/>
            </p:custDataLst>
          </p:nvPr>
        </p:nvSpPr>
        <p:spPr bwMode="gray">
          <a:xfrm>
            <a:off x="8677275" y="4827588"/>
            <a:ext cx="396875" cy="1920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5400" tIns="0" rIns="25400" bIns="0" rtlCol="0" anchor="ctr"/>
          <a:lstStyle/>
          <a:p>
            <a:pPr>
              <a:lnSpc>
                <a:spcPct val="90000"/>
              </a:lnSpc>
              <a:spcBef>
                <a:spcPct val="0"/>
              </a:spcBef>
              <a:spcAft>
                <a:spcPct val="0"/>
              </a:spcAft>
            </a:pPr>
            <a:fld id="{B1884C79-97D0-44B3-89BE-190688983A90}" type="datetime'''''''''''B''''''''''''''''''''''''''''''''U''''''''4'''">
              <a:rPr lang="en-US" altLang="en-US" sz="1400" smtClean="0">
                <a:solidFill>
                  <a:schemeClr val="tx1"/>
                </a:solidFill>
              </a:rPr>
              <a:pPr>
                <a:lnSpc>
                  <a:spcPct val="90000"/>
                </a:lnSpc>
                <a:spcBef>
                  <a:spcPct val="0"/>
                </a:spcBef>
                <a:spcAft>
                  <a:spcPct val="0"/>
                </a:spcAft>
              </a:pPr>
              <a:t>BU4</a:t>
            </a:fld>
            <a:endParaRPr lang="en-US" sz="1400" dirty="0">
              <a:solidFill>
                <a:schemeClr val="tx1"/>
              </a:solidFill>
            </a:endParaRPr>
          </a:p>
        </p:txBody>
      </p:sp>
      <p:sp>
        <p:nvSpPr>
          <p:cNvPr id="147" name="Rectangle 146">
            <a:extLst>
              <a:ext uri="{FF2B5EF4-FFF2-40B4-BE49-F238E27FC236}">
                <a16:creationId xmlns:a16="http://schemas.microsoft.com/office/drawing/2014/main" id="{DAE404D9-50C4-6249-7F22-4AC2DECE6FAB}"/>
              </a:ext>
            </a:extLst>
          </p:cNvPr>
          <p:cNvSpPr/>
          <p:nvPr>
            <p:custDataLst>
              <p:tags r:id="rId15"/>
            </p:custDataLst>
          </p:nvPr>
        </p:nvSpPr>
        <p:spPr bwMode="gray">
          <a:xfrm>
            <a:off x="3802063" y="5246688"/>
            <a:ext cx="396875" cy="1920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5400" tIns="0" rIns="25400" bIns="0" rtlCol="0" anchor="ctr"/>
          <a:lstStyle/>
          <a:p>
            <a:pPr>
              <a:lnSpc>
                <a:spcPct val="90000"/>
              </a:lnSpc>
              <a:spcBef>
                <a:spcPct val="0"/>
              </a:spcBef>
              <a:spcAft>
                <a:spcPct val="0"/>
              </a:spcAft>
            </a:pPr>
            <a:fld id="{0A352814-31B4-4E15-BCF4-CDE21465E685}" type="datetime'''''''''''''''''''''''''B''''''''U''''''''''''5'">
              <a:rPr lang="en-US" altLang="en-US" sz="1400" smtClean="0">
                <a:solidFill>
                  <a:schemeClr val="tx1"/>
                </a:solidFill>
              </a:rPr>
              <a:pPr>
                <a:lnSpc>
                  <a:spcPct val="90000"/>
                </a:lnSpc>
                <a:spcBef>
                  <a:spcPct val="0"/>
                </a:spcBef>
                <a:spcAft>
                  <a:spcPct val="0"/>
                </a:spcAft>
              </a:pPr>
              <a:t>BU5</a:t>
            </a:fld>
            <a:endParaRPr lang="en-US" sz="1400" dirty="0">
              <a:solidFill>
                <a:schemeClr val="tx1"/>
              </a:solidFill>
            </a:endParaRPr>
          </a:p>
        </p:txBody>
      </p:sp>
      <p:sp>
        <p:nvSpPr>
          <p:cNvPr id="152" name="Rectangle 151">
            <a:extLst>
              <a:ext uri="{FF2B5EF4-FFF2-40B4-BE49-F238E27FC236}">
                <a16:creationId xmlns:a16="http://schemas.microsoft.com/office/drawing/2014/main" id="{4F03B609-3C14-E488-6444-1FFF45929772}"/>
              </a:ext>
            </a:extLst>
          </p:cNvPr>
          <p:cNvSpPr/>
          <p:nvPr>
            <p:custDataLst>
              <p:tags r:id="rId16"/>
            </p:custDataLst>
          </p:nvPr>
        </p:nvSpPr>
        <p:spPr bwMode="gray">
          <a:xfrm>
            <a:off x="2827338" y="5246688"/>
            <a:ext cx="396875" cy="1920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5400" tIns="0" rIns="25400" bIns="0" rtlCol="0" anchor="ctr"/>
          <a:lstStyle/>
          <a:p>
            <a:pPr>
              <a:lnSpc>
                <a:spcPct val="90000"/>
              </a:lnSpc>
              <a:spcBef>
                <a:spcPct val="0"/>
              </a:spcBef>
              <a:spcAft>
                <a:spcPct val="0"/>
              </a:spcAft>
            </a:pPr>
            <a:fld id="{7072893E-815F-48E0-951D-8D8CEE3C7A25}" type="datetime'''''''''B''''''''''''''U''6'''">
              <a:rPr lang="en-US" altLang="en-US" sz="1400" smtClean="0">
                <a:solidFill>
                  <a:schemeClr val="tx1"/>
                </a:solidFill>
              </a:rPr>
              <a:pPr>
                <a:lnSpc>
                  <a:spcPct val="90000"/>
                </a:lnSpc>
                <a:spcBef>
                  <a:spcPct val="0"/>
                </a:spcBef>
                <a:spcAft>
                  <a:spcPct val="0"/>
                </a:spcAft>
              </a:pPr>
              <a:t>BU6</a:t>
            </a:fld>
            <a:endParaRPr lang="en-US" sz="1400" dirty="0">
              <a:solidFill>
                <a:schemeClr val="tx1"/>
              </a:solidFill>
            </a:endParaRPr>
          </a:p>
        </p:txBody>
      </p:sp>
      <p:sp>
        <p:nvSpPr>
          <p:cNvPr id="442" name="Oval 441">
            <a:extLst>
              <a:ext uri="{FF2B5EF4-FFF2-40B4-BE49-F238E27FC236}">
                <a16:creationId xmlns:a16="http://schemas.microsoft.com/office/drawing/2014/main" id="{F5BE1E1B-9C84-1743-0F6E-4EBE6DBBE193}"/>
              </a:ext>
            </a:extLst>
          </p:cNvPr>
          <p:cNvSpPr/>
          <p:nvPr>
            <p:custDataLst>
              <p:tags r:id="rId17"/>
            </p:custDataLst>
          </p:nvPr>
        </p:nvSpPr>
        <p:spPr bwMode="auto">
          <a:xfrm>
            <a:off x="8026400" y="1851025"/>
            <a:ext cx="479425" cy="479425"/>
          </a:xfrm>
          <a:prstGeom prst="ellipse">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0" name="Rectangle 439">
            <a:extLst>
              <a:ext uri="{FF2B5EF4-FFF2-40B4-BE49-F238E27FC236}">
                <a16:creationId xmlns:a16="http://schemas.microsoft.com/office/drawing/2014/main" id="{21360253-C034-EA3F-F156-1015B3398F73}"/>
              </a:ext>
            </a:extLst>
          </p:cNvPr>
          <p:cNvSpPr/>
          <p:nvPr>
            <p:custDataLst>
              <p:tags r:id="rId18"/>
            </p:custDataLst>
          </p:nvPr>
        </p:nvSpPr>
        <p:spPr bwMode="auto">
          <a:xfrm>
            <a:off x="8556625" y="1992313"/>
            <a:ext cx="281305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en-US" altLang="en-US" sz="1400" dirty="0">
                <a:solidFill>
                  <a:schemeClr val="tx1"/>
                </a:solidFill>
              </a:rPr>
              <a:t>Size = Annual revenue ($M) in 202x</a:t>
            </a:r>
            <a:endParaRPr lang="en-US" sz="1400" dirty="0">
              <a:solidFill>
                <a:schemeClr val="tx1"/>
              </a:solidFill>
            </a:endParaRPr>
          </a:p>
        </p:txBody>
      </p:sp>
      <p:sp>
        <p:nvSpPr>
          <p:cNvPr id="521" name="Rectangle 520">
            <a:extLst>
              <a:ext uri="{FF2B5EF4-FFF2-40B4-BE49-F238E27FC236}">
                <a16:creationId xmlns:a16="http://schemas.microsoft.com/office/drawing/2014/main" id="{14EE3188-976A-6282-90A1-7D6534A70E65}"/>
              </a:ext>
            </a:extLst>
          </p:cNvPr>
          <p:cNvSpPr/>
          <p:nvPr/>
        </p:nvSpPr>
        <p:spPr>
          <a:xfrm>
            <a:off x="9197163" y="1"/>
            <a:ext cx="2994837" cy="4678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Additional free sample including an</a:t>
            </a:r>
          </a:p>
          <a:p>
            <a:pPr algn="ctr"/>
            <a:r>
              <a:rPr lang="en-US" sz="1400" dirty="0">
                <a:solidFill>
                  <a:schemeClr val="bg1"/>
                </a:solidFill>
              </a:rPr>
              <a:t>Excel-based matrix</a:t>
            </a:r>
          </a:p>
        </p:txBody>
      </p:sp>
      <p:sp>
        <p:nvSpPr>
          <p:cNvPr id="4" name="Footer Placeholder 3">
            <a:extLst>
              <a:ext uri="{FF2B5EF4-FFF2-40B4-BE49-F238E27FC236}">
                <a16:creationId xmlns:a16="http://schemas.microsoft.com/office/drawing/2014/main" id="{D97AD2B3-AE81-4880-C3DB-792F6DDB30F2}"/>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265FDFE5-50BA-6EDC-00CC-EB5ADD0787D7}"/>
              </a:ext>
            </a:extLst>
          </p:cNvPr>
          <p:cNvSpPr>
            <a:spLocks noGrp="1"/>
          </p:cNvSpPr>
          <p:nvPr>
            <p:ph type="sldNum" sz="quarter" idx="4"/>
          </p:nvPr>
        </p:nvSpPr>
        <p:spPr/>
        <p:txBody>
          <a:bodyPr/>
          <a:lstStyle/>
          <a:p>
            <a:fld id="{37F5C94B-8C55-478B-B509-BAE6A06B2E2A}" type="slidenum">
              <a:rPr lang="en-US" smtClean="0"/>
              <a:pPr/>
              <a:t>14</a:t>
            </a:fld>
            <a:endParaRPr lang="en-US" dirty="0"/>
          </a:p>
        </p:txBody>
      </p:sp>
    </p:spTree>
    <p:extLst>
      <p:ext uri="{BB962C8B-B14F-4D97-AF65-F5344CB8AC3E}">
        <p14:creationId xmlns:p14="http://schemas.microsoft.com/office/powerpoint/2010/main" val="407859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extLst>
              <p:ext uri="{D42A27DB-BD31-4B8C-83A1-F6EECF244321}">
                <p14:modId xmlns:p14="http://schemas.microsoft.com/office/powerpoint/2010/main" val="365667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a:t>The Toolkit includes multiple PowerPoint slides, Excel sheets and Video training that you can download on your device immediately after purchase</a:t>
            </a:r>
            <a:endParaRPr lang="en-US" sz="2400" kern="0" dirty="0"/>
          </a:p>
        </p:txBody>
      </p:sp>
      <p:sp>
        <p:nvSpPr>
          <p:cNvPr id="6" name="Rectangle: Rounded Corners 5">
            <a:extLst>
              <a:ext uri="{FF2B5EF4-FFF2-40B4-BE49-F238E27FC236}">
                <a16:creationId xmlns:a16="http://schemas.microsoft.com/office/drawing/2014/main" id="{E1C86821-54CE-8A1B-CBED-54B7AF9E8611}"/>
              </a:ext>
            </a:extLst>
          </p:cNvPr>
          <p:cNvSpPr/>
          <p:nvPr/>
        </p:nvSpPr>
        <p:spPr>
          <a:xfrm>
            <a:off x="621153" y="4954265"/>
            <a:ext cx="10966010" cy="871477"/>
          </a:xfrm>
          <a:prstGeom prst="roundRect">
            <a:avLst>
              <a:gd name="adj" fmla="val 4711"/>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1B22B2CC-25AA-263D-1020-C20A807B7EB8}"/>
              </a:ext>
            </a:extLst>
          </p:cNvPr>
          <p:cNvSpPr/>
          <p:nvPr/>
        </p:nvSpPr>
        <p:spPr>
          <a:xfrm>
            <a:off x="621153" y="3882015"/>
            <a:ext cx="10966010" cy="871477"/>
          </a:xfrm>
          <a:prstGeom prst="roundRect">
            <a:avLst>
              <a:gd name="adj" fmla="val 4711"/>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D0572104-6430-3E61-5813-3590A3CFE972}"/>
              </a:ext>
            </a:extLst>
          </p:cNvPr>
          <p:cNvSpPr/>
          <p:nvPr/>
        </p:nvSpPr>
        <p:spPr>
          <a:xfrm>
            <a:off x="621153" y="2816044"/>
            <a:ext cx="10966010" cy="871477"/>
          </a:xfrm>
          <a:prstGeom prst="roundRect">
            <a:avLst>
              <a:gd name="adj" fmla="val 4711"/>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D6B23995-4475-E84D-EF57-7992732496E4}"/>
              </a:ext>
            </a:extLst>
          </p:cNvPr>
          <p:cNvSpPr/>
          <p:nvPr/>
        </p:nvSpPr>
        <p:spPr>
          <a:xfrm>
            <a:off x="621153" y="1720039"/>
            <a:ext cx="10966010" cy="871477"/>
          </a:xfrm>
          <a:prstGeom prst="roundRect">
            <a:avLst>
              <a:gd name="adj" fmla="val 4711"/>
            </a:avLst>
          </a:prstGeom>
          <a:solidFill>
            <a:schemeClr val="bg1">
              <a:lumMod val="95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a:extLst>
              <a:ext uri="{FF2B5EF4-FFF2-40B4-BE49-F238E27FC236}">
                <a16:creationId xmlns:a16="http://schemas.microsoft.com/office/drawing/2014/main" id="{F8D9CE97-3B89-11F5-DD37-F399ADABE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 y="1835113"/>
            <a:ext cx="675558" cy="6282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Microsoft Excel Logo in SVG Vector or PNG File Format - Logo.wine">
            <a:extLst>
              <a:ext uri="{FF2B5EF4-FFF2-40B4-BE49-F238E27FC236}">
                <a16:creationId xmlns:a16="http://schemas.microsoft.com/office/drawing/2014/main" id="{B71C95D7-A854-1E0E-C591-CD4E72F4E2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24" y="2843273"/>
            <a:ext cx="1307215" cy="87147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Open folder outline">
            <a:extLst>
              <a:ext uri="{FF2B5EF4-FFF2-40B4-BE49-F238E27FC236}">
                <a16:creationId xmlns:a16="http://schemas.microsoft.com/office/drawing/2014/main" id="{9EE88CF5-F9D5-B7D1-ABD0-E1C6B217D7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94401" y="5010472"/>
            <a:ext cx="829320" cy="829320"/>
          </a:xfrm>
          <a:prstGeom prst="rect">
            <a:avLst/>
          </a:prstGeom>
        </p:spPr>
      </p:pic>
      <p:sp>
        <p:nvSpPr>
          <p:cNvPr id="14" name="TextBox 13">
            <a:extLst>
              <a:ext uri="{FF2B5EF4-FFF2-40B4-BE49-F238E27FC236}">
                <a16:creationId xmlns:a16="http://schemas.microsoft.com/office/drawing/2014/main" id="{4A437ECF-467E-1AD6-2C2E-4087FF953203}"/>
              </a:ext>
            </a:extLst>
          </p:cNvPr>
          <p:cNvSpPr txBox="1"/>
          <p:nvPr/>
        </p:nvSpPr>
        <p:spPr>
          <a:xfrm>
            <a:off x="1863088" y="1994804"/>
            <a:ext cx="4400551" cy="338554"/>
          </a:xfrm>
          <a:prstGeom prst="rect">
            <a:avLst/>
          </a:prstGeom>
          <a:noFill/>
        </p:spPr>
        <p:txBody>
          <a:bodyPr wrap="square" rtlCol="0">
            <a:spAutoFit/>
          </a:bodyPr>
          <a:lstStyle/>
          <a:p>
            <a:r>
              <a:rPr lang="en-US" sz="1600" b="1" dirty="0"/>
              <a:t>500 editable PowerPoint slides*</a:t>
            </a:r>
          </a:p>
        </p:txBody>
      </p:sp>
      <p:sp>
        <p:nvSpPr>
          <p:cNvPr id="15" name="TextBox 14">
            <a:extLst>
              <a:ext uri="{FF2B5EF4-FFF2-40B4-BE49-F238E27FC236}">
                <a16:creationId xmlns:a16="http://schemas.microsoft.com/office/drawing/2014/main" id="{777600B6-F58C-3E6A-BB6D-D47C974412BF}"/>
              </a:ext>
            </a:extLst>
          </p:cNvPr>
          <p:cNvSpPr txBox="1"/>
          <p:nvPr/>
        </p:nvSpPr>
        <p:spPr>
          <a:xfrm>
            <a:off x="1863088" y="3125122"/>
            <a:ext cx="3005768" cy="338554"/>
          </a:xfrm>
          <a:prstGeom prst="rect">
            <a:avLst/>
          </a:prstGeom>
          <a:noFill/>
        </p:spPr>
        <p:txBody>
          <a:bodyPr wrap="square" rtlCol="0">
            <a:spAutoFit/>
          </a:bodyPr>
          <a:lstStyle/>
          <a:p>
            <a:r>
              <a:rPr lang="en-US" sz="1600" b="1" dirty="0"/>
              <a:t>40 Excel sheets*</a:t>
            </a:r>
          </a:p>
        </p:txBody>
      </p:sp>
      <p:sp>
        <p:nvSpPr>
          <p:cNvPr id="17" name="TextBox 16">
            <a:extLst>
              <a:ext uri="{FF2B5EF4-FFF2-40B4-BE49-F238E27FC236}">
                <a16:creationId xmlns:a16="http://schemas.microsoft.com/office/drawing/2014/main" id="{FE597C27-D46E-623C-682B-08389CD25348}"/>
              </a:ext>
            </a:extLst>
          </p:cNvPr>
          <p:cNvSpPr txBox="1"/>
          <p:nvPr/>
        </p:nvSpPr>
        <p:spPr>
          <a:xfrm>
            <a:off x="1863088" y="4153332"/>
            <a:ext cx="3450672" cy="338554"/>
          </a:xfrm>
          <a:prstGeom prst="rect">
            <a:avLst/>
          </a:prstGeom>
          <a:noFill/>
        </p:spPr>
        <p:txBody>
          <a:bodyPr wrap="square" rtlCol="0">
            <a:spAutoFit/>
          </a:bodyPr>
          <a:lstStyle/>
          <a:p>
            <a:r>
              <a:rPr lang="en-US" sz="1600" b="1" dirty="0"/>
              <a:t>28 minutes of Video training</a:t>
            </a:r>
          </a:p>
        </p:txBody>
      </p:sp>
      <p:sp>
        <p:nvSpPr>
          <p:cNvPr id="18" name="TextBox 17">
            <a:extLst>
              <a:ext uri="{FF2B5EF4-FFF2-40B4-BE49-F238E27FC236}">
                <a16:creationId xmlns:a16="http://schemas.microsoft.com/office/drawing/2014/main" id="{4D320F2E-6201-9947-D452-66AFE8B758E1}"/>
              </a:ext>
            </a:extLst>
          </p:cNvPr>
          <p:cNvSpPr txBox="1"/>
          <p:nvPr/>
        </p:nvSpPr>
        <p:spPr>
          <a:xfrm>
            <a:off x="1863088" y="5033929"/>
            <a:ext cx="9534511" cy="897772"/>
          </a:xfrm>
          <a:prstGeom prst="rect">
            <a:avLst/>
          </a:prstGeom>
          <a:noFill/>
        </p:spPr>
        <p:txBody>
          <a:bodyPr wrap="square" numCol="2" rtlCol="0" anchor="ctr">
            <a:noAutofit/>
          </a:bodyPr>
          <a:lstStyle/>
          <a:p>
            <a:pPr marL="228600" indent="-228600">
              <a:buFont typeface="+mj-lt"/>
              <a:buAutoNum type="arabicPeriod"/>
            </a:pPr>
            <a:r>
              <a:rPr lang="en-US" sz="1100" dirty="0"/>
              <a:t>Overview and Approach</a:t>
            </a:r>
          </a:p>
          <a:p>
            <a:pPr marL="228600" indent="-228600">
              <a:buFont typeface="+mj-lt"/>
              <a:buAutoNum type="arabicPeriod"/>
            </a:pPr>
            <a:r>
              <a:rPr lang="en-US" sz="1100"/>
              <a:t>Internal and External Analysis</a:t>
            </a:r>
          </a:p>
          <a:p>
            <a:pPr marL="228600" indent="-228600">
              <a:buFont typeface="+mj-lt"/>
              <a:buAutoNum type="arabicPeriod"/>
            </a:pPr>
            <a:r>
              <a:rPr lang="en-US" sz="1100"/>
              <a:t>Strategy Tools &amp; Frameworks to shape our Strategy</a:t>
            </a:r>
          </a:p>
          <a:p>
            <a:pPr marL="228600" indent="-228600">
              <a:buFont typeface="+mj-lt"/>
              <a:buAutoNum type="arabicPeriod"/>
            </a:pPr>
            <a:endParaRPr lang="en-US" sz="1100" dirty="0"/>
          </a:p>
          <a:p>
            <a:pPr marL="228600" indent="-228600">
              <a:buFont typeface="+mj-lt"/>
              <a:buAutoNum type="arabicPeriod"/>
            </a:pPr>
            <a:r>
              <a:rPr lang="en-US" sz="1100" dirty="0"/>
              <a:t>Strategy</a:t>
            </a:r>
          </a:p>
          <a:p>
            <a:pPr marL="228600" indent="-228600">
              <a:buFont typeface="+mj-lt"/>
              <a:buAutoNum type="arabicPeriod"/>
            </a:pPr>
            <a:r>
              <a:rPr lang="en-US" sz="1100"/>
              <a:t>Strategic Plan</a:t>
            </a:r>
            <a:endParaRPr lang="en-US" sz="1100" dirty="0"/>
          </a:p>
        </p:txBody>
      </p:sp>
      <p:sp>
        <p:nvSpPr>
          <p:cNvPr id="19" name="Rectangle 18">
            <a:extLst>
              <a:ext uri="{FF2B5EF4-FFF2-40B4-BE49-F238E27FC236}">
                <a16:creationId xmlns:a16="http://schemas.microsoft.com/office/drawing/2014/main" id="{58B932BA-CA7A-E3C4-9CC0-B95F841B1AA1}"/>
              </a:ext>
            </a:extLst>
          </p:cNvPr>
          <p:cNvSpPr/>
          <p:nvPr/>
        </p:nvSpPr>
        <p:spPr>
          <a:xfrm>
            <a:off x="1686842" y="1812253"/>
            <a:ext cx="59203" cy="6898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0FE0B1D-EED1-17BD-8FCD-7A8076B46A80}"/>
              </a:ext>
            </a:extLst>
          </p:cNvPr>
          <p:cNvSpPr/>
          <p:nvPr/>
        </p:nvSpPr>
        <p:spPr>
          <a:xfrm>
            <a:off x="1686842" y="2949494"/>
            <a:ext cx="59203" cy="6898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A0FC0FE-A163-ED1A-A296-D87A1C3FBA71}"/>
              </a:ext>
            </a:extLst>
          </p:cNvPr>
          <p:cNvSpPr/>
          <p:nvPr/>
        </p:nvSpPr>
        <p:spPr>
          <a:xfrm>
            <a:off x="1686842" y="3966891"/>
            <a:ext cx="59203" cy="689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9470BB-701E-9F9B-5EED-CC4D40F693E5}"/>
              </a:ext>
            </a:extLst>
          </p:cNvPr>
          <p:cNvSpPr/>
          <p:nvPr/>
        </p:nvSpPr>
        <p:spPr>
          <a:xfrm>
            <a:off x="1686842" y="5056527"/>
            <a:ext cx="59203" cy="6898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BE2770C-6D4F-9F15-A358-CC0DFDE1D3D0}"/>
              </a:ext>
            </a:extLst>
          </p:cNvPr>
          <p:cNvPicPr>
            <a:picLocks noChangeAspect="1"/>
          </p:cNvPicPr>
          <p:nvPr/>
        </p:nvPicPr>
        <p:blipFill rotWithShape="1">
          <a:blip r:embed="rId10"/>
          <a:srcRect l="11344" t="22611" r="63111" b="28117"/>
          <a:stretch/>
        </p:blipFill>
        <p:spPr>
          <a:xfrm>
            <a:off x="794400" y="3945615"/>
            <a:ext cx="823861" cy="689810"/>
          </a:xfrm>
          <a:prstGeom prst="rect">
            <a:avLst/>
          </a:prstGeom>
        </p:spPr>
      </p:pic>
      <p:sp>
        <p:nvSpPr>
          <p:cNvPr id="24" name="TextBox 23">
            <a:extLst>
              <a:ext uri="{FF2B5EF4-FFF2-40B4-BE49-F238E27FC236}">
                <a16:creationId xmlns:a16="http://schemas.microsoft.com/office/drawing/2014/main" id="{BAA9348D-3B76-CAB3-5A04-7493B1BF62D0}"/>
              </a:ext>
            </a:extLst>
          </p:cNvPr>
          <p:cNvSpPr txBox="1"/>
          <p:nvPr/>
        </p:nvSpPr>
        <p:spPr>
          <a:xfrm>
            <a:off x="621153" y="6023610"/>
            <a:ext cx="11073049" cy="461665"/>
          </a:xfrm>
          <a:prstGeom prst="rect">
            <a:avLst/>
          </a:prstGeom>
          <a:noFill/>
        </p:spPr>
        <p:txBody>
          <a:bodyPr wrap="square" rtlCol="0">
            <a:spAutoFit/>
          </a:bodyPr>
          <a:lstStyle/>
          <a:p>
            <a:r>
              <a:rPr lang="en-US" sz="1200" b="1"/>
              <a:t>*Please note that the number of Powerpoint slides and Excel sheets listed is the number of unique slides and sheets. For example, a Powerpoint slide that has been duplicated to facilitate our clients’ understanding only counts for one slide</a:t>
            </a:r>
            <a:endParaRPr lang="en-US" sz="1200" b="1" dirty="0"/>
          </a:p>
        </p:txBody>
      </p:sp>
      <p:sp>
        <p:nvSpPr>
          <p:cNvPr id="2" name="Footer Placeholder 1">
            <a:extLst>
              <a:ext uri="{FF2B5EF4-FFF2-40B4-BE49-F238E27FC236}">
                <a16:creationId xmlns:a16="http://schemas.microsoft.com/office/drawing/2014/main" id="{FC67877D-FE83-478D-83AE-B3C494CE6C5A}"/>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728494B8-32DF-6AA5-25CF-D1AA9D9B9C7A}"/>
              </a:ext>
            </a:extLst>
          </p:cNvPr>
          <p:cNvSpPr>
            <a:spLocks noGrp="1"/>
          </p:cNvSpPr>
          <p:nvPr>
            <p:ph type="sldNum" sz="quarter" idx="4"/>
          </p:nvPr>
        </p:nvSpPr>
        <p:spPr/>
        <p:txBody>
          <a:bodyPr/>
          <a:lstStyle/>
          <a:p>
            <a:fld id="{37F5C94B-8C55-478B-B509-BAE6A06B2E2A}" type="slidenum">
              <a:rPr lang="en-US" smtClean="0"/>
              <a:pPr/>
              <a:t>15</a:t>
            </a:fld>
            <a:endParaRPr lang="en-US" dirty="0"/>
          </a:p>
        </p:txBody>
      </p:sp>
    </p:spTree>
    <p:extLst>
      <p:ext uri="{BB962C8B-B14F-4D97-AF65-F5344CB8AC3E}">
        <p14:creationId xmlns:p14="http://schemas.microsoft.com/office/powerpoint/2010/main" val="120909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32FE54-3FF5-4B4C-8DBC-DAAD65190EAA}"/>
              </a:ext>
            </a:extLst>
          </p:cNvPr>
          <p:cNvGraphicFramePr>
            <a:graphicFrameLocks noChangeAspect="1"/>
          </p:cNvGraphicFramePr>
          <p:nvPr>
            <p:custDataLst>
              <p:tags r:id="rId1"/>
            </p:custDataLst>
            <p:extLst>
              <p:ext uri="{D42A27DB-BD31-4B8C-83A1-F6EECF244321}">
                <p14:modId xmlns:p14="http://schemas.microsoft.com/office/powerpoint/2010/main" val="1204530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6" name="Object 5" hidden="1">
                        <a:extLst>
                          <a:ext uri="{FF2B5EF4-FFF2-40B4-BE49-F238E27FC236}">
                            <a16:creationId xmlns:a16="http://schemas.microsoft.com/office/drawing/2014/main" id="{A832FE54-3FF5-4B4C-8DBC-DAAD65190EA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9313AF4-C8B1-42E4-ACB5-22D9C13E370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p:txBody>
          <a:bodyPr vert="horz">
            <a:normAutofit fontScale="90000"/>
          </a:bodyPr>
          <a:lstStyle/>
          <a:p>
            <a:r>
              <a:rPr lang="en-GB" dirty="0">
                <a:latin typeface="+mn-lt"/>
              </a:rPr>
              <a:t>This was just a small preview. Check our entire Corporate/Business Strategy and Strategic Planning Toolkit by clicking </a:t>
            </a:r>
            <a:r>
              <a:rPr lang="en-GB" dirty="0">
                <a:latin typeface="+mn-lt"/>
                <a:hlinkClick r:id="rId7"/>
              </a:rPr>
              <a:t>here</a:t>
            </a:r>
            <a:r>
              <a:rPr lang="en-GB" dirty="0">
                <a:latin typeface="+mn-lt"/>
              </a:rPr>
              <a:t> or on the image below</a:t>
            </a:r>
            <a:endParaRPr lang="en-US" dirty="0">
              <a:latin typeface="+mn-lt"/>
            </a:endParaRPr>
          </a:p>
        </p:txBody>
      </p:sp>
      <p:sp>
        <p:nvSpPr>
          <p:cNvPr id="5" name="TextBox 4">
            <a:extLst>
              <a:ext uri="{FF2B5EF4-FFF2-40B4-BE49-F238E27FC236}">
                <a16:creationId xmlns:a16="http://schemas.microsoft.com/office/drawing/2014/main" id="{48A267EB-67B6-E891-FC51-CE780E4DA5FB}"/>
              </a:ext>
            </a:extLst>
          </p:cNvPr>
          <p:cNvSpPr txBox="1"/>
          <p:nvPr/>
        </p:nvSpPr>
        <p:spPr>
          <a:xfrm>
            <a:off x="1587678" y="5970517"/>
            <a:ext cx="9016644" cy="307777"/>
          </a:xfrm>
          <a:prstGeom prst="rect">
            <a:avLst/>
          </a:prstGeom>
          <a:noFill/>
        </p:spPr>
        <p:txBody>
          <a:bodyPr wrap="square" rtlCol="0">
            <a:spAutoFit/>
          </a:bodyPr>
          <a:lstStyle/>
          <a:p>
            <a:pPr algn="ctr"/>
            <a:r>
              <a:rPr lang="en-US" sz="1400" dirty="0">
                <a:solidFill>
                  <a:schemeClr val="accent2"/>
                </a:solidFill>
              </a:rPr>
              <a:t>https://www.domontconsulting.com/products/strategic-plan-template?variant=12475735769170</a:t>
            </a:r>
          </a:p>
        </p:txBody>
      </p:sp>
      <p:sp>
        <p:nvSpPr>
          <p:cNvPr id="9" name="Footer Placeholder 8">
            <a:extLst>
              <a:ext uri="{FF2B5EF4-FFF2-40B4-BE49-F238E27FC236}">
                <a16:creationId xmlns:a16="http://schemas.microsoft.com/office/drawing/2014/main" id="{59496959-503D-FE03-CC4A-66D804D89DF5}"/>
              </a:ext>
            </a:extLst>
          </p:cNvPr>
          <p:cNvSpPr>
            <a:spLocks noGrp="1"/>
          </p:cNvSpPr>
          <p:nvPr>
            <p:ph type="ftr" sz="quarter" idx="3"/>
          </p:nvPr>
        </p:nvSpPr>
        <p:spPr/>
        <p:txBody>
          <a:bodyPr/>
          <a:lstStyle/>
          <a:p>
            <a:r>
              <a:rPr lang="en-US" dirty="0"/>
              <a:t>Company Name</a:t>
            </a:r>
          </a:p>
        </p:txBody>
      </p:sp>
      <p:sp>
        <p:nvSpPr>
          <p:cNvPr id="10" name="Slide Number Placeholder 9">
            <a:extLst>
              <a:ext uri="{FF2B5EF4-FFF2-40B4-BE49-F238E27FC236}">
                <a16:creationId xmlns:a16="http://schemas.microsoft.com/office/drawing/2014/main" id="{FEB93E67-F440-0479-DD72-4034B92CC5FB}"/>
              </a:ext>
            </a:extLst>
          </p:cNvPr>
          <p:cNvSpPr>
            <a:spLocks noGrp="1"/>
          </p:cNvSpPr>
          <p:nvPr>
            <p:ph type="sldNum" sz="quarter" idx="4"/>
          </p:nvPr>
        </p:nvSpPr>
        <p:spPr/>
        <p:txBody>
          <a:bodyPr/>
          <a:lstStyle/>
          <a:p>
            <a:fld id="{37F5C94B-8C55-478B-B509-BAE6A06B2E2A}" type="slidenum">
              <a:rPr lang="en-US" smtClean="0"/>
              <a:pPr/>
              <a:t>16</a:t>
            </a:fld>
            <a:endParaRPr lang="en-US" dirty="0"/>
          </a:p>
        </p:txBody>
      </p:sp>
      <p:pic>
        <p:nvPicPr>
          <p:cNvPr id="17" name="Picture 16" descr="A group of images of a person presenting a presentation&#10;&#10;Description automatically generated">
            <a:hlinkClick r:id="rId7"/>
            <a:extLst>
              <a:ext uri="{FF2B5EF4-FFF2-40B4-BE49-F238E27FC236}">
                <a16:creationId xmlns:a16="http://schemas.microsoft.com/office/drawing/2014/main" id="{CFFE85FC-2E0A-AB9B-0DC9-0A857A857D07}"/>
              </a:ext>
            </a:extLst>
          </p:cNvPr>
          <p:cNvPicPr>
            <a:picLocks noChangeAspect="1"/>
          </p:cNvPicPr>
          <p:nvPr/>
        </p:nvPicPr>
        <p:blipFill>
          <a:blip r:embed="rId8"/>
          <a:stretch>
            <a:fillRect/>
          </a:stretch>
        </p:blipFill>
        <p:spPr>
          <a:xfrm>
            <a:off x="2477386" y="1719137"/>
            <a:ext cx="7237228" cy="407094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9960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394E08-585B-4505-9747-167D67881D89}"/>
              </a:ext>
            </a:extLst>
          </p:cNvPr>
          <p:cNvGraphicFramePr>
            <a:graphicFrameLocks noChangeAspect="1"/>
          </p:cNvGraphicFramePr>
          <p:nvPr>
            <p:custDataLst>
              <p:tags r:id="rId1"/>
            </p:custDataLst>
            <p:extLst>
              <p:ext uri="{D42A27DB-BD31-4B8C-83A1-F6EECF244321}">
                <p14:modId xmlns:p14="http://schemas.microsoft.com/office/powerpoint/2010/main" val="3678416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1F394E08-585B-4505-9747-167D67881D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751010D-829D-4277-97AB-08D381FF1AB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p:txBody>
          <a:bodyPr vert="horz"/>
          <a:lstStyle/>
          <a:p>
            <a:r>
              <a:rPr lang="en-US" sz="2400" kern="0" dirty="0"/>
              <a:t>Our Management Consulting Toolkits include 9 key benefits</a:t>
            </a:r>
            <a:endParaRPr lang="en-US" sz="2400" b="0" kern="0" dirty="0"/>
          </a:p>
        </p:txBody>
      </p:sp>
      <p:sp>
        <p:nvSpPr>
          <p:cNvPr id="7" name="Rectangle 6">
            <a:extLst>
              <a:ext uri="{FF2B5EF4-FFF2-40B4-BE49-F238E27FC236}">
                <a16:creationId xmlns:a16="http://schemas.microsoft.com/office/drawing/2014/main" id="{E0995E6E-91BA-B0E7-4827-A68EC447770B}"/>
              </a:ext>
            </a:extLst>
          </p:cNvPr>
          <p:cNvSpPr/>
          <p:nvPr/>
        </p:nvSpPr>
        <p:spPr>
          <a:xfrm>
            <a:off x="623454" y="1769876"/>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760E3F4-FD20-38EA-1420-4623364ED51E}"/>
              </a:ext>
            </a:extLst>
          </p:cNvPr>
          <p:cNvSpPr/>
          <p:nvPr/>
        </p:nvSpPr>
        <p:spPr>
          <a:xfrm>
            <a:off x="4358343" y="1769876"/>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1454E6-A047-784E-7613-20D7CCDFF33E}"/>
              </a:ext>
            </a:extLst>
          </p:cNvPr>
          <p:cNvSpPr/>
          <p:nvPr/>
        </p:nvSpPr>
        <p:spPr>
          <a:xfrm>
            <a:off x="8093234" y="1769876"/>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B011522-144C-50E9-7C59-75376D78C1B7}"/>
              </a:ext>
            </a:extLst>
          </p:cNvPr>
          <p:cNvSpPr/>
          <p:nvPr/>
        </p:nvSpPr>
        <p:spPr>
          <a:xfrm>
            <a:off x="623454" y="3326712"/>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3AC3B5-B093-8FC2-5B92-E7096884A7EF}"/>
              </a:ext>
            </a:extLst>
          </p:cNvPr>
          <p:cNvSpPr/>
          <p:nvPr/>
        </p:nvSpPr>
        <p:spPr>
          <a:xfrm>
            <a:off x="4358343" y="3326712"/>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207AFA-900A-08C9-C601-047F9B971411}"/>
              </a:ext>
            </a:extLst>
          </p:cNvPr>
          <p:cNvSpPr/>
          <p:nvPr/>
        </p:nvSpPr>
        <p:spPr>
          <a:xfrm>
            <a:off x="8093234" y="3326712"/>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EF5CC02-D203-B520-C5B5-7DC6DED93266}"/>
              </a:ext>
            </a:extLst>
          </p:cNvPr>
          <p:cNvSpPr/>
          <p:nvPr/>
        </p:nvSpPr>
        <p:spPr>
          <a:xfrm>
            <a:off x="623454" y="4883548"/>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938A4F5-5450-BF24-707B-85666AD593E9}"/>
              </a:ext>
            </a:extLst>
          </p:cNvPr>
          <p:cNvSpPr/>
          <p:nvPr/>
        </p:nvSpPr>
        <p:spPr>
          <a:xfrm>
            <a:off x="4358343" y="4883548"/>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EFADB5E-4C81-33E2-D634-A1839CEA8691}"/>
              </a:ext>
            </a:extLst>
          </p:cNvPr>
          <p:cNvSpPr/>
          <p:nvPr/>
        </p:nvSpPr>
        <p:spPr>
          <a:xfrm>
            <a:off x="8093234" y="4883548"/>
            <a:ext cx="3493929" cy="1373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AA7CD485-9B9C-7FFF-019C-F215989F53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2218" y="2201757"/>
            <a:ext cx="509624" cy="509624"/>
          </a:xfrm>
          <a:prstGeom prst="rect">
            <a:avLst/>
          </a:prstGeom>
        </p:spPr>
      </p:pic>
      <p:sp>
        <p:nvSpPr>
          <p:cNvPr id="22" name="Rounded Rectangle 5">
            <a:extLst>
              <a:ext uri="{FF2B5EF4-FFF2-40B4-BE49-F238E27FC236}">
                <a16:creationId xmlns:a16="http://schemas.microsoft.com/office/drawing/2014/main" id="{F664C8EF-D253-2803-0178-09A2F1F96CDD}"/>
              </a:ext>
            </a:extLst>
          </p:cNvPr>
          <p:cNvSpPr/>
          <p:nvPr/>
        </p:nvSpPr>
        <p:spPr bwMode="auto">
          <a:xfrm>
            <a:off x="1470606" y="1994903"/>
            <a:ext cx="2467550" cy="923330"/>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Improve the growth &amp; efficiency of your organization </a:t>
            </a:r>
            <a:r>
              <a:rPr lang="en-US" sz="1200" b="0" i="0">
                <a:solidFill>
                  <a:srgbClr val="053881"/>
                </a:solidFill>
                <a:effectLst/>
                <a:latin typeface="Helvetica" panose="020B0604020202020204" pitchFamily="34" charset="0"/>
              </a:rPr>
              <a:t>by leveraging Management Consulting Toolkits created by ex-McKinsey, Deloitte &amp; BCG Consultants.</a:t>
            </a:r>
            <a:endParaRPr lang="en-US" sz="1200" dirty="0">
              <a:ea typeface="ＭＳ Ｐゴシック" pitchFamily="50" charset="-128"/>
            </a:endParaRPr>
          </a:p>
        </p:txBody>
      </p:sp>
      <p:sp>
        <p:nvSpPr>
          <p:cNvPr id="23" name="Rounded Rectangle 5">
            <a:extLst>
              <a:ext uri="{FF2B5EF4-FFF2-40B4-BE49-F238E27FC236}">
                <a16:creationId xmlns:a16="http://schemas.microsoft.com/office/drawing/2014/main" id="{B1D380C4-C6FD-13A7-39CE-E277C9BF1645}"/>
              </a:ext>
            </a:extLst>
          </p:cNvPr>
          <p:cNvSpPr/>
          <p:nvPr/>
        </p:nvSpPr>
        <p:spPr bwMode="auto">
          <a:xfrm>
            <a:off x="5206138" y="1994903"/>
            <a:ext cx="2467550" cy="923330"/>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Make a great investment for your career &amp; organization. </a:t>
            </a:r>
            <a:r>
              <a:rPr lang="en-US" sz="1200" b="0" i="0">
                <a:solidFill>
                  <a:srgbClr val="053881"/>
                </a:solidFill>
                <a:effectLst/>
                <a:latin typeface="Helvetica" panose="020B0604020202020204" pitchFamily="34" charset="0"/>
              </a:rPr>
              <a:t>It cost us US$8M+ over the past 10 years to create all our Toolkits. Get them for a fraction of this cost.</a:t>
            </a:r>
            <a:endParaRPr lang="en-US" sz="1200" dirty="0">
              <a:ea typeface="ＭＳ Ｐゴシック" pitchFamily="50" charset="-128"/>
            </a:endParaRPr>
          </a:p>
        </p:txBody>
      </p:sp>
      <p:sp>
        <p:nvSpPr>
          <p:cNvPr id="26" name="Rounded Rectangle 5">
            <a:extLst>
              <a:ext uri="{FF2B5EF4-FFF2-40B4-BE49-F238E27FC236}">
                <a16:creationId xmlns:a16="http://schemas.microsoft.com/office/drawing/2014/main" id="{28E73549-6EA8-6C56-AB0D-394D25DB4EFE}"/>
              </a:ext>
            </a:extLst>
          </p:cNvPr>
          <p:cNvSpPr/>
          <p:nvPr/>
        </p:nvSpPr>
        <p:spPr bwMode="auto">
          <a:xfrm>
            <a:off x="8941670" y="1994903"/>
            <a:ext cx="2467550" cy="923330"/>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Get a competitive advantage. </a:t>
            </a:r>
            <a:r>
              <a:rPr lang="en-US" sz="1200" b="0" i="0">
                <a:solidFill>
                  <a:srgbClr val="053881"/>
                </a:solidFill>
                <a:effectLst/>
                <a:latin typeface="Helvetica" panose="020B0604020202020204" pitchFamily="34" charset="0"/>
              </a:rPr>
              <a:t>It’s like hiring Management Consultants to create all the practical Frameworks, Tools &amp; Templates you need.</a:t>
            </a:r>
            <a:endParaRPr lang="en-US" sz="1200" dirty="0">
              <a:ea typeface="ＭＳ Ｐゴシック" pitchFamily="50" charset="-128"/>
            </a:endParaRPr>
          </a:p>
        </p:txBody>
      </p:sp>
      <p:sp>
        <p:nvSpPr>
          <p:cNvPr id="27" name="Rounded Rectangle 5">
            <a:extLst>
              <a:ext uri="{FF2B5EF4-FFF2-40B4-BE49-F238E27FC236}">
                <a16:creationId xmlns:a16="http://schemas.microsoft.com/office/drawing/2014/main" id="{812424AD-450E-927F-1233-1544347BC47F}"/>
              </a:ext>
            </a:extLst>
          </p:cNvPr>
          <p:cNvSpPr/>
          <p:nvPr/>
        </p:nvSpPr>
        <p:spPr bwMode="auto">
          <a:xfrm>
            <a:off x="1470606" y="3551740"/>
            <a:ext cx="2467550" cy="923330"/>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dirty="0">
                <a:solidFill>
                  <a:srgbClr val="053881"/>
                </a:solidFill>
                <a:effectLst/>
                <a:latin typeface="Helvetica" panose="020B0604020202020204" pitchFamily="34" charset="0"/>
              </a:rPr>
              <a:t>Get the job done quicker </a:t>
            </a:r>
            <a:r>
              <a:rPr lang="en-US" sz="1200" b="0" i="0" dirty="0">
                <a:solidFill>
                  <a:srgbClr val="053881"/>
                </a:solidFill>
                <a:effectLst/>
                <a:latin typeface="Helvetica" panose="020B0604020202020204" pitchFamily="34" charset="0"/>
              </a:rPr>
              <a:t>and never start from scratch again with our ready-made and fully editable Frameworks, Tools &amp; Templates in </a:t>
            </a:r>
            <a:r>
              <a:rPr lang="en-US" sz="1200" b="0" i="0" dirty="0" err="1">
                <a:solidFill>
                  <a:srgbClr val="053881"/>
                </a:solidFill>
                <a:effectLst/>
                <a:latin typeface="Helvetica" panose="020B0604020202020204" pitchFamily="34" charset="0"/>
              </a:rPr>
              <a:t>Powerpoint</a:t>
            </a:r>
            <a:r>
              <a:rPr lang="en-US" sz="1200" b="0" i="0" dirty="0">
                <a:solidFill>
                  <a:srgbClr val="053881"/>
                </a:solidFill>
                <a:effectLst/>
                <a:latin typeface="Helvetica" panose="020B0604020202020204" pitchFamily="34" charset="0"/>
              </a:rPr>
              <a:t> &amp; Excel.</a:t>
            </a:r>
            <a:endParaRPr lang="en-US" sz="1200" dirty="0">
              <a:ea typeface="ＭＳ Ｐゴシック" pitchFamily="50" charset="-128"/>
            </a:endParaRPr>
          </a:p>
        </p:txBody>
      </p:sp>
      <p:sp>
        <p:nvSpPr>
          <p:cNvPr id="28" name="Rounded Rectangle 5">
            <a:extLst>
              <a:ext uri="{FF2B5EF4-FFF2-40B4-BE49-F238E27FC236}">
                <a16:creationId xmlns:a16="http://schemas.microsoft.com/office/drawing/2014/main" id="{A2EC5241-F3A8-F265-3E22-EB43ABE1A1C6}"/>
              </a:ext>
            </a:extLst>
          </p:cNvPr>
          <p:cNvSpPr/>
          <p:nvPr/>
        </p:nvSpPr>
        <p:spPr bwMode="auto">
          <a:xfrm>
            <a:off x="8941670" y="3644073"/>
            <a:ext cx="2467550" cy="738664"/>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Improve the capabilities of your organization </a:t>
            </a:r>
            <a:r>
              <a:rPr lang="en-US" sz="1200" b="0" i="0">
                <a:solidFill>
                  <a:srgbClr val="053881"/>
                </a:solidFill>
                <a:effectLst/>
                <a:latin typeface="Helvetica" panose="020B0604020202020204" pitchFamily="34" charset="0"/>
              </a:rPr>
              <a:t>by learning how the Fortune 100 and Global Consulting Firms do it.</a:t>
            </a:r>
            <a:endParaRPr lang="en-US" sz="1200" b="0" i="0" dirty="0">
              <a:solidFill>
                <a:srgbClr val="053881"/>
              </a:solidFill>
              <a:effectLst/>
              <a:latin typeface="Helvetica" panose="020B0604020202020204" pitchFamily="34" charset="0"/>
            </a:endParaRPr>
          </a:p>
        </p:txBody>
      </p:sp>
      <p:sp>
        <p:nvSpPr>
          <p:cNvPr id="29" name="Rounded Rectangle 5">
            <a:extLst>
              <a:ext uri="{FF2B5EF4-FFF2-40B4-BE49-F238E27FC236}">
                <a16:creationId xmlns:a16="http://schemas.microsoft.com/office/drawing/2014/main" id="{9D88DB97-7C34-0A0C-2DED-7A5380022445}"/>
              </a:ext>
            </a:extLst>
          </p:cNvPr>
          <p:cNvSpPr/>
          <p:nvPr/>
        </p:nvSpPr>
        <p:spPr bwMode="auto">
          <a:xfrm>
            <a:off x="1470606" y="5293242"/>
            <a:ext cx="2467550" cy="553998"/>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Get free support and advice </a:t>
            </a:r>
            <a:r>
              <a:rPr lang="en-US" sz="1200" b="0" i="0">
                <a:solidFill>
                  <a:srgbClr val="053881"/>
                </a:solidFill>
                <a:effectLst/>
                <a:latin typeface="Helvetica" panose="020B0604020202020204" pitchFamily="34" charset="0"/>
              </a:rPr>
              <a:t>from our ex-McKinsey, Deloitte &amp; BCG Management Consultants.</a:t>
            </a:r>
            <a:endParaRPr lang="en-US" sz="1200" dirty="0">
              <a:ea typeface="ＭＳ Ｐゴシック" pitchFamily="50" charset="-128"/>
            </a:endParaRPr>
          </a:p>
        </p:txBody>
      </p:sp>
      <p:sp>
        <p:nvSpPr>
          <p:cNvPr id="30" name="Rounded Rectangle 5">
            <a:extLst>
              <a:ext uri="{FF2B5EF4-FFF2-40B4-BE49-F238E27FC236}">
                <a16:creationId xmlns:a16="http://schemas.microsoft.com/office/drawing/2014/main" id="{B9DBF249-EEFB-86E5-1410-2D72D5445CAB}"/>
              </a:ext>
            </a:extLst>
          </p:cNvPr>
          <p:cNvSpPr/>
          <p:nvPr/>
        </p:nvSpPr>
        <p:spPr bwMode="auto">
          <a:xfrm>
            <a:off x="5206138" y="5016243"/>
            <a:ext cx="2467550" cy="1107996"/>
          </a:xfrm>
          <a:prstGeom prst="rect">
            <a:avLst/>
          </a:prstGeom>
          <a:noFill/>
          <a:ln w="19050" algn="ctr">
            <a:noFill/>
            <a:miter lim="800000"/>
            <a:headEnd type="none" w="sm" len="sm"/>
            <a:tailEnd type="none" w="sm" len="sm"/>
          </a:ln>
        </p:spPr>
        <p:txBody>
          <a:bodyPr wrap="square" lIns="0" tIns="0" rIns="0" bIns="0" anchor="ctr">
            <a:spAutoFit/>
          </a:bodyPr>
          <a:lstStyle/>
          <a:p>
            <a:endParaRPr lang="en-US" sz="1200" b="1" i="0">
              <a:solidFill>
                <a:srgbClr val="053881"/>
              </a:solidFill>
              <a:effectLst/>
              <a:latin typeface="Helvetica" panose="020B0604020202020204" pitchFamily="34" charset="0"/>
            </a:endParaRPr>
          </a:p>
          <a:p>
            <a:r>
              <a:rPr lang="en-US" sz="1200" b="1" i="0">
                <a:solidFill>
                  <a:srgbClr val="053881"/>
                </a:solidFill>
                <a:effectLst/>
                <a:latin typeface="Helvetica" panose="020B0604020202020204" pitchFamily="34" charset="0"/>
              </a:rPr>
              <a:t>Decrease your costs. </a:t>
            </a:r>
            <a:r>
              <a:rPr lang="en-US" sz="1200" b="0" i="0">
                <a:solidFill>
                  <a:srgbClr val="053881"/>
                </a:solidFill>
                <a:effectLst/>
                <a:latin typeface="Helvetica" panose="020B0604020202020204" pitchFamily="34" charset="0"/>
              </a:rPr>
              <a:t>Hiring tier-1 Consultants for a project would cost you $300k+. Way more expensive than our Toolkits, which will last you a lifetime!</a:t>
            </a:r>
            <a:endParaRPr lang="en-US" sz="1200" dirty="0">
              <a:ea typeface="ＭＳ Ｐゴシック" pitchFamily="50" charset="-128"/>
            </a:endParaRPr>
          </a:p>
        </p:txBody>
      </p:sp>
      <p:sp>
        <p:nvSpPr>
          <p:cNvPr id="31" name="Rounded Rectangle 5">
            <a:extLst>
              <a:ext uri="{FF2B5EF4-FFF2-40B4-BE49-F238E27FC236}">
                <a16:creationId xmlns:a16="http://schemas.microsoft.com/office/drawing/2014/main" id="{C074EF3D-1813-7902-A555-08D7A6C23019}"/>
              </a:ext>
            </a:extLst>
          </p:cNvPr>
          <p:cNvSpPr/>
          <p:nvPr/>
        </p:nvSpPr>
        <p:spPr bwMode="auto">
          <a:xfrm>
            <a:off x="8941670" y="5108576"/>
            <a:ext cx="2467550" cy="923330"/>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Become your organization’s subject matter expert </a:t>
            </a:r>
            <a:r>
              <a:rPr lang="en-US" sz="1200" b="0" i="0">
                <a:solidFill>
                  <a:srgbClr val="053881"/>
                </a:solidFill>
                <a:effectLst/>
                <a:latin typeface="Helvetica" panose="020B0604020202020204" pitchFamily="34" charset="0"/>
              </a:rPr>
              <a:t>and impress your stakeholders with world-class approaches to resolve common business problems.</a:t>
            </a:r>
            <a:endParaRPr lang="en-US" sz="1200" dirty="0">
              <a:ea typeface="ＭＳ Ｐゴシック" pitchFamily="50" charset="-128"/>
            </a:endParaRPr>
          </a:p>
        </p:txBody>
      </p:sp>
      <p:pic>
        <p:nvPicPr>
          <p:cNvPr id="32" name="Graphic 31">
            <a:extLst>
              <a:ext uri="{FF2B5EF4-FFF2-40B4-BE49-F238E27FC236}">
                <a16:creationId xmlns:a16="http://schemas.microsoft.com/office/drawing/2014/main" id="{A912F6A8-7755-96B0-1BF1-CA38F6CC857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92182" y="2168438"/>
            <a:ext cx="576263" cy="576263"/>
          </a:xfrm>
          <a:prstGeom prst="rect">
            <a:avLst/>
          </a:prstGeom>
        </p:spPr>
      </p:pic>
      <p:pic>
        <p:nvPicPr>
          <p:cNvPr id="33" name="Graphic 32">
            <a:extLst>
              <a:ext uri="{FF2B5EF4-FFF2-40B4-BE49-F238E27FC236}">
                <a16:creationId xmlns:a16="http://schemas.microsoft.com/office/drawing/2014/main" id="{CE4974F3-ECF8-466E-0BC1-97429FC20B9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3737" y="2212854"/>
            <a:ext cx="487430" cy="487430"/>
          </a:xfrm>
          <a:prstGeom prst="rect">
            <a:avLst/>
          </a:prstGeom>
        </p:spPr>
      </p:pic>
      <p:pic>
        <p:nvPicPr>
          <p:cNvPr id="34" name="Graphic 33">
            <a:extLst>
              <a:ext uri="{FF2B5EF4-FFF2-40B4-BE49-F238E27FC236}">
                <a16:creationId xmlns:a16="http://schemas.microsoft.com/office/drawing/2014/main" id="{AA4AE859-771D-EA7A-DE78-A7FAC68B21F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16558" y="3746630"/>
            <a:ext cx="533551" cy="533551"/>
          </a:xfrm>
          <a:prstGeom prst="rect">
            <a:avLst/>
          </a:prstGeom>
        </p:spPr>
      </p:pic>
      <p:pic>
        <p:nvPicPr>
          <p:cNvPr id="36" name="Graphic 35">
            <a:extLst>
              <a:ext uri="{FF2B5EF4-FFF2-40B4-BE49-F238E27FC236}">
                <a16:creationId xmlns:a16="http://schemas.microsoft.com/office/drawing/2014/main" id="{AD0E1CAC-441C-9262-8EDC-3890CD2E5B4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68090" y="5255693"/>
            <a:ext cx="629096" cy="629096"/>
          </a:xfrm>
          <a:prstGeom prst="rect">
            <a:avLst/>
          </a:prstGeom>
        </p:spPr>
      </p:pic>
      <p:pic>
        <p:nvPicPr>
          <p:cNvPr id="39" name="Graphic 38">
            <a:extLst>
              <a:ext uri="{FF2B5EF4-FFF2-40B4-BE49-F238E27FC236}">
                <a16:creationId xmlns:a16="http://schemas.microsoft.com/office/drawing/2014/main" id="{7041940F-C223-8CDD-F031-D40DD7E4E4F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223806" y="5276595"/>
            <a:ext cx="587292" cy="587292"/>
          </a:xfrm>
          <a:prstGeom prst="rect">
            <a:avLst/>
          </a:prstGeom>
        </p:spPr>
      </p:pic>
      <p:pic>
        <p:nvPicPr>
          <p:cNvPr id="42" name="Graphic 41">
            <a:extLst>
              <a:ext uri="{FF2B5EF4-FFF2-40B4-BE49-F238E27FC236}">
                <a16:creationId xmlns:a16="http://schemas.microsoft.com/office/drawing/2014/main" id="{817D6250-7BD1-07BD-54C9-FF55282E8A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20882" y="5343654"/>
            <a:ext cx="453174" cy="453174"/>
          </a:xfrm>
          <a:prstGeom prst="rect">
            <a:avLst/>
          </a:prstGeom>
        </p:spPr>
      </p:pic>
      <p:sp>
        <p:nvSpPr>
          <p:cNvPr id="43" name="Rounded Rectangle 5">
            <a:extLst>
              <a:ext uri="{FF2B5EF4-FFF2-40B4-BE49-F238E27FC236}">
                <a16:creationId xmlns:a16="http://schemas.microsoft.com/office/drawing/2014/main" id="{35773859-1551-24FA-766B-DEBA9384247B}"/>
              </a:ext>
            </a:extLst>
          </p:cNvPr>
          <p:cNvSpPr/>
          <p:nvPr/>
        </p:nvSpPr>
        <p:spPr bwMode="auto">
          <a:xfrm>
            <a:off x="5206138" y="3551740"/>
            <a:ext cx="2467550" cy="923330"/>
          </a:xfrm>
          <a:prstGeom prst="rect">
            <a:avLst/>
          </a:prstGeom>
          <a:noFill/>
          <a:ln w="19050" algn="ctr">
            <a:noFill/>
            <a:miter lim="800000"/>
            <a:headEnd type="none" w="sm" len="sm"/>
            <a:tailEnd type="none" w="sm" len="sm"/>
          </a:ln>
        </p:spPr>
        <p:txBody>
          <a:bodyPr wrap="square" lIns="0" tIns="0" rIns="0" bIns="0" anchor="ctr">
            <a:spAutoFit/>
          </a:bodyPr>
          <a:lstStyle/>
          <a:p>
            <a:r>
              <a:rPr lang="en-US" sz="1200" b="1" i="0">
                <a:solidFill>
                  <a:srgbClr val="053881"/>
                </a:solidFill>
                <a:effectLst/>
                <a:latin typeface="Helvetica" panose="020B0604020202020204" pitchFamily="34" charset="0"/>
              </a:rPr>
              <a:t>Don't reinvent the wheel. </a:t>
            </a:r>
            <a:r>
              <a:rPr lang="en-US" sz="1200" b="0" i="0">
                <a:solidFill>
                  <a:srgbClr val="053881"/>
                </a:solidFill>
                <a:effectLst/>
                <a:latin typeface="Helvetica" panose="020B0604020202020204" pitchFamily="34" charset="0"/>
              </a:rPr>
              <a:t>We have already worked 30,000+ hours over the past 10 years to create all the Management Consulting Toolkits you need.</a:t>
            </a:r>
            <a:endParaRPr lang="en-US" sz="1200" dirty="0">
              <a:ea typeface="ＭＳ Ｐゴシック" pitchFamily="50" charset="-128"/>
            </a:endParaRPr>
          </a:p>
        </p:txBody>
      </p:sp>
      <p:pic>
        <p:nvPicPr>
          <p:cNvPr id="44" name="Graphic 43" descr="Stopwatch 66% outline">
            <a:extLst>
              <a:ext uri="{FF2B5EF4-FFF2-40B4-BE49-F238E27FC236}">
                <a16:creationId xmlns:a16="http://schemas.microsoft.com/office/drawing/2014/main" id="{558EA078-3275-6A21-DCC5-4B366E8DC30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31239" y="3575144"/>
            <a:ext cx="739367" cy="739367"/>
          </a:xfrm>
          <a:prstGeom prst="rect">
            <a:avLst/>
          </a:prstGeom>
        </p:spPr>
      </p:pic>
      <p:pic>
        <p:nvPicPr>
          <p:cNvPr id="51" name="Graphic 50" descr="Steering Wheel outline">
            <a:extLst>
              <a:ext uri="{FF2B5EF4-FFF2-40B4-BE49-F238E27FC236}">
                <a16:creationId xmlns:a16="http://schemas.microsoft.com/office/drawing/2014/main" id="{C6EC77E8-A539-C100-7C53-F2165FD1421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465460" y="3644073"/>
            <a:ext cx="728441" cy="728441"/>
          </a:xfrm>
          <a:prstGeom prst="rect">
            <a:avLst/>
          </a:prstGeom>
        </p:spPr>
      </p:pic>
      <p:sp>
        <p:nvSpPr>
          <p:cNvPr id="5" name="Footer Placeholder 4">
            <a:extLst>
              <a:ext uri="{FF2B5EF4-FFF2-40B4-BE49-F238E27FC236}">
                <a16:creationId xmlns:a16="http://schemas.microsoft.com/office/drawing/2014/main" id="{B17694E5-3687-A727-9C6B-EF7B895CA7E6}"/>
              </a:ext>
            </a:extLst>
          </p:cNvPr>
          <p:cNvSpPr>
            <a:spLocks noGrp="1"/>
          </p:cNvSpPr>
          <p:nvPr>
            <p:ph type="ftr" sz="quarter" idx="3"/>
          </p:nvPr>
        </p:nvSpPr>
        <p:spPr/>
        <p:txBody>
          <a:bodyPr/>
          <a:lstStyle/>
          <a:p>
            <a:r>
              <a:rPr lang="en-US"/>
              <a:t>Company Name</a:t>
            </a:r>
            <a:endParaRPr lang="en-US" dirty="0"/>
          </a:p>
        </p:txBody>
      </p:sp>
      <p:sp>
        <p:nvSpPr>
          <p:cNvPr id="9" name="Slide Number Placeholder 8">
            <a:extLst>
              <a:ext uri="{FF2B5EF4-FFF2-40B4-BE49-F238E27FC236}">
                <a16:creationId xmlns:a16="http://schemas.microsoft.com/office/drawing/2014/main" id="{085F7069-3602-711C-DBDB-D39B3FF84AE2}"/>
              </a:ext>
            </a:extLst>
          </p:cNvPr>
          <p:cNvSpPr>
            <a:spLocks noGrp="1"/>
          </p:cNvSpPr>
          <p:nvPr>
            <p:ph type="sldNum" sz="quarter" idx="4"/>
          </p:nvPr>
        </p:nvSpPr>
        <p:spPr/>
        <p:txBody>
          <a:bodyPr/>
          <a:lstStyle/>
          <a:p>
            <a:fld id="{37F5C94B-8C55-478B-B509-BAE6A06B2E2A}" type="slidenum">
              <a:rPr lang="en-US" smtClean="0"/>
              <a:pPr/>
              <a:t>17</a:t>
            </a:fld>
            <a:endParaRPr lang="en-US" dirty="0"/>
          </a:p>
        </p:txBody>
      </p:sp>
    </p:spTree>
    <p:extLst>
      <p:ext uri="{BB962C8B-B14F-4D97-AF65-F5344CB8AC3E}">
        <p14:creationId xmlns:p14="http://schemas.microsoft.com/office/powerpoint/2010/main" val="393833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CB5ED6B-8FA4-B70C-ED66-9357630FC2B7}"/>
              </a:ext>
            </a:extLst>
          </p:cNvPr>
          <p:cNvGraphicFramePr>
            <a:graphicFrameLocks noChangeAspect="1"/>
          </p:cNvGraphicFramePr>
          <p:nvPr>
            <p:custDataLst>
              <p:tags r:id="rId1"/>
            </p:custDataLst>
            <p:extLst>
              <p:ext uri="{D42A27DB-BD31-4B8C-83A1-F6EECF244321}">
                <p14:modId xmlns:p14="http://schemas.microsoft.com/office/powerpoint/2010/main" val="2078732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7CB5ED6B-8FA4-B70C-ED66-9357630FC2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5D58A1A0-06A2-4FAC-A5EA-99253435D8B8}"/>
              </a:ext>
            </a:extLst>
          </p:cNvPr>
          <p:cNvPicPr>
            <a:picLocks noChangeAspect="1"/>
          </p:cNvPicPr>
          <p:nvPr/>
        </p:nvPicPr>
        <p:blipFill>
          <a:blip r:embed="rId5"/>
          <a:stretch>
            <a:fillRect/>
          </a:stretch>
        </p:blipFill>
        <p:spPr>
          <a:xfrm>
            <a:off x="1321620" y="1968982"/>
            <a:ext cx="9458036" cy="3701886"/>
          </a:xfrm>
          <a:prstGeom prst="rect">
            <a:avLst/>
          </a:prstGeom>
          <a:ln>
            <a:noFill/>
          </a:ln>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DEFE2F89-2C68-4882-ACAA-4D3583EC021E}"/>
              </a:ext>
            </a:extLst>
          </p:cNvPr>
          <p:cNvSpPr>
            <a:spLocks noGrp="1"/>
          </p:cNvSpPr>
          <p:nvPr>
            <p:ph type="title"/>
          </p:nvPr>
        </p:nvSpPr>
        <p:spPr/>
        <p:txBody>
          <a:bodyPr vert="horz"/>
          <a:lstStyle/>
          <a:p>
            <a:r>
              <a:rPr lang="en-US"/>
              <a:t>What our clients say about our Toolkits</a:t>
            </a:r>
            <a:endParaRPr lang="en-US" b="0" dirty="0"/>
          </a:p>
        </p:txBody>
      </p:sp>
      <p:sp>
        <p:nvSpPr>
          <p:cNvPr id="7" name="Rectangle: Rounded Corners 6">
            <a:hlinkClick r:id="rId6"/>
            <a:extLst>
              <a:ext uri="{FF2B5EF4-FFF2-40B4-BE49-F238E27FC236}">
                <a16:creationId xmlns:a16="http://schemas.microsoft.com/office/drawing/2014/main" id="{34408D4B-2DBA-45D0-9E35-C8280CE479B1}"/>
              </a:ext>
            </a:extLst>
          </p:cNvPr>
          <p:cNvSpPr/>
          <p:nvPr/>
        </p:nvSpPr>
        <p:spPr bwMode="auto">
          <a:xfrm>
            <a:off x="5303240" y="5271355"/>
            <a:ext cx="1585519" cy="346348"/>
          </a:xfrm>
          <a:prstGeom prst="roundRect">
            <a:avLst>
              <a:gd name="adj" fmla="val 10721"/>
            </a:avLst>
          </a:prstGeom>
          <a:solidFill>
            <a:srgbClr val="3EA9F5"/>
          </a:solidFill>
          <a:ln>
            <a:noFill/>
          </a:ln>
          <a:effectLst/>
        </p:spPr>
        <p:txBody>
          <a:bodyPr wrap="square" lIns="91428" tIns="100800" rIns="91428" bIns="91440" rtlCol="0" anchor="ctr">
            <a:noAutofit/>
          </a:bodyPr>
          <a:lstStyle/>
          <a:p>
            <a:pPr algn="ctr" defTabSz="623853" fontAlgn="base">
              <a:lnSpc>
                <a:spcPts val="1100"/>
              </a:lnSpc>
              <a:spcBef>
                <a:spcPct val="0"/>
              </a:spcBef>
              <a:spcAft>
                <a:spcPct val="0"/>
              </a:spcAft>
              <a:buClr>
                <a:srgbClr val="000000"/>
              </a:buClr>
            </a:pPr>
            <a:r>
              <a:rPr lang="en-US" sz="1100" b="1" dirty="0">
                <a:solidFill>
                  <a:schemeClr val="bg1"/>
                </a:solidFill>
                <a:latin typeface="Arial" charset="0"/>
                <a:cs typeface="Times New Roman" pitchFamily="18" charset="0"/>
              </a:rPr>
              <a:t>Click here to see more reviews &gt;</a:t>
            </a:r>
          </a:p>
        </p:txBody>
      </p:sp>
      <p:sp>
        <p:nvSpPr>
          <p:cNvPr id="3" name="Oval 2">
            <a:hlinkClick r:id="rId7"/>
            <a:extLst>
              <a:ext uri="{FF2B5EF4-FFF2-40B4-BE49-F238E27FC236}">
                <a16:creationId xmlns:a16="http://schemas.microsoft.com/office/drawing/2014/main" id="{E7801C33-1882-44AC-8209-E2ACFFBF177C}"/>
              </a:ext>
            </a:extLst>
          </p:cNvPr>
          <p:cNvSpPr/>
          <p:nvPr/>
        </p:nvSpPr>
        <p:spPr>
          <a:xfrm>
            <a:off x="10419046" y="3957144"/>
            <a:ext cx="280099" cy="2936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hlinkClick r:id="rId7"/>
            <a:extLst>
              <a:ext uri="{FF2B5EF4-FFF2-40B4-BE49-F238E27FC236}">
                <a16:creationId xmlns:a16="http://schemas.microsoft.com/office/drawing/2014/main" id="{F65F7B22-3F2E-42E7-BE12-BCF3C4BCBF84}"/>
              </a:ext>
            </a:extLst>
          </p:cNvPr>
          <p:cNvSpPr/>
          <p:nvPr/>
        </p:nvSpPr>
        <p:spPr>
          <a:xfrm>
            <a:off x="1327557" y="3892492"/>
            <a:ext cx="280099" cy="2936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66BEA56E-274E-0B79-702E-EE4C10572811}"/>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5617E753-7A03-7BC1-84D4-34C653346275}"/>
              </a:ext>
            </a:extLst>
          </p:cNvPr>
          <p:cNvSpPr>
            <a:spLocks noGrp="1"/>
          </p:cNvSpPr>
          <p:nvPr>
            <p:ph type="sldNum" sz="quarter" idx="4"/>
          </p:nvPr>
        </p:nvSpPr>
        <p:spPr/>
        <p:txBody>
          <a:bodyPr/>
          <a:lstStyle/>
          <a:p>
            <a:fld id="{37F5C94B-8C55-478B-B509-BAE6A06B2E2A}" type="slidenum">
              <a:rPr lang="en-US" smtClean="0"/>
              <a:pPr/>
              <a:t>18</a:t>
            </a:fld>
            <a:endParaRPr lang="en-US" dirty="0"/>
          </a:p>
        </p:txBody>
      </p:sp>
    </p:spTree>
    <p:extLst>
      <p:ext uri="{BB962C8B-B14F-4D97-AF65-F5344CB8AC3E}">
        <p14:creationId xmlns:p14="http://schemas.microsoft.com/office/powerpoint/2010/main" val="1926619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extLst>
              <p:ext uri="{D42A27DB-BD31-4B8C-83A1-F6EECF244321}">
                <p14:modId xmlns:p14="http://schemas.microsoft.com/office/powerpoint/2010/main" val="4197834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6" name="Title 1">
            <a:extLst>
              <a:ext uri="{FF2B5EF4-FFF2-40B4-BE49-F238E27FC236}">
                <a16:creationId xmlns:a16="http://schemas.microsoft.com/office/drawing/2014/main" id="{E1807DFC-6E0A-41E9-BAC7-1EE85BC2BECF}"/>
              </a:ext>
            </a:extLst>
          </p:cNvPr>
          <p:cNvSpPr txBox="1">
            <a:spLocks noGrp="1"/>
          </p:cNvSpPr>
          <p:nvPr>
            <p:ph type="title"/>
          </p:nvPr>
        </p:nvSpPr>
        <p:spPr>
          <a:prstGeom prst="rect">
            <a:avLst/>
          </a:prstGeom>
        </p:spPr>
        <p:txBody>
          <a:bodyPr>
            <a:no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dirty="0"/>
              <a:t>Join 200,000+ Executives, Consultants &amp; Entrepreneurs leveraging our Toolkits to improve the performance of their organization</a:t>
            </a:r>
            <a:endParaRPr lang="en-US" sz="2400" b="0" kern="0" dirty="0"/>
          </a:p>
        </p:txBody>
      </p:sp>
      <p:sp>
        <p:nvSpPr>
          <p:cNvPr id="2" name="Rectangle 1">
            <a:extLst>
              <a:ext uri="{FF2B5EF4-FFF2-40B4-BE49-F238E27FC236}">
                <a16:creationId xmlns:a16="http://schemas.microsoft.com/office/drawing/2014/main" id="{A962B74C-75B9-94DD-8E27-57692538BA17}"/>
              </a:ext>
            </a:extLst>
          </p:cNvPr>
          <p:cNvSpPr/>
          <p:nvPr/>
        </p:nvSpPr>
        <p:spPr>
          <a:xfrm>
            <a:off x="616285" y="1648544"/>
            <a:ext cx="7416000" cy="953040"/>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DF4256-F406-5ABB-5F23-D915115DCCDB}"/>
              </a:ext>
            </a:extLst>
          </p:cNvPr>
          <p:cNvSpPr/>
          <p:nvPr/>
        </p:nvSpPr>
        <p:spPr>
          <a:xfrm>
            <a:off x="8087873" y="1648544"/>
            <a:ext cx="3508381" cy="953040"/>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08B0DF4-A6EA-4926-BCB2-370EDE306BD5}"/>
              </a:ext>
            </a:extLst>
          </p:cNvPr>
          <p:cNvSpPr txBox="1"/>
          <p:nvPr/>
        </p:nvSpPr>
        <p:spPr>
          <a:xfrm>
            <a:off x="634084" y="1648544"/>
            <a:ext cx="7425359" cy="369332"/>
          </a:xfrm>
          <a:prstGeom prst="rect">
            <a:avLst/>
          </a:prstGeom>
          <a:noFill/>
        </p:spPr>
        <p:txBody>
          <a:bodyPr wrap="square" rtlCol="0">
            <a:spAutoFit/>
          </a:bodyPr>
          <a:lstStyle/>
          <a:p>
            <a:r>
              <a:rPr lang="en-US" dirty="0"/>
              <a:t>Trusted by small and large organizations</a:t>
            </a:r>
          </a:p>
        </p:txBody>
      </p:sp>
      <p:sp>
        <p:nvSpPr>
          <p:cNvPr id="6" name="TextBox 5">
            <a:extLst>
              <a:ext uri="{FF2B5EF4-FFF2-40B4-BE49-F238E27FC236}">
                <a16:creationId xmlns:a16="http://schemas.microsoft.com/office/drawing/2014/main" id="{A6342A59-F39E-3014-C636-92960AC5C071}"/>
              </a:ext>
            </a:extLst>
          </p:cNvPr>
          <p:cNvSpPr txBox="1"/>
          <p:nvPr/>
        </p:nvSpPr>
        <p:spPr>
          <a:xfrm>
            <a:off x="8064688" y="1648544"/>
            <a:ext cx="3623927" cy="369332"/>
          </a:xfrm>
          <a:prstGeom prst="rect">
            <a:avLst/>
          </a:prstGeom>
          <a:noFill/>
        </p:spPr>
        <p:txBody>
          <a:bodyPr wrap="square" rtlCol="0">
            <a:spAutoFit/>
          </a:bodyPr>
          <a:lstStyle/>
          <a:p>
            <a:r>
              <a:rPr lang="en-US" dirty="0"/>
              <a:t>Customer satisfaction</a:t>
            </a:r>
          </a:p>
        </p:txBody>
      </p:sp>
      <p:sp>
        <p:nvSpPr>
          <p:cNvPr id="7" name="Rectangle 6">
            <a:extLst>
              <a:ext uri="{FF2B5EF4-FFF2-40B4-BE49-F238E27FC236}">
                <a16:creationId xmlns:a16="http://schemas.microsoft.com/office/drawing/2014/main" id="{9EDD568C-1DE4-6515-9B2E-6BA2D546AD92}"/>
              </a:ext>
            </a:extLst>
          </p:cNvPr>
          <p:cNvSpPr/>
          <p:nvPr/>
        </p:nvSpPr>
        <p:spPr>
          <a:xfrm>
            <a:off x="616285" y="2675070"/>
            <a:ext cx="7416000" cy="3733268"/>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82732DF-EB8D-BB18-A809-B81EB32FED81}"/>
              </a:ext>
            </a:extLst>
          </p:cNvPr>
          <p:cNvSpPr txBox="1"/>
          <p:nvPr/>
        </p:nvSpPr>
        <p:spPr>
          <a:xfrm>
            <a:off x="634086" y="2709886"/>
            <a:ext cx="7327609" cy="1077218"/>
          </a:xfrm>
          <a:prstGeom prst="rect">
            <a:avLst/>
          </a:prstGeom>
          <a:noFill/>
        </p:spPr>
        <p:txBody>
          <a:bodyPr wrap="square" rtlCol="0">
            <a:spAutoFit/>
          </a:bodyPr>
          <a:lstStyle/>
          <a:p>
            <a:r>
              <a:rPr lang="en-US" dirty="0"/>
              <a:t>Number of countries leveraging our Toolkits</a:t>
            </a:r>
          </a:p>
          <a:p>
            <a:r>
              <a:rPr lang="en-US" sz="2800" b="1" dirty="0">
                <a:solidFill>
                  <a:schemeClr val="accent2"/>
                </a:solidFill>
              </a:rPr>
              <a:t>160+ </a:t>
            </a:r>
          </a:p>
          <a:p>
            <a:endParaRPr lang="en-US" dirty="0"/>
          </a:p>
        </p:txBody>
      </p:sp>
      <p:sp>
        <p:nvSpPr>
          <p:cNvPr id="9" name="Rectangle 8">
            <a:extLst>
              <a:ext uri="{FF2B5EF4-FFF2-40B4-BE49-F238E27FC236}">
                <a16:creationId xmlns:a16="http://schemas.microsoft.com/office/drawing/2014/main" id="{FDCE55B0-8DF3-F891-70F7-EBD939067D53}"/>
              </a:ext>
            </a:extLst>
          </p:cNvPr>
          <p:cNvSpPr/>
          <p:nvPr/>
        </p:nvSpPr>
        <p:spPr>
          <a:xfrm>
            <a:off x="8087873" y="2670574"/>
            <a:ext cx="3508381" cy="1588313"/>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2AC5B92-C47E-9941-ACE2-8C1EBA9995C7}"/>
              </a:ext>
            </a:extLst>
          </p:cNvPr>
          <p:cNvSpPr txBox="1"/>
          <p:nvPr/>
        </p:nvSpPr>
        <p:spPr>
          <a:xfrm>
            <a:off x="8064688" y="2669659"/>
            <a:ext cx="3602468" cy="1354217"/>
          </a:xfrm>
          <a:prstGeom prst="rect">
            <a:avLst/>
          </a:prstGeom>
          <a:noFill/>
        </p:spPr>
        <p:txBody>
          <a:bodyPr wrap="square" rtlCol="0">
            <a:spAutoFit/>
          </a:bodyPr>
          <a:lstStyle/>
          <a:p>
            <a:r>
              <a:rPr lang="en-US" dirty="0"/>
              <a:t>Number of professionals leveraging our Toolkits</a:t>
            </a:r>
          </a:p>
          <a:p>
            <a:endParaRPr lang="en-US" dirty="0"/>
          </a:p>
          <a:p>
            <a:r>
              <a:rPr lang="en-US" sz="2800" b="1" dirty="0">
                <a:solidFill>
                  <a:schemeClr val="accent2"/>
                </a:solidFill>
              </a:rPr>
              <a:t>200,000+</a:t>
            </a:r>
          </a:p>
        </p:txBody>
      </p:sp>
      <p:grpSp>
        <p:nvGrpSpPr>
          <p:cNvPr id="14" name="Group 5">
            <a:extLst>
              <a:ext uri="{FF2B5EF4-FFF2-40B4-BE49-F238E27FC236}">
                <a16:creationId xmlns:a16="http://schemas.microsoft.com/office/drawing/2014/main" id="{732D0F89-CF30-4FD0-1C26-882D37E55FA9}"/>
              </a:ext>
            </a:extLst>
          </p:cNvPr>
          <p:cNvGrpSpPr>
            <a:grpSpLocks/>
          </p:cNvGrpSpPr>
          <p:nvPr/>
        </p:nvGrpSpPr>
        <p:grpSpPr bwMode="auto">
          <a:xfrm>
            <a:off x="5622228" y="5262111"/>
            <a:ext cx="297844" cy="94643"/>
            <a:chOff x="4449" y="3335"/>
            <a:chExt cx="260" cy="83"/>
          </a:xfrm>
          <a:solidFill>
            <a:schemeClr val="accent2"/>
          </a:solidFill>
        </p:grpSpPr>
        <p:sp>
          <p:nvSpPr>
            <p:cNvPr id="15" name="Freeform 6">
              <a:extLst>
                <a:ext uri="{FF2B5EF4-FFF2-40B4-BE49-F238E27FC236}">
                  <a16:creationId xmlns:a16="http://schemas.microsoft.com/office/drawing/2014/main" id="{BF9E5B90-1AEC-73F5-0602-14CA9A383DD2}"/>
                </a:ext>
              </a:extLst>
            </p:cNvPr>
            <p:cNvSpPr>
              <a:spLocks/>
            </p:cNvSpPr>
            <p:nvPr/>
          </p:nvSpPr>
          <p:spPr bwMode="auto">
            <a:xfrm>
              <a:off x="4449" y="3340"/>
              <a:ext cx="52" cy="69"/>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Freeform 7">
              <a:extLst>
                <a:ext uri="{FF2B5EF4-FFF2-40B4-BE49-F238E27FC236}">
                  <a16:creationId xmlns:a16="http://schemas.microsoft.com/office/drawing/2014/main" id="{73103DF3-7B38-60DD-76F5-926F56E877E6}"/>
                </a:ext>
              </a:extLst>
            </p:cNvPr>
            <p:cNvSpPr>
              <a:spLocks/>
            </p:cNvSpPr>
            <p:nvPr/>
          </p:nvSpPr>
          <p:spPr bwMode="auto">
            <a:xfrm>
              <a:off x="4577" y="3335"/>
              <a:ext cx="132" cy="83"/>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7" name="Group 8">
            <a:extLst>
              <a:ext uri="{FF2B5EF4-FFF2-40B4-BE49-F238E27FC236}">
                <a16:creationId xmlns:a16="http://schemas.microsoft.com/office/drawing/2014/main" id="{2F3936FA-DE12-3B0E-D82E-7D19FCFE9E8A}"/>
              </a:ext>
            </a:extLst>
          </p:cNvPr>
          <p:cNvGrpSpPr>
            <a:grpSpLocks/>
          </p:cNvGrpSpPr>
          <p:nvPr/>
        </p:nvGrpSpPr>
        <p:grpSpPr bwMode="auto">
          <a:xfrm>
            <a:off x="5543338" y="5285066"/>
            <a:ext cx="719784" cy="239313"/>
            <a:chOff x="4380" y="3353"/>
            <a:chExt cx="629" cy="218"/>
          </a:xfrm>
          <a:solidFill>
            <a:schemeClr val="accent2"/>
          </a:solidFill>
        </p:grpSpPr>
        <p:sp>
          <p:nvSpPr>
            <p:cNvPr id="18" name="Freeform 9">
              <a:extLst>
                <a:ext uri="{FF2B5EF4-FFF2-40B4-BE49-F238E27FC236}">
                  <a16:creationId xmlns:a16="http://schemas.microsoft.com/office/drawing/2014/main" id="{858BE8C5-B8A3-AB1E-4287-9FFF497B166D}"/>
                </a:ext>
              </a:extLst>
            </p:cNvPr>
            <p:cNvSpPr>
              <a:spLocks/>
            </p:cNvSpPr>
            <p:nvPr/>
          </p:nvSpPr>
          <p:spPr bwMode="auto">
            <a:xfrm>
              <a:off x="4380" y="3353"/>
              <a:ext cx="149" cy="156"/>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10">
              <a:extLst>
                <a:ext uri="{FF2B5EF4-FFF2-40B4-BE49-F238E27FC236}">
                  <a16:creationId xmlns:a16="http://schemas.microsoft.com/office/drawing/2014/main" id="{2BDAD4D1-E7E8-0B23-8E5F-1C50C7318D6F}"/>
                </a:ext>
              </a:extLst>
            </p:cNvPr>
            <p:cNvSpPr>
              <a:spLocks/>
            </p:cNvSpPr>
            <p:nvPr/>
          </p:nvSpPr>
          <p:spPr bwMode="auto">
            <a:xfrm>
              <a:off x="4519" y="3510"/>
              <a:ext cx="125" cy="40"/>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11">
              <a:extLst>
                <a:ext uri="{FF2B5EF4-FFF2-40B4-BE49-F238E27FC236}">
                  <a16:creationId xmlns:a16="http://schemas.microsoft.com/office/drawing/2014/main" id="{CD667DE6-4851-1AE8-0E2E-92465F9C5E35}"/>
                </a:ext>
              </a:extLst>
            </p:cNvPr>
            <p:cNvSpPr>
              <a:spLocks/>
            </p:cNvSpPr>
            <p:nvPr/>
          </p:nvSpPr>
          <p:spPr bwMode="auto">
            <a:xfrm>
              <a:off x="4568" y="3371"/>
              <a:ext cx="136" cy="116"/>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12">
              <a:extLst>
                <a:ext uri="{FF2B5EF4-FFF2-40B4-BE49-F238E27FC236}">
                  <a16:creationId xmlns:a16="http://schemas.microsoft.com/office/drawing/2014/main" id="{6307464E-CE62-1D8E-704B-131B9F25B298}"/>
                </a:ext>
              </a:extLst>
            </p:cNvPr>
            <p:cNvSpPr>
              <a:spLocks/>
            </p:cNvSpPr>
            <p:nvPr/>
          </p:nvSpPr>
          <p:spPr bwMode="auto">
            <a:xfrm>
              <a:off x="4674" y="3544"/>
              <a:ext cx="34" cy="9"/>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13">
              <a:extLst>
                <a:ext uri="{FF2B5EF4-FFF2-40B4-BE49-F238E27FC236}">
                  <a16:creationId xmlns:a16="http://schemas.microsoft.com/office/drawing/2014/main" id="{24895B4D-21B8-D961-A13C-C39635DF4A36}"/>
                </a:ext>
              </a:extLst>
            </p:cNvPr>
            <p:cNvSpPr>
              <a:spLocks/>
            </p:cNvSpPr>
            <p:nvPr/>
          </p:nvSpPr>
          <p:spPr bwMode="auto">
            <a:xfrm>
              <a:off x="4703" y="3405"/>
              <a:ext cx="85" cy="101"/>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14">
              <a:extLst>
                <a:ext uri="{FF2B5EF4-FFF2-40B4-BE49-F238E27FC236}">
                  <a16:creationId xmlns:a16="http://schemas.microsoft.com/office/drawing/2014/main" id="{60E507A3-7124-0167-0EF6-BB88A096A8E0}"/>
                </a:ext>
              </a:extLst>
            </p:cNvPr>
            <p:cNvSpPr>
              <a:spLocks/>
            </p:cNvSpPr>
            <p:nvPr/>
          </p:nvSpPr>
          <p:spPr bwMode="auto">
            <a:xfrm>
              <a:off x="4769" y="3545"/>
              <a:ext cx="48" cy="26"/>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15">
              <a:extLst>
                <a:ext uri="{FF2B5EF4-FFF2-40B4-BE49-F238E27FC236}">
                  <a16:creationId xmlns:a16="http://schemas.microsoft.com/office/drawing/2014/main" id="{73E276F9-5C72-68BF-985B-279FE01D462A}"/>
                </a:ext>
              </a:extLst>
            </p:cNvPr>
            <p:cNvSpPr>
              <a:spLocks/>
            </p:cNvSpPr>
            <p:nvPr/>
          </p:nvSpPr>
          <p:spPr bwMode="auto">
            <a:xfrm>
              <a:off x="4819" y="3400"/>
              <a:ext cx="17" cy="42"/>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16">
              <a:extLst>
                <a:ext uri="{FF2B5EF4-FFF2-40B4-BE49-F238E27FC236}">
                  <a16:creationId xmlns:a16="http://schemas.microsoft.com/office/drawing/2014/main" id="{7AF4AF4D-28D4-C6F2-28BA-FD6955954333}"/>
                </a:ext>
              </a:extLst>
            </p:cNvPr>
            <p:cNvSpPr>
              <a:spLocks/>
            </p:cNvSpPr>
            <p:nvPr/>
          </p:nvSpPr>
          <p:spPr bwMode="auto">
            <a:xfrm>
              <a:off x="4826" y="3466"/>
              <a:ext cx="40" cy="1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17">
              <a:extLst>
                <a:ext uri="{FF2B5EF4-FFF2-40B4-BE49-F238E27FC236}">
                  <a16:creationId xmlns:a16="http://schemas.microsoft.com/office/drawing/2014/main" id="{0DBF46BE-42A0-333D-1481-12BF1D1386AB}"/>
                </a:ext>
              </a:extLst>
            </p:cNvPr>
            <p:cNvSpPr>
              <a:spLocks/>
            </p:cNvSpPr>
            <p:nvPr/>
          </p:nvSpPr>
          <p:spPr bwMode="auto">
            <a:xfrm>
              <a:off x="4865" y="3434"/>
              <a:ext cx="144" cy="119"/>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18">
              <a:extLst>
                <a:ext uri="{FF2B5EF4-FFF2-40B4-BE49-F238E27FC236}">
                  <a16:creationId xmlns:a16="http://schemas.microsoft.com/office/drawing/2014/main" id="{68379DB9-1D23-4A7E-956A-035E9E332697}"/>
                </a:ext>
              </a:extLst>
            </p:cNvPr>
            <p:cNvSpPr>
              <a:spLocks/>
            </p:cNvSpPr>
            <p:nvPr/>
          </p:nvSpPr>
          <p:spPr bwMode="auto">
            <a:xfrm>
              <a:off x="4871" y="3526"/>
              <a:ext cx="7" cy="11"/>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1" name="Freeform 599">
            <a:extLst>
              <a:ext uri="{FF2B5EF4-FFF2-40B4-BE49-F238E27FC236}">
                <a16:creationId xmlns:a16="http://schemas.microsoft.com/office/drawing/2014/main" id="{359FAC09-0983-8858-7A99-06E260F3D9C0}"/>
              </a:ext>
            </a:extLst>
          </p:cNvPr>
          <p:cNvSpPr>
            <a:spLocks/>
          </p:cNvSpPr>
          <p:nvPr/>
        </p:nvSpPr>
        <p:spPr bwMode="auto">
          <a:xfrm>
            <a:off x="4998772" y="4759147"/>
            <a:ext cx="223381" cy="154135"/>
          </a:xfrm>
          <a:custGeom>
            <a:avLst/>
            <a:gdLst>
              <a:gd name="T0" fmla="*/ 0 w 194"/>
              <a:gd name="T1" fmla="*/ 111880299 h 139"/>
              <a:gd name="T2" fmla="*/ 0 w 194"/>
              <a:gd name="T3" fmla="*/ 111880299 h 139"/>
              <a:gd name="T4" fmla="*/ 3134995 w 194"/>
              <a:gd name="T5" fmla="*/ 172905343 h 139"/>
              <a:gd name="T6" fmla="*/ 25079963 w 194"/>
              <a:gd name="T7" fmla="*/ 191552270 h 139"/>
              <a:gd name="T8" fmla="*/ 6269991 w 194"/>
              <a:gd name="T9" fmla="*/ 222064121 h 139"/>
              <a:gd name="T10" fmla="*/ 40754933 w 194"/>
              <a:gd name="T11" fmla="*/ 233930347 h 139"/>
              <a:gd name="T12" fmla="*/ 119129815 w 194"/>
              <a:gd name="T13" fmla="*/ 222064121 h 139"/>
              <a:gd name="T14" fmla="*/ 133237289 w 194"/>
              <a:gd name="T15" fmla="*/ 188161920 h 139"/>
              <a:gd name="T16" fmla="*/ 186530976 w 194"/>
              <a:gd name="T17" fmla="*/ 169514952 h 139"/>
              <a:gd name="T18" fmla="*/ 191233467 w 194"/>
              <a:gd name="T19" fmla="*/ 140696975 h 139"/>
              <a:gd name="T20" fmla="*/ 210043431 w 194"/>
              <a:gd name="T21" fmla="*/ 133916274 h 139"/>
              <a:gd name="T22" fmla="*/ 202205946 w 194"/>
              <a:gd name="T23" fmla="*/ 118659698 h 139"/>
              <a:gd name="T24" fmla="*/ 221015911 w 194"/>
              <a:gd name="T25" fmla="*/ 116965824 h 139"/>
              <a:gd name="T26" fmla="*/ 235123384 w 194"/>
              <a:gd name="T27" fmla="*/ 88147847 h 139"/>
              <a:gd name="T28" fmla="*/ 228853396 w 194"/>
              <a:gd name="T29" fmla="*/ 59329849 h 139"/>
              <a:gd name="T30" fmla="*/ 300958260 w 194"/>
              <a:gd name="T31" fmla="*/ 38989039 h 139"/>
              <a:gd name="T32" fmla="*/ 302525758 w 194"/>
              <a:gd name="T33" fmla="*/ 32208338 h 139"/>
              <a:gd name="T34" fmla="*/ 275878308 w 194"/>
              <a:gd name="T35" fmla="*/ 27122813 h 139"/>
              <a:gd name="T36" fmla="*/ 238258378 w 194"/>
              <a:gd name="T37" fmla="*/ 47463623 h 139"/>
              <a:gd name="T38" fmla="*/ 219448414 w 194"/>
              <a:gd name="T39" fmla="*/ 0 h 139"/>
              <a:gd name="T40" fmla="*/ 188098473 w 194"/>
              <a:gd name="T41" fmla="*/ 35598688 h 139"/>
              <a:gd name="T42" fmla="*/ 94049862 w 194"/>
              <a:gd name="T43" fmla="*/ 32208338 h 139"/>
              <a:gd name="T44" fmla="*/ 47024931 w 194"/>
              <a:gd name="T45" fmla="*/ 86452672 h 139"/>
              <a:gd name="T46" fmla="*/ 14107478 w 194"/>
              <a:gd name="T47" fmla="*/ 69500900 h 139"/>
              <a:gd name="T48" fmla="*/ 0 w 194"/>
              <a:gd name="T49" fmla="*/ 111880299 h 139"/>
              <a:gd name="T50" fmla="*/ 0 w 194"/>
              <a:gd name="T51" fmla="*/ 111880299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2" name="Group 20">
            <a:extLst>
              <a:ext uri="{FF2B5EF4-FFF2-40B4-BE49-F238E27FC236}">
                <a16:creationId xmlns:a16="http://schemas.microsoft.com/office/drawing/2014/main" id="{B98620B0-3B82-51D5-7559-BED04A04E0FE}"/>
              </a:ext>
            </a:extLst>
          </p:cNvPr>
          <p:cNvGrpSpPr>
            <a:grpSpLocks/>
          </p:cNvGrpSpPr>
          <p:nvPr/>
        </p:nvGrpSpPr>
        <p:grpSpPr bwMode="auto">
          <a:xfrm>
            <a:off x="5820759" y="5531171"/>
            <a:ext cx="635106" cy="539471"/>
            <a:chOff x="4623" y="3575"/>
            <a:chExt cx="552" cy="485"/>
          </a:xfrm>
          <a:solidFill>
            <a:schemeClr val="accent2"/>
          </a:solidFill>
        </p:grpSpPr>
        <p:sp>
          <p:nvSpPr>
            <p:cNvPr id="33" name="Freeform 610">
              <a:extLst>
                <a:ext uri="{FF2B5EF4-FFF2-40B4-BE49-F238E27FC236}">
                  <a16:creationId xmlns:a16="http://schemas.microsoft.com/office/drawing/2014/main" id="{CBBD30F7-F39E-2932-B271-73926A8D4AD1}"/>
                </a:ext>
              </a:extLst>
            </p:cNvPr>
            <p:cNvSpPr>
              <a:spLocks/>
            </p:cNvSpPr>
            <p:nvPr/>
          </p:nvSpPr>
          <p:spPr bwMode="auto">
            <a:xfrm>
              <a:off x="4623" y="3575"/>
              <a:ext cx="552" cy="414"/>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611">
              <a:extLst>
                <a:ext uri="{FF2B5EF4-FFF2-40B4-BE49-F238E27FC236}">
                  <a16:creationId xmlns:a16="http://schemas.microsoft.com/office/drawing/2014/main" id="{311FFAFE-C125-8FF0-8812-96B3C0225AE0}"/>
                </a:ext>
              </a:extLst>
            </p:cNvPr>
            <p:cNvSpPr>
              <a:spLocks/>
            </p:cNvSpPr>
            <p:nvPr/>
          </p:nvSpPr>
          <p:spPr bwMode="auto">
            <a:xfrm>
              <a:off x="5055" y="4012"/>
              <a:ext cx="49" cy="48"/>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 name="Freeform 612">
            <a:extLst>
              <a:ext uri="{FF2B5EF4-FFF2-40B4-BE49-F238E27FC236}">
                <a16:creationId xmlns:a16="http://schemas.microsoft.com/office/drawing/2014/main" id="{15329A0D-6D78-86BA-FB85-F6E3191B32E8}"/>
              </a:ext>
            </a:extLst>
          </p:cNvPr>
          <p:cNvSpPr>
            <a:spLocks/>
          </p:cNvSpPr>
          <p:nvPr/>
        </p:nvSpPr>
        <p:spPr bwMode="auto">
          <a:xfrm>
            <a:off x="5426555" y="4959251"/>
            <a:ext cx="75921" cy="91940"/>
          </a:xfrm>
          <a:custGeom>
            <a:avLst/>
            <a:gdLst>
              <a:gd name="T0" fmla="*/ 0 w 66"/>
              <a:gd name="T1" fmla="*/ 43327448 h 82"/>
              <a:gd name="T2" fmla="*/ 0 w 66"/>
              <a:gd name="T3" fmla="*/ 43327448 h 82"/>
              <a:gd name="T4" fmla="*/ 14079776 w 66"/>
              <a:gd name="T5" fmla="*/ 57191119 h 82"/>
              <a:gd name="T6" fmla="*/ 21902016 w 66"/>
              <a:gd name="T7" fmla="*/ 123048514 h 82"/>
              <a:gd name="T8" fmla="*/ 46932174 w 66"/>
              <a:gd name="T9" fmla="*/ 117849802 h 82"/>
              <a:gd name="T10" fmla="*/ 62575392 w 66"/>
              <a:gd name="T11" fmla="*/ 90119827 h 82"/>
              <a:gd name="T12" fmla="*/ 79784558 w 66"/>
              <a:gd name="T13" fmla="*/ 97052321 h 82"/>
              <a:gd name="T14" fmla="*/ 92299652 w 66"/>
              <a:gd name="T15" fmla="*/ 140379749 h 82"/>
              <a:gd name="T16" fmla="*/ 101685332 w 66"/>
              <a:gd name="T17" fmla="*/ 116116020 h 82"/>
              <a:gd name="T18" fmla="*/ 90734955 w 66"/>
              <a:gd name="T19" fmla="*/ 69323642 h 82"/>
              <a:gd name="T20" fmla="*/ 79784558 w 66"/>
              <a:gd name="T21" fmla="*/ 86653580 h 82"/>
              <a:gd name="T22" fmla="*/ 67269483 w 66"/>
              <a:gd name="T23" fmla="*/ 65857395 h 82"/>
              <a:gd name="T24" fmla="*/ 92299652 w 66"/>
              <a:gd name="T25" fmla="*/ 36394944 h 82"/>
              <a:gd name="T26" fmla="*/ 43802780 w 66"/>
              <a:gd name="T27" fmla="*/ 32928697 h 82"/>
              <a:gd name="T28" fmla="*/ 12515079 w 66"/>
              <a:gd name="T29" fmla="*/ 0 h 82"/>
              <a:gd name="T30" fmla="*/ 3129395 w 66"/>
              <a:gd name="T31" fmla="*/ 19063705 h 82"/>
              <a:gd name="T32" fmla="*/ 14079776 w 66"/>
              <a:gd name="T33" fmla="*/ 32928697 h 82"/>
              <a:gd name="T34" fmla="*/ 0 w 66"/>
              <a:gd name="T35" fmla="*/ 43327448 h 82"/>
              <a:gd name="T36" fmla="*/ 0 w 66"/>
              <a:gd name="T37" fmla="*/ 43327448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613">
            <a:extLst>
              <a:ext uri="{FF2B5EF4-FFF2-40B4-BE49-F238E27FC236}">
                <a16:creationId xmlns:a16="http://schemas.microsoft.com/office/drawing/2014/main" id="{F3C48CAE-0093-459D-1922-4740B796099A}"/>
              </a:ext>
            </a:extLst>
          </p:cNvPr>
          <p:cNvSpPr>
            <a:spLocks/>
          </p:cNvSpPr>
          <p:nvPr/>
        </p:nvSpPr>
        <p:spPr bwMode="auto">
          <a:xfrm>
            <a:off x="5442616" y="4930858"/>
            <a:ext cx="46720" cy="28393"/>
          </a:xfrm>
          <a:custGeom>
            <a:avLst/>
            <a:gdLst>
              <a:gd name="T0" fmla="*/ 0 w 42"/>
              <a:gd name="T1" fmla="*/ 27013506 h 24"/>
              <a:gd name="T2" fmla="*/ 0 w 42"/>
              <a:gd name="T3" fmla="*/ 27013506 h 24"/>
              <a:gd name="T4" fmla="*/ 7315200 w 42"/>
              <a:gd name="T5" fmla="*/ 44379820 h 24"/>
              <a:gd name="T6" fmla="*/ 59980283 w 42"/>
              <a:gd name="T7" fmla="*/ 36662076 h 24"/>
              <a:gd name="T8" fmla="*/ 57054446 w 42"/>
              <a:gd name="T9" fmla="*/ 13507447 h 24"/>
              <a:gd name="T10" fmla="*/ 19018550 w 42"/>
              <a:gd name="T11" fmla="*/ 0 h 24"/>
              <a:gd name="T12" fmla="*/ 0 w 42"/>
              <a:gd name="T13" fmla="*/ 27013506 h 24"/>
              <a:gd name="T14" fmla="*/ 0 w 42"/>
              <a:gd name="T15" fmla="*/ 27013506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614">
            <a:extLst>
              <a:ext uri="{FF2B5EF4-FFF2-40B4-BE49-F238E27FC236}">
                <a16:creationId xmlns:a16="http://schemas.microsoft.com/office/drawing/2014/main" id="{CC0039AC-EF25-6413-AA1C-A2F93C443482}"/>
              </a:ext>
            </a:extLst>
          </p:cNvPr>
          <p:cNvSpPr>
            <a:spLocks/>
          </p:cNvSpPr>
          <p:nvPr/>
        </p:nvSpPr>
        <p:spPr bwMode="auto">
          <a:xfrm>
            <a:off x="5835359" y="5293208"/>
            <a:ext cx="20440" cy="16225"/>
          </a:xfrm>
          <a:custGeom>
            <a:avLst/>
            <a:gdLst>
              <a:gd name="T0" fmla="*/ 0 w 17"/>
              <a:gd name="T1" fmla="*/ 9677400 h 15"/>
              <a:gd name="T2" fmla="*/ 0 w 17"/>
              <a:gd name="T3" fmla="*/ 9677400 h 15"/>
              <a:gd name="T4" fmla="*/ 13673603 w 17"/>
              <a:gd name="T5" fmla="*/ 22580604 h 15"/>
              <a:gd name="T6" fmla="*/ 27347207 w 17"/>
              <a:gd name="T7" fmla="*/ 0 h 15"/>
              <a:gd name="T8" fmla="*/ 0 w 17"/>
              <a:gd name="T9" fmla="*/ 9677400 h 15"/>
              <a:gd name="T10" fmla="*/ 0 w 17"/>
              <a:gd name="T11" fmla="*/ 967740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615">
            <a:extLst>
              <a:ext uri="{FF2B5EF4-FFF2-40B4-BE49-F238E27FC236}">
                <a16:creationId xmlns:a16="http://schemas.microsoft.com/office/drawing/2014/main" id="{C405742B-9EF3-4940-EE97-A2CC07EFB0E2}"/>
              </a:ext>
            </a:extLst>
          </p:cNvPr>
          <p:cNvSpPr>
            <a:spLocks/>
          </p:cNvSpPr>
          <p:nvPr/>
        </p:nvSpPr>
        <p:spPr bwMode="auto">
          <a:xfrm>
            <a:off x="5493715" y="4932210"/>
            <a:ext cx="141621" cy="285283"/>
          </a:xfrm>
          <a:custGeom>
            <a:avLst/>
            <a:gdLst>
              <a:gd name="T0" fmla="*/ 0 w 124"/>
              <a:gd name="T1" fmla="*/ 180866331 h 254"/>
              <a:gd name="T2" fmla="*/ 0 w 124"/>
              <a:gd name="T3" fmla="*/ 180866331 h 254"/>
              <a:gd name="T4" fmla="*/ 9252940 w 124"/>
              <a:gd name="T5" fmla="*/ 156518251 h 254"/>
              <a:gd name="T6" fmla="*/ 63228222 w 124"/>
              <a:gd name="T7" fmla="*/ 41738375 h 254"/>
              <a:gd name="T8" fmla="*/ 101782356 w 124"/>
              <a:gd name="T9" fmla="*/ 26086159 h 254"/>
              <a:gd name="T10" fmla="*/ 109494173 w 124"/>
              <a:gd name="T11" fmla="*/ 0 h 254"/>
              <a:gd name="T12" fmla="*/ 135710623 w 124"/>
              <a:gd name="T13" fmla="*/ 15652222 h 254"/>
              <a:gd name="T14" fmla="*/ 137252987 w 124"/>
              <a:gd name="T15" fmla="*/ 38259519 h 254"/>
              <a:gd name="T16" fmla="*/ 114120021 w 124"/>
              <a:gd name="T17" fmla="*/ 107823492 h 254"/>
              <a:gd name="T18" fmla="*/ 138794108 w 124"/>
              <a:gd name="T19" fmla="*/ 102606526 h 254"/>
              <a:gd name="T20" fmla="*/ 151131773 w 124"/>
              <a:gd name="T21" fmla="*/ 149561857 h 254"/>
              <a:gd name="T22" fmla="*/ 189685926 w 124"/>
              <a:gd name="T23" fmla="*/ 163474645 h 254"/>
              <a:gd name="T24" fmla="*/ 169637687 w 124"/>
              <a:gd name="T25" fmla="*/ 186083297 h 254"/>
              <a:gd name="T26" fmla="*/ 124915322 w 124"/>
              <a:gd name="T27" fmla="*/ 215648302 h 254"/>
              <a:gd name="T28" fmla="*/ 114120021 w 124"/>
              <a:gd name="T29" fmla="*/ 243473879 h 254"/>
              <a:gd name="T30" fmla="*/ 138794108 w 124"/>
              <a:gd name="T31" fmla="*/ 297385605 h 254"/>
              <a:gd name="T32" fmla="*/ 129541170 w 124"/>
              <a:gd name="T33" fmla="*/ 328688719 h 254"/>
              <a:gd name="T34" fmla="*/ 158842347 w 124"/>
              <a:gd name="T35" fmla="*/ 398252743 h 254"/>
              <a:gd name="T36" fmla="*/ 137252987 w 124"/>
              <a:gd name="T37" fmla="*/ 439991109 h 254"/>
              <a:gd name="T38" fmla="*/ 115662384 w 124"/>
              <a:gd name="T39" fmla="*/ 290429210 h 254"/>
              <a:gd name="T40" fmla="*/ 97156508 w 124"/>
              <a:gd name="T41" fmla="*/ 266081171 h 254"/>
              <a:gd name="T42" fmla="*/ 66312948 w 124"/>
              <a:gd name="T43" fmla="*/ 306081427 h 254"/>
              <a:gd name="T44" fmla="*/ 43179983 w 124"/>
              <a:gd name="T45" fmla="*/ 299125033 h 254"/>
              <a:gd name="T46" fmla="*/ 47807072 w 124"/>
              <a:gd name="T47" fmla="*/ 243473879 h 254"/>
              <a:gd name="T48" fmla="*/ 0 w 124"/>
              <a:gd name="T49" fmla="*/ 180866331 h 254"/>
              <a:gd name="T50" fmla="*/ 0 w 124"/>
              <a:gd name="T51" fmla="*/ 180866331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254">
                <a:moveTo>
                  <a:pt x="0" y="104"/>
                </a:moveTo>
                <a:lnTo>
                  <a:pt x="0" y="104"/>
                </a:lnTo>
                <a:lnTo>
                  <a:pt x="6" y="90"/>
                </a:lnTo>
                <a:lnTo>
                  <a:pt x="41" y="24"/>
                </a:lnTo>
                <a:lnTo>
                  <a:pt x="66" y="15"/>
                </a:lnTo>
                <a:lnTo>
                  <a:pt x="71" y="0"/>
                </a:lnTo>
                <a:lnTo>
                  <a:pt x="88" y="9"/>
                </a:lnTo>
                <a:lnTo>
                  <a:pt x="89" y="22"/>
                </a:lnTo>
                <a:lnTo>
                  <a:pt x="74" y="62"/>
                </a:lnTo>
                <a:lnTo>
                  <a:pt x="90" y="59"/>
                </a:lnTo>
                <a:lnTo>
                  <a:pt x="98" y="86"/>
                </a:lnTo>
                <a:lnTo>
                  <a:pt x="123" y="94"/>
                </a:lnTo>
                <a:lnTo>
                  <a:pt x="110" y="107"/>
                </a:lnTo>
                <a:lnTo>
                  <a:pt x="81" y="124"/>
                </a:lnTo>
                <a:lnTo>
                  <a:pt x="74" y="140"/>
                </a:lnTo>
                <a:lnTo>
                  <a:pt x="90" y="171"/>
                </a:lnTo>
                <a:lnTo>
                  <a:pt x="84" y="189"/>
                </a:lnTo>
                <a:lnTo>
                  <a:pt x="103" y="229"/>
                </a:lnTo>
                <a:lnTo>
                  <a:pt x="89" y="253"/>
                </a:lnTo>
                <a:lnTo>
                  <a:pt x="75" y="167"/>
                </a:lnTo>
                <a:lnTo>
                  <a:pt x="63" y="153"/>
                </a:lnTo>
                <a:lnTo>
                  <a:pt x="43" y="176"/>
                </a:lnTo>
                <a:lnTo>
                  <a:pt x="28" y="172"/>
                </a:lnTo>
                <a:lnTo>
                  <a:pt x="31" y="140"/>
                </a:lnTo>
                <a:lnTo>
                  <a:pt x="0" y="10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616">
            <a:extLst>
              <a:ext uri="{FF2B5EF4-FFF2-40B4-BE49-F238E27FC236}">
                <a16:creationId xmlns:a16="http://schemas.microsoft.com/office/drawing/2014/main" id="{6C314E65-BA29-7EDE-4D6E-CEE36A919EDB}"/>
              </a:ext>
            </a:extLst>
          </p:cNvPr>
          <p:cNvSpPr>
            <a:spLocks/>
          </p:cNvSpPr>
          <p:nvPr/>
        </p:nvSpPr>
        <p:spPr bwMode="auto">
          <a:xfrm>
            <a:off x="5654317" y="5148539"/>
            <a:ext cx="80301" cy="62194"/>
          </a:xfrm>
          <a:custGeom>
            <a:avLst/>
            <a:gdLst>
              <a:gd name="T0" fmla="*/ 0 w 70"/>
              <a:gd name="T1" fmla="*/ 18383734 h 59"/>
              <a:gd name="T2" fmla="*/ 0 w 70"/>
              <a:gd name="T3" fmla="*/ 18383734 h 59"/>
              <a:gd name="T4" fmla="*/ 7779587 w 70"/>
              <a:gd name="T5" fmla="*/ 62808929 h 59"/>
              <a:gd name="T6" fmla="*/ 21782099 w 70"/>
              <a:gd name="T7" fmla="*/ 85788301 h 59"/>
              <a:gd name="T8" fmla="*/ 43562951 w 70"/>
              <a:gd name="T9" fmla="*/ 88851637 h 59"/>
              <a:gd name="T10" fmla="*/ 107352573 w 70"/>
              <a:gd name="T11" fmla="*/ 47489774 h 59"/>
              <a:gd name="T12" fmla="*/ 104240490 w 70"/>
              <a:gd name="T13" fmla="*/ 0 h 59"/>
              <a:gd name="T14" fmla="*/ 56010037 w 70"/>
              <a:gd name="T15" fmla="*/ 7660199 h 59"/>
              <a:gd name="T16" fmla="*/ 15557927 w 70"/>
              <a:gd name="T17" fmla="*/ 6127912 h 59"/>
              <a:gd name="T18" fmla="*/ 0 w 70"/>
              <a:gd name="T19" fmla="*/ 18383734 h 59"/>
              <a:gd name="T20" fmla="*/ 0 w 70"/>
              <a:gd name="T21" fmla="*/ 183837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617">
            <a:extLst>
              <a:ext uri="{FF2B5EF4-FFF2-40B4-BE49-F238E27FC236}">
                <a16:creationId xmlns:a16="http://schemas.microsoft.com/office/drawing/2014/main" id="{E9CF28EA-1655-E9F3-F5E7-A2631BCC29B5}"/>
              </a:ext>
            </a:extLst>
          </p:cNvPr>
          <p:cNvSpPr>
            <a:spLocks/>
          </p:cNvSpPr>
          <p:nvPr/>
        </p:nvSpPr>
        <p:spPr bwMode="auto">
          <a:xfrm>
            <a:off x="5300994" y="5221549"/>
            <a:ext cx="29201" cy="55434"/>
          </a:xfrm>
          <a:custGeom>
            <a:avLst/>
            <a:gdLst>
              <a:gd name="T0" fmla="*/ 0 w 26"/>
              <a:gd name="T1" fmla="*/ 0 h 51"/>
              <a:gd name="T2" fmla="*/ 0 w 26"/>
              <a:gd name="T3" fmla="*/ 0 h 51"/>
              <a:gd name="T4" fmla="*/ 7456366 w 26"/>
              <a:gd name="T5" fmla="*/ 81436595 h 51"/>
              <a:gd name="T6" fmla="*/ 37280604 w 26"/>
              <a:gd name="T7" fmla="*/ 66777986 h 51"/>
              <a:gd name="T8" fmla="*/ 22367878 w 26"/>
              <a:gd name="T9" fmla="*/ 1954524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6" name="Group 29">
            <a:extLst>
              <a:ext uri="{FF2B5EF4-FFF2-40B4-BE49-F238E27FC236}">
                <a16:creationId xmlns:a16="http://schemas.microsoft.com/office/drawing/2014/main" id="{23906095-DBD1-0C8F-578A-9081EA447830}"/>
              </a:ext>
            </a:extLst>
          </p:cNvPr>
          <p:cNvGrpSpPr>
            <a:grpSpLocks/>
          </p:cNvGrpSpPr>
          <p:nvPr/>
        </p:nvGrpSpPr>
        <p:grpSpPr bwMode="auto">
          <a:xfrm>
            <a:off x="5204634" y="4473864"/>
            <a:ext cx="957768" cy="619242"/>
            <a:chOff x="4086" y="2626"/>
            <a:chExt cx="835" cy="555"/>
          </a:xfrm>
          <a:solidFill>
            <a:schemeClr val="accent2"/>
          </a:solidFill>
        </p:grpSpPr>
        <p:sp>
          <p:nvSpPr>
            <p:cNvPr id="319" name="Freeform 30">
              <a:extLst>
                <a:ext uri="{FF2B5EF4-FFF2-40B4-BE49-F238E27FC236}">
                  <a16:creationId xmlns:a16="http://schemas.microsoft.com/office/drawing/2014/main" id="{12304BDE-1C1F-5047-F801-E03D894B2139}"/>
                </a:ext>
              </a:extLst>
            </p:cNvPr>
            <p:cNvSpPr>
              <a:spLocks/>
            </p:cNvSpPr>
            <p:nvPr/>
          </p:nvSpPr>
          <p:spPr bwMode="auto">
            <a:xfrm>
              <a:off x="4086" y="2626"/>
              <a:ext cx="835" cy="52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3" name="Freeform 31">
              <a:extLst>
                <a:ext uri="{FF2B5EF4-FFF2-40B4-BE49-F238E27FC236}">
                  <a16:creationId xmlns:a16="http://schemas.microsoft.com/office/drawing/2014/main" id="{7CA2276E-DF12-4728-DC63-40A3E66A37C6}"/>
                </a:ext>
              </a:extLst>
            </p:cNvPr>
            <p:cNvSpPr>
              <a:spLocks/>
            </p:cNvSpPr>
            <p:nvPr/>
          </p:nvSpPr>
          <p:spPr bwMode="auto">
            <a:xfrm>
              <a:off x="4564" y="3155"/>
              <a:ext cx="31" cy="2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24" name="Freeform 621">
            <a:extLst>
              <a:ext uri="{FF2B5EF4-FFF2-40B4-BE49-F238E27FC236}">
                <a16:creationId xmlns:a16="http://schemas.microsoft.com/office/drawing/2014/main" id="{74B2BA83-4FE7-4CB2-54AD-9C65087E2F85}"/>
              </a:ext>
            </a:extLst>
          </p:cNvPr>
          <p:cNvSpPr>
            <a:spLocks/>
          </p:cNvSpPr>
          <p:nvPr/>
        </p:nvSpPr>
        <p:spPr bwMode="auto">
          <a:xfrm>
            <a:off x="5930260" y="4984939"/>
            <a:ext cx="30660" cy="50027"/>
          </a:xfrm>
          <a:custGeom>
            <a:avLst/>
            <a:gdLst>
              <a:gd name="T0" fmla="*/ 0 w 25"/>
              <a:gd name="T1" fmla="*/ 29348570 h 46"/>
              <a:gd name="T2" fmla="*/ 0 w 25"/>
              <a:gd name="T3" fmla="*/ 29348570 h 46"/>
              <a:gd name="T4" fmla="*/ 16003094 w 25"/>
              <a:gd name="T5" fmla="*/ 73372696 h 46"/>
              <a:gd name="T6" fmla="*/ 42676691 w 25"/>
              <a:gd name="T7" fmla="*/ 0 h 46"/>
              <a:gd name="T8" fmla="*/ 19559484 w 25"/>
              <a:gd name="T9" fmla="*/ 1630618 h 46"/>
              <a:gd name="T10" fmla="*/ 0 w 25"/>
              <a:gd name="T11" fmla="*/ 29348570 h 46"/>
              <a:gd name="T12" fmla="*/ 0 w 25"/>
              <a:gd name="T13" fmla="*/ 29348570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5" name="Freeform 622">
            <a:extLst>
              <a:ext uri="{FF2B5EF4-FFF2-40B4-BE49-F238E27FC236}">
                <a16:creationId xmlns:a16="http://schemas.microsoft.com/office/drawing/2014/main" id="{EEFAD170-A471-0C7D-1DFA-56DCD3307AF1}"/>
              </a:ext>
            </a:extLst>
          </p:cNvPr>
          <p:cNvSpPr>
            <a:spLocks/>
          </p:cNvSpPr>
          <p:nvPr/>
        </p:nvSpPr>
        <p:spPr bwMode="auto">
          <a:xfrm>
            <a:off x="5117032" y="4802412"/>
            <a:ext cx="458443" cy="444826"/>
          </a:xfrm>
          <a:custGeom>
            <a:avLst/>
            <a:gdLst>
              <a:gd name="T0" fmla="*/ 0 w 401"/>
              <a:gd name="T1" fmla="*/ 310135055 h 399"/>
              <a:gd name="T2" fmla="*/ 64899953 w 401"/>
              <a:gd name="T3" fmla="*/ 294713849 h 399"/>
              <a:gd name="T4" fmla="*/ 50993623 w 401"/>
              <a:gd name="T5" fmla="*/ 203901388 h 399"/>
              <a:gd name="T6" fmla="*/ 140617183 w 401"/>
              <a:gd name="T7" fmla="*/ 128508783 h 399"/>
              <a:gd name="T8" fmla="*/ 152979608 w 401"/>
              <a:gd name="T9" fmla="*/ 94239436 h 399"/>
              <a:gd name="T10" fmla="*/ 125164463 w 401"/>
              <a:gd name="T11" fmla="*/ 32555890 h 399"/>
              <a:gd name="T12" fmla="*/ 202426860 w 401"/>
              <a:gd name="T13" fmla="*/ 13707744 h 399"/>
              <a:gd name="T14" fmla="*/ 258055907 w 401"/>
              <a:gd name="T15" fmla="*/ 11994277 h 399"/>
              <a:gd name="T16" fmla="*/ 242604430 w 401"/>
              <a:gd name="T17" fmla="*/ 83959921 h 399"/>
              <a:gd name="T18" fmla="*/ 230242005 w 401"/>
              <a:gd name="T19" fmla="*/ 130222251 h 399"/>
              <a:gd name="T20" fmla="*/ 251875316 w 401"/>
              <a:gd name="T21" fmla="*/ 185053247 h 399"/>
              <a:gd name="T22" fmla="*/ 418762536 w 401"/>
              <a:gd name="T23" fmla="*/ 243311137 h 399"/>
              <a:gd name="T24" fmla="*/ 435760404 w 401"/>
              <a:gd name="T25" fmla="*/ 203901388 h 399"/>
              <a:gd name="T26" fmla="*/ 446576438 w 401"/>
              <a:gd name="T27" fmla="*/ 236457268 h 399"/>
              <a:gd name="T28" fmla="*/ 499115190 w 401"/>
              <a:gd name="T29" fmla="*/ 209041790 h 399"/>
              <a:gd name="T30" fmla="*/ 596465711 w 401"/>
              <a:gd name="T31" fmla="*/ 191907116 h 399"/>
              <a:gd name="T32" fmla="*/ 610373284 w 401"/>
              <a:gd name="T33" fmla="*/ 226176463 h 399"/>
              <a:gd name="T34" fmla="*/ 517658205 w 401"/>
              <a:gd name="T35" fmla="*/ 354685288 h 399"/>
              <a:gd name="T36" fmla="*/ 496024894 w 401"/>
              <a:gd name="T37" fmla="*/ 325556261 h 399"/>
              <a:gd name="T38" fmla="*/ 508386076 w 401"/>
              <a:gd name="T39" fmla="*/ 275865708 h 399"/>
              <a:gd name="T40" fmla="*/ 429578570 w 401"/>
              <a:gd name="T41" fmla="*/ 239884202 h 399"/>
              <a:gd name="T42" fmla="*/ 431123717 w 401"/>
              <a:gd name="T43" fmla="*/ 272438773 h 399"/>
              <a:gd name="T44" fmla="*/ 431123717 w 401"/>
              <a:gd name="T45" fmla="*/ 296427316 h 399"/>
              <a:gd name="T46" fmla="*/ 420307683 w 401"/>
              <a:gd name="T47" fmla="*/ 351258353 h 399"/>
              <a:gd name="T48" fmla="*/ 256510760 w 401"/>
              <a:gd name="T49" fmla="*/ 505469106 h 399"/>
              <a:gd name="T50" fmla="*/ 194701121 w 401"/>
              <a:gd name="T51" fmla="*/ 681954934 h 399"/>
              <a:gd name="T52" fmla="*/ 128256001 w 401"/>
              <a:gd name="T53" fmla="*/ 507182573 h 399"/>
              <a:gd name="T54" fmla="*/ 97350561 w 401"/>
              <a:gd name="T55" fmla="*/ 346117951 h 399"/>
              <a:gd name="T56" fmla="*/ 78807526 w 401"/>
              <a:gd name="T57" fmla="*/ 371819961 h 399"/>
              <a:gd name="T58" fmla="*/ 18543021 w 401"/>
              <a:gd name="T59" fmla="*/ 344404484 h 399"/>
              <a:gd name="T60" fmla="*/ 18543021 w 401"/>
              <a:gd name="T61" fmla="*/ 330696663 h 399"/>
              <a:gd name="T62" fmla="*/ 0 w 401"/>
              <a:gd name="T63" fmla="*/ 310135055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399"/>
              <a:gd name="T98" fmla="*/ 401 w 401"/>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399">
                <a:moveTo>
                  <a:pt x="0" y="181"/>
                </a:moveTo>
                <a:lnTo>
                  <a:pt x="0" y="181"/>
                </a:lnTo>
                <a:lnTo>
                  <a:pt x="11" y="172"/>
                </a:lnTo>
                <a:lnTo>
                  <a:pt x="42" y="172"/>
                </a:lnTo>
                <a:lnTo>
                  <a:pt x="20" y="130"/>
                </a:lnTo>
                <a:lnTo>
                  <a:pt x="33" y="119"/>
                </a:lnTo>
                <a:lnTo>
                  <a:pt x="51" y="120"/>
                </a:lnTo>
                <a:lnTo>
                  <a:pt x="91" y="75"/>
                </a:lnTo>
                <a:lnTo>
                  <a:pt x="88" y="62"/>
                </a:lnTo>
                <a:lnTo>
                  <a:pt x="99" y="55"/>
                </a:lnTo>
                <a:lnTo>
                  <a:pt x="81" y="41"/>
                </a:lnTo>
                <a:lnTo>
                  <a:pt x="81" y="19"/>
                </a:lnTo>
                <a:lnTo>
                  <a:pt x="120" y="19"/>
                </a:lnTo>
                <a:lnTo>
                  <a:pt x="131" y="8"/>
                </a:lnTo>
                <a:lnTo>
                  <a:pt x="152" y="0"/>
                </a:lnTo>
                <a:lnTo>
                  <a:pt x="167" y="7"/>
                </a:lnTo>
                <a:lnTo>
                  <a:pt x="148" y="30"/>
                </a:lnTo>
                <a:lnTo>
                  <a:pt x="157" y="49"/>
                </a:lnTo>
                <a:lnTo>
                  <a:pt x="142" y="52"/>
                </a:lnTo>
                <a:lnTo>
                  <a:pt x="149" y="76"/>
                </a:lnTo>
                <a:lnTo>
                  <a:pt x="177" y="86"/>
                </a:lnTo>
                <a:lnTo>
                  <a:pt x="163" y="108"/>
                </a:lnTo>
                <a:lnTo>
                  <a:pt x="200" y="129"/>
                </a:lnTo>
                <a:lnTo>
                  <a:pt x="271" y="142"/>
                </a:lnTo>
                <a:lnTo>
                  <a:pt x="273" y="121"/>
                </a:lnTo>
                <a:lnTo>
                  <a:pt x="282" y="119"/>
                </a:lnTo>
                <a:lnTo>
                  <a:pt x="284" y="129"/>
                </a:lnTo>
                <a:lnTo>
                  <a:pt x="289" y="138"/>
                </a:lnTo>
                <a:lnTo>
                  <a:pt x="325" y="134"/>
                </a:lnTo>
                <a:lnTo>
                  <a:pt x="323" y="122"/>
                </a:lnTo>
                <a:lnTo>
                  <a:pt x="382" y="97"/>
                </a:lnTo>
                <a:lnTo>
                  <a:pt x="386" y="112"/>
                </a:lnTo>
                <a:lnTo>
                  <a:pt x="400" y="117"/>
                </a:lnTo>
                <a:lnTo>
                  <a:pt x="395" y="132"/>
                </a:lnTo>
                <a:lnTo>
                  <a:pt x="370" y="141"/>
                </a:lnTo>
                <a:lnTo>
                  <a:pt x="335" y="207"/>
                </a:lnTo>
                <a:lnTo>
                  <a:pt x="328" y="180"/>
                </a:lnTo>
                <a:lnTo>
                  <a:pt x="321" y="190"/>
                </a:lnTo>
                <a:lnTo>
                  <a:pt x="313" y="178"/>
                </a:lnTo>
                <a:lnTo>
                  <a:pt x="329" y="161"/>
                </a:lnTo>
                <a:lnTo>
                  <a:pt x="298" y="159"/>
                </a:lnTo>
                <a:lnTo>
                  <a:pt x="278" y="140"/>
                </a:lnTo>
                <a:lnTo>
                  <a:pt x="272" y="151"/>
                </a:lnTo>
                <a:lnTo>
                  <a:pt x="279" y="159"/>
                </a:lnTo>
                <a:lnTo>
                  <a:pt x="270" y="165"/>
                </a:lnTo>
                <a:lnTo>
                  <a:pt x="279" y="173"/>
                </a:lnTo>
                <a:lnTo>
                  <a:pt x="284" y="211"/>
                </a:lnTo>
                <a:lnTo>
                  <a:pt x="272" y="205"/>
                </a:lnTo>
                <a:lnTo>
                  <a:pt x="249" y="234"/>
                </a:lnTo>
                <a:lnTo>
                  <a:pt x="166" y="295"/>
                </a:lnTo>
                <a:lnTo>
                  <a:pt x="160" y="369"/>
                </a:lnTo>
                <a:lnTo>
                  <a:pt x="126" y="398"/>
                </a:lnTo>
                <a:lnTo>
                  <a:pt x="95" y="341"/>
                </a:lnTo>
                <a:lnTo>
                  <a:pt x="83" y="296"/>
                </a:lnTo>
                <a:lnTo>
                  <a:pt x="72" y="285"/>
                </a:lnTo>
                <a:lnTo>
                  <a:pt x="63" y="202"/>
                </a:lnTo>
                <a:lnTo>
                  <a:pt x="56" y="199"/>
                </a:lnTo>
                <a:lnTo>
                  <a:pt x="51" y="217"/>
                </a:lnTo>
                <a:lnTo>
                  <a:pt x="32" y="223"/>
                </a:lnTo>
                <a:lnTo>
                  <a:pt x="12" y="201"/>
                </a:lnTo>
                <a:lnTo>
                  <a:pt x="31" y="189"/>
                </a:lnTo>
                <a:lnTo>
                  <a:pt x="12" y="193"/>
                </a:lnTo>
                <a:lnTo>
                  <a:pt x="0" y="18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6" name="Freeform 623">
            <a:extLst>
              <a:ext uri="{FF2B5EF4-FFF2-40B4-BE49-F238E27FC236}">
                <a16:creationId xmlns:a16="http://schemas.microsoft.com/office/drawing/2014/main" id="{95EE2FCF-A428-8F5C-6528-E191F4E7B89F}"/>
              </a:ext>
            </a:extLst>
          </p:cNvPr>
          <p:cNvSpPr>
            <a:spLocks/>
          </p:cNvSpPr>
          <p:nvPr/>
        </p:nvSpPr>
        <p:spPr bwMode="auto">
          <a:xfrm>
            <a:off x="4741810" y="4733457"/>
            <a:ext cx="300763" cy="251482"/>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27" name="Group 35">
            <a:extLst>
              <a:ext uri="{FF2B5EF4-FFF2-40B4-BE49-F238E27FC236}">
                <a16:creationId xmlns:a16="http://schemas.microsoft.com/office/drawing/2014/main" id="{640A791E-361B-F7F4-1FC2-A21FFD5F8C52}"/>
              </a:ext>
            </a:extLst>
          </p:cNvPr>
          <p:cNvGrpSpPr>
            <a:grpSpLocks/>
          </p:cNvGrpSpPr>
          <p:nvPr/>
        </p:nvGrpSpPr>
        <p:grpSpPr bwMode="auto">
          <a:xfrm>
            <a:off x="6080641" y="4633371"/>
            <a:ext cx="254042" cy="248776"/>
            <a:chOff x="4850" y="2769"/>
            <a:chExt cx="221" cy="223"/>
          </a:xfrm>
          <a:solidFill>
            <a:schemeClr val="accent2"/>
          </a:solidFill>
        </p:grpSpPr>
        <p:sp>
          <p:nvSpPr>
            <p:cNvPr id="328" name="Freeform 625">
              <a:extLst>
                <a:ext uri="{FF2B5EF4-FFF2-40B4-BE49-F238E27FC236}">
                  <a16:creationId xmlns:a16="http://schemas.microsoft.com/office/drawing/2014/main" id="{6CD50AAB-3522-B742-9EB9-C1947F86C066}"/>
                </a:ext>
              </a:extLst>
            </p:cNvPr>
            <p:cNvSpPr>
              <a:spLocks/>
            </p:cNvSpPr>
            <p:nvPr/>
          </p:nvSpPr>
          <p:spPr bwMode="auto">
            <a:xfrm>
              <a:off x="4850" y="2954"/>
              <a:ext cx="33" cy="38"/>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9" name="Freeform 626">
              <a:extLst>
                <a:ext uri="{FF2B5EF4-FFF2-40B4-BE49-F238E27FC236}">
                  <a16:creationId xmlns:a16="http://schemas.microsoft.com/office/drawing/2014/main" id="{86FD29E3-3417-A3EB-AB1A-DF9586567AC1}"/>
                </a:ext>
              </a:extLst>
            </p:cNvPr>
            <p:cNvSpPr>
              <a:spLocks/>
            </p:cNvSpPr>
            <p:nvPr/>
          </p:nvSpPr>
          <p:spPr bwMode="auto">
            <a:xfrm>
              <a:off x="4866" y="2835"/>
              <a:ext cx="155" cy="125"/>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0" name="Freeform 627">
              <a:extLst>
                <a:ext uri="{FF2B5EF4-FFF2-40B4-BE49-F238E27FC236}">
                  <a16:creationId xmlns:a16="http://schemas.microsoft.com/office/drawing/2014/main" id="{4EEBA8B6-67CC-A10F-82DF-D257B0CE9D2D}"/>
                </a:ext>
              </a:extLst>
            </p:cNvPr>
            <p:cNvSpPr>
              <a:spLocks/>
            </p:cNvSpPr>
            <p:nvPr/>
          </p:nvSpPr>
          <p:spPr bwMode="auto">
            <a:xfrm>
              <a:off x="4885" y="2948"/>
              <a:ext cx="32" cy="23"/>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1" name="Freeform 628">
              <a:extLst>
                <a:ext uri="{FF2B5EF4-FFF2-40B4-BE49-F238E27FC236}">
                  <a16:creationId xmlns:a16="http://schemas.microsoft.com/office/drawing/2014/main" id="{C01C48CD-0566-734C-7791-46E267C335FB}"/>
                </a:ext>
              </a:extLst>
            </p:cNvPr>
            <p:cNvSpPr>
              <a:spLocks/>
            </p:cNvSpPr>
            <p:nvPr/>
          </p:nvSpPr>
          <p:spPr bwMode="auto">
            <a:xfrm>
              <a:off x="4990" y="2769"/>
              <a:ext cx="81" cy="67"/>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32" name="Freeform 629">
            <a:extLst>
              <a:ext uri="{FF2B5EF4-FFF2-40B4-BE49-F238E27FC236}">
                <a16:creationId xmlns:a16="http://schemas.microsoft.com/office/drawing/2014/main" id="{99C26B28-B718-1116-10E0-533C6EE464B2}"/>
              </a:ext>
            </a:extLst>
          </p:cNvPr>
          <p:cNvSpPr>
            <a:spLocks/>
          </p:cNvSpPr>
          <p:nvPr/>
        </p:nvSpPr>
        <p:spPr bwMode="auto">
          <a:xfrm>
            <a:off x="5997420" y="4680727"/>
            <a:ext cx="100740" cy="94643"/>
          </a:xfrm>
          <a:custGeom>
            <a:avLst/>
            <a:gdLst>
              <a:gd name="T0" fmla="*/ 0 w 87"/>
              <a:gd name="T1" fmla="*/ 82254980 h 84"/>
              <a:gd name="T2" fmla="*/ 0 w 87"/>
              <a:gd name="T3" fmla="*/ 82254980 h 84"/>
              <a:gd name="T4" fmla="*/ 25363482 w 87"/>
              <a:gd name="T5" fmla="*/ 94505205 h 84"/>
              <a:gd name="T6" fmla="*/ 9510832 w 87"/>
              <a:gd name="T7" fmla="*/ 136509117 h 84"/>
              <a:gd name="T8" fmla="*/ 47555429 w 87"/>
              <a:gd name="T9" fmla="*/ 145258884 h 84"/>
              <a:gd name="T10" fmla="*/ 87186425 w 87"/>
              <a:gd name="T11" fmla="*/ 120757154 h 84"/>
              <a:gd name="T12" fmla="*/ 69748624 w 87"/>
              <a:gd name="T13" fmla="*/ 87505655 h 84"/>
              <a:gd name="T14" fmla="*/ 115718915 w 87"/>
              <a:gd name="T15" fmla="*/ 56003032 h 84"/>
              <a:gd name="T16" fmla="*/ 136326972 w 87"/>
              <a:gd name="T17" fmla="*/ 14000427 h 84"/>
              <a:gd name="T18" fmla="*/ 134741833 w 87"/>
              <a:gd name="T19" fmla="*/ 8751093 h 84"/>
              <a:gd name="T20" fmla="*/ 125231004 w 87"/>
              <a:gd name="T21" fmla="*/ 0 h 84"/>
              <a:gd name="T22" fmla="*/ 84014889 w 87"/>
              <a:gd name="T23" fmla="*/ 28002177 h 84"/>
              <a:gd name="T24" fmla="*/ 84014889 w 87"/>
              <a:gd name="T25" fmla="*/ 43752828 h 84"/>
              <a:gd name="T26" fmla="*/ 55482379 w 87"/>
              <a:gd name="T27" fmla="*/ 38502163 h 84"/>
              <a:gd name="T28" fmla="*/ 0 w 87"/>
              <a:gd name="T29" fmla="*/ 82254980 h 84"/>
              <a:gd name="T30" fmla="*/ 0 w 87"/>
              <a:gd name="T31" fmla="*/ 8225498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3" name="Freeform 630">
            <a:extLst>
              <a:ext uri="{FF2B5EF4-FFF2-40B4-BE49-F238E27FC236}">
                <a16:creationId xmlns:a16="http://schemas.microsoft.com/office/drawing/2014/main" id="{7CA4B497-B9D5-1505-7FE8-1D43071EA46B}"/>
              </a:ext>
            </a:extLst>
          </p:cNvPr>
          <p:cNvSpPr>
            <a:spLocks/>
          </p:cNvSpPr>
          <p:nvPr/>
        </p:nvSpPr>
        <p:spPr bwMode="auto">
          <a:xfrm>
            <a:off x="6028080" y="4759147"/>
            <a:ext cx="52561" cy="73011"/>
          </a:xfrm>
          <a:custGeom>
            <a:avLst/>
            <a:gdLst>
              <a:gd name="T0" fmla="*/ 0 w 48"/>
              <a:gd name="T1" fmla="*/ 109657851 h 66"/>
              <a:gd name="T2" fmla="*/ 0 w 48"/>
              <a:gd name="T3" fmla="*/ 109657851 h 66"/>
              <a:gd name="T4" fmla="*/ 7087791 w 48"/>
              <a:gd name="T5" fmla="*/ 23618536 h 66"/>
              <a:gd name="T6" fmla="*/ 42527939 w 48"/>
              <a:gd name="T7" fmla="*/ 0 h 66"/>
              <a:gd name="T8" fmla="*/ 66626182 w 48"/>
              <a:gd name="T9" fmla="*/ 67482449 h 66"/>
              <a:gd name="T10" fmla="*/ 42527939 w 48"/>
              <a:gd name="T11" fmla="*/ 99535812 h 66"/>
              <a:gd name="T12" fmla="*/ 0 w 48"/>
              <a:gd name="T13" fmla="*/ 109657851 h 66"/>
              <a:gd name="T14" fmla="*/ 0 w 48"/>
              <a:gd name="T15" fmla="*/ 109657851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4" name="Freeform 631">
            <a:extLst>
              <a:ext uri="{FF2B5EF4-FFF2-40B4-BE49-F238E27FC236}">
                <a16:creationId xmlns:a16="http://schemas.microsoft.com/office/drawing/2014/main" id="{6978D2E0-1AD4-9D1F-4B8C-113DA4F867F0}"/>
              </a:ext>
            </a:extLst>
          </p:cNvPr>
          <p:cNvSpPr>
            <a:spLocks/>
          </p:cNvSpPr>
          <p:nvPr/>
        </p:nvSpPr>
        <p:spPr bwMode="auto">
          <a:xfrm>
            <a:off x="5620738" y="5025501"/>
            <a:ext cx="112420" cy="127093"/>
          </a:xfrm>
          <a:custGeom>
            <a:avLst/>
            <a:gdLst>
              <a:gd name="T0" fmla="*/ 0 w 99"/>
              <a:gd name="T1" fmla="*/ 42094425 h 115"/>
              <a:gd name="T2" fmla="*/ 0 w 99"/>
              <a:gd name="T3" fmla="*/ 42094425 h 115"/>
              <a:gd name="T4" fmla="*/ 19818444 w 99"/>
              <a:gd name="T5" fmla="*/ 69035380 h 115"/>
              <a:gd name="T6" fmla="*/ 13720178 w 99"/>
              <a:gd name="T7" fmla="*/ 116181404 h 115"/>
              <a:gd name="T8" fmla="*/ 67079713 w 99"/>
              <a:gd name="T9" fmla="*/ 95976345 h 115"/>
              <a:gd name="T10" fmla="*/ 89946687 w 99"/>
              <a:gd name="T11" fmla="*/ 116181404 h 115"/>
              <a:gd name="T12" fmla="*/ 109766361 w 99"/>
              <a:gd name="T13" fmla="*/ 163327409 h 115"/>
              <a:gd name="T14" fmla="*/ 102143220 w 99"/>
              <a:gd name="T15" fmla="*/ 191951392 h 115"/>
              <a:gd name="T16" fmla="*/ 149403240 w 99"/>
              <a:gd name="T17" fmla="*/ 183532509 h 115"/>
              <a:gd name="T18" fmla="*/ 126536285 w 99"/>
              <a:gd name="T19" fmla="*/ 121232994 h 115"/>
              <a:gd name="T20" fmla="*/ 76226495 w 99"/>
              <a:gd name="T21" fmla="*/ 75769967 h 115"/>
              <a:gd name="T22" fmla="*/ 89946687 w 99"/>
              <a:gd name="T23" fmla="*/ 50513318 h 115"/>
              <a:gd name="T24" fmla="*/ 62505087 w 99"/>
              <a:gd name="T25" fmla="*/ 35359838 h 115"/>
              <a:gd name="T26" fmla="*/ 41161773 w 99"/>
              <a:gd name="T27" fmla="*/ 0 h 115"/>
              <a:gd name="T28" fmla="*/ 27441590 w 99"/>
              <a:gd name="T29" fmla="*/ 0 h 115"/>
              <a:gd name="T30" fmla="*/ 28966466 w 99"/>
              <a:gd name="T31" fmla="*/ 26940955 h 115"/>
              <a:gd name="T32" fmla="*/ 19818444 w 99"/>
              <a:gd name="T33" fmla="*/ 20205065 h 115"/>
              <a:gd name="T34" fmla="*/ 0 w 99"/>
              <a:gd name="T35" fmla="*/ 42094425 h 115"/>
              <a:gd name="T36" fmla="*/ 0 w 99"/>
              <a:gd name="T37" fmla="*/ 420944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35" name="Group 43">
            <a:extLst>
              <a:ext uri="{FF2B5EF4-FFF2-40B4-BE49-F238E27FC236}">
                <a16:creationId xmlns:a16="http://schemas.microsoft.com/office/drawing/2014/main" id="{91F25DDA-B566-91C7-FB46-B5C2DB41C902}"/>
              </a:ext>
            </a:extLst>
          </p:cNvPr>
          <p:cNvGrpSpPr>
            <a:grpSpLocks/>
          </p:cNvGrpSpPr>
          <p:nvPr/>
        </p:nvGrpSpPr>
        <p:grpSpPr bwMode="auto">
          <a:xfrm>
            <a:off x="1845143" y="3676147"/>
            <a:ext cx="1384088" cy="1023508"/>
            <a:chOff x="1156" y="1908"/>
            <a:chExt cx="1207" cy="919"/>
          </a:xfrm>
          <a:solidFill>
            <a:schemeClr val="accent2"/>
          </a:solidFill>
        </p:grpSpPr>
        <p:sp>
          <p:nvSpPr>
            <p:cNvPr id="336" name="Freeform 633">
              <a:extLst>
                <a:ext uri="{FF2B5EF4-FFF2-40B4-BE49-F238E27FC236}">
                  <a16:creationId xmlns:a16="http://schemas.microsoft.com/office/drawing/2014/main" id="{9B38B644-6514-E793-A95A-4C97DA23FA36}"/>
                </a:ext>
              </a:extLst>
            </p:cNvPr>
            <p:cNvSpPr>
              <a:spLocks/>
            </p:cNvSpPr>
            <p:nvPr/>
          </p:nvSpPr>
          <p:spPr bwMode="auto">
            <a:xfrm>
              <a:off x="1156" y="2232"/>
              <a:ext cx="1166" cy="595"/>
            </a:xfrm>
            <a:custGeom>
              <a:avLst/>
              <a:gdLst>
                <a:gd name="T0" fmla="*/ 93 w 1166"/>
                <a:gd name="T1" fmla="*/ 82 h 595"/>
                <a:gd name="T2" fmla="*/ 110 w 1166"/>
                <a:gd name="T3" fmla="*/ 69 h 595"/>
                <a:gd name="T4" fmla="*/ 177 w 1166"/>
                <a:gd name="T5" fmla="*/ 35 h 595"/>
                <a:gd name="T6" fmla="*/ 250 w 1166"/>
                <a:gd name="T7" fmla="*/ 52 h 595"/>
                <a:gd name="T8" fmla="*/ 347 w 1166"/>
                <a:gd name="T9" fmla="*/ 95 h 595"/>
                <a:gd name="T10" fmla="*/ 453 w 1166"/>
                <a:gd name="T11" fmla="*/ 123 h 595"/>
                <a:gd name="T12" fmla="*/ 450 w 1166"/>
                <a:gd name="T13" fmla="*/ 93 h 595"/>
                <a:gd name="T14" fmla="*/ 515 w 1166"/>
                <a:gd name="T15" fmla="*/ 93 h 595"/>
                <a:gd name="T16" fmla="*/ 595 w 1166"/>
                <a:gd name="T17" fmla="*/ 105 h 595"/>
                <a:gd name="T18" fmla="*/ 597 w 1166"/>
                <a:gd name="T19" fmla="*/ 85 h 595"/>
                <a:gd name="T20" fmla="*/ 624 w 1166"/>
                <a:gd name="T21" fmla="*/ 114 h 595"/>
                <a:gd name="T22" fmla="*/ 632 w 1166"/>
                <a:gd name="T23" fmla="*/ 78 h 595"/>
                <a:gd name="T24" fmla="*/ 620 w 1166"/>
                <a:gd name="T25" fmla="*/ 18 h 595"/>
                <a:gd name="T26" fmla="*/ 676 w 1166"/>
                <a:gd name="T27" fmla="*/ 44 h 595"/>
                <a:gd name="T28" fmla="*/ 685 w 1166"/>
                <a:gd name="T29" fmla="*/ 61 h 595"/>
                <a:gd name="T30" fmla="*/ 721 w 1166"/>
                <a:gd name="T31" fmla="*/ 76 h 595"/>
                <a:gd name="T32" fmla="*/ 743 w 1166"/>
                <a:gd name="T33" fmla="*/ 109 h 595"/>
                <a:gd name="T34" fmla="*/ 797 w 1166"/>
                <a:gd name="T35" fmla="*/ 55 h 595"/>
                <a:gd name="T36" fmla="*/ 798 w 1166"/>
                <a:gd name="T37" fmla="*/ 85 h 595"/>
                <a:gd name="T38" fmla="*/ 783 w 1166"/>
                <a:gd name="T39" fmla="*/ 137 h 595"/>
                <a:gd name="T40" fmla="*/ 695 w 1166"/>
                <a:gd name="T41" fmla="*/ 143 h 595"/>
                <a:gd name="T42" fmla="*/ 698 w 1166"/>
                <a:gd name="T43" fmla="*/ 183 h 595"/>
                <a:gd name="T44" fmla="*/ 689 w 1166"/>
                <a:gd name="T45" fmla="*/ 208 h 595"/>
                <a:gd name="T46" fmla="*/ 661 w 1166"/>
                <a:gd name="T47" fmla="*/ 226 h 595"/>
                <a:gd name="T48" fmla="*/ 653 w 1166"/>
                <a:gd name="T49" fmla="*/ 293 h 595"/>
                <a:gd name="T50" fmla="*/ 759 w 1166"/>
                <a:gd name="T51" fmla="*/ 359 h 595"/>
                <a:gd name="T52" fmla="*/ 800 w 1166"/>
                <a:gd name="T53" fmla="*/ 404 h 595"/>
                <a:gd name="T54" fmla="*/ 817 w 1166"/>
                <a:gd name="T55" fmla="*/ 440 h 595"/>
                <a:gd name="T56" fmla="*/ 836 w 1166"/>
                <a:gd name="T57" fmla="*/ 375 h 595"/>
                <a:gd name="T58" fmla="*/ 849 w 1166"/>
                <a:gd name="T59" fmla="*/ 293 h 595"/>
                <a:gd name="T60" fmla="*/ 858 w 1166"/>
                <a:gd name="T61" fmla="*/ 252 h 595"/>
                <a:gd name="T62" fmla="*/ 900 w 1166"/>
                <a:gd name="T63" fmla="*/ 225 h 595"/>
                <a:gd name="T64" fmla="*/ 974 w 1166"/>
                <a:gd name="T65" fmla="*/ 248 h 595"/>
                <a:gd name="T66" fmla="*/ 980 w 1166"/>
                <a:gd name="T67" fmla="*/ 283 h 595"/>
                <a:gd name="T68" fmla="*/ 978 w 1166"/>
                <a:gd name="T69" fmla="*/ 312 h 595"/>
                <a:gd name="T70" fmla="*/ 1022 w 1166"/>
                <a:gd name="T71" fmla="*/ 300 h 595"/>
                <a:gd name="T72" fmla="*/ 1061 w 1166"/>
                <a:gd name="T73" fmla="*/ 285 h 595"/>
                <a:gd name="T74" fmla="*/ 1058 w 1166"/>
                <a:gd name="T75" fmla="*/ 300 h 595"/>
                <a:gd name="T76" fmla="*/ 1079 w 1166"/>
                <a:gd name="T77" fmla="*/ 316 h 595"/>
                <a:gd name="T78" fmla="*/ 1082 w 1166"/>
                <a:gd name="T79" fmla="*/ 336 h 595"/>
                <a:gd name="T80" fmla="*/ 1118 w 1166"/>
                <a:gd name="T81" fmla="*/ 362 h 595"/>
                <a:gd name="T82" fmla="*/ 1144 w 1166"/>
                <a:gd name="T83" fmla="*/ 381 h 595"/>
                <a:gd name="T84" fmla="*/ 1156 w 1166"/>
                <a:gd name="T85" fmla="*/ 400 h 595"/>
                <a:gd name="T86" fmla="*/ 985 w 1166"/>
                <a:gd name="T87" fmla="*/ 477 h 595"/>
                <a:gd name="T88" fmla="*/ 1047 w 1166"/>
                <a:gd name="T89" fmla="*/ 482 h 595"/>
                <a:gd name="T90" fmla="*/ 1053 w 1166"/>
                <a:gd name="T91" fmla="*/ 527 h 595"/>
                <a:gd name="T92" fmla="*/ 1108 w 1166"/>
                <a:gd name="T93" fmla="*/ 523 h 595"/>
                <a:gd name="T94" fmla="*/ 1022 w 1166"/>
                <a:gd name="T95" fmla="*/ 552 h 595"/>
                <a:gd name="T96" fmla="*/ 1010 w 1166"/>
                <a:gd name="T97" fmla="*/ 540 h 595"/>
                <a:gd name="T98" fmla="*/ 960 w 1166"/>
                <a:gd name="T99" fmla="*/ 539 h 595"/>
                <a:gd name="T100" fmla="*/ 846 w 1166"/>
                <a:gd name="T101" fmla="*/ 574 h 595"/>
                <a:gd name="T102" fmla="*/ 798 w 1166"/>
                <a:gd name="T103" fmla="*/ 582 h 595"/>
                <a:gd name="T104" fmla="*/ 820 w 1166"/>
                <a:gd name="T105" fmla="*/ 550 h 595"/>
                <a:gd name="T106" fmla="*/ 770 w 1166"/>
                <a:gd name="T107" fmla="*/ 518 h 595"/>
                <a:gd name="T108" fmla="*/ 735 w 1166"/>
                <a:gd name="T109" fmla="*/ 479 h 595"/>
                <a:gd name="T110" fmla="*/ 634 w 1166"/>
                <a:gd name="T111" fmla="*/ 480 h 595"/>
                <a:gd name="T112" fmla="*/ 244 w 1166"/>
                <a:gd name="T113" fmla="*/ 462 h 595"/>
                <a:gd name="T114" fmla="*/ 188 w 1166"/>
                <a:gd name="T115" fmla="*/ 431 h 595"/>
                <a:gd name="T116" fmla="*/ 149 w 1166"/>
                <a:gd name="T117" fmla="*/ 366 h 595"/>
                <a:gd name="T118" fmla="*/ 48 w 1166"/>
                <a:gd name="T119" fmla="*/ 291 h 595"/>
                <a:gd name="T120" fmla="*/ 0 w 1166"/>
                <a:gd name="T121" fmla="*/ 264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595"/>
                <a:gd name="T185" fmla="*/ 1166 w 1166"/>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595">
                  <a:moveTo>
                    <a:pt x="0" y="264"/>
                  </a:moveTo>
                  <a:lnTo>
                    <a:pt x="0" y="264"/>
                  </a:lnTo>
                  <a:lnTo>
                    <a:pt x="0" y="55"/>
                  </a:lnTo>
                  <a:lnTo>
                    <a:pt x="93" y="82"/>
                  </a:lnTo>
                  <a:lnTo>
                    <a:pt x="88" y="71"/>
                  </a:lnTo>
                  <a:lnTo>
                    <a:pt x="98" y="64"/>
                  </a:lnTo>
                  <a:lnTo>
                    <a:pt x="154" y="42"/>
                  </a:lnTo>
                  <a:lnTo>
                    <a:pt x="110" y="69"/>
                  </a:lnTo>
                  <a:lnTo>
                    <a:pt x="136" y="62"/>
                  </a:lnTo>
                  <a:lnTo>
                    <a:pt x="136" y="67"/>
                  </a:lnTo>
                  <a:lnTo>
                    <a:pt x="183" y="43"/>
                  </a:lnTo>
                  <a:lnTo>
                    <a:pt x="177" y="35"/>
                  </a:lnTo>
                  <a:lnTo>
                    <a:pt x="207" y="64"/>
                  </a:lnTo>
                  <a:lnTo>
                    <a:pt x="227" y="47"/>
                  </a:lnTo>
                  <a:lnTo>
                    <a:pt x="225" y="64"/>
                  </a:lnTo>
                  <a:lnTo>
                    <a:pt x="250" y="52"/>
                  </a:lnTo>
                  <a:lnTo>
                    <a:pt x="319" y="73"/>
                  </a:lnTo>
                  <a:lnTo>
                    <a:pt x="351" y="72"/>
                  </a:lnTo>
                  <a:lnTo>
                    <a:pt x="369" y="85"/>
                  </a:lnTo>
                  <a:lnTo>
                    <a:pt x="347" y="95"/>
                  </a:lnTo>
                  <a:lnTo>
                    <a:pt x="360" y="100"/>
                  </a:lnTo>
                  <a:lnTo>
                    <a:pt x="422" y="94"/>
                  </a:lnTo>
                  <a:lnTo>
                    <a:pt x="450" y="112"/>
                  </a:lnTo>
                  <a:lnTo>
                    <a:pt x="453" y="123"/>
                  </a:lnTo>
                  <a:lnTo>
                    <a:pt x="460" y="116"/>
                  </a:lnTo>
                  <a:lnTo>
                    <a:pt x="450" y="100"/>
                  </a:lnTo>
                  <a:lnTo>
                    <a:pt x="479" y="80"/>
                  </a:lnTo>
                  <a:lnTo>
                    <a:pt x="450" y="93"/>
                  </a:lnTo>
                  <a:lnTo>
                    <a:pt x="440" y="87"/>
                  </a:lnTo>
                  <a:lnTo>
                    <a:pt x="475" y="72"/>
                  </a:lnTo>
                  <a:lnTo>
                    <a:pt x="494" y="93"/>
                  </a:lnTo>
                  <a:lnTo>
                    <a:pt x="515" y="93"/>
                  </a:lnTo>
                  <a:lnTo>
                    <a:pt x="528" y="102"/>
                  </a:lnTo>
                  <a:lnTo>
                    <a:pt x="582" y="100"/>
                  </a:lnTo>
                  <a:lnTo>
                    <a:pt x="580" y="93"/>
                  </a:lnTo>
                  <a:lnTo>
                    <a:pt x="595" y="105"/>
                  </a:lnTo>
                  <a:lnTo>
                    <a:pt x="598" y="95"/>
                  </a:lnTo>
                  <a:lnTo>
                    <a:pt x="586" y="99"/>
                  </a:lnTo>
                  <a:lnTo>
                    <a:pt x="577" y="86"/>
                  </a:lnTo>
                  <a:lnTo>
                    <a:pt x="597" y="85"/>
                  </a:lnTo>
                  <a:lnTo>
                    <a:pt x="605" y="94"/>
                  </a:lnTo>
                  <a:lnTo>
                    <a:pt x="613" y="91"/>
                  </a:lnTo>
                  <a:lnTo>
                    <a:pt x="609" y="106"/>
                  </a:lnTo>
                  <a:lnTo>
                    <a:pt x="624" y="114"/>
                  </a:lnTo>
                  <a:lnTo>
                    <a:pt x="620" y="93"/>
                  </a:lnTo>
                  <a:lnTo>
                    <a:pt x="648" y="81"/>
                  </a:lnTo>
                  <a:lnTo>
                    <a:pt x="640" y="71"/>
                  </a:lnTo>
                  <a:lnTo>
                    <a:pt x="632" y="78"/>
                  </a:lnTo>
                  <a:lnTo>
                    <a:pt x="646" y="61"/>
                  </a:lnTo>
                  <a:lnTo>
                    <a:pt x="607" y="48"/>
                  </a:lnTo>
                  <a:lnTo>
                    <a:pt x="611" y="17"/>
                  </a:lnTo>
                  <a:lnTo>
                    <a:pt x="620" y="18"/>
                  </a:lnTo>
                  <a:lnTo>
                    <a:pt x="625" y="0"/>
                  </a:lnTo>
                  <a:lnTo>
                    <a:pt x="655" y="17"/>
                  </a:lnTo>
                  <a:lnTo>
                    <a:pt x="656" y="29"/>
                  </a:lnTo>
                  <a:lnTo>
                    <a:pt x="676" y="44"/>
                  </a:lnTo>
                  <a:lnTo>
                    <a:pt x="663" y="44"/>
                  </a:lnTo>
                  <a:lnTo>
                    <a:pt x="668" y="49"/>
                  </a:lnTo>
                  <a:lnTo>
                    <a:pt x="661" y="56"/>
                  </a:lnTo>
                  <a:lnTo>
                    <a:pt x="685" y="61"/>
                  </a:lnTo>
                  <a:lnTo>
                    <a:pt x="677" y="64"/>
                  </a:lnTo>
                  <a:lnTo>
                    <a:pt x="692" y="90"/>
                  </a:lnTo>
                  <a:lnTo>
                    <a:pt x="704" y="67"/>
                  </a:lnTo>
                  <a:lnTo>
                    <a:pt x="721" y="76"/>
                  </a:lnTo>
                  <a:lnTo>
                    <a:pt x="726" y="91"/>
                  </a:lnTo>
                  <a:lnTo>
                    <a:pt x="717" y="95"/>
                  </a:lnTo>
                  <a:lnTo>
                    <a:pt x="733" y="114"/>
                  </a:lnTo>
                  <a:lnTo>
                    <a:pt x="743" y="109"/>
                  </a:lnTo>
                  <a:lnTo>
                    <a:pt x="755" y="81"/>
                  </a:lnTo>
                  <a:lnTo>
                    <a:pt x="769" y="78"/>
                  </a:lnTo>
                  <a:lnTo>
                    <a:pt x="758" y="53"/>
                  </a:lnTo>
                  <a:lnTo>
                    <a:pt x="797" y="55"/>
                  </a:lnTo>
                  <a:lnTo>
                    <a:pt x="814" y="69"/>
                  </a:lnTo>
                  <a:lnTo>
                    <a:pt x="807" y="77"/>
                  </a:lnTo>
                  <a:lnTo>
                    <a:pt x="815" y="81"/>
                  </a:lnTo>
                  <a:lnTo>
                    <a:pt x="798" y="85"/>
                  </a:lnTo>
                  <a:lnTo>
                    <a:pt x="813" y="117"/>
                  </a:lnTo>
                  <a:lnTo>
                    <a:pt x="788" y="134"/>
                  </a:lnTo>
                  <a:lnTo>
                    <a:pt x="779" y="126"/>
                  </a:lnTo>
                  <a:lnTo>
                    <a:pt x="783" y="137"/>
                  </a:lnTo>
                  <a:lnTo>
                    <a:pt x="743" y="129"/>
                  </a:lnTo>
                  <a:lnTo>
                    <a:pt x="751" y="140"/>
                  </a:lnTo>
                  <a:lnTo>
                    <a:pt x="735" y="156"/>
                  </a:lnTo>
                  <a:lnTo>
                    <a:pt x="695" y="143"/>
                  </a:lnTo>
                  <a:lnTo>
                    <a:pt x="710" y="156"/>
                  </a:lnTo>
                  <a:lnTo>
                    <a:pt x="739" y="159"/>
                  </a:lnTo>
                  <a:lnTo>
                    <a:pt x="719" y="185"/>
                  </a:lnTo>
                  <a:lnTo>
                    <a:pt x="698" y="183"/>
                  </a:lnTo>
                  <a:lnTo>
                    <a:pt x="688" y="197"/>
                  </a:lnTo>
                  <a:lnTo>
                    <a:pt x="650" y="185"/>
                  </a:lnTo>
                  <a:lnTo>
                    <a:pt x="685" y="197"/>
                  </a:lnTo>
                  <a:lnTo>
                    <a:pt x="689" y="208"/>
                  </a:lnTo>
                  <a:lnTo>
                    <a:pt x="663" y="212"/>
                  </a:lnTo>
                  <a:lnTo>
                    <a:pt x="668" y="215"/>
                  </a:lnTo>
                  <a:lnTo>
                    <a:pt x="661" y="216"/>
                  </a:lnTo>
                  <a:lnTo>
                    <a:pt x="661" y="226"/>
                  </a:lnTo>
                  <a:lnTo>
                    <a:pt x="633" y="241"/>
                  </a:lnTo>
                  <a:lnTo>
                    <a:pt x="627" y="289"/>
                  </a:lnTo>
                  <a:lnTo>
                    <a:pt x="638" y="300"/>
                  </a:lnTo>
                  <a:lnTo>
                    <a:pt x="653" y="293"/>
                  </a:lnTo>
                  <a:lnTo>
                    <a:pt x="659" y="330"/>
                  </a:lnTo>
                  <a:lnTo>
                    <a:pt x="681" y="322"/>
                  </a:lnTo>
                  <a:lnTo>
                    <a:pt x="707" y="333"/>
                  </a:lnTo>
                  <a:lnTo>
                    <a:pt x="759" y="359"/>
                  </a:lnTo>
                  <a:lnTo>
                    <a:pt x="755" y="370"/>
                  </a:lnTo>
                  <a:lnTo>
                    <a:pt x="761" y="362"/>
                  </a:lnTo>
                  <a:lnTo>
                    <a:pt x="800" y="364"/>
                  </a:lnTo>
                  <a:lnTo>
                    <a:pt x="800" y="404"/>
                  </a:lnTo>
                  <a:lnTo>
                    <a:pt x="812" y="417"/>
                  </a:lnTo>
                  <a:lnTo>
                    <a:pt x="803" y="420"/>
                  </a:lnTo>
                  <a:lnTo>
                    <a:pt x="823" y="427"/>
                  </a:lnTo>
                  <a:lnTo>
                    <a:pt x="817" y="440"/>
                  </a:lnTo>
                  <a:lnTo>
                    <a:pt x="836" y="439"/>
                  </a:lnTo>
                  <a:lnTo>
                    <a:pt x="862" y="418"/>
                  </a:lnTo>
                  <a:lnTo>
                    <a:pt x="851" y="413"/>
                  </a:lnTo>
                  <a:lnTo>
                    <a:pt x="836" y="375"/>
                  </a:lnTo>
                  <a:lnTo>
                    <a:pt x="885" y="342"/>
                  </a:lnTo>
                  <a:lnTo>
                    <a:pt x="877" y="342"/>
                  </a:lnTo>
                  <a:lnTo>
                    <a:pt x="867" y="303"/>
                  </a:lnTo>
                  <a:lnTo>
                    <a:pt x="849" y="293"/>
                  </a:lnTo>
                  <a:lnTo>
                    <a:pt x="872" y="277"/>
                  </a:lnTo>
                  <a:lnTo>
                    <a:pt x="864" y="269"/>
                  </a:lnTo>
                  <a:lnTo>
                    <a:pt x="868" y="255"/>
                  </a:lnTo>
                  <a:lnTo>
                    <a:pt x="858" y="252"/>
                  </a:lnTo>
                  <a:lnTo>
                    <a:pt x="868" y="238"/>
                  </a:lnTo>
                  <a:lnTo>
                    <a:pt x="857" y="229"/>
                  </a:lnTo>
                  <a:lnTo>
                    <a:pt x="863" y="216"/>
                  </a:lnTo>
                  <a:lnTo>
                    <a:pt x="900" y="225"/>
                  </a:lnTo>
                  <a:lnTo>
                    <a:pt x="916" y="218"/>
                  </a:lnTo>
                  <a:lnTo>
                    <a:pt x="947" y="238"/>
                  </a:lnTo>
                  <a:lnTo>
                    <a:pt x="947" y="246"/>
                  </a:lnTo>
                  <a:lnTo>
                    <a:pt x="974" y="248"/>
                  </a:lnTo>
                  <a:lnTo>
                    <a:pt x="977" y="267"/>
                  </a:lnTo>
                  <a:lnTo>
                    <a:pt x="953" y="268"/>
                  </a:lnTo>
                  <a:lnTo>
                    <a:pt x="973" y="271"/>
                  </a:lnTo>
                  <a:lnTo>
                    <a:pt x="980" y="283"/>
                  </a:lnTo>
                  <a:lnTo>
                    <a:pt x="958" y="300"/>
                  </a:lnTo>
                  <a:lnTo>
                    <a:pt x="990" y="292"/>
                  </a:lnTo>
                  <a:lnTo>
                    <a:pt x="992" y="306"/>
                  </a:lnTo>
                  <a:lnTo>
                    <a:pt x="978" y="312"/>
                  </a:lnTo>
                  <a:lnTo>
                    <a:pt x="998" y="297"/>
                  </a:lnTo>
                  <a:lnTo>
                    <a:pt x="1000" y="307"/>
                  </a:lnTo>
                  <a:lnTo>
                    <a:pt x="1018" y="292"/>
                  </a:lnTo>
                  <a:lnTo>
                    <a:pt x="1022" y="300"/>
                  </a:lnTo>
                  <a:lnTo>
                    <a:pt x="1035" y="279"/>
                  </a:lnTo>
                  <a:lnTo>
                    <a:pt x="1030" y="275"/>
                  </a:lnTo>
                  <a:lnTo>
                    <a:pt x="1045" y="264"/>
                  </a:lnTo>
                  <a:lnTo>
                    <a:pt x="1061" y="285"/>
                  </a:lnTo>
                  <a:lnTo>
                    <a:pt x="1047" y="291"/>
                  </a:lnTo>
                  <a:lnTo>
                    <a:pt x="1062" y="288"/>
                  </a:lnTo>
                  <a:lnTo>
                    <a:pt x="1068" y="297"/>
                  </a:lnTo>
                  <a:lnTo>
                    <a:pt x="1058" y="300"/>
                  </a:lnTo>
                  <a:lnTo>
                    <a:pt x="1071" y="301"/>
                  </a:lnTo>
                  <a:lnTo>
                    <a:pt x="1062" y="308"/>
                  </a:lnTo>
                  <a:lnTo>
                    <a:pt x="1072" y="306"/>
                  </a:lnTo>
                  <a:lnTo>
                    <a:pt x="1079" y="316"/>
                  </a:lnTo>
                  <a:lnTo>
                    <a:pt x="1074" y="320"/>
                  </a:lnTo>
                  <a:lnTo>
                    <a:pt x="1088" y="328"/>
                  </a:lnTo>
                  <a:lnTo>
                    <a:pt x="1066" y="336"/>
                  </a:lnTo>
                  <a:lnTo>
                    <a:pt x="1082" y="336"/>
                  </a:lnTo>
                  <a:lnTo>
                    <a:pt x="1079" y="344"/>
                  </a:lnTo>
                  <a:lnTo>
                    <a:pt x="1102" y="351"/>
                  </a:lnTo>
                  <a:lnTo>
                    <a:pt x="1110" y="369"/>
                  </a:lnTo>
                  <a:lnTo>
                    <a:pt x="1118" y="362"/>
                  </a:lnTo>
                  <a:lnTo>
                    <a:pt x="1142" y="375"/>
                  </a:lnTo>
                  <a:lnTo>
                    <a:pt x="1091" y="390"/>
                  </a:lnTo>
                  <a:lnTo>
                    <a:pt x="1102" y="399"/>
                  </a:lnTo>
                  <a:lnTo>
                    <a:pt x="1144" y="381"/>
                  </a:lnTo>
                  <a:lnTo>
                    <a:pt x="1144" y="396"/>
                  </a:lnTo>
                  <a:lnTo>
                    <a:pt x="1163" y="393"/>
                  </a:lnTo>
                  <a:lnTo>
                    <a:pt x="1165" y="400"/>
                  </a:lnTo>
                  <a:lnTo>
                    <a:pt x="1156" y="400"/>
                  </a:lnTo>
                  <a:lnTo>
                    <a:pt x="1165" y="418"/>
                  </a:lnTo>
                  <a:lnTo>
                    <a:pt x="1106" y="453"/>
                  </a:lnTo>
                  <a:lnTo>
                    <a:pt x="1021" y="453"/>
                  </a:lnTo>
                  <a:lnTo>
                    <a:pt x="985" y="477"/>
                  </a:lnTo>
                  <a:lnTo>
                    <a:pt x="955" y="513"/>
                  </a:lnTo>
                  <a:lnTo>
                    <a:pt x="985" y="486"/>
                  </a:lnTo>
                  <a:lnTo>
                    <a:pt x="1031" y="470"/>
                  </a:lnTo>
                  <a:lnTo>
                    <a:pt x="1047" y="482"/>
                  </a:lnTo>
                  <a:lnTo>
                    <a:pt x="1017" y="492"/>
                  </a:lnTo>
                  <a:lnTo>
                    <a:pt x="1041" y="497"/>
                  </a:lnTo>
                  <a:lnTo>
                    <a:pt x="1035" y="508"/>
                  </a:lnTo>
                  <a:lnTo>
                    <a:pt x="1053" y="527"/>
                  </a:lnTo>
                  <a:lnTo>
                    <a:pt x="1089" y="535"/>
                  </a:lnTo>
                  <a:lnTo>
                    <a:pt x="1098" y="510"/>
                  </a:lnTo>
                  <a:lnTo>
                    <a:pt x="1098" y="525"/>
                  </a:lnTo>
                  <a:lnTo>
                    <a:pt x="1108" y="523"/>
                  </a:lnTo>
                  <a:lnTo>
                    <a:pt x="1091" y="539"/>
                  </a:lnTo>
                  <a:lnTo>
                    <a:pt x="1049" y="550"/>
                  </a:lnTo>
                  <a:lnTo>
                    <a:pt x="1034" y="568"/>
                  </a:lnTo>
                  <a:lnTo>
                    <a:pt x="1022" y="552"/>
                  </a:lnTo>
                  <a:lnTo>
                    <a:pt x="1062" y="537"/>
                  </a:lnTo>
                  <a:lnTo>
                    <a:pt x="1041" y="538"/>
                  </a:lnTo>
                  <a:lnTo>
                    <a:pt x="1045" y="527"/>
                  </a:lnTo>
                  <a:lnTo>
                    <a:pt x="1010" y="540"/>
                  </a:lnTo>
                  <a:lnTo>
                    <a:pt x="1000" y="532"/>
                  </a:lnTo>
                  <a:lnTo>
                    <a:pt x="1000" y="510"/>
                  </a:lnTo>
                  <a:lnTo>
                    <a:pt x="977" y="503"/>
                  </a:lnTo>
                  <a:lnTo>
                    <a:pt x="960" y="539"/>
                  </a:lnTo>
                  <a:lnTo>
                    <a:pt x="891" y="552"/>
                  </a:lnTo>
                  <a:lnTo>
                    <a:pt x="843" y="566"/>
                  </a:lnTo>
                  <a:lnTo>
                    <a:pt x="835" y="572"/>
                  </a:lnTo>
                  <a:lnTo>
                    <a:pt x="846" y="574"/>
                  </a:lnTo>
                  <a:lnTo>
                    <a:pt x="849" y="579"/>
                  </a:lnTo>
                  <a:lnTo>
                    <a:pt x="791" y="594"/>
                  </a:lnTo>
                  <a:lnTo>
                    <a:pt x="794" y="587"/>
                  </a:lnTo>
                  <a:lnTo>
                    <a:pt x="798" y="582"/>
                  </a:lnTo>
                  <a:lnTo>
                    <a:pt x="800" y="576"/>
                  </a:lnTo>
                  <a:lnTo>
                    <a:pt x="809" y="571"/>
                  </a:lnTo>
                  <a:lnTo>
                    <a:pt x="810" y="539"/>
                  </a:lnTo>
                  <a:lnTo>
                    <a:pt x="820" y="550"/>
                  </a:lnTo>
                  <a:lnTo>
                    <a:pt x="837" y="546"/>
                  </a:lnTo>
                  <a:lnTo>
                    <a:pt x="823" y="527"/>
                  </a:lnTo>
                  <a:lnTo>
                    <a:pt x="773" y="518"/>
                  </a:lnTo>
                  <a:lnTo>
                    <a:pt x="770" y="518"/>
                  </a:lnTo>
                  <a:lnTo>
                    <a:pt x="765" y="493"/>
                  </a:lnTo>
                  <a:lnTo>
                    <a:pt x="755" y="495"/>
                  </a:lnTo>
                  <a:lnTo>
                    <a:pt x="746" y="480"/>
                  </a:lnTo>
                  <a:lnTo>
                    <a:pt x="735" y="479"/>
                  </a:lnTo>
                  <a:lnTo>
                    <a:pt x="735" y="488"/>
                  </a:lnTo>
                  <a:lnTo>
                    <a:pt x="722" y="475"/>
                  </a:lnTo>
                  <a:lnTo>
                    <a:pt x="699" y="493"/>
                  </a:lnTo>
                  <a:lnTo>
                    <a:pt x="634" y="480"/>
                  </a:lnTo>
                  <a:lnTo>
                    <a:pt x="626" y="468"/>
                  </a:lnTo>
                  <a:lnTo>
                    <a:pt x="625" y="476"/>
                  </a:lnTo>
                  <a:lnTo>
                    <a:pt x="249" y="476"/>
                  </a:lnTo>
                  <a:lnTo>
                    <a:pt x="244" y="462"/>
                  </a:lnTo>
                  <a:lnTo>
                    <a:pt x="224" y="458"/>
                  </a:lnTo>
                  <a:lnTo>
                    <a:pt x="225" y="449"/>
                  </a:lnTo>
                  <a:lnTo>
                    <a:pt x="183" y="437"/>
                  </a:lnTo>
                  <a:lnTo>
                    <a:pt x="188" y="431"/>
                  </a:lnTo>
                  <a:lnTo>
                    <a:pt x="178" y="414"/>
                  </a:lnTo>
                  <a:lnTo>
                    <a:pt x="168" y="413"/>
                  </a:lnTo>
                  <a:lnTo>
                    <a:pt x="145" y="377"/>
                  </a:lnTo>
                  <a:lnTo>
                    <a:pt x="149" y="366"/>
                  </a:lnTo>
                  <a:lnTo>
                    <a:pt x="150" y="347"/>
                  </a:lnTo>
                  <a:lnTo>
                    <a:pt x="124" y="336"/>
                  </a:lnTo>
                  <a:lnTo>
                    <a:pt x="76" y="273"/>
                  </a:lnTo>
                  <a:lnTo>
                    <a:pt x="48" y="291"/>
                  </a:lnTo>
                  <a:lnTo>
                    <a:pt x="41" y="283"/>
                  </a:lnTo>
                  <a:lnTo>
                    <a:pt x="39" y="281"/>
                  </a:lnTo>
                  <a:lnTo>
                    <a:pt x="26" y="264"/>
                  </a:lnTo>
                  <a:lnTo>
                    <a:pt x="0" y="26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7" name="Freeform 45">
              <a:extLst>
                <a:ext uri="{FF2B5EF4-FFF2-40B4-BE49-F238E27FC236}">
                  <a16:creationId xmlns:a16="http://schemas.microsoft.com/office/drawing/2014/main" id="{F1A276CA-E4AB-38FC-B4D8-113E279C3A68}"/>
                </a:ext>
              </a:extLst>
            </p:cNvPr>
            <p:cNvSpPr>
              <a:spLocks/>
            </p:cNvSpPr>
            <p:nvPr/>
          </p:nvSpPr>
          <p:spPr bwMode="auto">
            <a:xfrm>
              <a:off x="1330" y="2676"/>
              <a:ext cx="69" cy="40"/>
            </a:xfrm>
            <a:custGeom>
              <a:avLst/>
              <a:gdLst>
                <a:gd name="T0" fmla="*/ 0 w 69"/>
                <a:gd name="T1" fmla="*/ 0 h 40"/>
                <a:gd name="T2" fmla="*/ 0 w 69"/>
                <a:gd name="T3" fmla="*/ 0 h 40"/>
                <a:gd name="T4" fmla="*/ 37 w 69"/>
                <a:gd name="T5" fmla="*/ 8 h 40"/>
                <a:gd name="T6" fmla="*/ 68 w 69"/>
                <a:gd name="T7" fmla="*/ 39 h 40"/>
                <a:gd name="T8" fmla="*/ 50 w 69"/>
                <a:gd name="T9" fmla="*/ 33 h 40"/>
                <a:gd name="T10" fmla="*/ 0 w 69"/>
                <a:gd name="T11" fmla="*/ 0 h 40"/>
                <a:gd name="T12" fmla="*/ 0 w 69"/>
                <a:gd name="T13" fmla="*/ 0 h 40"/>
                <a:gd name="T14" fmla="*/ 0 60000 65536"/>
                <a:gd name="T15" fmla="*/ 0 60000 65536"/>
                <a:gd name="T16" fmla="*/ 0 60000 65536"/>
                <a:gd name="T17" fmla="*/ 0 60000 65536"/>
                <a:gd name="T18" fmla="*/ 0 60000 65536"/>
                <a:gd name="T19" fmla="*/ 0 60000 65536"/>
                <a:gd name="T20" fmla="*/ 0 60000 65536"/>
                <a:gd name="T21" fmla="*/ 0 w 69"/>
                <a:gd name="T22" fmla="*/ 0 h 40"/>
                <a:gd name="T23" fmla="*/ 69 w 6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0">
                  <a:moveTo>
                    <a:pt x="0" y="0"/>
                  </a:moveTo>
                  <a:lnTo>
                    <a:pt x="0" y="0"/>
                  </a:lnTo>
                  <a:lnTo>
                    <a:pt x="37" y="8"/>
                  </a:lnTo>
                  <a:lnTo>
                    <a:pt x="68" y="39"/>
                  </a:lnTo>
                  <a:lnTo>
                    <a:pt x="50" y="33"/>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8" name="Freeform 635">
              <a:extLst>
                <a:ext uri="{FF2B5EF4-FFF2-40B4-BE49-F238E27FC236}">
                  <a16:creationId xmlns:a16="http://schemas.microsoft.com/office/drawing/2014/main" id="{26D1DB65-5803-E919-4A23-4CEC338C634C}"/>
                </a:ext>
              </a:extLst>
            </p:cNvPr>
            <p:cNvSpPr>
              <a:spLocks/>
            </p:cNvSpPr>
            <p:nvPr/>
          </p:nvSpPr>
          <p:spPr bwMode="auto">
            <a:xfrm>
              <a:off x="1362" y="2165"/>
              <a:ext cx="144" cy="89"/>
            </a:xfrm>
            <a:custGeom>
              <a:avLst/>
              <a:gdLst>
                <a:gd name="T0" fmla="*/ 0 w 144"/>
                <a:gd name="T1" fmla="*/ 66 h 89"/>
                <a:gd name="T2" fmla="*/ 0 w 144"/>
                <a:gd name="T3" fmla="*/ 66 h 89"/>
                <a:gd name="T4" fmla="*/ 6 w 144"/>
                <a:gd name="T5" fmla="*/ 55 h 89"/>
                <a:gd name="T6" fmla="*/ 27 w 144"/>
                <a:gd name="T7" fmla="*/ 18 h 89"/>
                <a:gd name="T8" fmla="*/ 17 w 144"/>
                <a:gd name="T9" fmla="*/ 3 h 89"/>
                <a:gd name="T10" fmla="*/ 61 w 144"/>
                <a:gd name="T11" fmla="*/ 0 h 89"/>
                <a:gd name="T12" fmla="*/ 92 w 144"/>
                <a:gd name="T13" fmla="*/ 14 h 89"/>
                <a:gd name="T14" fmla="*/ 112 w 144"/>
                <a:gd name="T15" fmla="*/ 6 h 89"/>
                <a:gd name="T16" fmla="*/ 143 w 144"/>
                <a:gd name="T17" fmla="*/ 27 h 89"/>
                <a:gd name="T18" fmla="*/ 77 w 144"/>
                <a:gd name="T19" fmla="*/ 59 h 89"/>
                <a:gd name="T20" fmla="*/ 72 w 144"/>
                <a:gd name="T21" fmla="*/ 79 h 89"/>
                <a:gd name="T22" fmla="*/ 39 w 144"/>
                <a:gd name="T23" fmla="*/ 88 h 89"/>
                <a:gd name="T24" fmla="*/ 25 w 144"/>
                <a:gd name="T25" fmla="*/ 73 h 89"/>
                <a:gd name="T26" fmla="*/ 0 w 144"/>
                <a:gd name="T27" fmla="*/ 66 h 89"/>
                <a:gd name="T28" fmla="*/ 0 w 144"/>
                <a:gd name="T29" fmla="*/ 6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9"/>
                <a:gd name="T47" fmla="*/ 144 w 14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9">
                  <a:moveTo>
                    <a:pt x="0" y="66"/>
                  </a:moveTo>
                  <a:lnTo>
                    <a:pt x="0" y="66"/>
                  </a:lnTo>
                  <a:lnTo>
                    <a:pt x="6" y="55"/>
                  </a:lnTo>
                  <a:lnTo>
                    <a:pt x="27" y="18"/>
                  </a:lnTo>
                  <a:lnTo>
                    <a:pt x="17" y="3"/>
                  </a:lnTo>
                  <a:lnTo>
                    <a:pt x="61" y="0"/>
                  </a:lnTo>
                  <a:lnTo>
                    <a:pt x="92" y="14"/>
                  </a:lnTo>
                  <a:lnTo>
                    <a:pt x="112" y="6"/>
                  </a:lnTo>
                  <a:lnTo>
                    <a:pt x="143" y="27"/>
                  </a:lnTo>
                  <a:lnTo>
                    <a:pt x="77" y="59"/>
                  </a:lnTo>
                  <a:lnTo>
                    <a:pt x="72" y="79"/>
                  </a:lnTo>
                  <a:lnTo>
                    <a:pt x="39" y="88"/>
                  </a:lnTo>
                  <a:lnTo>
                    <a:pt x="25" y="73"/>
                  </a:lnTo>
                  <a:lnTo>
                    <a:pt x="0" y="6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9" name="Freeform 636">
              <a:extLst>
                <a:ext uri="{FF2B5EF4-FFF2-40B4-BE49-F238E27FC236}">
                  <a16:creationId xmlns:a16="http://schemas.microsoft.com/office/drawing/2014/main" id="{4DC9DFB4-FB75-3C8F-0C03-C66A1716BFE8}"/>
                </a:ext>
              </a:extLst>
            </p:cNvPr>
            <p:cNvSpPr>
              <a:spLocks/>
            </p:cNvSpPr>
            <p:nvPr/>
          </p:nvSpPr>
          <p:spPr bwMode="auto">
            <a:xfrm>
              <a:off x="1403" y="2082"/>
              <a:ext cx="101" cy="51"/>
            </a:xfrm>
            <a:custGeom>
              <a:avLst/>
              <a:gdLst>
                <a:gd name="T0" fmla="*/ 0 w 101"/>
                <a:gd name="T1" fmla="*/ 38 h 51"/>
                <a:gd name="T2" fmla="*/ 0 w 101"/>
                <a:gd name="T3" fmla="*/ 38 h 51"/>
                <a:gd name="T4" fmla="*/ 23 w 101"/>
                <a:gd name="T5" fmla="*/ 45 h 51"/>
                <a:gd name="T6" fmla="*/ 29 w 101"/>
                <a:gd name="T7" fmla="*/ 37 h 51"/>
                <a:gd name="T8" fmla="*/ 34 w 101"/>
                <a:gd name="T9" fmla="*/ 50 h 51"/>
                <a:gd name="T10" fmla="*/ 45 w 101"/>
                <a:gd name="T11" fmla="*/ 45 h 51"/>
                <a:gd name="T12" fmla="*/ 43 w 101"/>
                <a:gd name="T13" fmla="*/ 33 h 51"/>
                <a:gd name="T14" fmla="*/ 54 w 101"/>
                <a:gd name="T15" fmla="*/ 39 h 51"/>
                <a:gd name="T16" fmla="*/ 60 w 101"/>
                <a:gd name="T17" fmla="*/ 21 h 51"/>
                <a:gd name="T18" fmla="*/ 69 w 101"/>
                <a:gd name="T19" fmla="*/ 20 h 51"/>
                <a:gd name="T20" fmla="*/ 72 w 101"/>
                <a:gd name="T21" fmla="*/ 37 h 51"/>
                <a:gd name="T22" fmla="*/ 94 w 101"/>
                <a:gd name="T23" fmla="*/ 24 h 51"/>
                <a:gd name="T24" fmla="*/ 87 w 101"/>
                <a:gd name="T25" fmla="*/ 10 h 51"/>
                <a:gd name="T26" fmla="*/ 100 w 101"/>
                <a:gd name="T27" fmla="*/ 7 h 51"/>
                <a:gd name="T28" fmla="*/ 86 w 101"/>
                <a:gd name="T29" fmla="*/ 0 h 51"/>
                <a:gd name="T30" fmla="*/ 50 w 101"/>
                <a:gd name="T31" fmla="*/ 7 h 51"/>
                <a:gd name="T32" fmla="*/ 0 w 101"/>
                <a:gd name="T33" fmla="*/ 38 h 51"/>
                <a:gd name="T34" fmla="*/ 0 w 101"/>
                <a:gd name="T35" fmla="*/ 3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1"/>
                <a:gd name="T56" fmla="*/ 101 w 10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1">
                  <a:moveTo>
                    <a:pt x="0" y="38"/>
                  </a:moveTo>
                  <a:lnTo>
                    <a:pt x="0" y="38"/>
                  </a:lnTo>
                  <a:lnTo>
                    <a:pt x="23" y="45"/>
                  </a:lnTo>
                  <a:lnTo>
                    <a:pt x="29" y="37"/>
                  </a:lnTo>
                  <a:lnTo>
                    <a:pt x="34" y="50"/>
                  </a:lnTo>
                  <a:lnTo>
                    <a:pt x="45" y="45"/>
                  </a:lnTo>
                  <a:lnTo>
                    <a:pt x="43" y="33"/>
                  </a:lnTo>
                  <a:lnTo>
                    <a:pt x="54" y="39"/>
                  </a:lnTo>
                  <a:lnTo>
                    <a:pt x="60" y="21"/>
                  </a:lnTo>
                  <a:lnTo>
                    <a:pt x="69" y="20"/>
                  </a:lnTo>
                  <a:lnTo>
                    <a:pt x="72" y="37"/>
                  </a:lnTo>
                  <a:lnTo>
                    <a:pt x="94" y="24"/>
                  </a:lnTo>
                  <a:lnTo>
                    <a:pt x="87" y="10"/>
                  </a:lnTo>
                  <a:lnTo>
                    <a:pt x="100" y="7"/>
                  </a:lnTo>
                  <a:lnTo>
                    <a:pt x="86" y="0"/>
                  </a:lnTo>
                  <a:lnTo>
                    <a:pt x="50" y="7"/>
                  </a:lnTo>
                  <a:lnTo>
                    <a:pt x="0" y="38"/>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0" name="Freeform 637">
              <a:extLst>
                <a:ext uri="{FF2B5EF4-FFF2-40B4-BE49-F238E27FC236}">
                  <a16:creationId xmlns:a16="http://schemas.microsoft.com/office/drawing/2014/main" id="{F85059D6-093B-5796-092E-CBFD1F6A41A3}"/>
                </a:ext>
              </a:extLst>
            </p:cNvPr>
            <p:cNvSpPr>
              <a:spLocks/>
            </p:cNvSpPr>
            <p:nvPr/>
          </p:nvSpPr>
          <p:spPr bwMode="auto">
            <a:xfrm>
              <a:off x="1457" y="2196"/>
              <a:ext cx="247" cy="122"/>
            </a:xfrm>
            <a:custGeom>
              <a:avLst/>
              <a:gdLst>
                <a:gd name="T0" fmla="*/ 0 w 247"/>
                <a:gd name="T1" fmla="*/ 39 h 122"/>
                <a:gd name="T2" fmla="*/ 0 w 247"/>
                <a:gd name="T3" fmla="*/ 39 h 122"/>
                <a:gd name="T4" fmla="*/ 12 w 247"/>
                <a:gd name="T5" fmla="*/ 29 h 122"/>
                <a:gd name="T6" fmla="*/ 6 w 247"/>
                <a:gd name="T7" fmla="*/ 24 h 122"/>
                <a:gd name="T8" fmla="*/ 35 w 247"/>
                <a:gd name="T9" fmla="*/ 7 h 122"/>
                <a:gd name="T10" fmla="*/ 59 w 247"/>
                <a:gd name="T11" fmla="*/ 0 h 122"/>
                <a:gd name="T12" fmla="*/ 67 w 247"/>
                <a:gd name="T13" fmla="*/ 13 h 122"/>
                <a:gd name="T14" fmla="*/ 59 w 247"/>
                <a:gd name="T15" fmla="*/ 20 h 122"/>
                <a:gd name="T16" fmla="*/ 81 w 247"/>
                <a:gd name="T17" fmla="*/ 10 h 122"/>
                <a:gd name="T18" fmla="*/ 105 w 247"/>
                <a:gd name="T19" fmla="*/ 18 h 122"/>
                <a:gd name="T20" fmla="*/ 96 w 247"/>
                <a:gd name="T21" fmla="*/ 27 h 122"/>
                <a:gd name="T22" fmla="*/ 124 w 247"/>
                <a:gd name="T23" fmla="*/ 21 h 122"/>
                <a:gd name="T24" fmla="*/ 116 w 247"/>
                <a:gd name="T25" fmla="*/ 11 h 122"/>
                <a:gd name="T26" fmla="*/ 127 w 247"/>
                <a:gd name="T27" fmla="*/ 12 h 122"/>
                <a:gd name="T28" fmla="*/ 149 w 247"/>
                <a:gd name="T29" fmla="*/ 44 h 122"/>
                <a:gd name="T30" fmla="*/ 157 w 247"/>
                <a:gd name="T31" fmla="*/ 37 h 122"/>
                <a:gd name="T32" fmla="*/ 148 w 247"/>
                <a:gd name="T33" fmla="*/ 1 h 122"/>
                <a:gd name="T34" fmla="*/ 166 w 247"/>
                <a:gd name="T35" fmla="*/ 2 h 122"/>
                <a:gd name="T36" fmla="*/ 186 w 247"/>
                <a:gd name="T37" fmla="*/ 14 h 122"/>
                <a:gd name="T38" fmla="*/ 197 w 247"/>
                <a:gd name="T39" fmla="*/ 58 h 122"/>
                <a:gd name="T40" fmla="*/ 246 w 247"/>
                <a:gd name="T41" fmla="*/ 80 h 122"/>
                <a:gd name="T42" fmla="*/ 245 w 247"/>
                <a:gd name="T43" fmla="*/ 91 h 122"/>
                <a:gd name="T44" fmla="*/ 232 w 247"/>
                <a:gd name="T45" fmla="*/ 86 h 122"/>
                <a:gd name="T46" fmla="*/ 217 w 247"/>
                <a:gd name="T47" fmla="*/ 94 h 122"/>
                <a:gd name="T48" fmla="*/ 238 w 247"/>
                <a:gd name="T49" fmla="*/ 104 h 122"/>
                <a:gd name="T50" fmla="*/ 219 w 247"/>
                <a:gd name="T51" fmla="*/ 114 h 122"/>
                <a:gd name="T52" fmla="*/ 187 w 247"/>
                <a:gd name="T53" fmla="*/ 109 h 122"/>
                <a:gd name="T54" fmla="*/ 169 w 247"/>
                <a:gd name="T55" fmla="*/ 97 h 122"/>
                <a:gd name="T56" fmla="*/ 128 w 247"/>
                <a:gd name="T57" fmla="*/ 117 h 122"/>
                <a:gd name="T58" fmla="*/ 78 w 247"/>
                <a:gd name="T59" fmla="*/ 121 h 122"/>
                <a:gd name="T60" fmla="*/ 68 w 247"/>
                <a:gd name="T61" fmla="*/ 102 h 122"/>
                <a:gd name="T62" fmla="*/ 40 w 247"/>
                <a:gd name="T63" fmla="*/ 100 h 122"/>
                <a:gd name="T64" fmla="*/ 22 w 247"/>
                <a:gd name="T65" fmla="*/ 84 h 122"/>
                <a:gd name="T66" fmla="*/ 93 w 247"/>
                <a:gd name="T67" fmla="*/ 74 h 122"/>
                <a:gd name="T68" fmla="*/ 19 w 247"/>
                <a:gd name="T69" fmla="*/ 69 h 122"/>
                <a:gd name="T70" fmla="*/ 9 w 247"/>
                <a:gd name="T71" fmla="*/ 59 h 122"/>
                <a:gd name="T72" fmla="*/ 47 w 247"/>
                <a:gd name="T73" fmla="*/ 48 h 122"/>
                <a:gd name="T74" fmla="*/ 12 w 247"/>
                <a:gd name="T75" fmla="*/ 49 h 122"/>
                <a:gd name="T76" fmla="*/ 15 w 247"/>
                <a:gd name="T77" fmla="*/ 44 h 122"/>
                <a:gd name="T78" fmla="*/ 0 w 247"/>
                <a:gd name="T79" fmla="*/ 39 h 122"/>
                <a:gd name="T80" fmla="*/ 0 w 247"/>
                <a:gd name="T81" fmla="*/ 39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122"/>
                <a:gd name="T125" fmla="*/ 247 w 247"/>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122">
                  <a:moveTo>
                    <a:pt x="0" y="39"/>
                  </a:moveTo>
                  <a:lnTo>
                    <a:pt x="0" y="39"/>
                  </a:lnTo>
                  <a:lnTo>
                    <a:pt x="12" y="29"/>
                  </a:lnTo>
                  <a:lnTo>
                    <a:pt x="6" y="24"/>
                  </a:lnTo>
                  <a:lnTo>
                    <a:pt x="35" y="7"/>
                  </a:lnTo>
                  <a:lnTo>
                    <a:pt x="59" y="0"/>
                  </a:lnTo>
                  <a:lnTo>
                    <a:pt x="67" y="13"/>
                  </a:lnTo>
                  <a:lnTo>
                    <a:pt x="59" y="20"/>
                  </a:lnTo>
                  <a:lnTo>
                    <a:pt x="81" y="10"/>
                  </a:lnTo>
                  <a:lnTo>
                    <a:pt x="105" y="18"/>
                  </a:lnTo>
                  <a:lnTo>
                    <a:pt x="96" y="27"/>
                  </a:lnTo>
                  <a:lnTo>
                    <a:pt x="124" y="21"/>
                  </a:lnTo>
                  <a:lnTo>
                    <a:pt x="116" y="11"/>
                  </a:lnTo>
                  <a:lnTo>
                    <a:pt x="127" y="12"/>
                  </a:lnTo>
                  <a:lnTo>
                    <a:pt x="149" y="44"/>
                  </a:lnTo>
                  <a:lnTo>
                    <a:pt x="157" y="37"/>
                  </a:lnTo>
                  <a:lnTo>
                    <a:pt x="148" y="1"/>
                  </a:lnTo>
                  <a:lnTo>
                    <a:pt x="166" y="2"/>
                  </a:lnTo>
                  <a:lnTo>
                    <a:pt x="186" y="14"/>
                  </a:lnTo>
                  <a:lnTo>
                    <a:pt x="197" y="58"/>
                  </a:lnTo>
                  <a:lnTo>
                    <a:pt x="246" y="80"/>
                  </a:lnTo>
                  <a:lnTo>
                    <a:pt x="245" y="91"/>
                  </a:lnTo>
                  <a:lnTo>
                    <a:pt x="232" y="86"/>
                  </a:lnTo>
                  <a:lnTo>
                    <a:pt x="217" y="94"/>
                  </a:lnTo>
                  <a:lnTo>
                    <a:pt x="238" y="104"/>
                  </a:lnTo>
                  <a:lnTo>
                    <a:pt x="219" y="114"/>
                  </a:lnTo>
                  <a:lnTo>
                    <a:pt x="187" y="109"/>
                  </a:lnTo>
                  <a:lnTo>
                    <a:pt x="169" y="97"/>
                  </a:lnTo>
                  <a:lnTo>
                    <a:pt x="128" y="117"/>
                  </a:lnTo>
                  <a:lnTo>
                    <a:pt x="78" y="121"/>
                  </a:lnTo>
                  <a:lnTo>
                    <a:pt x="68" y="102"/>
                  </a:lnTo>
                  <a:lnTo>
                    <a:pt x="40" y="100"/>
                  </a:lnTo>
                  <a:lnTo>
                    <a:pt x="22" y="84"/>
                  </a:lnTo>
                  <a:lnTo>
                    <a:pt x="93" y="74"/>
                  </a:lnTo>
                  <a:lnTo>
                    <a:pt x="19" y="69"/>
                  </a:lnTo>
                  <a:lnTo>
                    <a:pt x="9" y="59"/>
                  </a:lnTo>
                  <a:lnTo>
                    <a:pt x="47" y="48"/>
                  </a:lnTo>
                  <a:lnTo>
                    <a:pt x="12" y="49"/>
                  </a:lnTo>
                  <a:lnTo>
                    <a:pt x="15" y="44"/>
                  </a:lnTo>
                  <a:lnTo>
                    <a:pt x="0" y="39"/>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1" name="Freeform 638">
              <a:extLst>
                <a:ext uri="{FF2B5EF4-FFF2-40B4-BE49-F238E27FC236}">
                  <a16:creationId xmlns:a16="http://schemas.microsoft.com/office/drawing/2014/main" id="{61D7F557-28F9-BBF8-9391-7ACFE485B261}"/>
                </a:ext>
              </a:extLst>
            </p:cNvPr>
            <p:cNvSpPr>
              <a:spLocks/>
            </p:cNvSpPr>
            <p:nvPr/>
          </p:nvSpPr>
          <p:spPr bwMode="auto">
            <a:xfrm>
              <a:off x="1475" y="2101"/>
              <a:ext cx="168" cy="68"/>
            </a:xfrm>
            <a:custGeom>
              <a:avLst/>
              <a:gdLst>
                <a:gd name="T0" fmla="*/ 0 w 168"/>
                <a:gd name="T1" fmla="*/ 44 h 68"/>
                <a:gd name="T2" fmla="*/ 0 w 168"/>
                <a:gd name="T3" fmla="*/ 44 h 68"/>
                <a:gd name="T4" fmla="*/ 6 w 168"/>
                <a:gd name="T5" fmla="*/ 38 h 68"/>
                <a:gd name="T6" fmla="*/ 34 w 168"/>
                <a:gd name="T7" fmla="*/ 32 h 68"/>
                <a:gd name="T8" fmla="*/ 6 w 168"/>
                <a:gd name="T9" fmla="*/ 33 h 68"/>
                <a:gd name="T10" fmla="*/ 39 w 168"/>
                <a:gd name="T11" fmla="*/ 27 h 68"/>
                <a:gd name="T12" fmla="*/ 12 w 168"/>
                <a:gd name="T13" fmla="*/ 27 h 68"/>
                <a:gd name="T14" fmla="*/ 14 w 168"/>
                <a:gd name="T15" fmla="*/ 19 h 68"/>
                <a:gd name="T16" fmla="*/ 40 w 168"/>
                <a:gd name="T17" fmla="*/ 19 h 68"/>
                <a:gd name="T18" fmla="*/ 22 w 168"/>
                <a:gd name="T19" fmla="*/ 17 h 68"/>
                <a:gd name="T20" fmla="*/ 36 w 168"/>
                <a:gd name="T21" fmla="*/ 10 h 68"/>
                <a:gd name="T22" fmla="*/ 70 w 168"/>
                <a:gd name="T23" fmla="*/ 19 h 68"/>
                <a:gd name="T24" fmla="*/ 87 w 168"/>
                <a:gd name="T25" fmla="*/ 36 h 68"/>
                <a:gd name="T26" fmla="*/ 118 w 168"/>
                <a:gd name="T27" fmla="*/ 37 h 68"/>
                <a:gd name="T28" fmla="*/ 106 w 168"/>
                <a:gd name="T29" fmla="*/ 27 h 68"/>
                <a:gd name="T30" fmla="*/ 113 w 168"/>
                <a:gd name="T31" fmla="*/ 20 h 68"/>
                <a:gd name="T32" fmla="*/ 99 w 168"/>
                <a:gd name="T33" fmla="*/ 12 h 68"/>
                <a:gd name="T34" fmla="*/ 121 w 168"/>
                <a:gd name="T35" fmla="*/ 0 h 68"/>
                <a:gd name="T36" fmla="*/ 131 w 168"/>
                <a:gd name="T37" fmla="*/ 14 h 68"/>
                <a:gd name="T38" fmla="*/ 124 w 168"/>
                <a:gd name="T39" fmla="*/ 21 h 68"/>
                <a:gd name="T40" fmla="*/ 136 w 168"/>
                <a:gd name="T41" fmla="*/ 23 h 68"/>
                <a:gd name="T42" fmla="*/ 132 w 168"/>
                <a:gd name="T43" fmla="*/ 31 h 68"/>
                <a:gd name="T44" fmla="*/ 147 w 168"/>
                <a:gd name="T45" fmla="*/ 33 h 68"/>
                <a:gd name="T46" fmla="*/ 156 w 168"/>
                <a:gd name="T47" fmla="*/ 23 h 68"/>
                <a:gd name="T48" fmla="*/ 167 w 168"/>
                <a:gd name="T49" fmla="*/ 35 h 68"/>
                <a:gd name="T50" fmla="*/ 158 w 168"/>
                <a:gd name="T51" fmla="*/ 50 h 68"/>
                <a:gd name="T52" fmla="*/ 122 w 168"/>
                <a:gd name="T53" fmla="*/ 49 h 68"/>
                <a:gd name="T54" fmla="*/ 67 w 168"/>
                <a:gd name="T55" fmla="*/ 67 h 68"/>
                <a:gd name="T56" fmla="*/ 45 w 168"/>
                <a:gd name="T57" fmla="*/ 57 h 68"/>
                <a:gd name="T58" fmla="*/ 91 w 168"/>
                <a:gd name="T59" fmla="*/ 42 h 68"/>
                <a:gd name="T60" fmla="*/ 51 w 168"/>
                <a:gd name="T61" fmla="*/ 51 h 68"/>
                <a:gd name="T62" fmla="*/ 58 w 168"/>
                <a:gd name="T63" fmla="*/ 39 h 68"/>
                <a:gd name="T64" fmla="*/ 38 w 168"/>
                <a:gd name="T65" fmla="*/ 52 h 68"/>
                <a:gd name="T66" fmla="*/ 14 w 168"/>
                <a:gd name="T67" fmla="*/ 49 h 68"/>
                <a:gd name="T68" fmla="*/ 0 w 168"/>
                <a:gd name="T69" fmla="*/ 44 h 68"/>
                <a:gd name="T70" fmla="*/ 0 w 168"/>
                <a:gd name="T71" fmla="*/ 4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68"/>
                <a:gd name="T110" fmla="*/ 168 w 1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68">
                  <a:moveTo>
                    <a:pt x="0" y="44"/>
                  </a:moveTo>
                  <a:lnTo>
                    <a:pt x="0" y="44"/>
                  </a:lnTo>
                  <a:lnTo>
                    <a:pt x="6" y="38"/>
                  </a:lnTo>
                  <a:lnTo>
                    <a:pt x="34" y="32"/>
                  </a:lnTo>
                  <a:lnTo>
                    <a:pt x="6" y="33"/>
                  </a:lnTo>
                  <a:lnTo>
                    <a:pt x="39" y="27"/>
                  </a:lnTo>
                  <a:lnTo>
                    <a:pt x="12" y="27"/>
                  </a:lnTo>
                  <a:lnTo>
                    <a:pt x="14" y="19"/>
                  </a:lnTo>
                  <a:lnTo>
                    <a:pt x="40" y="19"/>
                  </a:lnTo>
                  <a:lnTo>
                    <a:pt x="22" y="17"/>
                  </a:lnTo>
                  <a:lnTo>
                    <a:pt x="36" y="10"/>
                  </a:lnTo>
                  <a:lnTo>
                    <a:pt x="70" y="19"/>
                  </a:lnTo>
                  <a:lnTo>
                    <a:pt x="87" y="36"/>
                  </a:lnTo>
                  <a:lnTo>
                    <a:pt x="118" y="37"/>
                  </a:lnTo>
                  <a:lnTo>
                    <a:pt x="106" y="27"/>
                  </a:lnTo>
                  <a:lnTo>
                    <a:pt x="113" y="20"/>
                  </a:lnTo>
                  <a:lnTo>
                    <a:pt x="99" y="12"/>
                  </a:lnTo>
                  <a:lnTo>
                    <a:pt x="121" y="0"/>
                  </a:lnTo>
                  <a:lnTo>
                    <a:pt x="131" y="14"/>
                  </a:lnTo>
                  <a:lnTo>
                    <a:pt x="124" y="21"/>
                  </a:lnTo>
                  <a:lnTo>
                    <a:pt x="136" y="23"/>
                  </a:lnTo>
                  <a:lnTo>
                    <a:pt x="132" y="31"/>
                  </a:lnTo>
                  <a:lnTo>
                    <a:pt x="147" y="33"/>
                  </a:lnTo>
                  <a:lnTo>
                    <a:pt x="156" y="23"/>
                  </a:lnTo>
                  <a:lnTo>
                    <a:pt x="167" y="35"/>
                  </a:lnTo>
                  <a:lnTo>
                    <a:pt x="158" y="50"/>
                  </a:lnTo>
                  <a:lnTo>
                    <a:pt x="122" y="49"/>
                  </a:lnTo>
                  <a:lnTo>
                    <a:pt x="67" y="67"/>
                  </a:lnTo>
                  <a:lnTo>
                    <a:pt x="45" y="57"/>
                  </a:lnTo>
                  <a:lnTo>
                    <a:pt x="91" y="42"/>
                  </a:lnTo>
                  <a:lnTo>
                    <a:pt x="51" y="51"/>
                  </a:lnTo>
                  <a:lnTo>
                    <a:pt x="58" y="39"/>
                  </a:lnTo>
                  <a:lnTo>
                    <a:pt x="38" y="52"/>
                  </a:lnTo>
                  <a:lnTo>
                    <a:pt x="14" y="49"/>
                  </a:lnTo>
                  <a:lnTo>
                    <a:pt x="0" y="4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2" name="Freeform 639">
              <a:extLst>
                <a:ext uri="{FF2B5EF4-FFF2-40B4-BE49-F238E27FC236}">
                  <a16:creationId xmlns:a16="http://schemas.microsoft.com/office/drawing/2014/main" id="{DFD42EB3-EAE6-E363-D909-4141E8685379}"/>
                </a:ext>
              </a:extLst>
            </p:cNvPr>
            <p:cNvSpPr>
              <a:spLocks/>
            </p:cNvSpPr>
            <p:nvPr/>
          </p:nvSpPr>
          <p:spPr bwMode="auto">
            <a:xfrm>
              <a:off x="1641" y="2031"/>
              <a:ext cx="87" cy="43"/>
            </a:xfrm>
            <a:custGeom>
              <a:avLst/>
              <a:gdLst>
                <a:gd name="T0" fmla="*/ 0 w 87"/>
                <a:gd name="T1" fmla="*/ 0 h 43"/>
                <a:gd name="T2" fmla="*/ 0 w 87"/>
                <a:gd name="T3" fmla="*/ 0 h 43"/>
                <a:gd name="T4" fmla="*/ 7 w 87"/>
                <a:gd name="T5" fmla="*/ 15 h 43"/>
                <a:gd name="T6" fmla="*/ 28 w 87"/>
                <a:gd name="T7" fmla="*/ 15 h 43"/>
                <a:gd name="T8" fmla="*/ 21 w 87"/>
                <a:gd name="T9" fmla="*/ 18 h 43"/>
                <a:gd name="T10" fmla="*/ 26 w 87"/>
                <a:gd name="T11" fmla="*/ 23 h 43"/>
                <a:gd name="T12" fmla="*/ 8 w 87"/>
                <a:gd name="T13" fmla="*/ 25 h 43"/>
                <a:gd name="T14" fmla="*/ 38 w 87"/>
                <a:gd name="T15" fmla="*/ 31 h 43"/>
                <a:gd name="T16" fmla="*/ 86 w 87"/>
                <a:gd name="T17" fmla="*/ 42 h 43"/>
                <a:gd name="T18" fmla="*/ 79 w 87"/>
                <a:gd name="T19" fmla="*/ 17 h 43"/>
                <a:gd name="T20" fmla="*/ 44 w 87"/>
                <a:gd name="T21" fmla="*/ 3 h 43"/>
                <a:gd name="T22" fmla="*/ 33 w 87"/>
                <a:gd name="T23" fmla="*/ 9 h 43"/>
                <a:gd name="T24" fmla="*/ 30 w 87"/>
                <a:gd name="T25" fmla="*/ 0 h 43"/>
                <a:gd name="T26" fmla="*/ 0 w 87"/>
                <a:gd name="T27" fmla="*/ 0 h 43"/>
                <a:gd name="T28" fmla="*/ 0 w 8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43"/>
                <a:gd name="T47" fmla="*/ 87 w 8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43">
                  <a:moveTo>
                    <a:pt x="0" y="0"/>
                  </a:moveTo>
                  <a:lnTo>
                    <a:pt x="0" y="0"/>
                  </a:lnTo>
                  <a:lnTo>
                    <a:pt x="7" y="15"/>
                  </a:lnTo>
                  <a:lnTo>
                    <a:pt x="28" y="15"/>
                  </a:lnTo>
                  <a:lnTo>
                    <a:pt x="21" y="18"/>
                  </a:lnTo>
                  <a:lnTo>
                    <a:pt x="26" y="23"/>
                  </a:lnTo>
                  <a:lnTo>
                    <a:pt x="8" y="25"/>
                  </a:lnTo>
                  <a:lnTo>
                    <a:pt x="38" y="31"/>
                  </a:lnTo>
                  <a:lnTo>
                    <a:pt x="86" y="42"/>
                  </a:lnTo>
                  <a:lnTo>
                    <a:pt x="79" y="17"/>
                  </a:lnTo>
                  <a:lnTo>
                    <a:pt x="44" y="3"/>
                  </a:lnTo>
                  <a:lnTo>
                    <a:pt x="33" y="9"/>
                  </a:lnTo>
                  <a:lnTo>
                    <a:pt x="30" y="0"/>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3" name="Freeform 640">
              <a:extLst>
                <a:ext uri="{FF2B5EF4-FFF2-40B4-BE49-F238E27FC236}">
                  <a16:creationId xmlns:a16="http://schemas.microsoft.com/office/drawing/2014/main" id="{20CD1F3E-E90A-B2AC-6439-1979BE84047D}"/>
                </a:ext>
              </a:extLst>
            </p:cNvPr>
            <p:cNvSpPr>
              <a:spLocks/>
            </p:cNvSpPr>
            <p:nvPr/>
          </p:nvSpPr>
          <p:spPr bwMode="auto">
            <a:xfrm>
              <a:off x="1681" y="2110"/>
              <a:ext cx="70" cy="43"/>
            </a:xfrm>
            <a:custGeom>
              <a:avLst/>
              <a:gdLst>
                <a:gd name="T0" fmla="*/ 0 w 70"/>
                <a:gd name="T1" fmla="*/ 28 h 43"/>
                <a:gd name="T2" fmla="*/ 0 w 70"/>
                <a:gd name="T3" fmla="*/ 28 h 43"/>
                <a:gd name="T4" fmla="*/ 8 w 70"/>
                <a:gd name="T5" fmla="*/ 18 h 43"/>
                <a:gd name="T6" fmla="*/ 21 w 70"/>
                <a:gd name="T7" fmla="*/ 19 h 43"/>
                <a:gd name="T8" fmla="*/ 4 w 70"/>
                <a:gd name="T9" fmla="*/ 9 h 43"/>
                <a:gd name="T10" fmla="*/ 8 w 70"/>
                <a:gd name="T11" fmla="*/ 3 h 43"/>
                <a:gd name="T12" fmla="*/ 36 w 70"/>
                <a:gd name="T13" fmla="*/ 17 h 43"/>
                <a:gd name="T14" fmla="*/ 20 w 70"/>
                <a:gd name="T15" fmla="*/ 2 h 43"/>
                <a:gd name="T16" fmla="*/ 62 w 70"/>
                <a:gd name="T17" fmla="*/ 0 h 43"/>
                <a:gd name="T18" fmla="*/ 69 w 70"/>
                <a:gd name="T19" fmla="*/ 31 h 43"/>
                <a:gd name="T20" fmla="*/ 61 w 70"/>
                <a:gd name="T21" fmla="*/ 26 h 43"/>
                <a:gd name="T22" fmla="*/ 60 w 70"/>
                <a:gd name="T23" fmla="*/ 42 h 43"/>
                <a:gd name="T24" fmla="*/ 27 w 70"/>
                <a:gd name="T25" fmla="*/ 41 h 43"/>
                <a:gd name="T26" fmla="*/ 33 w 70"/>
                <a:gd name="T27" fmla="*/ 36 h 43"/>
                <a:gd name="T28" fmla="*/ 24 w 70"/>
                <a:gd name="T29" fmla="*/ 30 h 43"/>
                <a:gd name="T30" fmla="*/ 48 w 70"/>
                <a:gd name="T31" fmla="*/ 22 h 43"/>
                <a:gd name="T32" fmla="*/ 0 w 70"/>
                <a:gd name="T33" fmla="*/ 28 h 43"/>
                <a:gd name="T34" fmla="*/ 0 w 70"/>
                <a:gd name="T35" fmla="*/ 2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43"/>
                <a:gd name="T56" fmla="*/ 70 w 7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43">
                  <a:moveTo>
                    <a:pt x="0" y="28"/>
                  </a:moveTo>
                  <a:lnTo>
                    <a:pt x="0" y="28"/>
                  </a:lnTo>
                  <a:lnTo>
                    <a:pt x="8" y="18"/>
                  </a:lnTo>
                  <a:lnTo>
                    <a:pt x="21" y="19"/>
                  </a:lnTo>
                  <a:lnTo>
                    <a:pt x="4" y="9"/>
                  </a:lnTo>
                  <a:lnTo>
                    <a:pt x="8" y="3"/>
                  </a:lnTo>
                  <a:lnTo>
                    <a:pt x="36" y="17"/>
                  </a:lnTo>
                  <a:lnTo>
                    <a:pt x="20" y="2"/>
                  </a:lnTo>
                  <a:lnTo>
                    <a:pt x="62" y="0"/>
                  </a:lnTo>
                  <a:lnTo>
                    <a:pt x="69" y="31"/>
                  </a:lnTo>
                  <a:lnTo>
                    <a:pt x="61" y="26"/>
                  </a:lnTo>
                  <a:lnTo>
                    <a:pt x="60" y="42"/>
                  </a:lnTo>
                  <a:lnTo>
                    <a:pt x="27" y="41"/>
                  </a:lnTo>
                  <a:lnTo>
                    <a:pt x="33" y="36"/>
                  </a:lnTo>
                  <a:lnTo>
                    <a:pt x="24" y="30"/>
                  </a:lnTo>
                  <a:lnTo>
                    <a:pt x="48" y="22"/>
                  </a:lnTo>
                  <a:lnTo>
                    <a:pt x="0" y="28"/>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4" name="Freeform 641">
              <a:extLst>
                <a:ext uri="{FF2B5EF4-FFF2-40B4-BE49-F238E27FC236}">
                  <a16:creationId xmlns:a16="http://schemas.microsoft.com/office/drawing/2014/main" id="{C768CAF1-D873-E4BA-1AC4-23EDAEFAC93B}"/>
                </a:ext>
              </a:extLst>
            </p:cNvPr>
            <p:cNvSpPr>
              <a:spLocks/>
            </p:cNvSpPr>
            <p:nvPr/>
          </p:nvSpPr>
          <p:spPr bwMode="auto">
            <a:xfrm>
              <a:off x="1683" y="2183"/>
              <a:ext cx="82" cy="67"/>
            </a:xfrm>
            <a:custGeom>
              <a:avLst/>
              <a:gdLst>
                <a:gd name="T0" fmla="*/ 0 w 82"/>
                <a:gd name="T1" fmla="*/ 33 h 67"/>
                <a:gd name="T2" fmla="*/ 0 w 82"/>
                <a:gd name="T3" fmla="*/ 33 h 67"/>
                <a:gd name="T4" fmla="*/ 4 w 82"/>
                <a:gd name="T5" fmla="*/ 24 h 67"/>
                <a:gd name="T6" fmla="*/ 31 w 82"/>
                <a:gd name="T7" fmla="*/ 29 h 67"/>
                <a:gd name="T8" fmla="*/ 27 w 82"/>
                <a:gd name="T9" fmla="*/ 19 h 67"/>
                <a:gd name="T10" fmla="*/ 34 w 82"/>
                <a:gd name="T11" fmla="*/ 19 h 67"/>
                <a:gd name="T12" fmla="*/ 16 w 82"/>
                <a:gd name="T13" fmla="*/ 14 h 67"/>
                <a:gd name="T14" fmla="*/ 25 w 82"/>
                <a:gd name="T15" fmla="*/ 11 h 67"/>
                <a:gd name="T16" fmla="*/ 17 w 82"/>
                <a:gd name="T17" fmla="*/ 5 h 67"/>
                <a:gd name="T18" fmla="*/ 68 w 82"/>
                <a:gd name="T19" fmla="*/ 0 h 67"/>
                <a:gd name="T20" fmla="*/ 70 w 82"/>
                <a:gd name="T21" fmla="*/ 14 h 67"/>
                <a:gd name="T22" fmla="*/ 54 w 82"/>
                <a:gd name="T23" fmla="*/ 26 h 67"/>
                <a:gd name="T24" fmla="*/ 78 w 82"/>
                <a:gd name="T25" fmla="*/ 29 h 67"/>
                <a:gd name="T26" fmla="*/ 81 w 82"/>
                <a:gd name="T27" fmla="*/ 53 h 67"/>
                <a:gd name="T28" fmla="*/ 46 w 82"/>
                <a:gd name="T29" fmla="*/ 66 h 67"/>
                <a:gd name="T30" fmla="*/ 31 w 82"/>
                <a:gd name="T31" fmla="*/ 47 h 67"/>
                <a:gd name="T32" fmla="*/ 0 w 82"/>
                <a:gd name="T33" fmla="*/ 33 h 67"/>
                <a:gd name="T34" fmla="*/ 0 w 82"/>
                <a:gd name="T35" fmla="*/ 33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67"/>
                <a:gd name="T56" fmla="*/ 82 w 8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67">
                  <a:moveTo>
                    <a:pt x="0" y="33"/>
                  </a:moveTo>
                  <a:lnTo>
                    <a:pt x="0" y="33"/>
                  </a:lnTo>
                  <a:lnTo>
                    <a:pt x="4" y="24"/>
                  </a:lnTo>
                  <a:lnTo>
                    <a:pt x="31" y="29"/>
                  </a:lnTo>
                  <a:lnTo>
                    <a:pt x="27" y="19"/>
                  </a:lnTo>
                  <a:lnTo>
                    <a:pt x="34" y="19"/>
                  </a:lnTo>
                  <a:lnTo>
                    <a:pt x="16" y="14"/>
                  </a:lnTo>
                  <a:lnTo>
                    <a:pt x="25" y="11"/>
                  </a:lnTo>
                  <a:lnTo>
                    <a:pt x="17" y="5"/>
                  </a:lnTo>
                  <a:lnTo>
                    <a:pt x="68" y="0"/>
                  </a:lnTo>
                  <a:lnTo>
                    <a:pt x="70" y="14"/>
                  </a:lnTo>
                  <a:lnTo>
                    <a:pt x="54" y="26"/>
                  </a:lnTo>
                  <a:lnTo>
                    <a:pt x="78" y="29"/>
                  </a:lnTo>
                  <a:lnTo>
                    <a:pt x="81" y="53"/>
                  </a:lnTo>
                  <a:lnTo>
                    <a:pt x="46" y="66"/>
                  </a:lnTo>
                  <a:lnTo>
                    <a:pt x="31" y="47"/>
                  </a:lnTo>
                  <a:lnTo>
                    <a:pt x="0" y="33"/>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5" name="Freeform 642">
              <a:extLst>
                <a:ext uri="{FF2B5EF4-FFF2-40B4-BE49-F238E27FC236}">
                  <a16:creationId xmlns:a16="http://schemas.microsoft.com/office/drawing/2014/main" id="{5DC733A9-CD76-55FC-3C61-6B3C3929E517}"/>
                </a:ext>
              </a:extLst>
            </p:cNvPr>
            <p:cNvSpPr>
              <a:spLocks/>
            </p:cNvSpPr>
            <p:nvPr/>
          </p:nvSpPr>
          <p:spPr bwMode="auto">
            <a:xfrm>
              <a:off x="1740" y="2042"/>
              <a:ext cx="49" cy="34"/>
            </a:xfrm>
            <a:custGeom>
              <a:avLst/>
              <a:gdLst>
                <a:gd name="T0" fmla="*/ 0 w 49"/>
                <a:gd name="T1" fmla="*/ 0 h 34"/>
                <a:gd name="T2" fmla="*/ 0 w 49"/>
                <a:gd name="T3" fmla="*/ 0 h 34"/>
                <a:gd name="T4" fmla="*/ 5 w 49"/>
                <a:gd name="T5" fmla="*/ 20 h 34"/>
                <a:gd name="T6" fmla="*/ 20 w 49"/>
                <a:gd name="T7" fmla="*/ 21 h 34"/>
                <a:gd name="T8" fmla="*/ 7 w 49"/>
                <a:gd name="T9" fmla="*/ 24 h 34"/>
                <a:gd name="T10" fmla="*/ 14 w 49"/>
                <a:gd name="T11" fmla="*/ 33 h 34"/>
                <a:gd name="T12" fmla="*/ 44 w 49"/>
                <a:gd name="T13" fmla="*/ 28 h 34"/>
                <a:gd name="T14" fmla="*/ 48 w 49"/>
                <a:gd name="T15" fmla="*/ 16 h 34"/>
                <a:gd name="T16" fmla="*/ 0 w 49"/>
                <a:gd name="T17" fmla="*/ 0 h 34"/>
                <a:gd name="T18" fmla="*/ 0 w 4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4"/>
                <a:gd name="T32" fmla="*/ 49 w 4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4">
                  <a:moveTo>
                    <a:pt x="0" y="0"/>
                  </a:moveTo>
                  <a:lnTo>
                    <a:pt x="0" y="0"/>
                  </a:lnTo>
                  <a:lnTo>
                    <a:pt x="5" y="20"/>
                  </a:lnTo>
                  <a:lnTo>
                    <a:pt x="20" y="21"/>
                  </a:lnTo>
                  <a:lnTo>
                    <a:pt x="7" y="24"/>
                  </a:lnTo>
                  <a:lnTo>
                    <a:pt x="14" y="33"/>
                  </a:lnTo>
                  <a:lnTo>
                    <a:pt x="44" y="28"/>
                  </a:lnTo>
                  <a:lnTo>
                    <a:pt x="48" y="16"/>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6" name="Freeform 643">
              <a:extLst>
                <a:ext uri="{FF2B5EF4-FFF2-40B4-BE49-F238E27FC236}">
                  <a16:creationId xmlns:a16="http://schemas.microsoft.com/office/drawing/2014/main" id="{0D84BCA1-6108-F823-1188-A4EF26CCFD27}"/>
                </a:ext>
              </a:extLst>
            </p:cNvPr>
            <p:cNvSpPr>
              <a:spLocks/>
            </p:cNvSpPr>
            <p:nvPr/>
          </p:nvSpPr>
          <p:spPr bwMode="auto">
            <a:xfrm>
              <a:off x="1757" y="2093"/>
              <a:ext cx="236" cy="76"/>
            </a:xfrm>
            <a:custGeom>
              <a:avLst/>
              <a:gdLst>
                <a:gd name="T0" fmla="*/ 0 w 236"/>
                <a:gd name="T1" fmla="*/ 12 h 76"/>
                <a:gd name="T2" fmla="*/ 0 w 236"/>
                <a:gd name="T3" fmla="*/ 12 h 76"/>
                <a:gd name="T4" fmla="*/ 15 w 236"/>
                <a:gd name="T5" fmla="*/ 0 h 76"/>
                <a:gd name="T6" fmla="*/ 35 w 236"/>
                <a:gd name="T7" fmla="*/ 7 h 76"/>
                <a:gd name="T8" fmla="*/ 49 w 236"/>
                <a:gd name="T9" fmla="*/ 12 h 76"/>
                <a:gd name="T10" fmla="*/ 45 w 236"/>
                <a:gd name="T11" fmla="*/ 21 h 76"/>
                <a:gd name="T12" fmla="*/ 72 w 236"/>
                <a:gd name="T13" fmla="*/ 13 h 76"/>
                <a:gd name="T14" fmla="*/ 89 w 236"/>
                <a:gd name="T15" fmla="*/ 21 h 76"/>
                <a:gd name="T16" fmla="*/ 75 w 236"/>
                <a:gd name="T17" fmla="*/ 21 h 76"/>
                <a:gd name="T18" fmla="*/ 105 w 236"/>
                <a:gd name="T19" fmla="*/ 26 h 76"/>
                <a:gd name="T20" fmla="*/ 72 w 236"/>
                <a:gd name="T21" fmla="*/ 28 h 76"/>
                <a:gd name="T22" fmla="*/ 89 w 236"/>
                <a:gd name="T23" fmla="*/ 34 h 76"/>
                <a:gd name="T24" fmla="*/ 76 w 236"/>
                <a:gd name="T25" fmla="*/ 40 h 76"/>
                <a:gd name="T26" fmla="*/ 93 w 236"/>
                <a:gd name="T27" fmla="*/ 35 h 76"/>
                <a:gd name="T28" fmla="*/ 107 w 236"/>
                <a:gd name="T29" fmla="*/ 49 h 76"/>
                <a:gd name="T30" fmla="*/ 111 w 236"/>
                <a:gd name="T31" fmla="*/ 43 h 76"/>
                <a:gd name="T32" fmla="*/ 154 w 236"/>
                <a:gd name="T33" fmla="*/ 49 h 76"/>
                <a:gd name="T34" fmla="*/ 199 w 236"/>
                <a:gd name="T35" fmla="*/ 35 h 76"/>
                <a:gd name="T36" fmla="*/ 235 w 236"/>
                <a:gd name="T37" fmla="*/ 52 h 76"/>
                <a:gd name="T38" fmla="*/ 224 w 236"/>
                <a:gd name="T39" fmla="*/ 59 h 76"/>
                <a:gd name="T40" fmla="*/ 228 w 236"/>
                <a:gd name="T41" fmla="*/ 72 h 76"/>
                <a:gd name="T42" fmla="*/ 206 w 236"/>
                <a:gd name="T43" fmla="*/ 75 h 76"/>
                <a:gd name="T44" fmla="*/ 182 w 236"/>
                <a:gd name="T45" fmla="*/ 63 h 76"/>
                <a:gd name="T46" fmla="*/ 182 w 236"/>
                <a:gd name="T47" fmla="*/ 72 h 76"/>
                <a:gd name="T48" fmla="*/ 169 w 236"/>
                <a:gd name="T49" fmla="*/ 73 h 76"/>
                <a:gd name="T50" fmla="*/ 116 w 236"/>
                <a:gd name="T51" fmla="*/ 75 h 76"/>
                <a:gd name="T52" fmla="*/ 111 w 236"/>
                <a:gd name="T53" fmla="*/ 64 h 76"/>
                <a:gd name="T54" fmla="*/ 98 w 236"/>
                <a:gd name="T55" fmla="*/ 73 h 76"/>
                <a:gd name="T56" fmla="*/ 82 w 236"/>
                <a:gd name="T57" fmla="*/ 64 h 76"/>
                <a:gd name="T58" fmla="*/ 71 w 236"/>
                <a:gd name="T59" fmla="*/ 71 h 76"/>
                <a:gd name="T60" fmla="*/ 51 w 236"/>
                <a:gd name="T61" fmla="*/ 22 h 76"/>
                <a:gd name="T62" fmla="*/ 26 w 236"/>
                <a:gd name="T63" fmla="*/ 27 h 76"/>
                <a:gd name="T64" fmla="*/ 0 w 236"/>
                <a:gd name="T65" fmla="*/ 12 h 76"/>
                <a:gd name="T66" fmla="*/ 0 w 236"/>
                <a:gd name="T67" fmla="*/ 12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6"/>
                <a:gd name="T104" fmla="*/ 236 w 236"/>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6">
                  <a:moveTo>
                    <a:pt x="0" y="12"/>
                  </a:moveTo>
                  <a:lnTo>
                    <a:pt x="0" y="12"/>
                  </a:lnTo>
                  <a:lnTo>
                    <a:pt x="15" y="0"/>
                  </a:lnTo>
                  <a:lnTo>
                    <a:pt x="35" y="7"/>
                  </a:lnTo>
                  <a:lnTo>
                    <a:pt x="49" y="12"/>
                  </a:lnTo>
                  <a:lnTo>
                    <a:pt x="45" y="21"/>
                  </a:lnTo>
                  <a:lnTo>
                    <a:pt x="72" y="13"/>
                  </a:lnTo>
                  <a:lnTo>
                    <a:pt x="89" y="21"/>
                  </a:lnTo>
                  <a:lnTo>
                    <a:pt x="75" y="21"/>
                  </a:lnTo>
                  <a:lnTo>
                    <a:pt x="105" y="26"/>
                  </a:lnTo>
                  <a:lnTo>
                    <a:pt x="72" y="28"/>
                  </a:lnTo>
                  <a:lnTo>
                    <a:pt x="89" y="34"/>
                  </a:lnTo>
                  <a:lnTo>
                    <a:pt x="76" y="40"/>
                  </a:lnTo>
                  <a:lnTo>
                    <a:pt x="93" y="35"/>
                  </a:lnTo>
                  <a:lnTo>
                    <a:pt x="107" y="49"/>
                  </a:lnTo>
                  <a:lnTo>
                    <a:pt x="111" y="43"/>
                  </a:lnTo>
                  <a:lnTo>
                    <a:pt x="154" y="49"/>
                  </a:lnTo>
                  <a:lnTo>
                    <a:pt x="199" y="35"/>
                  </a:lnTo>
                  <a:lnTo>
                    <a:pt x="235" y="52"/>
                  </a:lnTo>
                  <a:lnTo>
                    <a:pt x="224" y="59"/>
                  </a:lnTo>
                  <a:lnTo>
                    <a:pt x="228" y="72"/>
                  </a:lnTo>
                  <a:lnTo>
                    <a:pt x="206" y="75"/>
                  </a:lnTo>
                  <a:lnTo>
                    <a:pt x="182" y="63"/>
                  </a:lnTo>
                  <a:lnTo>
                    <a:pt x="182" y="72"/>
                  </a:lnTo>
                  <a:lnTo>
                    <a:pt x="169" y="73"/>
                  </a:lnTo>
                  <a:lnTo>
                    <a:pt x="116" y="75"/>
                  </a:lnTo>
                  <a:lnTo>
                    <a:pt x="111" y="64"/>
                  </a:lnTo>
                  <a:lnTo>
                    <a:pt x="98" y="73"/>
                  </a:lnTo>
                  <a:lnTo>
                    <a:pt x="82" y="64"/>
                  </a:lnTo>
                  <a:lnTo>
                    <a:pt x="71" y="71"/>
                  </a:lnTo>
                  <a:lnTo>
                    <a:pt x="51" y="22"/>
                  </a:lnTo>
                  <a:lnTo>
                    <a:pt x="26" y="27"/>
                  </a:lnTo>
                  <a:lnTo>
                    <a:pt x="0" y="1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7" name="Freeform 644">
              <a:extLst>
                <a:ext uri="{FF2B5EF4-FFF2-40B4-BE49-F238E27FC236}">
                  <a16:creationId xmlns:a16="http://schemas.microsoft.com/office/drawing/2014/main" id="{77116ADB-AD88-DAE9-0DFC-8A0E6684C7FA}"/>
                </a:ext>
              </a:extLst>
            </p:cNvPr>
            <p:cNvSpPr>
              <a:spLocks/>
            </p:cNvSpPr>
            <p:nvPr/>
          </p:nvSpPr>
          <p:spPr bwMode="auto">
            <a:xfrm>
              <a:off x="1767" y="1966"/>
              <a:ext cx="154" cy="100"/>
            </a:xfrm>
            <a:custGeom>
              <a:avLst/>
              <a:gdLst>
                <a:gd name="T0" fmla="*/ 0 w 154"/>
                <a:gd name="T1" fmla="*/ 31 h 100"/>
                <a:gd name="T2" fmla="*/ 0 w 154"/>
                <a:gd name="T3" fmla="*/ 31 h 100"/>
                <a:gd name="T4" fmla="*/ 37 w 154"/>
                <a:gd name="T5" fmla="*/ 26 h 100"/>
                <a:gd name="T6" fmla="*/ 17 w 154"/>
                <a:gd name="T7" fmla="*/ 12 h 100"/>
                <a:gd name="T8" fmla="*/ 50 w 154"/>
                <a:gd name="T9" fmla="*/ 6 h 100"/>
                <a:gd name="T10" fmla="*/ 24 w 154"/>
                <a:gd name="T11" fmla="*/ 0 h 100"/>
                <a:gd name="T12" fmla="*/ 65 w 154"/>
                <a:gd name="T13" fmla="*/ 8 h 100"/>
                <a:gd name="T14" fmla="*/ 77 w 154"/>
                <a:gd name="T15" fmla="*/ 26 h 100"/>
                <a:gd name="T16" fmla="*/ 98 w 154"/>
                <a:gd name="T17" fmla="*/ 27 h 100"/>
                <a:gd name="T18" fmla="*/ 106 w 154"/>
                <a:gd name="T19" fmla="*/ 40 h 100"/>
                <a:gd name="T20" fmla="*/ 108 w 154"/>
                <a:gd name="T21" fmla="*/ 31 h 100"/>
                <a:gd name="T22" fmla="*/ 118 w 154"/>
                <a:gd name="T23" fmla="*/ 31 h 100"/>
                <a:gd name="T24" fmla="*/ 114 w 154"/>
                <a:gd name="T25" fmla="*/ 40 h 100"/>
                <a:gd name="T26" fmla="*/ 126 w 154"/>
                <a:gd name="T27" fmla="*/ 46 h 100"/>
                <a:gd name="T28" fmla="*/ 118 w 154"/>
                <a:gd name="T29" fmla="*/ 55 h 100"/>
                <a:gd name="T30" fmla="*/ 142 w 154"/>
                <a:gd name="T31" fmla="*/ 54 h 100"/>
                <a:gd name="T32" fmla="*/ 153 w 154"/>
                <a:gd name="T33" fmla="*/ 67 h 100"/>
                <a:gd name="T34" fmla="*/ 124 w 154"/>
                <a:gd name="T35" fmla="*/ 71 h 100"/>
                <a:gd name="T36" fmla="*/ 116 w 154"/>
                <a:gd name="T37" fmla="*/ 83 h 100"/>
                <a:gd name="T38" fmla="*/ 110 w 154"/>
                <a:gd name="T39" fmla="*/ 71 h 100"/>
                <a:gd name="T40" fmla="*/ 102 w 154"/>
                <a:gd name="T41" fmla="*/ 99 h 100"/>
                <a:gd name="T42" fmla="*/ 84 w 154"/>
                <a:gd name="T43" fmla="*/ 84 h 100"/>
                <a:gd name="T44" fmla="*/ 93 w 154"/>
                <a:gd name="T45" fmla="*/ 99 h 100"/>
                <a:gd name="T46" fmla="*/ 57 w 154"/>
                <a:gd name="T47" fmla="*/ 97 h 100"/>
                <a:gd name="T48" fmla="*/ 46 w 154"/>
                <a:gd name="T49" fmla="*/ 89 h 100"/>
                <a:gd name="T50" fmla="*/ 63 w 154"/>
                <a:gd name="T51" fmla="*/ 88 h 100"/>
                <a:gd name="T52" fmla="*/ 45 w 154"/>
                <a:gd name="T53" fmla="*/ 85 h 100"/>
                <a:gd name="T54" fmla="*/ 40 w 154"/>
                <a:gd name="T55" fmla="*/ 81 h 100"/>
                <a:gd name="T56" fmla="*/ 50 w 154"/>
                <a:gd name="T57" fmla="*/ 80 h 100"/>
                <a:gd name="T58" fmla="*/ 34 w 154"/>
                <a:gd name="T59" fmla="*/ 74 h 100"/>
                <a:gd name="T60" fmla="*/ 83 w 154"/>
                <a:gd name="T61" fmla="*/ 65 h 100"/>
                <a:gd name="T62" fmla="*/ 24 w 154"/>
                <a:gd name="T63" fmla="*/ 67 h 100"/>
                <a:gd name="T64" fmla="*/ 13 w 154"/>
                <a:gd name="T65" fmla="*/ 57 h 100"/>
                <a:gd name="T66" fmla="*/ 34 w 154"/>
                <a:gd name="T67" fmla="*/ 53 h 100"/>
                <a:gd name="T68" fmla="*/ 2 w 154"/>
                <a:gd name="T69" fmla="*/ 46 h 100"/>
                <a:gd name="T70" fmla="*/ 9 w 154"/>
                <a:gd name="T71" fmla="*/ 45 h 100"/>
                <a:gd name="T72" fmla="*/ 0 w 154"/>
                <a:gd name="T73" fmla="*/ 38 h 100"/>
                <a:gd name="T74" fmla="*/ 37 w 154"/>
                <a:gd name="T75" fmla="*/ 38 h 100"/>
                <a:gd name="T76" fmla="*/ 0 w 154"/>
                <a:gd name="T77" fmla="*/ 31 h 100"/>
                <a:gd name="T78" fmla="*/ 0 w 154"/>
                <a:gd name="T79" fmla="*/ 31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00"/>
                <a:gd name="T122" fmla="*/ 154 w 154"/>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00">
                  <a:moveTo>
                    <a:pt x="0" y="31"/>
                  </a:moveTo>
                  <a:lnTo>
                    <a:pt x="0" y="31"/>
                  </a:lnTo>
                  <a:lnTo>
                    <a:pt x="37" y="26"/>
                  </a:lnTo>
                  <a:lnTo>
                    <a:pt x="17" y="12"/>
                  </a:lnTo>
                  <a:lnTo>
                    <a:pt x="50" y="6"/>
                  </a:lnTo>
                  <a:lnTo>
                    <a:pt x="24" y="0"/>
                  </a:lnTo>
                  <a:lnTo>
                    <a:pt x="65" y="8"/>
                  </a:lnTo>
                  <a:lnTo>
                    <a:pt x="77" y="26"/>
                  </a:lnTo>
                  <a:lnTo>
                    <a:pt x="98" y="27"/>
                  </a:lnTo>
                  <a:lnTo>
                    <a:pt x="106" y="40"/>
                  </a:lnTo>
                  <a:lnTo>
                    <a:pt x="108" y="31"/>
                  </a:lnTo>
                  <a:lnTo>
                    <a:pt x="118" y="31"/>
                  </a:lnTo>
                  <a:lnTo>
                    <a:pt x="114" y="40"/>
                  </a:lnTo>
                  <a:lnTo>
                    <a:pt x="126" y="46"/>
                  </a:lnTo>
                  <a:lnTo>
                    <a:pt x="118" y="55"/>
                  </a:lnTo>
                  <a:lnTo>
                    <a:pt x="142" y="54"/>
                  </a:lnTo>
                  <a:lnTo>
                    <a:pt x="153" y="67"/>
                  </a:lnTo>
                  <a:lnTo>
                    <a:pt x="124" y="71"/>
                  </a:lnTo>
                  <a:lnTo>
                    <a:pt x="116" y="83"/>
                  </a:lnTo>
                  <a:lnTo>
                    <a:pt x="110" y="71"/>
                  </a:lnTo>
                  <a:lnTo>
                    <a:pt x="102" y="99"/>
                  </a:lnTo>
                  <a:lnTo>
                    <a:pt x="84" y="84"/>
                  </a:lnTo>
                  <a:lnTo>
                    <a:pt x="93" y="99"/>
                  </a:lnTo>
                  <a:lnTo>
                    <a:pt x="57" y="97"/>
                  </a:lnTo>
                  <a:lnTo>
                    <a:pt x="46" y="89"/>
                  </a:lnTo>
                  <a:lnTo>
                    <a:pt x="63" y="88"/>
                  </a:lnTo>
                  <a:lnTo>
                    <a:pt x="45" y="85"/>
                  </a:lnTo>
                  <a:lnTo>
                    <a:pt x="40" y="81"/>
                  </a:lnTo>
                  <a:lnTo>
                    <a:pt x="50" y="80"/>
                  </a:lnTo>
                  <a:lnTo>
                    <a:pt x="34" y="74"/>
                  </a:lnTo>
                  <a:lnTo>
                    <a:pt x="83" y="65"/>
                  </a:lnTo>
                  <a:lnTo>
                    <a:pt x="24" y="67"/>
                  </a:lnTo>
                  <a:lnTo>
                    <a:pt x="13" y="57"/>
                  </a:lnTo>
                  <a:lnTo>
                    <a:pt x="34" y="53"/>
                  </a:lnTo>
                  <a:lnTo>
                    <a:pt x="2" y="46"/>
                  </a:lnTo>
                  <a:lnTo>
                    <a:pt x="9" y="45"/>
                  </a:lnTo>
                  <a:lnTo>
                    <a:pt x="0" y="38"/>
                  </a:lnTo>
                  <a:lnTo>
                    <a:pt x="37" y="38"/>
                  </a:lnTo>
                  <a:lnTo>
                    <a:pt x="0" y="31"/>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8" name="Freeform 645">
              <a:extLst>
                <a:ext uri="{FF2B5EF4-FFF2-40B4-BE49-F238E27FC236}">
                  <a16:creationId xmlns:a16="http://schemas.microsoft.com/office/drawing/2014/main" id="{45F94FA2-0E47-1E6B-714F-524317E4E78D}"/>
                </a:ext>
              </a:extLst>
            </p:cNvPr>
            <p:cNvSpPr>
              <a:spLocks/>
            </p:cNvSpPr>
            <p:nvPr/>
          </p:nvSpPr>
          <p:spPr bwMode="auto">
            <a:xfrm>
              <a:off x="1767" y="2137"/>
              <a:ext cx="38" cy="26"/>
            </a:xfrm>
            <a:custGeom>
              <a:avLst/>
              <a:gdLst>
                <a:gd name="T0" fmla="*/ 0 w 38"/>
                <a:gd name="T1" fmla="*/ 17 h 26"/>
                <a:gd name="T2" fmla="*/ 0 w 38"/>
                <a:gd name="T3" fmla="*/ 17 h 26"/>
                <a:gd name="T4" fmla="*/ 6 w 38"/>
                <a:gd name="T5" fmla="*/ 0 h 26"/>
                <a:gd name="T6" fmla="*/ 30 w 38"/>
                <a:gd name="T7" fmla="*/ 5 h 26"/>
                <a:gd name="T8" fmla="*/ 37 w 38"/>
                <a:gd name="T9" fmla="*/ 25 h 26"/>
                <a:gd name="T10" fmla="*/ 0 w 38"/>
                <a:gd name="T11" fmla="*/ 17 h 26"/>
                <a:gd name="T12" fmla="*/ 0 w 38"/>
                <a:gd name="T13" fmla="*/ 17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0" y="17"/>
                  </a:moveTo>
                  <a:lnTo>
                    <a:pt x="0" y="17"/>
                  </a:lnTo>
                  <a:lnTo>
                    <a:pt x="6" y="0"/>
                  </a:lnTo>
                  <a:lnTo>
                    <a:pt x="30" y="5"/>
                  </a:lnTo>
                  <a:lnTo>
                    <a:pt x="37" y="25"/>
                  </a:lnTo>
                  <a:lnTo>
                    <a:pt x="0" y="17"/>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9" name="Freeform 646">
              <a:extLst>
                <a:ext uri="{FF2B5EF4-FFF2-40B4-BE49-F238E27FC236}">
                  <a16:creationId xmlns:a16="http://schemas.microsoft.com/office/drawing/2014/main" id="{DEB9E08E-ABCE-4D07-6D62-1792389598D8}"/>
                </a:ext>
              </a:extLst>
            </p:cNvPr>
            <p:cNvSpPr>
              <a:spLocks/>
            </p:cNvSpPr>
            <p:nvPr/>
          </p:nvSpPr>
          <p:spPr bwMode="auto">
            <a:xfrm>
              <a:off x="1767" y="2075"/>
              <a:ext cx="43" cy="10"/>
            </a:xfrm>
            <a:custGeom>
              <a:avLst/>
              <a:gdLst>
                <a:gd name="T0" fmla="*/ 0 w 43"/>
                <a:gd name="T1" fmla="*/ 4 h 10"/>
                <a:gd name="T2" fmla="*/ 0 w 43"/>
                <a:gd name="T3" fmla="*/ 4 h 10"/>
                <a:gd name="T4" fmla="*/ 10 w 43"/>
                <a:gd name="T5" fmla="*/ 9 h 10"/>
                <a:gd name="T6" fmla="*/ 42 w 43"/>
                <a:gd name="T7" fmla="*/ 4 h 10"/>
                <a:gd name="T8" fmla="*/ 11 w 43"/>
                <a:gd name="T9" fmla="*/ 0 h 10"/>
                <a:gd name="T10" fmla="*/ 0 w 43"/>
                <a:gd name="T11" fmla="*/ 4 h 10"/>
                <a:gd name="T12" fmla="*/ 0 w 43"/>
                <a:gd name="T13" fmla="*/ 4 h 10"/>
                <a:gd name="T14" fmla="*/ 0 60000 65536"/>
                <a:gd name="T15" fmla="*/ 0 60000 65536"/>
                <a:gd name="T16" fmla="*/ 0 60000 65536"/>
                <a:gd name="T17" fmla="*/ 0 60000 65536"/>
                <a:gd name="T18" fmla="*/ 0 60000 65536"/>
                <a:gd name="T19" fmla="*/ 0 60000 65536"/>
                <a:gd name="T20" fmla="*/ 0 60000 65536"/>
                <a:gd name="T21" fmla="*/ 0 w 43"/>
                <a:gd name="T22" fmla="*/ 0 h 10"/>
                <a:gd name="T23" fmla="*/ 43 w 4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0">
                  <a:moveTo>
                    <a:pt x="0" y="4"/>
                  </a:moveTo>
                  <a:lnTo>
                    <a:pt x="0" y="4"/>
                  </a:lnTo>
                  <a:lnTo>
                    <a:pt x="10" y="9"/>
                  </a:lnTo>
                  <a:lnTo>
                    <a:pt x="42" y="4"/>
                  </a:lnTo>
                  <a:lnTo>
                    <a:pt x="11" y="0"/>
                  </a:lnTo>
                  <a:lnTo>
                    <a:pt x="0" y="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0" name="Freeform 647">
              <a:extLst>
                <a:ext uri="{FF2B5EF4-FFF2-40B4-BE49-F238E27FC236}">
                  <a16:creationId xmlns:a16="http://schemas.microsoft.com/office/drawing/2014/main" id="{0D26E982-8C93-FA43-B5CF-6A51A53E2458}"/>
                </a:ext>
              </a:extLst>
            </p:cNvPr>
            <p:cNvSpPr>
              <a:spLocks/>
            </p:cNvSpPr>
            <p:nvPr/>
          </p:nvSpPr>
          <p:spPr bwMode="auto">
            <a:xfrm>
              <a:off x="1774" y="2179"/>
              <a:ext cx="75" cy="53"/>
            </a:xfrm>
            <a:custGeom>
              <a:avLst/>
              <a:gdLst>
                <a:gd name="T0" fmla="*/ 0 w 75"/>
                <a:gd name="T1" fmla="*/ 9 h 53"/>
                <a:gd name="T2" fmla="*/ 0 w 75"/>
                <a:gd name="T3" fmla="*/ 9 h 53"/>
                <a:gd name="T4" fmla="*/ 2 w 75"/>
                <a:gd name="T5" fmla="*/ 33 h 53"/>
                <a:gd name="T6" fmla="*/ 10 w 75"/>
                <a:gd name="T7" fmla="*/ 38 h 53"/>
                <a:gd name="T8" fmla="*/ 7 w 75"/>
                <a:gd name="T9" fmla="*/ 52 h 53"/>
                <a:gd name="T10" fmla="*/ 18 w 75"/>
                <a:gd name="T11" fmla="*/ 52 h 53"/>
                <a:gd name="T12" fmla="*/ 30 w 75"/>
                <a:gd name="T13" fmla="*/ 41 h 53"/>
                <a:gd name="T14" fmla="*/ 18 w 75"/>
                <a:gd name="T15" fmla="*/ 33 h 53"/>
                <a:gd name="T16" fmla="*/ 48 w 75"/>
                <a:gd name="T17" fmla="*/ 33 h 53"/>
                <a:gd name="T18" fmla="*/ 74 w 75"/>
                <a:gd name="T19" fmla="*/ 4 h 53"/>
                <a:gd name="T20" fmla="*/ 6 w 75"/>
                <a:gd name="T21" fmla="*/ 0 h 53"/>
                <a:gd name="T22" fmla="*/ 15 w 75"/>
                <a:gd name="T23" fmla="*/ 10 h 53"/>
                <a:gd name="T24" fmla="*/ 0 w 75"/>
                <a:gd name="T25" fmla="*/ 9 h 53"/>
                <a:gd name="T26" fmla="*/ 0 w 75"/>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3"/>
                <a:gd name="T44" fmla="*/ 75 w 75"/>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3">
                  <a:moveTo>
                    <a:pt x="0" y="9"/>
                  </a:moveTo>
                  <a:lnTo>
                    <a:pt x="0" y="9"/>
                  </a:lnTo>
                  <a:lnTo>
                    <a:pt x="2" y="33"/>
                  </a:lnTo>
                  <a:lnTo>
                    <a:pt x="10" y="38"/>
                  </a:lnTo>
                  <a:lnTo>
                    <a:pt x="7" y="52"/>
                  </a:lnTo>
                  <a:lnTo>
                    <a:pt x="18" y="52"/>
                  </a:lnTo>
                  <a:lnTo>
                    <a:pt x="30" y="41"/>
                  </a:lnTo>
                  <a:lnTo>
                    <a:pt x="18" y="33"/>
                  </a:lnTo>
                  <a:lnTo>
                    <a:pt x="48" y="33"/>
                  </a:lnTo>
                  <a:lnTo>
                    <a:pt x="74" y="4"/>
                  </a:lnTo>
                  <a:lnTo>
                    <a:pt x="6" y="0"/>
                  </a:lnTo>
                  <a:lnTo>
                    <a:pt x="15" y="10"/>
                  </a:lnTo>
                  <a:lnTo>
                    <a:pt x="0" y="9"/>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1" name="Freeform 59">
              <a:extLst>
                <a:ext uri="{FF2B5EF4-FFF2-40B4-BE49-F238E27FC236}">
                  <a16:creationId xmlns:a16="http://schemas.microsoft.com/office/drawing/2014/main" id="{094868C4-CE2A-9414-ECCF-860A1CC4D315}"/>
                </a:ext>
              </a:extLst>
            </p:cNvPr>
            <p:cNvSpPr>
              <a:spLocks/>
            </p:cNvSpPr>
            <p:nvPr/>
          </p:nvSpPr>
          <p:spPr bwMode="auto">
            <a:xfrm>
              <a:off x="1824" y="1908"/>
              <a:ext cx="421" cy="214"/>
            </a:xfrm>
            <a:custGeom>
              <a:avLst/>
              <a:gdLst>
                <a:gd name="T0" fmla="*/ 37 w 421"/>
                <a:gd name="T1" fmla="*/ 50 h 214"/>
                <a:gd name="T2" fmla="*/ 31 w 421"/>
                <a:gd name="T3" fmla="*/ 58 h 214"/>
                <a:gd name="T4" fmla="*/ 36 w 421"/>
                <a:gd name="T5" fmla="*/ 68 h 214"/>
                <a:gd name="T6" fmla="*/ 66 w 421"/>
                <a:gd name="T7" fmla="*/ 83 h 214"/>
                <a:gd name="T8" fmla="*/ 89 w 421"/>
                <a:gd name="T9" fmla="*/ 71 h 214"/>
                <a:gd name="T10" fmla="*/ 135 w 421"/>
                <a:gd name="T11" fmla="*/ 72 h 214"/>
                <a:gd name="T12" fmla="*/ 166 w 421"/>
                <a:gd name="T13" fmla="*/ 75 h 214"/>
                <a:gd name="T14" fmla="*/ 172 w 421"/>
                <a:gd name="T15" fmla="*/ 74 h 214"/>
                <a:gd name="T16" fmla="*/ 142 w 421"/>
                <a:gd name="T17" fmla="*/ 111 h 214"/>
                <a:gd name="T18" fmla="*/ 111 w 421"/>
                <a:gd name="T19" fmla="*/ 93 h 214"/>
                <a:gd name="T20" fmla="*/ 90 w 421"/>
                <a:gd name="T21" fmla="*/ 103 h 214"/>
                <a:gd name="T22" fmla="*/ 100 w 421"/>
                <a:gd name="T23" fmla="*/ 131 h 214"/>
                <a:gd name="T24" fmla="*/ 132 w 421"/>
                <a:gd name="T25" fmla="*/ 145 h 214"/>
                <a:gd name="T26" fmla="*/ 62 w 421"/>
                <a:gd name="T27" fmla="*/ 157 h 214"/>
                <a:gd name="T28" fmla="*/ 88 w 421"/>
                <a:gd name="T29" fmla="*/ 158 h 214"/>
                <a:gd name="T30" fmla="*/ 109 w 421"/>
                <a:gd name="T31" fmla="*/ 157 h 214"/>
                <a:gd name="T32" fmla="*/ 88 w 421"/>
                <a:gd name="T33" fmla="*/ 167 h 214"/>
                <a:gd name="T34" fmla="*/ 132 w 421"/>
                <a:gd name="T35" fmla="*/ 159 h 214"/>
                <a:gd name="T36" fmla="*/ 51 w 421"/>
                <a:gd name="T37" fmla="*/ 168 h 214"/>
                <a:gd name="T38" fmla="*/ 39 w 421"/>
                <a:gd name="T39" fmla="*/ 207 h 214"/>
                <a:gd name="T40" fmla="*/ 72 w 421"/>
                <a:gd name="T41" fmla="*/ 202 h 214"/>
                <a:gd name="T42" fmla="*/ 93 w 421"/>
                <a:gd name="T43" fmla="*/ 203 h 214"/>
                <a:gd name="T44" fmla="*/ 126 w 421"/>
                <a:gd name="T45" fmla="*/ 207 h 214"/>
                <a:gd name="T46" fmla="*/ 149 w 421"/>
                <a:gd name="T47" fmla="*/ 205 h 214"/>
                <a:gd name="T48" fmla="*/ 191 w 421"/>
                <a:gd name="T49" fmla="*/ 193 h 214"/>
                <a:gd name="T50" fmla="*/ 135 w 421"/>
                <a:gd name="T51" fmla="*/ 184 h 214"/>
                <a:gd name="T52" fmla="*/ 188 w 421"/>
                <a:gd name="T53" fmla="*/ 162 h 214"/>
                <a:gd name="T54" fmla="*/ 204 w 421"/>
                <a:gd name="T55" fmla="*/ 155 h 214"/>
                <a:gd name="T56" fmla="*/ 235 w 421"/>
                <a:gd name="T57" fmla="*/ 142 h 214"/>
                <a:gd name="T58" fmla="*/ 217 w 421"/>
                <a:gd name="T59" fmla="*/ 129 h 214"/>
                <a:gd name="T60" fmla="*/ 237 w 421"/>
                <a:gd name="T61" fmla="*/ 125 h 214"/>
                <a:gd name="T62" fmla="*/ 235 w 421"/>
                <a:gd name="T63" fmla="*/ 108 h 214"/>
                <a:gd name="T64" fmla="*/ 268 w 421"/>
                <a:gd name="T65" fmla="*/ 98 h 214"/>
                <a:gd name="T66" fmla="*/ 305 w 421"/>
                <a:gd name="T67" fmla="*/ 90 h 214"/>
                <a:gd name="T68" fmla="*/ 341 w 421"/>
                <a:gd name="T69" fmla="*/ 53 h 214"/>
                <a:gd name="T70" fmla="*/ 357 w 421"/>
                <a:gd name="T71" fmla="*/ 50 h 214"/>
                <a:gd name="T72" fmla="*/ 393 w 421"/>
                <a:gd name="T73" fmla="*/ 23 h 214"/>
                <a:gd name="T74" fmla="*/ 345 w 421"/>
                <a:gd name="T75" fmla="*/ 6 h 214"/>
                <a:gd name="T76" fmla="*/ 249 w 421"/>
                <a:gd name="T77" fmla="*/ 11 h 214"/>
                <a:gd name="T78" fmla="*/ 219 w 421"/>
                <a:gd name="T79" fmla="*/ 19 h 214"/>
                <a:gd name="T80" fmla="*/ 154 w 421"/>
                <a:gd name="T81" fmla="*/ 7 h 214"/>
                <a:gd name="T82" fmla="*/ 147 w 421"/>
                <a:gd name="T83" fmla="*/ 21 h 214"/>
                <a:gd name="T84" fmla="*/ 117 w 421"/>
                <a:gd name="T85" fmla="*/ 23 h 214"/>
                <a:gd name="T86" fmla="*/ 65 w 421"/>
                <a:gd name="T87" fmla="*/ 33 h 214"/>
                <a:gd name="T88" fmla="*/ 0 w 421"/>
                <a:gd name="T89" fmla="*/ 50 h 2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1"/>
                <a:gd name="T136" fmla="*/ 0 h 214"/>
                <a:gd name="T137" fmla="*/ 421 w 421"/>
                <a:gd name="T138" fmla="*/ 214 h 2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1" h="214">
                  <a:moveTo>
                    <a:pt x="0" y="50"/>
                  </a:moveTo>
                  <a:lnTo>
                    <a:pt x="0" y="50"/>
                  </a:lnTo>
                  <a:lnTo>
                    <a:pt x="37" y="50"/>
                  </a:lnTo>
                  <a:lnTo>
                    <a:pt x="24" y="58"/>
                  </a:lnTo>
                  <a:lnTo>
                    <a:pt x="76" y="53"/>
                  </a:lnTo>
                  <a:lnTo>
                    <a:pt x="31" y="58"/>
                  </a:lnTo>
                  <a:lnTo>
                    <a:pt x="45" y="62"/>
                  </a:lnTo>
                  <a:lnTo>
                    <a:pt x="30" y="63"/>
                  </a:lnTo>
                  <a:lnTo>
                    <a:pt x="36" y="68"/>
                  </a:lnTo>
                  <a:lnTo>
                    <a:pt x="103" y="60"/>
                  </a:lnTo>
                  <a:lnTo>
                    <a:pt x="37" y="73"/>
                  </a:lnTo>
                  <a:lnTo>
                    <a:pt x="66" y="83"/>
                  </a:lnTo>
                  <a:lnTo>
                    <a:pt x="92" y="68"/>
                  </a:lnTo>
                  <a:lnTo>
                    <a:pt x="135" y="66"/>
                  </a:lnTo>
                  <a:lnTo>
                    <a:pt x="89" y="71"/>
                  </a:lnTo>
                  <a:lnTo>
                    <a:pt x="78" y="83"/>
                  </a:lnTo>
                  <a:lnTo>
                    <a:pt x="106" y="85"/>
                  </a:lnTo>
                  <a:lnTo>
                    <a:pt x="135" y="72"/>
                  </a:lnTo>
                  <a:lnTo>
                    <a:pt x="115" y="84"/>
                  </a:lnTo>
                  <a:lnTo>
                    <a:pt x="135" y="84"/>
                  </a:lnTo>
                  <a:lnTo>
                    <a:pt x="166" y="75"/>
                  </a:lnTo>
                  <a:lnTo>
                    <a:pt x="162" y="63"/>
                  </a:lnTo>
                  <a:lnTo>
                    <a:pt x="197" y="54"/>
                  </a:lnTo>
                  <a:lnTo>
                    <a:pt x="172" y="74"/>
                  </a:lnTo>
                  <a:lnTo>
                    <a:pt x="225" y="70"/>
                  </a:lnTo>
                  <a:lnTo>
                    <a:pt x="117" y="90"/>
                  </a:lnTo>
                  <a:lnTo>
                    <a:pt x="142" y="111"/>
                  </a:lnTo>
                  <a:lnTo>
                    <a:pt x="163" y="111"/>
                  </a:lnTo>
                  <a:lnTo>
                    <a:pt x="152" y="115"/>
                  </a:lnTo>
                  <a:lnTo>
                    <a:pt x="111" y="93"/>
                  </a:lnTo>
                  <a:lnTo>
                    <a:pt x="75" y="90"/>
                  </a:lnTo>
                  <a:lnTo>
                    <a:pt x="74" y="99"/>
                  </a:lnTo>
                  <a:lnTo>
                    <a:pt x="90" y="103"/>
                  </a:lnTo>
                  <a:lnTo>
                    <a:pt x="75" y="107"/>
                  </a:lnTo>
                  <a:lnTo>
                    <a:pt x="117" y="130"/>
                  </a:lnTo>
                  <a:lnTo>
                    <a:pt x="100" y="131"/>
                  </a:lnTo>
                  <a:lnTo>
                    <a:pt x="143" y="132"/>
                  </a:lnTo>
                  <a:lnTo>
                    <a:pt x="119" y="138"/>
                  </a:lnTo>
                  <a:lnTo>
                    <a:pt x="132" y="145"/>
                  </a:lnTo>
                  <a:lnTo>
                    <a:pt x="93" y="133"/>
                  </a:lnTo>
                  <a:lnTo>
                    <a:pt x="71" y="138"/>
                  </a:lnTo>
                  <a:lnTo>
                    <a:pt x="62" y="157"/>
                  </a:lnTo>
                  <a:lnTo>
                    <a:pt x="84" y="151"/>
                  </a:lnTo>
                  <a:lnTo>
                    <a:pt x="80" y="158"/>
                  </a:lnTo>
                  <a:lnTo>
                    <a:pt x="88" y="158"/>
                  </a:lnTo>
                  <a:lnTo>
                    <a:pt x="101" y="143"/>
                  </a:lnTo>
                  <a:lnTo>
                    <a:pt x="97" y="155"/>
                  </a:lnTo>
                  <a:lnTo>
                    <a:pt x="109" y="157"/>
                  </a:lnTo>
                  <a:lnTo>
                    <a:pt x="85" y="162"/>
                  </a:lnTo>
                  <a:lnTo>
                    <a:pt x="100" y="163"/>
                  </a:lnTo>
                  <a:lnTo>
                    <a:pt x="88" y="167"/>
                  </a:lnTo>
                  <a:lnTo>
                    <a:pt x="98" y="175"/>
                  </a:lnTo>
                  <a:lnTo>
                    <a:pt x="115" y="175"/>
                  </a:lnTo>
                  <a:lnTo>
                    <a:pt x="132" y="159"/>
                  </a:lnTo>
                  <a:lnTo>
                    <a:pt x="103" y="181"/>
                  </a:lnTo>
                  <a:lnTo>
                    <a:pt x="75" y="165"/>
                  </a:lnTo>
                  <a:lnTo>
                    <a:pt x="51" y="168"/>
                  </a:lnTo>
                  <a:lnTo>
                    <a:pt x="71" y="185"/>
                  </a:lnTo>
                  <a:lnTo>
                    <a:pt x="36" y="194"/>
                  </a:lnTo>
                  <a:lnTo>
                    <a:pt x="39" y="207"/>
                  </a:lnTo>
                  <a:lnTo>
                    <a:pt x="46" y="195"/>
                  </a:lnTo>
                  <a:lnTo>
                    <a:pt x="47" y="207"/>
                  </a:lnTo>
                  <a:lnTo>
                    <a:pt x="72" y="202"/>
                  </a:lnTo>
                  <a:lnTo>
                    <a:pt x="89" y="212"/>
                  </a:lnTo>
                  <a:lnTo>
                    <a:pt x="102" y="211"/>
                  </a:lnTo>
                  <a:lnTo>
                    <a:pt x="93" y="203"/>
                  </a:lnTo>
                  <a:lnTo>
                    <a:pt x="117" y="206"/>
                  </a:lnTo>
                  <a:lnTo>
                    <a:pt x="115" y="198"/>
                  </a:lnTo>
                  <a:lnTo>
                    <a:pt x="126" y="207"/>
                  </a:lnTo>
                  <a:lnTo>
                    <a:pt x="133" y="205"/>
                  </a:lnTo>
                  <a:lnTo>
                    <a:pt x="129" y="199"/>
                  </a:lnTo>
                  <a:lnTo>
                    <a:pt x="149" y="205"/>
                  </a:lnTo>
                  <a:lnTo>
                    <a:pt x="149" y="213"/>
                  </a:lnTo>
                  <a:lnTo>
                    <a:pt x="185" y="205"/>
                  </a:lnTo>
                  <a:lnTo>
                    <a:pt x="191" y="193"/>
                  </a:lnTo>
                  <a:lnTo>
                    <a:pt x="175" y="195"/>
                  </a:lnTo>
                  <a:lnTo>
                    <a:pt x="175" y="184"/>
                  </a:lnTo>
                  <a:lnTo>
                    <a:pt x="135" y="184"/>
                  </a:lnTo>
                  <a:lnTo>
                    <a:pt x="188" y="181"/>
                  </a:lnTo>
                  <a:lnTo>
                    <a:pt x="196" y="172"/>
                  </a:lnTo>
                  <a:lnTo>
                    <a:pt x="188" y="162"/>
                  </a:lnTo>
                  <a:lnTo>
                    <a:pt x="218" y="162"/>
                  </a:lnTo>
                  <a:lnTo>
                    <a:pt x="225" y="158"/>
                  </a:lnTo>
                  <a:lnTo>
                    <a:pt x="204" y="155"/>
                  </a:lnTo>
                  <a:lnTo>
                    <a:pt x="231" y="154"/>
                  </a:lnTo>
                  <a:lnTo>
                    <a:pt x="213" y="147"/>
                  </a:lnTo>
                  <a:lnTo>
                    <a:pt x="235" y="142"/>
                  </a:lnTo>
                  <a:lnTo>
                    <a:pt x="234" y="136"/>
                  </a:lnTo>
                  <a:lnTo>
                    <a:pt x="194" y="133"/>
                  </a:lnTo>
                  <a:lnTo>
                    <a:pt x="217" y="129"/>
                  </a:lnTo>
                  <a:lnTo>
                    <a:pt x="193" y="127"/>
                  </a:lnTo>
                  <a:lnTo>
                    <a:pt x="235" y="131"/>
                  </a:lnTo>
                  <a:lnTo>
                    <a:pt x="237" y="125"/>
                  </a:lnTo>
                  <a:lnTo>
                    <a:pt x="193" y="123"/>
                  </a:lnTo>
                  <a:lnTo>
                    <a:pt x="250" y="115"/>
                  </a:lnTo>
                  <a:lnTo>
                    <a:pt x="235" y="108"/>
                  </a:lnTo>
                  <a:lnTo>
                    <a:pt x="276" y="111"/>
                  </a:lnTo>
                  <a:lnTo>
                    <a:pt x="289" y="99"/>
                  </a:lnTo>
                  <a:lnTo>
                    <a:pt x="268" y="98"/>
                  </a:lnTo>
                  <a:lnTo>
                    <a:pt x="295" y="96"/>
                  </a:lnTo>
                  <a:lnTo>
                    <a:pt x="292" y="88"/>
                  </a:lnTo>
                  <a:lnTo>
                    <a:pt x="305" y="90"/>
                  </a:lnTo>
                  <a:lnTo>
                    <a:pt x="375" y="55"/>
                  </a:lnTo>
                  <a:lnTo>
                    <a:pt x="297" y="67"/>
                  </a:lnTo>
                  <a:lnTo>
                    <a:pt x="341" y="53"/>
                  </a:lnTo>
                  <a:lnTo>
                    <a:pt x="314" y="54"/>
                  </a:lnTo>
                  <a:lnTo>
                    <a:pt x="308" y="47"/>
                  </a:lnTo>
                  <a:lnTo>
                    <a:pt x="357" y="50"/>
                  </a:lnTo>
                  <a:lnTo>
                    <a:pt x="420" y="32"/>
                  </a:lnTo>
                  <a:lnTo>
                    <a:pt x="419" y="23"/>
                  </a:lnTo>
                  <a:lnTo>
                    <a:pt x="393" y="23"/>
                  </a:lnTo>
                  <a:lnTo>
                    <a:pt x="386" y="9"/>
                  </a:lnTo>
                  <a:lnTo>
                    <a:pt x="314" y="16"/>
                  </a:lnTo>
                  <a:lnTo>
                    <a:pt x="345" y="6"/>
                  </a:lnTo>
                  <a:lnTo>
                    <a:pt x="250" y="0"/>
                  </a:lnTo>
                  <a:lnTo>
                    <a:pt x="242" y="7"/>
                  </a:lnTo>
                  <a:lnTo>
                    <a:pt x="249" y="11"/>
                  </a:lnTo>
                  <a:lnTo>
                    <a:pt x="231" y="4"/>
                  </a:lnTo>
                  <a:lnTo>
                    <a:pt x="189" y="4"/>
                  </a:lnTo>
                  <a:lnTo>
                    <a:pt x="219" y="19"/>
                  </a:lnTo>
                  <a:lnTo>
                    <a:pt x="208" y="23"/>
                  </a:lnTo>
                  <a:lnTo>
                    <a:pt x="193" y="8"/>
                  </a:lnTo>
                  <a:lnTo>
                    <a:pt x="154" y="7"/>
                  </a:lnTo>
                  <a:lnTo>
                    <a:pt x="162" y="13"/>
                  </a:lnTo>
                  <a:lnTo>
                    <a:pt x="132" y="11"/>
                  </a:lnTo>
                  <a:lnTo>
                    <a:pt x="147" y="21"/>
                  </a:lnTo>
                  <a:lnTo>
                    <a:pt x="124" y="15"/>
                  </a:lnTo>
                  <a:lnTo>
                    <a:pt x="131" y="21"/>
                  </a:lnTo>
                  <a:lnTo>
                    <a:pt x="117" y="23"/>
                  </a:lnTo>
                  <a:lnTo>
                    <a:pt x="147" y="37"/>
                  </a:lnTo>
                  <a:lnTo>
                    <a:pt x="81" y="22"/>
                  </a:lnTo>
                  <a:lnTo>
                    <a:pt x="65" y="33"/>
                  </a:lnTo>
                  <a:lnTo>
                    <a:pt x="91" y="38"/>
                  </a:lnTo>
                  <a:lnTo>
                    <a:pt x="47" y="34"/>
                  </a:lnTo>
                  <a:lnTo>
                    <a:pt x="0" y="5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2" name="Freeform 649">
              <a:extLst>
                <a:ext uri="{FF2B5EF4-FFF2-40B4-BE49-F238E27FC236}">
                  <a16:creationId xmlns:a16="http://schemas.microsoft.com/office/drawing/2014/main" id="{D87B3134-54C2-9FBE-B558-CF1C13359C4F}"/>
                </a:ext>
              </a:extLst>
            </p:cNvPr>
            <p:cNvSpPr>
              <a:spLocks/>
            </p:cNvSpPr>
            <p:nvPr/>
          </p:nvSpPr>
          <p:spPr bwMode="auto">
            <a:xfrm>
              <a:off x="1851" y="2184"/>
              <a:ext cx="392" cy="278"/>
            </a:xfrm>
            <a:custGeom>
              <a:avLst/>
              <a:gdLst>
                <a:gd name="T0" fmla="*/ 0 w 392"/>
                <a:gd name="T1" fmla="*/ 61 h 278"/>
                <a:gd name="T2" fmla="*/ 19 w 392"/>
                <a:gd name="T3" fmla="*/ 10 h 278"/>
                <a:gd name="T4" fmla="*/ 69 w 392"/>
                <a:gd name="T5" fmla="*/ 4 h 278"/>
                <a:gd name="T6" fmla="*/ 51 w 392"/>
                <a:gd name="T7" fmla="*/ 49 h 278"/>
                <a:gd name="T8" fmla="*/ 47 w 392"/>
                <a:gd name="T9" fmla="*/ 72 h 278"/>
                <a:gd name="T10" fmla="*/ 73 w 392"/>
                <a:gd name="T11" fmla="*/ 56 h 278"/>
                <a:gd name="T12" fmla="*/ 70 w 392"/>
                <a:gd name="T13" fmla="*/ 38 h 278"/>
                <a:gd name="T14" fmla="*/ 82 w 392"/>
                <a:gd name="T15" fmla="*/ 28 h 278"/>
                <a:gd name="T16" fmla="*/ 85 w 392"/>
                <a:gd name="T17" fmla="*/ 23 h 278"/>
                <a:gd name="T18" fmla="*/ 88 w 392"/>
                <a:gd name="T19" fmla="*/ 14 h 278"/>
                <a:gd name="T20" fmla="*/ 116 w 392"/>
                <a:gd name="T21" fmla="*/ 3 h 278"/>
                <a:gd name="T22" fmla="*/ 128 w 392"/>
                <a:gd name="T23" fmla="*/ 21 h 278"/>
                <a:gd name="T24" fmla="*/ 139 w 392"/>
                <a:gd name="T25" fmla="*/ 36 h 278"/>
                <a:gd name="T26" fmla="*/ 170 w 392"/>
                <a:gd name="T27" fmla="*/ 28 h 278"/>
                <a:gd name="T28" fmla="*/ 215 w 392"/>
                <a:gd name="T29" fmla="*/ 49 h 278"/>
                <a:gd name="T30" fmla="*/ 225 w 392"/>
                <a:gd name="T31" fmla="*/ 53 h 278"/>
                <a:gd name="T32" fmla="*/ 231 w 392"/>
                <a:gd name="T33" fmla="*/ 65 h 278"/>
                <a:gd name="T34" fmla="*/ 254 w 392"/>
                <a:gd name="T35" fmla="*/ 60 h 278"/>
                <a:gd name="T36" fmla="*/ 246 w 392"/>
                <a:gd name="T37" fmla="*/ 71 h 278"/>
                <a:gd name="T38" fmla="*/ 262 w 392"/>
                <a:gd name="T39" fmla="*/ 82 h 278"/>
                <a:gd name="T40" fmla="*/ 267 w 392"/>
                <a:gd name="T41" fmla="*/ 85 h 278"/>
                <a:gd name="T42" fmla="*/ 279 w 392"/>
                <a:gd name="T43" fmla="*/ 92 h 278"/>
                <a:gd name="T44" fmla="*/ 287 w 392"/>
                <a:gd name="T45" fmla="*/ 98 h 278"/>
                <a:gd name="T46" fmla="*/ 312 w 392"/>
                <a:gd name="T47" fmla="*/ 99 h 278"/>
                <a:gd name="T48" fmla="*/ 322 w 392"/>
                <a:gd name="T49" fmla="*/ 114 h 278"/>
                <a:gd name="T50" fmla="*/ 305 w 392"/>
                <a:gd name="T51" fmla="*/ 120 h 278"/>
                <a:gd name="T52" fmla="*/ 329 w 392"/>
                <a:gd name="T53" fmla="*/ 146 h 278"/>
                <a:gd name="T54" fmla="*/ 353 w 392"/>
                <a:gd name="T55" fmla="*/ 162 h 278"/>
                <a:gd name="T56" fmla="*/ 367 w 392"/>
                <a:gd name="T57" fmla="*/ 169 h 278"/>
                <a:gd name="T58" fmla="*/ 388 w 392"/>
                <a:gd name="T59" fmla="*/ 184 h 278"/>
                <a:gd name="T60" fmla="*/ 381 w 392"/>
                <a:gd name="T61" fmla="*/ 189 h 278"/>
                <a:gd name="T62" fmla="*/ 364 w 392"/>
                <a:gd name="T63" fmla="*/ 195 h 278"/>
                <a:gd name="T64" fmla="*/ 317 w 392"/>
                <a:gd name="T65" fmla="*/ 178 h 278"/>
                <a:gd name="T66" fmla="*/ 312 w 392"/>
                <a:gd name="T67" fmla="*/ 190 h 278"/>
                <a:gd name="T68" fmla="*/ 310 w 392"/>
                <a:gd name="T69" fmla="*/ 198 h 278"/>
                <a:gd name="T70" fmla="*/ 341 w 392"/>
                <a:gd name="T71" fmla="*/ 220 h 278"/>
                <a:gd name="T72" fmla="*/ 351 w 392"/>
                <a:gd name="T73" fmla="*/ 240 h 278"/>
                <a:gd name="T74" fmla="*/ 290 w 392"/>
                <a:gd name="T75" fmla="*/ 239 h 278"/>
                <a:gd name="T76" fmla="*/ 256 w 392"/>
                <a:gd name="T77" fmla="*/ 256 h 278"/>
                <a:gd name="T78" fmla="*/ 256 w 392"/>
                <a:gd name="T79" fmla="*/ 242 h 278"/>
                <a:gd name="T80" fmla="*/ 227 w 392"/>
                <a:gd name="T81" fmla="*/ 219 h 278"/>
                <a:gd name="T82" fmla="*/ 208 w 392"/>
                <a:gd name="T83" fmla="*/ 224 h 278"/>
                <a:gd name="T84" fmla="*/ 182 w 392"/>
                <a:gd name="T85" fmla="*/ 229 h 278"/>
                <a:gd name="T86" fmla="*/ 173 w 392"/>
                <a:gd name="T87" fmla="*/ 202 h 278"/>
                <a:gd name="T88" fmla="*/ 213 w 392"/>
                <a:gd name="T89" fmla="*/ 186 h 278"/>
                <a:gd name="T90" fmla="*/ 221 w 392"/>
                <a:gd name="T91" fmla="*/ 128 h 278"/>
                <a:gd name="T92" fmla="*/ 215 w 392"/>
                <a:gd name="T93" fmla="*/ 120 h 278"/>
                <a:gd name="T94" fmla="*/ 182 w 392"/>
                <a:gd name="T95" fmla="*/ 119 h 278"/>
                <a:gd name="T96" fmla="*/ 170 w 392"/>
                <a:gd name="T97" fmla="*/ 101 h 278"/>
                <a:gd name="T98" fmla="*/ 148 w 392"/>
                <a:gd name="T99" fmla="*/ 86 h 278"/>
                <a:gd name="T100" fmla="*/ 115 w 392"/>
                <a:gd name="T101" fmla="*/ 95 h 278"/>
                <a:gd name="T102" fmla="*/ 26 w 392"/>
                <a:gd name="T103" fmla="*/ 89 h 278"/>
                <a:gd name="T104" fmla="*/ 39 w 392"/>
                <a:gd name="T105" fmla="*/ 72 h 278"/>
                <a:gd name="T106" fmla="*/ 0 w 392"/>
                <a:gd name="T107" fmla="*/ 61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2"/>
                <a:gd name="T163" fmla="*/ 0 h 278"/>
                <a:gd name="T164" fmla="*/ 392 w 392"/>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2" h="278">
                  <a:moveTo>
                    <a:pt x="0" y="61"/>
                  </a:moveTo>
                  <a:lnTo>
                    <a:pt x="0" y="61"/>
                  </a:lnTo>
                  <a:lnTo>
                    <a:pt x="3" y="32"/>
                  </a:lnTo>
                  <a:lnTo>
                    <a:pt x="19" y="10"/>
                  </a:lnTo>
                  <a:lnTo>
                    <a:pt x="47" y="0"/>
                  </a:lnTo>
                  <a:lnTo>
                    <a:pt x="69" y="4"/>
                  </a:lnTo>
                  <a:lnTo>
                    <a:pt x="45" y="32"/>
                  </a:lnTo>
                  <a:lnTo>
                    <a:pt x="51" y="49"/>
                  </a:lnTo>
                  <a:lnTo>
                    <a:pt x="69" y="65"/>
                  </a:lnTo>
                  <a:lnTo>
                    <a:pt x="47" y="72"/>
                  </a:lnTo>
                  <a:lnTo>
                    <a:pt x="70" y="71"/>
                  </a:lnTo>
                  <a:lnTo>
                    <a:pt x="73" y="56"/>
                  </a:lnTo>
                  <a:lnTo>
                    <a:pt x="56" y="47"/>
                  </a:lnTo>
                  <a:lnTo>
                    <a:pt x="70" y="38"/>
                  </a:lnTo>
                  <a:lnTo>
                    <a:pt x="59" y="25"/>
                  </a:lnTo>
                  <a:lnTo>
                    <a:pt x="82" y="28"/>
                  </a:lnTo>
                  <a:lnTo>
                    <a:pt x="61" y="21"/>
                  </a:lnTo>
                  <a:lnTo>
                    <a:pt x="85" y="23"/>
                  </a:lnTo>
                  <a:lnTo>
                    <a:pt x="69" y="13"/>
                  </a:lnTo>
                  <a:lnTo>
                    <a:pt x="88" y="14"/>
                  </a:lnTo>
                  <a:lnTo>
                    <a:pt x="100" y="4"/>
                  </a:lnTo>
                  <a:lnTo>
                    <a:pt x="116" y="3"/>
                  </a:lnTo>
                  <a:lnTo>
                    <a:pt x="117" y="16"/>
                  </a:lnTo>
                  <a:lnTo>
                    <a:pt x="128" y="21"/>
                  </a:lnTo>
                  <a:lnTo>
                    <a:pt x="124" y="49"/>
                  </a:lnTo>
                  <a:lnTo>
                    <a:pt x="139" y="36"/>
                  </a:lnTo>
                  <a:lnTo>
                    <a:pt x="148" y="41"/>
                  </a:lnTo>
                  <a:lnTo>
                    <a:pt x="170" y="28"/>
                  </a:lnTo>
                  <a:lnTo>
                    <a:pt x="202" y="36"/>
                  </a:lnTo>
                  <a:lnTo>
                    <a:pt x="215" y="49"/>
                  </a:lnTo>
                  <a:lnTo>
                    <a:pt x="206" y="56"/>
                  </a:lnTo>
                  <a:lnTo>
                    <a:pt x="225" y="53"/>
                  </a:lnTo>
                  <a:lnTo>
                    <a:pt x="219" y="61"/>
                  </a:lnTo>
                  <a:lnTo>
                    <a:pt x="231" y="65"/>
                  </a:lnTo>
                  <a:lnTo>
                    <a:pt x="240" y="55"/>
                  </a:lnTo>
                  <a:lnTo>
                    <a:pt x="254" y="60"/>
                  </a:lnTo>
                  <a:lnTo>
                    <a:pt x="258" y="69"/>
                  </a:lnTo>
                  <a:lnTo>
                    <a:pt x="246" y="71"/>
                  </a:lnTo>
                  <a:lnTo>
                    <a:pt x="265" y="71"/>
                  </a:lnTo>
                  <a:lnTo>
                    <a:pt x="262" y="82"/>
                  </a:lnTo>
                  <a:lnTo>
                    <a:pt x="276" y="76"/>
                  </a:lnTo>
                  <a:lnTo>
                    <a:pt x="267" y="85"/>
                  </a:lnTo>
                  <a:lnTo>
                    <a:pt x="295" y="83"/>
                  </a:lnTo>
                  <a:lnTo>
                    <a:pt x="279" y="92"/>
                  </a:lnTo>
                  <a:lnTo>
                    <a:pt x="292" y="92"/>
                  </a:lnTo>
                  <a:lnTo>
                    <a:pt x="287" y="98"/>
                  </a:lnTo>
                  <a:lnTo>
                    <a:pt x="300" y="89"/>
                  </a:lnTo>
                  <a:lnTo>
                    <a:pt x="312" y="99"/>
                  </a:lnTo>
                  <a:lnTo>
                    <a:pt x="290" y="107"/>
                  </a:lnTo>
                  <a:lnTo>
                    <a:pt x="322" y="114"/>
                  </a:lnTo>
                  <a:lnTo>
                    <a:pt x="294" y="116"/>
                  </a:lnTo>
                  <a:lnTo>
                    <a:pt x="305" y="120"/>
                  </a:lnTo>
                  <a:lnTo>
                    <a:pt x="296" y="129"/>
                  </a:lnTo>
                  <a:lnTo>
                    <a:pt x="329" y="146"/>
                  </a:lnTo>
                  <a:lnTo>
                    <a:pt x="345" y="143"/>
                  </a:lnTo>
                  <a:lnTo>
                    <a:pt x="353" y="162"/>
                  </a:lnTo>
                  <a:lnTo>
                    <a:pt x="369" y="161"/>
                  </a:lnTo>
                  <a:lnTo>
                    <a:pt x="367" y="169"/>
                  </a:lnTo>
                  <a:lnTo>
                    <a:pt x="391" y="174"/>
                  </a:lnTo>
                  <a:lnTo>
                    <a:pt x="388" y="184"/>
                  </a:lnTo>
                  <a:lnTo>
                    <a:pt x="376" y="183"/>
                  </a:lnTo>
                  <a:lnTo>
                    <a:pt x="381" y="189"/>
                  </a:lnTo>
                  <a:lnTo>
                    <a:pt x="375" y="199"/>
                  </a:lnTo>
                  <a:lnTo>
                    <a:pt x="364" y="195"/>
                  </a:lnTo>
                  <a:lnTo>
                    <a:pt x="362" y="214"/>
                  </a:lnTo>
                  <a:lnTo>
                    <a:pt x="317" y="178"/>
                  </a:lnTo>
                  <a:lnTo>
                    <a:pt x="300" y="182"/>
                  </a:lnTo>
                  <a:lnTo>
                    <a:pt x="312" y="190"/>
                  </a:lnTo>
                  <a:lnTo>
                    <a:pt x="303" y="199"/>
                  </a:lnTo>
                  <a:lnTo>
                    <a:pt x="310" y="198"/>
                  </a:lnTo>
                  <a:lnTo>
                    <a:pt x="320" y="216"/>
                  </a:lnTo>
                  <a:lnTo>
                    <a:pt x="341" y="220"/>
                  </a:lnTo>
                  <a:lnTo>
                    <a:pt x="340" y="231"/>
                  </a:lnTo>
                  <a:lnTo>
                    <a:pt x="351" y="240"/>
                  </a:lnTo>
                  <a:lnTo>
                    <a:pt x="345" y="264"/>
                  </a:lnTo>
                  <a:lnTo>
                    <a:pt x="290" y="239"/>
                  </a:lnTo>
                  <a:lnTo>
                    <a:pt x="327" y="277"/>
                  </a:lnTo>
                  <a:lnTo>
                    <a:pt x="256" y="256"/>
                  </a:lnTo>
                  <a:lnTo>
                    <a:pt x="246" y="243"/>
                  </a:lnTo>
                  <a:lnTo>
                    <a:pt x="256" y="242"/>
                  </a:lnTo>
                  <a:lnTo>
                    <a:pt x="233" y="234"/>
                  </a:lnTo>
                  <a:lnTo>
                    <a:pt x="227" y="219"/>
                  </a:lnTo>
                  <a:lnTo>
                    <a:pt x="209" y="214"/>
                  </a:lnTo>
                  <a:lnTo>
                    <a:pt x="208" y="224"/>
                  </a:lnTo>
                  <a:lnTo>
                    <a:pt x="198" y="219"/>
                  </a:lnTo>
                  <a:lnTo>
                    <a:pt x="182" y="229"/>
                  </a:lnTo>
                  <a:lnTo>
                    <a:pt x="163" y="219"/>
                  </a:lnTo>
                  <a:lnTo>
                    <a:pt x="173" y="202"/>
                  </a:lnTo>
                  <a:lnTo>
                    <a:pt x="225" y="202"/>
                  </a:lnTo>
                  <a:lnTo>
                    <a:pt x="213" y="186"/>
                  </a:lnTo>
                  <a:lnTo>
                    <a:pt x="242" y="161"/>
                  </a:lnTo>
                  <a:lnTo>
                    <a:pt x="221" y="128"/>
                  </a:lnTo>
                  <a:lnTo>
                    <a:pt x="207" y="125"/>
                  </a:lnTo>
                  <a:lnTo>
                    <a:pt x="215" y="120"/>
                  </a:lnTo>
                  <a:lnTo>
                    <a:pt x="183" y="129"/>
                  </a:lnTo>
                  <a:lnTo>
                    <a:pt x="182" y="119"/>
                  </a:lnTo>
                  <a:lnTo>
                    <a:pt x="194" y="114"/>
                  </a:lnTo>
                  <a:lnTo>
                    <a:pt x="170" y="101"/>
                  </a:lnTo>
                  <a:lnTo>
                    <a:pt x="170" y="91"/>
                  </a:lnTo>
                  <a:lnTo>
                    <a:pt x="148" y="86"/>
                  </a:lnTo>
                  <a:lnTo>
                    <a:pt x="153" y="100"/>
                  </a:lnTo>
                  <a:lnTo>
                    <a:pt x="115" y="95"/>
                  </a:lnTo>
                  <a:lnTo>
                    <a:pt x="125" y="102"/>
                  </a:lnTo>
                  <a:lnTo>
                    <a:pt x="26" y="89"/>
                  </a:lnTo>
                  <a:lnTo>
                    <a:pt x="8" y="71"/>
                  </a:lnTo>
                  <a:lnTo>
                    <a:pt x="39" y="72"/>
                  </a:lnTo>
                  <a:lnTo>
                    <a:pt x="0" y="61"/>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3" name="Freeform 650">
              <a:extLst>
                <a:ext uri="{FF2B5EF4-FFF2-40B4-BE49-F238E27FC236}">
                  <a16:creationId xmlns:a16="http://schemas.microsoft.com/office/drawing/2014/main" id="{6049D67C-EF5D-F2E1-EBA4-D105F6208C57}"/>
                </a:ext>
              </a:extLst>
            </p:cNvPr>
            <p:cNvSpPr>
              <a:spLocks/>
            </p:cNvSpPr>
            <p:nvPr/>
          </p:nvSpPr>
          <p:spPr bwMode="auto">
            <a:xfrm>
              <a:off x="1890" y="2375"/>
              <a:ext cx="92" cy="62"/>
            </a:xfrm>
            <a:custGeom>
              <a:avLst/>
              <a:gdLst>
                <a:gd name="T0" fmla="*/ 0 w 92"/>
                <a:gd name="T1" fmla="*/ 50 h 62"/>
                <a:gd name="T2" fmla="*/ 0 w 92"/>
                <a:gd name="T3" fmla="*/ 50 h 62"/>
                <a:gd name="T4" fmla="*/ 14 w 92"/>
                <a:gd name="T5" fmla="*/ 38 h 62"/>
                <a:gd name="T6" fmla="*/ 22 w 92"/>
                <a:gd name="T7" fmla="*/ 0 h 62"/>
                <a:gd name="T8" fmla="*/ 30 w 92"/>
                <a:gd name="T9" fmla="*/ 14 h 62"/>
                <a:gd name="T10" fmla="*/ 51 w 92"/>
                <a:gd name="T11" fmla="*/ 17 h 62"/>
                <a:gd name="T12" fmla="*/ 91 w 92"/>
                <a:gd name="T13" fmla="*/ 45 h 62"/>
                <a:gd name="T14" fmla="*/ 86 w 92"/>
                <a:gd name="T15" fmla="*/ 54 h 62"/>
                <a:gd name="T16" fmla="*/ 49 w 92"/>
                <a:gd name="T17" fmla="*/ 41 h 62"/>
                <a:gd name="T18" fmla="*/ 27 w 92"/>
                <a:gd name="T19" fmla="*/ 61 h 62"/>
                <a:gd name="T20" fmla="*/ 21 w 92"/>
                <a:gd name="T21" fmla="*/ 45 h 62"/>
                <a:gd name="T22" fmla="*/ 0 w 92"/>
                <a:gd name="T23" fmla="*/ 50 h 62"/>
                <a:gd name="T24" fmla="*/ 0 w 92"/>
                <a:gd name="T25" fmla="*/ 5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62"/>
                <a:gd name="T41" fmla="*/ 92 w 9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62">
                  <a:moveTo>
                    <a:pt x="0" y="50"/>
                  </a:moveTo>
                  <a:lnTo>
                    <a:pt x="0" y="50"/>
                  </a:lnTo>
                  <a:lnTo>
                    <a:pt x="14" y="38"/>
                  </a:lnTo>
                  <a:lnTo>
                    <a:pt x="22" y="0"/>
                  </a:lnTo>
                  <a:lnTo>
                    <a:pt x="30" y="14"/>
                  </a:lnTo>
                  <a:lnTo>
                    <a:pt x="51" y="17"/>
                  </a:lnTo>
                  <a:lnTo>
                    <a:pt x="91" y="45"/>
                  </a:lnTo>
                  <a:lnTo>
                    <a:pt x="86" y="54"/>
                  </a:lnTo>
                  <a:lnTo>
                    <a:pt x="49" y="41"/>
                  </a:lnTo>
                  <a:lnTo>
                    <a:pt x="27" y="61"/>
                  </a:lnTo>
                  <a:lnTo>
                    <a:pt x="21" y="45"/>
                  </a:lnTo>
                  <a:lnTo>
                    <a:pt x="0" y="5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4" name="Freeform 651">
              <a:extLst>
                <a:ext uri="{FF2B5EF4-FFF2-40B4-BE49-F238E27FC236}">
                  <a16:creationId xmlns:a16="http://schemas.microsoft.com/office/drawing/2014/main" id="{B5C8B6D0-C645-B8D7-6BC5-6A9E5F4A8CAD}"/>
                </a:ext>
              </a:extLst>
            </p:cNvPr>
            <p:cNvSpPr>
              <a:spLocks/>
            </p:cNvSpPr>
            <p:nvPr/>
          </p:nvSpPr>
          <p:spPr bwMode="auto">
            <a:xfrm>
              <a:off x="2271" y="2661"/>
              <a:ext cx="92" cy="89"/>
            </a:xfrm>
            <a:custGeom>
              <a:avLst/>
              <a:gdLst>
                <a:gd name="T0" fmla="*/ 0 w 92"/>
                <a:gd name="T1" fmla="*/ 69 h 89"/>
                <a:gd name="T2" fmla="*/ 0 w 92"/>
                <a:gd name="T3" fmla="*/ 69 h 89"/>
                <a:gd name="T4" fmla="*/ 37 w 92"/>
                <a:gd name="T5" fmla="*/ 4 h 89"/>
                <a:gd name="T6" fmla="*/ 52 w 92"/>
                <a:gd name="T7" fmla="*/ 0 h 89"/>
                <a:gd name="T8" fmla="*/ 34 w 92"/>
                <a:gd name="T9" fmla="*/ 34 h 89"/>
                <a:gd name="T10" fmla="*/ 46 w 92"/>
                <a:gd name="T11" fmla="*/ 26 h 89"/>
                <a:gd name="T12" fmla="*/ 54 w 92"/>
                <a:gd name="T13" fmla="*/ 41 h 89"/>
                <a:gd name="T14" fmla="*/ 78 w 92"/>
                <a:gd name="T15" fmla="*/ 41 h 89"/>
                <a:gd name="T16" fmla="*/ 73 w 92"/>
                <a:gd name="T17" fmla="*/ 54 h 89"/>
                <a:gd name="T18" fmla="*/ 85 w 92"/>
                <a:gd name="T19" fmla="*/ 53 h 89"/>
                <a:gd name="T20" fmla="*/ 77 w 92"/>
                <a:gd name="T21" fmla="*/ 67 h 89"/>
                <a:gd name="T22" fmla="*/ 88 w 92"/>
                <a:gd name="T23" fmla="*/ 60 h 89"/>
                <a:gd name="T24" fmla="*/ 91 w 92"/>
                <a:gd name="T25" fmla="*/ 73 h 89"/>
                <a:gd name="T26" fmla="*/ 79 w 92"/>
                <a:gd name="T27" fmla="*/ 88 h 89"/>
                <a:gd name="T28" fmla="*/ 78 w 92"/>
                <a:gd name="T29" fmla="*/ 77 h 89"/>
                <a:gd name="T30" fmla="*/ 73 w 92"/>
                <a:gd name="T31" fmla="*/ 83 h 89"/>
                <a:gd name="T32" fmla="*/ 73 w 92"/>
                <a:gd name="T33" fmla="*/ 66 h 89"/>
                <a:gd name="T34" fmla="*/ 50 w 92"/>
                <a:gd name="T35" fmla="*/ 83 h 89"/>
                <a:gd name="T36" fmla="*/ 63 w 92"/>
                <a:gd name="T37" fmla="*/ 71 h 89"/>
                <a:gd name="T38" fmla="*/ 45 w 92"/>
                <a:gd name="T39" fmla="*/ 73 h 89"/>
                <a:gd name="T40" fmla="*/ 49 w 92"/>
                <a:gd name="T41" fmla="*/ 66 h 89"/>
                <a:gd name="T42" fmla="*/ 0 w 92"/>
                <a:gd name="T43" fmla="*/ 69 h 89"/>
                <a:gd name="T44" fmla="*/ 0 w 92"/>
                <a:gd name="T45" fmla="*/ 69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9"/>
                <a:gd name="T71" fmla="*/ 92 w 92"/>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9">
                  <a:moveTo>
                    <a:pt x="0" y="69"/>
                  </a:moveTo>
                  <a:lnTo>
                    <a:pt x="0" y="69"/>
                  </a:lnTo>
                  <a:lnTo>
                    <a:pt x="37" y="4"/>
                  </a:lnTo>
                  <a:lnTo>
                    <a:pt x="52" y="0"/>
                  </a:lnTo>
                  <a:lnTo>
                    <a:pt x="34" y="34"/>
                  </a:lnTo>
                  <a:lnTo>
                    <a:pt x="46" y="26"/>
                  </a:lnTo>
                  <a:lnTo>
                    <a:pt x="54" y="41"/>
                  </a:lnTo>
                  <a:lnTo>
                    <a:pt x="78" y="41"/>
                  </a:lnTo>
                  <a:lnTo>
                    <a:pt x="73" y="54"/>
                  </a:lnTo>
                  <a:lnTo>
                    <a:pt x="85" y="53"/>
                  </a:lnTo>
                  <a:lnTo>
                    <a:pt x="77" y="67"/>
                  </a:lnTo>
                  <a:lnTo>
                    <a:pt x="88" y="60"/>
                  </a:lnTo>
                  <a:lnTo>
                    <a:pt x="91" y="73"/>
                  </a:lnTo>
                  <a:lnTo>
                    <a:pt x="79" y="88"/>
                  </a:lnTo>
                  <a:lnTo>
                    <a:pt x="78" y="77"/>
                  </a:lnTo>
                  <a:lnTo>
                    <a:pt x="73" y="83"/>
                  </a:lnTo>
                  <a:lnTo>
                    <a:pt x="73" y="66"/>
                  </a:lnTo>
                  <a:lnTo>
                    <a:pt x="50" y="83"/>
                  </a:lnTo>
                  <a:lnTo>
                    <a:pt x="63" y="71"/>
                  </a:lnTo>
                  <a:lnTo>
                    <a:pt x="45" y="73"/>
                  </a:lnTo>
                  <a:lnTo>
                    <a:pt x="49" y="66"/>
                  </a:lnTo>
                  <a:lnTo>
                    <a:pt x="0" y="69"/>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55" name="Freeform 652">
            <a:extLst>
              <a:ext uri="{FF2B5EF4-FFF2-40B4-BE49-F238E27FC236}">
                <a16:creationId xmlns:a16="http://schemas.microsoft.com/office/drawing/2014/main" id="{749F7193-E88E-48CA-015A-4D27A9367E17}"/>
              </a:ext>
            </a:extLst>
          </p:cNvPr>
          <p:cNvSpPr>
            <a:spLocks/>
          </p:cNvSpPr>
          <p:nvPr/>
        </p:nvSpPr>
        <p:spPr bwMode="auto">
          <a:xfrm>
            <a:off x="2909494" y="3659924"/>
            <a:ext cx="950468" cy="673324"/>
          </a:xfrm>
          <a:custGeom>
            <a:avLst/>
            <a:gdLst>
              <a:gd name="T0" fmla="*/ 91471449 w 830"/>
              <a:gd name="T1" fmla="*/ 245076928 h 606"/>
              <a:gd name="T2" fmla="*/ 182942897 w 830"/>
              <a:gd name="T3" fmla="*/ 205933045 h 606"/>
              <a:gd name="T4" fmla="*/ 148834854 w 830"/>
              <a:gd name="T5" fmla="*/ 199125753 h 606"/>
              <a:gd name="T6" fmla="*/ 243406691 w 830"/>
              <a:gd name="T7" fmla="*/ 132750054 h 606"/>
              <a:gd name="T8" fmla="*/ 275964501 w 830"/>
              <a:gd name="T9" fmla="*/ 88500049 h 606"/>
              <a:gd name="T10" fmla="*/ 410846402 w 830"/>
              <a:gd name="T11" fmla="*/ 86798879 h 606"/>
              <a:gd name="T12" fmla="*/ 455807010 w 830"/>
              <a:gd name="T13" fmla="*/ 76586617 h 606"/>
              <a:gd name="T14" fmla="*/ 576735842 w 830"/>
              <a:gd name="T15" fmla="*/ 86798879 h 606"/>
              <a:gd name="T16" fmla="*/ 561231411 w 830"/>
              <a:gd name="T17" fmla="*/ 44250025 h 606"/>
              <a:gd name="T18" fmla="*/ 607742213 w 830"/>
              <a:gd name="T19" fmla="*/ 39143894 h 606"/>
              <a:gd name="T20" fmla="*/ 617044622 w 830"/>
              <a:gd name="T21" fmla="*/ 15317063 h 606"/>
              <a:gd name="T22" fmla="*/ 702315412 w 830"/>
              <a:gd name="T23" fmla="*/ 20423184 h 606"/>
              <a:gd name="T24" fmla="*/ 976729641 w 830"/>
              <a:gd name="T25" fmla="*/ 15317063 h 606"/>
              <a:gd name="T26" fmla="*/ 767429787 w 830"/>
              <a:gd name="T27" fmla="*/ 39143894 h 606"/>
              <a:gd name="T28" fmla="*/ 1021690249 w 830"/>
              <a:gd name="T29" fmla="*/ 39143894 h 606"/>
              <a:gd name="T30" fmla="*/ 883708037 w 830"/>
              <a:gd name="T31" fmla="*/ 85096383 h 606"/>
              <a:gd name="T32" fmla="*/ 992232826 w 830"/>
              <a:gd name="T33" fmla="*/ 97009816 h 606"/>
              <a:gd name="T34" fmla="*/ 1017038421 w 830"/>
              <a:gd name="T35" fmla="*/ 171893978 h 606"/>
              <a:gd name="T36" fmla="*/ 1172075258 w 830"/>
              <a:gd name="T37" fmla="*/ 97009816 h 606"/>
              <a:gd name="T38" fmla="*/ 1227888469 w 830"/>
              <a:gd name="T39" fmla="*/ 151472062 h 606"/>
              <a:gd name="T40" fmla="*/ 1114711852 w 830"/>
              <a:gd name="T41" fmla="*/ 209336691 h 606"/>
              <a:gd name="T42" fmla="*/ 1141067641 w 830"/>
              <a:gd name="T43" fmla="*/ 234865991 h 606"/>
              <a:gd name="T44" fmla="*/ 1137967253 w 830"/>
              <a:gd name="T45" fmla="*/ 311452587 h 606"/>
              <a:gd name="T46" fmla="*/ 1158122266 w 830"/>
              <a:gd name="T47" fmla="*/ 354000198 h 606"/>
              <a:gd name="T48" fmla="*/ 1085254430 w 830"/>
              <a:gd name="T49" fmla="*/ 384635619 h 606"/>
              <a:gd name="T50" fmla="*/ 1128664844 w 830"/>
              <a:gd name="T51" fmla="*/ 437395390 h 606"/>
              <a:gd name="T52" fmla="*/ 1105409443 w 830"/>
              <a:gd name="T53" fmla="*/ 442501511 h 606"/>
              <a:gd name="T54" fmla="*/ 1066650856 w 830"/>
              <a:gd name="T55" fmla="*/ 473135628 h 606"/>
              <a:gd name="T56" fmla="*/ 1030992658 w 830"/>
              <a:gd name="T57" fmla="*/ 496962453 h 606"/>
              <a:gd name="T58" fmla="*/ 1018589860 w 830"/>
              <a:gd name="T59" fmla="*/ 546318578 h 606"/>
              <a:gd name="T60" fmla="*/ 1052696620 w 830"/>
              <a:gd name="T61" fmla="*/ 595674703 h 606"/>
              <a:gd name="T62" fmla="*/ 1086804624 w 830"/>
              <a:gd name="T63" fmla="*/ 641625878 h 606"/>
              <a:gd name="T64" fmla="*/ 1021690249 w 830"/>
              <a:gd name="T65" fmla="*/ 604184470 h 606"/>
              <a:gd name="T66" fmla="*/ 930218839 w 830"/>
              <a:gd name="T67" fmla="*/ 641625878 h 606"/>
              <a:gd name="T68" fmla="*/ 1071301438 w 830"/>
              <a:gd name="T69" fmla="*/ 662049057 h 606"/>
              <a:gd name="T70" fmla="*/ 855800809 w 830"/>
              <a:gd name="T71" fmla="*/ 714808992 h 606"/>
              <a:gd name="T72" fmla="*/ 786034606 w 830"/>
              <a:gd name="T73" fmla="*/ 805011475 h 606"/>
              <a:gd name="T74" fmla="*/ 759678817 w 830"/>
              <a:gd name="T75" fmla="*/ 806712646 h 606"/>
              <a:gd name="T76" fmla="*/ 696113390 w 830"/>
              <a:gd name="T77" fmla="*/ 857771246 h 606"/>
              <a:gd name="T78" fmla="*/ 686810981 w 830"/>
              <a:gd name="T79" fmla="*/ 900318776 h 606"/>
              <a:gd name="T80" fmla="*/ 654253171 w 830"/>
              <a:gd name="T81" fmla="*/ 924146905 h 606"/>
              <a:gd name="T82" fmla="*/ 638749829 w 830"/>
              <a:gd name="T83" fmla="*/ 1014348084 h 606"/>
              <a:gd name="T84" fmla="*/ 586037006 w 830"/>
              <a:gd name="T85" fmla="*/ 1002434672 h 606"/>
              <a:gd name="T86" fmla="*/ 524023019 w 830"/>
              <a:gd name="T87" fmla="*/ 982011493 h 606"/>
              <a:gd name="T88" fmla="*/ 455807010 w 830"/>
              <a:gd name="T89" fmla="*/ 905424897 h 606"/>
              <a:gd name="T90" fmla="*/ 443404213 w 830"/>
              <a:gd name="T91" fmla="*/ 885001717 h 606"/>
              <a:gd name="T92" fmla="*/ 406195820 w 830"/>
              <a:gd name="T93" fmla="*/ 769271238 h 606"/>
              <a:gd name="T94" fmla="*/ 462009031 w 830"/>
              <a:gd name="T95" fmla="*/ 723318758 h 606"/>
              <a:gd name="T96" fmla="*/ 479062411 w 830"/>
              <a:gd name="T97" fmla="*/ 658645412 h 606"/>
              <a:gd name="T98" fmla="*/ 458907398 w 830"/>
              <a:gd name="T99" fmla="*/ 636521062 h 606"/>
              <a:gd name="T100" fmla="*/ 434101803 w 830"/>
              <a:gd name="T101" fmla="*/ 610991761 h 606"/>
              <a:gd name="T102" fmla="*/ 410846402 w 830"/>
              <a:gd name="T103" fmla="*/ 575251524 h 606"/>
              <a:gd name="T104" fmla="*/ 386040807 w 830"/>
              <a:gd name="T105" fmla="*/ 575251524 h 606"/>
              <a:gd name="T106" fmla="*/ 378288592 w 830"/>
              <a:gd name="T107" fmla="*/ 513981986 h 606"/>
              <a:gd name="T108" fmla="*/ 306972117 w 830"/>
              <a:gd name="T109" fmla="*/ 410164919 h 606"/>
              <a:gd name="T110" fmla="*/ 128679841 w 830"/>
              <a:gd name="T111" fmla="*/ 384635619 h 606"/>
              <a:gd name="T112" fmla="*/ 103874246 w 830"/>
              <a:gd name="T113" fmla="*/ 364212440 h 606"/>
              <a:gd name="T114" fmla="*/ 155036875 w 830"/>
              <a:gd name="T115" fmla="*/ 335279412 h 606"/>
              <a:gd name="T116" fmla="*/ 0 w 830"/>
              <a:gd name="T117" fmla="*/ 289326933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606"/>
              <a:gd name="T179" fmla="*/ 830 w 83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606">
                <a:moveTo>
                  <a:pt x="0" y="170"/>
                </a:moveTo>
                <a:lnTo>
                  <a:pt x="0" y="170"/>
                </a:lnTo>
                <a:lnTo>
                  <a:pt x="5" y="161"/>
                </a:lnTo>
                <a:lnTo>
                  <a:pt x="59" y="144"/>
                </a:lnTo>
                <a:lnTo>
                  <a:pt x="93" y="144"/>
                </a:lnTo>
                <a:lnTo>
                  <a:pt x="112" y="130"/>
                </a:lnTo>
                <a:lnTo>
                  <a:pt x="107" y="126"/>
                </a:lnTo>
                <a:lnTo>
                  <a:pt x="118" y="121"/>
                </a:lnTo>
                <a:lnTo>
                  <a:pt x="108" y="118"/>
                </a:lnTo>
                <a:lnTo>
                  <a:pt x="127" y="112"/>
                </a:lnTo>
                <a:lnTo>
                  <a:pt x="120" y="108"/>
                </a:lnTo>
                <a:lnTo>
                  <a:pt x="96" y="117"/>
                </a:lnTo>
                <a:lnTo>
                  <a:pt x="72" y="105"/>
                </a:lnTo>
                <a:lnTo>
                  <a:pt x="103" y="98"/>
                </a:lnTo>
                <a:lnTo>
                  <a:pt x="120" y="79"/>
                </a:lnTo>
                <a:lnTo>
                  <a:pt x="157" y="78"/>
                </a:lnTo>
                <a:lnTo>
                  <a:pt x="155" y="57"/>
                </a:lnTo>
                <a:lnTo>
                  <a:pt x="183" y="57"/>
                </a:lnTo>
                <a:lnTo>
                  <a:pt x="211" y="72"/>
                </a:lnTo>
                <a:lnTo>
                  <a:pt x="178" y="52"/>
                </a:lnTo>
                <a:lnTo>
                  <a:pt x="240" y="40"/>
                </a:lnTo>
                <a:lnTo>
                  <a:pt x="255" y="49"/>
                </a:lnTo>
                <a:lnTo>
                  <a:pt x="257" y="67"/>
                </a:lnTo>
                <a:lnTo>
                  <a:pt x="265" y="51"/>
                </a:lnTo>
                <a:lnTo>
                  <a:pt x="305" y="63"/>
                </a:lnTo>
                <a:lnTo>
                  <a:pt x="291" y="54"/>
                </a:lnTo>
                <a:lnTo>
                  <a:pt x="311" y="55"/>
                </a:lnTo>
                <a:lnTo>
                  <a:pt x="294" y="45"/>
                </a:lnTo>
                <a:lnTo>
                  <a:pt x="289" y="36"/>
                </a:lnTo>
                <a:lnTo>
                  <a:pt x="298" y="35"/>
                </a:lnTo>
                <a:lnTo>
                  <a:pt x="378" y="60"/>
                </a:lnTo>
                <a:lnTo>
                  <a:pt x="372" y="51"/>
                </a:lnTo>
                <a:lnTo>
                  <a:pt x="389" y="50"/>
                </a:lnTo>
                <a:lnTo>
                  <a:pt x="378" y="43"/>
                </a:lnTo>
                <a:lnTo>
                  <a:pt x="405" y="45"/>
                </a:lnTo>
                <a:lnTo>
                  <a:pt x="362" y="26"/>
                </a:lnTo>
                <a:lnTo>
                  <a:pt x="440" y="36"/>
                </a:lnTo>
                <a:lnTo>
                  <a:pt x="422" y="26"/>
                </a:lnTo>
                <a:lnTo>
                  <a:pt x="377" y="24"/>
                </a:lnTo>
                <a:lnTo>
                  <a:pt x="392" y="23"/>
                </a:lnTo>
                <a:lnTo>
                  <a:pt x="364" y="14"/>
                </a:lnTo>
                <a:lnTo>
                  <a:pt x="397" y="16"/>
                </a:lnTo>
                <a:lnTo>
                  <a:pt x="383" y="12"/>
                </a:lnTo>
                <a:lnTo>
                  <a:pt x="398" y="9"/>
                </a:lnTo>
                <a:lnTo>
                  <a:pt x="455" y="26"/>
                </a:lnTo>
                <a:lnTo>
                  <a:pt x="449" y="20"/>
                </a:lnTo>
                <a:lnTo>
                  <a:pt x="474" y="14"/>
                </a:lnTo>
                <a:lnTo>
                  <a:pt x="453" y="12"/>
                </a:lnTo>
                <a:lnTo>
                  <a:pt x="452" y="4"/>
                </a:lnTo>
                <a:lnTo>
                  <a:pt x="466" y="0"/>
                </a:lnTo>
                <a:lnTo>
                  <a:pt x="619" y="4"/>
                </a:lnTo>
                <a:lnTo>
                  <a:pt x="630" y="9"/>
                </a:lnTo>
                <a:lnTo>
                  <a:pt x="626" y="12"/>
                </a:lnTo>
                <a:lnTo>
                  <a:pt x="523" y="13"/>
                </a:lnTo>
                <a:lnTo>
                  <a:pt x="535" y="18"/>
                </a:lnTo>
                <a:lnTo>
                  <a:pt x="495" y="23"/>
                </a:lnTo>
                <a:lnTo>
                  <a:pt x="640" y="14"/>
                </a:lnTo>
                <a:lnTo>
                  <a:pt x="645" y="22"/>
                </a:lnTo>
                <a:lnTo>
                  <a:pt x="626" y="27"/>
                </a:lnTo>
                <a:lnTo>
                  <a:pt x="659" y="23"/>
                </a:lnTo>
                <a:lnTo>
                  <a:pt x="697" y="33"/>
                </a:lnTo>
                <a:lnTo>
                  <a:pt x="640" y="49"/>
                </a:lnTo>
                <a:lnTo>
                  <a:pt x="548" y="47"/>
                </a:lnTo>
                <a:lnTo>
                  <a:pt x="570" y="50"/>
                </a:lnTo>
                <a:lnTo>
                  <a:pt x="531" y="57"/>
                </a:lnTo>
                <a:lnTo>
                  <a:pt x="531" y="65"/>
                </a:lnTo>
                <a:lnTo>
                  <a:pt x="632" y="52"/>
                </a:lnTo>
                <a:lnTo>
                  <a:pt x="640" y="57"/>
                </a:lnTo>
                <a:lnTo>
                  <a:pt x="619" y="70"/>
                </a:lnTo>
                <a:lnTo>
                  <a:pt x="684" y="50"/>
                </a:lnTo>
                <a:lnTo>
                  <a:pt x="688" y="69"/>
                </a:lnTo>
                <a:lnTo>
                  <a:pt x="656" y="101"/>
                </a:lnTo>
                <a:lnTo>
                  <a:pt x="718" y="64"/>
                </a:lnTo>
                <a:lnTo>
                  <a:pt x="718" y="70"/>
                </a:lnTo>
                <a:lnTo>
                  <a:pt x="747" y="69"/>
                </a:lnTo>
                <a:lnTo>
                  <a:pt x="756" y="57"/>
                </a:lnTo>
                <a:lnTo>
                  <a:pt x="789" y="55"/>
                </a:lnTo>
                <a:lnTo>
                  <a:pt x="829" y="66"/>
                </a:lnTo>
                <a:lnTo>
                  <a:pt x="790" y="82"/>
                </a:lnTo>
                <a:lnTo>
                  <a:pt x="792" y="89"/>
                </a:lnTo>
                <a:lnTo>
                  <a:pt x="702" y="98"/>
                </a:lnTo>
                <a:lnTo>
                  <a:pt x="774" y="99"/>
                </a:lnTo>
                <a:lnTo>
                  <a:pt x="715" y="113"/>
                </a:lnTo>
                <a:lnTo>
                  <a:pt x="719" y="123"/>
                </a:lnTo>
                <a:lnTo>
                  <a:pt x="759" y="113"/>
                </a:lnTo>
                <a:lnTo>
                  <a:pt x="730" y="126"/>
                </a:lnTo>
                <a:lnTo>
                  <a:pt x="726" y="142"/>
                </a:lnTo>
                <a:lnTo>
                  <a:pt x="736" y="138"/>
                </a:lnTo>
                <a:lnTo>
                  <a:pt x="708" y="153"/>
                </a:lnTo>
                <a:lnTo>
                  <a:pt x="698" y="183"/>
                </a:lnTo>
                <a:lnTo>
                  <a:pt x="713" y="177"/>
                </a:lnTo>
                <a:lnTo>
                  <a:pt x="734" y="183"/>
                </a:lnTo>
                <a:lnTo>
                  <a:pt x="715" y="183"/>
                </a:lnTo>
                <a:lnTo>
                  <a:pt x="715" y="192"/>
                </a:lnTo>
                <a:lnTo>
                  <a:pt x="746" y="196"/>
                </a:lnTo>
                <a:lnTo>
                  <a:pt x="747" y="208"/>
                </a:lnTo>
                <a:lnTo>
                  <a:pt x="700" y="205"/>
                </a:lnTo>
                <a:lnTo>
                  <a:pt x="713" y="210"/>
                </a:lnTo>
                <a:lnTo>
                  <a:pt x="687" y="214"/>
                </a:lnTo>
                <a:lnTo>
                  <a:pt x="700" y="226"/>
                </a:lnTo>
                <a:lnTo>
                  <a:pt x="724" y="227"/>
                </a:lnTo>
                <a:lnTo>
                  <a:pt x="710" y="234"/>
                </a:lnTo>
                <a:lnTo>
                  <a:pt x="729" y="241"/>
                </a:lnTo>
                <a:lnTo>
                  <a:pt x="728" y="257"/>
                </a:lnTo>
                <a:lnTo>
                  <a:pt x="693" y="247"/>
                </a:lnTo>
                <a:lnTo>
                  <a:pt x="714" y="255"/>
                </a:lnTo>
                <a:lnTo>
                  <a:pt x="701" y="261"/>
                </a:lnTo>
                <a:lnTo>
                  <a:pt x="713" y="260"/>
                </a:lnTo>
                <a:lnTo>
                  <a:pt x="710" y="270"/>
                </a:lnTo>
                <a:lnTo>
                  <a:pt x="735" y="275"/>
                </a:lnTo>
                <a:lnTo>
                  <a:pt x="695" y="272"/>
                </a:lnTo>
                <a:lnTo>
                  <a:pt x="688" y="278"/>
                </a:lnTo>
                <a:lnTo>
                  <a:pt x="718" y="290"/>
                </a:lnTo>
                <a:lnTo>
                  <a:pt x="714" y="301"/>
                </a:lnTo>
                <a:lnTo>
                  <a:pt x="689" y="307"/>
                </a:lnTo>
                <a:lnTo>
                  <a:pt x="665" y="292"/>
                </a:lnTo>
                <a:lnTo>
                  <a:pt x="629" y="305"/>
                </a:lnTo>
                <a:lnTo>
                  <a:pt x="655" y="313"/>
                </a:lnTo>
                <a:lnTo>
                  <a:pt x="630" y="320"/>
                </a:lnTo>
                <a:lnTo>
                  <a:pt x="657" y="321"/>
                </a:lnTo>
                <a:lnTo>
                  <a:pt x="648" y="336"/>
                </a:lnTo>
                <a:lnTo>
                  <a:pt x="659" y="327"/>
                </a:lnTo>
                <a:lnTo>
                  <a:pt x="688" y="340"/>
                </a:lnTo>
                <a:lnTo>
                  <a:pt x="679" y="350"/>
                </a:lnTo>
                <a:lnTo>
                  <a:pt x="695" y="346"/>
                </a:lnTo>
                <a:lnTo>
                  <a:pt x="688" y="356"/>
                </a:lnTo>
                <a:lnTo>
                  <a:pt x="699" y="351"/>
                </a:lnTo>
                <a:lnTo>
                  <a:pt x="701" y="377"/>
                </a:lnTo>
                <a:lnTo>
                  <a:pt x="688" y="368"/>
                </a:lnTo>
                <a:lnTo>
                  <a:pt x="688" y="377"/>
                </a:lnTo>
                <a:lnTo>
                  <a:pt x="675" y="377"/>
                </a:lnTo>
                <a:lnTo>
                  <a:pt x="659" y="355"/>
                </a:lnTo>
                <a:lnTo>
                  <a:pt x="619" y="344"/>
                </a:lnTo>
                <a:lnTo>
                  <a:pt x="647" y="358"/>
                </a:lnTo>
                <a:lnTo>
                  <a:pt x="611" y="365"/>
                </a:lnTo>
                <a:lnTo>
                  <a:pt x="600" y="377"/>
                </a:lnTo>
                <a:lnTo>
                  <a:pt x="634" y="380"/>
                </a:lnTo>
                <a:lnTo>
                  <a:pt x="605" y="387"/>
                </a:lnTo>
                <a:lnTo>
                  <a:pt x="649" y="378"/>
                </a:lnTo>
                <a:lnTo>
                  <a:pt x="691" y="389"/>
                </a:lnTo>
                <a:lnTo>
                  <a:pt x="636" y="419"/>
                </a:lnTo>
                <a:lnTo>
                  <a:pt x="584" y="432"/>
                </a:lnTo>
                <a:lnTo>
                  <a:pt x="565" y="433"/>
                </a:lnTo>
                <a:lnTo>
                  <a:pt x="552" y="420"/>
                </a:lnTo>
                <a:lnTo>
                  <a:pt x="558" y="433"/>
                </a:lnTo>
                <a:lnTo>
                  <a:pt x="543" y="441"/>
                </a:lnTo>
                <a:lnTo>
                  <a:pt x="523" y="473"/>
                </a:lnTo>
                <a:lnTo>
                  <a:pt x="507" y="473"/>
                </a:lnTo>
                <a:lnTo>
                  <a:pt x="503" y="482"/>
                </a:lnTo>
                <a:lnTo>
                  <a:pt x="487" y="484"/>
                </a:lnTo>
                <a:lnTo>
                  <a:pt x="480" y="480"/>
                </a:lnTo>
                <a:lnTo>
                  <a:pt x="490" y="474"/>
                </a:lnTo>
                <a:lnTo>
                  <a:pt x="479" y="473"/>
                </a:lnTo>
                <a:lnTo>
                  <a:pt x="473" y="489"/>
                </a:lnTo>
                <a:lnTo>
                  <a:pt x="448" y="491"/>
                </a:lnTo>
                <a:lnTo>
                  <a:pt x="449" y="504"/>
                </a:lnTo>
                <a:lnTo>
                  <a:pt x="433" y="505"/>
                </a:lnTo>
                <a:lnTo>
                  <a:pt x="447" y="515"/>
                </a:lnTo>
                <a:lnTo>
                  <a:pt x="429" y="518"/>
                </a:lnTo>
                <a:lnTo>
                  <a:pt x="443" y="529"/>
                </a:lnTo>
                <a:lnTo>
                  <a:pt x="431" y="529"/>
                </a:lnTo>
                <a:lnTo>
                  <a:pt x="440" y="532"/>
                </a:lnTo>
                <a:lnTo>
                  <a:pt x="431" y="545"/>
                </a:lnTo>
                <a:lnTo>
                  <a:pt x="422" y="543"/>
                </a:lnTo>
                <a:lnTo>
                  <a:pt x="429" y="549"/>
                </a:lnTo>
                <a:lnTo>
                  <a:pt x="412" y="554"/>
                </a:lnTo>
                <a:lnTo>
                  <a:pt x="422" y="572"/>
                </a:lnTo>
                <a:lnTo>
                  <a:pt x="412" y="596"/>
                </a:lnTo>
                <a:lnTo>
                  <a:pt x="400" y="597"/>
                </a:lnTo>
                <a:lnTo>
                  <a:pt x="409" y="605"/>
                </a:lnTo>
                <a:lnTo>
                  <a:pt x="381" y="605"/>
                </a:lnTo>
                <a:lnTo>
                  <a:pt x="378" y="589"/>
                </a:lnTo>
                <a:lnTo>
                  <a:pt x="339" y="591"/>
                </a:lnTo>
                <a:lnTo>
                  <a:pt x="348" y="587"/>
                </a:lnTo>
                <a:lnTo>
                  <a:pt x="328" y="580"/>
                </a:lnTo>
                <a:lnTo>
                  <a:pt x="338" y="577"/>
                </a:lnTo>
                <a:lnTo>
                  <a:pt x="323" y="577"/>
                </a:lnTo>
                <a:lnTo>
                  <a:pt x="328" y="564"/>
                </a:lnTo>
                <a:lnTo>
                  <a:pt x="320" y="567"/>
                </a:lnTo>
                <a:lnTo>
                  <a:pt x="294" y="532"/>
                </a:lnTo>
                <a:lnTo>
                  <a:pt x="294" y="522"/>
                </a:lnTo>
                <a:lnTo>
                  <a:pt x="313" y="510"/>
                </a:lnTo>
                <a:lnTo>
                  <a:pt x="305" y="507"/>
                </a:lnTo>
                <a:lnTo>
                  <a:pt x="286" y="520"/>
                </a:lnTo>
                <a:lnTo>
                  <a:pt x="286" y="494"/>
                </a:lnTo>
                <a:lnTo>
                  <a:pt x="268" y="480"/>
                </a:lnTo>
                <a:lnTo>
                  <a:pt x="273" y="460"/>
                </a:lnTo>
                <a:lnTo>
                  <a:pt x="262" y="452"/>
                </a:lnTo>
                <a:lnTo>
                  <a:pt x="277" y="434"/>
                </a:lnTo>
                <a:lnTo>
                  <a:pt x="268" y="432"/>
                </a:lnTo>
                <a:lnTo>
                  <a:pt x="301" y="432"/>
                </a:lnTo>
                <a:lnTo>
                  <a:pt x="298" y="425"/>
                </a:lnTo>
                <a:lnTo>
                  <a:pt x="275" y="426"/>
                </a:lnTo>
                <a:lnTo>
                  <a:pt x="309" y="410"/>
                </a:lnTo>
                <a:lnTo>
                  <a:pt x="301" y="405"/>
                </a:lnTo>
                <a:lnTo>
                  <a:pt x="309" y="387"/>
                </a:lnTo>
                <a:lnTo>
                  <a:pt x="281" y="387"/>
                </a:lnTo>
                <a:lnTo>
                  <a:pt x="251" y="372"/>
                </a:lnTo>
                <a:lnTo>
                  <a:pt x="305" y="380"/>
                </a:lnTo>
                <a:lnTo>
                  <a:pt x="296" y="374"/>
                </a:lnTo>
                <a:lnTo>
                  <a:pt x="305" y="371"/>
                </a:lnTo>
                <a:lnTo>
                  <a:pt x="284" y="360"/>
                </a:lnTo>
                <a:lnTo>
                  <a:pt x="291" y="355"/>
                </a:lnTo>
                <a:lnTo>
                  <a:pt x="280" y="359"/>
                </a:lnTo>
                <a:lnTo>
                  <a:pt x="288" y="352"/>
                </a:lnTo>
                <a:lnTo>
                  <a:pt x="274" y="352"/>
                </a:lnTo>
                <a:lnTo>
                  <a:pt x="289" y="347"/>
                </a:lnTo>
                <a:lnTo>
                  <a:pt x="265" y="338"/>
                </a:lnTo>
                <a:lnTo>
                  <a:pt x="260" y="352"/>
                </a:lnTo>
                <a:lnTo>
                  <a:pt x="240" y="352"/>
                </a:lnTo>
                <a:lnTo>
                  <a:pt x="236" y="347"/>
                </a:lnTo>
                <a:lnTo>
                  <a:pt x="249" y="338"/>
                </a:lnTo>
                <a:lnTo>
                  <a:pt x="239" y="338"/>
                </a:lnTo>
                <a:lnTo>
                  <a:pt x="251" y="316"/>
                </a:lnTo>
                <a:lnTo>
                  <a:pt x="237" y="312"/>
                </a:lnTo>
                <a:lnTo>
                  <a:pt x="244" y="302"/>
                </a:lnTo>
                <a:lnTo>
                  <a:pt x="221" y="275"/>
                </a:lnTo>
                <a:lnTo>
                  <a:pt x="229" y="274"/>
                </a:lnTo>
                <a:lnTo>
                  <a:pt x="198" y="250"/>
                </a:lnTo>
                <a:lnTo>
                  <a:pt x="198" y="241"/>
                </a:lnTo>
                <a:lnTo>
                  <a:pt x="165" y="229"/>
                </a:lnTo>
                <a:lnTo>
                  <a:pt x="134" y="222"/>
                </a:lnTo>
                <a:lnTo>
                  <a:pt x="106" y="234"/>
                </a:lnTo>
                <a:lnTo>
                  <a:pt x="83" y="226"/>
                </a:lnTo>
                <a:lnTo>
                  <a:pt x="91" y="235"/>
                </a:lnTo>
                <a:lnTo>
                  <a:pt x="67" y="231"/>
                </a:lnTo>
                <a:lnTo>
                  <a:pt x="46" y="222"/>
                </a:lnTo>
                <a:lnTo>
                  <a:pt x="67" y="214"/>
                </a:lnTo>
                <a:lnTo>
                  <a:pt x="21" y="205"/>
                </a:lnTo>
                <a:lnTo>
                  <a:pt x="38" y="198"/>
                </a:lnTo>
                <a:lnTo>
                  <a:pt x="93" y="200"/>
                </a:lnTo>
                <a:lnTo>
                  <a:pt x="100" y="197"/>
                </a:lnTo>
                <a:lnTo>
                  <a:pt x="90" y="192"/>
                </a:lnTo>
                <a:lnTo>
                  <a:pt x="99" y="187"/>
                </a:lnTo>
                <a:lnTo>
                  <a:pt x="50" y="191"/>
                </a:lnTo>
                <a:lnTo>
                  <a:pt x="0" y="17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6" name="Freeform 653">
            <a:extLst>
              <a:ext uri="{FF2B5EF4-FFF2-40B4-BE49-F238E27FC236}">
                <a16:creationId xmlns:a16="http://schemas.microsoft.com/office/drawing/2014/main" id="{9106CE49-5810-E4AF-67F9-E830E2528AA7}"/>
              </a:ext>
            </a:extLst>
          </p:cNvPr>
          <p:cNvSpPr>
            <a:spLocks/>
          </p:cNvSpPr>
          <p:nvPr/>
        </p:nvSpPr>
        <p:spPr bwMode="auto">
          <a:xfrm>
            <a:off x="3668701" y="4181819"/>
            <a:ext cx="173742" cy="77068"/>
          </a:xfrm>
          <a:custGeom>
            <a:avLst/>
            <a:gdLst>
              <a:gd name="T0" fmla="*/ 0 w 151"/>
              <a:gd name="T1" fmla="*/ 40104274 h 70"/>
              <a:gd name="T2" fmla="*/ 0 w 151"/>
              <a:gd name="T3" fmla="*/ 40104274 h 70"/>
              <a:gd name="T4" fmla="*/ 15652254 w 151"/>
              <a:gd name="T5" fmla="*/ 35091241 h 70"/>
              <a:gd name="T6" fmla="*/ 6260402 w 151"/>
              <a:gd name="T7" fmla="*/ 25065175 h 70"/>
              <a:gd name="T8" fmla="*/ 26607957 w 151"/>
              <a:gd name="T9" fmla="*/ 31749650 h 70"/>
              <a:gd name="T10" fmla="*/ 17217354 w 151"/>
              <a:gd name="T11" fmla="*/ 13367662 h 70"/>
              <a:gd name="T12" fmla="*/ 40695106 w 151"/>
              <a:gd name="T13" fmla="*/ 23395026 h 70"/>
              <a:gd name="T14" fmla="*/ 29739408 w 151"/>
              <a:gd name="T15" fmla="*/ 1671443 h 70"/>
              <a:gd name="T16" fmla="*/ 65737964 w 151"/>
              <a:gd name="T17" fmla="*/ 18381988 h 70"/>
              <a:gd name="T18" fmla="*/ 68868163 w 151"/>
              <a:gd name="T19" fmla="*/ 48460201 h 70"/>
              <a:gd name="T20" fmla="*/ 87650631 w 151"/>
              <a:gd name="T21" fmla="*/ 15039104 h 70"/>
              <a:gd name="T22" fmla="*/ 106433080 w 151"/>
              <a:gd name="T23" fmla="*/ 28408059 h 70"/>
              <a:gd name="T24" fmla="*/ 122085329 w 151"/>
              <a:gd name="T25" fmla="*/ 11697513 h 70"/>
              <a:gd name="T26" fmla="*/ 134607378 w 151"/>
              <a:gd name="T27" fmla="*/ 31749650 h 70"/>
              <a:gd name="T28" fmla="*/ 131477179 w 151"/>
              <a:gd name="T29" fmla="*/ 13367662 h 70"/>
              <a:gd name="T30" fmla="*/ 170607214 w 151"/>
              <a:gd name="T31" fmla="*/ 13367662 h 70"/>
              <a:gd name="T32" fmla="*/ 175302514 w 151"/>
              <a:gd name="T33" fmla="*/ 0 h 70"/>
              <a:gd name="T34" fmla="*/ 192519862 w 151"/>
              <a:gd name="T35" fmla="*/ 11697513 h 70"/>
              <a:gd name="T36" fmla="*/ 214432511 w 151"/>
              <a:gd name="T37" fmla="*/ 6684477 h 70"/>
              <a:gd name="T38" fmla="*/ 198780262 w 151"/>
              <a:gd name="T39" fmla="*/ 15039104 h 70"/>
              <a:gd name="T40" fmla="*/ 234780059 w 151"/>
              <a:gd name="T41" fmla="*/ 51801792 h 70"/>
              <a:gd name="T42" fmla="*/ 203475561 w 151"/>
              <a:gd name="T43" fmla="*/ 83551432 h 70"/>
              <a:gd name="T44" fmla="*/ 117390029 w 151"/>
              <a:gd name="T45" fmla="*/ 115301092 h 70"/>
              <a:gd name="T46" fmla="*/ 39130007 w 151"/>
              <a:gd name="T47" fmla="*/ 100261993 h 70"/>
              <a:gd name="T48" fmla="*/ 57912465 w 151"/>
              <a:gd name="T49" fmla="*/ 70183775 h 70"/>
              <a:gd name="T50" fmla="*/ 12522054 w 151"/>
              <a:gd name="T51" fmla="*/ 60157709 h 70"/>
              <a:gd name="T52" fmla="*/ 56347365 w 151"/>
              <a:gd name="T53" fmla="*/ 58486267 h 70"/>
              <a:gd name="T54" fmla="*/ 40695106 w 151"/>
              <a:gd name="T55" fmla="*/ 48460201 h 70"/>
              <a:gd name="T56" fmla="*/ 56347365 w 151"/>
              <a:gd name="T57" fmla="*/ 40104274 h 70"/>
              <a:gd name="T58" fmla="*/ 0 w 151"/>
              <a:gd name="T59" fmla="*/ 40104274 h 70"/>
              <a:gd name="T60" fmla="*/ 0 w 151"/>
              <a:gd name="T61" fmla="*/ 40104274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0"/>
              <a:gd name="T95" fmla="*/ 151 w 151"/>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0">
                <a:moveTo>
                  <a:pt x="0" y="24"/>
                </a:moveTo>
                <a:lnTo>
                  <a:pt x="0" y="24"/>
                </a:lnTo>
                <a:lnTo>
                  <a:pt x="10" y="21"/>
                </a:lnTo>
                <a:lnTo>
                  <a:pt x="4" y="15"/>
                </a:lnTo>
                <a:lnTo>
                  <a:pt x="17" y="19"/>
                </a:lnTo>
                <a:lnTo>
                  <a:pt x="11" y="8"/>
                </a:lnTo>
                <a:lnTo>
                  <a:pt x="26" y="14"/>
                </a:lnTo>
                <a:lnTo>
                  <a:pt x="19" y="1"/>
                </a:lnTo>
                <a:lnTo>
                  <a:pt x="42" y="11"/>
                </a:lnTo>
                <a:lnTo>
                  <a:pt x="44" y="29"/>
                </a:lnTo>
                <a:lnTo>
                  <a:pt x="56" y="9"/>
                </a:lnTo>
                <a:lnTo>
                  <a:pt x="68" y="17"/>
                </a:lnTo>
                <a:lnTo>
                  <a:pt x="78" y="7"/>
                </a:lnTo>
                <a:lnTo>
                  <a:pt x="86" y="19"/>
                </a:lnTo>
                <a:lnTo>
                  <a:pt x="84" y="8"/>
                </a:lnTo>
                <a:lnTo>
                  <a:pt x="109" y="8"/>
                </a:lnTo>
                <a:lnTo>
                  <a:pt x="112" y="0"/>
                </a:lnTo>
                <a:lnTo>
                  <a:pt x="123" y="7"/>
                </a:lnTo>
                <a:lnTo>
                  <a:pt x="137" y="4"/>
                </a:lnTo>
                <a:lnTo>
                  <a:pt x="127" y="9"/>
                </a:lnTo>
                <a:lnTo>
                  <a:pt x="150" y="31"/>
                </a:lnTo>
                <a:lnTo>
                  <a:pt x="130" y="50"/>
                </a:lnTo>
                <a:lnTo>
                  <a:pt x="75" y="69"/>
                </a:lnTo>
                <a:lnTo>
                  <a:pt x="25" y="60"/>
                </a:lnTo>
                <a:lnTo>
                  <a:pt x="37" y="42"/>
                </a:lnTo>
                <a:lnTo>
                  <a:pt x="8" y="36"/>
                </a:lnTo>
                <a:lnTo>
                  <a:pt x="36" y="35"/>
                </a:lnTo>
                <a:lnTo>
                  <a:pt x="26" y="29"/>
                </a:lnTo>
                <a:lnTo>
                  <a:pt x="36" y="24"/>
                </a:lnTo>
                <a:lnTo>
                  <a:pt x="0" y="24"/>
                </a:lnTo>
              </a:path>
            </a:pathLst>
          </a:custGeom>
          <a:solidFill>
            <a:schemeClr val="bg1">
              <a:lumMod val="75000"/>
            </a:schemeClr>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7" name="Freeform 654">
            <a:extLst>
              <a:ext uri="{FF2B5EF4-FFF2-40B4-BE49-F238E27FC236}">
                <a16:creationId xmlns:a16="http://schemas.microsoft.com/office/drawing/2014/main" id="{51F03474-3B98-CC21-BBF7-4B6A7092F78C}"/>
              </a:ext>
            </a:extLst>
          </p:cNvPr>
          <p:cNvSpPr>
            <a:spLocks/>
          </p:cNvSpPr>
          <p:nvPr/>
        </p:nvSpPr>
        <p:spPr bwMode="auto">
          <a:xfrm>
            <a:off x="2218909" y="4859199"/>
            <a:ext cx="474503" cy="289340"/>
          </a:xfrm>
          <a:custGeom>
            <a:avLst/>
            <a:gdLst>
              <a:gd name="T0" fmla="*/ 0 w 412"/>
              <a:gd name="T1" fmla="*/ 5082858 h 261"/>
              <a:gd name="T2" fmla="*/ 0 w 412"/>
              <a:gd name="T3" fmla="*/ 5082858 h 261"/>
              <a:gd name="T4" fmla="*/ 29795363 w 412"/>
              <a:gd name="T5" fmla="*/ 72852125 h 261"/>
              <a:gd name="T6" fmla="*/ 65864618 w 412"/>
              <a:gd name="T7" fmla="*/ 105042701 h 261"/>
              <a:gd name="T8" fmla="*/ 64295518 w 412"/>
              <a:gd name="T9" fmla="*/ 123679407 h 261"/>
              <a:gd name="T10" fmla="*/ 45477599 w 412"/>
              <a:gd name="T11" fmla="*/ 127067544 h 261"/>
              <a:gd name="T12" fmla="*/ 86250404 w 412"/>
              <a:gd name="T13" fmla="*/ 142316113 h 261"/>
              <a:gd name="T14" fmla="*/ 108205270 w 412"/>
              <a:gd name="T15" fmla="*/ 174506710 h 261"/>
              <a:gd name="T16" fmla="*/ 106637423 w 412"/>
              <a:gd name="T17" fmla="*/ 199919690 h 261"/>
              <a:gd name="T18" fmla="*/ 152115002 w 412"/>
              <a:gd name="T19" fmla="*/ 242275958 h 261"/>
              <a:gd name="T20" fmla="*/ 163092435 w 412"/>
              <a:gd name="T21" fmla="*/ 228722108 h 261"/>
              <a:gd name="T22" fmla="*/ 53318085 w 412"/>
              <a:gd name="T23" fmla="*/ 62686412 h 261"/>
              <a:gd name="T24" fmla="*/ 47045445 w 412"/>
              <a:gd name="T25" fmla="*/ 18636711 h 261"/>
              <a:gd name="T26" fmla="*/ 70568158 w 412"/>
              <a:gd name="T27" fmla="*/ 28802429 h 261"/>
              <a:gd name="T28" fmla="*/ 111340964 w 412"/>
              <a:gd name="T29" fmla="*/ 101654564 h 261"/>
              <a:gd name="T30" fmla="*/ 169365114 w 412"/>
              <a:gd name="T31" fmla="*/ 155869963 h 261"/>
              <a:gd name="T32" fmla="*/ 166228168 w 412"/>
              <a:gd name="T33" fmla="*/ 176200127 h 261"/>
              <a:gd name="T34" fmla="*/ 246205893 w 412"/>
              <a:gd name="T35" fmla="*/ 250746952 h 261"/>
              <a:gd name="T36" fmla="*/ 255615479 w 412"/>
              <a:gd name="T37" fmla="*/ 282937507 h 261"/>
              <a:gd name="T38" fmla="*/ 246205893 w 412"/>
              <a:gd name="T39" fmla="*/ 303267631 h 261"/>
              <a:gd name="T40" fmla="*/ 265023813 w 412"/>
              <a:gd name="T41" fmla="*/ 332070050 h 261"/>
              <a:gd name="T42" fmla="*/ 417138854 w 412"/>
              <a:gd name="T43" fmla="*/ 410005092 h 261"/>
              <a:gd name="T44" fmla="*/ 484571299 w 412"/>
              <a:gd name="T45" fmla="*/ 403227517 h 261"/>
              <a:gd name="T46" fmla="*/ 528479779 w 412"/>
              <a:gd name="T47" fmla="*/ 440500929 h 261"/>
              <a:gd name="T48" fmla="*/ 545729852 w 412"/>
              <a:gd name="T49" fmla="*/ 404922236 h 261"/>
              <a:gd name="T50" fmla="*/ 567684718 w 412"/>
              <a:gd name="T51" fmla="*/ 403227517 h 261"/>
              <a:gd name="T52" fmla="*/ 545729852 w 412"/>
              <a:gd name="T53" fmla="*/ 372731680 h 261"/>
              <a:gd name="T54" fmla="*/ 594344377 w 412"/>
              <a:gd name="T55" fmla="*/ 360872550 h 261"/>
              <a:gd name="T56" fmla="*/ 613162297 w 412"/>
              <a:gd name="T57" fmla="*/ 347318700 h 261"/>
              <a:gd name="T58" fmla="*/ 617867090 w 412"/>
              <a:gd name="T59" fmla="*/ 340541043 h 261"/>
              <a:gd name="T60" fmla="*/ 624139730 w 412"/>
              <a:gd name="T61" fmla="*/ 357484413 h 261"/>
              <a:gd name="T62" fmla="*/ 644526749 w 412"/>
              <a:gd name="T63" fmla="*/ 282937507 h 261"/>
              <a:gd name="T64" fmla="*/ 617867090 w 412"/>
              <a:gd name="T65" fmla="*/ 272771795 h 261"/>
              <a:gd name="T66" fmla="*/ 569253817 w 412"/>
              <a:gd name="T67" fmla="*/ 282937507 h 261"/>
              <a:gd name="T68" fmla="*/ 544162005 w 412"/>
              <a:gd name="T69" fmla="*/ 347318700 h 261"/>
              <a:gd name="T70" fmla="*/ 481434353 w 412"/>
              <a:gd name="T71" fmla="*/ 354094974 h 261"/>
              <a:gd name="T72" fmla="*/ 454775946 w 412"/>
              <a:gd name="T73" fmla="*/ 338847625 h 261"/>
              <a:gd name="T74" fmla="*/ 414001908 w 412"/>
              <a:gd name="T75" fmla="*/ 259217945 h 261"/>
              <a:gd name="T76" fmla="*/ 412434061 w 412"/>
              <a:gd name="T77" fmla="*/ 199919690 h 261"/>
              <a:gd name="T78" fmla="*/ 426548440 w 412"/>
              <a:gd name="T79" fmla="*/ 171117271 h 261"/>
              <a:gd name="T80" fmla="*/ 384206555 w 412"/>
              <a:gd name="T81" fmla="*/ 155869963 h 261"/>
              <a:gd name="T82" fmla="*/ 330888489 w 412"/>
              <a:gd name="T83" fmla="*/ 72852125 h 261"/>
              <a:gd name="T84" fmla="*/ 285410832 w 412"/>
              <a:gd name="T85" fmla="*/ 89794132 h 261"/>
              <a:gd name="T86" fmla="*/ 227387973 w 412"/>
              <a:gd name="T87" fmla="*/ 22024853 h 261"/>
              <a:gd name="T88" fmla="*/ 130160136 w 412"/>
              <a:gd name="T89" fmla="*/ 35578703 h 261"/>
              <a:gd name="T90" fmla="*/ 48614545 w 412"/>
              <a:gd name="T91" fmla="*/ 0 h 261"/>
              <a:gd name="T92" fmla="*/ 0 w 412"/>
              <a:gd name="T93" fmla="*/ 5082858 h 261"/>
              <a:gd name="T94" fmla="*/ 0 w 412"/>
              <a:gd name="T95" fmla="*/ 5082858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
              <a:gd name="T145" fmla="*/ 0 h 261"/>
              <a:gd name="T146" fmla="*/ 412 w 41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 h="261">
                <a:moveTo>
                  <a:pt x="0" y="3"/>
                </a:moveTo>
                <a:lnTo>
                  <a:pt x="0" y="3"/>
                </a:lnTo>
                <a:lnTo>
                  <a:pt x="19" y="43"/>
                </a:lnTo>
                <a:lnTo>
                  <a:pt x="42" y="62"/>
                </a:lnTo>
                <a:lnTo>
                  <a:pt x="41" y="73"/>
                </a:lnTo>
                <a:lnTo>
                  <a:pt x="29" y="75"/>
                </a:lnTo>
                <a:lnTo>
                  <a:pt x="55" y="84"/>
                </a:lnTo>
                <a:lnTo>
                  <a:pt x="69" y="103"/>
                </a:lnTo>
                <a:lnTo>
                  <a:pt x="68" y="118"/>
                </a:lnTo>
                <a:lnTo>
                  <a:pt x="97" y="143"/>
                </a:lnTo>
                <a:lnTo>
                  <a:pt x="104" y="135"/>
                </a:lnTo>
                <a:lnTo>
                  <a:pt x="34" y="37"/>
                </a:lnTo>
                <a:lnTo>
                  <a:pt x="30" y="11"/>
                </a:lnTo>
                <a:lnTo>
                  <a:pt x="45" y="17"/>
                </a:lnTo>
                <a:lnTo>
                  <a:pt x="71" y="60"/>
                </a:lnTo>
                <a:lnTo>
                  <a:pt x="108" y="92"/>
                </a:lnTo>
                <a:lnTo>
                  <a:pt x="106" y="104"/>
                </a:lnTo>
                <a:lnTo>
                  <a:pt x="157" y="148"/>
                </a:lnTo>
                <a:lnTo>
                  <a:pt x="163" y="167"/>
                </a:lnTo>
                <a:lnTo>
                  <a:pt x="157" y="179"/>
                </a:lnTo>
                <a:lnTo>
                  <a:pt x="169" y="196"/>
                </a:lnTo>
                <a:lnTo>
                  <a:pt x="266" y="242"/>
                </a:lnTo>
                <a:lnTo>
                  <a:pt x="309" y="238"/>
                </a:lnTo>
                <a:lnTo>
                  <a:pt x="337" y="260"/>
                </a:lnTo>
                <a:lnTo>
                  <a:pt x="348" y="239"/>
                </a:lnTo>
                <a:lnTo>
                  <a:pt x="362" y="238"/>
                </a:lnTo>
                <a:lnTo>
                  <a:pt x="348" y="220"/>
                </a:lnTo>
                <a:lnTo>
                  <a:pt x="379" y="213"/>
                </a:lnTo>
                <a:lnTo>
                  <a:pt x="391" y="205"/>
                </a:lnTo>
                <a:lnTo>
                  <a:pt x="394" y="201"/>
                </a:lnTo>
                <a:lnTo>
                  <a:pt x="398" y="211"/>
                </a:lnTo>
                <a:lnTo>
                  <a:pt x="411" y="167"/>
                </a:lnTo>
                <a:lnTo>
                  <a:pt x="394" y="161"/>
                </a:lnTo>
                <a:lnTo>
                  <a:pt x="363" y="167"/>
                </a:lnTo>
                <a:lnTo>
                  <a:pt x="347" y="205"/>
                </a:lnTo>
                <a:lnTo>
                  <a:pt x="307" y="209"/>
                </a:lnTo>
                <a:lnTo>
                  <a:pt x="290" y="200"/>
                </a:lnTo>
                <a:lnTo>
                  <a:pt x="264" y="153"/>
                </a:lnTo>
                <a:lnTo>
                  <a:pt x="263" y="118"/>
                </a:lnTo>
                <a:lnTo>
                  <a:pt x="272" y="101"/>
                </a:lnTo>
                <a:lnTo>
                  <a:pt x="245" y="92"/>
                </a:lnTo>
                <a:lnTo>
                  <a:pt x="211" y="43"/>
                </a:lnTo>
                <a:lnTo>
                  <a:pt x="182" y="53"/>
                </a:lnTo>
                <a:lnTo>
                  <a:pt x="145" y="13"/>
                </a:lnTo>
                <a:lnTo>
                  <a:pt x="83" y="21"/>
                </a:lnTo>
                <a:lnTo>
                  <a:pt x="31" y="0"/>
                </a:lnTo>
                <a:lnTo>
                  <a:pt x="0" y="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8" name="Freeform 655">
            <a:extLst>
              <a:ext uri="{FF2B5EF4-FFF2-40B4-BE49-F238E27FC236}">
                <a16:creationId xmlns:a16="http://schemas.microsoft.com/office/drawing/2014/main" id="{5E0B3D84-322E-851F-8949-0F7097461CF4}"/>
              </a:ext>
            </a:extLst>
          </p:cNvPr>
          <p:cNvSpPr>
            <a:spLocks/>
          </p:cNvSpPr>
          <p:nvPr/>
        </p:nvSpPr>
        <p:spPr bwMode="auto">
          <a:xfrm>
            <a:off x="5425096" y="4464485"/>
            <a:ext cx="497864" cy="276999"/>
          </a:xfrm>
          <a:custGeom>
            <a:avLst/>
            <a:gdLst>
              <a:gd name="T0" fmla="*/ 0 w 434"/>
              <a:gd name="T1" fmla="*/ 97804222 h 183"/>
              <a:gd name="T2" fmla="*/ 0 w 434"/>
              <a:gd name="T3" fmla="*/ 97804222 h 183"/>
              <a:gd name="T4" fmla="*/ 21780710 w 434"/>
              <a:gd name="T5" fmla="*/ 130405179 h 183"/>
              <a:gd name="T6" fmla="*/ 51342202 w 434"/>
              <a:gd name="T7" fmla="*/ 140699736 h 183"/>
              <a:gd name="T8" fmla="*/ 63787960 w 434"/>
              <a:gd name="T9" fmla="*/ 207618979 h 183"/>
              <a:gd name="T10" fmla="*/ 157136156 w 434"/>
              <a:gd name="T11" fmla="*/ 233356025 h 183"/>
              <a:gd name="T12" fmla="*/ 197588027 w 434"/>
              <a:gd name="T13" fmla="*/ 279684804 h 183"/>
              <a:gd name="T14" fmla="*/ 273821727 w 434"/>
              <a:gd name="T15" fmla="*/ 276252848 h 183"/>
              <a:gd name="T16" fmla="*/ 360947101 w 434"/>
              <a:gd name="T17" fmla="*/ 312285761 h 183"/>
              <a:gd name="T18" fmla="*/ 477632633 w 434"/>
              <a:gd name="T19" fmla="*/ 279684804 h 183"/>
              <a:gd name="T20" fmla="*/ 513416994 w 434"/>
              <a:gd name="T21" fmla="*/ 253946448 h 183"/>
              <a:gd name="T22" fmla="*/ 513416994 w 434"/>
              <a:gd name="T23" fmla="*/ 217913535 h 183"/>
              <a:gd name="T24" fmla="*/ 546088045 w 434"/>
              <a:gd name="T25" fmla="*/ 221345491 h 183"/>
              <a:gd name="T26" fmla="*/ 616100113 w 434"/>
              <a:gd name="T27" fmla="*/ 169870047 h 183"/>
              <a:gd name="T28" fmla="*/ 673665330 w 434"/>
              <a:gd name="T29" fmla="*/ 166438092 h 183"/>
              <a:gd name="T30" fmla="*/ 645660348 w 434"/>
              <a:gd name="T31" fmla="*/ 126973224 h 183"/>
              <a:gd name="T32" fmla="*/ 591207349 w 434"/>
              <a:gd name="T33" fmla="*/ 137269090 h 183"/>
              <a:gd name="T34" fmla="*/ 591207349 w 434"/>
              <a:gd name="T35" fmla="*/ 92656289 h 183"/>
              <a:gd name="T36" fmla="*/ 605209762 w 434"/>
              <a:gd name="T37" fmla="*/ 68633890 h 183"/>
              <a:gd name="T38" fmla="*/ 566314585 w 434"/>
              <a:gd name="T39" fmla="*/ 61771289 h 183"/>
              <a:gd name="T40" fmla="*/ 465186875 w 434"/>
              <a:gd name="T41" fmla="*/ 89224334 h 183"/>
              <a:gd name="T42" fmla="*/ 378061578 w 434"/>
              <a:gd name="T43" fmla="*/ 49759445 h 183"/>
              <a:gd name="T44" fmla="*/ 320496438 w 434"/>
              <a:gd name="T45" fmla="*/ 54907378 h 183"/>
              <a:gd name="T46" fmla="*/ 300271146 w 434"/>
              <a:gd name="T47" fmla="*/ 22306411 h 183"/>
              <a:gd name="T48" fmla="*/ 244261492 w 434"/>
              <a:gd name="T49" fmla="*/ 0 h 183"/>
              <a:gd name="T50" fmla="*/ 214701257 w 434"/>
              <a:gd name="T51" fmla="*/ 24022389 h 183"/>
              <a:gd name="T52" fmla="*/ 213145849 w 434"/>
              <a:gd name="T53" fmla="*/ 68633890 h 183"/>
              <a:gd name="T54" fmla="*/ 85569928 w 434"/>
              <a:gd name="T55" fmla="*/ 48043467 h 183"/>
              <a:gd name="T56" fmla="*/ 0 w 434"/>
              <a:gd name="T57" fmla="*/ 97804222 h 183"/>
              <a:gd name="T58" fmla="*/ 0 w 434"/>
              <a:gd name="T59" fmla="*/ 97804222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solidFill>
            <a:schemeClr val="accent2"/>
          </a:solidFill>
          <a:ln w="12700">
            <a:solidFill>
              <a:srgbClr val="FFFFFF"/>
            </a:solidFill>
            <a:round/>
            <a:headEnd/>
            <a:tailEnd/>
          </a:ln>
        </p:spPr>
        <p:txBody>
          <a:bodyPr lIns="0" tIns="0" rIns="0" bIns="0" anchor="ctr">
            <a:spAutoFit/>
          </a:bodyPr>
          <a:lstStyle/>
          <a:p>
            <a:endParaRPr lang="en-US" kern="0" dirty="0">
              <a:solidFill>
                <a:sysClr val="windowText" lastClr="000000"/>
              </a:solidFill>
            </a:endParaRPr>
          </a:p>
        </p:txBody>
      </p:sp>
      <p:sp>
        <p:nvSpPr>
          <p:cNvPr id="359" name="Freeform 656">
            <a:extLst>
              <a:ext uri="{FF2B5EF4-FFF2-40B4-BE49-F238E27FC236}">
                <a16:creationId xmlns:a16="http://schemas.microsoft.com/office/drawing/2014/main" id="{84B0808E-1EAA-7546-6786-E4597B89A775}"/>
              </a:ext>
            </a:extLst>
          </p:cNvPr>
          <p:cNvSpPr>
            <a:spLocks/>
          </p:cNvSpPr>
          <p:nvPr/>
        </p:nvSpPr>
        <p:spPr bwMode="auto">
          <a:xfrm>
            <a:off x="4865911" y="4986293"/>
            <a:ext cx="116801" cy="132501"/>
          </a:xfrm>
          <a:custGeom>
            <a:avLst/>
            <a:gdLst>
              <a:gd name="T0" fmla="*/ 0 w 105"/>
              <a:gd name="T1" fmla="*/ 143570889 h 119"/>
              <a:gd name="T2" fmla="*/ 0 w 105"/>
              <a:gd name="T3" fmla="*/ 143570889 h 119"/>
              <a:gd name="T4" fmla="*/ 20480870 w 105"/>
              <a:gd name="T5" fmla="*/ 201682754 h 119"/>
              <a:gd name="T6" fmla="*/ 57054450 w 105"/>
              <a:gd name="T7" fmla="*/ 193136590 h 119"/>
              <a:gd name="T8" fmla="*/ 114110109 w 105"/>
              <a:gd name="T9" fmla="*/ 141860872 h 119"/>
              <a:gd name="T10" fmla="*/ 112646586 w 105"/>
              <a:gd name="T11" fmla="*/ 117932397 h 119"/>
              <a:gd name="T12" fmla="*/ 150683680 w 105"/>
              <a:gd name="T13" fmla="*/ 73494155 h 119"/>
              <a:gd name="T14" fmla="*/ 152145994 w 105"/>
              <a:gd name="T15" fmla="*/ 59820554 h 119"/>
              <a:gd name="T16" fmla="*/ 131665133 w 105"/>
              <a:gd name="T17" fmla="*/ 34183359 h 119"/>
              <a:gd name="T18" fmla="*/ 84850527 w 105"/>
              <a:gd name="T19" fmla="*/ 0 h 119"/>
              <a:gd name="T20" fmla="*/ 73147160 w 105"/>
              <a:gd name="T21" fmla="*/ 1708710 h 119"/>
              <a:gd name="T22" fmla="*/ 78998834 w 105"/>
              <a:gd name="T23" fmla="*/ 18801043 h 119"/>
              <a:gd name="T24" fmla="*/ 62907334 w 105"/>
              <a:gd name="T25" fmla="*/ 54693117 h 119"/>
              <a:gd name="T26" fmla="*/ 73147160 w 105"/>
              <a:gd name="T27" fmla="*/ 71785445 h 119"/>
              <a:gd name="T28" fmla="*/ 58517973 w 105"/>
              <a:gd name="T29" fmla="*/ 119642415 h 119"/>
              <a:gd name="T30" fmla="*/ 0 w 105"/>
              <a:gd name="T31" fmla="*/ 143570889 h 119"/>
              <a:gd name="T32" fmla="*/ 0 w 105"/>
              <a:gd name="T33" fmla="*/ 14357088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19"/>
              <a:gd name="T53" fmla="*/ 105 w 10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19">
                <a:moveTo>
                  <a:pt x="0" y="84"/>
                </a:moveTo>
                <a:lnTo>
                  <a:pt x="0" y="84"/>
                </a:lnTo>
                <a:lnTo>
                  <a:pt x="14" y="118"/>
                </a:lnTo>
                <a:lnTo>
                  <a:pt x="39" y="113"/>
                </a:lnTo>
                <a:lnTo>
                  <a:pt x="78" y="83"/>
                </a:lnTo>
                <a:lnTo>
                  <a:pt x="77" y="69"/>
                </a:lnTo>
                <a:lnTo>
                  <a:pt x="103" y="43"/>
                </a:lnTo>
                <a:lnTo>
                  <a:pt x="104" y="35"/>
                </a:lnTo>
                <a:lnTo>
                  <a:pt x="90" y="20"/>
                </a:lnTo>
                <a:lnTo>
                  <a:pt x="58" y="0"/>
                </a:lnTo>
                <a:lnTo>
                  <a:pt x="50" y="1"/>
                </a:lnTo>
                <a:lnTo>
                  <a:pt x="54" y="11"/>
                </a:lnTo>
                <a:lnTo>
                  <a:pt x="43" y="32"/>
                </a:lnTo>
                <a:lnTo>
                  <a:pt x="50" y="42"/>
                </a:lnTo>
                <a:lnTo>
                  <a:pt x="40" y="70"/>
                </a:lnTo>
                <a:lnTo>
                  <a:pt x="0" y="8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0" name="Freeform 657">
            <a:extLst>
              <a:ext uri="{FF2B5EF4-FFF2-40B4-BE49-F238E27FC236}">
                <a16:creationId xmlns:a16="http://schemas.microsoft.com/office/drawing/2014/main" id="{6AAA1E86-4A61-D45F-BF6C-405BF17B0C50}"/>
              </a:ext>
            </a:extLst>
          </p:cNvPr>
          <p:cNvSpPr>
            <a:spLocks/>
          </p:cNvSpPr>
          <p:nvPr/>
        </p:nvSpPr>
        <p:spPr bwMode="auto">
          <a:xfrm>
            <a:off x="5303914" y="4898408"/>
            <a:ext cx="127022" cy="64899"/>
          </a:xfrm>
          <a:custGeom>
            <a:avLst/>
            <a:gdLst>
              <a:gd name="T0" fmla="*/ 0 w 111"/>
              <a:gd name="T1" fmla="*/ 39317863 h 57"/>
              <a:gd name="T2" fmla="*/ 0 w 111"/>
              <a:gd name="T3" fmla="*/ 39317863 h 57"/>
              <a:gd name="T4" fmla="*/ 21675035 w 111"/>
              <a:gd name="T5" fmla="*/ 0 h 57"/>
              <a:gd name="T6" fmla="*/ 88246756 w 111"/>
              <a:gd name="T7" fmla="*/ 25020341 h 57"/>
              <a:gd name="T8" fmla="*/ 123855015 w 111"/>
              <a:gd name="T9" fmla="*/ 62549509 h 57"/>
              <a:gd name="T10" fmla="*/ 170300826 w 111"/>
              <a:gd name="T11" fmla="*/ 62549509 h 57"/>
              <a:gd name="T12" fmla="*/ 167203860 w 111"/>
              <a:gd name="T13" fmla="*/ 100080026 h 57"/>
              <a:gd name="T14" fmla="*/ 57283304 w 111"/>
              <a:gd name="T15" fmla="*/ 76847032 h 57"/>
              <a:gd name="T16" fmla="*/ 0 w 111"/>
              <a:gd name="T17" fmla="*/ 39317863 h 57"/>
              <a:gd name="T18" fmla="*/ 0 w 111"/>
              <a:gd name="T19" fmla="*/ 393178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1" name="Group 69">
            <a:extLst>
              <a:ext uri="{FF2B5EF4-FFF2-40B4-BE49-F238E27FC236}">
                <a16:creationId xmlns:a16="http://schemas.microsoft.com/office/drawing/2014/main" id="{D7DDE97D-3C71-7366-905B-BFA4526C5EBA}"/>
              </a:ext>
            </a:extLst>
          </p:cNvPr>
          <p:cNvGrpSpPr>
            <a:grpSpLocks/>
          </p:cNvGrpSpPr>
          <p:nvPr/>
        </p:nvGrpSpPr>
        <p:grpSpPr bwMode="auto">
          <a:xfrm>
            <a:off x="6655824" y="5909763"/>
            <a:ext cx="186879" cy="219035"/>
            <a:chOff x="5352" y="3915"/>
            <a:chExt cx="163" cy="197"/>
          </a:xfrm>
          <a:solidFill>
            <a:schemeClr val="accent2"/>
          </a:solidFill>
        </p:grpSpPr>
        <p:sp>
          <p:nvSpPr>
            <p:cNvPr id="362" name="Freeform 659">
              <a:extLst>
                <a:ext uri="{FF2B5EF4-FFF2-40B4-BE49-F238E27FC236}">
                  <a16:creationId xmlns:a16="http://schemas.microsoft.com/office/drawing/2014/main" id="{34B0A0EC-05BC-E2B4-CD8C-7C99DFD90C0B}"/>
                </a:ext>
              </a:extLst>
            </p:cNvPr>
            <p:cNvSpPr>
              <a:spLocks/>
            </p:cNvSpPr>
            <p:nvPr/>
          </p:nvSpPr>
          <p:spPr bwMode="auto">
            <a:xfrm>
              <a:off x="5352" y="4012"/>
              <a:ext cx="106" cy="100"/>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3" name="Freeform 660">
              <a:extLst>
                <a:ext uri="{FF2B5EF4-FFF2-40B4-BE49-F238E27FC236}">
                  <a16:creationId xmlns:a16="http://schemas.microsoft.com/office/drawing/2014/main" id="{98608D9F-23D2-10EE-EE23-0125C905A446}"/>
                </a:ext>
              </a:extLst>
            </p:cNvPr>
            <p:cNvSpPr>
              <a:spLocks/>
            </p:cNvSpPr>
            <p:nvPr/>
          </p:nvSpPr>
          <p:spPr bwMode="auto">
            <a:xfrm>
              <a:off x="5435" y="3915"/>
              <a:ext cx="80" cy="11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4" name="Freeform 661">
            <a:extLst>
              <a:ext uri="{FF2B5EF4-FFF2-40B4-BE49-F238E27FC236}">
                <a16:creationId xmlns:a16="http://schemas.microsoft.com/office/drawing/2014/main" id="{B9ABFF19-3188-685C-5F7B-F0C742EE4517}"/>
              </a:ext>
            </a:extLst>
          </p:cNvPr>
          <p:cNvSpPr>
            <a:spLocks/>
          </p:cNvSpPr>
          <p:nvPr/>
        </p:nvSpPr>
        <p:spPr bwMode="auto">
          <a:xfrm>
            <a:off x="5003151" y="4783484"/>
            <a:ext cx="264263" cy="221737"/>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5" name="Group 364">
            <a:extLst>
              <a:ext uri="{FF2B5EF4-FFF2-40B4-BE49-F238E27FC236}">
                <a16:creationId xmlns:a16="http://schemas.microsoft.com/office/drawing/2014/main" id="{505DAE09-D070-FFAC-FB5C-9008E5600B5C}"/>
              </a:ext>
            </a:extLst>
          </p:cNvPr>
          <p:cNvGrpSpPr>
            <a:grpSpLocks/>
          </p:cNvGrpSpPr>
          <p:nvPr/>
        </p:nvGrpSpPr>
        <p:grpSpPr bwMode="auto">
          <a:xfrm>
            <a:off x="6260165" y="5408135"/>
            <a:ext cx="186880" cy="116277"/>
            <a:chOff x="5006" y="3464"/>
            <a:chExt cx="164" cy="107"/>
          </a:xfrm>
          <a:solidFill>
            <a:schemeClr val="accent2"/>
          </a:solidFill>
        </p:grpSpPr>
        <p:sp>
          <p:nvSpPr>
            <p:cNvPr id="366" name="Freeform 663">
              <a:extLst>
                <a:ext uri="{FF2B5EF4-FFF2-40B4-BE49-F238E27FC236}">
                  <a16:creationId xmlns:a16="http://schemas.microsoft.com/office/drawing/2014/main" id="{D63965DF-C31B-B97A-1911-4E5615AEC9C6}"/>
                </a:ext>
              </a:extLst>
            </p:cNvPr>
            <p:cNvSpPr>
              <a:spLocks/>
            </p:cNvSpPr>
            <p:nvPr/>
          </p:nvSpPr>
          <p:spPr bwMode="auto">
            <a:xfrm>
              <a:off x="5006" y="3464"/>
              <a:ext cx="136" cy="107"/>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7" name="Freeform 75">
              <a:extLst>
                <a:ext uri="{FF2B5EF4-FFF2-40B4-BE49-F238E27FC236}">
                  <a16:creationId xmlns:a16="http://schemas.microsoft.com/office/drawing/2014/main" id="{B3CF7CF2-278F-B6F7-05BB-EEE5C906FC4B}"/>
                </a:ext>
              </a:extLst>
            </p:cNvPr>
            <p:cNvSpPr>
              <a:spLocks/>
            </p:cNvSpPr>
            <p:nvPr/>
          </p:nvSpPr>
          <p:spPr bwMode="auto">
            <a:xfrm>
              <a:off x="5105" y="3487"/>
              <a:ext cx="57" cy="28"/>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8" name="Freeform 665">
              <a:extLst>
                <a:ext uri="{FF2B5EF4-FFF2-40B4-BE49-F238E27FC236}">
                  <a16:creationId xmlns:a16="http://schemas.microsoft.com/office/drawing/2014/main" id="{1DE425B8-7352-07B5-9AF9-615B39A0EE47}"/>
                </a:ext>
              </a:extLst>
            </p:cNvPr>
            <p:cNvSpPr>
              <a:spLocks/>
            </p:cNvSpPr>
            <p:nvPr/>
          </p:nvSpPr>
          <p:spPr bwMode="auto">
            <a:xfrm>
              <a:off x="5139" y="3466"/>
              <a:ext cx="31" cy="28"/>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69" name="Group 77">
            <a:extLst>
              <a:ext uri="{FF2B5EF4-FFF2-40B4-BE49-F238E27FC236}">
                <a16:creationId xmlns:a16="http://schemas.microsoft.com/office/drawing/2014/main" id="{568F9563-647E-E0F3-CDD2-F06BD9CF5BBB}"/>
              </a:ext>
            </a:extLst>
          </p:cNvPr>
          <p:cNvGrpSpPr>
            <a:grpSpLocks/>
          </p:cNvGrpSpPr>
          <p:nvPr/>
        </p:nvGrpSpPr>
        <p:grpSpPr bwMode="auto">
          <a:xfrm>
            <a:off x="5886531" y="5086345"/>
            <a:ext cx="141623" cy="200104"/>
            <a:chOff x="4680" y="3175"/>
            <a:chExt cx="125" cy="179"/>
          </a:xfrm>
          <a:solidFill>
            <a:schemeClr val="accent2"/>
          </a:solidFill>
        </p:grpSpPr>
        <p:sp>
          <p:nvSpPr>
            <p:cNvPr id="370" name="Freeform 667">
              <a:extLst>
                <a:ext uri="{FF2B5EF4-FFF2-40B4-BE49-F238E27FC236}">
                  <a16:creationId xmlns:a16="http://schemas.microsoft.com/office/drawing/2014/main" id="{29DA953F-4543-BFD0-19FF-3046513B470E}"/>
                </a:ext>
              </a:extLst>
            </p:cNvPr>
            <p:cNvSpPr>
              <a:spLocks/>
            </p:cNvSpPr>
            <p:nvPr/>
          </p:nvSpPr>
          <p:spPr bwMode="auto">
            <a:xfrm>
              <a:off x="4680" y="3275"/>
              <a:ext cx="32" cy="40"/>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1" name="Freeform 79">
              <a:extLst>
                <a:ext uri="{FF2B5EF4-FFF2-40B4-BE49-F238E27FC236}">
                  <a16:creationId xmlns:a16="http://schemas.microsoft.com/office/drawing/2014/main" id="{5705D01C-E5C8-EF11-86F5-82519EF0C60F}"/>
                </a:ext>
              </a:extLst>
            </p:cNvPr>
            <p:cNvSpPr>
              <a:spLocks/>
            </p:cNvSpPr>
            <p:nvPr/>
          </p:nvSpPr>
          <p:spPr bwMode="auto">
            <a:xfrm>
              <a:off x="4717" y="3175"/>
              <a:ext cx="57" cy="84"/>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2" name="Freeform 669">
              <a:extLst>
                <a:ext uri="{FF2B5EF4-FFF2-40B4-BE49-F238E27FC236}">
                  <a16:creationId xmlns:a16="http://schemas.microsoft.com/office/drawing/2014/main" id="{824C98A8-1A09-EF8F-DC1B-26C703F5F4A3}"/>
                </a:ext>
              </a:extLst>
            </p:cNvPr>
            <p:cNvSpPr>
              <a:spLocks/>
            </p:cNvSpPr>
            <p:nvPr/>
          </p:nvSpPr>
          <p:spPr bwMode="auto">
            <a:xfrm>
              <a:off x="4722" y="3246"/>
              <a:ext cx="17" cy="18"/>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3" name="Freeform 81">
              <a:extLst>
                <a:ext uri="{FF2B5EF4-FFF2-40B4-BE49-F238E27FC236}">
                  <a16:creationId xmlns:a16="http://schemas.microsoft.com/office/drawing/2014/main" id="{46853E58-38AB-1ADD-9138-B9D50D0F8ACA}"/>
                </a:ext>
              </a:extLst>
            </p:cNvPr>
            <p:cNvSpPr>
              <a:spLocks/>
            </p:cNvSpPr>
            <p:nvPr/>
          </p:nvSpPr>
          <p:spPr bwMode="auto">
            <a:xfrm>
              <a:off x="4744" y="3267"/>
              <a:ext cx="15" cy="22"/>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4" name="Freeform 671">
              <a:extLst>
                <a:ext uri="{FF2B5EF4-FFF2-40B4-BE49-F238E27FC236}">
                  <a16:creationId xmlns:a16="http://schemas.microsoft.com/office/drawing/2014/main" id="{4D145DED-F40E-B26B-3526-CA8B46B5601B}"/>
                </a:ext>
              </a:extLst>
            </p:cNvPr>
            <p:cNvSpPr>
              <a:spLocks/>
            </p:cNvSpPr>
            <p:nvPr/>
          </p:nvSpPr>
          <p:spPr bwMode="auto">
            <a:xfrm>
              <a:off x="4745" y="3297"/>
              <a:ext cx="60" cy="57"/>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5" name="Freeform 672">
              <a:extLst>
                <a:ext uri="{FF2B5EF4-FFF2-40B4-BE49-F238E27FC236}">
                  <a16:creationId xmlns:a16="http://schemas.microsoft.com/office/drawing/2014/main" id="{A42B3C86-8054-CB00-69E8-20468D52D387}"/>
                </a:ext>
              </a:extLst>
            </p:cNvPr>
            <p:cNvSpPr>
              <a:spLocks/>
            </p:cNvSpPr>
            <p:nvPr/>
          </p:nvSpPr>
          <p:spPr bwMode="auto">
            <a:xfrm>
              <a:off x="4752" y="3283"/>
              <a:ext cx="14" cy="24"/>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76" name="Freeform 673">
            <a:extLst>
              <a:ext uri="{FF2B5EF4-FFF2-40B4-BE49-F238E27FC236}">
                <a16:creationId xmlns:a16="http://schemas.microsoft.com/office/drawing/2014/main" id="{1568C558-D446-1671-8751-17418BD6CBD1}"/>
              </a:ext>
            </a:extLst>
          </p:cNvPr>
          <p:cNvSpPr>
            <a:spLocks/>
          </p:cNvSpPr>
          <p:nvPr/>
        </p:nvSpPr>
        <p:spPr bwMode="auto">
          <a:xfrm>
            <a:off x="4470248" y="3865437"/>
            <a:ext cx="2559400" cy="831516"/>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7" name="Freeform 674">
            <a:extLst>
              <a:ext uri="{FF2B5EF4-FFF2-40B4-BE49-F238E27FC236}">
                <a16:creationId xmlns:a16="http://schemas.microsoft.com/office/drawing/2014/main" id="{0ED6DCD3-AD1D-7325-E550-53A8F55726EC}"/>
              </a:ext>
            </a:extLst>
          </p:cNvPr>
          <p:cNvSpPr>
            <a:spLocks/>
          </p:cNvSpPr>
          <p:nvPr/>
        </p:nvSpPr>
        <p:spPr bwMode="auto">
          <a:xfrm>
            <a:off x="4781229" y="3755921"/>
            <a:ext cx="78840" cy="35154"/>
          </a:xfrm>
          <a:custGeom>
            <a:avLst/>
            <a:gdLst>
              <a:gd name="T0" fmla="*/ 0 w 69"/>
              <a:gd name="T1" fmla="*/ 37227388 h 31"/>
              <a:gd name="T2" fmla="*/ 0 w 69"/>
              <a:gd name="T3" fmla="*/ 37227388 h 31"/>
              <a:gd name="T4" fmla="*/ 21608912 w 69"/>
              <a:gd name="T5" fmla="*/ 24818262 h 31"/>
              <a:gd name="T6" fmla="*/ 6174684 w 69"/>
              <a:gd name="T7" fmla="*/ 15954786 h 31"/>
              <a:gd name="T8" fmla="*/ 80263432 w 69"/>
              <a:gd name="T9" fmla="*/ 0 h 31"/>
              <a:gd name="T10" fmla="*/ 94155865 w 69"/>
              <a:gd name="T11" fmla="*/ 1772162 h 31"/>
              <a:gd name="T12" fmla="*/ 78720382 w 69"/>
              <a:gd name="T13" fmla="*/ 14182624 h 31"/>
              <a:gd name="T14" fmla="*/ 104960937 w 69"/>
              <a:gd name="T15" fmla="*/ 14182624 h 31"/>
              <a:gd name="T16" fmla="*/ 37044375 w 69"/>
              <a:gd name="T17" fmla="*/ 42546536 h 31"/>
              <a:gd name="T18" fmla="*/ 21608912 w 69"/>
              <a:gd name="T19" fmla="*/ 53183511 h 31"/>
              <a:gd name="T20" fmla="*/ 24696253 w 69"/>
              <a:gd name="T21" fmla="*/ 39000881 h 31"/>
              <a:gd name="T22" fmla="*/ 0 w 69"/>
              <a:gd name="T23" fmla="*/ 37227388 h 31"/>
              <a:gd name="T24" fmla="*/ 0 w 69"/>
              <a:gd name="T25" fmla="*/ 3722738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1"/>
              <a:gd name="T41" fmla="*/ 69 w 6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1">
                <a:moveTo>
                  <a:pt x="0" y="21"/>
                </a:moveTo>
                <a:lnTo>
                  <a:pt x="0" y="21"/>
                </a:lnTo>
                <a:lnTo>
                  <a:pt x="14" y="14"/>
                </a:lnTo>
                <a:lnTo>
                  <a:pt x="4" y="9"/>
                </a:lnTo>
                <a:lnTo>
                  <a:pt x="52" y="0"/>
                </a:lnTo>
                <a:lnTo>
                  <a:pt x="61" y="1"/>
                </a:lnTo>
                <a:lnTo>
                  <a:pt x="51" y="8"/>
                </a:lnTo>
                <a:lnTo>
                  <a:pt x="68" y="8"/>
                </a:lnTo>
                <a:lnTo>
                  <a:pt x="24" y="24"/>
                </a:lnTo>
                <a:lnTo>
                  <a:pt x="14" y="30"/>
                </a:lnTo>
                <a:lnTo>
                  <a:pt x="16" y="22"/>
                </a:lnTo>
                <a:lnTo>
                  <a:pt x="0" y="2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8" name="Freeform 675">
            <a:extLst>
              <a:ext uri="{FF2B5EF4-FFF2-40B4-BE49-F238E27FC236}">
                <a16:creationId xmlns:a16="http://schemas.microsoft.com/office/drawing/2014/main" id="{EE29555A-FC19-50A4-82DD-375B0424EE44}"/>
              </a:ext>
            </a:extLst>
          </p:cNvPr>
          <p:cNvSpPr>
            <a:spLocks/>
          </p:cNvSpPr>
          <p:nvPr/>
        </p:nvSpPr>
        <p:spPr bwMode="auto">
          <a:xfrm>
            <a:off x="4804590" y="4106103"/>
            <a:ext cx="32120" cy="17577"/>
          </a:xfrm>
          <a:custGeom>
            <a:avLst/>
            <a:gdLst>
              <a:gd name="T0" fmla="*/ 0 w 28"/>
              <a:gd name="T1" fmla="*/ 24956500 h 16"/>
              <a:gd name="T2" fmla="*/ 0 w 28"/>
              <a:gd name="T3" fmla="*/ 24956500 h 16"/>
              <a:gd name="T4" fmla="*/ 12447022 w 28"/>
              <a:gd name="T5" fmla="*/ 0 h 16"/>
              <a:gd name="T6" fmla="*/ 42007299 w 28"/>
              <a:gd name="T7" fmla="*/ 13310219 h 16"/>
              <a:gd name="T8" fmla="*/ 0 w 28"/>
              <a:gd name="T9" fmla="*/ 24956500 h 16"/>
              <a:gd name="T10" fmla="*/ 0 w 28"/>
              <a:gd name="T11" fmla="*/ 24956500 h 16"/>
              <a:gd name="T12" fmla="*/ 0 60000 65536"/>
              <a:gd name="T13" fmla="*/ 0 60000 65536"/>
              <a:gd name="T14" fmla="*/ 0 60000 65536"/>
              <a:gd name="T15" fmla="*/ 0 60000 65536"/>
              <a:gd name="T16" fmla="*/ 0 60000 65536"/>
              <a:gd name="T17" fmla="*/ 0 60000 65536"/>
              <a:gd name="T18" fmla="*/ 0 w 28"/>
              <a:gd name="T19" fmla="*/ 0 h 16"/>
              <a:gd name="T20" fmla="*/ 28 w 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8" h="16">
                <a:moveTo>
                  <a:pt x="0" y="15"/>
                </a:moveTo>
                <a:lnTo>
                  <a:pt x="0" y="15"/>
                </a:lnTo>
                <a:lnTo>
                  <a:pt x="8" y="0"/>
                </a:lnTo>
                <a:lnTo>
                  <a:pt x="27" y="8"/>
                </a:lnTo>
                <a:lnTo>
                  <a:pt x="0" y="1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9" name="Freeform 676">
            <a:extLst>
              <a:ext uri="{FF2B5EF4-FFF2-40B4-BE49-F238E27FC236}">
                <a16:creationId xmlns:a16="http://schemas.microsoft.com/office/drawing/2014/main" id="{00CCAA9A-3A7A-A39E-5388-49BCB9D67498}"/>
              </a:ext>
            </a:extLst>
          </p:cNvPr>
          <p:cNvSpPr>
            <a:spLocks/>
          </p:cNvSpPr>
          <p:nvPr/>
        </p:nvSpPr>
        <p:spPr bwMode="auto">
          <a:xfrm>
            <a:off x="4855691" y="4004699"/>
            <a:ext cx="97821" cy="67603"/>
          </a:xfrm>
          <a:custGeom>
            <a:avLst/>
            <a:gdLst>
              <a:gd name="T0" fmla="*/ 0 w 84"/>
              <a:gd name="T1" fmla="*/ 47622488 h 63"/>
              <a:gd name="T2" fmla="*/ 0 w 84"/>
              <a:gd name="T3" fmla="*/ 47622488 h 63"/>
              <a:gd name="T4" fmla="*/ 11222458 w 84"/>
              <a:gd name="T5" fmla="*/ 69846223 h 63"/>
              <a:gd name="T6" fmla="*/ 25652236 w 84"/>
              <a:gd name="T7" fmla="*/ 61908725 h 63"/>
              <a:gd name="T8" fmla="*/ 41686311 w 84"/>
              <a:gd name="T9" fmla="*/ 76194962 h 63"/>
              <a:gd name="T10" fmla="*/ 54511791 w 84"/>
              <a:gd name="T11" fmla="*/ 69846223 h 63"/>
              <a:gd name="T12" fmla="*/ 49702711 w 84"/>
              <a:gd name="T13" fmla="*/ 95243717 h 63"/>
              <a:gd name="T14" fmla="*/ 133074048 w 84"/>
              <a:gd name="T15" fmla="*/ 98418716 h 63"/>
              <a:gd name="T16" fmla="*/ 101007183 w 84"/>
              <a:gd name="T17" fmla="*/ 80957460 h 63"/>
              <a:gd name="T18" fmla="*/ 84974383 w 84"/>
              <a:gd name="T19" fmla="*/ 50796228 h 63"/>
              <a:gd name="T20" fmla="*/ 86578676 w 84"/>
              <a:gd name="T21" fmla="*/ 17461241 h 63"/>
              <a:gd name="T22" fmla="*/ 107420556 w 84"/>
              <a:gd name="T23" fmla="*/ 0 h 63"/>
              <a:gd name="T24" fmla="*/ 35272928 w 84"/>
              <a:gd name="T25" fmla="*/ 6350001 h 63"/>
              <a:gd name="T26" fmla="*/ 17635831 w 84"/>
              <a:gd name="T27" fmla="*/ 47622488 h 63"/>
              <a:gd name="T28" fmla="*/ 0 w 84"/>
              <a:gd name="T29" fmla="*/ 47622488 h 63"/>
              <a:gd name="T30" fmla="*/ 0 w 84"/>
              <a:gd name="T31" fmla="*/ 47622488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3"/>
              <a:gd name="T50" fmla="*/ 84 w 8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3">
                <a:moveTo>
                  <a:pt x="0" y="30"/>
                </a:moveTo>
                <a:lnTo>
                  <a:pt x="0" y="30"/>
                </a:lnTo>
                <a:lnTo>
                  <a:pt x="7" y="44"/>
                </a:lnTo>
                <a:lnTo>
                  <a:pt x="16" y="39"/>
                </a:lnTo>
                <a:lnTo>
                  <a:pt x="26" y="48"/>
                </a:lnTo>
                <a:lnTo>
                  <a:pt x="34" y="44"/>
                </a:lnTo>
                <a:lnTo>
                  <a:pt x="31" y="60"/>
                </a:lnTo>
                <a:lnTo>
                  <a:pt x="83" y="62"/>
                </a:lnTo>
                <a:lnTo>
                  <a:pt x="63" y="51"/>
                </a:lnTo>
                <a:lnTo>
                  <a:pt x="53" y="32"/>
                </a:lnTo>
                <a:lnTo>
                  <a:pt x="54" y="11"/>
                </a:lnTo>
                <a:lnTo>
                  <a:pt x="67" y="0"/>
                </a:lnTo>
                <a:lnTo>
                  <a:pt x="22" y="4"/>
                </a:lnTo>
                <a:lnTo>
                  <a:pt x="11" y="30"/>
                </a:lnTo>
                <a:lnTo>
                  <a:pt x="0" y="3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0" name="Freeform 677">
            <a:extLst>
              <a:ext uri="{FF2B5EF4-FFF2-40B4-BE49-F238E27FC236}">
                <a16:creationId xmlns:a16="http://schemas.microsoft.com/office/drawing/2014/main" id="{AFC1E5B6-3DC0-97A4-39CF-DBEC5A1A58D8}"/>
              </a:ext>
            </a:extLst>
          </p:cNvPr>
          <p:cNvSpPr>
            <a:spLocks/>
          </p:cNvSpPr>
          <p:nvPr/>
        </p:nvSpPr>
        <p:spPr bwMode="auto">
          <a:xfrm>
            <a:off x="4890731" y="3888423"/>
            <a:ext cx="240902" cy="116277"/>
          </a:xfrm>
          <a:custGeom>
            <a:avLst/>
            <a:gdLst>
              <a:gd name="T0" fmla="*/ 0 w 211"/>
              <a:gd name="T1" fmla="*/ 154608593 h 103"/>
              <a:gd name="T2" fmla="*/ 0 w 211"/>
              <a:gd name="T3" fmla="*/ 154608593 h 103"/>
              <a:gd name="T4" fmla="*/ 30821668 w 211"/>
              <a:gd name="T5" fmla="*/ 158122454 h 103"/>
              <a:gd name="T6" fmla="*/ 10787834 w 211"/>
              <a:gd name="T7" fmla="*/ 173934207 h 103"/>
              <a:gd name="T8" fmla="*/ 64725751 w 211"/>
              <a:gd name="T9" fmla="*/ 179205661 h 103"/>
              <a:gd name="T10" fmla="*/ 66267578 w 211"/>
              <a:gd name="T11" fmla="*/ 158122454 h 103"/>
              <a:gd name="T12" fmla="*/ 81678427 w 211"/>
              <a:gd name="T13" fmla="*/ 163392583 h 103"/>
              <a:gd name="T14" fmla="*/ 66267578 w 211"/>
              <a:gd name="T15" fmla="*/ 151094733 h 103"/>
              <a:gd name="T16" fmla="*/ 87842014 w 211"/>
              <a:gd name="T17" fmla="*/ 154608593 h 103"/>
              <a:gd name="T18" fmla="*/ 81678427 w 211"/>
              <a:gd name="T19" fmla="*/ 131767835 h 103"/>
              <a:gd name="T20" fmla="*/ 94006842 w 211"/>
              <a:gd name="T21" fmla="*/ 145823279 h 103"/>
              <a:gd name="T22" fmla="*/ 107877085 w 211"/>
              <a:gd name="T23" fmla="*/ 133525428 h 103"/>
              <a:gd name="T24" fmla="*/ 98629843 w 211"/>
              <a:gd name="T25" fmla="*/ 117713717 h 103"/>
              <a:gd name="T26" fmla="*/ 130993329 w 211"/>
              <a:gd name="T27" fmla="*/ 119469985 h 103"/>
              <a:gd name="T28" fmla="*/ 123287914 w 211"/>
              <a:gd name="T29" fmla="*/ 110685996 h 103"/>
              <a:gd name="T30" fmla="*/ 137156916 w 211"/>
              <a:gd name="T31" fmla="*/ 114199856 h 103"/>
              <a:gd name="T32" fmla="*/ 146404158 w 211"/>
              <a:gd name="T33" fmla="*/ 94872959 h 103"/>
              <a:gd name="T34" fmla="*/ 306677318 w 211"/>
              <a:gd name="T35" fmla="*/ 38652480 h 103"/>
              <a:gd name="T36" fmla="*/ 323629975 w 211"/>
              <a:gd name="T37" fmla="*/ 15811716 h 103"/>
              <a:gd name="T38" fmla="*/ 292807075 w 211"/>
              <a:gd name="T39" fmla="*/ 0 h 103"/>
              <a:gd name="T40" fmla="*/ 225000171 w 211"/>
              <a:gd name="T41" fmla="*/ 36894887 h 103"/>
              <a:gd name="T42" fmla="*/ 154109573 w 211"/>
              <a:gd name="T43" fmla="*/ 36894887 h 103"/>
              <a:gd name="T44" fmla="*/ 80136580 w 211"/>
              <a:gd name="T45" fmla="*/ 84331356 h 103"/>
              <a:gd name="T46" fmla="*/ 40068911 w 211"/>
              <a:gd name="T47" fmla="*/ 91359098 h 103"/>
              <a:gd name="T48" fmla="*/ 41609507 w 211"/>
              <a:gd name="T49" fmla="*/ 110685996 h 103"/>
              <a:gd name="T50" fmla="*/ 63185164 w 211"/>
              <a:gd name="T51" fmla="*/ 114199856 h 103"/>
              <a:gd name="T52" fmla="*/ 38527083 w 211"/>
              <a:gd name="T53" fmla="*/ 114199856 h 103"/>
              <a:gd name="T54" fmla="*/ 49314921 w 211"/>
              <a:gd name="T55" fmla="*/ 122983846 h 103"/>
              <a:gd name="T56" fmla="*/ 30821668 w 211"/>
              <a:gd name="T57" fmla="*/ 133525428 h 103"/>
              <a:gd name="T58" fmla="*/ 52397336 w 211"/>
              <a:gd name="T59" fmla="*/ 142309418 h 103"/>
              <a:gd name="T60" fmla="*/ 0 w 211"/>
              <a:gd name="T61" fmla="*/ 154608593 h 103"/>
              <a:gd name="T62" fmla="*/ 0 w 211"/>
              <a:gd name="T63" fmla="*/ 154608593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1" name="Freeform 678">
            <a:extLst>
              <a:ext uri="{FF2B5EF4-FFF2-40B4-BE49-F238E27FC236}">
                <a16:creationId xmlns:a16="http://schemas.microsoft.com/office/drawing/2014/main" id="{3934AB26-1A84-9BAA-2603-2655D5DA0DE8}"/>
              </a:ext>
            </a:extLst>
          </p:cNvPr>
          <p:cNvSpPr>
            <a:spLocks/>
          </p:cNvSpPr>
          <p:nvPr/>
        </p:nvSpPr>
        <p:spPr bwMode="auto">
          <a:xfrm>
            <a:off x="5029432" y="3741049"/>
            <a:ext cx="46720" cy="21633"/>
          </a:xfrm>
          <a:custGeom>
            <a:avLst/>
            <a:gdLst>
              <a:gd name="T0" fmla="*/ 0 w 41"/>
              <a:gd name="T1" fmla="*/ 20480869 h 21"/>
              <a:gd name="T2" fmla="*/ 0 w 41"/>
              <a:gd name="T3" fmla="*/ 20480869 h 21"/>
              <a:gd name="T4" fmla="*/ 18421813 w 41"/>
              <a:gd name="T5" fmla="*/ 29258380 h 21"/>
              <a:gd name="T6" fmla="*/ 61407284 w 41"/>
              <a:gd name="T7" fmla="*/ 19018550 h 21"/>
              <a:gd name="T8" fmla="*/ 35309714 w 41"/>
              <a:gd name="T9" fmla="*/ 0 h 21"/>
              <a:gd name="T10" fmla="*/ 0 w 41"/>
              <a:gd name="T11" fmla="*/ 20480869 h 21"/>
              <a:gd name="T12" fmla="*/ 0 w 41"/>
              <a:gd name="T13" fmla="*/ 20480869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2" name="Freeform 679">
            <a:extLst>
              <a:ext uri="{FF2B5EF4-FFF2-40B4-BE49-F238E27FC236}">
                <a16:creationId xmlns:a16="http://schemas.microsoft.com/office/drawing/2014/main" id="{867CC169-715D-C2DD-34A0-75DDCC9CFDF0}"/>
              </a:ext>
            </a:extLst>
          </p:cNvPr>
          <p:cNvSpPr>
            <a:spLocks/>
          </p:cNvSpPr>
          <p:nvPr/>
        </p:nvSpPr>
        <p:spPr bwMode="auto">
          <a:xfrm>
            <a:off x="5474736" y="3785666"/>
            <a:ext cx="43801" cy="14872"/>
          </a:xfrm>
          <a:custGeom>
            <a:avLst/>
            <a:gdLst>
              <a:gd name="T0" fmla="*/ 0 w 38"/>
              <a:gd name="T1" fmla="*/ 0 h 14"/>
              <a:gd name="T2" fmla="*/ 0 w 38"/>
              <a:gd name="T3" fmla="*/ 0 h 14"/>
              <a:gd name="T4" fmla="*/ 25132214 w 38"/>
              <a:gd name="T5" fmla="*/ 15557395 h 14"/>
              <a:gd name="T6" fmla="*/ 17277847 w 38"/>
              <a:gd name="T7" fmla="*/ 20224737 h 14"/>
              <a:gd name="T8" fmla="*/ 39268060 w 38"/>
              <a:gd name="T9" fmla="*/ 20224737 h 14"/>
              <a:gd name="T10" fmla="*/ 58117536 w 38"/>
              <a:gd name="T11" fmla="*/ 933468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3" name="Freeform 680">
            <a:extLst>
              <a:ext uri="{FF2B5EF4-FFF2-40B4-BE49-F238E27FC236}">
                <a16:creationId xmlns:a16="http://schemas.microsoft.com/office/drawing/2014/main" id="{79E7DA41-B9E6-A76A-6D81-4ACA5F00DC29}"/>
              </a:ext>
            </a:extLst>
          </p:cNvPr>
          <p:cNvSpPr>
            <a:spLocks/>
          </p:cNvSpPr>
          <p:nvPr/>
        </p:nvSpPr>
        <p:spPr bwMode="auto">
          <a:xfrm>
            <a:off x="5483497" y="3745104"/>
            <a:ext cx="100740" cy="41913"/>
          </a:xfrm>
          <a:custGeom>
            <a:avLst/>
            <a:gdLst>
              <a:gd name="T0" fmla="*/ 0 w 88"/>
              <a:gd name="T1" fmla="*/ 51992477 h 38"/>
              <a:gd name="T2" fmla="*/ 0 w 88"/>
              <a:gd name="T3" fmla="*/ 51992477 h 38"/>
              <a:gd name="T4" fmla="*/ 35635620 w 88"/>
              <a:gd name="T5" fmla="*/ 16772225 h 38"/>
              <a:gd name="T6" fmla="*/ 86764515 w 88"/>
              <a:gd name="T7" fmla="*/ 0 h 38"/>
              <a:gd name="T8" fmla="*/ 134795229 w 88"/>
              <a:gd name="T9" fmla="*/ 30188970 h 38"/>
              <a:gd name="T10" fmla="*/ 119301972 w 88"/>
              <a:gd name="T11" fmla="*/ 35220247 h 38"/>
              <a:gd name="T12" fmla="*/ 122400126 w 88"/>
              <a:gd name="T13" fmla="*/ 48638292 h 38"/>
              <a:gd name="T14" fmla="*/ 52678585 w 88"/>
              <a:gd name="T15" fmla="*/ 62055032 h 38"/>
              <a:gd name="T16" fmla="*/ 0 w 88"/>
              <a:gd name="T17" fmla="*/ 51992477 h 38"/>
              <a:gd name="T18" fmla="*/ 0 w 88"/>
              <a:gd name="T19" fmla="*/ 519924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4" name="Freeform 681">
            <a:extLst>
              <a:ext uri="{FF2B5EF4-FFF2-40B4-BE49-F238E27FC236}">
                <a16:creationId xmlns:a16="http://schemas.microsoft.com/office/drawing/2014/main" id="{46B54B0C-826F-7A83-DB9E-A013756213A0}"/>
              </a:ext>
            </a:extLst>
          </p:cNvPr>
          <p:cNvSpPr>
            <a:spLocks/>
          </p:cNvSpPr>
          <p:nvPr/>
        </p:nvSpPr>
        <p:spPr bwMode="auto">
          <a:xfrm>
            <a:off x="5503936" y="3781609"/>
            <a:ext cx="110961" cy="50027"/>
          </a:xfrm>
          <a:custGeom>
            <a:avLst/>
            <a:gdLst>
              <a:gd name="T0" fmla="*/ 0 w 98"/>
              <a:gd name="T1" fmla="*/ 32371164 h 45"/>
              <a:gd name="T2" fmla="*/ 0 w 98"/>
              <a:gd name="T3" fmla="*/ 32371164 h 45"/>
              <a:gd name="T4" fmla="*/ 27281675 w 98"/>
              <a:gd name="T5" fmla="*/ 37482673 h 45"/>
              <a:gd name="T6" fmla="*/ 45470282 w 98"/>
              <a:gd name="T7" fmla="*/ 63040231 h 45"/>
              <a:gd name="T8" fmla="*/ 60626625 w 98"/>
              <a:gd name="T9" fmla="*/ 54520614 h 45"/>
              <a:gd name="T10" fmla="*/ 121253251 w 98"/>
              <a:gd name="T11" fmla="*/ 74966652 h 45"/>
              <a:gd name="T12" fmla="*/ 142472871 w 98"/>
              <a:gd name="T13" fmla="*/ 66447034 h 45"/>
              <a:gd name="T14" fmla="*/ 125799785 w 98"/>
              <a:gd name="T15" fmla="*/ 47705703 h 45"/>
              <a:gd name="T16" fmla="*/ 137925106 w 98"/>
              <a:gd name="T17" fmla="*/ 52817212 h 45"/>
              <a:gd name="T18" fmla="*/ 147019404 w 98"/>
              <a:gd name="T19" fmla="*/ 22149450 h 45"/>
              <a:gd name="T20" fmla="*/ 115189975 w 98"/>
              <a:gd name="T21" fmla="*/ 6814914 h 45"/>
              <a:gd name="T22" fmla="*/ 83361776 w 98"/>
              <a:gd name="T23" fmla="*/ 28964361 h 45"/>
              <a:gd name="T24" fmla="*/ 109127929 w 98"/>
              <a:gd name="T25" fmla="*/ 17037935 h 45"/>
              <a:gd name="T26" fmla="*/ 93971586 w 98"/>
              <a:gd name="T27" fmla="*/ 0 h 45"/>
              <a:gd name="T28" fmla="*/ 42438028 w 98"/>
              <a:gd name="T29" fmla="*/ 6814914 h 45"/>
              <a:gd name="T30" fmla="*/ 0 w 98"/>
              <a:gd name="T31" fmla="*/ 32371164 h 45"/>
              <a:gd name="T32" fmla="*/ 0 w 98"/>
              <a:gd name="T33" fmla="*/ 3237116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5" name="Freeform 682">
            <a:extLst>
              <a:ext uri="{FF2B5EF4-FFF2-40B4-BE49-F238E27FC236}">
                <a16:creationId xmlns:a16="http://schemas.microsoft.com/office/drawing/2014/main" id="{D38E5C9C-659A-C404-D244-4823345AE590}"/>
              </a:ext>
            </a:extLst>
          </p:cNvPr>
          <p:cNvSpPr>
            <a:spLocks/>
          </p:cNvSpPr>
          <p:nvPr/>
        </p:nvSpPr>
        <p:spPr bwMode="auto">
          <a:xfrm>
            <a:off x="5609056" y="3807299"/>
            <a:ext cx="93441" cy="50027"/>
          </a:xfrm>
          <a:custGeom>
            <a:avLst/>
            <a:gdLst>
              <a:gd name="T0" fmla="*/ 0 w 82"/>
              <a:gd name="T1" fmla="*/ 61957319 h 46"/>
              <a:gd name="T2" fmla="*/ 0 w 82"/>
              <a:gd name="T3" fmla="*/ 61957319 h 46"/>
              <a:gd name="T4" fmla="*/ 9210906 w 82"/>
              <a:gd name="T5" fmla="*/ 73370170 h 46"/>
              <a:gd name="T6" fmla="*/ 113603665 w 82"/>
              <a:gd name="T7" fmla="*/ 58696140 h 46"/>
              <a:gd name="T8" fmla="*/ 124349719 w 82"/>
              <a:gd name="T9" fmla="*/ 34239839 h 46"/>
              <a:gd name="T10" fmla="*/ 95181857 w 82"/>
              <a:gd name="T11" fmla="*/ 14674035 h 46"/>
              <a:gd name="T12" fmla="*/ 70618188 w 82"/>
              <a:gd name="T13" fmla="*/ 22825711 h 46"/>
              <a:gd name="T14" fmla="*/ 73688489 w 82"/>
              <a:gd name="T15" fmla="*/ 6522361 h 46"/>
              <a:gd name="T16" fmla="*/ 59872134 w 82"/>
              <a:gd name="T17" fmla="*/ 0 h 46"/>
              <a:gd name="T18" fmla="*/ 12281210 w 82"/>
              <a:gd name="T19" fmla="*/ 53804371 h 46"/>
              <a:gd name="T20" fmla="*/ 0 w 82"/>
              <a:gd name="T21" fmla="*/ 61957319 h 46"/>
              <a:gd name="T22" fmla="*/ 0 w 82"/>
              <a:gd name="T23" fmla="*/ 6195731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6" name="Freeform 683">
            <a:extLst>
              <a:ext uri="{FF2B5EF4-FFF2-40B4-BE49-F238E27FC236}">
                <a16:creationId xmlns:a16="http://schemas.microsoft.com/office/drawing/2014/main" id="{7B883237-366F-F5E2-0E68-4A24C28582C2}"/>
              </a:ext>
            </a:extLst>
          </p:cNvPr>
          <p:cNvSpPr>
            <a:spLocks/>
          </p:cNvSpPr>
          <p:nvPr/>
        </p:nvSpPr>
        <p:spPr bwMode="auto">
          <a:xfrm>
            <a:off x="6190142" y="3911407"/>
            <a:ext cx="105121" cy="48674"/>
          </a:xfrm>
          <a:custGeom>
            <a:avLst/>
            <a:gdLst>
              <a:gd name="T0" fmla="*/ 0 w 92"/>
              <a:gd name="T1" fmla="*/ 40628330 h 43"/>
              <a:gd name="T2" fmla="*/ 0 w 92"/>
              <a:gd name="T3" fmla="*/ 40628330 h 43"/>
              <a:gd name="T4" fmla="*/ 27783597 w 92"/>
              <a:gd name="T5" fmla="*/ 1766334 h 43"/>
              <a:gd name="T6" fmla="*/ 47849462 w 92"/>
              <a:gd name="T7" fmla="*/ 0 h 43"/>
              <a:gd name="T8" fmla="*/ 80263441 w 92"/>
              <a:gd name="T9" fmla="*/ 28262669 h 43"/>
              <a:gd name="T10" fmla="*/ 84895093 w 92"/>
              <a:gd name="T11" fmla="*/ 7065335 h 43"/>
              <a:gd name="T12" fmla="*/ 120396413 w 92"/>
              <a:gd name="T13" fmla="*/ 24730003 h 43"/>
              <a:gd name="T14" fmla="*/ 117309072 w 92"/>
              <a:gd name="T15" fmla="*/ 51226339 h 43"/>
              <a:gd name="T16" fmla="*/ 140462268 w 92"/>
              <a:gd name="T17" fmla="*/ 61824337 h 43"/>
              <a:gd name="T18" fmla="*/ 66372268 w 92"/>
              <a:gd name="T19" fmla="*/ 65358332 h 43"/>
              <a:gd name="T20" fmla="*/ 61741877 w 92"/>
              <a:gd name="T21" fmla="*/ 54759005 h 43"/>
              <a:gd name="T22" fmla="*/ 49393754 w 92"/>
              <a:gd name="T23" fmla="*/ 74189998 h 43"/>
              <a:gd name="T24" fmla="*/ 0 w 92"/>
              <a:gd name="T25" fmla="*/ 40628330 h 43"/>
              <a:gd name="T26" fmla="*/ 0 w 92"/>
              <a:gd name="T27" fmla="*/ 4062833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7" name="Freeform 684">
            <a:extLst>
              <a:ext uri="{FF2B5EF4-FFF2-40B4-BE49-F238E27FC236}">
                <a16:creationId xmlns:a16="http://schemas.microsoft.com/office/drawing/2014/main" id="{592EE26A-4674-D13F-EB37-F58D4407D371}"/>
              </a:ext>
            </a:extLst>
          </p:cNvPr>
          <p:cNvSpPr>
            <a:spLocks/>
          </p:cNvSpPr>
          <p:nvPr/>
        </p:nvSpPr>
        <p:spPr bwMode="auto">
          <a:xfrm>
            <a:off x="6263142" y="3912760"/>
            <a:ext cx="64240" cy="35154"/>
          </a:xfrm>
          <a:custGeom>
            <a:avLst/>
            <a:gdLst>
              <a:gd name="T0" fmla="*/ 0 w 57"/>
              <a:gd name="T1" fmla="*/ 0 h 30"/>
              <a:gd name="T2" fmla="*/ 0 w 57"/>
              <a:gd name="T3" fmla="*/ 0 h 30"/>
              <a:gd name="T4" fmla="*/ 28531889 w 57"/>
              <a:gd name="T5" fmla="*/ 20821862 h 30"/>
              <a:gd name="T6" fmla="*/ 21023629 w 57"/>
              <a:gd name="T7" fmla="*/ 39751953 h 30"/>
              <a:gd name="T8" fmla="*/ 34538987 w 57"/>
              <a:gd name="T9" fmla="*/ 54894382 h 30"/>
              <a:gd name="T10" fmla="*/ 60068552 w 57"/>
              <a:gd name="T11" fmla="*/ 54894382 h 30"/>
              <a:gd name="T12" fmla="*/ 84095739 w 57"/>
              <a:gd name="T13" fmla="*/ 34072515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8" name="Freeform 685">
            <a:extLst>
              <a:ext uri="{FF2B5EF4-FFF2-40B4-BE49-F238E27FC236}">
                <a16:creationId xmlns:a16="http://schemas.microsoft.com/office/drawing/2014/main" id="{DF78AB6F-0E9E-CFB6-5B08-4F52BC0282D0}"/>
              </a:ext>
            </a:extLst>
          </p:cNvPr>
          <p:cNvSpPr>
            <a:spLocks/>
          </p:cNvSpPr>
          <p:nvPr/>
        </p:nvSpPr>
        <p:spPr bwMode="auto">
          <a:xfrm>
            <a:off x="6268983" y="4458991"/>
            <a:ext cx="48180" cy="166302"/>
          </a:xfrm>
          <a:custGeom>
            <a:avLst/>
            <a:gdLst>
              <a:gd name="T0" fmla="*/ 0 w 43"/>
              <a:gd name="T1" fmla="*/ 65259437 h 149"/>
              <a:gd name="T2" fmla="*/ 0 w 43"/>
              <a:gd name="T3" fmla="*/ 65259437 h 149"/>
              <a:gd name="T4" fmla="*/ 10389683 w 43"/>
              <a:gd name="T5" fmla="*/ 96172434 h 149"/>
              <a:gd name="T6" fmla="*/ 10389683 w 43"/>
              <a:gd name="T7" fmla="*/ 254170820 h 149"/>
              <a:gd name="T8" fmla="*/ 20779367 w 43"/>
              <a:gd name="T9" fmla="*/ 235278901 h 149"/>
              <a:gd name="T10" fmla="*/ 37107049 w 43"/>
              <a:gd name="T11" fmla="*/ 247301269 h 149"/>
              <a:gd name="T12" fmla="*/ 19295470 w 43"/>
              <a:gd name="T13" fmla="*/ 204365925 h 149"/>
              <a:gd name="T14" fmla="*/ 29685153 w 43"/>
              <a:gd name="T15" fmla="*/ 159715118 h 149"/>
              <a:gd name="T16" fmla="*/ 62339309 w 43"/>
              <a:gd name="T17" fmla="*/ 173454260 h 149"/>
              <a:gd name="T18" fmla="*/ 31169045 w 43"/>
              <a:gd name="T19" fmla="*/ 89302883 h 149"/>
              <a:gd name="T20" fmla="*/ 20779367 w 43"/>
              <a:gd name="T21" fmla="*/ 0 h 149"/>
              <a:gd name="T22" fmla="*/ 0 w 43"/>
              <a:gd name="T23" fmla="*/ 65259437 h 149"/>
              <a:gd name="T24" fmla="*/ 0 w 43"/>
              <a:gd name="T25" fmla="*/ 6525943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9" name="Freeform 686">
            <a:extLst>
              <a:ext uri="{FF2B5EF4-FFF2-40B4-BE49-F238E27FC236}">
                <a16:creationId xmlns:a16="http://schemas.microsoft.com/office/drawing/2014/main" id="{F8ACBEDE-D148-FC3A-D54E-EBB443402B79}"/>
              </a:ext>
            </a:extLst>
          </p:cNvPr>
          <p:cNvSpPr>
            <a:spLocks/>
          </p:cNvSpPr>
          <p:nvPr/>
        </p:nvSpPr>
        <p:spPr bwMode="auto">
          <a:xfrm>
            <a:off x="6340522" y="3933039"/>
            <a:ext cx="73000" cy="24337"/>
          </a:xfrm>
          <a:custGeom>
            <a:avLst/>
            <a:gdLst>
              <a:gd name="T0" fmla="*/ 0 w 64"/>
              <a:gd name="T1" fmla="*/ 0 h 22"/>
              <a:gd name="T2" fmla="*/ 0 w 64"/>
              <a:gd name="T3" fmla="*/ 0 h 22"/>
              <a:gd name="T4" fmla="*/ 16920514 w 64"/>
              <a:gd name="T5" fmla="*/ 23618538 h 22"/>
              <a:gd name="T6" fmla="*/ 61526777 w 64"/>
              <a:gd name="T7" fmla="*/ 35427802 h 22"/>
              <a:gd name="T8" fmla="*/ 96905705 w 64"/>
              <a:gd name="T9" fmla="*/ 28680208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90" name="Group 98">
            <a:extLst>
              <a:ext uri="{FF2B5EF4-FFF2-40B4-BE49-F238E27FC236}">
                <a16:creationId xmlns:a16="http://schemas.microsoft.com/office/drawing/2014/main" id="{F0C12FF1-0495-462A-16D2-B3E6D623D6AE}"/>
              </a:ext>
            </a:extLst>
          </p:cNvPr>
          <p:cNvGrpSpPr>
            <a:grpSpLocks/>
          </p:cNvGrpSpPr>
          <p:nvPr/>
        </p:nvGrpSpPr>
        <p:grpSpPr bwMode="auto">
          <a:xfrm>
            <a:off x="4220584" y="3769458"/>
            <a:ext cx="258423" cy="131150"/>
            <a:chOff x="3227" y="1992"/>
            <a:chExt cx="225" cy="118"/>
          </a:xfrm>
          <a:solidFill>
            <a:schemeClr val="accent2"/>
          </a:solidFill>
        </p:grpSpPr>
        <p:sp>
          <p:nvSpPr>
            <p:cNvPr id="391" name="Freeform 688">
              <a:extLst>
                <a:ext uri="{FF2B5EF4-FFF2-40B4-BE49-F238E27FC236}">
                  <a16:creationId xmlns:a16="http://schemas.microsoft.com/office/drawing/2014/main" id="{582F724E-BA9B-CE0F-2B9C-CA29E9A12530}"/>
                </a:ext>
              </a:extLst>
            </p:cNvPr>
            <p:cNvSpPr>
              <a:spLocks/>
            </p:cNvSpPr>
            <p:nvPr/>
          </p:nvSpPr>
          <p:spPr bwMode="auto">
            <a:xfrm>
              <a:off x="3227" y="2006"/>
              <a:ext cx="146" cy="104"/>
            </a:xfrm>
            <a:custGeom>
              <a:avLst/>
              <a:gdLst>
                <a:gd name="T0" fmla="*/ 0 w 146"/>
                <a:gd name="T1" fmla="*/ 13 h 104"/>
                <a:gd name="T2" fmla="*/ 0 w 146"/>
                <a:gd name="T3" fmla="*/ 13 h 104"/>
                <a:gd name="T4" fmla="*/ 1 w 146"/>
                <a:gd name="T5" fmla="*/ 25 h 104"/>
                <a:gd name="T6" fmla="*/ 16 w 146"/>
                <a:gd name="T7" fmla="*/ 25 h 104"/>
                <a:gd name="T8" fmla="*/ 12 w 146"/>
                <a:gd name="T9" fmla="*/ 31 h 104"/>
                <a:gd name="T10" fmla="*/ 22 w 146"/>
                <a:gd name="T11" fmla="*/ 35 h 104"/>
                <a:gd name="T12" fmla="*/ 8 w 146"/>
                <a:gd name="T13" fmla="*/ 34 h 104"/>
                <a:gd name="T14" fmla="*/ 34 w 146"/>
                <a:gd name="T15" fmla="*/ 45 h 104"/>
                <a:gd name="T16" fmla="*/ 23 w 146"/>
                <a:gd name="T17" fmla="*/ 49 h 104"/>
                <a:gd name="T18" fmla="*/ 31 w 146"/>
                <a:gd name="T19" fmla="*/ 57 h 104"/>
                <a:gd name="T20" fmla="*/ 53 w 146"/>
                <a:gd name="T21" fmla="*/ 52 h 104"/>
                <a:gd name="T22" fmla="*/ 53 w 146"/>
                <a:gd name="T23" fmla="*/ 42 h 104"/>
                <a:gd name="T24" fmla="*/ 64 w 146"/>
                <a:gd name="T25" fmla="*/ 38 h 104"/>
                <a:gd name="T26" fmla="*/ 66 w 146"/>
                <a:gd name="T27" fmla="*/ 50 h 104"/>
                <a:gd name="T28" fmla="*/ 80 w 146"/>
                <a:gd name="T29" fmla="*/ 42 h 104"/>
                <a:gd name="T30" fmla="*/ 77 w 146"/>
                <a:gd name="T31" fmla="*/ 50 h 104"/>
                <a:gd name="T32" fmla="*/ 90 w 146"/>
                <a:gd name="T33" fmla="*/ 50 h 104"/>
                <a:gd name="T34" fmla="*/ 40 w 146"/>
                <a:gd name="T35" fmla="*/ 62 h 104"/>
                <a:gd name="T36" fmla="*/ 43 w 146"/>
                <a:gd name="T37" fmla="*/ 71 h 104"/>
                <a:gd name="T38" fmla="*/ 84 w 146"/>
                <a:gd name="T39" fmla="*/ 64 h 104"/>
                <a:gd name="T40" fmla="*/ 55 w 146"/>
                <a:gd name="T41" fmla="*/ 73 h 104"/>
                <a:gd name="T42" fmla="*/ 72 w 146"/>
                <a:gd name="T43" fmla="*/ 78 h 104"/>
                <a:gd name="T44" fmla="*/ 44 w 146"/>
                <a:gd name="T45" fmla="*/ 82 h 104"/>
                <a:gd name="T46" fmla="*/ 86 w 146"/>
                <a:gd name="T47" fmla="*/ 103 h 104"/>
                <a:gd name="T48" fmla="*/ 113 w 146"/>
                <a:gd name="T49" fmla="*/ 50 h 104"/>
                <a:gd name="T50" fmla="*/ 145 w 146"/>
                <a:gd name="T51" fmla="*/ 37 h 104"/>
                <a:gd name="T52" fmla="*/ 109 w 146"/>
                <a:gd name="T53" fmla="*/ 28 h 104"/>
                <a:gd name="T54" fmla="*/ 104 w 146"/>
                <a:gd name="T55" fmla="*/ 15 h 104"/>
                <a:gd name="T56" fmla="*/ 94 w 146"/>
                <a:gd name="T57" fmla="*/ 23 h 104"/>
                <a:gd name="T58" fmla="*/ 99 w 146"/>
                <a:gd name="T59" fmla="*/ 10 h 104"/>
                <a:gd name="T60" fmla="*/ 75 w 146"/>
                <a:gd name="T61" fmla="*/ 0 h 104"/>
                <a:gd name="T62" fmla="*/ 67 w 146"/>
                <a:gd name="T63" fmla="*/ 10 h 104"/>
                <a:gd name="T64" fmla="*/ 78 w 146"/>
                <a:gd name="T65" fmla="*/ 35 h 104"/>
                <a:gd name="T66" fmla="*/ 51 w 146"/>
                <a:gd name="T67" fmla="*/ 10 h 104"/>
                <a:gd name="T68" fmla="*/ 43 w 146"/>
                <a:gd name="T69" fmla="*/ 15 h 104"/>
                <a:gd name="T70" fmla="*/ 48 w 146"/>
                <a:gd name="T71" fmla="*/ 28 h 104"/>
                <a:gd name="T72" fmla="*/ 22 w 146"/>
                <a:gd name="T73" fmla="*/ 16 h 104"/>
                <a:gd name="T74" fmla="*/ 40 w 146"/>
                <a:gd name="T75" fmla="*/ 9 h 104"/>
                <a:gd name="T76" fmla="*/ 0 w 146"/>
                <a:gd name="T77" fmla="*/ 13 h 104"/>
                <a:gd name="T78" fmla="*/ 0 w 146"/>
                <a:gd name="T79" fmla="*/ 13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04"/>
                <a:gd name="T122" fmla="*/ 146 w 146"/>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04">
                  <a:moveTo>
                    <a:pt x="0" y="13"/>
                  </a:moveTo>
                  <a:lnTo>
                    <a:pt x="0" y="13"/>
                  </a:lnTo>
                  <a:lnTo>
                    <a:pt x="1" y="25"/>
                  </a:lnTo>
                  <a:lnTo>
                    <a:pt x="16" y="25"/>
                  </a:lnTo>
                  <a:lnTo>
                    <a:pt x="12" y="31"/>
                  </a:lnTo>
                  <a:lnTo>
                    <a:pt x="22" y="35"/>
                  </a:lnTo>
                  <a:lnTo>
                    <a:pt x="8" y="34"/>
                  </a:lnTo>
                  <a:lnTo>
                    <a:pt x="34" y="45"/>
                  </a:lnTo>
                  <a:lnTo>
                    <a:pt x="23" y="49"/>
                  </a:lnTo>
                  <a:lnTo>
                    <a:pt x="31" y="57"/>
                  </a:lnTo>
                  <a:lnTo>
                    <a:pt x="53" y="52"/>
                  </a:lnTo>
                  <a:lnTo>
                    <a:pt x="53" y="42"/>
                  </a:lnTo>
                  <a:lnTo>
                    <a:pt x="64" y="38"/>
                  </a:lnTo>
                  <a:lnTo>
                    <a:pt x="66" y="50"/>
                  </a:lnTo>
                  <a:lnTo>
                    <a:pt x="80" y="42"/>
                  </a:lnTo>
                  <a:lnTo>
                    <a:pt x="77" y="50"/>
                  </a:lnTo>
                  <a:lnTo>
                    <a:pt x="90" y="50"/>
                  </a:lnTo>
                  <a:lnTo>
                    <a:pt x="40" y="62"/>
                  </a:lnTo>
                  <a:lnTo>
                    <a:pt x="43" y="71"/>
                  </a:lnTo>
                  <a:lnTo>
                    <a:pt x="84" y="64"/>
                  </a:lnTo>
                  <a:lnTo>
                    <a:pt x="55" y="73"/>
                  </a:lnTo>
                  <a:lnTo>
                    <a:pt x="72" y="78"/>
                  </a:lnTo>
                  <a:lnTo>
                    <a:pt x="44" y="82"/>
                  </a:lnTo>
                  <a:lnTo>
                    <a:pt x="86" y="103"/>
                  </a:lnTo>
                  <a:lnTo>
                    <a:pt x="113" y="50"/>
                  </a:lnTo>
                  <a:lnTo>
                    <a:pt x="145" y="37"/>
                  </a:lnTo>
                  <a:lnTo>
                    <a:pt x="109" y="28"/>
                  </a:lnTo>
                  <a:lnTo>
                    <a:pt x="104" y="15"/>
                  </a:lnTo>
                  <a:lnTo>
                    <a:pt x="94" y="23"/>
                  </a:lnTo>
                  <a:lnTo>
                    <a:pt x="99" y="10"/>
                  </a:lnTo>
                  <a:lnTo>
                    <a:pt x="75" y="0"/>
                  </a:lnTo>
                  <a:lnTo>
                    <a:pt x="67" y="10"/>
                  </a:lnTo>
                  <a:lnTo>
                    <a:pt x="78" y="35"/>
                  </a:lnTo>
                  <a:lnTo>
                    <a:pt x="51" y="10"/>
                  </a:lnTo>
                  <a:lnTo>
                    <a:pt x="43" y="15"/>
                  </a:lnTo>
                  <a:lnTo>
                    <a:pt x="48" y="28"/>
                  </a:lnTo>
                  <a:lnTo>
                    <a:pt x="22" y="16"/>
                  </a:lnTo>
                  <a:lnTo>
                    <a:pt x="40" y="9"/>
                  </a:lnTo>
                  <a:lnTo>
                    <a:pt x="0" y="13"/>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2" name="Freeform 689">
              <a:extLst>
                <a:ext uri="{FF2B5EF4-FFF2-40B4-BE49-F238E27FC236}">
                  <a16:creationId xmlns:a16="http://schemas.microsoft.com/office/drawing/2014/main" id="{EC21D29F-59D6-5240-05B0-3B55F3A030CA}"/>
                </a:ext>
              </a:extLst>
            </p:cNvPr>
            <p:cNvSpPr>
              <a:spLocks/>
            </p:cNvSpPr>
            <p:nvPr/>
          </p:nvSpPr>
          <p:spPr bwMode="auto">
            <a:xfrm>
              <a:off x="3320" y="1992"/>
              <a:ext cx="132" cy="44"/>
            </a:xfrm>
            <a:custGeom>
              <a:avLst/>
              <a:gdLst>
                <a:gd name="T0" fmla="*/ 0 w 132"/>
                <a:gd name="T1" fmla="*/ 11 h 44"/>
                <a:gd name="T2" fmla="*/ 0 w 132"/>
                <a:gd name="T3" fmla="*/ 11 h 44"/>
                <a:gd name="T4" fmla="*/ 19 w 132"/>
                <a:gd name="T5" fmla="*/ 15 h 44"/>
                <a:gd name="T6" fmla="*/ 7 w 132"/>
                <a:gd name="T7" fmla="*/ 20 h 44"/>
                <a:gd name="T8" fmla="*/ 12 w 132"/>
                <a:gd name="T9" fmla="*/ 24 h 44"/>
                <a:gd name="T10" fmla="*/ 60 w 132"/>
                <a:gd name="T11" fmla="*/ 23 h 44"/>
                <a:gd name="T12" fmla="*/ 30 w 132"/>
                <a:gd name="T13" fmla="*/ 29 h 44"/>
                <a:gd name="T14" fmla="*/ 78 w 132"/>
                <a:gd name="T15" fmla="*/ 43 h 44"/>
                <a:gd name="T16" fmla="*/ 110 w 132"/>
                <a:gd name="T17" fmla="*/ 35 h 44"/>
                <a:gd name="T18" fmla="*/ 131 w 132"/>
                <a:gd name="T19" fmla="*/ 20 h 44"/>
                <a:gd name="T20" fmla="*/ 125 w 132"/>
                <a:gd name="T21" fmla="*/ 12 h 44"/>
                <a:gd name="T22" fmla="*/ 94 w 132"/>
                <a:gd name="T23" fmla="*/ 13 h 44"/>
                <a:gd name="T24" fmla="*/ 99 w 132"/>
                <a:gd name="T25" fmla="*/ 5 h 44"/>
                <a:gd name="T26" fmla="*/ 74 w 132"/>
                <a:gd name="T27" fmla="*/ 13 h 44"/>
                <a:gd name="T28" fmla="*/ 71 w 132"/>
                <a:gd name="T29" fmla="*/ 0 h 44"/>
                <a:gd name="T30" fmla="*/ 65 w 132"/>
                <a:gd name="T31" fmla="*/ 17 h 44"/>
                <a:gd name="T32" fmla="*/ 30 w 132"/>
                <a:gd name="T33" fmla="*/ 0 h 44"/>
                <a:gd name="T34" fmla="*/ 31 w 132"/>
                <a:gd name="T35" fmla="*/ 10 h 44"/>
                <a:gd name="T36" fmla="*/ 20 w 132"/>
                <a:gd name="T37" fmla="*/ 5 h 44"/>
                <a:gd name="T38" fmla="*/ 25 w 132"/>
                <a:gd name="T39" fmla="*/ 15 h 44"/>
                <a:gd name="T40" fmla="*/ 0 w 132"/>
                <a:gd name="T41" fmla="*/ 11 h 44"/>
                <a:gd name="T42" fmla="*/ 0 w 132"/>
                <a:gd name="T43" fmla="*/ 1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44"/>
                <a:gd name="T68" fmla="*/ 132 w 1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44">
                  <a:moveTo>
                    <a:pt x="0" y="11"/>
                  </a:moveTo>
                  <a:lnTo>
                    <a:pt x="0" y="11"/>
                  </a:lnTo>
                  <a:lnTo>
                    <a:pt x="19" y="15"/>
                  </a:lnTo>
                  <a:lnTo>
                    <a:pt x="7" y="20"/>
                  </a:lnTo>
                  <a:lnTo>
                    <a:pt x="12" y="24"/>
                  </a:lnTo>
                  <a:lnTo>
                    <a:pt x="60" y="23"/>
                  </a:lnTo>
                  <a:lnTo>
                    <a:pt x="30" y="29"/>
                  </a:lnTo>
                  <a:lnTo>
                    <a:pt x="78" y="43"/>
                  </a:lnTo>
                  <a:lnTo>
                    <a:pt x="110" y="35"/>
                  </a:lnTo>
                  <a:lnTo>
                    <a:pt x="131" y="20"/>
                  </a:lnTo>
                  <a:lnTo>
                    <a:pt x="125" y="12"/>
                  </a:lnTo>
                  <a:lnTo>
                    <a:pt x="94" y="13"/>
                  </a:lnTo>
                  <a:lnTo>
                    <a:pt x="99" y="5"/>
                  </a:lnTo>
                  <a:lnTo>
                    <a:pt x="74" y="13"/>
                  </a:lnTo>
                  <a:lnTo>
                    <a:pt x="71" y="0"/>
                  </a:lnTo>
                  <a:lnTo>
                    <a:pt x="65" y="17"/>
                  </a:lnTo>
                  <a:lnTo>
                    <a:pt x="30" y="0"/>
                  </a:lnTo>
                  <a:lnTo>
                    <a:pt x="31" y="10"/>
                  </a:lnTo>
                  <a:lnTo>
                    <a:pt x="20" y="5"/>
                  </a:lnTo>
                  <a:lnTo>
                    <a:pt x="25" y="15"/>
                  </a:lnTo>
                  <a:lnTo>
                    <a:pt x="0" y="11"/>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3" name="Freeform 690">
              <a:extLst>
                <a:ext uri="{FF2B5EF4-FFF2-40B4-BE49-F238E27FC236}">
                  <a16:creationId xmlns:a16="http://schemas.microsoft.com/office/drawing/2014/main" id="{4AFB650E-25F3-534F-6DFD-FF580D2213C7}"/>
                </a:ext>
              </a:extLst>
            </p:cNvPr>
            <p:cNvSpPr>
              <a:spLocks/>
            </p:cNvSpPr>
            <p:nvPr/>
          </p:nvSpPr>
          <p:spPr bwMode="auto">
            <a:xfrm>
              <a:off x="3365" y="2062"/>
              <a:ext cx="57" cy="29"/>
            </a:xfrm>
            <a:custGeom>
              <a:avLst/>
              <a:gdLst>
                <a:gd name="T0" fmla="*/ 0 w 57"/>
                <a:gd name="T1" fmla="*/ 22 h 29"/>
                <a:gd name="T2" fmla="*/ 0 w 57"/>
                <a:gd name="T3" fmla="*/ 22 h 29"/>
                <a:gd name="T4" fmla="*/ 5 w 57"/>
                <a:gd name="T5" fmla="*/ 8 h 29"/>
                <a:gd name="T6" fmla="*/ 28 w 57"/>
                <a:gd name="T7" fmla="*/ 0 h 29"/>
                <a:gd name="T8" fmla="*/ 32 w 57"/>
                <a:gd name="T9" fmla="*/ 8 h 29"/>
                <a:gd name="T10" fmla="*/ 56 w 57"/>
                <a:gd name="T11" fmla="*/ 14 h 29"/>
                <a:gd name="T12" fmla="*/ 22 w 57"/>
                <a:gd name="T13" fmla="*/ 28 h 29"/>
                <a:gd name="T14" fmla="*/ 28 w 57"/>
                <a:gd name="T15" fmla="*/ 21 h 29"/>
                <a:gd name="T16" fmla="*/ 0 w 57"/>
                <a:gd name="T17" fmla="*/ 22 h 29"/>
                <a:gd name="T18" fmla="*/ 0 w 57"/>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9"/>
                <a:gd name="T32" fmla="*/ 57 w 5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9">
                  <a:moveTo>
                    <a:pt x="0" y="22"/>
                  </a:moveTo>
                  <a:lnTo>
                    <a:pt x="0" y="22"/>
                  </a:lnTo>
                  <a:lnTo>
                    <a:pt x="5" y="8"/>
                  </a:lnTo>
                  <a:lnTo>
                    <a:pt x="28" y="0"/>
                  </a:lnTo>
                  <a:lnTo>
                    <a:pt x="32" y="8"/>
                  </a:lnTo>
                  <a:lnTo>
                    <a:pt x="56" y="14"/>
                  </a:lnTo>
                  <a:lnTo>
                    <a:pt x="22" y="28"/>
                  </a:lnTo>
                  <a:lnTo>
                    <a:pt x="28" y="21"/>
                  </a:lnTo>
                  <a:lnTo>
                    <a:pt x="0" y="2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94" name="Freeform 691">
            <a:extLst>
              <a:ext uri="{FF2B5EF4-FFF2-40B4-BE49-F238E27FC236}">
                <a16:creationId xmlns:a16="http://schemas.microsoft.com/office/drawing/2014/main" id="{E6429D68-7B03-FC29-9F8A-8BBCBABB97C2}"/>
              </a:ext>
            </a:extLst>
          </p:cNvPr>
          <p:cNvSpPr>
            <a:spLocks/>
          </p:cNvSpPr>
          <p:nvPr/>
        </p:nvSpPr>
        <p:spPr bwMode="auto">
          <a:xfrm>
            <a:off x="5579857" y="5052543"/>
            <a:ext cx="125561" cy="233907"/>
          </a:xfrm>
          <a:custGeom>
            <a:avLst/>
            <a:gdLst>
              <a:gd name="T0" fmla="*/ 0 w 109"/>
              <a:gd name="T1" fmla="*/ 56982790 h 209"/>
              <a:gd name="T2" fmla="*/ 0 w 109"/>
              <a:gd name="T3" fmla="*/ 56982790 h 209"/>
              <a:gd name="T4" fmla="*/ 10982123 w 109"/>
              <a:gd name="T5" fmla="*/ 29354730 h 209"/>
              <a:gd name="T6" fmla="*/ 56477515 w 109"/>
              <a:gd name="T7" fmla="*/ 0 h 209"/>
              <a:gd name="T8" fmla="*/ 76872341 w 109"/>
              <a:gd name="T9" fmla="*/ 27628059 h 209"/>
              <a:gd name="T10" fmla="*/ 70597203 w 109"/>
              <a:gd name="T11" fmla="*/ 75977484 h 209"/>
              <a:gd name="T12" fmla="*/ 125505307 w 109"/>
              <a:gd name="T13" fmla="*/ 55256119 h 209"/>
              <a:gd name="T14" fmla="*/ 149037702 w 109"/>
              <a:gd name="T15" fmla="*/ 75977484 h 209"/>
              <a:gd name="T16" fmla="*/ 169431313 w 109"/>
              <a:gd name="T17" fmla="*/ 124325605 h 209"/>
              <a:gd name="T18" fmla="*/ 161587978 w 109"/>
              <a:gd name="T19" fmla="*/ 153680325 h 209"/>
              <a:gd name="T20" fmla="*/ 120798327 w 109"/>
              <a:gd name="T21" fmla="*/ 151953654 h 209"/>
              <a:gd name="T22" fmla="*/ 105110482 w 109"/>
              <a:gd name="T23" fmla="*/ 165768336 h 209"/>
              <a:gd name="T24" fmla="*/ 112955031 w 109"/>
              <a:gd name="T25" fmla="*/ 215843148 h 209"/>
              <a:gd name="T26" fmla="*/ 58045674 w 109"/>
              <a:gd name="T27" fmla="*/ 172675061 h 209"/>
              <a:gd name="T28" fmla="*/ 34514522 w 109"/>
              <a:gd name="T29" fmla="*/ 250377881 h 209"/>
              <a:gd name="T30" fmla="*/ 61183243 w 109"/>
              <a:gd name="T31" fmla="*/ 319448661 h 209"/>
              <a:gd name="T32" fmla="*/ 98835344 w 109"/>
              <a:gd name="T33" fmla="*/ 345348807 h 209"/>
              <a:gd name="T34" fmla="*/ 78440499 w 109"/>
              <a:gd name="T35" fmla="*/ 359163489 h 209"/>
              <a:gd name="T36" fmla="*/ 73734772 w 109"/>
              <a:gd name="T37" fmla="*/ 336715370 h 209"/>
              <a:gd name="T38" fmla="*/ 58045674 w 109"/>
              <a:gd name="T39" fmla="*/ 336715370 h 209"/>
              <a:gd name="T40" fmla="*/ 15687850 w 109"/>
              <a:gd name="T41" fmla="*/ 298727295 h 209"/>
              <a:gd name="T42" fmla="*/ 23532404 w 109"/>
              <a:gd name="T43" fmla="*/ 252104552 h 209"/>
              <a:gd name="T44" fmla="*/ 45495397 w 109"/>
              <a:gd name="T45" fmla="*/ 210663135 h 209"/>
              <a:gd name="T46" fmla="*/ 15687850 w 109"/>
              <a:gd name="T47" fmla="*/ 141593628 h 209"/>
              <a:gd name="T48" fmla="*/ 25100562 w 109"/>
              <a:gd name="T49" fmla="*/ 110512237 h 209"/>
              <a:gd name="T50" fmla="*/ 0 w 109"/>
              <a:gd name="T51" fmla="*/ 56982790 h 209"/>
              <a:gd name="T52" fmla="*/ 0 w 109"/>
              <a:gd name="T53" fmla="*/ 56982790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5" name="Freeform 692">
            <a:extLst>
              <a:ext uri="{FF2B5EF4-FFF2-40B4-BE49-F238E27FC236}">
                <a16:creationId xmlns:a16="http://schemas.microsoft.com/office/drawing/2014/main" id="{CE787DFE-3EE1-4046-CBB6-CAA27D29BE00}"/>
              </a:ext>
            </a:extLst>
          </p:cNvPr>
          <p:cNvSpPr>
            <a:spLocks/>
          </p:cNvSpPr>
          <p:nvPr/>
        </p:nvSpPr>
        <p:spPr bwMode="auto">
          <a:xfrm>
            <a:off x="4462947" y="4694249"/>
            <a:ext cx="290543" cy="109515"/>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6" name="Freeform 693">
            <a:extLst>
              <a:ext uri="{FF2B5EF4-FFF2-40B4-BE49-F238E27FC236}">
                <a16:creationId xmlns:a16="http://schemas.microsoft.com/office/drawing/2014/main" id="{55DB1638-DAB2-DBA5-B6F2-E08F02F2A2E8}"/>
              </a:ext>
            </a:extLst>
          </p:cNvPr>
          <p:cNvSpPr>
            <a:spLocks/>
          </p:cNvSpPr>
          <p:nvPr/>
        </p:nvSpPr>
        <p:spPr bwMode="auto">
          <a:xfrm>
            <a:off x="1423202" y="4054726"/>
            <a:ext cx="465745" cy="393448"/>
          </a:xfrm>
          <a:custGeom>
            <a:avLst/>
            <a:gdLst>
              <a:gd name="T0" fmla="*/ 0 w 408"/>
              <a:gd name="T1" fmla="*/ 228607924 h 355"/>
              <a:gd name="T2" fmla="*/ 24649159 w 408"/>
              <a:gd name="T3" fmla="*/ 243848794 h 355"/>
              <a:gd name="T4" fmla="*/ 103220134 w 408"/>
              <a:gd name="T5" fmla="*/ 264168652 h 355"/>
              <a:gd name="T6" fmla="*/ 152519673 w 408"/>
              <a:gd name="T7" fmla="*/ 260782660 h 355"/>
              <a:gd name="T8" fmla="*/ 146357076 w 408"/>
              <a:gd name="T9" fmla="*/ 304810972 h 355"/>
              <a:gd name="T10" fmla="*/ 38514693 w 408"/>
              <a:gd name="T11" fmla="*/ 379319803 h 355"/>
              <a:gd name="T12" fmla="*/ 43136961 w 408"/>
              <a:gd name="T13" fmla="*/ 382707097 h 355"/>
              <a:gd name="T14" fmla="*/ 90894939 w 408"/>
              <a:gd name="T15" fmla="*/ 401333959 h 355"/>
              <a:gd name="T16" fmla="*/ 87814261 w 408"/>
              <a:gd name="T17" fmla="*/ 440281982 h 355"/>
              <a:gd name="T18" fmla="*/ 137113800 w 408"/>
              <a:gd name="T19" fmla="*/ 401333959 h 355"/>
              <a:gd name="T20" fmla="*/ 134031881 w 408"/>
              <a:gd name="T21" fmla="*/ 460603141 h 355"/>
              <a:gd name="T22" fmla="*/ 164843666 w 408"/>
              <a:gd name="T23" fmla="*/ 453829855 h 355"/>
              <a:gd name="T24" fmla="*/ 198737332 w 408"/>
              <a:gd name="T25" fmla="*/ 465683431 h 355"/>
              <a:gd name="T26" fmla="*/ 237252015 w 408"/>
              <a:gd name="T27" fmla="*/ 462296138 h 355"/>
              <a:gd name="T28" fmla="*/ 164843666 w 408"/>
              <a:gd name="T29" fmla="*/ 552045758 h 355"/>
              <a:gd name="T30" fmla="*/ 124788605 w 408"/>
              <a:gd name="T31" fmla="*/ 568979624 h 355"/>
              <a:gd name="T32" fmla="*/ 134031881 w 408"/>
              <a:gd name="T33" fmla="*/ 577447208 h 355"/>
              <a:gd name="T34" fmla="*/ 197196993 w 408"/>
              <a:gd name="T35" fmla="*/ 558819044 h 355"/>
              <a:gd name="T36" fmla="*/ 212602866 w 408"/>
              <a:gd name="T37" fmla="*/ 546965468 h 355"/>
              <a:gd name="T38" fmla="*/ 306578444 w 408"/>
              <a:gd name="T39" fmla="*/ 469069424 h 355"/>
              <a:gd name="T40" fmla="*/ 360500319 w 408"/>
              <a:gd name="T41" fmla="*/ 384400093 h 355"/>
              <a:gd name="T42" fmla="*/ 363580997 w 408"/>
              <a:gd name="T43" fmla="*/ 384400093 h 355"/>
              <a:gd name="T44" fmla="*/ 375906192 w 408"/>
              <a:gd name="T45" fmla="*/ 392867677 h 355"/>
              <a:gd name="T46" fmla="*/ 348175124 w 408"/>
              <a:gd name="T47" fmla="*/ 404721253 h 355"/>
              <a:gd name="T48" fmla="*/ 357418400 w 408"/>
              <a:gd name="T49" fmla="*/ 436895989 h 355"/>
              <a:gd name="T50" fmla="*/ 406717939 w 408"/>
              <a:gd name="T51" fmla="*/ 430121402 h 355"/>
              <a:gd name="T52" fmla="*/ 406717939 w 408"/>
              <a:gd name="T53" fmla="*/ 403026956 h 355"/>
              <a:gd name="T54" fmla="*/ 419043134 w 408"/>
              <a:gd name="T55" fmla="*/ 399640963 h 355"/>
              <a:gd name="T56" fmla="*/ 445232622 w 408"/>
              <a:gd name="T57" fmla="*/ 406414249 h 355"/>
              <a:gd name="T58" fmla="*/ 582346383 w 408"/>
              <a:gd name="T59" fmla="*/ 440281982 h 355"/>
              <a:gd name="T60" fmla="*/ 606995532 w 408"/>
              <a:gd name="T61" fmla="*/ 433508695 h 355"/>
              <a:gd name="T62" fmla="*/ 616238808 w 408"/>
              <a:gd name="T63" fmla="*/ 460603141 h 355"/>
              <a:gd name="T64" fmla="*/ 606995532 w 408"/>
              <a:gd name="T65" fmla="*/ 421655119 h 355"/>
              <a:gd name="T66" fmla="*/ 566940510 w 408"/>
              <a:gd name="T67" fmla="*/ 67735485 h 355"/>
              <a:gd name="T68" fmla="*/ 332769251 w 408"/>
              <a:gd name="T69" fmla="*/ 22014166 h 355"/>
              <a:gd name="T70" fmla="*/ 264983083 w 408"/>
              <a:gd name="T71" fmla="*/ 25401460 h 355"/>
              <a:gd name="T72" fmla="*/ 263442744 w 408"/>
              <a:gd name="T73" fmla="*/ 8467586 h 355"/>
              <a:gd name="T74" fmla="*/ 212602866 w 408"/>
              <a:gd name="T75" fmla="*/ 22014166 h 355"/>
              <a:gd name="T76" fmla="*/ 171006263 w 408"/>
              <a:gd name="T77" fmla="*/ 45721329 h 355"/>
              <a:gd name="T78" fmla="*/ 127869283 w 408"/>
              <a:gd name="T79" fmla="*/ 44028332 h 355"/>
              <a:gd name="T80" fmla="*/ 117085668 w 408"/>
              <a:gd name="T81" fmla="*/ 55881908 h 355"/>
              <a:gd name="T82" fmla="*/ 38514693 w 408"/>
              <a:gd name="T83" fmla="*/ 103297535 h 355"/>
              <a:gd name="T84" fmla="*/ 24649159 w 408"/>
              <a:gd name="T85" fmla="*/ 121924397 h 355"/>
              <a:gd name="T86" fmla="*/ 180249539 w 408"/>
              <a:gd name="T87" fmla="*/ 194740192 h 355"/>
              <a:gd name="T88" fmla="*/ 127869283 w 408"/>
              <a:gd name="T89" fmla="*/ 203206474 h 355"/>
              <a:gd name="T90" fmla="*/ 130951202 w 408"/>
              <a:gd name="T91" fmla="*/ 213367054 h 355"/>
              <a:gd name="T92" fmla="*/ 90894939 w 408"/>
              <a:gd name="T93" fmla="*/ 189659902 h 355"/>
              <a:gd name="T94" fmla="*/ 0 w 408"/>
              <a:gd name="T95" fmla="*/ 228607924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355"/>
              <a:gd name="T146" fmla="*/ 408 w 408"/>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355">
                <a:moveTo>
                  <a:pt x="0" y="135"/>
                </a:moveTo>
                <a:lnTo>
                  <a:pt x="0" y="135"/>
                </a:lnTo>
                <a:lnTo>
                  <a:pt x="26" y="142"/>
                </a:lnTo>
                <a:lnTo>
                  <a:pt x="16" y="144"/>
                </a:lnTo>
                <a:lnTo>
                  <a:pt x="27" y="157"/>
                </a:lnTo>
                <a:lnTo>
                  <a:pt x="67" y="156"/>
                </a:lnTo>
                <a:lnTo>
                  <a:pt x="73" y="165"/>
                </a:lnTo>
                <a:lnTo>
                  <a:pt x="99" y="154"/>
                </a:lnTo>
                <a:lnTo>
                  <a:pt x="90" y="159"/>
                </a:lnTo>
                <a:lnTo>
                  <a:pt x="95" y="180"/>
                </a:lnTo>
                <a:lnTo>
                  <a:pt x="40" y="201"/>
                </a:lnTo>
                <a:lnTo>
                  <a:pt x="25" y="224"/>
                </a:lnTo>
                <a:lnTo>
                  <a:pt x="38" y="220"/>
                </a:lnTo>
                <a:lnTo>
                  <a:pt x="28" y="226"/>
                </a:lnTo>
                <a:lnTo>
                  <a:pt x="38" y="234"/>
                </a:lnTo>
                <a:lnTo>
                  <a:pt x="59" y="237"/>
                </a:lnTo>
                <a:lnTo>
                  <a:pt x="47" y="249"/>
                </a:lnTo>
                <a:lnTo>
                  <a:pt x="57" y="260"/>
                </a:lnTo>
                <a:lnTo>
                  <a:pt x="67" y="261"/>
                </a:lnTo>
                <a:lnTo>
                  <a:pt x="89" y="237"/>
                </a:lnTo>
                <a:lnTo>
                  <a:pt x="76" y="249"/>
                </a:lnTo>
                <a:lnTo>
                  <a:pt x="87" y="272"/>
                </a:lnTo>
                <a:lnTo>
                  <a:pt x="81" y="282"/>
                </a:lnTo>
                <a:lnTo>
                  <a:pt x="107" y="268"/>
                </a:lnTo>
                <a:lnTo>
                  <a:pt x="124" y="285"/>
                </a:lnTo>
                <a:lnTo>
                  <a:pt x="129" y="275"/>
                </a:lnTo>
                <a:lnTo>
                  <a:pt x="135" y="282"/>
                </a:lnTo>
                <a:lnTo>
                  <a:pt x="154" y="273"/>
                </a:lnTo>
                <a:lnTo>
                  <a:pt x="127" y="317"/>
                </a:lnTo>
                <a:lnTo>
                  <a:pt x="107" y="326"/>
                </a:lnTo>
                <a:lnTo>
                  <a:pt x="107" y="335"/>
                </a:lnTo>
                <a:lnTo>
                  <a:pt x="81" y="336"/>
                </a:lnTo>
                <a:lnTo>
                  <a:pt x="63" y="354"/>
                </a:lnTo>
                <a:lnTo>
                  <a:pt x="87" y="341"/>
                </a:lnTo>
                <a:lnTo>
                  <a:pt x="113" y="341"/>
                </a:lnTo>
                <a:lnTo>
                  <a:pt x="128" y="330"/>
                </a:lnTo>
                <a:lnTo>
                  <a:pt x="121" y="321"/>
                </a:lnTo>
                <a:lnTo>
                  <a:pt x="138" y="323"/>
                </a:lnTo>
                <a:lnTo>
                  <a:pt x="189" y="290"/>
                </a:lnTo>
                <a:lnTo>
                  <a:pt x="199" y="277"/>
                </a:lnTo>
                <a:lnTo>
                  <a:pt x="190" y="268"/>
                </a:lnTo>
                <a:lnTo>
                  <a:pt x="234" y="227"/>
                </a:lnTo>
                <a:lnTo>
                  <a:pt x="241" y="207"/>
                </a:lnTo>
                <a:lnTo>
                  <a:pt x="236" y="227"/>
                </a:lnTo>
                <a:lnTo>
                  <a:pt x="254" y="223"/>
                </a:lnTo>
                <a:lnTo>
                  <a:pt x="244" y="232"/>
                </a:lnTo>
                <a:lnTo>
                  <a:pt x="259" y="236"/>
                </a:lnTo>
                <a:lnTo>
                  <a:pt x="226" y="239"/>
                </a:lnTo>
                <a:lnTo>
                  <a:pt x="220" y="258"/>
                </a:lnTo>
                <a:lnTo>
                  <a:pt x="232" y="258"/>
                </a:lnTo>
                <a:lnTo>
                  <a:pt x="221" y="271"/>
                </a:lnTo>
                <a:lnTo>
                  <a:pt x="264" y="254"/>
                </a:lnTo>
                <a:lnTo>
                  <a:pt x="270" y="243"/>
                </a:lnTo>
                <a:lnTo>
                  <a:pt x="264" y="238"/>
                </a:lnTo>
                <a:lnTo>
                  <a:pt x="274" y="228"/>
                </a:lnTo>
                <a:lnTo>
                  <a:pt x="272" y="236"/>
                </a:lnTo>
                <a:lnTo>
                  <a:pt x="294" y="231"/>
                </a:lnTo>
                <a:lnTo>
                  <a:pt x="289" y="240"/>
                </a:lnTo>
                <a:lnTo>
                  <a:pt x="325" y="254"/>
                </a:lnTo>
                <a:lnTo>
                  <a:pt x="378" y="260"/>
                </a:lnTo>
                <a:lnTo>
                  <a:pt x="387" y="252"/>
                </a:lnTo>
                <a:lnTo>
                  <a:pt x="394" y="256"/>
                </a:lnTo>
                <a:lnTo>
                  <a:pt x="385" y="264"/>
                </a:lnTo>
                <a:lnTo>
                  <a:pt x="400" y="272"/>
                </a:lnTo>
                <a:lnTo>
                  <a:pt x="407" y="266"/>
                </a:lnTo>
                <a:lnTo>
                  <a:pt x="394" y="249"/>
                </a:lnTo>
                <a:lnTo>
                  <a:pt x="368" y="249"/>
                </a:lnTo>
                <a:lnTo>
                  <a:pt x="368" y="40"/>
                </a:lnTo>
                <a:lnTo>
                  <a:pt x="222" y="23"/>
                </a:lnTo>
                <a:lnTo>
                  <a:pt x="216" y="13"/>
                </a:lnTo>
                <a:lnTo>
                  <a:pt x="176" y="6"/>
                </a:lnTo>
                <a:lnTo>
                  <a:pt x="172" y="15"/>
                </a:lnTo>
                <a:lnTo>
                  <a:pt x="160" y="12"/>
                </a:lnTo>
                <a:lnTo>
                  <a:pt x="171" y="5"/>
                </a:lnTo>
                <a:lnTo>
                  <a:pt x="154" y="0"/>
                </a:lnTo>
                <a:lnTo>
                  <a:pt x="138" y="13"/>
                </a:lnTo>
                <a:lnTo>
                  <a:pt x="112" y="15"/>
                </a:lnTo>
                <a:lnTo>
                  <a:pt x="111" y="27"/>
                </a:lnTo>
                <a:lnTo>
                  <a:pt x="108" y="20"/>
                </a:lnTo>
                <a:lnTo>
                  <a:pt x="83" y="26"/>
                </a:lnTo>
                <a:lnTo>
                  <a:pt x="87" y="36"/>
                </a:lnTo>
                <a:lnTo>
                  <a:pt x="76" y="33"/>
                </a:lnTo>
                <a:lnTo>
                  <a:pt x="61" y="53"/>
                </a:lnTo>
                <a:lnTo>
                  <a:pt x="25" y="61"/>
                </a:lnTo>
                <a:lnTo>
                  <a:pt x="27" y="70"/>
                </a:lnTo>
                <a:lnTo>
                  <a:pt x="16" y="72"/>
                </a:lnTo>
                <a:lnTo>
                  <a:pt x="59" y="101"/>
                </a:lnTo>
                <a:lnTo>
                  <a:pt x="117" y="115"/>
                </a:lnTo>
                <a:lnTo>
                  <a:pt x="81" y="111"/>
                </a:lnTo>
                <a:lnTo>
                  <a:pt x="83" y="120"/>
                </a:lnTo>
                <a:lnTo>
                  <a:pt x="97" y="120"/>
                </a:lnTo>
                <a:lnTo>
                  <a:pt x="85" y="126"/>
                </a:lnTo>
                <a:lnTo>
                  <a:pt x="59" y="125"/>
                </a:lnTo>
                <a:lnTo>
                  <a:pt x="59" y="112"/>
                </a:lnTo>
                <a:lnTo>
                  <a:pt x="46" y="114"/>
                </a:lnTo>
                <a:lnTo>
                  <a:pt x="0" y="13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7" name="Freeform 694">
            <a:extLst>
              <a:ext uri="{FF2B5EF4-FFF2-40B4-BE49-F238E27FC236}">
                <a16:creationId xmlns:a16="http://schemas.microsoft.com/office/drawing/2014/main" id="{4C93EA11-A7CF-BF47-DE55-7AEC00816158}"/>
              </a:ext>
            </a:extLst>
          </p:cNvPr>
          <p:cNvSpPr>
            <a:spLocks/>
          </p:cNvSpPr>
          <p:nvPr/>
        </p:nvSpPr>
        <p:spPr bwMode="auto">
          <a:xfrm>
            <a:off x="1629065" y="4384628"/>
            <a:ext cx="40881" cy="24337"/>
          </a:xfrm>
          <a:custGeom>
            <a:avLst/>
            <a:gdLst>
              <a:gd name="T0" fmla="*/ 0 w 36"/>
              <a:gd name="T1" fmla="*/ 15183716 h 22"/>
              <a:gd name="T2" fmla="*/ 0 w 36"/>
              <a:gd name="T3" fmla="*/ 15183716 h 22"/>
              <a:gd name="T4" fmla="*/ 15245114 w 36"/>
              <a:gd name="T5" fmla="*/ 35427802 h 22"/>
              <a:gd name="T6" fmla="*/ 53358518 w 36"/>
              <a:gd name="T7" fmla="*/ 6747597 h 22"/>
              <a:gd name="T8" fmla="*/ 16769995 w 36"/>
              <a:gd name="T9" fmla="*/ 0 h 22"/>
              <a:gd name="T10" fmla="*/ 21343409 w 36"/>
              <a:gd name="T11" fmla="*/ 13496492 h 22"/>
              <a:gd name="T12" fmla="*/ 0 w 36"/>
              <a:gd name="T13" fmla="*/ 15183716 h 22"/>
              <a:gd name="T14" fmla="*/ 0 w 36"/>
              <a:gd name="T15" fmla="*/ 15183716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0" y="9"/>
                </a:moveTo>
                <a:lnTo>
                  <a:pt x="0" y="9"/>
                </a:lnTo>
                <a:lnTo>
                  <a:pt x="10" y="21"/>
                </a:lnTo>
                <a:lnTo>
                  <a:pt x="35" y="4"/>
                </a:lnTo>
                <a:lnTo>
                  <a:pt x="11" y="0"/>
                </a:lnTo>
                <a:lnTo>
                  <a:pt x="14" y="8"/>
                </a:lnTo>
                <a:lnTo>
                  <a:pt x="0" y="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8" name="Freeform 695">
            <a:extLst>
              <a:ext uri="{FF2B5EF4-FFF2-40B4-BE49-F238E27FC236}">
                <a16:creationId xmlns:a16="http://schemas.microsoft.com/office/drawing/2014/main" id="{0CA2F45E-8689-50DD-E482-B92BF4C19B3C}"/>
              </a:ext>
            </a:extLst>
          </p:cNvPr>
          <p:cNvSpPr>
            <a:spLocks/>
          </p:cNvSpPr>
          <p:nvPr/>
        </p:nvSpPr>
        <p:spPr bwMode="auto">
          <a:xfrm>
            <a:off x="1888946" y="4340011"/>
            <a:ext cx="128481" cy="110869"/>
          </a:xfrm>
          <a:custGeom>
            <a:avLst/>
            <a:gdLst>
              <a:gd name="T0" fmla="*/ 0 w 110"/>
              <a:gd name="T1" fmla="*/ 17289607 h 99"/>
              <a:gd name="T2" fmla="*/ 0 w 110"/>
              <a:gd name="T3" fmla="*/ 17289607 h 99"/>
              <a:gd name="T4" fmla="*/ 6451601 w 110"/>
              <a:gd name="T5" fmla="*/ 41495580 h 99"/>
              <a:gd name="T6" fmla="*/ 30645101 w 110"/>
              <a:gd name="T7" fmla="*/ 51868825 h 99"/>
              <a:gd name="T8" fmla="*/ 41935408 w 110"/>
              <a:gd name="T9" fmla="*/ 43223367 h 99"/>
              <a:gd name="T10" fmla="*/ 20967704 w 110"/>
              <a:gd name="T11" fmla="*/ 31121030 h 99"/>
              <a:gd name="T12" fmla="*/ 41935408 w 110"/>
              <a:gd name="T13" fmla="*/ 31121030 h 99"/>
              <a:gd name="T14" fmla="*/ 59677303 w 110"/>
              <a:gd name="T15" fmla="*/ 51868825 h 99"/>
              <a:gd name="T16" fmla="*/ 54838605 w 110"/>
              <a:gd name="T17" fmla="*/ 15560515 h 99"/>
              <a:gd name="T18" fmla="*/ 69354701 w 110"/>
              <a:gd name="T19" fmla="*/ 48410642 h 99"/>
              <a:gd name="T20" fmla="*/ 106451410 w 110"/>
              <a:gd name="T21" fmla="*/ 67429335 h 99"/>
              <a:gd name="T22" fmla="*/ 99999812 w 110"/>
              <a:gd name="T23" fmla="*/ 89906232 h 99"/>
              <a:gd name="T24" fmla="*/ 141935200 w 110"/>
              <a:gd name="T25" fmla="*/ 119298160 h 99"/>
              <a:gd name="T26" fmla="*/ 130644903 w 110"/>
              <a:gd name="T27" fmla="*/ 143504128 h 99"/>
              <a:gd name="T28" fmla="*/ 153225497 w 110"/>
              <a:gd name="T29" fmla="*/ 124485435 h 99"/>
              <a:gd name="T30" fmla="*/ 156451296 w 110"/>
              <a:gd name="T31" fmla="*/ 169437873 h 99"/>
              <a:gd name="T32" fmla="*/ 174193231 w 110"/>
              <a:gd name="T33" fmla="*/ 160793729 h 99"/>
              <a:gd name="T34" fmla="*/ 175806131 w 110"/>
              <a:gd name="T35" fmla="*/ 127943618 h 99"/>
              <a:gd name="T36" fmla="*/ 133870703 w 110"/>
              <a:gd name="T37" fmla="*/ 108924925 h 99"/>
              <a:gd name="T38" fmla="*/ 56451504 w 110"/>
              <a:gd name="T39" fmla="*/ 0 h 99"/>
              <a:gd name="T40" fmla="*/ 11290302 w 110"/>
              <a:gd name="T41" fmla="*/ 31121030 h 99"/>
              <a:gd name="T42" fmla="*/ 0 w 110"/>
              <a:gd name="T43" fmla="*/ 17289607 h 99"/>
              <a:gd name="T44" fmla="*/ 0 w 110"/>
              <a:gd name="T45" fmla="*/ 1728960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9"/>
              <a:gd name="T71" fmla="*/ 110 w 110"/>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9">
                <a:moveTo>
                  <a:pt x="0" y="10"/>
                </a:moveTo>
                <a:lnTo>
                  <a:pt x="0" y="10"/>
                </a:lnTo>
                <a:lnTo>
                  <a:pt x="4" y="24"/>
                </a:lnTo>
                <a:lnTo>
                  <a:pt x="19" y="30"/>
                </a:lnTo>
                <a:lnTo>
                  <a:pt x="26" y="25"/>
                </a:lnTo>
                <a:lnTo>
                  <a:pt x="13" y="18"/>
                </a:lnTo>
                <a:lnTo>
                  <a:pt x="26" y="18"/>
                </a:lnTo>
                <a:lnTo>
                  <a:pt x="37" y="30"/>
                </a:lnTo>
                <a:lnTo>
                  <a:pt x="34" y="9"/>
                </a:lnTo>
                <a:lnTo>
                  <a:pt x="43" y="28"/>
                </a:lnTo>
                <a:lnTo>
                  <a:pt x="66" y="39"/>
                </a:lnTo>
                <a:lnTo>
                  <a:pt x="62" y="52"/>
                </a:lnTo>
                <a:lnTo>
                  <a:pt x="88" y="69"/>
                </a:lnTo>
                <a:lnTo>
                  <a:pt x="81" y="83"/>
                </a:lnTo>
                <a:lnTo>
                  <a:pt x="95" y="72"/>
                </a:lnTo>
                <a:lnTo>
                  <a:pt x="97" y="98"/>
                </a:lnTo>
                <a:lnTo>
                  <a:pt x="108" y="93"/>
                </a:lnTo>
                <a:lnTo>
                  <a:pt x="109" y="74"/>
                </a:lnTo>
                <a:lnTo>
                  <a:pt x="83" y="63"/>
                </a:lnTo>
                <a:lnTo>
                  <a:pt x="35" y="0"/>
                </a:lnTo>
                <a:lnTo>
                  <a:pt x="7" y="18"/>
                </a:lnTo>
                <a:lnTo>
                  <a:pt x="0" y="1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9" name="Freeform 696">
            <a:extLst>
              <a:ext uri="{FF2B5EF4-FFF2-40B4-BE49-F238E27FC236}">
                <a16:creationId xmlns:a16="http://schemas.microsoft.com/office/drawing/2014/main" id="{F0BA6A9A-C9C6-5AC6-90FB-505733FDB8F3}"/>
              </a:ext>
            </a:extLst>
          </p:cNvPr>
          <p:cNvSpPr>
            <a:spLocks/>
          </p:cNvSpPr>
          <p:nvPr/>
        </p:nvSpPr>
        <p:spPr bwMode="auto">
          <a:xfrm>
            <a:off x="1918146" y="4376515"/>
            <a:ext cx="23360" cy="18928"/>
          </a:xfrm>
          <a:custGeom>
            <a:avLst/>
            <a:gdLst>
              <a:gd name="T0" fmla="*/ 0 w 20"/>
              <a:gd name="T1" fmla="*/ 0 h 16"/>
              <a:gd name="T2" fmla="*/ 0 w 20"/>
              <a:gd name="T3" fmla="*/ 0 h 16"/>
              <a:gd name="T4" fmla="*/ 9677399 w 20"/>
              <a:gd name="T5" fmla="*/ 28942503 h 16"/>
              <a:gd name="T6" fmla="*/ 11290301 w 20"/>
              <a:gd name="T7" fmla="*/ 13505854 h 16"/>
              <a:gd name="T8" fmla="*/ 30645098 w 20"/>
              <a:gd name="T9" fmla="*/ 27013096 h 16"/>
              <a:gd name="T10" fmla="*/ 12903200 w 20"/>
              <a:gd name="T11" fmla="*/ 13505854 h 16"/>
              <a:gd name="T12" fmla="*/ 29032199 w 20"/>
              <a:gd name="T13" fmla="*/ 3858815 h 16"/>
              <a:gd name="T14" fmla="*/ 0 w 20"/>
              <a:gd name="T15" fmla="*/ 0 h 16"/>
              <a:gd name="T16" fmla="*/ 0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0" y="0"/>
                </a:moveTo>
                <a:lnTo>
                  <a:pt x="0" y="0"/>
                </a:lnTo>
                <a:lnTo>
                  <a:pt x="6" y="15"/>
                </a:lnTo>
                <a:lnTo>
                  <a:pt x="7" y="7"/>
                </a:lnTo>
                <a:lnTo>
                  <a:pt x="19" y="14"/>
                </a:lnTo>
                <a:lnTo>
                  <a:pt x="8" y="7"/>
                </a:lnTo>
                <a:lnTo>
                  <a:pt x="18" y="2"/>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0" name="Freeform 697">
            <a:extLst>
              <a:ext uri="{FF2B5EF4-FFF2-40B4-BE49-F238E27FC236}">
                <a16:creationId xmlns:a16="http://schemas.microsoft.com/office/drawing/2014/main" id="{10BA08D3-9D43-69A0-19C4-748FF515DECE}"/>
              </a:ext>
            </a:extLst>
          </p:cNvPr>
          <p:cNvSpPr>
            <a:spLocks/>
          </p:cNvSpPr>
          <p:nvPr/>
        </p:nvSpPr>
        <p:spPr bwMode="auto">
          <a:xfrm>
            <a:off x="1926906" y="4391389"/>
            <a:ext cx="14600" cy="28393"/>
          </a:xfrm>
          <a:custGeom>
            <a:avLst/>
            <a:gdLst>
              <a:gd name="T0" fmla="*/ 0 w 12"/>
              <a:gd name="T1" fmla="*/ 0 h 25"/>
              <a:gd name="T2" fmla="*/ 0 w 12"/>
              <a:gd name="T3" fmla="*/ 0 h 25"/>
              <a:gd name="T4" fmla="*/ 17500864 w 12"/>
              <a:gd name="T5" fmla="*/ 7112783 h 25"/>
              <a:gd name="T6" fmla="*/ 19251082 w 12"/>
              <a:gd name="T7" fmla="*/ 42676691 h 25"/>
              <a:gd name="T8" fmla="*/ 0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10" y="4"/>
                </a:lnTo>
                <a:lnTo>
                  <a:pt x="11" y="24"/>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1" name="Freeform 698">
            <a:extLst>
              <a:ext uri="{FF2B5EF4-FFF2-40B4-BE49-F238E27FC236}">
                <a16:creationId xmlns:a16="http://schemas.microsoft.com/office/drawing/2014/main" id="{0684D25C-733F-AA66-F021-682A0B7F3CB5}"/>
              </a:ext>
            </a:extLst>
          </p:cNvPr>
          <p:cNvSpPr>
            <a:spLocks/>
          </p:cNvSpPr>
          <p:nvPr/>
        </p:nvSpPr>
        <p:spPr bwMode="auto">
          <a:xfrm>
            <a:off x="1941506" y="4377868"/>
            <a:ext cx="18980" cy="18928"/>
          </a:xfrm>
          <a:custGeom>
            <a:avLst/>
            <a:gdLst>
              <a:gd name="T0" fmla="*/ 0 w 15"/>
              <a:gd name="T1" fmla="*/ 0 h 16"/>
              <a:gd name="T2" fmla="*/ 0 w 15"/>
              <a:gd name="T3" fmla="*/ 0 h 16"/>
              <a:gd name="T4" fmla="*/ 5677928 w 15"/>
              <a:gd name="T5" fmla="*/ 28942503 h 16"/>
              <a:gd name="T6" fmla="*/ 20821357 w 15"/>
              <a:gd name="T7" fmla="*/ 28942503 h 16"/>
              <a:gd name="T8" fmla="*/ 13250332 w 15"/>
              <a:gd name="T9" fmla="*/ 3858815 h 16"/>
              <a:gd name="T10" fmla="*/ 26499288 w 15"/>
              <a:gd name="T11" fmla="*/ 21224870 h 16"/>
              <a:gd name="T12" fmla="*/ 15142056 w 15"/>
              <a:gd name="T13" fmla="*/ 0 h 16"/>
              <a:gd name="T14" fmla="*/ 0 w 15"/>
              <a:gd name="T15" fmla="*/ 0 h 16"/>
              <a:gd name="T16" fmla="*/ 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0"/>
                </a:moveTo>
                <a:lnTo>
                  <a:pt x="0" y="0"/>
                </a:lnTo>
                <a:lnTo>
                  <a:pt x="3" y="15"/>
                </a:lnTo>
                <a:lnTo>
                  <a:pt x="11" y="15"/>
                </a:lnTo>
                <a:lnTo>
                  <a:pt x="7" y="2"/>
                </a:lnTo>
                <a:lnTo>
                  <a:pt x="14" y="11"/>
                </a:lnTo>
                <a:lnTo>
                  <a:pt x="8" y="0"/>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2" name="Freeform 699">
            <a:extLst>
              <a:ext uri="{FF2B5EF4-FFF2-40B4-BE49-F238E27FC236}">
                <a16:creationId xmlns:a16="http://schemas.microsoft.com/office/drawing/2014/main" id="{88B85779-FDB3-F660-8974-0C565B4B63DE}"/>
              </a:ext>
            </a:extLst>
          </p:cNvPr>
          <p:cNvSpPr>
            <a:spLocks/>
          </p:cNvSpPr>
          <p:nvPr/>
        </p:nvSpPr>
        <p:spPr bwMode="auto">
          <a:xfrm>
            <a:off x="1956108" y="4402205"/>
            <a:ext cx="13139" cy="12168"/>
          </a:xfrm>
          <a:custGeom>
            <a:avLst/>
            <a:gdLst>
              <a:gd name="T0" fmla="*/ 0 w 13"/>
              <a:gd name="T1" fmla="*/ 0 h 11"/>
              <a:gd name="T2" fmla="*/ 0 w 13"/>
              <a:gd name="T3" fmla="*/ 0 h 11"/>
              <a:gd name="T4" fmla="*/ 14493612 w 13"/>
              <a:gd name="T5" fmla="*/ 16869050 h 11"/>
              <a:gd name="T6" fmla="*/ 14493612 w 13"/>
              <a:gd name="T7" fmla="*/ 1687165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10"/>
                </a:lnTo>
                <a:lnTo>
                  <a:pt x="12" y="1"/>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3" name="Freeform 700">
            <a:extLst>
              <a:ext uri="{FF2B5EF4-FFF2-40B4-BE49-F238E27FC236}">
                <a16:creationId xmlns:a16="http://schemas.microsoft.com/office/drawing/2014/main" id="{99DBFBF0-567D-CDCE-ECFE-6CE118D64717}"/>
              </a:ext>
            </a:extLst>
          </p:cNvPr>
          <p:cNvSpPr>
            <a:spLocks/>
          </p:cNvSpPr>
          <p:nvPr/>
        </p:nvSpPr>
        <p:spPr bwMode="auto">
          <a:xfrm>
            <a:off x="1960487" y="4417078"/>
            <a:ext cx="20440" cy="29745"/>
          </a:xfrm>
          <a:custGeom>
            <a:avLst/>
            <a:gdLst>
              <a:gd name="T0" fmla="*/ 0 w 19"/>
              <a:gd name="T1" fmla="*/ 0 h 26"/>
              <a:gd name="T2" fmla="*/ 0 w 19"/>
              <a:gd name="T3" fmla="*/ 0 h 26"/>
              <a:gd name="T4" fmla="*/ 19155607 w 19"/>
              <a:gd name="T5" fmla="*/ 14434772 h 26"/>
              <a:gd name="T6" fmla="*/ 24628808 w 19"/>
              <a:gd name="T7" fmla="*/ 4510967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0"/>
                </a:moveTo>
                <a:lnTo>
                  <a:pt x="0" y="0"/>
                </a:lnTo>
                <a:lnTo>
                  <a:pt x="14" y="8"/>
                </a:lnTo>
                <a:lnTo>
                  <a:pt x="18" y="25"/>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4" name="Freeform 701">
            <a:extLst>
              <a:ext uri="{FF2B5EF4-FFF2-40B4-BE49-F238E27FC236}">
                <a16:creationId xmlns:a16="http://schemas.microsoft.com/office/drawing/2014/main" id="{74AD24B6-892E-163B-7DAA-BB8F46CD1D67}"/>
              </a:ext>
            </a:extLst>
          </p:cNvPr>
          <p:cNvSpPr>
            <a:spLocks/>
          </p:cNvSpPr>
          <p:nvPr/>
        </p:nvSpPr>
        <p:spPr bwMode="auto">
          <a:xfrm>
            <a:off x="1991147" y="4426542"/>
            <a:ext cx="13139" cy="14872"/>
          </a:xfrm>
          <a:custGeom>
            <a:avLst/>
            <a:gdLst>
              <a:gd name="T0" fmla="*/ 0 w 10"/>
              <a:gd name="T1" fmla="*/ 10841576 h 15"/>
              <a:gd name="T2" fmla="*/ 0 w 10"/>
              <a:gd name="T3" fmla="*/ 10841576 h 15"/>
              <a:gd name="T4" fmla="*/ 8165020 w 10"/>
              <a:gd name="T5" fmla="*/ 0 h 15"/>
              <a:gd name="T6" fmla="*/ 18370223 w 10"/>
              <a:gd name="T7" fmla="*/ 18973045 h 15"/>
              <a:gd name="T8" fmla="*/ 0 w 10"/>
              <a:gd name="T9" fmla="*/ 10841576 h 15"/>
              <a:gd name="T10" fmla="*/ 0 w 10"/>
              <a:gd name="T11" fmla="*/ 10841576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8"/>
                </a:moveTo>
                <a:lnTo>
                  <a:pt x="0" y="8"/>
                </a:lnTo>
                <a:lnTo>
                  <a:pt x="4" y="0"/>
                </a:lnTo>
                <a:lnTo>
                  <a:pt x="9" y="14"/>
                </a:lnTo>
                <a:lnTo>
                  <a:pt x="0" y="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5" name="Freeform 702">
            <a:extLst>
              <a:ext uri="{FF2B5EF4-FFF2-40B4-BE49-F238E27FC236}">
                <a16:creationId xmlns:a16="http://schemas.microsoft.com/office/drawing/2014/main" id="{76656D49-BC73-8874-601F-71828A008644}"/>
              </a:ext>
            </a:extLst>
          </p:cNvPr>
          <p:cNvSpPr>
            <a:spLocks/>
          </p:cNvSpPr>
          <p:nvPr/>
        </p:nvSpPr>
        <p:spPr bwMode="auto">
          <a:xfrm>
            <a:off x="2100648" y="4557691"/>
            <a:ext cx="903749" cy="425899"/>
          </a:xfrm>
          <a:custGeom>
            <a:avLst/>
            <a:gdLst>
              <a:gd name="T0" fmla="*/ 0 w 787"/>
              <a:gd name="T1" fmla="*/ 35986208 h 382"/>
              <a:gd name="T2" fmla="*/ 31180509 w 787"/>
              <a:gd name="T3" fmla="*/ 94251414 h 382"/>
              <a:gd name="T4" fmla="*/ 6235603 w 787"/>
              <a:gd name="T5" fmla="*/ 260475223 h 382"/>
              <a:gd name="T6" fmla="*/ 57684942 w 787"/>
              <a:gd name="T7" fmla="*/ 322166221 h 382"/>
              <a:gd name="T8" fmla="*/ 88865460 w 787"/>
              <a:gd name="T9" fmla="*/ 414704110 h 382"/>
              <a:gd name="T10" fmla="*/ 162140632 w 787"/>
              <a:gd name="T11" fmla="*/ 469540844 h 382"/>
              <a:gd name="T12" fmla="*/ 291542490 w 787"/>
              <a:gd name="T13" fmla="*/ 500386343 h 382"/>
              <a:gd name="T14" fmla="*/ 445888036 w 787"/>
              <a:gd name="T15" fmla="*/ 555223077 h 382"/>
              <a:gd name="T16" fmla="*/ 544108107 w 787"/>
              <a:gd name="T17" fmla="*/ 622056083 h 382"/>
              <a:gd name="T18" fmla="*/ 581525455 w 787"/>
              <a:gd name="T19" fmla="*/ 589497017 h 382"/>
              <a:gd name="T20" fmla="*/ 629855728 w 787"/>
              <a:gd name="T21" fmla="*/ 538087416 h 382"/>
              <a:gd name="T22" fmla="*/ 748343529 w 787"/>
              <a:gd name="T23" fmla="*/ 555223077 h 382"/>
              <a:gd name="T24" fmla="*/ 728075955 w 787"/>
              <a:gd name="T25" fmla="*/ 524377578 h 382"/>
              <a:gd name="T26" fmla="*/ 776406228 w 787"/>
              <a:gd name="T27" fmla="*/ 508954173 h 382"/>
              <a:gd name="T28" fmla="*/ 866831174 w 787"/>
              <a:gd name="T29" fmla="*/ 531231842 h 382"/>
              <a:gd name="T30" fmla="*/ 893335597 w 787"/>
              <a:gd name="T31" fmla="*/ 596351282 h 382"/>
              <a:gd name="T32" fmla="*/ 938548070 w 787"/>
              <a:gd name="T33" fmla="*/ 651188016 h 382"/>
              <a:gd name="T34" fmla="*/ 916720971 w 787"/>
              <a:gd name="T35" fmla="*/ 508954173 h 382"/>
              <a:gd name="T36" fmla="*/ 1041444217 w 787"/>
              <a:gd name="T37" fmla="*/ 387285743 h 382"/>
              <a:gd name="T38" fmla="*/ 1039885941 w 787"/>
              <a:gd name="T39" fmla="*/ 375289471 h 382"/>
              <a:gd name="T40" fmla="*/ 1028971767 w 787"/>
              <a:gd name="T41" fmla="*/ 325593353 h 382"/>
              <a:gd name="T42" fmla="*/ 1028971767 w 787"/>
              <a:gd name="T43" fmla="*/ 320452655 h 382"/>
              <a:gd name="T44" fmla="*/ 1036768141 w 787"/>
              <a:gd name="T45" fmla="*/ 282752891 h 382"/>
              <a:gd name="T46" fmla="*/ 1055476190 w 787"/>
              <a:gd name="T47" fmla="*/ 308457692 h 382"/>
              <a:gd name="T48" fmla="*/ 1057035715 w 787"/>
              <a:gd name="T49" fmla="*/ 296461420 h 382"/>
              <a:gd name="T50" fmla="*/ 1164609186 w 787"/>
              <a:gd name="T51" fmla="*/ 222775459 h 382"/>
              <a:gd name="T52" fmla="*/ 1158373586 w 787"/>
              <a:gd name="T53" fmla="*/ 167937375 h 382"/>
              <a:gd name="T54" fmla="*/ 1225411908 w 787"/>
              <a:gd name="T55" fmla="*/ 123383347 h 382"/>
              <a:gd name="T56" fmla="*/ 1209821659 w 787"/>
              <a:gd name="T57" fmla="*/ 71973725 h 382"/>
              <a:gd name="T58" fmla="*/ 1147459412 w 787"/>
              <a:gd name="T59" fmla="*/ 121669781 h 382"/>
              <a:gd name="T60" fmla="*/ 1032090816 w 787"/>
              <a:gd name="T61" fmla="*/ 171365816 h 382"/>
              <a:gd name="T62" fmla="*/ 974405894 w 787"/>
              <a:gd name="T63" fmla="*/ 190215085 h 382"/>
              <a:gd name="T64" fmla="*/ 885540472 w 787"/>
              <a:gd name="T65" fmla="*/ 226202591 h 382"/>
              <a:gd name="T66" fmla="*/ 888658272 w 787"/>
              <a:gd name="T67" fmla="*/ 203924923 h 382"/>
              <a:gd name="T68" fmla="*/ 898012922 w 787"/>
              <a:gd name="T69" fmla="*/ 185074386 h 382"/>
              <a:gd name="T70" fmla="*/ 866831174 w 787"/>
              <a:gd name="T71" fmla="*/ 167937375 h 382"/>
              <a:gd name="T72" fmla="*/ 841886275 w 787"/>
              <a:gd name="T73" fmla="*/ 109673509 h 382"/>
              <a:gd name="T74" fmla="*/ 807587976 w 787"/>
              <a:gd name="T75" fmla="*/ 217633452 h 382"/>
              <a:gd name="T76" fmla="*/ 781083553 w 787"/>
              <a:gd name="T77" fmla="*/ 183360820 h 382"/>
              <a:gd name="T78" fmla="*/ 782643077 w 787"/>
              <a:gd name="T79" fmla="*/ 133664744 h 382"/>
              <a:gd name="T80" fmla="*/ 865272898 w 787"/>
              <a:gd name="T81" fmla="*/ 101105678 h 382"/>
              <a:gd name="T82" fmla="*/ 851240924 w 787"/>
              <a:gd name="T83" fmla="*/ 85682254 h 382"/>
              <a:gd name="T84" fmla="*/ 782643077 w 787"/>
              <a:gd name="T85" fmla="*/ 58263887 h 382"/>
              <a:gd name="T86" fmla="*/ 692218131 w 787"/>
              <a:gd name="T87" fmla="*/ 83968688 h 382"/>
              <a:gd name="T88" fmla="*/ 639210377 w 787"/>
              <a:gd name="T89" fmla="*/ 20564108 h 382"/>
              <a:gd name="T90" fmla="*/ 625178404 w 787"/>
              <a:gd name="T91" fmla="*/ 13709843 h 382"/>
              <a:gd name="T92" fmla="*/ 51448093 w 787"/>
              <a:gd name="T93" fmla="*/ 39414649 h 382"/>
              <a:gd name="T94" fmla="*/ 42094692 w 787"/>
              <a:gd name="T95" fmla="*/ 37699774 h 382"/>
              <a:gd name="T96" fmla="*/ 0 w 787"/>
              <a:gd name="T97" fmla="*/ 35986208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382"/>
              <a:gd name="T149" fmla="*/ 787 w 787"/>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382">
                <a:moveTo>
                  <a:pt x="0" y="21"/>
                </a:moveTo>
                <a:lnTo>
                  <a:pt x="0" y="21"/>
                </a:lnTo>
                <a:lnTo>
                  <a:pt x="9" y="52"/>
                </a:lnTo>
                <a:lnTo>
                  <a:pt x="20" y="55"/>
                </a:lnTo>
                <a:lnTo>
                  <a:pt x="11" y="57"/>
                </a:lnTo>
                <a:lnTo>
                  <a:pt x="4" y="152"/>
                </a:lnTo>
                <a:lnTo>
                  <a:pt x="24" y="188"/>
                </a:lnTo>
                <a:lnTo>
                  <a:pt x="37" y="188"/>
                </a:lnTo>
                <a:lnTo>
                  <a:pt x="32" y="202"/>
                </a:lnTo>
                <a:lnTo>
                  <a:pt x="57" y="242"/>
                </a:lnTo>
                <a:lnTo>
                  <a:pt x="83" y="251"/>
                </a:lnTo>
                <a:lnTo>
                  <a:pt x="104" y="274"/>
                </a:lnTo>
                <a:lnTo>
                  <a:pt x="135" y="271"/>
                </a:lnTo>
                <a:lnTo>
                  <a:pt x="187" y="292"/>
                </a:lnTo>
                <a:lnTo>
                  <a:pt x="249" y="284"/>
                </a:lnTo>
                <a:lnTo>
                  <a:pt x="286" y="324"/>
                </a:lnTo>
                <a:lnTo>
                  <a:pt x="315" y="314"/>
                </a:lnTo>
                <a:lnTo>
                  <a:pt x="349" y="363"/>
                </a:lnTo>
                <a:lnTo>
                  <a:pt x="376" y="372"/>
                </a:lnTo>
                <a:lnTo>
                  <a:pt x="373" y="344"/>
                </a:lnTo>
                <a:lnTo>
                  <a:pt x="401" y="327"/>
                </a:lnTo>
                <a:lnTo>
                  <a:pt x="404" y="314"/>
                </a:lnTo>
                <a:lnTo>
                  <a:pt x="445" y="314"/>
                </a:lnTo>
                <a:lnTo>
                  <a:pt x="480" y="324"/>
                </a:lnTo>
                <a:lnTo>
                  <a:pt x="481" y="308"/>
                </a:lnTo>
                <a:lnTo>
                  <a:pt x="467" y="306"/>
                </a:lnTo>
                <a:lnTo>
                  <a:pt x="497" y="305"/>
                </a:lnTo>
                <a:lnTo>
                  <a:pt x="498" y="297"/>
                </a:lnTo>
                <a:lnTo>
                  <a:pt x="501" y="307"/>
                </a:lnTo>
                <a:lnTo>
                  <a:pt x="556" y="310"/>
                </a:lnTo>
                <a:lnTo>
                  <a:pt x="571" y="324"/>
                </a:lnTo>
                <a:lnTo>
                  <a:pt x="573" y="348"/>
                </a:lnTo>
                <a:lnTo>
                  <a:pt x="591" y="381"/>
                </a:lnTo>
                <a:lnTo>
                  <a:pt x="602" y="380"/>
                </a:lnTo>
                <a:lnTo>
                  <a:pt x="606" y="355"/>
                </a:lnTo>
                <a:lnTo>
                  <a:pt x="588" y="297"/>
                </a:lnTo>
                <a:lnTo>
                  <a:pt x="599" y="273"/>
                </a:lnTo>
                <a:lnTo>
                  <a:pt x="668" y="226"/>
                </a:lnTo>
                <a:lnTo>
                  <a:pt x="655" y="221"/>
                </a:lnTo>
                <a:lnTo>
                  <a:pt x="667" y="219"/>
                </a:lnTo>
                <a:lnTo>
                  <a:pt x="657" y="204"/>
                </a:lnTo>
                <a:lnTo>
                  <a:pt x="660" y="190"/>
                </a:lnTo>
                <a:lnTo>
                  <a:pt x="646" y="180"/>
                </a:lnTo>
                <a:lnTo>
                  <a:pt x="660" y="187"/>
                </a:lnTo>
                <a:lnTo>
                  <a:pt x="655" y="170"/>
                </a:lnTo>
                <a:lnTo>
                  <a:pt x="665" y="165"/>
                </a:lnTo>
                <a:lnTo>
                  <a:pt x="667" y="202"/>
                </a:lnTo>
                <a:lnTo>
                  <a:pt x="677" y="180"/>
                </a:lnTo>
                <a:lnTo>
                  <a:pt x="671" y="163"/>
                </a:lnTo>
                <a:lnTo>
                  <a:pt x="678" y="173"/>
                </a:lnTo>
                <a:lnTo>
                  <a:pt x="692" y="143"/>
                </a:lnTo>
                <a:lnTo>
                  <a:pt x="747" y="130"/>
                </a:lnTo>
                <a:lnTo>
                  <a:pt x="733" y="121"/>
                </a:lnTo>
                <a:lnTo>
                  <a:pt x="743" y="98"/>
                </a:lnTo>
                <a:lnTo>
                  <a:pt x="785" y="81"/>
                </a:lnTo>
                <a:lnTo>
                  <a:pt x="786" y="72"/>
                </a:lnTo>
                <a:lnTo>
                  <a:pt x="776" y="64"/>
                </a:lnTo>
                <a:lnTo>
                  <a:pt x="776" y="42"/>
                </a:lnTo>
                <a:lnTo>
                  <a:pt x="753" y="35"/>
                </a:lnTo>
                <a:lnTo>
                  <a:pt x="736" y="71"/>
                </a:lnTo>
                <a:lnTo>
                  <a:pt x="667" y="84"/>
                </a:lnTo>
                <a:lnTo>
                  <a:pt x="662" y="100"/>
                </a:lnTo>
                <a:lnTo>
                  <a:pt x="622" y="106"/>
                </a:lnTo>
                <a:lnTo>
                  <a:pt x="625" y="111"/>
                </a:lnTo>
                <a:lnTo>
                  <a:pt x="585" y="133"/>
                </a:lnTo>
                <a:lnTo>
                  <a:pt x="568" y="132"/>
                </a:lnTo>
                <a:lnTo>
                  <a:pt x="567" y="126"/>
                </a:lnTo>
                <a:lnTo>
                  <a:pt x="570" y="119"/>
                </a:lnTo>
                <a:lnTo>
                  <a:pt x="574" y="114"/>
                </a:lnTo>
                <a:lnTo>
                  <a:pt x="576" y="108"/>
                </a:lnTo>
                <a:lnTo>
                  <a:pt x="570" y="91"/>
                </a:lnTo>
                <a:lnTo>
                  <a:pt x="556" y="98"/>
                </a:lnTo>
                <a:lnTo>
                  <a:pt x="561" y="71"/>
                </a:lnTo>
                <a:lnTo>
                  <a:pt x="540" y="64"/>
                </a:lnTo>
                <a:lnTo>
                  <a:pt x="524" y="81"/>
                </a:lnTo>
                <a:lnTo>
                  <a:pt x="518" y="127"/>
                </a:lnTo>
                <a:lnTo>
                  <a:pt x="505" y="128"/>
                </a:lnTo>
                <a:lnTo>
                  <a:pt x="501" y="107"/>
                </a:lnTo>
                <a:lnTo>
                  <a:pt x="511" y="72"/>
                </a:lnTo>
                <a:lnTo>
                  <a:pt x="502" y="78"/>
                </a:lnTo>
                <a:lnTo>
                  <a:pt x="519" y="60"/>
                </a:lnTo>
                <a:lnTo>
                  <a:pt x="555" y="59"/>
                </a:lnTo>
                <a:lnTo>
                  <a:pt x="549" y="50"/>
                </a:lnTo>
                <a:lnTo>
                  <a:pt x="546" y="50"/>
                </a:lnTo>
                <a:lnTo>
                  <a:pt x="493" y="45"/>
                </a:lnTo>
                <a:lnTo>
                  <a:pt x="502" y="34"/>
                </a:lnTo>
                <a:lnTo>
                  <a:pt x="469" y="49"/>
                </a:lnTo>
                <a:lnTo>
                  <a:pt x="444" y="49"/>
                </a:lnTo>
                <a:lnTo>
                  <a:pt x="475" y="25"/>
                </a:lnTo>
                <a:lnTo>
                  <a:pt x="410" y="12"/>
                </a:lnTo>
                <a:lnTo>
                  <a:pt x="402" y="0"/>
                </a:lnTo>
                <a:lnTo>
                  <a:pt x="401" y="8"/>
                </a:lnTo>
                <a:lnTo>
                  <a:pt x="25" y="8"/>
                </a:lnTo>
                <a:lnTo>
                  <a:pt x="33" y="23"/>
                </a:lnTo>
                <a:lnTo>
                  <a:pt x="24" y="35"/>
                </a:lnTo>
                <a:lnTo>
                  <a:pt x="27" y="22"/>
                </a:lnTo>
                <a:lnTo>
                  <a:pt x="0" y="2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6" name="Freeform 703">
            <a:extLst>
              <a:ext uri="{FF2B5EF4-FFF2-40B4-BE49-F238E27FC236}">
                <a16:creationId xmlns:a16="http://schemas.microsoft.com/office/drawing/2014/main" id="{A46C9D63-D518-BBFB-93D3-8AE40A941E3B}"/>
              </a:ext>
            </a:extLst>
          </p:cNvPr>
          <p:cNvSpPr>
            <a:spLocks/>
          </p:cNvSpPr>
          <p:nvPr/>
        </p:nvSpPr>
        <p:spPr bwMode="auto">
          <a:xfrm>
            <a:off x="6991688" y="4252126"/>
            <a:ext cx="51101" cy="16225"/>
          </a:xfrm>
          <a:custGeom>
            <a:avLst/>
            <a:gdLst>
              <a:gd name="T0" fmla="*/ 0 w 43"/>
              <a:gd name="T1" fmla="*/ 7406368 h 14"/>
              <a:gd name="T2" fmla="*/ 0 w 43"/>
              <a:gd name="T3" fmla="*/ 7406368 h 14"/>
              <a:gd name="T4" fmla="*/ 41742022 w 43"/>
              <a:gd name="T5" fmla="*/ 0 h 14"/>
              <a:gd name="T6" fmla="*/ 70126962 w 43"/>
              <a:gd name="T7" fmla="*/ 11108871 h 14"/>
              <a:gd name="T8" fmla="*/ 55099114 w 43"/>
              <a:gd name="T9" fmla="*/ 24069679 h 14"/>
              <a:gd name="T10" fmla="*/ 0 w 43"/>
              <a:gd name="T11" fmla="*/ 7406368 h 14"/>
              <a:gd name="T12" fmla="*/ 0 w 43"/>
              <a:gd name="T13" fmla="*/ 7406368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7" name="Freeform 704">
            <a:extLst>
              <a:ext uri="{FF2B5EF4-FFF2-40B4-BE49-F238E27FC236}">
                <a16:creationId xmlns:a16="http://schemas.microsoft.com/office/drawing/2014/main" id="{2341D17C-A6B7-4F80-6B90-2666F484A0BC}"/>
              </a:ext>
            </a:extLst>
          </p:cNvPr>
          <p:cNvSpPr>
            <a:spLocks/>
          </p:cNvSpPr>
          <p:nvPr/>
        </p:nvSpPr>
        <p:spPr bwMode="auto">
          <a:xfrm>
            <a:off x="2998895" y="5086827"/>
            <a:ext cx="24138" cy="8900"/>
          </a:xfrm>
          <a:custGeom>
            <a:avLst/>
            <a:gdLst>
              <a:gd name="T0" fmla="*/ 0 w 21"/>
              <a:gd name="T1" fmla="*/ 0 h 8"/>
              <a:gd name="T2" fmla="*/ 0 w 21"/>
              <a:gd name="T3" fmla="*/ 0 h 8"/>
              <a:gd name="T4" fmla="*/ 2 w 21"/>
              <a:gd name="T5" fmla="*/ 7 h 8"/>
              <a:gd name="T6" fmla="*/ 20 w 21"/>
              <a:gd name="T7" fmla="*/ 4 h 8"/>
              <a:gd name="T8" fmla="*/ 0 w 21"/>
              <a:gd name="T9" fmla="*/ 0 h 8"/>
              <a:gd name="T10" fmla="*/ 0 w 21"/>
              <a:gd name="T11" fmla="*/ 0 h 8"/>
              <a:gd name="T12" fmla="*/ 0 60000 65536"/>
              <a:gd name="T13" fmla="*/ 0 60000 65536"/>
              <a:gd name="T14" fmla="*/ 0 60000 65536"/>
              <a:gd name="T15" fmla="*/ 0 60000 65536"/>
              <a:gd name="T16" fmla="*/ 0 60000 65536"/>
              <a:gd name="T17" fmla="*/ 0 60000 65536"/>
              <a:gd name="T18" fmla="*/ 0 w 21"/>
              <a:gd name="T19" fmla="*/ 0 h 8"/>
              <a:gd name="T20" fmla="*/ 21 w 21"/>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 h="8">
                <a:moveTo>
                  <a:pt x="0" y="0"/>
                </a:moveTo>
                <a:lnTo>
                  <a:pt x="0" y="0"/>
                </a:lnTo>
                <a:lnTo>
                  <a:pt x="2" y="7"/>
                </a:lnTo>
                <a:lnTo>
                  <a:pt x="20" y="4"/>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8" name="Freeform 705">
            <a:extLst>
              <a:ext uri="{FF2B5EF4-FFF2-40B4-BE49-F238E27FC236}">
                <a16:creationId xmlns:a16="http://schemas.microsoft.com/office/drawing/2014/main" id="{61BB4970-CA67-7BEC-D3B3-9F7334D4506C}"/>
              </a:ext>
            </a:extLst>
          </p:cNvPr>
          <p:cNvSpPr>
            <a:spLocks/>
          </p:cNvSpPr>
          <p:nvPr/>
        </p:nvSpPr>
        <p:spPr bwMode="auto">
          <a:xfrm>
            <a:off x="2902345" y="5702047"/>
            <a:ext cx="310339" cy="535119"/>
          </a:xfrm>
          <a:custGeom>
            <a:avLst/>
            <a:gdLst>
              <a:gd name="T0" fmla="*/ 0 w 270"/>
              <a:gd name="T1" fmla="*/ 444 h 481"/>
              <a:gd name="T2" fmla="*/ 0 w 270"/>
              <a:gd name="T3" fmla="*/ 444 h 481"/>
              <a:gd name="T4" fmla="*/ 3 w 270"/>
              <a:gd name="T5" fmla="*/ 455 h 481"/>
              <a:gd name="T6" fmla="*/ 14 w 270"/>
              <a:gd name="T7" fmla="*/ 451 h 481"/>
              <a:gd name="T8" fmla="*/ 18 w 270"/>
              <a:gd name="T9" fmla="*/ 475 h 481"/>
              <a:gd name="T10" fmla="*/ 68 w 270"/>
              <a:gd name="T11" fmla="*/ 480 h 481"/>
              <a:gd name="T12" fmla="*/ 54 w 270"/>
              <a:gd name="T13" fmla="*/ 468 h 481"/>
              <a:gd name="T14" fmla="*/ 64 w 270"/>
              <a:gd name="T15" fmla="*/ 435 h 481"/>
              <a:gd name="T16" fmla="*/ 74 w 270"/>
              <a:gd name="T17" fmla="*/ 442 h 481"/>
              <a:gd name="T18" fmla="*/ 105 w 270"/>
              <a:gd name="T19" fmla="*/ 396 h 481"/>
              <a:gd name="T20" fmla="*/ 81 w 270"/>
              <a:gd name="T21" fmla="*/ 370 h 481"/>
              <a:gd name="T22" fmla="*/ 108 w 270"/>
              <a:gd name="T23" fmla="*/ 354 h 481"/>
              <a:gd name="T24" fmla="*/ 112 w 270"/>
              <a:gd name="T25" fmla="*/ 331 h 481"/>
              <a:gd name="T26" fmla="*/ 124 w 270"/>
              <a:gd name="T27" fmla="*/ 320 h 481"/>
              <a:gd name="T28" fmla="*/ 113 w 270"/>
              <a:gd name="T29" fmla="*/ 316 h 481"/>
              <a:gd name="T30" fmla="*/ 134 w 270"/>
              <a:gd name="T31" fmla="*/ 316 h 481"/>
              <a:gd name="T32" fmla="*/ 131 w 270"/>
              <a:gd name="T33" fmla="*/ 305 h 481"/>
              <a:gd name="T34" fmla="*/ 122 w 270"/>
              <a:gd name="T35" fmla="*/ 312 h 481"/>
              <a:gd name="T36" fmla="*/ 113 w 270"/>
              <a:gd name="T37" fmla="*/ 304 h 481"/>
              <a:gd name="T38" fmla="*/ 112 w 270"/>
              <a:gd name="T39" fmla="*/ 287 h 481"/>
              <a:gd name="T40" fmla="*/ 149 w 270"/>
              <a:gd name="T41" fmla="*/ 288 h 481"/>
              <a:gd name="T42" fmla="*/ 152 w 270"/>
              <a:gd name="T43" fmla="*/ 253 h 481"/>
              <a:gd name="T44" fmla="*/ 210 w 270"/>
              <a:gd name="T45" fmla="*/ 247 h 481"/>
              <a:gd name="T46" fmla="*/ 227 w 270"/>
              <a:gd name="T47" fmla="*/ 223 h 481"/>
              <a:gd name="T48" fmla="*/ 204 w 270"/>
              <a:gd name="T49" fmla="*/ 178 h 481"/>
              <a:gd name="T50" fmla="*/ 216 w 270"/>
              <a:gd name="T51" fmla="*/ 122 h 481"/>
              <a:gd name="T52" fmla="*/ 269 w 270"/>
              <a:gd name="T53" fmla="*/ 76 h 481"/>
              <a:gd name="T54" fmla="*/ 267 w 270"/>
              <a:gd name="T55" fmla="*/ 55 h 481"/>
              <a:gd name="T56" fmla="*/ 256 w 270"/>
              <a:gd name="T57" fmla="*/ 55 h 481"/>
              <a:gd name="T58" fmla="*/ 242 w 270"/>
              <a:gd name="T59" fmla="*/ 79 h 481"/>
              <a:gd name="T60" fmla="*/ 205 w 270"/>
              <a:gd name="T61" fmla="*/ 78 h 481"/>
              <a:gd name="T62" fmla="*/ 213 w 270"/>
              <a:gd name="T63" fmla="*/ 50 h 481"/>
              <a:gd name="T64" fmla="*/ 147 w 270"/>
              <a:gd name="T65" fmla="*/ 7 h 481"/>
              <a:gd name="T66" fmla="*/ 125 w 270"/>
              <a:gd name="T67" fmla="*/ 3 h 481"/>
              <a:gd name="T68" fmla="*/ 123 w 270"/>
              <a:gd name="T69" fmla="*/ 12 h 481"/>
              <a:gd name="T70" fmla="*/ 98 w 270"/>
              <a:gd name="T71" fmla="*/ 0 h 481"/>
              <a:gd name="T72" fmla="*/ 84 w 270"/>
              <a:gd name="T73" fmla="*/ 15 h 481"/>
              <a:gd name="T74" fmla="*/ 82 w 270"/>
              <a:gd name="T75" fmla="*/ 32 h 481"/>
              <a:gd name="T76" fmla="*/ 67 w 270"/>
              <a:gd name="T77" fmla="*/ 39 h 481"/>
              <a:gd name="T78" fmla="*/ 68 w 270"/>
              <a:gd name="T79" fmla="*/ 73 h 481"/>
              <a:gd name="T80" fmla="*/ 51 w 270"/>
              <a:gd name="T81" fmla="*/ 91 h 481"/>
              <a:gd name="T82" fmla="*/ 39 w 270"/>
              <a:gd name="T83" fmla="*/ 138 h 481"/>
              <a:gd name="T84" fmla="*/ 48 w 270"/>
              <a:gd name="T85" fmla="*/ 182 h 481"/>
              <a:gd name="T86" fmla="*/ 31 w 270"/>
              <a:gd name="T87" fmla="*/ 220 h 481"/>
              <a:gd name="T88" fmla="*/ 18 w 270"/>
              <a:gd name="T89" fmla="*/ 313 h 481"/>
              <a:gd name="T90" fmla="*/ 28 w 270"/>
              <a:gd name="T91" fmla="*/ 348 h 481"/>
              <a:gd name="T92" fmla="*/ 19 w 270"/>
              <a:gd name="T93" fmla="*/ 351 h 481"/>
              <a:gd name="T94" fmla="*/ 23 w 270"/>
              <a:gd name="T95" fmla="*/ 381 h 481"/>
              <a:gd name="T96" fmla="*/ 0 w 270"/>
              <a:gd name="T97" fmla="*/ 444 h 481"/>
              <a:gd name="T98" fmla="*/ 0 w 270"/>
              <a:gd name="T99" fmla="*/ 444 h 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481"/>
              <a:gd name="T152" fmla="*/ 270 w 270"/>
              <a:gd name="T153" fmla="*/ 481 h 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481">
                <a:moveTo>
                  <a:pt x="0" y="444"/>
                </a:moveTo>
                <a:lnTo>
                  <a:pt x="0" y="444"/>
                </a:lnTo>
                <a:lnTo>
                  <a:pt x="3" y="455"/>
                </a:lnTo>
                <a:lnTo>
                  <a:pt x="14" y="451"/>
                </a:lnTo>
                <a:lnTo>
                  <a:pt x="18" y="475"/>
                </a:lnTo>
                <a:lnTo>
                  <a:pt x="68" y="480"/>
                </a:lnTo>
                <a:lnTo>
                  <a:pt x="54" y="468"/>
                </a:lnTo>
                <a:lnTo>
                  <a:pt x="64" y="435"/>
                </a:lnTo>
                <a:lnTo>
                  <a:pt x="74" y="442"/>
                </a:lnTo>
                <a:lnTo>
                  <a:pt x="105" y="396"/>
                </a:lnTo>
                <a:lnTo>
                  <a:pt x="81" y="370"/>
                </a:lnTo>
                <a:lnTo>
                  <a:pt x="108" y="354"/>
                </a:lnTo>
                <a:lnTo>
                  <a:pt x="112" y="331"/>
                </a:lnTo>
                <a:lnTo>
                  <a:pt x="124" y="320"/>
                </a:lnTo>
                <a:lnTo>
                  <a:pt x="113" y="316"/>
                </a:lnTo>
                <a:lnTo>
                  <a:pt x="134" y="316"/>
                </a:lnTo>
                <a:lnTo>
                  <a:pt x="131" y="305"/>
                </a:lnTo>
                <a:lnTo>
                  <a:pt x="122" y="312"/>
                </a:lnTo>
                <a:lnTo>
                  <a:pt x="113" y="304"/>
                </a:lnTo>
                <a:lnTo>
                  <a:pt x="112" y="287"/>
                </a:lnTo>
                <a:lnTo>
                  <a:pt x="149" y="288"/>
                </a:lnTo>
                <a:lnTo>
                  <a:pt x="152" y="253"/>
                </a:lnTo>
                <a:lnTo>
                  <a:pt x="210" y="247"/>
                </a:lnTo>
                <a:lnTo>
                  <a:pt x="227" y="223"/>
                </a:lnTo>
                <a:lnTo>
                  <a:pt x="204" y="178"/>
                </a:lnTo>
                <a:lnTo>
                  <a:pt x="216" y="122"/>
                </a:lnTo>
                <a:lnTo>
                  <a:pt x="269" y="76"/>
                </a:lnTo>
                <a:lnTo>
                  <a:pt x="267" y="55"/>
                </a:lnTo>
                <a:lnTo>
                  <a:pt x="256" y="55"/>
                </a:lnTo>
                <a:lnTo>
                  <a:pt x="242" y="79"/>
                </a:lnTo>
                <a:lnTo>
                  <a:pt x="205" y="78"/>
                </a:lnTo>
                <a:lnTo>
                  <a:pt x="213" y="50"/>
                </a:lnTo>
                <a:lnTo>
                  <a:pt x="147" y="7"/>
                </a:lnTo>
                <a:lnTo>
                  <a:pt x="125" y="3"/>
                </a:lnTo>
                <a:lnTo>
                  <a:pt x="123" y="12"/>
                </a:lnTo>
                <a:lnTo>
                  <a:pt x="98" y="0"/>
                </a:lnTo>
                <a:lnTo>
                  <a:pt x="84" y="15"/>
                </a:lnTo>
                <a:lnTo>
                  <a:pt x="82" y="32"/>
                </a:lnTo>
                <a:lnTo>
                  <a:pt x="67" y="39"/>
                </a:lnTo>
                <a:lnTo>
                  <a:pt x="68" y="73"/>
                </a:lnTo>
                <a:lnTo>
                  <a:pt x="51" y="91"/>
                </a:lnTo>
                <a:lnTo>
                  <a:pt x="39" y="138"/>
                </a:lnTo>
                <a:lnTo>
                  <a:pt x="48" y="182"/>
                </a:lnTo>
                <a:lnTo>
                  <a:pt x="31" y="220"/>
                </a:lnTo>
                <a:lnTo>
                  <a:pt x="18" y="313"/>
                </a:lnTo>
                <a:lnTo>
                  <a:pt x="28" y="348"/>
                </a:lnTo>
                <a:lnTo>
                  <a:pt x="19" y="351"/>
                </a:lnTo>
                <a:lnTo>
                  <a:pt x="23" y="381"/>
                </a:lnTo>
                <a:lnTo>
                  <a:pt x="0" y="44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9" name="Freeform 706">
            <a:extLst>
              <a:ext uri="{FF2B5EF4-FFF2-40B4-BE49-F238E27FC236}">
                <a16:creationId xmlns:a16="http://schemas.microsoft.com/office/drawing/2014/main" id="{F19A3172-148F-4463-B2F4-FA087F681706}"/>
              </a:ext>
            </a:extLst>
          </p:cNvPr>
          <p:cNvSpPr>
            <a:spLocks/>
          </p:cNvSpPr>
          <p:nvPr/>
        </p:nvSpPr>
        <p:spPr bwMode="auto">
          <a:xfrm>
            <a:off x="2975907" y="6244953"/>
            <a:ext cx="56321" cy="46726"/>
          </a:xfrm>
          <a:custGeom>
            <a:avLst/>
            <a:gdLst>
              <a:gd name="T0" fmla="*/ 0 w 49"/>
              <a:gd name="T1" fmla="*/ 0 h 42"/>
              <a:gd name="T2" fmla="*/ 0 w 49"/>
              <a:gd name="T3" fmla="*/ 0 h 42"/>
              <a:gd name="T4" fmla="*/ 2 w 49"/>
              <a:gd name="T5" fmla="*/ 41 h 42"/>
              <a:gd name="T6" fmla="*/ 48 w 49"/>
              <a:gd name="T7" fmla="*/ 37 h 42"/>
              <a:gd name="T8" fmla="*/ 11 w 49"/>
              <a:gd name="T9" fmla="*/ 20 h 42"/>
              <a:gd name="T10" fmla="*/ 0 w 49"/>
              <a:gd name="T11" fmla="*/ 0 h 42"/>
              <a:gd name="T12" fmla="*/ 0 w 49"/>
              <a:gd name="T13" fmla="*/ 0 h 42"/>
              <a:gd name="T14" fmla="*/ 0 60000 65536"/>
              <a:gd name="T15" fmla="*/ 0 60000 65536"/>
              <a:gd name="T16" fmla="*/ 0 60000 65536"/>
              <a:gd name="T17" fmla="*/ 0 60000 65536"/>
              <a:gd name="T18" fmla="*/ 0 60000 65536"/>
              <a:gd name="T19" fmla="*/ 0 60000 65536"/>
              <a:gd name="T20" fmla="*/ 0 60000 65536"/>
              <a:gd name="T21" fmla="*/ 0 w 49"/>
              <a:gd name="T22" fmla="*/ 0 h 42"/>
              <a:gd name="T23" fmla="*/ 49 w 4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2">
                <a:moveTo>
                  <a:pt x="0" y="0"/>
                </a:moveTo>
                <a:lnTo>
                  <a:pt x="0" y="0"/>
                </a:lnTo>
                <a:lnTo>
                  <a:pt x="2" y="41"/>
                </a:lnTo>
                <a:lnTo>
                  <a:pt x="48" y="37"/>
                </a:lnTo>
                <a:lnTo>
                  <a:pt x="11" y="20"/>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0" name="Freeform 707">
            <a:extLst>
              <a:ext uri="{FF2B5EF4-FFF2-40B4-BE49-F238E27FC236}">
                <a16:creationId xmlns:a16="http://schemas.microsoft.com/office/drawing/2014/main" id="{A28D9523-4D0E-E88E-276F-E6EEBA745F61}"/>
              </a:ext>
            </a:extLst>
          </p:cNvPr>
          <p:cNvSpPr>
            <a:spLocks/>
          </p:cNvSpPr>
          <p:nvPr/>
        </p:nvSpPr>
        <p:spPr bwMode="auto">
          <a:xfrm>
            <a:off x="2959815" y="5514032"/>
            <a:ext cx="189652" cy="205815"/>
          </a:xfrm>
          <a:custGeom>
            <a:avLst/>
            <a:gdLst>
              <a:gd name="T0" fmla="*/ 0 w 165"/>
              <a:gd name="T1" fmla="*/ 18 h 185"/>
              <a:gd name="T2" fmla="*/ 0 w 165"/>
              <a:gd name="T3" fmla="*/ 18 h 185"/>
              <a:gd name="T4" fmla="*/ 13 w 165"/>
              <a:gd name="T5" fmla="*/ 38 h 185"/>
              <a:gd name="T6" fmla="*/ 4 w 165"/>
              <a:gd name="T7" fmla="*/ 80 h 185"/>
              <a:gd name="T8" fmla="*/ 13 w 165"/>
              <a:gd name="T9" fmla="*/ 84 h 185"/>
              <a:gd name="T10" fmla="*/ 9 w 165"/>
              <a:gd name="T11" fmla="*/ 91 h 185"/>
              <a:gd name="T12" fmla="*/ 1 w 165"/>
              <a:gd name="T13" fmla="*/ 108 h 185"/>
              <a:gd name="T14" fmla="*/ 16 w 165"/>
              <a:gd name="T15" fmla="*/ 133 h 185"/>
              <a:gd name="T16" fmla="*/ 24 w 165"/>
              <a:gd name="T17" fmla="*/ 183 h 185"/>
              <a:gd name="T18" fmla="*/ 34 w 165"/>
              <a:gd name="T19" fmla="*/ 184 h 185"/>
              <a:gd name="T20" fmla="*/ 48 w 165"/>
              <a:gd name="T21" fmla="*/ 169 h 185"/>
              <a:gd name="T22" fmla="*/ 73 w 165"/>
              <a:gd name="T23" fmla="*/ 181 h 185"/>
              <a:gd name="T24" fmla="*/ 75 w 165"/>
              <a:gd name="T25" fmla="*/ 172 h 185"/>
              <a:gd name="T26" fmla="*/ 97 w 165"/>
              <a:gd name="T27" fmla="*/ 176 h 185"/>
              <a:gd name="T28" fmla="*/ 106 w 165"/>
              <a:gd name="T29" fmla="*/ 139 h 185"/>
              <a:gd name="T30" fmla="*/ 145 w 165"/>
              <a:gd name="T31" fmla="*/ 133 h 185"/>
              <a:gd name="T32" fmla="*/ 159 w 165"/>
              <a:gd name="T33" fmla="*/ 145 h 185"/>
              <a:gd name="T34" fmla="*/ 164 w 165"/>
              <a:gd name="T35" fmla="*/ 117 h 185"/>
              <a:gd name="T36" fmla="*/ 155 w 165"/>
              <a:gd name="T37" fmla="*/ 93 h 185"/>
              <a:gd name="T38" fmla="*/ 132 w 165"/>
              <a:gd name="T39" fmla="*/ 91 h 185"/>
              <a:gd name="T40" fmla="*/ 122 w 165"/>
              <a:gd name="T41" fmla="*/ 55 h 185"/>
              <a:gd name="T42" fmla="*/ 62 w 165"/>
              <a:gd name="T43" fmla="*/ 31 h 185"/>
              <a:gd name="T44" fmla="*/ 58 w 165"/>
              <a:gd name="T45" fmla="*/ 0 h 185"/>
              <a:gd name="T46" fmla="*/ 17 w 165"/>
              <a:gd name="T47" fmla="*/ 19 h 185"/>
              <a:gd name="T48" fmla="*/ 0 w 165"/>
              <a:gd name="T49" fmla="*/ 18 h 185"/>
              <a:gd name="T50" fmla="*/ 0 w 165"/>
              <a:gd name="T51" fmla="*/ 18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185"/>
              <a:gd name="T80" fmla="*/ 165 w 165"/>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185">
                <a:moveTo>
                  <a:pt x="0" y="18"/>
                </a:moveTo>
                <a:lnTo>
                  <a:pt x="0" y="18"/>
                </a:lnTo>
                <a:lnTo>
                  <a:pt x="13" y="38"/>
                </a:lnTo>
                <a:lnTo>
                  <a:pt x="4" y="80"/>
                </a:lnTo>
                <a:lnTo>
                  <a:pt x="13" y="84"/>
                </a:lnTo>
                <a:lnTo>
                  <a:pt x="9" y="91"/>
                </a:lnTo>
                <a:lnTo>
                  <a:pt x="1" y="108"/>
                </a:lnTo>
                <a:lnTo>
                  <a:pt x="16" y="133"/>
                </a:lnTo>
                <a:lnTo>
                  <a:pt x="24" y="183"/>
                </a:lnTo>
                <a:lnTo>
                  <a:pt x="34" y="184"/>
                </a:lnTo>
                <a:lnTo>
                  <a:pt x="48" y="169"/>
                </a:lnTo>
                <a:lnTo>
                  <a:pt x="73" y="181"/>
                </a:lnTo>
                <a:lnTo>
                  <a:pt x="75" y="172"/>
                </a:lnTo>
                <a:lnTo>
                  <a:pt x="97" y="176"/>
                </a:lnTo>
                <a:lnTo>
                  <a:pt x="106" y="139"/>
                </a:lnTo>
                <a:lnTo>
                  <a:pt x="145" y="133"/>
                </a:lnTo>
                <a:lnTo>
                  <a:pt x="159" y="145"/>
                </a:lnTo>
                <a:lnTo>
                  <a:pt x="164" y="117"/>
                </a:lnTo>
                <a:lnTo>
                  <a:pt x="155" y="93"/>
                </a:lnTo>
                <a:lnTo>
                  <a:pt x="132" y="91"/>
                </a:lnTo>
                <a:lnTo>
                  <a:pt x="122" y="55"/>
                </a:lnTo>
                <a:lnTo>
                  <a:pt x="62" y="31"/>
                </a:lnTo>
                <a:lnTo>
                  <a:pt x="58" y="0"/>
                </a:lnTo>
                <a:lnTo>
                  <a:pt x="17" y="19"/>
                </a:lnTo>
                <a:lnTo>
                  <a:pt x="0" y="1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1" name="Freeform 708">
            <a:extLst>
              <a:ext uri="{FF2B5EF4-FFF2-40B4-BE49-F238E27FC236}">
                <a16:creationId xmlns:a16="http://schemas.microsoft.com/office/drawing/2014/main" id="{C092DCF7-0E92-BB00-D764-A6257FD35504}"/>
              </a:ext>
            </a:extLst>
          </p:cNvPr>
          <p:cNvSpPr>
            <a:spLocks/>
          </p:cNvSpPr>
          <p:nvPr/>
        </p:nvSpPr>
        <p:spPr bwMode="auto">
          <a:xfrm>
            <a:off x="2895449" y="5291529"/>
            <a:ext cx="612633" cy="605207"/>
          </a:xfrm>
          <a:custGeom>
            <a:avLst/>
            <a:gdLst>
              <a:gd name="T0" fmla="*/ 0 w 533"/>
              <a:gd name="T1" fmla="*/ 172 h 544"/>
              <a:gd name="T2" fmla="*/ 30 w 533"/>
              <a:gd name="T3" fmla="*/ 205 h 544"/>
              <a:gd name="T4" fmla="*/ 45 w 533"/>
              <a:gd name="T5" fmla="*/ 218 h 544"/>
              <a:gd name="T6" fmla="*/ 73 w 533"/>
              <a:gd name="T7" fmla="*/ 219 h 544"/>
              <a:gd name="T8" fmla="*/ 118 w 533"/>
              <a:gd name="T9" fmla="*/ 231 h 544"/>
              <a:gd name="T10" fmla="*/ 188 w 533"/>
              <a:gd name="T11" fmla="*/ 291 h 544"/>
              <a:gd name="T12" fmla="*/ 220 w 533"/>
              <a:gd name="T13" fmla="*/ 317 h 544"/>
              <a:gd name="T14" fmla="*/ 218 w 533"/>
              <a:gd name="T15" fmla="*/ 372 h 544"/>
              <a:gd name="T16" fmla="*/ 250 w 533"/>
              <a:gd name="T17" fmla="*/ 396 h 544"/>
              <a:gd name="T18" fmla="*/ 262 w 533"/>
              <a:gd name="T19" fmla="*/ 424 h 544"/>
              <a:gd name="T20" fmla="*/ 275 w 533"/>
              <a:gd name="T21" fmla="*/ 445 h 544"/>
              <a:gd name="T22" fmla="*/ 232 w 533"/>
              <a:gd name="T23" fmla="*/ 488 h 544"/>
              <a:gd name="T24" fmla="*/ 281 w 533"/>
              <a:gd name="T25" fmla="*/ 529 h 544"/>
              <a:gd name="T26" fmla="*/ 343 w 533"/>
              <a:gd name="T27" fmla="*/ 462 h 544"/>
              <a:gd name="T28" fmla="*/ 399 w 533"/>
              <a:gd name="T29" fmla="*/ 384 h 544"/>
              <a:gd name="T30" fmla="*/ 445 w 533"/>
              <a:gd name="T31" fmla="*/ 371 h 544"/>
              <a:gd name="T32" fmla="*/ 475 w 533"/>
              <a:gd name="T33" fmla="*/ 249 h 544"/>
              <a:gd name="T34" fmla="*/ 532 w 533"/>
              <a:gd name="T35" fmla="*/ 166 h 544"/>
              <a:gd name="T36" fmla="*/ 502 w 533"/>
              <a:gd name="T37" fmla="*/ 137 h 544"/>
              <a:gd name="T38" fmla="*/ 401 w 533"/>
              <a:gd name="T39" fmla="*/ 106 h 544"/>
              <a:gd name="T40" fmla="*/ 365 w 533"/>
              <a:gd name="T41" fmla="*/ 78 h 544"/>
              <a:gd name="T42" fmla="*/ 334 w 533"/>
              <a:gd name="T43" fmla="*/ 102 h 544"/>
              <a:gd name="T44" fmla="*/ 305 w 533"/>
              <a:gd name="T45" fmla="*/ 98 h 544"/>
              <a:gd name="T46" fmla="*/ 306 w 533"/>
              <a:gd name="T47" fmla="*/ 75 h 544"/>
              <a:gd name="T48" fmla="*/ 305 w 533"/>
              <a:gd name="T49" fmla="*/ 15 h 544"/>
              <a:gd name="T50" fmla="*/ 265 w 533"/>
              <a:gd name="T51" fmla="*/ 39 h 544"/>
              <a:gd name="T52" fmla="*/ 198 w 533"/>
              <a:gd name="T53" fmla="*/ 49 h 544"/>
              <a:gd name="T54" fmla="*/ 194 w 533"/>
              <a:gd name="T55" fmla="*/ 9 h 544"/>
              <a:gd name="T56" fmla="*/ 147 w 533"/>
              <a:gd name="T57" fmla="*/ 16 h 544"/>
              <a:gd name="T58" fmla="*/ 131 w 533"/>
              <a:gd name="T59" fmla="*/ 37 h 544"/>
              <a:gd name="T60" fmla="*/ 111 w 533"/>
              <a:gd name="T61" fmla="*/ 59 h 544"/>
              <a:gd name="T62" fmla="*/ 87 w 533"/>
              <a:gd name="T63" fmla="*/ 42 h 544"/>
              <a:gd name="T64" fmla="*/ 65 w 533"/>
              <a:gd name="T65" fmla="*/ 61 h 544"/>
              <a:gd name="T66" fmla="*/ 59 w 533"/>
              <a:gd name="T67" fmla="*/ 87 h 544"/>
              <a:gd name="T68" fmla="*/ 19 w 533"/>
              <a:gd name="T69" fmla="*/ 140 h 544"/>
              <a:gd name="T70" fmla="*/ 0 w 533"/>
              <a:gd name="T71" fmla="*/ 172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3"/>
              <a:gd name="T109" fmla="*/ 0 h 544"/>
              <a:gd name="T110" fmla="*/ 533 w 533"/>
              <a:gd name="T111" fmla="*/ 544 h 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3" h="544">
                <a:moveTo>
                  <a:pt x="0" y="172"/>
                </a:moveTo>
                <a:lnTo>
                  <a:pt x="0" y="172"/>
                </a:lnTo>
                <a:lnTo>
                  <a:pt x="11" y="197"/>
                </a:lnTo>
                <a:lnTo>
                  <a:pt x="30" y="205"/>
                </a:lnTo>
                <a:lnTo>
                  <a:pt x="45" y="196"/>
                </a:lnTo>
                <a:lnTo>
                  <a:pt x="45" y="218"/>
                </a:lnTo>
                <a:lnTo>
                  <a:pt x="56" y="218"/>
                </a:lnTo>
                <a:lnTo>
                  <a:pt x="73" y="219"/>
                </a:lnTo>
                <a:lnTo>
                  <a:pt x="114" y="200"/>
                </a:lnTo>
                <a:lnTo>
                  <a:pt x="118" y="231"/>
                </a:lnTo>
                <a:lnTo>
                  <a:pt x="178" y="255"/>
                </a:lnTo>
                <a:lnTo>
                  <a:pt x="188" y="291"/>
                </a:lnTo>
                <a:lnTo>
                  <a:pt x="211" y="293"/>
                </a:lnTo>
                <a:lnTo>
                  <a:pt x="220" y="317"/>
                </a:lnTo>
                <a:lnTo>
                  <a:pt x="215" y="345"/>
                </a:lnTo>
                <a:lnTo>
                  <a:pt x="218" y="372"/>
                </a:lnTo>
                <a:lnTo>
                  <a:pt x="246" y="377"/>
                </a:lnTo>
                <a:lnTo>
                  <a:pt x="250" y="396"/>
                </a:lnTo>
                <a:lnTo>
                  <a:pt x="264" y="399"/>
                </a:lnTo>
                <a:lnTo>
                  <a:pt x="262" y="424"/>
                </a:lnTo>
                <a:lnTo>
                  <a:pt x="273" y="424"/>
                </a:lnTo>
                <a:lnTo>
                  <a:pt x="275" y="445"/>
                </a:lnTo>
                <a:lnTo>
                  <a:pt x="222" y="491"/>
                </a:lnTo>
                <a:lnTo>
                  <a:pt x="232" y="488"/>
                </a:lnTo>
                <a:lnTo>
                  <a:pt x="273" y="517"/>
                </a:lnTo>
                <a:lnTo>
                  <a:pt x="281" y="529"/>
                </a:lnTo>
                <a:lnTo>
                  <a:pt x="278" y="543"/>
                </a:lnTo>
                <a:lnTo>
                  <a:pt x="343" y="462"/>
                </a:lnTo>
                <a:lnTo>
                  <a:pt x="347" y="421"/>
                </a:lnTo>
                <a:lnTo>
                  <a:pt x="399" y="384"/>
                </a:lnTo>
                <a:lnTo>
                  <a:pt x="432" y="384"/>
                </a:lnTo>
                <a:lnTo>
                  <a:pt x="445" y="371"/>
                </a:lnTo>
                <a:lnTo>
                  <a:pt x="472" y="310"/>
                </a:lnTo>
                <a:lnTo>
                  <a:pt x="475" y="249"/>
                </a:lnTo>
                <a:lnTo>
                  <a:pt x="527" y="191"/>
                </a:lnTo>
                <a:lnTo>
                  <a:pt x="532" y="166"/>
                </a:lnTo>
                <a:lnTo>
                  <a:pt x="524" y="141"/>
                </a:lnTo>
                <a:lnTo>
                  <a:pt x="502" y="137"/>
                </a:lnTo>
                <a:lnTo>
                  <a:pt x="468" y="111"/>
                </a:lnTo>
                <a:lnTo>
                  <a:pt x="401" y="106"/>
                </a:lnTo>
                <a:lnTo>
                  <a:pt x="395" y="90"/>
                </a:lnTo>
                <a:lnTo>
                  <a:pt x="365" y="78"/>
                </a:lnTo>
                <a:lnTo>
                  <a:pt x="352" y="79"/>
                </a:lnTo>
                <a:lnTo>
                  <a:pt x="334" y="102"/>
                </a:lnTo>
                <a:lnTo>
                  <a:pt x="334" y="94"/>
                </a:lnTo>
                <a:lnTo>
                  <a:pt x="305" y="98"/>
                </a:lnTo>
                <a:lnTo>
                  <a:pt x="317" y="93"/>
                </a:lnTo>
                <a:lnTo>
                  <a:pt x="306" y="75"/>
                </a:lnTo>
                <a:lnTo>
                  <a:pt x="327" y="48"/>
                </a:lnTo>
                <a:lnTo>
                  <a:pt x="305" y="15"/>
                </a:lnTo>
                <a:lnTo>
                  <a:pt x="285" y="41"/>
                </a:lnTo>
                <a:lnTo>
                  <a:pt x="265" y="39"/>
                </a:lnTo>
                <a:lnTo>
                  <a:pt x="237" y="43"/>
                </a:lnTo>
                <a:lnTo>
                  <a:pt x="198" y="49"/>
                </a:lnTo>
                <a:lnTo>
                  <a:pt x="191" y="35"/>
                </a:lnTo>
                <a:lnTo>
                  <a:pt x="194" y="9"/>
                </a:lnTo>
                <a:lnTo>
                  <a:pt x="181" y="0"/>
                </a:lnTo>
                <a:lnTo>
                  <a:pt x="147" y="16"/>
                </a:lnTo>
                <a:lnTo>
                  <a:pt x="124" y="11"/>
                </a:lnTo>
                <a:lnTo>
                  <a:pt x="131" y="37"/>
                </a:lnTo>
                <a:lnTo>
                  <a:pt x="144" y="40"/>
                </a:lnTo>
                <a:lnTo>
                  <a:pt x="111" y="59"/>
                </a:lnTo>
                <a:lnTo>
                  <a:pt x="95" y="52"/>
                </a:lnTo>
                <a:lnTo>
                  <a:pt x="87" y="42"/>
                </a:lnTo>
                <a:lnTo>
                  <a:pt x="55" y="47"/>
                </a:lnTo>
                <a:lnTo>
                  <a:pt x="65" y="61"/>
                </a:lnTo>
                <a:lnTo>
                  <a:pt x="52" y="63"/>
                </a:lnTo>
                <a:lnTo>
                  <a:pt x="59" y="87"/>
                </a:lnTo>
                <a:lnTo>
                  <a:pt x="53" y="126"/>
                </a:lnTo>
                <a:lnTo>
                  <a:pt x="19" y="140"/>
                </a:lnTo>
                <a:lnTo>
                  <a:pt x="0" y="17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2" name="Freeform 709">
            <a:extLst>
              <a:ext uri="{FF2B5EF4-FFF2-40B4-BE49-F238E27FC236}">
                <a16:creationId xmlns:a16="http://schemas.microsoft.com/office/drawing/2014/main" id="{8F468F01-980B-2DAE-5303-6FF9728ADDBA}"/>
              </a:ext>
            </a:extLst>
          </p:cNvPr>
          <p:cNvSpPr>
            <a:spLocks/>
          </p:cNvSpPr>
          <p:nvPr/>
        </p:nvSpPr>
        <p:spPr bwMode="auto">
          <a:xfrm>
            <a:off x="2654074" y="5086827"/>
            <a:ext cx="14942" cy="41163"/>
          </a:xfrm>
          <a:custGeom>
            <a:avLst/>
            <a:gdLst>
              <a:gd name="T0" fmla="*/ 0 w 13"/>
              <a:gd name="T1" fmla="*/ 8 h 37"/>
              <a:gd name="T2" fmla="*/ 0 w 13"/>
              <a:gd name="T3" fmla="*/ 8 h 37"/>
              <a:gd name="T4" fmla="*/ 5 w 13"/>
              <a:gd name="T5" fmla="*/ 36 h 37"/>
              <a:gd name="T6" fmla="*/ 12 w 13"/>
              <a:gd name="T7" fmla="*/ 0 h 37"/>
              <a:gd name="T8" fmla="*/ 0 w 13"/>
              <a:gd name="T9" fmla="*/ 8 h 37"/>
              <a:gd name="T10" fmla="*/ 0 w 13"/>
              <a:gd name="T11" fmla="*/ 8 h 37"/>
              <a:gd name="T12" fmla="*/ 0 60000 65536"/>
              <a:gd name="T13" fmla="*/ 0 60000 65536"/>
              <a:gd name="T14" fmla="*/ 0 60000 65536"/>
              <a:gd name="T15" fmla="*/ 0 60000 65536"/>
              <a:gd name="T16" fmla="*/ 0 60000 65536"/>
              <a:gd name="T17" fmla="*/ 0 60000 65536"/>
              <a:gd name="T18" fmla="*/ 0 w 13"/>
              <a:gd name="T19" fmla="*/ 0 h 37"/>
              <a:gd name="T20" fmla="*/ 13 w 1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 h="37">
                <a:moveTo>
                  <a:pt x="0" y="8"/>
                </a:moveTo>
                <a:lnTo>
                  <a:pt x="0" y="8"/>
                </a:lnTo>
                <a:lnTo>
                  <a:pt x="5" y="36"/>
                </a:lnTo>
                <a:lnTo>
                  <a:pt x="12" y="0"/>
                </a:lnTo>
                <a:lnTo>
                  <a:pt x="0" y="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3" name="Freeform 710">
            <a:extLst>
              <a:ext uri="{FF2B5EF4-FFF2-40B4-BE49-F238E27FC236}">
                <a16:creationId xmlns:a16="http://schemas.microsoft.com/office/drawing/2014/main" id="{9B9E70D4-26C7-8110-DC24-4E92DCBFFE51}"/>
              </a:ext>
            </a:extLst>
          </p:cNvPr>
          <p:cNvSpPr>
            <a:spLocks/>
          </p:cNvSpPr>
          <p:nvPr/>
        </p:nvSpPr>
        <p:spPr bwMode="auto">
          <a:xfrm>
            <a:off x="2867863" y="5634183"/>
            <a:ext cx="132182" cy="635245"/>
          </a:xfrm>
          <a:custGeom>
            <a:avLst/>
            <a:gdLst>
              <a:gd name="T0" fmla="*/ 0 w 115"/>
              <a:gd name="T1" fmla="*/ 445 h 571"/>
              <a:gd name="T2" fmla="*/ 0 w 115"/>
              <a:gd name="T3" fmla="*/ 445 h 571"/>
              <a:gd name="T4" fmla="*/ 9 w 115"/>
              <a:gd name="T5" fmla="*/ 430 h 571"/>
              <a:gd name="T6" fmla="*/ 24 w 115"/>
              <a:gd name="T7" fmla="*/ 441 h 571"/>
              <a:gd name="T8" fmla="*/ 39 w 115"/>
              <a:gd name="T9" fmla="*/ 412 h 571"/>
              <a:gd name="T10" fmla="*/ 33 w 115"/>
              <a:gd name="T11" fmla="*/ 400 h 571"/>
              <a:gd name="T12" fmla="*/ 45 w 115"/>
              <a:gd name="T13" fmla="*/ 360 h 571"/>
              <a:gd name="T14" fmla="*/ 24 w 115"/>
              <a:gd name="T15" fmla="*/ 357 h 571"/>
              <a:gd name="T16" fmla="*/ 27 w 115"/>
              <a:gd name="T17" fmla="*/ 292 h 571"/>
              <a:gd name="T18" fmla="*/ 55 w 115"/>
              <a:gd name="T19" fmla="*/ 224 h 571"/>
              <a:gd name="T20" fmla="*/ 54 w 115"/>
              <a:gd name="T21" fmla="*/ 166 h 571"/>
              <a:gd name="T22" fmla="*/ 74 w 115"/>
              <a:gd name="T23" fmla="*/ 58 h 571"/>
              <a:gd name="T24" fmla="*/ 68 w 115"/>
              <a:gd name="T25" fmla="*/ 9 h 571"/>
              <a:gd name="T26" fmla="*/ 81 w 115"/>
              <a:gd name="T27" fmla="*/ 0 h 571"/>
              <a:gd name="T28" fmla="*/ 96 w 115"/>
              <a:gd name="T29" fmla="*/ 25 h 571"/>
              <a:gd name="T30" fmla="*/ 104 w 115"/>
              <a:gd name="T31" fmla="*/ 75 h 571"/>
              <a:gd name="T32" fmla="*/ 114 w 115"/>
              <a:gd name="T33" fmla="*/ 76 h 571"/>
              <a:gd name="T34" fmla="*/ 112 w 115"/>
              <a:gd name="T35" fmla="*/ 93 h 571"/>
              <a:gd name="T36" fmla="*/ 97 w 115"/>
              <a:gd name="T37" fmla="*/ 100 h 571"/>
              <a:gd name="T38" fmla="*/ 98 w 115"/>
              <a:gd name="T39" fmla="*/ 134 h 571"/>
              <a:gd name="T40" fmla="*/ 81 w 115"/>
              <a:gd name="T41" fmla="*/ 152 h 571"/>
              <a:gd name="T42" fmla="*/ 69 w 115"/>
              <a:gd name="T43" fmla="*/ 199 h 571"/>
              <a:gd name="T44" fmla="*/ 78 w 115"/>
              <a:gd name="T45" fmla="*/ 243 h 571"/>
              <a:gd name="T46" fmla="*/ 61 w 115"/>
              <a:gd name="T47" fmla="*/ 281 h 571"/>
              <a:gd name="T48" fmla="*/ 48 w 115"/>
              <a:gd name="T49" fmla="*/ 374 h 571"/>
              <a:gd name="T50" fmla="*/ 58 w 115"/>
              <a:gd name="T51" fmla="*/ 409 h 571"/>
              <a:gd name="T52" fmla="*/ 49 w 115"/>
              <a:gd name="T53" fmla="*/ 412 h 571"/>
              <a:gd name="T54" fmla="*/ 53 w 115"/>
              <a:gd name="T55" fmla="*/ 442 h 571"/>
              <a:gd name="T56" fmla="*/ 30 w 115"/>
              <a:gd name="T57" fmla="*/ 505 h 571"/>
              <a:gd name="T58" fmla="*/ 33 w 115"/>
              <a:gd name="T59" fmla="*/ 516 h 571"/>
              <a:gd name="T60" fmla="*/ 44 w 115"/>
              <a:gd name="T61" fmla="*/ 512 h 571"/>
              <a:gd name="T62" fmla="*/ 48 w 115"/>
              <a:gd name="T63" fmla="*/ 536 h 571"/>
              <a:gd name="T64" fmla="*/ 98 w 115"/>
              <a:gd name="T65" fmla="*/ 541 h 571"/>
              <a:gd name="T66" fmla="*/ 65 w 115"/>
              <a:gd name="T67" fmla="*/ 551 h 571"/>
              <a:gd name="T68" fmla="*/ 61 w 115"/>
              <a:gd name="T69" fmla="*/ 570 h 571"/>
              <a:gd name="T70" fmla="*/ 46 w 115"/>
              <a:gd name="T71" fmla="*/ 565 h 571"/>
              <a:gd name="T72" fmla="*/ 62 w 115"/>
              <a:gd name="T73" fmla="*/ 553 h 571"/>
              <a:gd name="T74" fmla="*/ 38 w 115"/>
              <a:gd name="T75" fmla="*/ 548 h 571"/>
              <a:gd name="T76" fmla="*/ 35 w 115"/>
              <a:gd name="T77" fmla="*/ 527 h 571"/>
              <a:gd name="T78" fmla="*/ 29 w 115"/>
              <a:gd name="T79" fmla="*/ 537 h 571"/>
              <a:gd name="T80" fmla="*/ 20 w 115"/>
              <a:gd name="T81" fmla="*/ 518 h 571"/>
              <a:gd name="T82" fmla="*/ 25 w 115"/>
              <a:gd name="T83" fmla="*/ 513 h 571"/>
              <a:gd name="T84" fmla="*/ 14 w 115"/>
              <a:gd name="T85" fmla="*/ 504 h 571"/>
              <a:gd name="T86" fmla="*/ 24 w 115"/>
              <a:gd name="T87" fmla="*/ 494 h 571"/>
              <a:gd name="T88" fmla="*/ 15 w 115"/>
              <a:gd name="T89" fmla="*/ 466 h 571"/>
              <a:gd name="T90" fmla="*/ 32 w 115"/>
              <a:gd name="T91" fmla="*/ 469 h 571"/>
              <a:gd name="T92" fmla="*/ 15 w 115"/>
              <a:gd name="T93" fmla="*/ 455 h 571"/>
              <a:gd name="T94" fmla="*/ 19 w 115"/>
              <a:gd name="T95" fmla="*/ 444 h 571"/>
              <a:gd name="T96" fmla="*/ 0 w 115"/>
              <a:gd name="T97" fmla="*/ 445 h 571"/>
              <a:gd name="T98" fmla="*/ 0 w 115"/>
              <a:gd name="T99" fmla="*/ 445 h 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71"/>
              <a:gd name="T152" fmla="*/ 115 w 115"/>
              <a:gd name="T153" fmla="*/ 571 h 5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71">
                <a:moveTo>
                  <a:pt x="0" y="445"/>
                </a:moveTo>
                <a:lnTo>
                  <a:pt x="0" y="445"/>
                </a:lnTo>
                <a:lnTo>
                  <a:pt x="9" y="430"/>
                </a:lnTo>
                <a:lnTo>
                  <a:pt x="24" y="441"/>
                </a:lnTo>
                <a:lnTo>
                  <a:pt x="39" y="412"/>
                </a:lnTo>
                <a:lnTo>
                  <a:pt x="33" y="400"/>
                </a:lnTo>
                <a:lnTo>
                  <a:pt x="45" y="360"/>
                </a:lnTo>
                <a:lnTo>
                  <a:pt x="24" y="357"/>
                </a:lnTo>
                <a:lnTo>
                  <a:pt x="27" y="292"/>
                </a:lnTo>
                <a:lnTo>
                  <a:pt x="55" y="224"/>
                </a:lnTo>
                <a:lnTo>
                  <a:pt x="54" y="166"/>
                </a:lnTo>
                <a:lnTo>
                  <a:pt x="74" y="58"/>
                </a:lnTo>
                <a:lnTo>
                  <a:pt x="68" y="9"/>
                </a:lnTo>
                <a:lnTo>
                  <a:pt x="81" y="0"/>
                </a:lnTo>
                <a:lnTo>
                  <a:pt x="96" y="25"/>
                </a:lnTo>
                <a:lnTo>
                  <a:pt x="104" y="75"/>
                </a:lnTo>
                <a:lnTo>
                  <a:pt x="114" y="76"/>
                </a:lnTo>
                <a:lnTo>
                  <a:pt x="112" y="93"/>
                </a:lnTo>
                <a:lnTo>
                  <a:pt x="97" y="100"/>
                </a:lnTo>
                <a:lnTo>
                  <a:pt x="98" y="134"/>
                </a:lnTo>
                <a:lnTo>
                  <a:pt x="81" y="152"/>
                </a:lnTo>
                <a:lnTo>
                  <a:pt x="69" y="199"/>
                </a:lnTo>
                <a:lnTo>
                  <a:pt x="78" y="243"/>
                </a:lnTo>
                <a:lnTo>
                  <a:pt x="61" y="281"/>
                </a:lnTo>
                <a:lnTo>
                  <a:pt x="48" y="374"/>
                </a:lnTo>
                <a:lnTo>
                  <a:pt x="58" y="409"/>
                </a:lnTo>
                <a:lnTo>
                  <a:pt x="49" y="412"/>
                </a:lnTo>
                <a:lnTo>
                  <a:pt x="53" y="442"/>
                </a:lnTo>
                <a:lnTo>
                  <a:pt x="30" y="505"/>
                </a:lnTo>
                <a:lnTo>
                  <a:pt x="33" y="516"/>
                </a:lnTo>
                <a:lnTo>
                  <a:pt x="44" y="512"/>
                </a:lnTo>
                <a:lnTo>
                  <a:pt x="48" y="536"/>
                </a:lnTo>
                <a:lnTo>
                  <a:pt x="98" y="541"/>
                </a:lnTo>
                <a:lnTo>
                  <a:pt x="65" y="551"/>
                </a:lnTo>
                <a:lnTo>
                  <a:pt x="61" y="570"/>
                </a:lnTo>
                <a:lnTo>
                  <a:pt x="46" y="565"/>
                </a:lnTo>
                <a:lnTo>
                  <a:pt x="62" y="553"/>
                </a:lnTo>
                <a:lnTo>
                  <a:pt x="38" y="548"/>
                </a:lnTo>
                <a:lnTo>
                  <a:pt x="35" y="527"/>
                </a:lnTo>
                <a:lnTo>
                  <a:pt x="29" y="537"/>
                </a:lnTo>
                <a:lnTo>
                  <a:pt x="20" y="518"/>
                </a:lnTo>
                <a:lnTo>
                  <a:pt x="25" y="513"/>
                </a:lnTo>
                <a:lnTo>
                  <a:pt x="14" y="504"/>
                </a:lnTo>
                <a:lnTo>
                  <a:pt x="24" y="494"/>
                </a:lnTo>
                <a:lnTo>
                  <a:pt x="15" y="466"/>
                </a:lnTo>
                <a:lnTo>
                  <a:pt x="32" y="469"/>
                </a:lnTo>
                <a:lnTo>
                  <a:pt x="15" y="455"/>
                </a:lnTo>
                <a:lnTo>
                  <a:pt x="19" y="444"/>
                </a:lnTo>
                <a:lnTo>
                  <a:pt x="0" y="44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4" name="Freeform 711">
            <a:extLst>
              <a:ext uri="{FF2B5EF4-FFF2-40B4-BE49-F238E27FC236}">
                <a16:creationId xmlns:a16="http://schemas.microsoft.com/office/drawing/2014/main" id="{E7F19B09-81BF-CF02-0D85-41CD8FC2A1F5}"/>
              </a:ext>
            </a:extLst>
          </p:cNvPr>
          <p:cNvSpPr>
            <a:spLocks/>
          </p:cNvSpPr>
          <p:nvPr/>
        </p:nvSpPr>
        <p:spPr bwMode="auto">
          <a:xfrm>
            <a:off x="2874759" y="6165965"/>
            <a:ext cx="11494" cy="24476"/>
          </a:xfrm>
          <a:custGeom>
            <a:avLst/>
            <a:gdLst>
              <a:gd name="T0" fmla="*/ 0 w 10"/>
              <a:gd name="T1" fmla="*/ 9 h 22"/>
              <a:gd name="T2" fmla="*/ 0 w 10"/>
              <a:gd name="T3" fmla="*/ 9 h 22"/>
              <a:gd name="T4" fmla="*/ 4 w 10"/>
              <a:gd name="T5" fmla="*/ 0 h 22"/>
              <a:gd name="T6" fmla="*/ 9 w 10"/>
              <a:gd name="T7" fmla="*/ 21 h 22"/>
              <a:gd name="T8" fmla="*/ 0 w 10"/>
              <a:gd name="T9" fmla="*/ 9 h 22"/>
              <a:gd name="T10" fmla="*/ 0 w 10"/>
              <a:gd name="T11" fmla="*/ 9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9"/>
                </a:moveTo>
                <a:lnTo>
                  <a:pt x="0" y="9"/>
                </a:lnTo>
                <a:lnTo>
                  <a:pt x="4" y="0"/>
                </a:lnTo>
                <a:lnTo>
                  <a:pt x="9" y="21"/>
                </a:lnTo>
                <a:lnTo>
                  <a:pt x="0" y="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5" name="Freeform 712">
            <a:extLst>
              <a:ext uri="{FF2B5EF4-FFF2-40B4-BE49-F238E27FC236}">
                <a16:creationId xmlns:a16="http://schemas.microsoft.com/office/drawing/2014/main" id="{D3B9FE4D-175B-AE4F-DCA2-9F7D60733672}"/>
              </a:ext>
            </a:extLst>
          </p:cNvPr>
          <p:cNvSpPr>
            <a:spLocks/>
          </p:cNvSpPr>
          <p:nvPr/>
        </p:nvSpPr>
        <p:spPr bwMode="auto">
          <a:xfrm>
            <a:off x="2886254" y="6036913"/>
            <a:ext cx="10345" cy="31151"/>
          </a:xfrm>
          <a:custGeom>
            <a:avLst/>
            <a:gdLst>
              <a:gd name="T0" fmla="*/ 0 w 9"/>
              <a:gd name="T1" fmla="*/ 23 h 28"/>
              <a:gd name="T2" fmla="*/ 0 w 9"/>
              <a:gd name="T3" fmla="*/ 23 h 28"/>
              <a:gd name="T4" fmla="*/ 8 w 9"/>
              <a:gd name="T5" fmla="*/ 0 h 28"/>
              <a:gd name="T6" fmla="*/ 8 w 9"/>
              <a:gd name="T7" fmla="*/ 27 h 28"/>
              <a:gd name="T8" fmla="*/ 0 w 9"/>
              <a:gd name="T9" fmla="*/ 23 h 28"/>
              <a:gd name="T10" fmla="*/ 0 w 9"/>
              <a:gd name="T11" fmla="*/ 23 h 28"/>
              <a:gd name="T12" fmla="*/ 0 60000 65536"/>
              <a:gd name="T13" fmla="*/ 0 60000 65536"/>
              <a:gd name="T14" fmla="*/ 0 60000 65536"/>
              <a:gd name="T15" fmla="*/ 0 60000 65536"/>
              <a:gd name="T16" fmla="*/ 0 60000 65536"/>
              <a:gd name="T17" fmla="*/ 0 60000 65536"/>
              <a:gd name="T18" fmla="*/ 0 w 9"/>
              <a:gd name="T19" fmla="*/ 0 h 28"/>
              <a:gd name="T20" fmla="*/ 9 w 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 h="28">
                <a:moveTo>
                  <a:pt x="0" y="23"/>
                </a:moveTo>
                <a:lnTo>
                  <a:pt x="0" y="23"/>
                </a:lnTo>
                <a:lnTo>
                  <a:pt x="8" y="0"/>
                </a:lnTo>
                <a:lnTo>
                  <a:pt x="8" y="27"/>
                </a:lnTo>
                <a:lnTo>
                  <a:pt x="0" y="2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6" name="Freeform 713">
            <a:extLst>
              <a:ext uri="{FF2B5EF4-FFF2-40B4-BE49-F238E27FC236}">
                <a16:creationId xmlns:a16="http://schemas.microsoft.com/office/drawing/2014/main" id="{99ABD4A4-0EAB-42EF-B3F3-810E9249FB3B}"/>
              </a:ext>
            </a:extLst>
          </p:cNvPr>
          <p:cNvSpPr>
            <a:spLocks/>
          </p:cNvSpPr>
          <p:nvPr/>
        </p:nvSpPr>
        <p:spPr bwMode="auto">
          <a:xfrm>
            <a:off x="2896598" y="6260528"/>
            <a:ext cx="21839" cy="14463"/>
          </a:xfrm>
          <a:custGeom>
            <a:avLst/>
            <a:gdLst>
              <a:gd name="T0" fmla="*/ 0 w 19"/>
              <a:gd name="T1" fmla="*/ 0 h 13"/>
              <a:gd name="T2" fmla="*/ 0 w 19"/>
              <a:gd name="T3" fmla="*/ 0 h 13"/>
              <a:gd name="T4" fmla="*/ 18 w 19"/>
              <a:gd name="T5" fmla="*/ 3 h 13"/>
              <a:gd name="T6" fmla="*/ 18 w 19"/>
              <a:gd name="T7" fmla="*/ 12 h 13"/>
              <a:gd name="T8" fmla="*/ 0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0" y="0"/>
                </a:lnTo>
                <a:lnTo>
                  <a:pt x="18" y="3"/>
                </a:lnTo>
                <a:lnTo>
                  <a:pt x="18" y="12"/>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7" name="Freeform 714">
            <a:extLst>
              <a:ext uri="{FF2B5EF4-FFF2-40B4-BE49-F238E27FC236}">
                <a16:creationId xmlns:a16="http://schemas.microsoft.com/office/drawing/2014/main" id="{CA932C6C-813D-6BDC-A866-164EE1CF4F44}"/>
              </a:ext>
            </a:extLst>
          </p:cNvPr>
          <p:cNvSpPr>
            <a:spLocks/>
          </p:cNvSpPr>
          <p:nvPr/>
        </p:nvSpPr>
        <p:spPr bwMode="auto">
          <a:xfrm>
            <a:off x="2901196" y="6230491"/>
            <a:ext cx="32184" cy="31151"/>
          </a:xfrm>
          <a:custGeom>
            <a:avLst/>
            <a:gdLst>
              <a:gd name="T0" fmla="*/ 0 w 28"/>
              <a:gd name="T1" fmla="*/ 5 h 28"/>
              <a:gd name="T2" fmla="*/ 0 w 28"/>
              <a:gd name="T3" fmla="*/ 5 h 28"/>
              <a:gd name="T4" fmla="*/ 7 w 28"/>
              <a:gd name="T5" fmla="*/ 0 h 28"/>
              <a:gd name="T6" fmla="*/ 6 w 28"/>
              <a:gd name="T7" fmla="*/ 13 h 28"/>
              <a:gd name="T8" fmla="*/ 27 w 28"/>
              <a:gd name="T9" fmla="*/ 17 h 28"/>
              <a:gd name="T10" fmla="*/ 14 w 28"/>
              <a:gd name="T11" fmla="*/ 27 h 28"/>
              <a:gd name="T12" fmla="*/ 0 w 28"/>
              <a:gd name="T13" fmla="*/ 5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5"/>
                </a:moveTo>
                <a:lnTo>
                  <a:pt x="0" y="5"/>
                </a:lnTo>
                <a:lnTo>
                  <a:pt x="7" y="0"/>
                </a:lnTo>
                <a:lnTo>
                  <a:pt x="6" y="13"/>
                </a:lnTo>
                <a:lnTo>
                  <a:pt x="27" y="17"/>
                </a:lnTo>
                <a:lnTo>
                  <a:pt x="14" y="27"/>
                </a:lnTo>
                <a:lnTo>
                  <a:pt x="0" y="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8" name="Freeform 715">
            <a:extLst>
              <a:ext uri="{FF2B5EF4-FFF2-40B4-BE49-F238E27FC236}">
                <a16:creationId xmlns:a16="http://schemas.microsoft.com/office/drawing/2014/main" id="{935541FC-B985-BB13-363F-067A9C6C3FE8}"/>
              </a:ext>
            </a:extLst>
          </p:cNvPr>
          <p:cNvSpPr>
            <a:spLocks/>
          </p:cNvSpPr>
          <p:nvPr/>
        </p:nvSpPr>
        <p:spPr bwMode="auto">
          <a:xfrm>
            <a:off x="2923034" y="6270541"/>
            <a:ext cx="18390" cy="8900"/>
          </a:xfrm>
          <a:custGeom>
            <a:avLst/>
            <a:gdLst>
              <a:gd name="T0" fmla="*/ 0 w 16"/>
              <a:gd name="T1" fmla="*/ 5 h 8"/>
              <a:gd name="T2" fmla="*/ 0 w 16"/>
              <a:gd name="T3" fmla="*/ 5 h 8"/>
              <a:gd name="T4" fmla="*/ 4 w 16"/>
              <a:gd name="T5" fmla="*/ 0 h 8"/>
              <a:gd name="T6" fmla="*/ 15 w 16"/>
              <a:gd name="T7" fmla="*/ 7 h 8"/>
              <a:gd name="T8" fmla="*/ 0 w 16"/>
              <a:gd name="T9" fmla="*/ 5 h 8"/>
              <a:gd name="T10" fmla="*/ 0 w 16"/>
              <a:gd name="T11" fmla="*/ 5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5"/>
                </a:moveTo>
                <a:lnTo>
                  <a:pt x="0" y="5"/>
                </a:lnTo>
                <a:lnTo>
                  <a:pt x="4" y="0"/>
                </a:lnTo>
                <a:lnTo>
                  <a:pt x="15" y="7"/>
                </a:lnTo>
                <a:lnTo>
                  <a:pt x="0" y="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9" name="Freeform 716">
            <a:extLst>
              <a:ext uri="{FF2B5EF4-FFF2-40B4-BE49-F238E27FC236}">
                <a16:creationId xmlns:a16="http://schemas.microsoft.com/office/drawing/2014/main" id="{B204DF34-B4D7-0B75-2A18-49BE33B93BDA}"/>
              </a:ext>
            </a:extLst>
          </p:cNvPr>
          <p:cNvSpPr>
            <a:spLocks/>
          </p:cNvSpPr>
          <p:nvPr/>
        </p:nvSpPr>
        <p:spPr bwMode="auto">
          <a:xfrm>
            <a:off x="2934528" y="6244953"/>
            <a:ext cx="44827" cy="46726"/>
          </a:xfrm>
          <a:custGeom>
            <a:avLst/>
            <a:gdLst>
              <a:gd name="T0" fmla="*/ 0 w 39"/>
              <a:gd name="T1" fmla="*/ 34 h 42"/>
              <a:gd name="T2" fmla="*/ 0 w 39"/>
              <a:gd name="T3" fmla="*/ 34 h 42"/>
              <a:gd name="T4" fmla="*/ 6 w 39"/>
              <a:gd name="T5" fmla="*/ 27 h 42"/>
              <a:gd name="T6" fmla="*/ 26 w 39"/>
              <a:gd name="T7" fmla="*/ 31 h 42"/>
              <a:gd name="T8" fmla="*/ 17 w 39"/>
              <a:gd name="T9" fmla="*/ 21 h 42"/>
              <a:gd name="T10" fmla="*/ 27 w 39"/>
              <a:gd name="T11" fmla="*/ 14 h 42"/>
              <a:gd name="T12" fmla="*/ 12 w 39"/>
              <a:gd name="T13" fmla="*/ 12 h 42"/>
              <a:gd name="T14" fmla="*/ 12 w 39"/>
              <a:gd name="T15" fmla="*/ 2 h 42"/>
              <a:gd name="T16" fmla="*/ 36 w 39"/>
              <a:gd name="T17" fmla="*/ 0 h 42"/>
              <a:gd name="T18" fmla="*/ 38 w 39"/>
              <a:gd name="T19" fmla="*/ 41 h 42"/>
              <a:gd name="T20" fmla="*/ 0 w 39"/>
              <a:gd name="T21" fmla="*/ 34 h 42"/>
              <a:gd name="T22" fmla="*/ 0 w 3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2"/>
              <a:gd name="T38" fmla="*/ 39 w 3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2">
                <a:moveTo>
                  <a:pt x="0" y="34"/>
                </a:moveTo>
                <a:lnTo>
                  <a:pt x="0" y="34"/>
                </a:lnTo>
                <a:lnTo>
                  <a:pt x="6" y="27"/>
                </a:lnTo>
                <a:lnTo>
                  <a:pt x="26" y="31"/>
                </a:lnTo>
                <a:lnTo>
                  <a:pt x="17" y="21"/>
                </a:lnTo>
                <a:lnTo>
                  <a:pt x="27" y="14"/>
                </a:lnTo>
                <a:lnTo>
                  <a:pt x="12" y="12"/>
                </a:lnTo>
                <a:lnTo>
                  <a:pt x="12" y="2"/>
                </a:lnTo>
                <a:lnTo>
                  <a:pt x="36" y="0"/>
                </a:lnTo>
                <a:lnTo>
                  <a:pt x="38" y="41"/>
                </a:lnTo>
                <a:lnTo>
                  <a:pt x="0" y="3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0" name="Freeform 717">
            <a:extLst>
              <a:ext uri="{FF2B5EF4-FFF2-40B4-BE49-F238E27FC236}">
                <a16:creationId xmlns:a16="http://schemas.microsoft.com/office/drawing/2014/main" id="{E3101285-D8DD-DBAA-96F3-ADEA613202AD}"/>
              </a:ext>
            </a:extLst>
          </p:cNvPr>
          <p:cNvSpPr>
            <a:spLocks/>
          </p:cNvSpPr>
          <p:nvPr/>
        </p:nvSpPr>
        <p:spPr bwMode="auto">
          <a:xfrm>
            <a:off x="2817289" y="5181390"/>
            <a:ext cx="188503" cy="251428"/>
          </a:xfrm>
          <a:custGeom>
            <a:avLst/>
            <a:gdLst>
              <a:gd name="T0" fmla="*/ 0 w 164"/>
              <a:gd name="T1" fmla="*/ 150 h 226"/>
              <a:gd name="T2" fmla="*/ 0 w 164"/>
              <a:gd name="T3" fmla="*/ 150 h 226"/>
              <a:gd name="T4" fmla="*/ 20 w 164"/>
              <a:gd name="T5" fmla="*/ 166 h 226"/>
              <a:gd name="T6" fmla="*/ 49 w 164"/>
              <a:gd name="T7" fmla="*/ 170 h 226"/>
              <a:gd name="T8" fmla="*/ 78 w 164"/>
              <a:gd name="T9" fmla="*/ 200 h 226"/>
              <a:gd name="T10" fmla="*/ 117 w 164"/>
              <a:gd name="T11" fmla="*/ 203 h 226"/>
              <a:gd name="T12" fmla="*/ 111 w 164"/>
              <a:gd name="T13" fmla="*/ 219 h 226"/>
              <a:gd name="T14" fmla="*/ 121 w 164"/>
              <a:gd name="T15" fmla="*/ 225 h 226"/>
              <a:gd name="T16" fmla="*/ 127 w 164"/>
              <a:gd name="T17" fmla="*/ 186 h 226"/>
              <a:gd name="T18" fmla="*/ 120 w 164"/>
              <a:gd name="T19" fmla="*/ 162 h 226"/>
              <a:gd name="T20" fmla="*/ 133 w 164"/>
              <a:gd name="T21" fmla="*/ 160 h 226"/>
              <a:gd name="T22" fmla="*/ 123 w 164"/>
              <a:gd name="T23" fmla="*/ 146 h 226"/>
              <a:gd name="T24" fmla="*/ 155 w 164"/>
              <a:gd name="T25" fmla="*/ 141 h 226"/>
              <a:gd name="T26" fmla="*/ 163 w 164"/>
              <a:gd name="T27" fmla="*/ 151 h 226"/>
              <a:gd name="T28" fmla="*/ 151 w 164"/>
              <a:gd name="T29" fmla="*/ 131 h 226"/>
              <a:gd name="T30" fmla="*/ 155 w 164"/>
              <a:gd name="T31" fmla="*/ 84 h 226"/>
              <a:gd name="T32" fmla="*/ 128 w 164"/>
              <a:gd name="T33" fmla="*/ 86 h 226"/>
              <a:gd name="T34" fmla="*/ 120 w 164"/>
              <a:gd name="T35" fmla="*/ 74 h 226"/>
              <a:gd name="T36" fmla="*/ 93 w 164"/>
              <a:gd name="T37" fmla="*/ 71 h 226"/>
              <a:gd name="T38" fmla="*/ 76 w 164"/>
              <a:gd name="T39" fmla="*/ 44 h 226"/>
              <a:gd name="T40" fmla="*/ 102 w 164"/>
              <a:gd name="T41" fmla="*/ 8 h 226"/>
              <a:gd name="T42" fmla="*/ 98 w 164"/>
              <a:gd name="T43" fmla="*/ 0 h 226"/>
              <a:gd name="T44" fmla="*/ 52 w 164"/>
              <a:gd name="T45" fmla="*/ 20 h 226"/>
              <a:gd name="T46" fmla="*/ 27 w 164"/>
              <a:gd name="T47" fmla="*/ 60 h 226"/>
              <a:gd name="T48" fmla="*/ 19 w 164"/>
              <a:gd name="T49" fmla="*/ 50 h 226"/>
              <a:gd name="T50" fmla="*/ 13 w 164"/>
              <a:gd name="T51" fmla="*/ 70 h 226"/>
              <a:gd name="T52" fmla="*/ 19 w 164"/>
              <a:gd name="T53" fmla="*/ 115 h 226"/>
              <a:gd name="T54" fmla="*/ 25 w 164"/>
              <a:gd name="T55" fmla="*/ 115 h 226"/>
              <a:gd name="T56" fmla="*/ 0 w 164"/>
              <a:gd name="T57" fmla="*/ 150 h 226"/>
              <a:gd name="T58" fmla="*/ 0 w 164"/>
              <a:gd name="T59" fmla="*/ 150 h 2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226"/>
              <a:gd name="T92" fmla="*/ 164 w 164"/>
              <a:gd name="T93" fmla="*/ 226 h 2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226">
                <a:moveTo>
                  <a:pt x="0" y="150"/>
                </a:moveTo>
                <a:lnTo>
                  <a:pt x="0" y="150"/>
                </a:lnTo>
                <a:lnTo>
                  <a:pt x="20" y="166"/>
                </a:lnTo>
                <a:lnTo>
                  <a:pt x="49" y="170"/>
                </a:lnTo>
                <a:lnTo>
                  <a:pt x="78" y="200"/>
                </a:lnTo>
                <a:lnTo>
                  <a:pt x="117" y="203"/>
                </a:lnTo>
                <a:lnTo>
                  <a:pt x="111" y="219"/>
                </a:lnTo>
                <a:lnTo>
                  <a:pt x="121" y="225"/>
                </a:lnTo>
                <a:lnTo>
                  <a:pt x="127" y="186"/>
                </a:lnTo>
                <a:lnTo>
                  <a:pt x="120" y="162"/>
                </a:lnTo>
                <a:lnTo>
                  <a:pt x="133" y="160"/>
                </a:lnTo>
                <a:lnTo>
                  <a:pt x="123" y="146"/>
                </a:lnTo>
                <a:lnTo>
                  <a:pt x="155" y="141"/>
                </a:lnTo>
                <a:lnTo>
                  <a:pt x="163" y="151"/>
                </a:lnTo>
                <a:lnTo>
                  <a:pt x="151" y="131"/>
                </a:lnTo>
                <a:lnTo>
                  <a:pt x="155" y="84"/>
                </a:lnTo>
                <a:lnTo>
                  <a:pt x="128" y="86"/>
                </a:lnTo>
                <a:lnTo>
                  <a:pt x="120" y="74"/>
                </a:lnTo>
                <a:lnTo>
                  <a:pt x="93" y="71"/>
                </a:lnTo>
                <a:lnTo>
                  <a:pt x="76" y="44"/>
                </a:lnTo>
                <a:lnTo>
                  <a:pt x="102" y="8"/>
                </a:lnTo>
                <a:lnTo>
                  <a:pt x="98" y="0"/>
                </a:lnTo>
                <a:lnTo>
                  <a:pt x="52" y="20"/>
                </a:lnTo>
                <a:lnTo>
                  <a:pt x="27" y="60"/>
                </a:lnTo>
                <a:lnTo>
                  <a:pt x="19" y="50"/>
                </a:lnTo>
                <a:lnTo>
                  <a:pt x="13" y="70"/>
                </a:lnTo>
                <a:lnTo>
                  <a:pt x="19" y="115"/>
                </a:lnTo>
                <a:lnTo>
                  <a:pt x="25" y="115"/>
                </a:lnTo>
                <a:lnTo>
                  <a:pt x="0" y="15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1" name="Freeform 718">
            <a:extLst>
              <a:ext uri="{FF2B5EF4-FFF2-40B4-BE49-F238E27FC236}">
                <a16:creationId xmlns:a16="http://schemas.microsoft.com/office/drawing/2014/main" id="{3B302022-024E-0AB2-02F9-F6749FEBC720}"/>
              </a:ext>
            </a:extLst>
          </p:cNvPr>
          <p:cNvSpPr>
            <a:spLocks/>
          </p:cNvSpPr>
          <p:nvPr/>
        </p:nvSpPr>
        <p:spPr bwMode="auto">
          <a:xfrm>
            <a:off x="2709245" y="5202528"/>
            <a:ext cx="50574" cy="41163"/>
          </a:xfrm>
          <a:custGeom>
            <a:avLst/>
            <a:gdLst>
              <a:gd name="T0" fmla="*/ 0 w 44"/>
              <a:gd name="T1" fmla="*/ 0 h 37"/>
              <a:gd name="T2" fmla="*/ 0 w 44"/>
              <a:gd name="T3" fmla="*/ 0 h 37"/>
              <a:gd name="T4" fmla="*/ 1 w 44"/>
              <a:gd name="T5" fmla="*/ 14 h 37"/>
              <a:gd name="T6" fmla="*/ 10 w 44"/>
              <a:gd name="T7" fmla="*/ 12 h 37"/>
              <a:gd name="T8" fmla="*/ 37 w 44"/>
              <a:gd name="T9" fmla="*/ 36 h 37"/>
              <a:gd name="T10" fmla="*/ 43 w 44"/>
              <a:gd name="T11" fmla="*/ 18 h 37"/>
              <a:gd name="T12" fmla="*/ 28 w 44"/>
              <a:gd name="T13" fmla="*/ 1 h 37"/>
              <a:gd name="T14" fmla="*/ 0 w 44"/>
              <a:gd name="T15" fmla="*/ 0 h 37"/>
              <a:gd name="T16" fmla="*/ 0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0" y="0"/>
                </a:moveTo>
                <a:lnTo>
                  <a:pt x="0" y="0"/>
                </a:lnTo>
                <a:lnTo>
                  <a:pt x="1" y="14"/>
                </a:lnTo>
                <a:lnTo>
                  <a:pt x="10" y="12"/>
                </a:lnTo>
                <a:lnTo>
                  <a:pt x="37" y="36"/>
                </a:lnTo>
                <a:lnTo>
                  <a:pt x="43" y="18"/>
                </a:lnTo>
                <a:lnTo>
                  <a:pt x="28" y="1"/>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2" name="Freeform 719">
            <a:extLst>
              <a:ext uri="{FF2B5EF4-FFF2-40B4-BE49-F238E27FC236}">
                <a16:creationId xmlns:a16="http://schemas.microsoft.com/office/drawing/2014/main" id="{DD7F6081-5B2C-762D-99DD-A4B236B95894}"/>
              </a:ext>
            </a:extLst>
          </p:cNvPr>
          <p:cNvSpPr>
            <a:spLocks/>
          </p:cNvSpPr>
          <p:nvPr/>
        </p:nvSpPr>
        <p:spPr bwMode="auto">
          <a:xfrm>
            <a:off x="2720739" y="5014513"/>
            <a:ext cx="170112" cy="52288"/>
          </a:xfrm>
          <a:custGeom>
            <a:avLst/>
            <a:gdLst>
              <a:gd name="T0" fmla="*/ 0 w 148"/>
              <a:gd name="T1" fmla="*/ 18 h 47"/>
              <a:gd name="T2" fmla="*/ 0 w 148"/>
              <a:gd name="T3" fmla="*/ 18 h 47"/>
              <a:gd name="T4" fmla="*/ 20 w 148"/>
              <a:gd name="T5" fmla="*/ 2 h 47"/>
              <a:gd name="T6" fmla="*/ 58 w 148"/>
              <a:gd name="T7" fmla="*/ 0 h 47"/>
              <a:gd name="T8" fmla="*/ 147 w 148"/>
              <a:gd name="T9" fmla="*/ 39 h 47"/>
              <a:gd name="T10" fmla="*/ 99 w 148"/>
              <a:gd name="T11" fmla="*/ 46 h 47"/>
              <a:gd name="T12" fmla="*/ 107 w 148"/>
              <a:gd name="T13" fmla="*/ 37 h 47"/>
              <a:gd name="T14" fmla="*/ 84 w 148"/>
              <a:gd name="T15" fmla="*/ 22 h 47"/>
              <a:gd name="T16" fmla="*/ 40 w 148"/>
              <a:gd name="T17" fmla="*/ 14 h 47"/>
              <a:gd name="T18" fmla="*/ 42 w 148"/>
              <a:gd name="T19" fmla="*/ 7 h 47"/>
              <a:gd name="T20" fmla="*/ 0 w 148"/>
              <a:gd name="T21" fmla="*/ 18 h 47"/>
              <a:gd name="T22" fmla="*/ 0 w 148"/>
              <a:gd name="T23" fmla="*/ 18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47"/>
              <a:gd name="T38" fmla="*/ 148 w 14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47">
                <a:moveTo>
                  <a:pt x="0" y="18"/>
                </a:moveTo>
                <a:lnTo>
                  <a:pt x="0" y="18"/>
                </a:lnTo>
                <a:lnTo>
                  <a:pt x="20" y="2"/>
                </a:lnTo>
                <a:lnTo>
                  <a:pt x="58" y="0"/>
                </a:lnTo>
                <a:lnTo>
                  <a:pt x="147" y="39"/>
                </a:lnTo>
                <a:lnTo>
                  <a:pt x="99" y="46"/>
                </a:lnTo>
                <a:lnTo>
                  <a:pt x="107" y="37"/>
                </a:lnTo>
                <a:lnTo>
                  <a:pt x="84" y="22"/>
                </a:lnTo>
                <a:lnTo>
                  <a:pt x="40" y="14"/>
                </a:lnTo>
                <a:lnTo>
                  <a:pt x="42" y="7"/>
                </a:lnTo>
                <a:lnTo>
                  <a:pt x="0" y="1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3" name="Freeform 720">
            <a:extLst>
              <a:ext uri="{FF2B5EF4-FFF2-40B4-BE49-F238E27FC236}">
                <a16:creationId xmlns:a16="http://schemas.microsoft.com/office/drawing/2014/main" id="{E5A62FF4-5DDE-157D-663D-159A7B407F8F}"/>
              </a:ext>
            </a:extLst>
          </p:cNvPr>
          <p:cNvSpPr>
            <a:spLocks/>
          </p:cNvSpPr>
          <p:nvPr/>
        </p:nvSpPr>
        <p:spPr bwMode="auto">
          <a:xfrm>
            <a:off x="2926483" y="5065689"/>
            <a:ext cx="54022" cy="30038"/>
          </a:xfrm>
          <a:custGeom>
            <a:avLst/>
            <a:gdLst>
              <a:gd name="T0" fmla="*/ 0 w 47"/>
              <a:gd name="T1" fmla="*/ 0 h 27"/>
              <a:gd name="T2" fmla="*/ 0 w 47"/>
              <a:gd name="T3" fmla="*/ 0 h 27"/>
              <a:gd name="T4" fmla="*/ 0 w 47"/>
              <a:gd name="T5" fmla="*/ 26 h 27"/>
              <a:gd name="T6" fmla="*/ 46 w 47"/>
              <a:gd name="T7" fmla="*/ 17 h 27"/>
              <a:gd name="T8" fmla="*/ 26 w 47"/>
              <a:gd name="T9" fmla="*/ 3 h 27"/>
              <a:gd name="T10" fmla="*/ 0 w 47"/>
              <a:gd name="T11" fmla="*/ 0 h 27"/>
              <a:gd name="T12" fmla="*/ 0 w 47"/>
              <a:gd name="T13" fmla="*/ 0 h 27"/>
              <a:gd name="T14" fmla="*/ 0 60000 65536"/>
              <a:gd name="T15" fmla="*/ 0 60000 65536"/>
              <a:gd name="T16" fmla="*/ 0 60000 65536"/>
              <a:gd name="T17" fmla="*/ 0 60000 65536"/>
              <a:gd name="T18" fmla="*/ 0 60000 65536"/>
              <a:gd name="T19" fmla="*/ 0 60000 65536"/>
              <a:gd name="T20" fmla="*/ 0 60000 65536"/>
              <a:gd name="T21" fmla="*/ 0 w 47"/>
              <a:gd name="T22" fmla="*/ 0 h 27"/>
              <a:gd name="T23" fmla="*/ 47 w 4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7">
                <a:moveTo>
                  <a:pt x="0" y="0"/>
                </a:moveTo>
                <a:lnTo>
                  <a:pt x="0" y="0"/>
                </a:lnTo>
                <a:lnTo>
                  <a:pt x="0" y="26"/>
                </a:lnTo>
                <a:lnTo>
                  <a:pt x="46" y="17"/>
                </a:lnTo>
                <a:lnTo>
                  <a:pt x="26" y="3"/>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4" name="Freeform 721">
            <a:extLst>
              <a:ext uri="{FF2B5EF4-FFF2-40B4-BE49-F238E27FC236}">
                <a16:creationId xmlns:a16="http://schemas.microsoft.com/office/drawing/2014/main" id="{65A6EFAA-AF01-DDAC-21F5-3492DEE31CE3}"/>
              </a:ext>
            </a:extLst>
          </p:cNvPr>
          <p:cNvSpPr>
            <a:spLocks/>
          </p:cNvSpPr>
          <p:nvPr/>
        </p:nvSpPr>
        <p:spPr bwMode="auto">
          <a:xfrm>
            <a:off x="2786255" y="5348267"/>
            <a:ext cx="88504" cy="95676"/>
          </a:xfrm>
          <a:custGeom>
            <a:avLst/>
            <a:gdLst>
              <a:gd name="T0" fmla="*/ 0 w 77"/>
              <a:gd name="T1" fmla="*/ 32 h 86"/>
              <a:gd name="T2" fmla="*/ 0 w 77"/>
              <a:gd name="T3" fmla="*/ 32 h 86"/>
              <a:gd name="T4" fmla="*/ 1 w 77"/>
              <a:gd name="T5" fmla="*/ 49 h 86"/>
              <a:gd name="T6" fmla="*/ 14 w 77"/>
              <a:gd name="T7" fmla="*/ 53 h 86"/>
              <a:gd name="T8" fmla="*/ 7 w 77"/>
              <a:gd name="T9" fmla="*/ 67 h 86"/>
              <a:gd name="T10" fmla="*/ 4 w 77"/>
              <a:gd name="T11" fmla="*/ 81 h 86"/>
              <a:gd name="T12" fmla="*/ 22 w 77"/>
              <a:gd name="T13" fmla="*/ 85 h 86"/>
              <a:gd name="T14" fmla="*/ 38 w 77"/>
              <a:gd name="T15" fmla="*/ 61 h 86"/>
              <a:gd name="T16" fmla="*/ 69 w 77"/>
              <a:gd name="T17" fmla="*/ 42 h 86"/>
              <a:gd name="T18" fmla="*/ 76 w 77"/>
              <a:gd name="T19" fmla="*/ 20 h 86"/>
              <a:gd name="T20" fmla="*/ 47 w 77"/>
              <a:gd name="T21" fmla="*/ 16 h 86"/>
              <a:gd name="T22" fmla="*/ 27 w 77"/>
              <a:gd name="T23" fmla="*/ 0 h 86"/>
              <a:gd name="T24" fmla="*/ 9 w 77"/>
              <a:gd name="T25" fmla="*/ 8 h 86"/>
              <a:gd name="T26" fmla="*/ 0 w 77"/>
              <a:gd name="T27" fmla="*/ 32 h 86"/>
              <a:gd name="T28" fmla="*/ 0 w 77"/>
              <a:gd name="T29" fmla="*/ 32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6"/>
              <a:gd name="T47" fmla="*/ 77 w 77"/>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6">
                <a:moveTo>
                  <a:pt x="0" y="32"/>
                </a:moveTo>
                <a:lnTo>
                  <a:pt x="0" y="32"/>
                </a:lnTo>
                <a:lnTo>
                  <a:pt x="1" y="49"/>
                </a:lnTo>
                <a:lnTo>
                  <a:pt x="14" y="53"/>
                </a:lnTo>
                <a:lnTo>
                  <a:pt x="7" y="67"/>
                </a:lnTo>
                <a:lnTo>
                  <a:pt x="4" y="81"/>
                </a:lnTo>
                <a:lnTo>
                  <a:pt x="22" y="85"/>
                </a:lnTo>
                <a:lnTo>
                  <a:pt x="38" y="61"/>
                </a:lnTo>
                <a:lnTo>
                  <a:pt x="69" y="42"/>
                </a:lnTo>
                <a:lnTo>
                  <a:pt x="76" y="20"/>
                </a:lnTo>
                <a:lnTo>
                  <a:pt x="47" y="16"/>
                </a:lnTo>
                <a:lnTo>
                  <a:pt x="27" y="0"/>
                </a:lnTo>
                <a:lnTo>
                  <a:pt x="9" y="8"/>
                </a:lnTo>
                <a:lnTo>
                  <a:pt x="0" y="3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5" name="Freeform 722">
            <a:extLst>
              <a:ext uri="{FF2B5EF4-FFF2-40B4-BE49-F238E27FC236}">
                <a16:creationId xmlns:a16="http://schemas.microsoft.com/office/drawing/2014/main" id="{6C103EE8-ADEC-5789-0D6A-444AD9542FF4}"/>
              </a:ext>
            </a:extLst>
          </p:cNvPr>
          <p:cNvSpPr>
            <a:spLocks/>
          </p:cNvSpPr>
          <p:nvPr/>
        </p:nvSpPr>
        <p:spPr bwMode="auto">
          <a:xfrm>
            <a:off x="2640280" y="5149128"/>
            <a:ext cx="37930" cy="16687"/>
          </a:xfrm>
          <a:custGeom>
            <a:avLst/>
            <a:gdLst>
              <a:gd name="T0" fmla="*/ 0 w 33"/>
              <a:gd name="T1" fmla="*/ 11 h 15"/>
              <a:gd name="T2" fmla="*/ 0 w 33"/>
              <a:gd name="T3" fmla="*/ 11 h 15"/>
              <a:gd name="T4" fmla="*/ 9 w 33"/>
              <a:gd name="T5" fmla="*/ 0 h 15"/>
              <a:gd name="T6" fmla="*/ 32 w 33"/>
              <a:gd name="T7" fmla="*/ 14 h 15"/>
              <a:gd name="T8" fmla="*/ 0 w 33"/>
              <a:gd name="T9" fmla="*/ 11 h 15"/>
              <a:gd name="T10" fmla="*/ 0 w 33"/>
              <a:gd name="T11" fmla="*/ 11 h 15"/>
              <a:gd name="T12" fmla="*/ 0 60000 65536"/>
              <a:gd name="T13" fmla="*/ 0 60000 65536"/>
              <a:gd name="T14" fmla="*/ 0 60000 65536"/>
              <a:gd name="T15" fmla="*/ 0 60000 65536"/>
              <a:gd name="T16" fmla="*/ 0 60000 65536"/>
              <a:gd name="T17" fmla="*/ 0 60000 65536"/>
              <a:gd name="T18" fmla="*/ 0 w 33"/>
              <a:gd name="T19" fmla="*/ 0 h 15"/>
              <a:gd name="T20" fmla="*/ 33 w 3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3" h="15">
                <a:moveTo>
                  <a:pt x="0" y="11"/>
                </a:moveTo>
                <a:lnTo>
                  <a:pt x="0" y="11"/>
                </a:lnTo>
                <a:lnTo>
                  <a:pt x="9" y="0"/>
                </a:lnTo>
                <a:lnTo>
                  <a:pt x="32" y="14"/>
                </a:lnTo>
                <a:lnTo>
                  <a:pt x="0" y="1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6" name="Freeform 723">
            <a:extLst>
              <a:ext uri="{FF2B5EF4-FFF2-40B4-BE49-F238E27FC236}">
                <a16:creationId xmlns:a16="http://schemas.microsoft.com/office/drawing/2014/main" id="{EEDF1D2F-A198-1BDB-F817-5B392D99BD52}"/>
              </a:ext>
            </a:extLst>
          </p:cNvPr>
          <p:cNvSpPr>
            <a:spLocks/>
          </p:cNvSpPr>
          <p:nvPr/>
        </p:nvSpPr>
        <p:spPr bwMode="auto">
          <a:xfrm>
            <a:off x="3098893" y="6219365"/>
            <a:ext cx="25287" cy="14463"/>
          </a:xfrm>
          <a:custGeom>
            <a:avLst/>
            <a:gdLst>
              <a:gd name="T0" fmla="*/ 0 w 22"/>
              <a:gd name="T1" fmla="*/ 12 h 13"/>
              <a:gd name="T2" fmla="*/ 0 w 22"/>
              <a:gd name="T3" fmla="*/ 12 h 13"/>
              <a:gd name="T4" fmla="*/ 12 w 22"/>
              <a:gd name="T5" fmla="*/ 5 h 13"/>
              <a:gd name="T6" fmla="*/ 6 w 22"/>
              <a:gd name="T7" fmla="*/ 0 h 13"/>
              <a:gd name="T8" fmla="*/ 21 w 22"/>
              <a:gd name="T9" fmla="*/ 1 h 13"/>
              <a:gd name="T10" fmla="*/ 0 w 22"/>
              <a:gd name="T11" fmla="*/ 12 h 13"/>
              <a:gd name="T12" fmla="*/ 0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12"/>
                </a:lnTo>
                <a:lnTo>
                  <a:pt x="12" y="5"/>
                </a:lnTo>
                <a:lnTo>
                  <a:pt x="6" y="0"/>
                </a:lnTo>
                <a:lnTo>
                  <a:pt x="21" y="1"/>
                </a:lnTo>
                <a:lnTo>
                  <a:pt x="0" y="1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7" name="Freeform 724">
            <a:extLst>
              <a:ext uri="{FF2B5EF4-FFF2-40B4-BE49-F238E27FC236}">
                <a16:creationId xmlns:a16="http://schemas.microsoft.com/office/drawing/2014/main" id="{3C23F008-A36D-C20A-7379-9B023D616660}"/>
              </a:ext>
            </a:extLst>
          </p:cNvPr>
          <p:cNvSpPr>
            <a:spLocks/>
          </p:cNvSpPr>
          <p:nvPr/>
        </p:nvSpPr>
        <p:spPr bwMode="auto">
          <a:xfrm>
            <a:off x="3118433" y="6217140"/>
            <a:ext cx="28735" cy="17800"/>
          </a:xfrm>
          <a:custGeom>
            <a:avLst/>
            <a:gdLst>
              <a:gd name="T0" fmla="*/ 0 w 25"/>
              <a:gd name="T1" fmla="*/ 15 h 16"/>
              <a:gd name="T2" fmla="*/ 0 w 25"/>
              <a:gd name="T3" fmla="*/ 15 h 16"/>
              <a:gd name="T4" fmla="*/ 11 w 25"/>
              <a:gd name="T5" fmla="*/ 0 h 16"/>
              <a:gd name="T6" fmla="*/ 24 w 25"/>
              <a:gd name="T7" fmla="*/ 5 h 16"/>
              <a:gd name="T8" fmla="*/ 0 w 25"/>
              <a:gd name="T9" fmla="*/ 15 h 16"/>
              <a:gd name="T10" fmla="*/ 0 w 25"/>
              <a:gd name="T11" fmla="*/ 15 h 16"/>
              <a:gd name="T12" fmla="*/ 0 60000 65536"/>
              <a:gd name="T13" fmla="*/ 0 60000 65536"/>
              <a:gd name="T14" fmla="*/ 0 60000 65536"/>
              <a:gd name="T15" fmla="*/ 0 60000 65536"/>
              <a:gd name="T16" fmla="*/ 0 60000 65536"/>
              <a:gd name="T17" fmla="*/ 0 60000 65536"/>
              <a:gd name="T18" fmla="*/ 0 w 25"/>
              <a:gd name="T19" fmla="*/ 0 h 16"/>
              <a:gd name="T20" fmla="*/ 25 w 2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5" h="16">
                <a:moveTo>
                  <a:pt x="0" y="15"/>
                </a:moveTo>
                <a:lnTo>
                  <a:pt x="0" y="15"/>
                </a:lnTo>
                <a:lnTo>
                  <a:pt x="11" y="0"/>
                </a:lnTo>
                <a:lnTo>
                  <a:pt x="24" y="5"/>
                </a:lnTo>
                <a:lnTo>
                  <a:pt x="0" y="1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8" name="Freeform 725">
            <a:extLst>
              <a:ext uri="{FF2B5EF4-FFF2-40B4-BE49-F238E27FC236}">
                <a16:creationId xmlns:a16="http://schemas.microsoft.com/office/drawing/2014/main" id="{8E8DFFDC-8DF1-1253-B58C-86AB5BBCFA96}"/>
              </a:ext>
            </a:extLst>
          </p:cNvPr>
          <p:cNvSpPr>
            <a:spLocks/>
          </p:cNvSpPr>
          <p:nvPr/>
        </p:nvSpPr>
        <p:spPr bwMode="auto">
          <a:xfrm>
            <a:off x="3200041" y="5284854"/>
            <a:ext cx="47126" cy="53401"/>
          </a:xfrm>
          <a:custGeom>
            <a:avLst/>
            <a:gdLst>
              <a:gd name="T0" fmla="*/ 0 w 41"/>
              <a:gd name="T1" fmla="*/ 45 h 48"/>
              <a:gd name="T2" fmla="*/ 0 w 41"/>
              <a:gd name="T3" fmla="*/ 45 h 48"/>
              <a:gd name="T4" fmla="*/ 6 w 41"/>
              <a:gd name="T5" fmla="*/ 0 h 48"/>
              <a:gd name="T6" fmla="*/ 40 w 41"/>
              <a:gd name="T7" fmla="*/ 21 h 48"/>
              <a:gd name="T8" fmla="*/ 20 w 41"/>
              <a:gd name="T9" fmla="*/ 47 h 48"/>
              <a:gd name="T10" fmla="*/ 0 w 41"/>
              <a:gd name="T11" fmla="*/ 45 h 48"/>
              <a:gd name="T12" fmla="*/ 0 w 41"/>
              <a:gd name="T13" fmla="*/ 45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0" y="45"/>
                </a:moveTo>
                <a:lnTo>
                  <a:pt x="0" y="45"/>
                </a:lnTo>
                <a:lnTo>
                  <a:pt x="6" y="0"/>
                </a:lnTo>
                <a:lnTo>
                  <a:pt x="40" y="21"/>
                </a:lnTo>
                <a:lnTo>
                  <a:pt x="20" y="47"/>
                </a:lnTo>
                <a:lnTo>
                  <a:pt x="0" y="4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9" name="Freeform 726">
            <a:extLst>
              <a:ext uri="{FF2B5EF4-FFF2-40B4-BE49-F238E27FC236}">
                <a16:creationId xmlns:a16="http://schemas.microsoft.com/office/drawing/2014/main" id="{2A77859A-C157-AC48-6E3C-BE297CF1FF25}"/>
              </a:ext>
            </a:extLst>
          </p:cNvPr>
          <p:cNvSpPr>
            <a:spLocks/>
          </p:cNvSpPr>
          <p:nvPr/>
        </p:nvSpPr>
        <p:spPr bwMode="auto">
          <a:xfrm>
            <a:off x="2605798" y="5095727"/>
            <a:ext cx="63217" cy="66751"/>
          </a:xfrm>
          <a:custGeom>
            <a:avLst/>
            <a:gdLst>
              <a:gd name="T0" fmla="*/ 0 w 55"/>
              <a:gd name="T1" fmla="*/ 47 h 60"/>
              <a:gd name="T2" fmla="*/ 0 w 55"/>
              <a:gd name="T3" fmla="*/ 47 h 60"/>
              <a:gd name="T4" fmla="*/ 11 w 55"/>
              <a:gd name="T5" fmla="*/ 26 h 60"/>
              <a:gd name="T6" fmla="*/ 25 w 55"/>
              <a:gd name="T7" fmla="*/ 25 h 60"/>
              <a:gd name="T8" fmla="*/ 11 w 55"/>
              <a:gd name="T9" fmla="*/ 7 h 60"/>
              <a:gd name="T10" fmla="*/ 42 w 55"/>
              <a:gd name="T11" fmla="*/ 0 h 60"/>
              <a:gd name="T12" fmla="*/ 47 w 55"/>
              <a:gd name="T13" fmla="*/ 28 h 60"/>
              <a:gd name="T14" fmla="*/ 54 w 55"/>
              <a:gd name="T15" fmla="*/ 30 h 60"/>
              <a:gd name="T16" fmla="*/ 39 w 55"/>
              <a:gd name="T17" fmla="*/ 48 h 60"/>
              <a:gd name="T18" fmla="*/ 30 w 55"/>
              <a:gd name="T19" fmla="*/ 59 h 60"/>
              <a:gd name="T20" fmla="*/ 0 w 55"/>
              <a:gd name="T21" fmla="*/ 47 h 60"/>
              <a:gd name="T22" fmla="*/ 0 w 55"/>
              <a:gd name="T23" fmla="*/ 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0"/>
              <a:gd name="T38" fmla="*/ 55 w 55"/>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0">
                <a:moveTo>
                  <a:pt x="0" y="47"/>
                </a:moveTo>
                <a:lnTo>
                  <a:pt x="0" y="47"/>
                </a:lnTo>
                <a:lnTo>
                  <a:pt x="11" y="26"/>
                </a:lnTo>
                <a:lnTo>
                  <a:pt x="25" y="25"/>
                </a:lnTo>
                <a:lnTo>
                  <a:pt x="11" y="7"/>
                </a:lnTo>
                <a:lnTo>
                  <a:pt x="42" y="0"/>
                </a:lnTo>
                <a:lnTo>
                  <a:pt x="47" y="28"/>
                </a:lnTo>
                <a:lnTo>
                  <a:pt x="54" y="30"/>
                </a:lnTo>
                <a:lnTo>
                  <a:pt x="39" y="48"/>
                </a:lnTo>
                <a:lnTo>
                  <a:pt x="30" y="59"/>
                </a:lnTo>
                <a:lnTo>
                  <a:pt x="0" y="4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0" name="Freeform 727">
            <a:extLst>
              <a:ext uri="{FF2B5EF4-FFF2-40B4-BE49-F238E27FC236}">
                <a16:creationId xmlns:a16="http://schemas.microsoft.com/office/drawing/2014/main" id="{BD97B3E1-5802-E98C-5765-52826C99422F}"/>
              </a:ext>
            </a:extLst>
          </p:cNvPr>
          <p:cNvSpPr>
            <a:spLocks/>
          </p:cNvSpPr>
          <p:nvPr/>
        </p:nvSpPr>
        <p:spPr bwMode="auto">
          <a:xfrm>
            <a:off x="3093146" y="5242579"/>
            <a:ext cx="75861" cy="104576"/>
          </a:xfrm>
          <a:custGeom>
            <a:avLst/>
            <a:gdLst>
              <a:gd name="T0" fmla="*/ 0 w 66"/>
              <a:gd name="T1" fmla="*/ 31 h 94"/>
              <a:gd name="T2" fmla="*/ 0 w 66"/>
              <a:gd name="T3" fmla="*/ 31 h 94"/>
              <a:gd name="T4" fmla="*/ 9 w 66"/>
              <a:gd name="T5" fmla="*/ 44 h 94"/>
              <a:gd name="T6" fmla="*/ 22 w 66"/>
              <a:gd name="T7" fmla="*/ 53 h 94"/>
              <a:gd name="T8" fmla="*/ 19 w 66"/>
              <a:gd name="T9" fmla="*/ 79 h 94"/>
              <a:gd name="T10" fmla="*/ 26 w 66"/>
              <a:gd name="T11" fmla="*/ 93 h 94"/>
              <a:gd name="T12" fmla="*/ 65 w 66"/>
              <a:gd name="T13" fmla="*/ 87 h 94"/>
              <a:gd name="T14" fmla="*/ 43 w 66"/>
              <a:gd name="T15" fmla="*/ 59 h 94"/>
              <a:gd name="T16" fmla="*/ 58 w 66"/>
              <a:gd name="T17" fmla="*/ 34 h 94"/>
              <a:gd name="T18" fmla="*/ 19 w 66"/>
              <a:gd name="T19" fmla="*/ 0 h 94"/>
              <a:gd name="T20" fmla="*/ 6 w 66"/>
              <a:gd name="T21" fmla="*/ 10 h 94"/>
              <a:gd name="T22" fmla="*/ 11 w 66"/>
              <a:gd name="T23" fmla="*/ 19 h 94"/>
              <a:gd name="T24" fmla="*/ 0 w 66"/>
              <a:gd name="T25" fmla="*/ 31 h 94"/>
              <a:gd name="T26" fmla="*/ 0 w 66"/>
              <a:gd name="T27" fmla="*/ 31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94"/>
              <a:gd name="T44" fmla="*/ 66 w 6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94">
                <a:moveTo>
                  <a:pt x="0" y="31"/>
                </a:moveTo>
                <a:lnTo>
                  <a:pt x="0" y="31"/>
                </a:lnTo>
                <a:lnTo>
                  <a:pt x="9" y="44"/>
                </a:lnTo>
                <a:lnTo>
                  <a:pt x="22" y="53"/>
                </a:lnTo>
                <a:lnTo>
                  <a:pt x="19" y="79"/>
                </a:lnTo>
                <a:lnTo>
                  <a:pt x="26" y="93"/>
                </a:lnTo>
                <a:lnTo>
                  <a:pt x="65" y="87"/>
                </a:lnTo>
                <a:lnTo>
                  <a:pt x="43" y="59"/>
                </a:lnTo>
                <a:lnTo>
                  <a:pt x="58" y="34"/>
                </a:lnTo>
                <a:lnTo>
                  <a:pt x="19" y="0"/>
                </a:lnTo>
                <a:lnTo>
                  <a:pt x="6" y="10"/>
                </a:lnTo>
                <a:lnTo>
                  <a:pt x="11" y="19"/>
                </a:lnTo>
                <a:lnTo>
                  <a:pt x="0" y="3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1" name="Freeform 728">
            <a:extLst>
              <a:ext uri="{FF2B5EF4-FFF2-40B4-BE49-F238E27FC236}">
                <a16:creationId xmlns:a16="http://schemas.microsoft.com/office/drawing/2014/main" id="{581E7917-DFF7-13C2-F2D4-D80C5DD7097B}"/>
              </a:ext>
            </a:extLst>
          </p:cNvPr>
          <p:cNvSpPr>
            <a:spLocks/>
          </p:cNvSpPr>
          <p:nvPr/>
        </p:nvSpPr>
        <p:spPr bwMode="auto">
          <a:xfrm>
            <a:off x="2886254" y="5065689"/>
            <a:ext cx="41378" cy="30038"/>
          </a:xfrm>
          <a:custGeom>
            <a:avLst/>
            <a:gdLst>
              <a:gd name="T0" fmla="*/ 0 w 36"/>
              <a:gd name="T1" fmla="*/ 19 h 27"/>
              <a:gd name="T2" fmla="*/ 0 w 36"/>
              <a:gd name="T3" fmla="*/ 19 h 27"/>
              <a:gd name="T4" fmla="*/ 27 w 36"/>
              <a:gd name="T5" fmla="*/ 19 h 27"/>
              <a:gd name="T6" fmla="*/ 14 w 36"/>
              <a:gd name="T7" fmla="*/ 2 h 27"/>
              <a:gd name="T8" fmla="*/ 35 w 36"/>
              <a:gd name="T9" fmla="*/ 0 h 27"/>
              <a:gd name="T10" fmla="*/ 35 w 36"/>
              <a:gd name="T11" fmla="*/ 26 h 27"/>
              <a:gd name="T12" fmla="*/ 0 w 36"/>
              <a:gd name="T13" fmla="*/ 19 h 27"/>
              <a:gd name="T14" fmla="*/ 0 w 36"/>
              <a:gd name="T15" fmla="*/ 19 h 2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7"/>
              <a:gd name="T26" fmla="*/ 36 w 3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7">
                <a:moveTo>
                  <a:pt x="0" y="19"/>
                </a:moveTo>
                <a:lnTo>
                  <a:pt x="0" y="19"/>
                </a:lnTo>
                <a:lnTo>
                  <a:pt x="27" y="19"/>
                </a:lnTo>
                <a:lnTo>
                  <a:pt x="14" y="2"/>
                </a:lnTo>
                <a:lnTo>
                  <a:pt x="35" y="0"/>
                </a:lnTo>
                <a:lnTo>
                  <a:pt x="35" y="26"/>
                </a:lnTo>
                <a:lnTo>
                  <a:pt x="0" y="1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2" name="Freeform 729">
            <a:extLst>
              <a:ext uri="{FF2B5EF4-FFF2-40B4-BE49-F238E27FC236}">
                <a16:creationId xmlns:a16="http://schemas.microsoft.com/office/drawing/2014/main" id="{6AEFD078-81B5-95D8-9C94-991FA9170CFD}"/>
              </a:ext>
            </a:extLst>
          </p:cNvPr>
          <p:cNvSpPr>
            <a:spLocks/>
          </p:cNvSpPr>
          <p:nvPr/>
        </p:nvSpPr>
        <p:spPr bwMode="auto">
          <a:xfrm>
            <a:off x="2650625" y="5126877"/>
            <a:ext cx="97700" cy="46726"/>
          </a:xfrm>
          <a:custGeom>
            <a:avLst/>
            <a:gdLst>
              <a:gd name="T0" fmla="*/ 0 w 85"/>
              <a:gd name="T1" fmla="*/ 20 h 42"/>
              <a:gd name="T2" fmla="*/ 0 w 85"/>
              <a:gd name="T3" fmla="*/ 20 h 42"/>
              <a:gd name="T4" fmla="*/ 15 w 85"/>
              <a:gd name="T5" fmla="*/ 2 h 42"/>
              <a:gd name="T6" fmla="*/ 60 w 85"/>
              <a:gd name="T7" fmla="*/ 0 h 42"/>
              <a:gd name="T8" fmla="*/ 84 w 85"/>
              <a:gd name="T9" fmla="*/ 13 h 42"/>
              <a:gd name="T10" fmla="*/ 64 w 85"/>
              <a:gd name="T11" fmla="*/ 15 h 42"/>
              <a:gd name="T12" fmla="*/ 29 w 85"/>
              <a:gd name="T13" fmla="*/ 41 h 42"/>
              <a:gd name="T14" fmla="*/ 23 w 85"/>
              <a:gd name="T15" fmla="*/ 34 h 42"/>
              <a:gd name="T16" fmla="*/ 0 w 85"/>
              <a:gd name="T17" fmla="*/ 20 h 42"/>
              <a:gd name="T18" fmla="*/ 0 w 85"/>
              <a:gd name="T19" fmla="*/ 2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2"/>
              <a:gd name="T32" fmla="*/ 85 w 8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2">
                <a:moveTo>
                  <a:pt x="0" y="20"/>
                </a:moveTo>
                <a:lnTo>
                  <a:pt x="0" y="20"/>
                </a:lnTo>
                <a:lnTo>
                  <a:pt x="15" y="2"/>
                </a:lnTo>
                <a:lnTo>
                  <a:pt x="60" y="0"/>
                </a:lnTo>
                <a:lnTo>
                  <a:pt x="84" y="13"/>
                </a:lnTo>
                <a:lnTo>
                  <a:pt x="64" y="15"/>
                </a:lnTo>
                <a:lnTo>
                  <a:pt x="29" y="41"/>
                </a:lnTo>
                <a:lnTo>
                  <a:pt x="23" y="34"/>
                </a:lnTo>
                <a:lnTo>
                  <a:pt x="0" y="2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3" name="Freeform 730">
            <a:extLst>
              <a:ext uri="{FF2B5EF4-FFF2-40B4-BE49-F238E27FC236}">
                <a16:creationId xmlns:a16="http://schemas.microsoft.com/office/drawing/2014/main" id="{26E4D31E-061A-090B-3B83-E0B95BE377CC}"/>
              </a:ext>
            </a:extLst>
          </p:cNvPr>
          <p:cNvSpPr>
            <a:spLocks/>
          </p:cNvSpPr>
          <p:nvPr/>
        </p:nvSpPr>
        <p:spPr bwMode="auto">
          <a:xfrm>
            <a:off x="2683958" y="5141340"/>
            <a:ext cx="64367" cy="63413"/>
          </a:xfrm>
          <a:custGeom>
            <a:avLst/>
            <a:gdLst>
              <a:gd name="T0" fmla="*/ 0 w 56"/>
              <a:gd name="T1" fmla="*/ 28 h 57"/>
              <a:gd name="T2" fmla="*/ 0 w 56"/>
              <a:gd name="T3" fmla="*/ 28 h 57"/>
              <a:gd name="T4" fmla="*/ 22 w 56"/>
              <a:gd name="T5" fmla="*/ 55 h 57"/>
              <a:gd name="T6" fmla="*/ 50 w 56"/>
              <a:gd name="T7" fmla="*/ 56 h 57"/>
              <a:gd name="T8" fmla="*/ 55 w 56"/>
              <a:gd name="T9" fmla="*/ 0 h 57"/>
              <a:gd name="T10" fmla="*/ 35 w 56"/>
              <a:gd name="T11" fmla="*/ 2 h 57"/>
              <a:gd name="T12" fmla="*/ 0 w 56"/>
              <a:gd name="T13" fmla="*/ 28 h 57"/>
              <a:gd name="T14" fmla="*/ 0 w 56"/>
              <a:gd name="T15" fmla="*/ 28 h 5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7"/>
              <a:gd name="T26" fmla="*/ 56 w 5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7">
                <a:moveTo>
                  <a:pt x="0" y="28"/>
                </a:moveTo>
                <a:lnTo>
                  <a:pt x="0" y="28"/>
                </a:lnTo>
                <a:lnTo>
                  <a:pt x="22" y="55"/>
                </a:lnTo>
                <a:lnTo>
                  <a:pt x="50" y="56"/>
                </a:lnTo>
                <a:lnTo>
                  <a:pt x="55" y="0"/>
                </a:lnTo>
                <a:lnTo>
                  <a:pt x="35" y="2"/>
                </a:lnTo>
                <a:lnTo>
                  <a:pt x="0" y="2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4" name="Freeform 731">
            <a:extLst>
              <a:ext uri="{FF2B5EF4-FFF2-40B4-BE49-F238E27FC236}">
                <a16:creationId xmlns:a16="http://schemas.microsoft.com/office/drawing/2014/main" id="{F087090F-BE05-A7F2-57E2-353DEBA8D76C}"/>
              </a:ext>
            </a:extLst>
          </p:cNvPr>
          <p:cNvSpPr>
            <a:spLocks/>
          </p:cNvSpPr>
          <p:nvPr/>
        </p:nvSpPr>
        <p:spPr bwMode="auto">
          <a:xfrm>
            <a:off x="2751773" y="5222553"/>
            <a:ext cx="88504" cy="38938"/>
          </a:xfrm>
          <a:custGeom>
            <a:avLst/>
            <a:gdLst>
              <a:gd name="T0" fmla="*/ 0 w 77"/>
              <a:gd name="T1" fmla="*/ 18 h 35"/>
              <a:gd name="T2" fmla="*/ 0 w 77"/>
              <a:gd name="T3" fmla="*/ 18 h 35"/>
              <a:gd name="T4" fmla="*/ 6 w 77"/>
              <a:gd name="T5" fmla="*/ 0 h 35"/>
              <a:gd name="T6" fmla="*/ 22 w 77"/>
              <a:gd name="T7" fmla="*/ 11 h 35"/>
              <a:gd name="T8" fmla="*/ 51 w 77"/>
              <a:gd name="T9" fmla="*/ 0 h 35"/>
              <a:gd name="T10" fmla="*/ 76 w 77"/>
              <a:gd name="T11" fmla="*/ 13 h 35"/>
              <a:gd name="T12" fmla="*/ 70 w 77"/>
              <a:gd name="T13" fmla="*/ 33 h 35"/>
              <a:gd name="T14" fmla="*/ 67 w 77"/>
              <a:gd name="T15" fmla="*/ 17 h 35"/>
              <a:gd name="T16" fmla="*/ 51 w 77"/>
              <a:gd name="T17" fmla="*/ 11 h 35"/>
              <a:gd name="T18" fmla="*/ 36 w 77"/>
              <a:gd name="T19" fmla="*/ 21 h 35"/>
              <a:gd name="T20" fmla="*/ 39 w 77"/>
              <a:gd name="T21" fmla="*/ 30 h 35"/>
              <a:gd name="T22" fmla="*/ 33 w 77"/>
              <a:gd name="T23" fmla="*/ 34 h 35"/>
              <a:gd name="T24" fmla="*/ 0 w 77"/>
              <a:gd name="T25" fmla="*/ 18 h 35"/>
              <a:gd name="T26" fmla="*/ 0 w 77"/>
              <a:gd name="T27" fmla="*/ 1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5"/>
              <a:gd name="T44" fmla="*/ 77 w 7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5">
                <a:moveTo>
                  <a:pt x="0" y="18"/>
                </a:moveTo>
                <a:lnTo>
                  <a:pt x="0" y="18"/>
                </a:lnTo>
                <a:lnTo>
                  <a:pt x="6" y="0"/>
                </a:lnTo>
                <a:lnTo>
                  <a:pt x="22" y="11"/>
                </a:lnTo>
                <a:lnTo>
                  <a:pt x="51" y="0"/>
                </a:lnTo>
                <a:lnTo>
                  <a:pt x="76" y="13"/>
                </a:lnTo>
                <a:lnTo>
                  <a:pt x="70" y="33"/>
                </a:lnTo>
                <a:lnTo>
                  <a:pt x="67" y="17"/>
                </a:lnTo>
                <a:lnTo>
                  <a:pt x="51" y="11"/>
                </a:lnTo>
                <a:lnTo>
                  <a:pt x="36" y="21"/>
                </a:lnTo>
                <a:lnTo>
                  <a:pt x="39" y="30"/>
                </a:lnTo>
                <a:lnTo>
                  <a:pt x="33" y="34"/>
                </a:lnTo>
                <a:lnTo>
                  <a:pt x="0" y="1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5" name="Freeform 732">
            <a:extLst>
              <a:ext uri="{FF2B5EF4-FFF2-40B4-BE49-F238E27FC236}">
                <a16:creationId xmlns:a16="http://schemas.microsoft.com/office/drawing/2014/main" id="{D3A699EB-E23D-E983-92A1-90E9F6E1FB13}"/>
              </a:ext>
            </a:extLst>
          </p:cNvPr>
          <p:cNvSpPr>
            <a:spLocks/>
          </p:cNvSpPr>
          <p:nvPr/>
        </p:nvSpPr>
        <p:spPr bwMode="auto">
          <a:xfrm>
            <a:off x="3071307" y="5588023"/>
            <a:ext cx="128733" cy="276999"/>
          </a:xfrm>
          <a:custGeom>
            <a:avLst/>
            <a:gdLst>
              <a:gd name="T0" fmla="*/ 0 w 112"/>
              <a:gd name="T1" fmla="*/ 43 h 116"/>
              <a:gd name="T2" fmla="*/ 0 w 112"/>
              <a:gd name="T3" fmla="*/ 43 h 116"/>
              <a:gd name="T4" fmla="*/ 9 w 112"/>
              <a:gd name="T5" fmla="*/ 6 h 116"/>
              <a:gd name="T6" fmla="*/ 48 w 112"/>
              <a:gd name="T7" fmla="*/ 0 h 116"/>
              <a:gd name="T8" fmla="*/ 62 w 112"/>
              <a:gd name="T9" fmla="*/ 12 h 116"/>
              <a:gd name="T10" fmla="*/ 65 w 112"/>
              <a:gd name="T11" fmla="*/ 39 h 116"/>
              <a:gd name="T12" fmla="*/ 93 w 112"/>
              <a:gd name="T13" fmla="*/ 44 h 116"/>
              <a:gd name="T14" fmla="*/ 97 w 112"/>
              <a:gd name="T15" fmla="*/ 63 h 116"/>
              <a:gd name="T16" fmla="*/ 111 w 112"/>
              <a:gd name="T17" fmla="*/ 66 h 116"/>
              <a:gd name="T18" fmla="*/ 109 w 112"/>
              <a:gd name="T19" fmla="*/ 91 h 116"/>
              <a:gd name="T20" fmla="*/ 95 w 112"/>
              <a:gd name="T21" fmla="*/ 115 h 116"/>
              <a:gd name="T22" fmla="*/ 58 w 112"/>
              <a:gd name="T23" fmla="*/ 114 h 116"/>
              <a:gd name="T24" fmla="*/ 66 w 112"/>
              <a:gd name="T25" fmla="*/ 86 h 116"/>
              <a:gd name="T26" fmla="*/ 0 w 112"/>
              <a:gd name="T27" fmla="*/ 43 h 116"/>
              <a:gd name="T28" fmla="*/ 0 w 112"/>
              <a:gd name="T29" fmla="*/ 4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16"/>
              <a:gd name="T47" fmla="*/ 112 w 112"/>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16">
                <a:moveTo>
                  <a:pt x="0" y="43"/>
                </a:moveTo>
                <a:lnTo>
                  <a:pt x="0" y="43"/>
                </a:lnTo>
                <a:lnTo>
                  <a:pt x="9" y="6"/>
                </a:lnTo>
                <a:lnTo>
                  <a:pt x="48" y="0"/>
                </a:lnTo>
                <a:lnTo>
                  <a:pt x="62" y="12"/>
                </a:lnTo>
                <a:lnTo>
                  <a:pt x="65" y="39"/>
                </a:lnTo>
                <a:lnTo>
                  <a:pt x="93" y="44"/>
                </a:lnTo>
                <a:lnTo>
                  <a:pt x="97" y="63"/>
                </a:lnTo>
                <a:lnTo>
                  <a:pt x="111" y="66"/>
                </a:lnTo>
                <a:lnTo>
                  <a:pt x="109" y="91"/>
                </a:lnTo>
                <a:lnTo>
                  <a:pt x="95" y="115"/>
                </a:lnTo>
                <a:lnTo>
                  <a:pt x="58" y="114"/>
                </a:lnTo>
                <a:lnTo>
                  <a:pt x="66" y="86"/>
                </a:lnTo>
                <a:lnTo>
                  <a:pt x="0" y="43"/>
                </a:lnTo>
              </a:path>
            </a:pathLst>
          </a:custGeom>
          <a:solidFill>
            <a:schemeClr val="accent2"/>
          </a:solidFill>
          <a:ln w="12700">
            <a:solidFill>
              <a:srgbClr val="FFFFFF"/>
            </a:solidFill>
            <a:round/>
            <a:headEnd/>
            <a:tailEnd/>
          </a:ln>
        </p:spPr>
        <p:txBody>
          <a:bodyPr lIns="0" tIns="0" rIns="0" bIns="0" anchor="ctr">
            <a:spAutoFit/>
          </a:bodyPr>
          <a:lstStyle/>
          <a:p>
            <a:endParaRPr lang="en-US" kern="0" dirty="0">
              <a:solidFill>
                <a:sysClr val="windowText" lastClr="000000"/>
              </a:solidFill>
            </a:endParaRPr>
          </a:p>
        </p:txBody>
      </p:sp>
      <p:sp>
        <p:nvSpPr>
          <p:cNvPr id="436" name="Freeform 733">
            <a:extLst>
              <a:ext uri="{FF2B5EF4-FFF2-40B4-BE49-F238E27FC236}">
                <a16:creationId xmlns:a16="http://schemas.microsoft.com/office/drawing/2014/main" id="{DE639E82-1AF2-C30B-7F0E-5A90B0D8460E}"/>
              </a:ext>
            </a:extLst>
          </p:cNvPr>
          <p:cNvSpPr>
            <a:spLocks/>
          </p:cNvSpPr>
          <p:nvPr/>
        </p:nvSpPr>
        <p:spPr bwMode="auto">
          <a:xfrm>
            <a:off x="2778209" y="5370518"/>
            <a:ext cx="197698" cy="274791"/>
          </a:xfrm>
          <a:custGeom>
            <a:avLst/>
            <a:gdLst>
              <a:gd name="T0" fmla="*/ 0 w 172"/>
              <a:gd name="T1" fmla="*/ 58 h 247"/>
              <a:gd name="T2" fmla="*/ 0 w 172"/>
              <a:gd name="T3" fmla="*/ 58 h 247"/>
              <a:gd name="T4" fmla="*/ 3 w 172"/>
              <a:gd name="T5" fmla="*/ 78 h 247"/>
              <a:gd name="T6" fmla="*/ 34 w 172"/>
              <a:gd name="T7" fmla="*/ 112 h 247"/>
              <a:gd name="T8" fmla="*/ 68 w 172"/>
              <a:gd name="T9" fmla="*/ 193 h 247"/>
              <a:gd name="T10" fmla="*/ 146 w 172"/>
              <a:gd name="T11" fmla="*/ 246 h 247"/>
              <a:gd name="T12" fmla="*/ 159 w 172"/>
              <a:gd name="T13" fmla="*/ 237 h 247"/>
              <a:gd name="T14" fmla="*/ 167 w 172"/>
              <a:gd name="T15" fmla="*/ 220 h 247"/>
              <a:gd name="T16" fmla="*/ 155 w 172"/>
              <a:gd name="T17" fmla="*/ 213 h 247"/>
              <a:gd name="T18" fmla="*/ 162 w 172"/>
              <a:gd name="T19" fmla="*/ 209 h 247"/>
              <a:gd name="T20" fmla="*/ 171 w 172"/>
              <a:gd name="T21" fmla="*/ 167 h 247"/>
              <a:gd name="T22" fmla="*/ 158 w 172"/>
              <a:gd name="T23" fmla="*/ 147 h 247"/>
              <a:gd name="T24" fmla="*/ 147 w 172"/>
              <a:gd name="T25" fmla="*/ 147 h 247"/>
              <a:gd name="T26" fmla="*/ 147 w 172"/>
              <a:gd name="T27" fmla="*/ 125 h 247"/>
              <a:gd name="T28" fmla="*/ 132 w 172"/>
              <a:gd name="T29" fmla="*/ 134 h 247"/>
              <a:gd name="T30" fmla="*/ 113 w 172"/>
              <a:gd name="T31" fmla="*/ 126 h 247"/>
              <a:gd name="T32" fmla="*/ 102 w 172"/>
              <a:gd name="T33" fmla="*/ 101 h 247"/>
              <a:gd name="T34" fmla="*/ 121 w 172"/>
              <a:gd name="T35" fmla="*/ 69 h 247"/>
              <a:gd name="T36" fmla="*/ 155 w 172"/>
              <a:gd name="T37" fmla="*/ 55 h 247"/>
              <a:gd name="T38" fmla="*/ 145 w 172"/>
              <a:gd name="T39" fmla="*/ 49 h 247"/>
              <a:gd name="T40" fmla="*/ 151 w 172"/>
              <a:gd name="T41" fmla="*/ 33 h 247"/>
              <a:gd name="T42" fmla="*/ 112 w 172"/>
              <a:gd name="T43" fmla="*/ 30 h 247"/>
              <a:gd name="T44" fmla="*/ 83 w 172"/>
              <a:gd name="T45" fmla="*/ 0 h 247"/>
              <a:gd name="T46" fmla="*/ 76 w 172"/>
              <a:gd name="T47" fmla="*/ 22 h 247"/>
              <a:gd name="T48" fmla="*/ 45 w 172"/>
              <a:gd name="T49" fmla="*/ 41 h 247"/>
              <a:gd name="T50" fmla="*/ 29 w 172"/>
              <a:gd name="T51" fmla="*/ 65 h 247"/>
              <a:gd name="T52" fmla="*/ 11 w 172"/>
              <a:gd name="T53" fmla="*/ 61 h 247"/>
              <a:gd name="T54" fmla="*/ 14 w 172"/>
              <a:gd name="T55" fmla="*/ 47 h 247"/>
              <a:gd name="T56" fmla="*/ 0 w 172"/>
              <a:gd name="T57" fmla="*/ 58 h 247"/>
              <a:gd name="T58" fmla="*/ 0 w 172"/>
              <a:gd name="T59" fmla="*/ 58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47"/>
              <a:gd name="T92" fmla="*/ 172 w 172"/>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47">
                <a:moveTo>
                  <a:pt x="0" y="58"/>
                </a:moveTo>
                <a:lnTo>
                  <a:pt x="0" y="58"/>
                </a:lnTo>
                <a:lnTo>
                  <a:pt x="3" y="78"/>
                </a:lnTo>
                <a:lnTo>
                  <a:pt x="34" y="112"/>
                </a:lnTo>
                <a:lnTo>
                  <a:pt x="68" y="193"/>
                </a:lnTo>
                <a:lnTo>
                  <a:pt x="146" y="246"/>
                </a:lnTo>
                <a:lnTo>
                  <a:pt x="159" y="237"/>
                </a:lnTo>
                <a:lnTo>
                  <a:pt x="167" y="220"/>
                </a:lnTo>
                <a:lnTo>
                  <a:pt x="155" y="213"/>
                </a:lnTo>
                <a:lnTo>
                  <a:pt x="162" y="209"/>
                </a:lnTo>
                <a:lnTo>
                  <a:pt x="171" y="167"/>
                </a:lnTo>
                <a:lnTo>
                  <a:pt x="158" y="147"/>
                </a:lnTo>
                <a:lnTo>
                  <a:pt x="147" y="147"/>
                </a:lnTo>
                <a:lnTo>
                  <a:pt x="147" y="125"/>
                </a:lnTo>
                <a:lnTo>
                  <a:pt x="132" y="134"/>
                </a:lnTo>
                <a:lnTo>
                  <a:pt x="113" y="126"/>
                </a:lnTo>
                <a:lnTo>
                  <a:pt x="102" y="101"/>
                </a:lnTo>
                <a:lnTo>
                  <a:pt x="121" y="69"/>
                </a:lnTo>
                <a:lnTo>
                  <a:pt x="155" y="55"/>
                </a:lnTo>
                <a:lnTo>
                  <a:pt x="145" y="49"/>
                </a:lnTo>
                <a:lnTo>
                  <a:pt x="151" y="33"/>
                </a:lnTo>
                <a:lnTo>
                  <a:pt x="112" y="30"/>
                </a:lnTo>
                <a:lnTo>
                  <a:pt x="83" y="0"/>
                </a:lnTo>
                <a:lnTo>
                  <a:pt x="76" y="22"/>
                </a:lnTo>
                <a:lnTo>
                  <a:pt x="45" y="41"/>
                </a:lnTo>
                <a:lnTo>
                  <a:pt x="29" y="65"/>
                </a:lnTo>
                <a:lnTo>
                  <a:pt x="11" y="61"/>
                </a:lnTo>
                <a:lnTo>
                  <a:pt x="14" y="47"/>
                </a:lnTo>
                <a:lnTo>
                  <a:pt x="0" y="5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7" name="Freeform 734">
            <a:extLst>
              <a:ext uri="{FF2B5EF4-FFF2-40B4-BE49-F238E27FC236}">
                <a16:creationId xmlns:a16="http://schemas.microsoft.com/office/drawing/2014/main" id="{7E9AF055-415A-A3A3-BCA6-B2C3AF3DA8BE}"/>
              </a:ext>
            </a:extLst>
          </p:cNvPr>
          <p:cNvSpPr>
            <a:spLocks/>
          </p:cNvSpPr>
          <p:nvPr/>
        </p:nvSpPr>
        <p:spPr bwMode="auto">
          <a:xfrm>
            <a:off x="3142571" y="5280404"/>
            <a:ext cx="65516" cy="60076"/>
          </a:xfrm>
          <a:custGeom>
            <a:avLst/>
            <a:gdLst>
              <a:gd name="T0" fmla="*/ 0 w 57"/>
              <a:gd name="T1" fmla="*/ 25 h 54"/>
              <a:gd name="T2" fmla="*/ 0 w 57"/>
              <a:gd name="T3" fmla="*/ 25 h 54"/>
              <a:gd name="T4" fmla="*/ 15 w 57"/>
              <a:gd name="T5" fmla="*/ 0 h 54"/>
              <a:gd name="T6" fmla="*/ 56 w 57"/>
              <a:gd name="T7" fmla="*/ 4 h 54"/>
              <a:gd name="T8" fmla="*/ 50 w 57"/>
              <a:gd name="T9" fmla="*/ 49 h 54"/>
              <a:gd name="T10" fmla="*/ 22 w 57"/>
              <a:gd name="T11" fmla="*/ 53 h 54"/>
              <a:gd name="T12" fmla="*/ 0 w 57"/>
              <a:gd name="T13" fmla="*/ 25 h 54"/>
              <a:gd name="T14" fmla="*/ 0 w 57"/>
              <a:gd name="T15" fmla="*/ 25 h 5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4"/>
              <a:gd name="T26" fmla="*/ 57 w 5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4">
                <a:moveTo>
                  <a:pt x="0" y="25"/>
                </a:moveTo>
                <a:lnTo>
                  <a:pt x="0" y="25"/>
                </a:lnTo>
                <a:lnTo>
                  <a:pt x="15" y="0"/>
                </a:lnTo>
                <a:lnTo>
                  <a:pt x="56" y="4"/>
                </a:lnTo>
                <a:lnTo>
                  <a:pt x="50" y="49"/>
                </a:lnTo>
                <a:lnTo>
                  <a:pt x="22" y="53"/>
                </a:lnTo>
                <a:lnTo>
                  <a:pt x="0" y="2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8" name="Freeform 735">
            <a:extLst>
              <a:ext uri="{FF2B5EF4-FFF2-40B4-BE49-F238E27FC236}">
                <a16:creationId xmlns:a16="http://schemas.microsoft.com/office/drawing/2014/main" id="{22046AD9-4A2C-399F-E008-8B185E6E72A2}"/>
              </a:ext>
            </a:extLst>
          </p:cNvPr>
          <p:cNvSpPr>
            <a:spLocks/>
          </p:cNvSpPr>
          <p:nvPr/>
        </p:nvSpPr>
        <p:spPr bwMode="auto">
          <a:xfrm>
            <a:off x="3081652" y="5205866"/>
            <a:ext cx="16091" cy="12238"/>
          </a:xfrm>
          <a:custGeom>
            <a:avLst/>
            <a:gdLst>
              <a:gd name="T0" fmla="*/ 0 w 14"/>
              <a:gd name="T1" fmla="*/ 10 h 11"/>
              <a:gd name="T2" fmla="*/ 0 w 14"/>
              <a:gd name="T3" fmla="*/ 10 h 11"/>
              <a:gd name="T4" fmla="*/ 12 w 14"/>
              <a:gd name="T5" fmla="*/ 8 h 11"/>
              <a:gd name="T6" fmla="*/ 13 w 14"/>
              <a:gd name="T7" fmla="*/ 0 h 11"/>
              <a:gd name="T8" fmla="*/ 0 w 14"/>
              <a:gd name="T9" fmla="*/ 10 h 11"/>
              <a:gd name="T10" fmla="*/ 0 w 14"/>
              <a:gd name="T11" fmla="*/ 1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10"/>
                </a:moveTo>
                <a:lnTo>
                  <a:pt x="0" y="10"/>
                </a:lnTo>
                <a:lnTo>
                  <a:pt x="12" y="8"/>
                </a:lnTo>
                <a:lnTo>
                  <a:pt x="13" y="0"/>
                </a:lnTo>
                <a:lnTo>
                  <a:pt x="0" y="1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9" name="Freeform 736">
            <a:extLst>
              <a:ext uri="{FF2B5EF4-FFF2-40B4-BE49-F238E27FC236}">
                <a16:creationId xmlns:a16="http://schemas.microsoft.com/office/drawing/2014/main" id="{2DE28119-EE20-00F5-EBBF-79AB724C3978}"/>
              </a:ext>
            </a:extLst>
          </p:cNvPr>
          <p:cNvSpPr>
            <a:spLocks/>
          </p:cNvSpPr>
          <p:nvPr/>
        </p:nvSpPr>
        <p:spPr bwMode="auto">
          <a:xfrm>
            <a:off x="3136824" y="5834436"/>
            <a:ext cx="82757" cy="82326"/>
          </a:xfrm>
          <a:custGeom>
            <a:avLst/>
            <a:gdLst>
              <a:gd name="T0" fmla="*/ 0 w 72"/>
              <a:gd name="T1" fmla="*/ 59 h 74"/>
              <a:gd name="T2" fmla="*/ 0 w 72"/>
              <a:gd name="T3" fmla="*/ 59 h 74"/>
              <a:gd name="T4" fmla="*/ 12 w 72"/>
              <a:gd name="T5" fmla="*/ 3 h 74"/>
              <a:gd name="T6" fmla="*/ 22 w 72"/>
              <a:gd name="T7" fmla="*/ 0 h 74"/>
              <a:gd name="T8" fmla="*/ 63 w 72"/>
              <a:gd name="T9" fmla="*/ 29 h 74"/>
              <a:gd name="T10" fmla="*/ 71 w 72"/>
              <a:gd name="T11" fmla="*/ 41 h 74"/>
              <a:gd name="T12" fmla="*/ 68 w 72"/>
              <a:gd name="T13" fmla="*/ 55 h 74"/>
              <a:gd name="T14" fmla="*/ 49 w 72"/>
              <a:gd name="T15" fmla="*/ 73 h 74"/>
              <a:gd name="T16" fmla="*/ 0 w 72"/>
              <a:gd name="T17" fmla="*/ 59 h 74"/>
              <a:gd name="T18" fmla="*/ 0 w 72"/>
              <a:gd name="T19" fmla="*/ 59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4"/>
              <a:gd name="T32" fmla="*/ 72 w 7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4">
                <a:moveTo>
                  <a:pt x="0" y="59"/>
                </a:moveTo>
                <a:lnTo>
                  <a:pt x="0" y="59"/>
                </a:lnTo>
                <a:lnTo>
                  <a:pt x="12" y="3"/>
                </a:lnTo>
                <a:lnTo>
                  <a:pt x="22" y="0"/>
                </a:lnTo>
                <a:lnTo>
                  <a:pt x="63" y="29"/>
                </a:lnTo>
                <a:lnTo>
                  <a:pt x="71" y="41"/>
                </a:lnTo>
                <a:lnTo>
                  <a:pt x="68" y="55"/>
                </a:lnTo>
                <a:lnTo>
                  <a:pt x="49" y="73"/>
                </a:lnTo>
                <a:lnTo>
                  <a:pt x="0" y="5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0" name="Freeform 737">
            <a:extLst>
              <a:ext uri="{FF2B5EF4-FFF2-40B4-BE49-F238E27FC236}">
                <a16:creationId xmlns:a16="http://schemas.microsoft.com/office/drawing/2014/main" id="{721900BE-30AE-B6A6-97B3-7A10D574E7F7}"/>
              </a:ext>
            </a:extLst>
          </p:cNvPr>
          <p:cNvSpPr>
            <a:spLocks/>
          </p:cNvSpPr>
          <p:nvPr/>
        </p:nvSpPr>
        <p:spPr bwMode="auto">
          <a:xfrm>
            <a:off x="2904644" y="5183616"/>
            <a:ext cx="211491" cy="174664"/>
          </a:xfrm>
          <a:custGeom>
            <a:avLst/>
            <a:gdLst>
              <a:gd name="T0" fmla="*/ 0 w 184"/>
              <a:gd name="T1" fmla="*/ 42 h 157"/>
              <a:gd name="T2" fmla="*/ 0 w 184"/>
              <a:gd name="T3" fmla="*/ 42 h 157"/>
              <a:gd name="T4" fmla="*/ 17 w 184"/>
              <a:gd name="T5" fmla="*/ 69 h 157"/>
              <a:gd name="T6" fmla="*/ 44 w 184"/>
              <a:gd name="T7" fmla="*/ 72 h 157"/>
              <a:gd name="T8" fmla="*/ 52 w 184"/>
              <a:gd name="T9" fmla="*/ 84 h 157"/>
              <a:gd name="T10" fmla="*/ 79 w 184"/>
              <a:gd name="T11" fmla="*/ 82 h 157"/>
              <a:gd name="T12" fmla="*/ 75 w 184"/>
              <a:gd name="T13" fmla="*/ 129 h 157"/>
              <a:gd name="T14" fmla="*/ 87 w 184"/>
              <a:gd name="T15" fmla="*/ 149 h 157"/>
              <a:gd name="T16" fmla="*/ 103 w 184"/>
              <a:gd name="T17" fmla="*/ 156 h 157"/>
              <a:gd name="T18" fmla="*/ 136 w 184"/>
              <a:gd name="T19" fmla="*/ 137 h 157"/>
              <a:gd name="T20" fmla="*/ 123 w 184"/>
              <a:gd name="T21" fmla="*/ 134 h 157"/>
              <a:gd name="T22" fmla="*/ 116 w 184"/>
              <a:gd name="T23" fmla="*/ 108 h 157"/>
              <a:gd name="T24" fmla="*/ 139 w 184"/>
              <a:gd name="T25" fmla="*/ 113 h 157"/>
              <a:gd name="T26" fmla="*/ 173 w 184"/>
              <a:gd name="T27" fmla="*/ 97 h 157"/>
              <a:gd name="T28" fmla="*/ 164 w 184"/>
              <a:gd name="T29" fmla="*/ 84 h 157"/>
              <a:gd name="T30" fmla="*/ 175 w 184"/>
              <a:gd name="T31" fmla="*/ 72 h 157"/>
              <a:gd name="T32" fmla="*/ 170 w 184"/>
              <a:gd name="T33" fmla="*/ 63 h 157"/>
              <a:gd name="T34" fmla="*/ 183 w 184"/>
              <a:gd name="T35" fmla="*/ 53 h 157"/>
              <a:gd name="T36" fmla="*/ 167 w 184"/>
              <a:gd name="T37" fmla="*/ 51 h 157"/>
              <a:gd name="T38" fmla="*/ 167 w 184"/>
              <a:gd name="T39" fmla="*/ 39 h 157"/>
              <a:gd name="T40" fmla="*/ 141 w 184"/>
              <a:gd name="T41" fmla="*/ 25 h 157"/>
              <a:gd name="T42" fmla="*/ 152 w 184"/>
              <a:gd name="T43" fmla="*/ 21 h 157"/>
              <a:gd name="T44" fmla="*/ 72 w 184"/>
              <a:gd name="T45" fmla="*/ 24 h 157"/>
              <a:gd name="T46" fmla="*/ 46 w 184"/>
              <a:gd name="T47" fmla="*/ 0 h 157"/>
              <a:gd name="T48" fmla="*/ 47 w 184"/>
              <a:gd name="T49" fmla="*/ 11 h 157"/>
              <a:gd name="T50" fmla="*/ 24 w 184"/>
              <a:gd name="T51" fmla="*/ 20 h 157"/>
              <a:gd name="T52" fmla="*/ 31 w 184"/>
              <a:gd name="T53" fmla="*/ 39 h 157"/>
              <a:gd name="T54" fmla="*/ 22 w 184"/>
              <a:gd name="T55" fmla="*/ 46 h 157"/>
              <a:gd name="T56" fmla="*/ 17 w 184"/>
              <a:gd name="T57" fmla="*/ 29 h 157"/>
              <a:gd name="T58" fmla="*/ 26 w 184"/>
              <a:gd name="T59" fmla="*/ 6 h 157"/>
              <a:gd name="T60" fmla="*/ 0 w 184"/>
              <a:gd name="T61" fmla="*/ 42 h 157"/>
              <a:gd name="T62" fmla="*/ 0 w 184"/>
              <a:gd name="T63" fmla="*/ 42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7"/>
              <a:gd name="T98" fmla="*/ 184 w 184"/>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7">
                <a:moveTo>
                  <a:pt x="0" y="42"/>
                </a:moveTo>
                <a:lnTo>
                  <a:pt x="0" y="42"/>
                </a:lnTo>
                <a:lnTo>
                  <a:pt x="17" y="69"/>
                </a:lnTo>
                <a:lnTo>
                  <a:pt x="44" y="72"/>
                </a:lnTo>
                <a:lnTo>
                  <a:pt x="52" y="84"/>
                </a:lnTo>
                <a:lnTo>
                  <a:pt x="79" y="82"/>
                </a:lnTo>
                <a:lnTo>
                  <a:pt x="75" y="129"/>
                </a:lnTo>
                <a:lnTo>
                  <a:pt x="87" y="149"/>
                </a:lnTo>
                <a:lnTo>
                  <a:pt x="103" y="156"/>
                </a:lnTo>
                <a:lnTo>
                  <a:pt x="136" y="137"/>
                </a:lnTo>
                <a:lnTo>
                  <a:pt x="123" y="134"/>
                </a:lnTo>
                <a:lnTo>
                  <a:pt x="116" y="108"/>
                </a:lnTo>
                <a:lnTo>
                  <a:pt x="139" y="113"/>
                </a:lnTo>
                <a:lnTo>
                  <a:pt x="173" y="97"/>
                </a:lnTo>
                <a:lnTo>
                  <a:pt x="164" y="84"/>
                </a:lnTo>
                <a:lnTo>
                  <a:pt x="175" y="72"/>
                </a:lnTo>
                <a:lnTo>
                  <a:pt x="170" y="63"/>
                </a:lnTo>
                <a:lnTo>
                  <a:pt x="183" y="53"/>
                </a:lnTo>
                <a:lnTo>
                  <a:pt x="167" y="51"/>
                </a:lnTo>
                <a:lnTo>
                  <a:pt x="167" y="39"/>
                </a:lnTo>
                <a:lnTo>
                  <a:pt x="141" y="25"/>
                </a:lnTo>
                <a:lnTo>
                  <a:pt x="152" y="21"/>
                </a:lnTo>
                <a:lnTo>
                  <a:pt x="72" y="24"/>
                </a:lnTo>
                <a:lnTo>
                  <a:pt x="46" y="0"/>
                </a:lnTo>
                <a:lnTo>
                  <a:pt x="47" y="11"/>
                </a:lnTo>
                <a:lnTo>
                  <a:pt x="24" y="20"/>
                </a:lnTo>
                <a:lnTo>
                  <a:pt x="31" y="39"/>
                </a:lnTo>
                <a:lnTo>
                  <a:pt x="22" y="46"/>
                </a:lnTo>
                <a:lnTo>
                  <a:pt x="17" y="29"/>
                </a:lnTo>
                <a:lnTo>
                  <a:pt x="26" y="6"/>
                </a:lnTo>
                <a:lnTo>
                  <a:pt x="0" y="4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1" name="Freeform 738">
            <a:extLst>
              <a:ext uri="{FF2B5EF4-FFF2-40B4-BE49-F238E27FC236}">
                <a16:creationId xmlns:a16="http://schemas.microsoft.com/office/drawing/2014/main" id="{D6B63F8C-EA66-37B7-BC73-1F80934072F4}"/>
              </a:ext>
            </a:extLst>
          </p:cNvPr>
          <p:cNvSpPr>
            <a:spLocks/>
          </p:cNvSpPr>
          <p:nvPr/>
        </p:nvSpPr>
        <p:spPr bwMode="auto">
          <a:xfrm>
            <a:off x="5649937" y="5014686"/>
            <a:ext cx="109500" cy="225795"/>
          </a:xfrm>
          <a:custGeom>
            <a:avLst/>
            <a:gdLst>
              <a:gd name="T0" fmla="*/ 0 w 95"/>
              <a:gd name="T1" fmla="*/ 17056038 h 203"/>
              <a:gd name="T2" fmla="*/ 0 w 95"/>
              <a:gd name="T3" fmla="*/ 17056038 h 203"/>
              <a:gd name="T4" fmla="*/ 21990127 w 95"/>
              <a:gd name="T5" fmla="*/ 52872417 h 203"/>
              <a:gd name="T6" fmla="*/ 50262967 w 95"/>
              <a:gd name="T7" fmla="*/ 68222847 h 203"/>
              <a:gd name="T8" fmla="*/ 36127169 w 95"/>
              <a:gd name="T9" fmla="*/ 93806917 h 203"/>
              <a:gd name="T10" fmla="*/ 87960510 w 95"/>
              <a:gd name="T11" fmla="*/ 139856901 h 203"/>
              <a:gd name="T12" fmla="*/ 111520992 w 95"/>
              <a:gd name="T13" fmla="*/ 202962959 h 203"/>
              <a:gd name="T14" fmla="*/ 114662975 w 95"/>
              <a:gd name="T15" fmla="*/ 255835356 h 203"/>
              <a:gd name="T16" fmla="*/ 50262967 w 95"/>
              <a:gd name="T17" fmla="*/ 301886645 h 203"/>
              <a:gd name="T18" fmla="*/ 59687661 w 95"/>
              <a:gd name="T19" fmla="*/ 344525504 h 203"/>
              <a:gd name="T20" fmla="*/ 80106161 w 95"/>
              <a:gd name="T21" fmla="*/ 315530166 h 203"/>
              <a:gd name="T22" fmla="*/ 92672857 w 95"/>
              <a:gd name="T23" fmla="*/ 324058182 h 203"/>
              <a:gd name="T24" fmla="*/ 97385204 w 95"/>
              <a:gd name="T25" fmla="*/ 303592249 h 203"/>
              <a:gd name="T26" fmla="*/ 147648151 w 95"/>
              <a:gd name="T27" fmla="*/ 272891389 h 203"/>
              <a:gd name="T28" fmla="*/ 141365440 w 95"/>
              <a:gd name="T29" fmla="*/ 185906926 h 203"/>
              <a:gd name="T30" fmla="*/ 72253084 w 95"/>
              <a:gd name="T31" fmla="*/ 105744835 h 203"/>
              <a:gd name="T32" fmla="*/ 80106161 w 95"/>
              <a:gd name="T33" fmla="*/ 78456467 h 203"/>
              <a:gd name="T34" fmla="*/ 120945686 w 95"/>
              <a:gd name="T35" fmla="*/ 39227581 h 203"/>
              <a:gd name="T36" fmla="*/ 62828390 w 95"/>
              <a:gd name="T37" fmla="*/ 0 h 203"/>
              <a:gd name="T38" fmla="*/ 0 w 95"/>
              <a:gd name="T39" fmla="*/ 17056038 h 203"/>
              <a:gd name="T40" fmla="*/ 0 w 95"/>
              <a:gd name="T41" fmla="*/ 17056038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2" name="Freeform 739">
            <a:extLst>
              <a:ext uri="{FF2B5EF4-FFF2-40B4-BE49-F238E27FC236}">
                <a16:creationId xmlns:a16="http://schemas.microsoft.com/office/drawing/2014/main" id="{9B725DA7-3E3E-1808-7D9D-BF23EF2A61D2}"/>
              </a:ext>
            </a:extLst>
          </p:cNvPr>
          <p:cNvSpPr>
            <a:spLocks/>
          </p:cNvSpPr>
          <p:nvPr/>
        </p:nvSpPr>
        <p:spPr bwMode="auto">
          <a:xfrm>
            <a:off x="4658588" y="4653688"/>
            <a:ext cx="116801" cy="51378"/>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3" name="Freeform 740">
            <a:extLst>
              <a:ext uri="{FF2B5EF4-FFF2-40B4-BE49-F238E27FC236}">
                <a16:creationId xmlns:a16="http://schemas.microsoft.com/office/drawing/2014/main" id="{505E5557-70F8-246D-BDBA-59A1DBA8FEFA}"/>
              </a:ext>
            </a:extLst>
          </p:cNvPr>
          <p:cNvSpPr>
            <a:spLocks/>
          </p:cNvSpPr>
          <p:nvPr/>
        </p:nvSpPr>
        <p:spPr bwMode="auto">
          <a:xfrm>
            <a:off x="4741810" y="4682080"/>
            <a:ext cx="96360" cy="77068"/>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4" name="Freeform 741">
            <a:extLst>
              <a:ext uri="{FF2B5EF4-FFF2-40B4-BE49-F238E27FC236}">
                <a16:creationId xmlns:a16="http://schemas.microsoft.com/office/drawing/2014/main" id="{7654F90E-7443-736C-17E0-FAD04231CF36}"/>
              </a:ext>
            </a:extLst>
          </p:cNvPr>
          <p:cNvSpPr>
            <a:spLocks/>
          </p:cNvSpPr>
          <p:nvPr/>
        </p:nvSpPr>
        <p:spPr bwMode="auto">
          <a:xfrm>
            <a:off x="4719909" y="4696953"/>
            <a:ext cx="68622" cy="47322"/>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5" name="Freeform 742">
            <a:extLst>
              <a:ext uri="{FF2B5EF4-FFF2-40B4-BE49-F238E27FC236}">
                <a16:creationId xmlns:a16="http://schemas.microsoft.com/office/drawing/2014/main" id="{8F7052F2-CA4D-B8D5-5B72-342F6EE8243E}"/>
              </a:ext>
            </a:extLst>
          </p:cNvPr>
          <p:cNvSpPr>
            <a:spLocks/>
          </p:cNvSpPr>
          <p:nvPr/>
        </p:nvSpPr>
        <p:spPr bwMode="auto">
          <a:xfrm>
            <a:off x="4757870" y="4436007"/>
            <a:ext cx="654085" cy="274468"/>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6" name="Freeform 743">
            <a:extLst>
              <a:ext uri="{FF2B5EF4-FFF2-40B4-BE49-F238E27FC236}">
                <a16:creationId xmlns:a16="http://schemas.microsoft.com/office/drawing/2014/main" id="{A0FDC1FF-F90F-21A3-02DC-D37D9DD71679}"/>
              </a:ext>
            </a:extLst>
          </p:cNvPr>
          <p:cNvSpPr>
            <a:spLocks/>
          </p:cNvSpPr>
          <p:nvPr/>
        </p:nvSpPr>
        <p:spPr bwMode="auto">
          <a:xfrm>
            <a:off x="4915550" y="4614477"/>
            <a:ext cx="287623" cy="169007"/>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7" name="Freeform 744">
            <a:extLst>
              <a:ext uri="{FF2B5EF4-FFF2-40B4-BE49-F238E27FC236}">
                <a16:creationId xmlns:a16="http://schemas.microsoft.com/office/drawing/2014/main" id="{AA4AC2F0-E5CD-403F-DDF0-25455E8F1BCD}"/>
              </a:ext>
            </a:extLst>
          </p:cNvPr>
          <p:cNvSpPr>
            <a:spLocks/>
          </p:cNvSpPr>
          <p:nvPr/>
        </p:nvSpPr>
        <p:spPr bwMode="auto">
          <a:xfrm>
            <a:off x="4876131" y="4667208"/>
            <a:ext cx="220462" cy="150078"/>
          </a:xfrm>
          <a:custGeom>
            <a:avLst/>
            <a:gdLst>
              <a:gd name="T0" fmla="*/ 0 w 191"/>
              <a:gd name="T1" fmla="*/ 32855643 h 134"/>
              <a:gd name="T2" fmla="*/ 1575071 w 191"/>
              <a:gd name="T3" fmla="*/ 63983358 h 134"/>
              <a:gd name="T4" fmla="*/ 17325780 w 191"/>
              <a:gd name="T5" fmla="*/ 44960360 h 134"/>
              <a:gd name="T6" fmla="*/ 39378027 w 191"/>
              <a:gd name="T7" fmla="*/ 69171089 h 134"/>
              <a:gd name="T8" fmla="*/ 29927604 w 191"/>
              <a:gd name="T9" fmla="*/ 83005040 h 134"/>
              <a:gd name="T10" fmla="*/ 3150142 w 191"/>
              <a:gd name="T11" fmla="*/ 69171089 h 134"/>
              <a:gd name="T12" fmla="*/ 0 w 191"/>
              <a:gd name="T13" fmla="*/ 89922036 h 134"/>
              <a:gd name="T14" fmla="*/ 3150142 w 191"/>
              <a:gd name="T15" fmla="*/ 102026743 h 134"/>
              <a:gd name="T16" fmla="*/ 17325780 w 191"/>
              <a:gd name="T17" fmla="*/ 103755986 h 134"/>
              <a:gd name="T18" fmla="*/ 11025498 w 191"/>
              <a:gd name="T19" fmla="*/ 117589937 h 134"/>
              <a:gd name="T20" fmla="*/ 23627322 w 191"/>
              <a:gd name="T21" fmla="*/ 126236156 h 134"/>
              <a:gd name="T22" fmla="*/ 23627322 w 191"/>
              <a:gd name="T23" fmla="*/ 167738009 h 134"/>
              <a:gd name="T24" fmla="*/ 64580420 w 191"/>
              <a:gd name="T25" fmla="*/ 155633302 h 134"/>
              <a:gd name="T26" fmla="*/ 88206497 w 191"/>
              <a:gd name="T27" fmla="*/ 143528595 h 134"/>
              <a:gd name="T28" fmla="*/ 141760149 w 191"/>
              <a:gd name="T29" fmla="*/ 171196496 h 134"/>
              <a:gd name="T30" fmla="*/ 173262853 w 191"/>
              <a:gd name="T31" fmla="*/ 186761047 h 134"/>
              <a:gd name="T32" fmla="*/ 181138205 w 191"/>
              <a:gd name="T33" fmla="*/ 195407266 h 134"/>
              <a:gd name="T34" fmla="*/ 184288346 w 191"/>
              <a:gd name="T35" fmla="*/ 214428948 h 134"/>
              <a:gd name="T36" fmla="*/ 215791011 w 191"/>
              <a:gd name="T37" fmla="*/ 229992143 h 134"/>
              <a:gd name="T38" fmla="*/ 261469310 w 191"/>
              <a:gd name="T39" fmla="*/ 174655025 h 134"/>
              <a:gd name="T40" fmla="*/ 291396905 w 191"/>
              <a:gd name="T41" fmla="*/ 174655025 h 134"/>
              <a:gd name="T42" fmla="*/ 296122116 w 191"/>
              <a:gd name="T43" fmla="*/ 152174814 h 134"/>
              <a:gd name="T44" fmla="*/ 299272257 w 191"/>
              <a:gd name="T45" fmla="*/ 141799351 h 134"/>
              <a:gd name="T46" fmla="*/ 289821834 w 191"/>
              <a:gd name="T47" fmla="*/ 127965400 h 134"/>
              <a:gd name="T48" fmla="*/ 267769592 w 191"/>
              <a:gd name="T49" fmla="*/ 119319181 h 134"/>
              <a:gd name="T50" fmla="*/ 266194522 w 191"/>
              <a:gd name="T51" fmla="*/ 107214474 h 134"/>
              <a:gd name="T52" fmla="*/ 234691857 w 191"/>
              <a:gd name="T53" fmla="*/ 98568255 h 134"/>
              <a:gd name="T54" fmla="*/ 215791011 w 191"/>
              <a:gd name="T55" fmla="*/ 77817308 h 134"/>
              <a:gd name="T56" fmla="*/ 207915658 w 191"/>
              <a:gd name="T57" fmla="*/ 65712601 h 134"/>
              <a:gd name="T58" fmla="*/ 193738769 w 191"/>
              <a:gd name="T59" fmla="*/ 53606580 h 134"/>
              <a:gd name="T60" fmla="*/ 184288346 w 191"/>
              <a:gd name="T61" fmla="*/ 60524870 h 134"/>
              <a:gd name="T62" fmla="*/ 177988064 w 191"/>
              <a:gd name="T63" fmla="*/ 65712601 h 134"/>
              <a:gd name="T64" fmla="*/ 166962571 w 191"/>
              <a:gd name="T65" fmla="*/ 63983358 h 134"/>
              <a:gd name="T66" fmla="*/ 157512109 w 191"/>
              <a:gd name="T67" fmla="*/ 44960360 h 134"/>
              <a:gd name="T68" fmla="*/ 157512109 w 191"/>
              <a:gd name="T69" fmla="*/ 32855643 h 134"/>
              <a:gd name="T70" fmla="*/ 146485360 w 191"/>
              <a:gd name="T71" fmla="*/ 29397156 h 134"/>
              <a:gd name="T72" fmla="*/ 143335219 w 191"/>
              <a:gd name="T73" fmla="*/ 19021687 h 134"/>
              <a:gd name="T74" fmla="*/ 130734655 w 191"/>
              <a:gd name="T75" fmla="*/ 8646222 h 134"/>
              <a:gd name="T76" fmla="*/ 121284232 w 191"/>
              <a:gd name="T77" fmla="*/ 8646222 h 134"/>
              <a:gd name="T78" fmla="*/ 114983950 w 191"/>
              <a:gd name="T79" fmla="*/ 0 h 134"/>
              <a:gd name="T80" fmla="*/ 103957202 w 191"/>
              <a:gd name="T81" fmla="*/ 5187733 h 134"/>
              <a:gd name="T82" fmla="*/ 107108598 w 191"/>
              <a:gd name="T83" fmla="*/ 19021687 h 134"/>
              <a:gd name="T84" fmla="*/ 102382131 w 191"/>
              <a:gd name="T85" fmla="*/ 15563200 h 134"/>
              <a:gd name="T86" fmla="*/ 94506779 w 191"/>
              <a:gd name="T87" fmla="*/ 13833956 h 134"/>
              <a:gd name="T88" fmla="*/ 88206497 w 191"/>
              <a:gd name="T89" fmla="*/ 32855643 h 134"/>
              <a:gd name="T90" fmla="*/ 75605913 w 191"/>
              <a:gd name="T91" fmla="*/ 36314131 h 134"/>
              <a:gd name="T92" fmla="*/ 64580420 w 191"/>
              <a:gd name="T93" fmla="*/ 32855643 h 134"/>
              <a:gd name="T94" fmla="*/ 55128742 w 191"/>
              <a:gd name="T95" fmla="*/ 41501862 h 134"/>
              <a:gd name="T96" fmla="*/ 45678319 w 191"/>
              <a:gd name="T97" fmla="*/ 32855643 h 134"/>
              <a:gd name="T98" fmla="*/ 31502675 w 191"/>
              <a:gd name="T99" fmla="*/ 24209424 h 134"/>
              <a:gd name="T100" fmla="*/ 0 w 191"/>
              <a:gd name="T101" fmla="*/ 32855643 h 134"/>
              <a:gd name="T102" fmla="*/ 0 w 191"/>
              <a:gd name="T103" fmla="*/ 32855643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8" name="Freeform 745">
            <a:extLst>
              <a:ext uri="{FF2B5EF4-FFF2-40B4-BE49-F238E27FC236}">
                <a16:creationId xmlns:a16="http://schemas.microsoft.com/office/drawing/2014/main" id="{36BD077B-86D8-7FA9-DF0B-025039769FAF}"/>
              </a:ext>
            </a:extLst>
          </p:cNvPr>
          <p:cNvSpPr>
            <a:spLocks/>
          </p:cNvSpPr>
          <p:nvPr/>
        </p:nvSpPr>
        <p:spPr bwMode="auto">
          <a:xfrm>
            <a:off x="5124332" y="4665855"/>
            <a:ext cx="181042" cy="77068"/>
          </a:xfrm>
          <a:custGeom>
            <a:avLst/>
            <a:gdLst>
              <a:gd name="T0" fmla="*/ 62060649 w 160"/>
              <a:gd name="T1" fmla="*/ 82551268 h 69"/>
              <a:gd name="T2" fmla="*/ 43896322 w 160"/>
              <a:gd name="T3" fmla="*/ 82551268 h 69"/>
              <a:gd name="T4" fmla="*/ 9082166 w 160"/>
              <a:gd name="T5" fmla="*/ 87710414 h 69"/>
              <a:gd name="T6" fmla="*/ 0 w 160"/>
              <a:gd name="T7" fmla="*/ 99749247 h 69"/>
              <a:gd name="T8" fmla="*/ 9082166 w 160"/>
              <a:gd name="T9" fmla="*/ 104909684 h 69"/>
              <a:gd name="T10" fmla="*/ 16649818 w 160"/>
              <a:gd name="T11" fmla="*/ 110068809 h 69"/>
              <a:gd name="T12" fmla="*/ 65087217 w 160"/>
              <a:gd name="T13" fmla="*/ 108348226 h 69"/>
              <a:gd name="T14" fmla="*/ 96874808 w 160"/>
              <a:gd name="T15" fmla="*/ 108348226 h 69"/>
              <a:gd name="T16" fmla="*/ 112011337 w 160"/>
              <a:gd name="T17" fmla="*/ 116948516 h 69"/>
              <a:gd name="T18" fmla="*/ 116552418 w 160"/>
              <a:gd name="T19" fmla="*/ 101469830 h 69"/>
              <a:gd name="T20" fmla="*/ 130175663 w 160"/>
              <a:gd name="T21" fmla="*/ 99749247 h 69"/>
              <a:gd name="T22" fmla="*/ 149853274 w 160"/>
              <a:gd name="T23" fmla="*/ 94590122 h 69"/>
              <a:gd name="T24" fmla="*/ 166503125 w 160"/>
              <a:gd name="T25" fmla="*/ 91150268 h 69"/>
              <a:gd name="T26" fmla="*/ 196777413 w 160"/>
              <a:gd name="T27" fmla="*/ 72233018 h 69"/>
              <a:gd name="T28" fmla="*/ 230078269 w 160"/>
              <a:gd name="T29" fmla="*/ 53314477 h 69"/>
              <a:gd name="T30" fmla="*/ 240673716 w 160"/>
              <a:gd name="T31" fmla="*/ 42996227 h 69"/>
              <a:gd name="T32" fmla="*/ 236132635 w 160"/>
              <a:gd name="T33" fmla="*/ 25796947 h 69"/>
              <a:gd name="T34" fmla="*/ 220996106 w 160"/>
              <a:gd name="T35" fmla="*/ 25796947 h 69"/>
              <a:gd name="T36" fmla="*/ 205859577 w 160"/>
              <a:gd name="T37" fmla="*/ 17197963 h 69"/>
              <a:gd name="T38" fmla="*/ 189208534 w 160"/>
              <a:gd name="T39" fmla="*/ 10319564 h 69"/>
              <a:gd name="T40" fmla="*/ 149853274 w 160"/>
              <a:gd name="T41" fmla="*/ 6879710 h 69"/>
              <a:gd name="T42" fmla="*/ 98388092 w 160"/>
              <a:gd name="T43" fmla="*/ 0 h 69"/>
              <a:gd name="T44" fmla="*/ 89305928 w 160"/>
              <a:gd name="T45" fmla="*/ 1719272 h 69"/>
              <a:gd name="T46" fmla="*/ 92333726 w 160"/>
              <a:gd name="T47" fmla="*/ 10319564 h 69"/>
              <a:gd name="T48" fmla="*/ 98388092 w 160"/>
              <a:gd name="T49" fmla="*/ 20637817 h 69"/>
              <a:gd name="T50" fmla="*/ 83251563 w 160"/>
              <a:gd name="T51" fmla="*/ 22357093 h 69"/>
              <a:gd name="T52" fmla="*/ 80224976 w 160"/>
              <a:gd name="T53" fmla="*/ 17197963 h 69"/>
              <a:gd name="T54" fmla="*/ 63573933 w 160"/>
              <a:gd name="T55" fmla="*/ 15478692 h 69"/>
              <a:gd name="T56" fmla="*/ 40868524 w 160"/>
              <a:gd name="T57" fmla="*/ 17197963 h 69"/>
              <a:gd name="T58" fmla="*/ 51465202 w 160"/>
              <a:gd name="T59" fmla="*/ 22357093 h 69"/>
              <a:gd name="T60" fmla="*/ 52978486 w 160"/>
              <a:gd name="T61" fmla="*/ 29236801 h 69"/>
              <a:gd name="T62" fmla="*/ 46924120 w 160"/>
              <a:gd name="T63" fmla="*/ 37835780 h 69"/>
              <a:gd name="T64" fmla="*/ 46924120 w 160"/>
              <a:gd name="T65" fmla="*/ 49874623 h 69"/>
              <a:gd name="T66" fmla="*/ 54491769 w 160"/>
              <a:gd name="T67" fmla="*/ 56754331 h 69"/>
              <a:gd name="T68" fmla="*/ 83251563 w 160"/>
              <a:gd name="T69" fmla="*/ 56754331 h 69"/>
              <a:gd name="T70" fmla="*/ 93847010 w 160"/>
              <a:gd name="T71" fmla="*/ 56754331 h 69"/>
              <a:gd name="T72" fmla="*/ 102929173 w 160"/>
              <a:gd name="T73" fmla="*/ 67072582 h 69"/>
              <a:gd name="T74" fmla="*/ 93847010 w 160"/>
              <a:gd name="T75" fmla="*/ 80831997 h 69"/>
              <a:gd name="T76" fmla="*/ 83251563 w 160"/>
              <a:gd name="T77" fmla="*/ 80831997 h 69"/>
              <a:gd name="T78" fmla="*/ 72656096 w 160"/>
              <a:gd name="T79" fmla="*/ 79111414 h 69"/>
              <a:gd name="T80" fmla="*/ 68115014 w 160"/>
              <a:gd name="T81" fmla="*/ 80831997 h 69"/>
              <a:gd name="T82" fmla="*/ 62060649 w 160"/>
              <a:gd name="T83" fmla="*/ 82551268 h 69"/>
              <a:gd name="T84" fmla="*/ 62060649 w 160"/>
              <a:gd name="T85" fmla="*/ 825512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9" name="Freeform 746">
            <a:extLst>
              <a:ext uri="{FF2B5EF4-FFF2-40B4-BE49-F238E27FC236}">
                <a16:creationId xmlns:a16="http://schemas.microsoft.com/office/drawing/2014/main" id="{61DE6529-19E9-C1EB-AFE0-8590E2B5AB90}"/>
              </a:ext>
            </a:extLst>
          </p:cNvPr>
          <p:cNvSpPr>
            <a:spLocks/>
          </p:cNvSpPr>
          <p:nvPr/>
        </p:nvSpPr>
        <p:spPr bwMode="auto">
          <a:xfrm>
            <a:off x="5106812" y="4713178"/>
            <a:ext cx="116801" cy="79771"/>
          </a:xfrm>
          <a:custGeom>
            <a:avLst/>
            <a:gdLst>
              <a:gd name="T0" fmla="*/ 0 w 102"/>
              <a:gd name="T1" fmla="*/ 102674656 h 71"/>
              <a:gd name="T2" fmla="*/ 1550147 w 102"/>
              <a:gd name="T3" fmla="*/ 107894661 h 71"/>
              <a:gd name="T4" fmla="*/ 12402423 w 102"/>
              <a:gd name="T5" fmla="*/ 109635982 h 71"/>
              <a:gd name="T6" fmla="*/ 40307556 w 102"/>
              <a:gd name="T7" fmla="*/ 111375984 h 71"/>
              <a:gd name="T8" fmla="*/ 72863135 w 102"/>
              <a:gd name="T9" fmla="*/ 73090648 h 71"/>
              <a:gd name="T10" fmla="*/ 82164034 w 102"/>
              <a:gd name="T11" fmla="*/ 97453332 h 71"/>
              <a:gd name="T12" fmla="*/ 91466159 w 102"/>
              <a:gd name="T13" fmla="*/ 121817314 h 71"/>
              <a:gd name="T14" fmla="*/ 111619309 w 102"/>
              <a:gd name="T15" fmla="*/ 111375984 h 71"/>
              <a:gd name="T16" fmla="*/ 133322607 w 102"/>
              <a:gd name="T17" fmla="*/ 102674656 h 71"/>
              <a:gd name="T18" fmla="*/ 155027149 w 102"/>
              <a:gd name="T19" fmla="*/ 109635982 h 71"/>
              <a:gd name="T20" fmla="*/ 156577296 w 102"/>
              <a:gd name="T21" fmla="*/ 73090648 h 71"/>
              <a:gd name="T22" fmla="*/ 141074585 w 102"/>
              <a:gd name="T23" fmla="*/ 66129322 h 71"/>
              <a:gd name="T24" fmla="*/ 131772460 w 102"/>
              <a:gd name="T25" fmla="*/ 67869323 h 71"/>
              <a:gd name="T26" fmla="*/ 137974292 w 102"/>
              <a:gd name="T27" fmla="*/ 45246662 h 71"/>
              <a:gd name="T28" fmla="*/ 119371288 w 102"/>
              <a:gd name="T29" fmla="*/ 40025327 h 71"/>
              <a:gd name="T30" fmla="*/ 103868576 w 102"/>
              <a:gd name="T31" fmla="*/ 38285326 h 71"/>
              <a:gd name="T32" fmla="*/ 82164034 w 102"/>
              <a:gd name="T33" fmla="*/ 38285326 h 71"/>
              <a:gd name="T34" fmla="*/ 65111157 w 102"/>
              <a:gd name="T35" fmla="*/ 38285326 h 71"/>
              <a:gd name="T36" fmla="*/ 43407859 w 102"/>
              <a:gd name="T37" fmla="*/ 38285326 h 71"/>
              <a:gd name="T38" fmla="*/ 26354992 w 102"/>
              <a:gd name="T39" fmla="*/ 34805322 h 71"/>
              <a:gd name="T40" fmla="*/ 23253454 w 102"/>
              <a:gd name="T41" fmla="*/ 31324000 h 71"/>
              <a:gd name="T42" fmla="*/ 26354992 w 102"/>
              <a:gd name="T43" fmla="*/ 22622672 h 71"/>
              <a:gd name="T44" fmla="*/ 34105725 w 102"/>
              <a:gd name="T45" fmla="*/ 17402661 h 71"/>
              <a:gd name="T46" fmla="*/ 63561010 w 102"/>
              <a:gd name="T47" fmla="*/ 10441332 h 71"/>
              <a:gd name="T48" fmla="*/ 62010864 w 102"/>
              <a:gd name="T49" fmla="*/ 0 h 71"/>
              <a:gd name="T50" fmla="*/ 40307556 w 102"/>
              <a:gd name="T51" fmla="*/ 3480005 h 71"/>
              <a:gd name="T52" fmla="*/ 20153156 w 102"/>
              <a:gd name="T53" fmla="*/ 1740002 h 71"/>
              <a:gd name="T54" fmla="*/ 7750735 w 102"/>
              <a:gd name="T55" fmla="*/ 13921338 h 71"/>
              <a:gd name="T56" fmla="*/ 3100294 w 102"/>
              <a:gd name="T57" fmla="*/ 38285326 h 71"/>
              <a:gd name="T58" fmla="*/ 4650441 w 102"/>
              <a:gd name="T59" fmla="*/ 45246662 h 71"/>
              <a:gd name="T60" fmla="*/ 3100294 w 102"/>
              <a:gd name="T61" fmla="*/ 46986664 h 71"/>
              <a:gd name="T62" fmla="*/ 17052863 w 102"/>
              <a:gd name="T63" fmla="*/ 50466668 h 71"/>
              <a:gd name="T64" fmla="*/ 23253454 w 102"/>
              <a:gd name="T65" fmla="*/ 64389320 h 71"/>
              <a:gd name="T66" fmla="*/ 20153156 w 102"/>
              <a:gd name="T67" fmla="*/ 80050655 h 71"/>
              <a:gd name="T68" fmla="*/ 15502716 w 102"/>
              <a:gd name="T69" fmla="*/ 81791976 h 71"/>
              <a:gd name="T70" fmla="*/ 10852276 w 102"/>
              <a:gd name="T71" fmla="*/ 88752004 h 71"/>
              <a:gd name="T72" fmla="*/ 0 w 102"/>
              <a:gd name="T73" fmla="*/ 102674656 h 71"/>
              <a:gd name="T74" fmla="*/ 0 w 102"/>
              <a:gd name="T75" fmla="*/ 10267465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0" name="Freeform 747">
            <a:extLst>
              <a:ext uri="{FF2B5EF4-FFF2-40B4-BE49-F238E27FC236}">
                <a16:creationId xmlns:a16="http://schemas.microsoft.com/office/drawing/2014/main" id="{93A14D62-A248-01F3-1557-1392CA73B023}"/>
              </a:ext>
            </a:extLst>
          </p:cNvPr>
          <p:cNvSpPr>
            <a:spLocks/>
          </p:cNvSpPr>
          <p:nvPr/>
        </p:nvSpPr>
        <p:spPr bwMode="auto">
          <a:xfrm>
            <a:off x="4322785" y="4638814"/>
            <a:ext cx="56941" cy="54083"/>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1" name="Freeform 748">
            <a:extLst>
              <a:ext uri="{FF2B5EF4-FFF2-40B4-BE49-F238E27FC236}">
                <a16:creationId xmlns:a16="http://schemas.microsoft.com/office/drawing/2014/main" id="{22D47485-45E8-4C30-1FBC-1C929D91C708}"/>
              </a:ext>
            </a:extLst>
          </p:cNvPr>
          <p:cNvSpPr>
            <a:spLocks/>
          </p:cNvSpPr>
          <p:nvPr/>
        </p:nvSpPr>
        <p:spPr bwMode="auto">
          <a:xfrm>
            <a:off x="4351985" y="4686137"/>
            <a:ext cx="29201" cy="52729"/>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2" name="Freeform 749">
            <a:extLst>
              <a:ext uri="{FF2B5EF4-FFF2-40B4-BE49-F238E27FC236}">
                <a16:creationId xmlns:a16="http://schemas.microsoft.com/office/drawing/2014/main" id="{821BD926-180B-D786-AD20-AB64B287F1DE}"/>
              </a:ext>
            </a:extLst>
          </p:cNvPr>
          <p:cNvSpPr>
            <a:spLocks/>
          </p:cNvSpPr>
          <p:nvPr/>
        </p:nvSpPr>
        <p:spPr bwMode="auto">
          <a:xfrm>
            <a:off x="4198685" y="4567156"/>
            <a:ext cx="119721" cy="47322"/>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3" name="Freeform 750">
            <a:extLst>
              <a:ext uri="{FF2B5EF4-FFF2-40B4-BE49-F238E27FC236}">
                <a16:creationId xmlns:a16="http://schemas.microsoft.com/office/drawing/2014/main" id="{03FA292F-3625-69BF-2DCE-D0C7DFDC470A}"/>
              </a:ext>
            </a:extLst>
          </p:cNvPr>
          <p:cNvSpPr>
            <a:spLocks/>
          </p:cNvSpPr>
          <p:nvPr/>
        </p:nvSpPr>
        <p:spPr bwMode="auto">
          <a:xfrm>
            <a:off x="4096484" y="4515778"/>
            <a:ext cx="52561" cy="39209"/>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4" name="Freeform 751">
            <a:extLst>
              <a:ext uri="{FF2B5EF4-FFF2-40B4-BE49-F238E27FC236}">
                <a16:creationId xmlns:a16="http://schemas.microsoft.com/office/drawing/2014/main" id="{7B58C4E3-1512-BC1C-1437-2DA396DF395D}"/>
              </a:ext>
            </a:extLst>
          </p:cNvPr>
          <p:cNvSpPr>
            <a:spLocks/>
          </p:cNvSpPr>
          <p:nvPr/>
        </p:nvSpPr>
        <p:spPr bwMode="auto">
          <a:xfrm>
            <a:off x="4401625" y="4656392"/>
            <a:ext cx="99281" cy="52729"/>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5" name="Freeform 752">
            <a:extLst>
              <a:ext uri="{FF2B5EF4-FFF2-40B4-BE49-F238E27FC236}">
                <a16:creationId xmlns:a16="http://schemas.microsoft.com/office/drawing/2014/main" id="{5C1497B3-7D9B-4A25-5EDD-545CFC34E607}"/>
              </a:ext>
            </a:extLst>
          </p:cNvPr>
          <p:cNvSpPr>
            <a:spLocks/>
          </p:cNvSpPr>
          <p:nvPr/>
        </p:nvSpPr>
        <p:spPr bwMode="auto">
          <a:xfrm>
            <a:off x="4312566" y="4552282"/>
            <a:ext cx="90522" cy="37857"/>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56" name="Group 167">
            <a:extLst>
              <a:ext uri="{FF2B5EF4-FFF2-40B4-BE49-F238E27FC236}">
                <a16:creationId xmlns:a16="http://schemas.microsoft.com/office/drawing/2014/main" id="{217990CB-97C2-D05F-769E-BE73C4F63439}"/>
              </a:ext>
            </a:extLst>
          </p:cNvPr>
          <p:cNvGrpSpPr>
            <a:grpSpLocks/>
          </p:cNvGrpSpPr>
          <p:nvPr/>
        </p:nvGrpSpPr>
        <p:grpSpPr bwMode="auto">
          <a:xfrm>
            <a:off x="4178244" y="4385981"/>
            <a:ext cx="71541" cy="62194"/>
            <a:chOff x="3191" y="2547"/>
            <a:chExt cx="63" cy="55"/>
          </a:xfrm>
          <a:solidFill>
            <a:schemeClr val="accent2"/>
          </a:solidFill>
        </p:grpSpPr>
        <p:sp>
          <p:nvSpPr>
            <p:cNvPr id="457" name="Freeform 754">
              <a:extLst>
                <a:ext uri="{FF2B5EF4-FFF2-40B4-BE49-F238E27FC236}">
                  <a16:creationId xmlns:a16="http://schemas.microsoft.com/office/drawing/2014/main" id="{F2F2C43E-74E4-8772-B5EB-424041687F7E}"/>
                </a:ext>
              </a:extLst>
            </p:cNvPr>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8" name="Freeform 755">
              <a:extLst>
                <a:ext uri="{FF2B5EF4-FFF2-40B4-BE49-F238E27FC236}">
                  <a16:creationId xmlns:a16="http://schemas.microsoft.com/office/drawing/2014/main" id="{A6AD3D4E-C105-3757-4C30-C490AE0B34A3}"/>
                </a:ext>
              </a:extLst>
            </p:cNvPr>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9" name="Freeform 756">
              <a:extLst>
                <a:ext uri="{FF2B5EF4-FFF2-40B4-BE49-F238E27FC236}">
                  <a16:creationId xmlns:a16="http://schemas.microsoft.com/office/drawing/2014/main" id="{2532BC82-CB5F-58AF-A767-B49DF330C043}"/>
                </a:ext>
              </a:extLst>
            </p:cNvPr>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60" name="Freeform 757">
            <a:extLst>
              <a:ext uri="{FF2B5EF4-FFF2-40B4-BE49-F238E27FC236}">
                <a16:creationId xmlns:a16="http://schemas.microsoft.com/office/drawing/2014/main" id="{B5C2EC73-D928-E033-140A-DF93C91FAD45}"/>
              </a:ext>
            </a:extLst>
          </p:cNvPr>
          <p:cNvSpPr>
            <a:spLocks/>
          </p:cNvSpPr>
          <p:nvPr/>
        </p:nvSpPr>
        <p:spPr bwMode="auto">
          <a:xfrm>
            <a:off x="4373887" y="4089879"/>
            <a:ext cx="170821" cy="250131"/>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61" name="Group 172">
            <a:extLst>
              <a:ext uri="{FF2B5EF4-FFF2-40B4-BE49-F238E27FC236}">
                <a16:creationId xmlns:a16="http://schemas.microsoft.com/office/drawing/2014/main" id="{203F29B0-8999-796A-1CED-B84C5F8B2928}"/>
              </a:ext>
            </a:extLst>
          </p:cNvPr>
          <p:cNvGrpSpPr>
            <a:grpSpLocks/>
          </p:cNvGrpSpPr>
          <p:nvPr/>
        </p:nvGrpSpPr>
        <p:grpSpPr bwMode="auto">
          <a:xfrm>
            <a:off x="3979683" y="4523888"/>
            <a:ext cx="219002" cy="185231"/>
            <a:chOff x="3019" y="2670"/>
            <a:chExt cx="190" cy="167"/>
          </a:xfrm>
          <a:solidFill>
            <a:schemeClr val="accent2"/>
          </a:solidFill>
        </p:grpSpPr>
        <p:sp>
          <p:nvSpPr>
            <p:cNvPr id="462" name="Freeform 759">
              <a:extLst>
                <a:ext uri="{FF2B5EF4-FFF2-40B4-BE49-F238E27FC236}">
                  <a16:creationId xmlns:a16="http://schemas.microsoft.com/office/drawing/2014/main" id="{F6B85649-ABF2-2885-2B98-B8F20A2386EC}"/>
                </a:ext>
              </a:extLst>
            </p:cNvPr>
            <p:cNvSpPr>
              <a:spLocks/>
            </p:cNvSpPr>
            <p:nvPr/>
          </p:nvSpPr>
          <p:spPr bwMode="auto">
            <a:xfrm>
              <a:off x="3019"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3" name="Freeform 760">
              <a:extLst>
                <a:ext uri="{FF2B5EF4-FFF2-40B4-BE49-F238E27FC236}">
                  <a16:creationId xmlns:a16="http://schemas.microsoft.com/office/drawing/2014/main" id="{3F0AE2FE-5D7E-C087-656A-72B55B84CE54}"/>
                </a:ext>
              </a:extLst>
            </p:cNvPr>
            <p:cNvSpPr>
              <a:spLocks/>
            </p:cNvSpPr>
            <p:nvPr/>
          </p:nvSpPr>
          <p:spPr bwMode="auto">
            <a:xfrm>
              <a:off x="3198"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64" name="Freeform 761">
            <a:extLst>
              <a:ext uri="{FF2B5EF4-FFF2-40B4-BE49-F238E27FC236}">
                <a16:creationId xmlns:a16="http://schemas.microsoft.com/office/drawing/2014/main" id="{39021E7C-2EA9-4353-3B74-3D274C9A645E}"/>
              </a:ext>
            </a:extLst>
          </p:cNvPr>
          <p:cNvSpPr>
            <a:spLocks/>
          </p:cNvSpPr>
          <p:nvPr/>
        </p:nvSpPr>
        <p:spPr bwMode="auto">
          <a:xfrm>
            <a:off x="4146124" y="4446822"/>
            <a:ext cx="132860" cy="147375"/>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65" name="Group 176">
            <a:extLst>
              <a:ext uri="{FF2B5EF4-FFF2-40B4-BE49-F238E27FC236}">
                <a16:creationId xmlns:a16="http://schemas.microsoft.com/office/drawing/2014/main" id="{02347C0F-0E19-7E20-BA29-6EE98FE85130}"/>
              </a:ext>
            </a:extLst>
          </p:cNvPr>
          <p:cNvGrpSpPr>
            <a:grpSpLocks/>
          </p:cNvGrpSpPr>
          <p:nvPr/>
        </p:nvGrpSpPr>
        <p:grpSpPr bwMode="auto">
          <a:xfrm>
            <a:off x="4366586" y="4699656"/>
            <a:ext cx="100741" cy="117629"/>
            <a:chOff x="3356" y="2828"/>
            <a:chExt cx="86" cy="106"/>
          </a:xfrm>
          <a:solidFill>
            <a:schemeClr val="accent2"/>
          </a:solidFill>
        </p:grpSpPr>
        <p:sp>
          <p:nvSpPr>
            <p:cNvPr id="466" name="Freeform 763">
              <a:extLst>
                <a:ext uri="{FF2B5EF4-FFF2-40B4-BE49-F238E27FC236}">
                  <a16:creationId xmlns:a16="http://schemas.microsoft.com/office/drawing/2014/main" id="{6D922B9E-0EA8-84A9-6D93-AE605B9A2A4D}"/>
                </a:ext>
              </a:extLst>
            </p:cNvPr>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7" name="Freeform 764">
              <a:extLst>
                <a:ext uri="{FF2B5EF4-FFF2-40B4-BE49-F238E27FC236}">
                  <a16:creationId xmlns:a16="http://schemas.microsoft.com/office/drawing/2014/main" id="{546BF6E1-83CE-A247-40FD-E8FDEC23B993}"/>
                </a:ext>
              </a:extLst>
            </p:cNvPr>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68" name="Freeform 765">
            <a:extLst>
              <a:ext uri="{FF2B5EF4-FFF2-40B4-BE49-F238E27FC236}">
                <a16:creationId xmlns:a16="http://schemas.microsoft.com/office/drawing/2014/main" id="{D741C466-49EC-8CAE-57D2-7DE127AB327D}"/>
              </a:ext>
            </a:extLst>
          </p:cNvPr>
          <p:cNvSpPr>
            <a:spLocks/>
          </p:cNvSpPr>
          <p:nvPr/>
        </p:nvSpPr>
        <p:spPr bwMode="auto">
          <a:xfrm>
            <a:off x="4300886" y="4575268"/>
            <a:ext cx="108042" cy="52729"/>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69" name="Group 180">
            <a:extLst>
              <a:ext uri="{FF2B5EF4-FFF2-40B4-BE49-F238E27FC236}">
                <a16:creationId xmlns:a16="http://schemas.microsoft.com/office/drawing/2014/main" id="{C6B58DD0-DFF8-EF1E-0E79-50115E89239B}"/>
              </a:ext>
            </a:extLst>
          </p:cNvPr>
          <p:cNvGrpSpPr>
            <a:grpSpLocks/>
          </p:cNvGrpSpPr>
          <p:nvPr/>
        </p:nvGrpSpPr>
        <p:grpSpPr bwMode="auto">
          <a:xfrm>
            <a:off x="4156344" y="4602294"/>
            <a:ext cx="185421" cy="190638"/>
            <a:chOff x="3172" y="2740"/>
            <a:chExt cx="161" cy="170"/>
          </a:xfrm>
          <a:solidFill>
            <a:schemeClr val="accent2"/>
          </a:solidFill>
        </p:grpSpPr>
        <p:sp>
          <p:nvSpPr>
            <p:cNvPr id="470" name="Freeform 767">
              <a:extLst>
                <a:ext uri="{FF2B5EF4-FFF2-40B4-BE49-F238E27FC236}">
                  <a16:creationId xmlns:a16="http://schemas.microsoft.com/office/drawing/2014/main" id="{40E3898D-F1AC-E91A-9F91-9DF0A16BD5EA}"/>
                </a:ext>
              </a:extLst>
            </p:cNvPr>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1" name="Freeform 768">
              <a:extLst>
                <a:ext uri="{FF2B5EF4-FFF2-40B4-BE49-F238E27FC236}">
                  <a16:creationId xmlns:a16="http://schemas.microsoft.com/office/drawing/2014/main" id="{617B4F84-046A-1B8E-202A-F10B7CB03CBA}"/>
                </a:ext>
              </a:extLst>
            </p:cNvPr>
            <p:cNvSpPr>
              <a:spLocks/>
            </p:cNvSpPr>
            <p:nvPr/>
          </p:nvSpPr>
          <p:spPr bwMode="auto">
            <a:xfrm>
              <a:off x="3192" y="2836"/>
              <a:ext cx="21" cy="38"/>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2" name="Freeform 769">
              <a:extLst>
                <a:ext uri="{FF2B5EF4-FFF2-40B4-BE49-F238E27FC236}">
                  <a16:creationId xmlns:a16="http://schemas.microsoft.com/office/drawing/2014/main" id="{263F40ED-DFEE-CDC7-AA1A-CADDAEB00F8B}"/>
                </a:ext>
              </a:extLst>
            </p:cNvPr>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73" name="Freeform 770">
            <a:extLst>
              <a:ext uri="{FF2B5EF4-FFF2-40B4-BE49-F238E27FC236}">
                <a16:creationId xmlns:a16="http://schemas.microsoft.com/office/drawing/2014/main" id="{13407038-6252-10CD-9793-064B51ED5F4A}"/>
              </a:ext>
            </a:extLst>
          </p:cNvPr>
          <p:cNvSpPr>
            <a:spLocks/>
          </p:cNvSpPr>
          <p:nvPr/>
        </p:nvSpPr>
        <p:spPr bwMode="auto">
          <a:xfrm>
            <a:off x="4140285" y="4542819"/>
            <a:ext cx="8760" cy="14872"/>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4" name="Freeform 771">
            <a:extLst>
              <a:ext uri="{FF2B5EF4-FFF2-40B4-BE49-F238E27FC236}">
                <a16:creationId xmlns:a16="http://schemas.microsoft.com/office/drawing/2014/main" id="{0D8C3209-A9C4-CB3F-C112-E5CB1DD05E00}"/>
              </a:ext>
            </a:extLst>
          </p:cNvPr>
          <p:cNvSpPr>
            <a:spLocks/>
          </p:cNvSpPr>
          <p:nvPr/>
        </p:nvSpPr>
        <p:spPr bwMode="auto">
          <a:xfrm>
            <a:off x="4106704" y="4479272"/>
            <a:ext cx="58401" cy="54083"/>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5" name="Freeform 772">
            <a:extLst>
              <a:ext uri="{FF2B5EF4-FFF2-40B4-BE49-F238E27FC236}">
                <a16:creationId xmlns:a16="http://schemas.microsoft.com/office/drawing/2014/main" id="{26B288BC-4DC4-B055-C199-2C43A22E8C8C}"/>
              </a:ext>
            </a:extLst>
          </p:cNvPr>
          <p:cNvSpPr>
            <a:spLocks/>
          </p:cNvSpPr>
          <p:nvPr/>
        </p:nvSpPr>
        <p:spPr bwMode="auto">
          <a:xfrm>
            <a:off x="4128604" y="4061487"/>
            <a:ext cx="405884" cy="316381"/>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6" name="Freeform 773">
            <a:extLst>
              <a:ext uri="{FF2B5EF4-FFF2-40B4-BE49-F238E27FC236}">
                <a16:creationId xmlns:a16="http://schemas.microsoft.com/office/drawing/2014/main" id="{EB47C1E6-5D6A-2401-A270-B6789FC2D07E}"/>
              </a:ext>
            </a:extLst>
          </p:cNvPr>
          <p:cNvSpPr>
            <a:spLocks/>
          </p:cNvSpPr>
          <p:nvPr/>
        </p:nvSpPr>
        <p:spPr bwMode="auto">
          <a:xfrm>
            <a:off x="4271685" y="4449527"/>
            <a:ext cx="156221" cy="117629"/>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7" name="Freeform 774">
            <a:extLst>
              <a:ext uri="{FF2B5EF4-FFF2-40B4-BE49-F238E27FC236}">
                <a16:creationId xmlns:a16="http://schemas.microsoft.com/office/drawing/2014/main" id="{D6B82462-101B-5567-A0CF-6CD34A0CAF71}"/>
              </a:ext>
            </a:extLst>
          </p:cNvPr>
          <p:cNvSpPr>
            <a:spLocks/>
          </p:cNvSpPr>
          <p:nvPr/>
        </p:nvSpPr>
        <p:spPr bwMode="auto">
          <a:xfrm>
            <a:off x="3908142" y="4699657"/>
            <a:ext cx="49641" cy="85178"/>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8" name="Freeform 775">
            <a:extLst>
              <a:ext uri="{FF2B5EF4-FFF2-40B4-BE49-F238E27FC236}">
                <a16:creationId xmlns:a16="http://schemas.microsoft.com/office/drawing/2014/main" id="{4427F1DF-9E4D-0758-9013-AAFCC9A8CF25}"/>
              </a:ext>
            </a:extLst>
          </p:cNvPr>
          <p:cNvSpPr>
            <a:spLocks/>
          </p:cNvSpPr>
          <p:nvPr/>
        </p:nvSpPr>
        <p:spPr bwMode="auto">
          <a:xfrm>
            <a:off x="4366586" y="4580676"/>
            <a:ext cx="148921" cy="85178"/>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9" name="Freeform 776">
            <a:extLst>
              <a:ext uri="{FF2B5EF4-FFF2-40B4-BE49-F238E27FC236}">
                <a16:creationId xmlns:a16="http://schemas.microsoft.com/office/drawing/2014/main" id="{4D7E7969-4319-094F-8748-241F16014D60}"/>
              </a:ext>
            </a:extLst>
          </p:cNvPr>
          <p:cNvSpPr>
            <a:spLocks/>
          </p:cNvSpPr>
          <p:nvPr/>
        </p:nvSpPr>
        <p:spPr bwMode="auto">
          <a:xfrm>
            <a:off x="3909603" y="4665855"/>
            <a:ext cx="192721" cy="135206"/>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0" name="Freeform 777">
            <a:extLst>
              <a:ext uri="{FF2B5EF4-FFF2-40B4-BE49-F238E27FC236}">
                <a16:creationId xmlns:a16="http://schemas.microsoft.com/office/drawing/2014/main" id="{4C5A7C52-2F66-0A5C-4D76-766B431C080F}"/>
              </a:ext>
            </a:extLst>
          </p:cNvPr>
          <p:cNvSpPr>
            <a:spLocks/>
          </p:cNvSpPr>
          <p:nvPr/>
        </p:nvSpPr>
        <p:spPr bwMode="auto">
          <a:xfrm>
            <a:off x="4226424" y="4115569"/>
            <a:ext cx="201481" cy="320437"/>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1" name="Freeform 778">
            <a:extLst>
              <a:ext uri="{FF2B5EF4-FFF2-40B4-BE49-F238E27FC236}">
                <a16:creationId xmlns:a16="http://schemas.microsoft.com/office/drawing/2014/main" id="{79A508F4-7F4C-FAA2-E2A3-1FAFF2F54A5F}"/>
              </a:ext>
            </a:extLst>
          </p:cNvPr>
          <p:cNvSpPr>
            <a:spLocks/>
          </p:cNvSpPr>
          <p:nvPr/>
        </p:nvSpPr>
        <p:spPr bwMode="auto">
          <a:xfrm>
            <a:off x="4146124" y="4591493"/>
            <a:ext cx="70080" cy="35154"/>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2" name="Freeform 779">
            <a:extLst>
              <a:ext uri="{FF2B5EF4-FFF2-40B4-BE49-F238E27FC236}">
                <a16:creationId xmlns:a16="http://schemas.microsoft.com/office/drawing/2014/main" id="{2A97A101-B320-97F0-8E39-344EFC275BB1}"/>
              </a:ext>
            </a:extLst>
          </p:cNvPr>
          <p:cNvSpPr>
            <a:spLocks/>
          </p:cNvSpPr>
          <p:nvPr/>
        </p:nvSpPr>
        <p:spPr bwMode="auto">
          <a:xfrm>
            <a:off x="4460027" y="4699657"/>
            <a:ext cx="43801" cy="32449"/>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83" name="Group 194">
            <a:extLst>
              <a:ext uri="{FF2B5EF4-FFF2-40B4-BE49-F238E27FC236}">
                <a16:creationId xmlns:a16="http://schemas.microsoft.com/office/drawing/2014/main" id="{8886BB6F-AD8D-0121-5EA3-09415193E2B5}"/>
              </a:ext>
            </a:extLst>
          </p:cNvPr>
          <p:cNvGrpSpPr>
            <a:grpSpLocks/>
          </p:cNvGrpSpPr>
          <p:nvPr/>
        </p:nvGrpSpPr>
        <p:grpSpPr bwMode="auto">
          <a:xfrm>
            <a:off x="3893574" y="4368361"/>
            <a:ext cx="186884" cy="178469"/>
            <a:chOff x="2942" y="2530"/>
            <a:chExt cx="163" cy="161"/>
          </a:xfrm>
          <a:solidFill>
            <a:schemeClr val="accent2"/>
          </a:solidFill>
        </p:grpSpPr>
        <p:sp>
          <p:nvSpPr>
            <p:cNvPr id="484" name="Freeform 781">
              <a:extLst>
                <a:ext uri="{FF2B5EF4-FFF2-40B4-BE49-F238E27FC236}">
                  <a16:creationId xmlns:a16="http://schemas.microsoft.com/office/drawing/2014/main" id="{9EFA969C-B316-02E7-0810-3978E48863DB}"/>
                </a:ext>
              </a:extLst>
            </p:cNvPr>
            <p:cNvSpPr>
              <a:spLocks/>
            </p:cNvSpPr>
            <p:nvPr/>
          </p:nvSpPr>
          <p:spPr bwMode="auto">
            <a:xfrm>
              <a:off x="2942" y="2596"/>
              <a:ext cx="57" cy="66"/>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5" name="Freeform 782">
              <a:extLst>
                <a:ext uri="{FF2B5EF4-FFF2-40B4-BE49-F238E27FC236}">
                  <a16:creationId xmlns:a16="http://schemas.microsoft.com/office/drawing/2014/main" id="{B95BBB9D-AEF9-CC1B-03C8-8E90FEF5335C}"/>
                </a:ext>
              </a:extLst>
            </p:cNvPr>
            <p:cNvSpPr>
              <a:spLocks/>
            </p:cNvSpPr>
            <p:nvPr/>
          </p:nvSpPr>
          <p:spPr bwMode="auto">
            <a:xfrm>
              <a:off x="2971" y="2592"/>
              <a:ext cx="36" cy="26"/>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6" name="Freeform 783">
              <a:extLst>
                <a:ext uri="{FF2B5EF4-FFF2-40B4-BE49-F238E27FC236}">
                  <a16:creationId xmlns:a16="http://schemas.microsoft.com/office/drawing/2014/main" id="{ADCDE10C-7B07-34A1-0C0B-A0717B40CEAA}"/>
                </a:ext>
              </a:extLst>
            </p:cNvPr>
            <p:cNvSpPr>
              <a:spLocks/>
            </p:cNvSpPr>
            <p:nvPr/>
          </p:nvSpPr>
          <p:spPr bwMode="auto">
            <a:xfrm>
              <a:off x="2987" y="2535"/>
              <a:ext cx="10" cy="13"/>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7" name="Freeform 784">
              <a:extLst>
                <a:ext uri="{FF2B5EF4-FFF2-40B4-BE49-F238E27FC236}">
                  <a16:creationId xmlns:a16="http://schemas.microsoft.com/office/drawing/2014/main" id="{CEC1B599-9D71-72C7-7E3C-02793F132BB0}"/>
                </a:ext>
              </a:extLst>
            </p:cNvPr>
            <p:cNvSpPr>
              <a:spLocks/>
            </p:cNvSpPr>
            <p:nvPr/>
          </p:nvSpPr>
          <p:spPr bwMode="auto">
            <a:xfrm>
              <a:off x="2991" y="2547"/>
              <a:ext cx="9" cy="8"/>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8" name="Freeform 785">
              <a:extLst>
                <a:ext uri="{FF2B5EF4-FFF2-40B4-BE49-F238E27FC236}">
                  <a16:creationId xmlns:a16="http://schemas.microsoft.com/office/drawing/2014/main" id="{03D503BB-2B10-AB81-AE40-8D9331EA3C82}"/>
                </a:ext>
              </a:extLst>
            </p:cNvPr>
            <p:cNvSpPr>
              <a:spLocks/>
            </p:cNvSpPr>
            <p:nvPr/>
          </p:nvSpPr>
          <p:spPr bwMode="auto">
            <a:xfrm>
              <a:off x="2999" y="2530"/>
              <a:ext cx="106" cy="161"/>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grp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89" name="Freeform 786">
            <a:extLst>
              <a:ext uri="{FF2B5EF4-FFF2-40B4-BE49-F238E27FC236}">
                <a16:creationId xmlns:a16="http://schemas.microsoft.com/office/drawing/2014/main" id="{A2075BEA-5E17-3A77-655E-8C439C0942E4}"/>
              </a:ext>
            </a:extLst>
          </p:cNvPr>
          <p:cNvSpPr>
            <a:spLocks/>
          </p:cNvSpPr>
          <p:nvPr/>
        </p:nvSpPr>
        <p:spPr bwMode="auto">
          <a:xfrm>
            <a:off x="4416225" y="4427893"/>
            <a:ext cx="125561" cy="98700"/>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0" name="Freeform 787">
            <a:extLst>
              <a:ext uri="{FF2B5EF4-FFF2-40B4-BE49-F238E27FC236}">
                <a16:creationId xmlns:a16="http://schemas.microsoft.com/office/drawing/2014/main" id="{E76CE8C1-5CBB-3260-71B0-B8358A3315E3}"/>
              </a:ext>
            </a:extLst>
          </p:cNvPr>
          <p:cNvSpPr>
            <a:spLocks/>
          </p:cNvSpPr>
          <p:nvPr/>
        </p:nvSpPr>
        <p:spPr bwMode="auto">
          <a:xfrm>
            <a:off x="4398706" y="4498200"/>
            <a:ext cx="275943" cy="155487"/>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1" name="Freeform 788">
            <a:extLst>
              <a:ext uri="{FF2B5EF4-FFF2-40B4-BE49-F238E27FC236}">
                <a16:creationId xmlns:a16="http://schemas.microsoft.com/office/drawing/2014/main" id="{768E24E4-1484-779A-74E8-8D54ABB365A9}"/>
              </a:ext>
            </a:extLst>
          </p:cNvPr>
          <p:cNvSpPr>
            <a:spLocks/>
          </p:cNvSpPr>
          <p:nvPr/>
        </p:nvSpPr>
        <p:spPr bwMode="auto">
          <a:xfrm>
            <a:off x="4468787" y="4577971"/>
            <a:ext cx="51101" cy="55434"/>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2" name="Freeform 789">
            <a:extLst>
              <a:ext uri="{FF2B5EF4-FFF2-40B4-BE49-F238E27FC236}">
                <a16:creationId xmlns:a16="http://schemas.microsoft.com/office/drawing/2014/main" id="{04A3C6F5-D78A-7A58-7003-D78371C7794D}"/>
              </a:ext>
            </a:extLst>
          </p:cNvPr>
          <p:cNvSpPr>
            <a:spLocks/>
          </p:cNvSpPr>
          <p:nvPr/>
        </p:nvSpPr>
        <p:spPr bwMode="auto">
          <a:xfrm>
            <a:off x="4419146" y="4340011"/>
            <a:ext cx="80301" cy="52729"/>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3" name="Freeform 790">
            <a:extLst>
              <a:ext uri="{FF2B5EF4-FFF2-40B4-BE49-F238E27FC236}">
                <a16:creationId xmlns:a16="http://schemas.microsoft.com/office/drawing/2014/main" id="{B183A038-E815-5CA7-7687-EF5371F62BBA}"/>
              </a:ext>
            </a:extLst>
          </p:cNvPr>
          <p:cNvSpPr>
            <a:spLocks/>
          </p:cNvSpPr>
          <p:nvPr/>
        </p:nvSpPr>
        <p:spPr bwMode="auto">
          <a:xfrm>
            <a:off x="4357826" y="4408965"/>
            <a:ext cx="125561" cy="62194"/>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4" name="Freeform 791">
            <a:extLst>
              <a:ext uri="{FF2B5EF4-FFF2-40B4-BE49-F238E27FC236}">
                <a16:creationId xmlns:a16="http://schemas.microsoft.com/office/drawing/2014/main" id="{B715867E-3EC0-229F-AFF2-6247BCDBE529}"/>
              </a:ext>
            </a:extLst>
          </p:cNvPr>
          <p:cNvSpPr>
            <a:spLocks/>
          </p:cNvSpPr>
          <p:nvPr/>
        </p:nvSpPr>
        <p:spPr bwMode="auto">
          <a:xfrm>
            <a:off x="4379725" y="4384627"/>
            <a:ext cx="108042" cy="43265"/>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5" name="Freeform 792">
            <a:extLst>
              <a:ext uri="{FF2B5EF4-FFF2-40B4-BE49-F238E27FC236}">
                <a16:creationId xmlns:a16="http://schemas.microsoft.com/office/drawing/2014/main" id="{310E38F3-23BE-2386-0819-C23B32EA3395}"/>
              </a:ext>
            </a:extLst>
          </p:cNvPr>
          <p:cNvSpPr>
            <a:spLocks/>
          </p:cNvSpPr>
          <p:nvPr/>
        </p:nvSpPr>
        <p:spPr bwMode="auto">
          <a:xfrm>
            <a:off x="4265845" y="4605013"/>
            <a:ext cx="52561" cy="28393"/>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6" name="Freeform 793">
            <a:extLst>
              <a:ext uri="{FF2B5EF4-FFF2-40B4-BE49-F238E27FC236}">
                <a16:creationId xmlns:a16="http://schemas.microsoft.com/office/drawing/2014/main" id="{1C05361D-9F6F-5DCD-9D1B-3A519B1ED438}"/>
              </a:ext>
            </a:extLst>
          </p:cNvPr>
          <p:cNvSpPr>
            <a:spLocks/>
          </p:cNvSpPr>
          <p:nvPr/>
        </p:nvSpPr>
        <p:spPr bwMode="auto">
          <a:xfrm>
            <a:off x="4375346" y="4695601"/>
            <a:ext cx="39420" cy="21633"/>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7" name="Freeform 794">
            <a:extLst>
              <a:ext uri="{FF2B5EF4-FFF2-40B4-BE49-F238E27FC236}">
                <a16:creationId xmlns:a16="http://schemas.microsoft.com/office/drawing/2014/main" id="{18688575-2C97-1AEB-E275-B315AC4E6F3D}"/>
              </a:ext>
            </a:extLst>
          </p:cNvPr>
          <p:cNvSpPr>
            <a:spLocks/>
          </p:cNvSpPr>
          <p:nvPr/>
        </p:nvSpPr>
        <p:spPr bwMode="auto">
          <a:xfrm>
            <a:off x="4341766" y="4621237"/>
            <a:ext cx="67161" cy="86532"/>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8" name="Freeform 795">
            <a:extLst>
              <a:ext uri="{FF2B5EF4-FFF2-40B4-BE49-F238E27FC236}">
                <a16:creationId xmlns:a16="http://schemas.microsoft.com/office/drawing/2014/main" id="{78C45E6F-B7B1-9DCF-B4C2-584350625296}"/>
              </a:ext>
            </a:extLst>
          </p:cNvPr>
          <p:cNvSpPr>
            <a:spLocks/>
          </p:cNvSpPr>
          <p:nvPr/>
        </p:nvSpPr>
        <p:spPr bwMode="auto">
          <a:xfrm>
            <a:off x="4262926" y="4615830"/>
            <a:ext cx="108042" cy="75715"/>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9" name="Freeform 796">
            <a:extLst>
              <a:ext uri="{FF2B5EF4-FFF2-40B4-BE49-F238E27FC236}">
                <a16:creationId xmlns:a16="http://schemas.microsoft.com/office/drawing/2014/main" id="{D4E10BB7-5D38-E103-8716-DEC981F4DE68}"/>
              </a:ext>
            </a:extLst>
          </p:cNvPr>
          <p:cNvSpPr>
            <a:spLocks/>
          </p:cNvSpPr>
          <p:nvPr/>
        </p:nvSpPr>
        <p:spPr bwMode="auto">
          <a:xfrm>
            <a:off x="3917802" y="4784959"/>
            <a:ext cx="318103" cy="295042"/>
          </a:xfrm>
          <a:custGeom>
            <a:avLst/>
            <a:gdLst>
              <a:gd name="T0" fmla="*/ 0 w 278"/>
              <a:gd name="T1" fmla="*/ 141 h 265"/>
              <a:gd name="T2" fmla="*/ 0 w 278"/>
              <a:gd name="T3" fmla="*/ 141 h 265"/>
              <a:gd name="T4" fmla="*/ 1 w 278"/>
              <a:gd name="T5" fmla="*/ 146 h 265"/>
              <a:gd name="T6" fmla="*/ 52 w 278"/>
              <a:gd name="T7" fmla="*/ 179 h 265"/>
              <a:gd name="T8" fmla="*/ 161 w 278"/>
              <a:gd name="T9" fmla="*/ 251 h 265"/>
              <a:gd name="T10" fmla="*/ 162 w 278"/>
              <a:gd name="T11" fmla="*/ 264 h 265"/>
              <a:gd name="T12" fmla="*/ 173 w 278"/>
              <a:gd name="T13" fmla="*/ 262 h 265"/>
              <a:gd name="T14" fmla="*/ 194 w 278"/>
              <a:gd name="T15" fmla="*/ 257 h 265"/>
              <a:gd name="T16" fmla="*/ 277 w 278"/>
              <a:gd name="T17" fmla="*/ 200 h 265"/>
              <a:gd name="T18" fmla="*/ 245 w 278"/>
              <a:gd name="T19" fmla="*/ 162 h 265"/>
              <a:gd name="T20" fmla="*/ 245 w 278"/>
              <a:gd name="T21" fmla="*/ 101 h 265"/>
              <a:gd name="T22" fmla="*/ 241 w 278"/>
              <a:gd name="T23" fmla="*/ 74 h 265"/>
              <a:gd name="T24" fmla="*/ 218 w 278"/>
              <a:gd name="T25" fmla="*/ 46 h 265"/>
              <a:gd name="T26" fmla="*/ 230 w 278"/>
              <a:gd name="T27" fmla="*/ 37 h 265"/>
              <a:gd name="T28" fmla="*/ 236 w 278"/>
              <a:gd name="T29" fmla="*/ 0 h 265"/>
              <a:gd name="T30" fmla="*/ 138 w 278"/>
              <a:gd name="T31" fmla="*/ 6 h 265"/>
              <a:gd name="T32" fmla="*/ 88 w 278"/>
              <a:gd name="T33" fmla="*/ 28 h 265"/>
              <a:gd name="T34" fmla="*/ 100 w 278"/>
              <a:gd name="T35" fmla="*/ 73 h 265"/>
              <a:gd name="T36" fmla="*/ 79 w 278"/>
              <a:gd name="T37" fmla="*/ 74 h 265"/>
              <a:gd name="T38" fmla="*/ 67 w 278"/>
              <a:gd name="T39" fmla="*/ 79 h 265"/>
              <a:gd name="T40" fmla="*/ 69 w 278"/>
              <a:gd name="T41" fmla="*/ 91 h 265"/>
              <a:gd name="T42" fmla="*/ 7 w 278"/>
              <a:gd name="T43" fmla="*/ 118 h 265"/>
              <a:gd name="T44" fmla="*/ 0 w 278"/>
              <a:gd name="T45" fmla="*/ 141 h 265"/>
              <a:gd name="T46" fmla="*/ 0 w 278"/>
              <a:gd name="T47" fmla="*/ 141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65"/>
              <a:gd name="T74" fmla="*/ 278 w 278"/>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65">
                <a:moveTo>
                  <a:pt x="0" y="141"/>
                </a:moveTo>
                <a:lnTo>
                  <a:pt x="0" y="141"/>
                </a:lnTo>
                <a:lnTo>
                  <a:pt x="1" y="146"/>
                </a:lnTo>
                <a:lnTo>
                  <a:pt x="52" y="179"/>
                </a:lnTo>
                <a:lnTo>
                  <a:pt x="161" y="251"/>
                </a:lnTo>
                <a:lnTo>
                  <a:pt x="162" y="264"/>
                </a:lnTo>
                <a:lnTo>
                  <a:pt x="173" y="262"/>
                </a:lnTo>
                <a:lnTo>
                  <a:pt x="194" y="257"/>
                </a:lnTo>
                <a:lnTo>
                  <a:pt x="277" y="200"/>
                </a:lnTo>
                <a:lnTo>
                  <a:pt x="245" y="162"/>
                </a:lnTo>
                <a:lnTo>
                  <a:pt x="245" y="101"/>
                </a:lnTo>
                <a:lnTo>
                  <a:pt x="241" y="74"/>
                </a:lnTo>
                <a:lnTo>
                  <a:pt x="218" y="46"/>
                </a:lnTo>
                <a:lnTo>
                  <a:pt x="230" y="37"/>
                </a:lnTo>
                <a:lnTo>
                  <a:pt x="236" y="0"/>
                </a:lnTo>
                <a:lnTo>
                  <a:pt x="138" y="6"/>
                </a:lnTo>
                <a:lnTo>
                  <a:pt x="88" y="28"/>
                </a:lnTo>
                <a:lnTo>
                  <a:pt x="100" y="73"/>
                </a:lnTo>
                <a:lnTo>
                  <a:pt x="79" y="74"/>
                </a:lnTo>
                <a:lnTo>
                  <a:pt x="67" y="79"/>
                </a:lnTo>
                <a:lnTo>
                  <a:pt x="69" y="91"/>
                </a:lnTo>
                <a:lnTo>
                  <a:pt x="7" y="118"/>
                </a:lnTo>
                <a:lnTo>
                  <a:pt x="0" y="14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0" name="Freeform 797">
            <a:extLst>
              <a:ext uri="{FF2B5EF4-FFF2-40B4-BE49-F238E27FC236}">
                <a16:creationId xmlns:a16="http://schemas.microsoft.com/office/drawing/2014/main" id="{58050445-07FC-27BB-7BE2-88D8516C1C82}"/>
              </a:ext>
            </a:extLst>
          </p:cNvPr>
          <p:cNvSpPr>
            <a:spLocks/>
          </p:cNvSpPr>
          <p:nvPr/>
        </p:nvSpPr>
        <p:spPr bwMode="auto">
          <a:xfrm>
            <a:off x="4655847" y="4779393"/>
            <a:ext cx="155619" cy="139171"/>
          </a:xfrm>
          <a:custGeom>
            <a:avLst/>
            <a:gdLst>
              <a:gd name="T0" fmla="*/ 0 w 136"/>
              <a:gd name="T1" fmla="*/ 60 h 125"/>
              <a:gd name="T2" fmla="*/ 0 w 136"/>
              <a:gd name="T3" fmla="*/ 60 h 125"/>
              <a:gd name="T4" fmla="*/ 6 w 136"/>
              <a:gd name="T5" fmla="*/ 78 h 125"/>
              <a:gd name="T6" fmla="*/ 68 w 136"/>
              <a:gd name="T7" fmla="*/ 105 h 125"/>
              <a:gd name="T8" fmla="*/ 68 w 136"/>
              <a:gd name="T9" fmla="*/ 115 h 125"/>
              <a:gd name="T10" fmla="*/ 83 w 136"/>
              <a:gd name="T11" fmla="*/ 122 h 125"/>
              <a:gd name="T12" fmla="*/ 108 w 136"/>
              <a:gd name="T13" fmla="*/ 124 h 125"/>
              <a:gd name="T14" fmla="*/ 128 w 136"/>
              <a:gd name="T15" fmla="*/ 111 h 125"/>
              <a:gd name="T16" fmla="*/ 135 w 136"/>
              <a:gd name="T17" fmla="*/ 110 h 125"/>
              <a:gd name="T18" fmla="*/ 117 w 136"/>
              <a:gd name="T19" fmla="*/ 75 h 125"/>
              <a:gd name="T20" fmla="*/ 92 w 136"/>
              <a:gd name="T21" fmla="*/ 54 h 125"/>
              <a:gd name="T22" fmla="*/ 104 w 136"/>
              <a:gd name="T23" fmla="*/ 22 h 125"/>
              <a:gd name="T24" fmla="*/ 93 w 136"/>
              <a:gd name="T25" fmla="*/ 18 h 125"/>
              <a:gd name="T26" fmla="*/ 83 w 136"/>
              <a:gd name="T27" fmla="*/ 0 h 125"/>
              <a:gd name="T28" fmla="*/ 53 w 136"/>
              <a:gd name="T29" fmla="*/ 2 h 125"/>
              <a:gd name="T30" fmla="*/ 38 w 136"/>
              <a:gd name="T31" fmla="*/ 13 h 125"/>
              <a:gd name="T32" fmla="*/ 33 w 136"/>
              <a:gd name="T33" fmla="*/ 42 h 125"/>
              <a:gd name="T34" fmla="*/ 0 w 136"/>
              <a:gd name="T35" fmla="*/ 60 h 125"/>
              <a:gd name="T36" fmla="*/ 0 w 136"/>
              <a:gd name="T37" fmla="*/ 6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25"/>
              <a:gd name="T59" fmla="*/ 136 w 136"/>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25">
                <a:moveTo>
                  <a:pt x="0" y="60"/>
                </a:moveTo>
                <a:lnTo>
                  <a:pt x="0" y="60"/>
                </a:lnTo>
                <a:lnTo>
                  <a:pt x="6" y="78"/>
                </a:lnTo>
                <a:lnTo>
                  <a:pt x="68" y="105"/>
                </a:lnTo>
                <a:lnTo>
                  <a:pt x="68" y="115"/>
                </a:lnTo>
                <a:lnTo>
                  <a:pt x="83" y="122"/>
                </a:lnTo>
                <a:lnTo>
                  <a:pt x="108" y="124"/>
                </a:lnTo>
                <a:lnTo>
                  <a:pt x="128" y="111"/>
                </a:lnTo>
                <a:lnTo>
                  <a:pt x="135" y="110"/>
                </a:lnTo>
                <a:lnTo>
                  <a:pt x="117" y="75"/>
                </a:lnTo>
                <a:lnTo>
                  <a:pt x="92" y="54"/>
                </a:lnTo>
                <a:lnTo>
                  <a:pt x="104" y="22"/>
                </a:lnTo>
                <a:lnTo>
                  <a:pt x="93" y="18"/>
                </a:lnTo>
                <a:lnTo>
                  <a:pt x="83" y="0"/>
                </a:lnTo>
                <a:lnTo>
                  <a:pt x="53" y="2"/>
                </a:lnTo>
                <a:lnTo>
                  <a:pt x="38" y="13"/>
                </a:lnTo>
                <a:lnTo>
                  <a:pt x="33" y="42"/>
                </a:lnTo>
                <a:lnTo>
                  <a:pt x="0" y="6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1" name="Freeform 798">
            <a:extLst>
              <a:ext uri="{FF2B5EF4-FFF2-40B4-BE49-F238E27FC236}">
                <a16:creationId xmlns:a16="http://schemas.microsoft.com/office/drawing/2014/main" id="{0F020BEF-D618-B90C-7BA1-4EC954A990B1}"/>
              </a:ext>
            </a:extLst>
          </p:cNvPr>
          <p:cNvSpPr>
            <a:spLocks/>
          </p:cNvSpPr>
          <p:nvPr/>
        </p:nvSpPr>
        <p:spPr bwMode="auto">
          <a:xfrm>
            <a:off x="4592913" y="4866236"/>
            <a:ext cx="329546" cy="267209"/>
          </a:xfrm>
          <a:custGeom>
            <a:avLst/>
            <a:gdLst>
              <a:gd name="T0" fmla="*/ 0 w 288"/>
              <a:gd name="T1" fmla="*/ 62 h 240"/>
              <a:gd name="T2" fmla="*/ 0 w 288"/>
              <a:gd name="T3" fmla="*/ 62 h 240"/>
              <a:gd name="T4" fmla="*/ 4 w 288"/>
              <a:gd name="T5" fmla="*/ 41 h 240"/>
              <a:gd name="T6" fmla="*/ 19 w 288"/>
              <a:gd name="T7" fmla="*/ 46 h 240"/>
              <a:gd name="T8" fmla="*/ 38 w 288"/>
              <a:gd name="T9" fmla="*/ 33 h 240"/>
              <a:gd name="T10" fmla="*/ 46 w 288"/>
              <a:gd name="T11" fmla="*/ 24 h 240"/>
              <a:gd name="T12" fmla="*/ 30 w 288"/>
              <a:gd name="T13" fmla="*/ 10 h 240"/>
              <a:gd name="T14" fmla="*/ 61 w 288"/>
              <a:gd name="T15" fmla="*/ 0 h 240"/>
              <a:gd name="T16" fmla="*/ 123 w 288"/>
              <a:gd name="T17" fmla="*/ 27 h 240"/>
              <a:gd name="T18" fmla="*/ 123 w 288"/>
              <a:gd name="T19" fmla="*/ 37 h 240"/>
              <a:gd name="T20" fmla="*/ 138 w 288"/>
              <a:gd name="T21" fmla="*/ 44 h 240"/>
              <a:gd name="T22" fmla="*/ 151 w 288"/>
              <a:gd name="T23" fmla="*/ 51 h 240"/>
              <a:gd name="T24" fmla="*/ 163 w 288"/>
              <a:gd name="T25" fmla="*/ 46 h 240"/>
              <a:gd name="T26" fmla="*/ 187 w 288"/>
              <a:gd name="T27" fmla="*/ 54 h 240"/>
              <a:gd name="T28" fmla="*/ 220 w 288"/>
              <a:gd name="T29" fmla="*/ 108 h 240"/>
              <a:gd name="T30" fmla="*/ 224 w 288"/>
              <a:gd name="T31" fmla="*/ 112 h 240"/>
              <a:gd name="T32" fmla="*/ 237 w 288"/>
              <a:gd name="T33" fmla="*/ 133 h 240"/>
              <a:gd name="T34" fmla="*/ 280 w 288"/>
              <a:gd name="T35" fmla="*/ 139 h 240"/>
              <a:gd name="T36" fmla="*/ 287 w 288"/>
              <a:gd name="T37" fmla="*/ 149 h 240"/>
              <a:gd name="T38" fmla="*/ 277 w 288"/>
              <a:gd name="T39" fmla="*/ 177 h 240"/>
              <a:gd name="T40" fmla="*/ 237 w 288"/>
              <a:gd name="T41" fmla="*/ 191 h 240"/>
              <a:gd name="T42" fmla="*/ 193 w 288"/>
              <a:gd name="T43" fmla="*/ 200 h 240"/>
              <a:gd name="T44" fmla="*/ 159 w 288"/>
              <a:gd name="T45" fmla="*/ 239 h 240"/>
              <a:gd name="T46" fmla="*/ 159 w 288"/>
              <a:gd name="T47" fmla="*/ 224 h 240"/>
              <a:gd name="T48" fmla="*/ 134 w 288"/>
              <a:gd name="T49" fmla="*/ 214 h 240"/>
              <a:gd name="T50" fmla="*/ 109 w 288"/>
              <a:gd name="T51" fmla="*/ 227 h 240"/>
              <a:gd name="T52" fmla="*/ 84 w 288"/>
              <a:gd name="T53" fmla="*/ 184 h 240"/>
              <a:gd name="T54" fmla="*/ 64 w 288"/>
              <a:gd name="T55" fmla="*/ 167 h 240"/>
              <a:gd name="T56" fmla="*/ 51 w 288"/>
              <a:gd name="T57" fmla="*/ 122 h 240"/>
              <a:gd name="T58" fmla="*/ 0 w 288"/>
              <a:gd name="T59" fmla="*/ 62 h 240"/>
              <a:gd name="T60" fmla="*/ 0 w 288"/>
              <a:gd name="T61" fmla="*/ 62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40"/>
              <a:gd name="T95" fmla="*/ 288 w 288"/>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40">
                <a:moveTo>
                  <a:pt x="0" y="62"/>
                </a:moveTo>
                <a:lnTo>
                  <a:pt x="0" y="62"/>
                </a:lnTo>
                <a:lnTo>
                  <a:pt x="4" y="41"/>
                </a:lnTo>
                <a:lnTo>
                  <a:pt x="19" y="46"/>
                </a:lnTo>
                <a:lnTo>
                  <a:pt x="38" y="33"/>
                </a:lnTo>
                <a:lnTo>
                  <a:pt x="46" y="24"/>
                </a:lnTo>
                <a:lnTo>
                  <a:pt x="30" y="10"/>
                </a:lnTo>
                <a:lnTo>
                  <a:pt x="61" y="0"/>
                </a:lnTo>
                <a:lnTo>
                  <a:pt x="123" y="27"/>
                </a:lnTo>
                <a:lnTo>
                  <a:pt x="123" y="37"/>
                </a:lnTo>
                <a:lnTo>
                  <a:pt x="138" y="44"/>
                </a:lnTo>
                <a:lnTo>
                  <a:pt x="151" y="51"/>
                </a:lnTo>
                <a:lnTo>
                  <a:pt x="163" y="46"/>
                </a:lnTo>
                <a:lnTo>
                  <a:pt x="187" y="54"/>
                </a:lnTo>
                <a:lnTo>
                  <a:pt x="220" y="108"/>
                </a:lnTo>
                <a:lnTo>
                  <a:pt x="224" y="112"/>
                </a:lnTo>
                <a:lnTo>
                  <a:pt x="237" y="133"/>
                </a:lnTo>
                <a:lnTo>
                  <a:pt x="280" y="139"/>
                </a:lnTo>
                <a:lnTo>
                  <a:pt x="287" y="149"/>
                </a:lnTo>
                <a:lnTo>
                  <a:pt x="277" y="177"/>
                </a:lnTo>
                <a:lnTo>
                  <a:pt x="237" y="191"/>
                </a:lnTo>
                <a:lnTo>
                  <a:pt x="193" y="200"/>
                </a:lnTo>
                <a:lnTo>
                  <a:pt x="159" y="239"/>
                </a:lnTo>
                <a:lnTo>
                  <a:pt x="159" y="224"/>
                </a:lnTo>
                <a:lnTo>
                  <a:pt x="134" y="214"/>
                </a:lnTo>
                <a:lnTo>
                  <a:pt x="109" y="227"/>
                </a:lnTo>
                <a:lnTo>
                  <a:pt x="84" y="184"/>
                </a:lnTo>
                <a:lnTo>
                  <a:pt x="64" y="167"/>
                </a:lnTo>
                <a:lnTo>
                  <a:pt x="51" y="122"/>
                </a:lnTo>
                <a:lnTo>
                  <a:pt x="0" y="6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2" name="Freeform 799">
            <a:extLst>
              <a:ext uri="{FF2B5EF4-FFF2-40B4-BE49-F238E27FC236}">
                <a16:creationId xmlns:a16="http://schemas.microsoft.com/office/drawing/2014/main" id="{D83F0241-523E-AD3B-A9C8-B992F9C64454}"/>
              </a:ext>
            </a:extLst>
          </p:cNvPr>
          <p:cNvSpPr>
            <a:spLocks/>
          </p:cNvSpPr>
          <p:nvPr/>
        </p:nvSpPr>
        <p:spPr bwMode="auto">
          <a:xfrm>
            <a:off x="4605500" y="4781620"/>
            <a:ext cx="112137" cy="83502"/>
          </a:xfrm>
          <a:custGeom>
            <a:avLst/>
            <a:gdLst>
              <a:gd name="T0" fmla="*/ 0 w 98"/>
              <a:gd name="T1" fmla="*/ 68 h 75"/>
              <a:gd name="T2" fmla="*/ 0 w 98"/>
              <a:gd name="T3" fmla="*/ 68 h 75"/>
              <a:gd name="T4" fmla="*/ 1 w 98"/>
              <a:gd name="T5" fmla="*/ 61 h 75"/>
              <a:gd name="T6" fmla="*/ 15 w 98"/>
              <a:gd name="T7" fmla="*/ 45 h 75"/>
              <a:gd name="T8" fmla="*/ 8 w 98"/>
              <a:gd name="T9" fmla="*/ 38 h 75"/>
              <a:gd name="T10" fmla="*/ 7 w 98"/>
              <a:gd name="T11" fmla="*/ 19 h 75"/>
              <a:gd name="T12" fmla="*/ 15 w 98"/>
              <a:gd name="T13" fmla="*/ 3 h 75"/>
              <a:gd name="T14" fmla="*/ 97 w 98"/>
              <a:gd name="T15" fmla="*/ 0 h 75"/>
              <a:gd name="T16" fmla="*/ 82 w 98"/>
              <a:gd name="T17" fmla="*/ 11 h 75"/>
              <a:gd name="T18" fmla="*/ 77 w 98"/>
              <a:gd name="T19" fmla="*/ 40 h 75"/>
              <a:gd name="T20" fmla="*/ 44 w 98"/>
              <a:gd name="T21" fmla="*/ 58 h 75"/>
              <a:gd name="T22" fmla="*/ 14 w 98"/>
              <a:gd name="T23" fmla="*/ 74 h 75"/>
              <a:gd name="T24" fmla="*/ 0 w 98"/>
              <a:gd name="T25" fmla="*/ 68 h 75"/>
              <a:gd name="T26" fmla="*/ 0 w 98"/>
              <a:gd name="T27" fmla="*/ 6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68"/>
                </a:moveTo>
                <a:lnTo>
                  <a:pt x="0" y="68"/>
                </a:lnTo>
                <a:lnTo>
                  <a:pt x="1" y="61"/>
                </a:lnTo>
                <a:lnTo>
                  <a:pt x="15" y="45"/>
                </a:lnTo>
                <a:lnTo>
                  <a:pt x="8" y="38"/>
                </a:lnTo>
                <a:lnTo>
                  <a:pt x="7" y="19"/>
                </a:lnTo>
                <a:lnTo>
                  <a:pt x="15" y="3"/>
                </a:lnTo>
                <a:lnTo>
                  <a:pt x="97" y="0"/>
                </a:lnTo>
                <a:lnTo>
                  <a:pt x="82" y="11"/>
                </a:lnTo>
                <a:lnTo>
                  <a:pt x="77" y="40"/>
                </a:lnTo>
                <a:lnTo>
                  <a:pt x="44" y="58"/>
                </a:lnTo>
                <a:lnTo>
                  <a:pt x="14" y="74"/>
                </a:lnTo>
                <a:lnTo>
                  <a:pt x="0" y="6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3" name="Freeform 800">
            <a:extLst>
              <a:ext uri="{FF2B5EF4-FFF2-40B4-BE49-F238E27FC236}">
                <a16:creationId xmlns:a16="http://schemas.microsoft.com/office/drawing/2014/main" id="{91E74EED-837C-57F3-1436-1B1F6D2BEFAD}"/>
              </a:ext>
            </a:extLst>
          </p:cNvPr>
          <p:cNvSpPr>
            <a:spLocks/>
          </p:cNvSpPr>
          <p:nvPr/>
        </p:nvSpPr>
        <p:spPr bwMode="auto">
          <a:xfrm>
            <a:off x="4849226" y="4966439"/>
            <a:ext cx="82387" cy="55669"/>
          </a:xfrm>
          <a:custGeom>
            <a:avLst/>
            <a:gdLst>
              <a:gd name="T0" fmla="*/ 0 w 72"/>
              <a:gd name="T1" fmla="*/ 22 h 50"/>
              <a:gd name="T2" fmla="*/ 0 w 72"/>
              <a:gd name="T3" fmla="*/ 22 h 50"/>
              <a:gd name="T4" fmla="*/ 4 w 72"/>
              <a:gd name="T5" fmla="*/ 21 h 50"/>
              <a:gd name="T6" fmla="*/ 10 w 72"/>
              <a:gd name="T7" fmla="*/ 29 h 50"/>
              <a:gd name="T8" fmla="*/ 40 w 72"/>
              <a:gd name="T9" fmla="*/ 28 h 50"/>
              <a:gd name="T10" fmla="*/ 67 w 72"/>
              <a:gd name="T11" fmla="*/ 0 h 50"/>
              <a:gd name="T12" fmla="*/ 71 w 72"/>
              <a:gd name="T13" fmla="*/ 17 h 50"/>
              <a:gd name="T14" fmla="*/ 63 w 72"/>
              <a:gd name="T15" fmla="*/ 18 h 50"/>
              <a:gd name="T16" fmla="*/ 67 w 72"/>
              <a:gd name="T17" fmla="*/ 28 h 50"/>
              <a:gd name="T18" fmla="*/ 56 w 72"/>
              <a:gd name="T19" fmla="*/ 49 h 50"/>
              <a:gd name="T20" fmla="*/ 13 w 72"/>
              <a:gd name="T21" fmla="*/ 43 h 50"/>
              <a:gd name="T22" fmla="*/ 0 w 72"/>
              <a:gd name="T23" fmla="*/ 22 h 50"/>
              <a:gd name="T24" fmla="*/ 0 w 72"/>
              <a:gd name="T25" fmla="*/ 2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0"/>
              <a:gd name="T41" fmla="*/ 72 w 7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0">
                <a:moveTo>
                  <a:pt x="0" y="22"/>
                </a:moveTo>
                <a:lnTo>
                  <a:pt x="0" y="22"/>
                </a:lnTo>
                <a:lnTo>
                  <a:pt x="4" y="21"/>
                </a:lnTo>
                <a:lnTo>
                  <a:pt x="10" y="29"/>
                </a:lnTo>
                <a:lnTo>
                  <a:pt x="40" y="28"/>
                </a:lnTo>
                <a:lnTo>
                  <a:pt x="67" y="0"/>
                </a:lnTo>
                <a:lnTo>
                  <a:pt x="71" y="17"/>
                </a:lnTo>
                <a:lnTo>
                  <a:pt x="63" y="18"/>
                </a:lnTo>
                <a:lnTo>
                  <a:pt x="67" y="28"/>
                </a:lnTo>
                <a:lnTo>
                  <a:pt x="56" y="49"/>
                </a:lnTo>
                <a:lnTo>
                  <a:pt x="13" y="43"/>
                </a:lnTo>
                <a:lnTo>
                  <a:pt x="0" y="2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4" name="Freeform 801">
            <a:extLst>
              <a:ext uri="{FF2B5EF4-FFF2-40B4-BE49-F238E27FC236}">
                <a16:creationId xmlns:a16="http://schemas.microsoft.com/office/drawing/2014/main" id="{78E5F22F-E21C-4774-D39F-700855D7D291}"/>
              </a:ext>
            </a:extLst>
          </p:cNvPr>
          <p:cNvSpPr>
            <a:spLocks/>
          </p:cNvSpPr>
          <p:nvPr/>
        </p:nvSpPr>
        <p:spPr bwMode="auto">
          <a:xfrm>
            <a:off x="4730224" y="5078889"/>
            <a:ext cx="151042" cy="99090"/>
          </a:xfrm>
          <a:custGeom>
            <a:avLst/>
            <a:gdLst>
              <a:gd name="T0" fmla="*/ 0 w 132"/>
              <a:gd name="T1" fmla="*/ 88 h 89"/>
              <a:gd name="T2" fmla="*/ 0 w 132"/>
              <a:gd name="T3" fmla="*/ 88 h 89"/>
              <a:gd name="T4" fmla="*/ 35 w 132"/>
              <a:gd name="T5" fmla="*/ 68 h 89"/>
              <a:gd name="T6" fmla="*/ 29 w 132"/>
              <a:gd name="T7" fmla="*/ 59 h 89"/>
              <a:gd name="T8" fmla="*/ 39 w 132"/>
              <a:gd name="T9" fmla="*/ 48 h 89"/>
              <a:gd name="T10" fmla="*/ 73 w 132"/>
              <a:gd name="T11" fmla="*/ 9 h 89"/>
              <a:gd name="T12" fmla="*/ 117 w 132"/>
              <a:gd name="T13" fmla="*/ 0 h 89"/>
              <a:gd name="T14" fmla="*/ 131 w 132"/>
              <a:gd name="T15" fmla="*/ 34 h 89"/>
              <a:gd name="T16" fmla="*/ 120 w 132"/>
              <a:gd name="T17" fmla="*/ 48 h 89"/>
              <a:gd name="T18" fmla="*/ 70 w 132"/>
              <a:gd name="T19" fmla="*/ 71 h 89"/>
              <a:gd name="T20" fmla="*/ 0 w 132"/>
              <a:gd name="T21" fmla="*/ 88 h 89"/>
              <a:gd name="T22" fmla="*/ 0 w 132"/>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89"/>
              <a:gd name="T38" fmla="*/ 132 w 13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89">
                <a:moveTo>
                  <a:pt x="0" y="88"/>
                </a:moveTo>
                <a:lnTo>
                  <a:pt x="0" y="88"/>
                </a:lnTo>
                <a:lnTo>
                  <a:pt x="35" y="68"/>
                </a:lnTo>
                <a:lnTo>
                  <a:pt x="29" y="59"/>
                </a:lnTo>
                <a:lnTo>
                  <a:pt x="39" y="48"/>
                </a:lnTo>
                <a:lnTo>
                  <a:pt x="73" y="9"/>
                </a:lnTo>
                <a:lnTo>
                  <a:pt x="117" y="0"/>
                </a:lnTo>
                <a:lnTo>
                  <a:pt x="131" y="34"/>
                </a:lnTo>
                <a:lnTo>
                  <a:pt x="120" y="48"/>
                </a:lnTo>
                <a:lnTo>
                  <a:pt x="70" y="71"/>
                </a:lnTo>
                <a:lnTo>
                  <a:pt x="0" y="8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5" name="Freeform 802">
            <a:extLst>
              <a:ext uri="{FF2B5EF4-FFF2-40B4-BE49-F238E27FC236}">
                <a16:creationId xmlns:a16="http://schemas.microsoft.com/office/drawing/2014/main" id="{2E314051-5A4C-E9DD-6EC3-237C33F4D4B8}"/>
              </a:ext>
            </a:extLst>
          </p:cNvPr>
          <p:cNvSpPr>
            <a:spLocks/>
          </p:cNvSpPr>
          <p:nvPr/>
        </p:nvSpPr>
        <p:spPr bwMode="auto">
          <a:xfrm>
            <a:off x="4717637" y="5104496"/>
            <a:ext cx="58357" cy="73483"/>
          </a:xfrm>
          <a:custGeom>
            <a:avLst/>
            <a:gdLst>
              <a:gd name="T0" fmla="*/ 0 w 51"/>
              <a:gd name="T1" fmla="*/ 13 h 66"/>
              <a:gd name="T2" fmla="*/ 0 w 51"/>
              <a:gd name="T3" fmla="*/ 13 h 66"/>
              <a:gd name="T4" fmla="*/ 11 w 51"/>
              <a:gd name="T5" fmla="*/ 65 h 66"/>
              <a:gd name="T6" fmla="*/ 46 w 51"/>
              <a:gd name="T7" fmla="*/ 45 h 66"/>
              <a:gd name="T8" fmla="*/ 40 w 51"/>
              <a:gd name="T9" fmla="*/ 36 h 66"/>
              <a:gd name="T10" fmla="*/ 50 w 51"/>
              <a:gd name="T11" fmla="*/ 25 h 66"/>
              <a:gd name="T12" fmla="*/ 50 w 51"/>
              <a:gd name="T13" fmla="*/ 10 h 66"/>
              <a:gd name="T14" fmla="*/ 25 w 51"/>
              <a:gd name="T15" fmla="*/ 0 h 66"/>
              <a:gd name="T16" fmla="*/ 0 w 51"/>
              <a:gd name="T17" fmla="*/ 13 h 66"/>
              <a:gd name="T18" fmla="*/ 0 w 51"/>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6"/>
              <a:gd name="T32" fmla="*/ 51 w 5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6">
                <a:moveTo>
                  <a:pt x="0" y="13"/>
                </a:moveTo>
                <a:lnTo>
                  <a:pt x="0" y="13"/>
                </a:lnTo>
                <a:lnTo>
                  <a:pt x="11" y="65"/>
                </a:lnTo>
                <a:lnTo>
                  <a:pt x="46" y="45"/>
                </a:lnTo>
                <a:lnTo>
                  <a:pt x="40" y="36"/>
                </a:lnTo>
                <a:lnTo>
                  <a:pt x="50" y="25"/>
                </a:lnTo>
                <a:lnTo>
                  <a:pt x="50" y="10"/>
                </a:lnTo>
                <a:lnTo>
                  <a:pt x="25" y="0"/>
                </a:lnTo>
                <a:lnTo>
                  <a:pt x="0" y="1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6" name="Freeform 803">
            <a:extLst>
              <a:ext uri="{FF2B5EF4-FFF2-40B4-BE49-F238E27FC236}">
                <a16:creationId xmlns:a16="http://schemas.microsoft.com/office/drawing/2014/main" id="{408844A1-0974-6FB2-4242-B497DFF32EDB}"/>
              </a:ext>
            </a:extLst>
          </p:cNvPr>
          <p:cNvSpPr>
            <a:spLocks/>
          </p:cNvSpPr>
          <p:nvPr/>
        </p:nvSpPr>
        <p:spPr bwMode="auto">
          <a:xfrm>
            <a:off x="4232473" y="5455207"/>
            <a:ext cx="199100" cy="189272"/>
          </a:xfrm>
          <a:custGeom>
            <a:avLst/>
            <a:gdLst>
              <a:gd name="T0" fmla="*/ 0 w 174"/>
              <a:gd name="T1" fmla="*/ 159 h 170"/>
              <a:gd name="T2" fmla="*/ 0 w 174"/>
              <a:gd name="T3" fmla="*/ 159 h 170"/>
              <a:gd name="T4" fmla="*/ 23 w 174"/>
              <a:gd name="T5" fmla="*/ 153 h 170"/>
              <a:gd name="T6" fmla="*/ 134 w 174"/>
              <a:gd name="T7" fmla="*/ 169 h 170"/>
              <a:gd name="T8" fmla="*/ 159 w 174"/>
              <a:gd name="T9" fmla="*/ 162 h 170"/>
              <a:gd name="T10" fmla="*/ 142 w 174"/>
              <a:gd name="T11" fmla="*/ 149 h 170"/>
              <a:gd name="T12" fmla="*/ 142 w 174"/>
              <a:gd name="T13" fmla="*/ 98 h 170"/>
              <a:gd name="T14" fmla="*/ 173 w 174"/>
              <a:gd name="T15" fmla="*/ 98 h 170"/>
              <a:gd name="T16" fmla="*/ 170 w 174"/>
              <a:gd name="T17" fmla="*/ 70 h 170"/>
              <a:gd name="T18" fmla="*/ 142 w 174"/>
              <a:gd name="T19" fmla="*/ 73 h 170"/>
              <a:gd name="T20" fmla="*/ 139 w 174"/>
              <a:gd name="T21" fmla="*/ 24 h 170"/>
              <a:gd name="T22" fmla="*/ 127 w 174"/>
              <a:gd name="T23" fmla="*/ 15 h 170"/>
              <a:gd name="T24" fmla="*/ 109 w 174"/>
              <a:gd name="T25" fmla="*/ 16 h 170"/>
              <a:gd name="T26" fmla="*/ 105 w 174"/>
              <a:gd name="T27" fmla="*/ 30 h 170"/>
              <a:gd name="T28" fmla="*/ 86 w 174"/>
              <a:gd name="T29" fmla="*/ 32 h 170"/>
              <a:gd name="T30" fmla="*/ 63 w 174"/>
              <a:gd name="T31" fmla="*/ 0 h 170"/>
              <a:gd name="T32" fmla="*/ 11 w 174"/>
              <a:gd name="T33" fmla="*/ 7 h 170"/>
              <a:gd name="T34" fmla="*/ 30 w 174"/>
              <a:gd name="T35" fmla="*/ 71 h 170"/>
              <a:gd name="T36" fmla="*/ 0 w 174"/>
              <a:gd name="T37" fmla="*/ 159 h 170"/>
              <a:gd name="T38" fmla="*/ 0 w 174"/>
              <a:gd name="T39" fmla="*/ 159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70"/>
              <a:gd name="T62" fmla="*/ 174 w 17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70">
                <a:moveTo>
                  <a:pt x="0" y="159"/>
                </a:moveTo>
                <a:lnTo>
                  <a:pt x="0" y="159"/>
                </a:lnTo>
                <a:lnTo>
                  <a:pt x="23" y="153"/>
                </a:lnTo>
                <a:lnTo>
                  <a:pt x="134" y="169"/>
                </a:lnTo>
                <a:lnTo>
                  <a:pt x="159" y="162"/>
                </a:lnTo>
                <a:lnTo>
                  <a:pt x="142" y="149"/>
                </a:lnTo>
                <a:lnTo>
                  <a:pt x="142" y="98"/>
                </a:lnTo>
                <a:lnTo>
                  <a:pt x="173" y="98"/>
                </a:lnTo>
                <a:lnTo>
                  <a:pt x="170" y="70"/>
                </a:lnTo>
                <a:lnTo>
                  <a:pt x="142" y="73"/>
                </a:lnTo>
                <a:lnTo>
                  <a:pt x="139" y="24"/>
                </a:lnTo>
                <a:lnTo>
                  <a:pt x="127" y="15"/>
                </a:lnTo>
                <a:lnTo>
                  <a:pt x="109" y="16"/>
                </a:lnTo>
                <a:lnTo>
                  <a:pt x="105" y="30"/>
                </a:lnTo>
                <a:lnTo>
                  <a:pt x="86" y="32"/>
                </a:lnTo>
                <a:lnTo>
                  <a:pt x="63" y="0"/>
                </a:lnTo>
                <a:lnTo>
                  <a:pt x="11" y="7"/>
                </a:lnTo>
                <a:lnTo>
                  <a:pt x="30" y="71"/>
                </a:lnTo>
                <a:lnTo>
                  <a:pt x="0" y="15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7" name="Freeform 804">
            <a:extLst>
              <a:ext uri="{FF2B5EF4-FFF2-40B4-BE49-F238E27FC236}">
                <a16:creationId xmlns:a16="http://schemas.microsoft.com/office/drawing/2014/main" id="{75A97D65-0739-B53B-62FE-7FC1F8610083}"/>
              </a:ext>
            </a:extLst>
          </p:cNvPr>
          <p:cNvSpPr>
            <a:spLocks/>
          </p:cNvSpPr>
          <p:nvPr/>
        </p:nvSpPr>
        <p:spPr bwMode="auto">
          <a:xfrm>
            <a:off x="4238194" y="5439620"/>
            <a:ext cx="17164" cy="16700"/>
          </a:xfrm>
          <a:custGeom>
            <a:avLst/>
            <a:gdLst>
              <a:gd name="T0" fmla="*/ 0 w 15"/>
              <a:gd name="T1" fmla="*/ 4 h 15"/>
              <a:gd name="T2" fmla="*/ 0 w 15"/>
              <a:gd name="T3" fmla="*/ 4 h 15"/>
              <a:gd name="T4" fmla="*/ 5 w 15"/>
              <a:gd name="T5" fmla="*/ 14 h 15"/>
              <a:gd name="T6" fmla="*/ 1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5" y="14"/>
                </a:lnTo>
                <a:lnTo>
                  <a:pt x="14" y="0"/>
                </a:lnTo>
                <a:lnTo>
                  <a:pt x="0" y="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8" name="Freeform 805">
            <a:extLst>
              <a:ext uri="{FF2B5EF4-FFF2-40B4-BE49-F238E27FC236}">
                <a16:creationId xmlns:a16="http://schemas.microsoft.com/office/drawing/2014/main" id="{2D71820E-397F-72C4-ABDB-637CD59CB291}"/>
              </a:ext>
            </a:extLst>
          </p:cNvPr>
          <p:cNvSpPr>
            <a:spLocks/>
          </p:cNvSpPr>
          <p:nvPr/>
        </p:nvSpPr>
        <p:spPr bwMode="auto">
          <a:xfrm>
            <a:off x="4362918" y="5638913"/>
            <a:ext cx="146465" cy="142511"/>
          </a:xfrm>
          <a:custGeom>
            <a:avLst/>
            <a:gdLst>
              <a:gd name="T0" fmla="*/ 0 w 128"/>
              <a:gd name="T1" fmla="*/ 98 h 128"/>
              <a:gd name="T2" fmla="*/ 0 w 128"/>
              <a:gd name="T3" fmla="*/ 98 h 128"/>
              <a:gd name="T4" fmla="*/ 0 w 128"/>
              <a:gd name="T5" fmla="*/ 59 h 128"/>
              <a:gd name="T6" fmla="*/ 14 w 128"/>
              <a:gd name="T7" fmla="*/ 59 h 128"/>
              <a:gd name="T8" fmla="*/ 14 w 128"/>
              <a:gd name="T9" fmla="*/ 10 h 128"/>
              <a:gd name="T10" fmla="*/ 40 w 128"/>
              <a:gd name="T11" fmla="*/ 4 h 128"/>
              <a:gd name="T12" fmla="*/ 48 w 128"/>
              <a:gd name="T13" fmla="*/ 13 h 128"/>
              <a:gd name="T14" fmla="*/ 71 w 128"/>
              <a:gd name="T15" fmla="*/ 0 h 128"/>
              <a:gd name="T16" fmla="*/ 109 w 128"/>
              <a:gd name="T17" fmla="*/ 53 h 128"/>
              <a:gd name="T18" fmla="*/ 127 w 128"/>
              <a:gd name="T19" fmla="*/ 62 h 128"/>
              <a:gd name="T20" fmla="*/ 76 w 128"/>
              <a:gd name="T21" fmla="*/ 109 h 128"/>
              <a:gd name="T22" fmla="*/ 46 w 128"/>
              <a:gd name="T23" fmla="*/ 109 h 128"/>
              <a:gd name="T24" fmla="*/ 30 w 128"/>
              <a:gd name="T25" fmla="*/ 126 h 128"/>
              <a:gd name="T26" fmla="*/ 11 w 128"/>
              <a:gd name="T27" fmla="*/ 127 h 128"/>
              <a:gd name="T28" fmla="*/ 11 w 128"/>
              <a:gd name="T29" fmla="*/ 112 h 128"/>
              <a:gd name="T30" fmla="*/ 0 w 128"/>
              <a:gd name="T31" fmla="*/ 98 h 128"/>
              <a:gd name="T32" fmla="*/ 0 w 128"/>
              <a:gd name="T33" fmla="*/ 98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0" y="98"/>
                </a:moveTo>
                <a:lnTo>
                  <a:pt x="0" y="98"/>
                </a:lnTo>
                <a:lnTo>
                  <a:pt x="0" y="59"/>
                </a:lnTo>
                <a:lnTo>
                  <a:pt x="14" y="59"/>
                </a:lnTo>
                <a:lnTo>
                  <a:pt x="14" y="10"/>
                </a:lnTo>
                <a:lnTo>
                  <a:pt x="40" y="4"/>
                </a:lnTo>
                <a:lnTo>
                  <a:pt x="48" y="13"/>
                </a:lnTo>
                <a:lnTo>
                  <a:pt x="71" y="0"/>
                </a:lnTo>
                <a:lnTo>
                  <a:pt x="109" y="53"/>
                </a:lnTo>
                <a:lnTo>
                  <a:pt x="127" y="62"/>
                </a:lnTo>
                <a:lnTo>
                  <a:pt x="76" y="109"/>
                </a:lnTo>
                <a:lnTo>
                  <a:pt x="46" y="109"/>
                </a:lnTo>
                <a:lnTo>
                  <a:pt x="30" y="126"/>
                </a:lnTo>
                <a:lnTo>
                  <a:pt x="11" y="127"/>
                </a:lnTo>
                <a:lnTo>
                  <a:pt x="11" y="112"/>
                </a:lnTo>
                <a:lnTo>
                  <a:pt x="0" y="9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9" name="Freeform 806">
            <a:extLst>
              <a:ext uri="{FF2B5EF4-FFF2-40B4-BE49-F238E27FC236}">
                <a16:creationId xmlns:a16="http://schemas.microsoft.com/office/drawing/2014/main" id="{196E1276-B5CC-AF6D-6A03-A6DC76637F5F}"/>
              </a:ext>
            </a:extLst>
          </p:cNvPr>
          <p:cNvSpPr>
            <a:spLocks/>
          </p:cNvSpPr>
          <p:nvPr/>
        </p:nvSpPr>
        <p:spPr bwMode="auto">
          <a:xfrm>
            <a:off x="4505950" y="5403992"/>
            <a:ext cx="28607" cy="31174"/>
          </a:xfrm>
          <a:custGeom>
            <a:avLst/>
            <a:gdLst>
              <a:gd name="T0" fmla="*/ 0 w 25"/>
              <a:gd name="T1" fmla="*/ 4 h 28"/>
              <a:gd name="T2" fmla="*/ 0 w 25"/>
              <a:gd name="T3" fmla="*/ 4 h 28"/>
              <a:gd name="T4" fmla="*/ 3 w 25"/>
              <a:gd name="T5" fmla="*/ 14 h 28"/>
              <a:gd name="T6" fmla="*/ 9 w 25"/>
              <a:gd name="T7" fmla="*/ 27 h 28"/>
              <a:gd name="T8" fmla="*/ 24 w 25"/>
              <a:gd name="T9" fmla="*/ 11 h 28"/>
              <a:gd name="T10" fmla="*/ 23 w 25"/>
              <a:gd name="T11" fmla="*/ 0 h 28"/>
              <a:gd name="T12" fmla="*/ 0 w 25"/>
              <a:gd name="T13" fmla="*/ 4 h 28"/>
              <a:gd name="T14" fmla="*/ 0 w 25"/>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0" y="4"/>
                </a:moveTo>
                <a:lnTo>
                  <a:pt x="0" y="4"/>
                </a:lnTo>
                <a:lnTo>
                  <a:pt x="3" y="14"/>
                </a:lnTo>
                <a:lnTo>
                  <a:pt x="9" y="27"/>
                </a:lnTo>
                <a:lnTo>
                  <a:pt x="24" y="11"/>
                </a:lnTo>
                <a:lnTo>
                  <a:pt x="23" y="0"/>
                </a:lnTo>
                <a:lnTo>
                  <a:pt x="0" y="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0" name="Freeform 807">
            <a:extLst>
              <a:ext uri="{FF2B5EF4-FFF2-40B4-BE49-F238E27FC236}">
                <a16:creationId xmlns:a16="http://schemas.microsoft.com/office/drawing/2014/main" id="{EF0096EF-ADB8-C135-3BF8-C5D5185CF040}"/>
              </a:ext>
            </a:extLst>
          </p:cNvPr>
          <p:cNvSpPr>
            <a:spLocks/>
          </p:cNvSpPr>
          <p:nvPr/>
        </p:nvSpPr>
        <p:spPr bwMode="auto">
          <a:xfrm>
            <a:off x="4183270" y="5175752"/>
            <a:ext cx="121291" cy="170345"/>
          </a:xfrm>
          <a:custGeom>
            <a:avLst/>
            <a:gdLst>
              <a:gd name="T0" fmla="*/ 0 w 106"/>
              <a:gd name="T1" fmla="*/ 109 h 153"/>
              <a:gd name="T2" fmla="*/ 0 w 106"/>
              <a:gd name="T3" fmla="*/ 109 h 153"/>
              <a:gd name="T4" fmla="*/ 14 w 106"/>
              <a:gd name="T5" fmla="*/ 80 h 153"/>
              <a:gd name="T6" fmla="*/ 40 w 106"/>
              <a:gd name="T7" fmla="*/ 84 h 153"/>
              <a:gd name="T8" fmla="*/ 68 w 106"/>
              <a:gd name="T9" fmla="*/ 25 h 153"/>
              <a:gd name="T10" fmla="*/ 82 w 106"/>
              <a:gd name="T11" fmla="*/ 14 h 153"/>
              <a:gd name="T12" fmla="*/ 77 w 106"/>
              <a:gd name="T13" fmla="*/ 2 h 153"/>
              <a:gd name="T14" fmla="*/ 84 w 106"/>
              <a:gd name="T15" fmla="*/ 0 h 153"/>
              <a:gd name="T16" fmla="*/ 94 w 106"/>
              <a:gd name="T17" fmla="*/ 37 h 153"/>
              <a:gd name="T18" fmla="*/ 77 w 106"/>
              <a:gd name="T19" fmla="*/ 44 h 153"/>
              <a:gd name="T20" fmla="*/ 96 w 106"/>
              <a:gd name="T21" fmla="*/ 73 h 153"/>
              <a:gd name="T22" fmla="*/ 84 w 106"/>
              <a:gd name="T23" fmla="*/ 107 h 153"/>
              <a:gd name="T24" fmla="*/ 105 w 106"/>
              <a:gd name="T25" fmla="*/ 134 h 153"/>
              <a:gd name="T26" fmla="*/ 103 w 106"/>
              <a:gd name="T27" fmla="*/ 152 h 153"/>
              <a:gd name="T28" fmla="*/ 67 w 106"/>
              <a:gd name="T29" fmla="*/ 144 h 153"/>
              <a:gd name="T30" fmla="*/ 39 w 106"/>
              <a:gd name="T31" fmla="*/ 143 h 153"/>
              <a:gd name="T32" fmla="*/ 17 w 106"/>
              <a:gd name="T33" fmla="*/ 144 h 153"/>
              <a:gd name="T34" fmla="*/ 16 w 106"/>
              <a:gd name="T35" fmla="*/ 119 h 153"/>
              <a:gd name="T36" fmla="*/ 0 w 106"/>
              <a:gd name="T37" fmla="*/ 109 h 153"/>
              <a:gd name="T38" fmla="*/ 0 w 106"/>
              <a:gd name="T39" fmla="*/ 109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3"/>
              <a:gd name="T62" fmla="*/ 106 w 106"/>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3">
                <a:moveTo>
                  <a:pt x="0" y="109"/>
                </a:moveTo>
                <a:lnTo>
                  <a:pt x="0" y="109"/>
                </a:lnTo>
                <a:lnTo>
                  <a:pt x="14" y="80"/>
                </a:lnTo>
                <a:lnTo>
                  <a:pt x="40" y="84"/>
                </a:lnTo>
                <a:lnTo>
                  <a:pt x="68" y="25"/>
                </a:lnTo>
                <a:lnTo>
                  <a:pt x="82" y="14"/>
                </a:lnTo>
                <a:lnTo>
                  <a:pt x="77" y="2"/>
                </a:lnTo>
                <a:lnTo>
                  <a:pt x="84" y="0"/>
                </a:lnTo>
                <a:lnTo>
                  <a:pt x="94" y="37"/>
                </a:lnTo>
                <a:lnTo>
                  <a:pt x="77" y="44"/>
                </a:lnTo>
                <a:lnTo>
                  <a:pt x="96" y="73"/>
                </a:lnTo>
                <a:lnTo>
                  <a:pt x="84" y="107"/>
                </a:lnTo>
                <a:lnTo>
                  <a:pt x="105" y="134"/>
                </a:lnTo>
                <a:lnTo>
                  <a:pt x="103" y="152"/>
                </a:lnTo>
                <a:lnTo>
                  <a:pt x="67" y="144"/>
                </a:lnTo>
                <a:lnTo>
                  <a:pt x="39" y="143"/>
                </a:lnTo>
                <a:lnTo>
                  <a:pt x="17" y="144"/>
                </a:lnTo>
                <a:lnTo>
                  <a:pt x="16" y="119"/>
                </a:lnTo>
                <a:lnTo>
                  <a:pt x="0" y="10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1" name="Freeform 808">
            <a:extLst>
              <a:ext uri="{FF2B5EF4-FFF2-40B4-BE49-F238E27FC236}">
                <a16:creationId xmlns:a16="http://schemas.microsoft.com/office/drawing/2014/main" id="{FA902B3C-EF3D-BBF8-DE7D-4D84364B2CD7}"/>
              </a:ext>
            </a:extLst>
          </p:cNvPr>
          <p:cNvSpPr>
            <a:spLocks/>
          </p:cNvSpPr>
          <p:nvPr/>
        </p:nvSpPr>
        <p:spPr bwMode="auto">
          <a:xfrm>
            <a:off x="4279387" y="5202473"/>
            <a:ext cx="203678" cy="123584"/>
          </a:xfrm>
          <a:custGeom>
            <a:avLst/>
            <a:gdLst>
              <a:gd name="T0" fmla="*/ 0 w 178"/>
              <a:gd name="T1" fmla="*/ 83 h 111"/>
              <a:gd name="T2" fmla="*/ 0 w 178"/>
              <a:gd name="T3" fmla="*/ 83 h 111"/>
              <a:gd name="T4" fmla="*/ 12 w 178"/>
              <a:gd name="T5" fmla="*/ 49 h 111"/>
              <a:gd name="T6" fmla="*/ 56 w 178"/>
              <a:gd name="T7" fmla="*/ 40 h 111"/>
              <a:gd name="T8" fmla="*/ 61 w 178"/>
              <a:gd name="T9" fmla="*/ 29 h 111"/>
              <a:gd name="T10" fmla="*/ 81 w 178"/>
              <a:gd name="T11" fmla="*/ 25 h 111"/>
              <a:gd name="T12" fmla="*/ 111 w 178"/>
              <a:gd name="T13" fmla="*/ 0 h 111"/>
              <a:gd name="T14" fmla="*/ 121 w 178"/>
              <a:gd name="T15" fmla="*/ 29 h 111"/>
              <a:gd name="T16" fmla="*/ 144 w 178"/>
              <a:gd name="T17" fmla="*/ 40 h 111"/>
              <a:gd name="T18" fmla="*/ 177 w 178"/>
              <a:gd name="T19" fmla="*/ 80 h 111"/>
              <a:gd name="T20" fmla="*/ 95 w 178"/>
              <a:gd name="T21" fmla="*/ 91 h 111"/>
              <a:gd name="T22" fmla="*/ 68 w 178"/>
              <a:gd name="T23" fmla="*/ 80 h 111"/>
              <a:gd name="T24" fmla="*/ 56 w 178"/>
              <a:gd name="T25" fmla="*/ 99 h 111"/>
              <a:gd name="T26" fmla="*/ 33 w 178"/>
              <a:gd name="T27" fmla="*/ 99 h 111"/>
              <a:gd name="T28" fmla="*/ 21 w 178"/>
              <a:gd name="T29" fmla="*/ 110 h 111"/>
              <a:gd name="T30" fmla="*/ 0 w 178"/>
              <a:gd name="T31" fmla="*/ 83 h 111"/>
              <a:gd name="T32" fmla="*/ 0 w 178"/>
              <a:gd name="T33" fmla="*/ 8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11"/>
              <a:gd name="T53" fmla="*/ 178 w 1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11">
                <a:moveTo>
                  <a:pt x="0" y="83"/>
                </a:moveTo>
                <a:lnTo>
                  <a:pt x="0" y="83"/>
                </a:lnTo>
                <a:lnTo>
                  <a:pt x="12" y="49"/>
                </a:lnTo>
                <a:lnTo>
                  <a:pt x="56" y="40"/>
                </a:lnTo>
                <a:lnTo>
                  <a:pt x="61" y="29"/>
                </a:lnTo>
                <a:lnTo>
                  <a:pt x="81" y="25"/>
                </a:lnTo>
                <a:lnTo>
                  <a:pt x="111" y="0"/>
                </a:lnTo>
                <a:lnTo>
                  <a:pt x="121" y="29"/>
                </a:lnTo>
                <a:lnTo>
                  <a:pt x="144" y="40"/>
                </a:lnTo>
                <a:lnTo>
                  <a:pt x="177" y="80"/>
                </a:lnTo>
                <a:lnTo>
                  <a:pt x="95" y="91"/>
                </a:lnTo>
                <a:lnTo>
                  <a:pt x="68" y="80"/>
                </a:lnTo>
                <a:lnTo>
                  <a:pt x="56" y="99"/>
                </a:lnTo>
                <a:lnTo>
                  <a:pt x="33" y="99"/>
                </a:lnTo>
                <a:lnTo>
                  <a:pt x="21" y="110"/>
                </a:lnTo>
                <a:lnTo>
                  <a:pt x="0" y="8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2" name="Freeform 809">
            <a:extLst>
              <a:ext uri="{FF2B5EF4-FFF2-40B4-BE49-F238E27FC236}">
                <a16:creationId xmlns:a16="http://schemas.microsoft.com/office/drawing/2014/main" id="{6F03DE8D-7E9A-76F5-5B2C-DF8E138CF45C}"/>
              </a:ext>
            </a:extLst>
          </p:cNvPr>
          <p:cNvSpPr>
            <a:spLocks/>
          </p:cNvSpPr>
          <p:nvPr/>
        </p:nvSpPr>
        <p:spPr bwMode="auto">
          <a:xfrm>
            <a:off x="4261079" y="5008747"/>
            <a:ext cx="168205" cy="249395"/>
          </a:xfrm>
          <a:custGeom>
            <a:avLst/>
            <a:gdLst>
              <a:gd name="T0" fmla="*/ 0 w 147"/>
              <a:gd name="T1" fmla="*/ 128 h 224"/>
              <a:gd name="T2" fmla="*/ 0 w 147"/>
              <a:gd name="T3" fmla="*/ 128 h 224"/>
              <a:gd name="T4" fmla="*/ 21 w 147"/>
              <a:gd name="T5" fmla="*/ 139 h 224"/>
              <a:gd name="T6" fmla="*/ 16 w 147"/>
              <a:gd name="T7" fmla="*/ 150 h 224"/>
              <a:gd name="T8" fmla="*/ 26 w 147"/>
              <a:gd name="T9" fmla="*/ 187 h 224"/>
              <a:gd name="T10" fmla="*/ 9 w 147"/>
              <a:gd name="T11" fmla="*/ 194 h 224"/>
              <a:gd name="T12" fmla="*/ 28 w 147"/>
              <a:gd name="T13" fmla="*/ 223 h 224"/>
              <a:gd name="T14" fmla="*/ 72 w 147"/>
              <a:gd name="T15" fmla="*/ 214 h 224"/>
              <a:gd name="T16" fmla="*/ 77 w 147"/>
              <a:gd name="T17" fmla="*/ 203 h 224"/>
              <a:gd name="T18" fmla="*/ 97 w 147"/>
              <a:gd name="T19" fmla="*/ 199 h 224"/>
              <a:gd name="T20" fmla="*/ 127 w 147"/>
              <a:gd name="T21" fmla="*/ 174 h 224"/>
              <a:gd name="T22" fmla="*/ 117 w 147"/>
              <a:gd name="T23" fmla="*/ 147 h 224"/>
              <a:gd name="T24" fmla="*/ 131 w 147"/>
              <a:gd name="T25" fmla="*/ 111 h 224"/>
              <a:gd name="T26" fmla="*/ 145 w 147"/>
              <a:gd name="T27" fmla="*/ 108 h 224"/>
              <a:gd name="T28" fmla="*/ 146 w 147"/>
              <a:gd name="T29" fmla="*/ 56 h 224"/>
              <a:gd name="T30" fmla="*/ 36 w 147"/>
              <a:gd name="T31" fmla="*/ 0 h 224"/>
              <a:gd name="T32" fmla="*/ 22 w 147"/>
              <a:gd name="T33" fmla="*/ 5 h 224"/>
              <a:gd name="T34" fmla="*/ 22 w 147"/>
              <a:gd name="T35" fmla="*/ 27 h 224"/>
              <a:gd name="T36" fmla="*/ 36 w 147"/>
              <a:gd name="T37" fmla="*/ 43 h 224"/>
              <a:gd name="T38" fmla="*/ 28 w 147"/>
              <a:gd name="T39" fmla="*/ 92 h 224"/>
              <a:gd name="T40" fmla="*/ 0 w 147"/>
              <a:gd name="T41" fmla="*/ 128 h 224"/>
              <a:gd name="T42" fmla="*/ 0 w 147"/>
              <a:gd name="T43" fmla="*/ 128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24"/>
              <a:gd name="T68" fmla="*/ 147 w 147"/>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24">
                <a:moveTo>
                  <a:pt x="0" y="128"/>
                </a:moveTo>
                <a:lnTo>
                  <a:pt x="0" y="128"/>
                </a:lnTo>
                <a:lnTo>
                  <a:pt x="21" y="139"/>
                </a:lnTo>
                <a:lnTo>
                  <a:pt x="16" y="150"/>
                </a:lnTo>
                <a:lnTo>
                  <a:pt x="26" y="187"/>
                </a:lnTo>
                <a:lnTo>
                  <a:pt x="9" y="194"/>
                </a:lnTo>
                <a:lnTo>
                  <a:pt x="28" y="223"/>
                </a:lnTo>
                <a:lnTo>
                  <a:pt x="72" y="214"/>
                </a:lnTo>
                <a:lnTo>
                  <a:pt x="77" y="203"/>
                </a:lnTo>
                <a:lnTo>
                  <a:pt x="97" y="199"/>
                </a:lnTo>
                <a:lnTo>
                  <a:pt x="127" y="174"/>
                </a:lnTo>
                <a:lnTo>
                  <a:pt x="117" y="147"/>
                </a:lnTo>
                <a:lnTo>
                  <a:pt x="131" y="111"/>
                </a:lnTo>
                <a:lnTo>
                  <a:pt x="145" y="108"/>
                </a:lnTo>
                <a:lnTo>
                  <a:pt x="146" y="56"/>
                </a:lnTo>
                <a:lnTo>
                  <a:pt x="36" y="0"/>
                </a:lnTo>
                <a:lnTo>
                  <a:pt x="22" y="5"/>
                </a:lnTo>
                <a:lnTo>
                  <a:pt x="22" y="27"/>
                </a:lnTo>
                <a:lnTo>
                  <a:pt x="36" y="43"/>
                </a:lnTo>
                <a:lnTo>
                  <a:pt x="28" y="92"/>
                </a:lnTo>
                <a:lnTo>
                  <a:pt x="0" y="128"/>
                </a:lnTo>
              </a:path>
            </a:pathLst>
          </a:custGeom>
          <a:solidFill>
            <a:schemeClr val="bg1">
              <a:lumMod val="75000"/>
            </a:schemeClr>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3" name="Freeform 810">
            <a:extLst>
              <a:ext uri="{FF2B5EF4-FFF2-40B4-BE49-F238E27FC236}">
                <a16:creationId xmlns:a16="http://schemas.microsoft.com/office/drawing/2014/main" id="{43B294EC-1118-AFBE-936C-B6C05E0FBC02}"/>
              </a:ext>
            </a:extLst>
          </p:cNvPr>
          <p:cNvSpPr>
            <a:spLocks/>
          </p:cNvSpPr>
          <p:nvPr/>
        </p:nvSpPr>
        <p:spPr bwMode="auto">
          <a:xfrm>
            <a:off x="4225607" y="5312696"/>
            <a:ext cx="119002" cy="132491"/>
          </a:xfrm>
          <a:custGeom>
            <a:avLst/>
            <a:gdLst>
              <a:gd name="T0" fmla="*/ 0 w 104"/>
              <a:gd name="T1" fmla="*/ 104 h 119"/>
              <a:gd name="T2" fmla="*/ 0 w 104"/>
              <a:gd name="T3" fmla="*/ 104 h 119"/>
              <a:gd name="T4" fmla="*/ 11 w 104"/>
              <a:gd name="T5" fmla="*/ 118 h 119"/>
              <a:gd name="T6" fmla="*/ 25 w 104"/>
              <a:gd name="T7" fmla="*/ 114 h 119"/>
              <a:gd name="T8" fmla="*/ 46 w 104"/>
              <a:gd name="T9" fmla="*/ 115 h 119"/>
              <a:gd name="T10" fmla="*/ 65 w 104"/>
              <a:gd name="T11" fmla="*/ 103 h 119"/>
              <a:gd name="T12" fmla="*/ 70 w 104"/>
              <a:gd name="T13" fmla="*/ 79 h 119"/>
              <a:gd name="T14" fmla="*/ 90 w 104"/>
              <a:gd name="T15" fmla="*/ 59 h 119"/>
              <a:gd name="T16" fmla="*/ 103 w 104"/>
              <a:gd name="T17" fmla="*/ 0 h 119"/>
              <a:gd name="T18" fmla="*/ 80 w 104"/>
              <a:gd name="T19" fmla="*/ 0 h 119"/>
              <a:gd name="T20" fmla="*/ 68 w 104"/>
              <a:gd name="T21" fmla="*/ 11 h 119"/>
              <a:gd name="T22" fmla="*/ 66 w 104"/>
              <a:gd name="T23" fmla="*/ 29 h 119"/>
              <a:gd name="T24" fmla="*/ 30 w 104"/>
              <a:gd name="T25" fmla="*/ 21 h 119"/>
              <a:gd name="T26" fmla="*/ 29 w 104"/>
              <a:gd name="T27" fmla="*/ 33 h 119"/>
              <a:gd name="T28" fmla="*/ 43 w 104"/>
              <a:gd name="T29" fmla="*/ 35 h 119"/>
              <a:gd name="T30" fmla="*/ 39 w 104"/>
              <a:gd name="T31" fmla="*/ 81 h 119"/>
              <a:gd name="T32" fmla="*/ 21 w 104"/>
              <a:gd name="T33" fmla="*/ 76 h 119"/>
              <a:gd name="T34" fmla="*/ 0 w 104"/>
              <a:gd name="T35" fmla="*/ 104 h 119"/>
              <a:gd name="T36" fmla="*/ 0 w 104"/>
              <a:gd name="T37" fmla="*/ 104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19"/>
              <a:gd name="T59" fmla="*/ 104 w 104"/>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19">
                <a:moveTo>
                  <a:pt x="0" y="104"/>
                </a:moveTo>
                <a:lnTo>
                  <a:pt x="0" y="104"/>
                </a:lnTo>
                <a:lnTo>
                  <a:pt x="11" y="118"/>
                </a:lnTo>
                <a:lnTo>
                  <a:pt x="25" y="114"/>
                </a:lnTo>
                <a:lnTo>
                  <a:pt x="46" y="115"/>
                </a:lnTo>
                <a:lnTo>
                  <a:pt x="65" y="103"/>
                </a:lnTo>
                <a:lnTo>
                  <a:pt x="70" y="79"/>
                </a:lnTo>
                <a:lnTo>
                  <a:pt x="90" y="59"/>
                </a:lnTo>
                <a:lnTo>
                  <a:pt x="103" y="0"/>
                </a:lnTo>
                <a:lnTo>
                  <a:pt x="80" y="0"/>
                </a:lnTo>
                <a:lnTo>
                  <a:pt x="68" y="11"/>
                </a:lnTo>
                <a:lnTo>
                  <a:pt x="66" y="29"/>
                </a:lnTo>
                <a:lnTo>
                  <a:pt x="30" y="21"/>
                </a:lnTo>
                <a:lnTo>
                  <a:pt x="29" y="33"/>
                </a:lnTo>
                <a:lnTo>
                  <a:pt x="43" y="35"/>
                </a:lnTo>
                <a:lnTo>
                  <a:pt x="39" y="81"/>
                </a:lnTo>
                <a:lnTo>
                  <a:pt x="21" y="76"/>
                </a:lnTo>
                <a:lnTo>
                  <a:pt x="0" y="10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4" name="Freeform 811">
            <a:extLst>
              <a:ext uri="{FF2B5EF4-FFF2-40B4-BE49-F238E27FC236}">
                <a16:creationId xmlns:a16="http://schemas.microsoft.com/office/drawing/2014/main" id="{0E8F2058-854A-2ADB-7B63-3D843BEF4F21}"/>
              </a:ext>
            </a:extLst>
          </p:cNvPr>
          <p:cNvSpPr>
            <a:spLocks/>
          </p:cNvSpPr>
          <p:nvPr/>
        </p:nvSpPr>
        <p:spPr bwMode="auto">
          <a:xfrm>
            <a:off x="4243915" y="5291543"/>
            <a:ext cx="297506" cy="278342"/>
          </a:xfrm>
          <a:custGeom>
            <a:avLst/>
            <a:gdLst>
              <a:gd name="T0" fmla="*/ 0 w 260"/>
              <a:gd name="T1" fmla="*/ 147 h 250"/>
              <a:gd name="T2" fmla="*/ 0 w 260"/>
              <a:gd name="T3" fmla="*/ 147 h 250"/>
              <a:gd name="T4" fmla="*/ 1 w 260"/>
              <a:gd name="T5" fmla="*/ 154 h 250"/>
              <a:gd name="T6" fmla="*/ 53 w 260"/>
              <a:gd name="T7" fmla="*/ 147 h 250"/>
              <a:gd name="T8" fmla="*/ 76 w 260"/>
              <a:gd name="T9" fmla="*/ 179 h 250"/>
              <a:gd name="T10" fmla="*/ 95 w 260"/>
              <a:gd name="T11" fmla="*/ 177 h 250"/>
              <a:gd name="T12" fmla="*/ 99 w 260"/>
              <a:gd name="T13" fmla="*/ 163 h 250"/>
              <a:gd name="T14" fmla="*/ 117 w 260"/>
              <a:gd name="T15" fmla="*/ 162 h 250"/>
              <a:gd name="T16" fmla="*/ 129 w 260"/>
              <a:gd name="T17" fmla="*/ 171 h 250"/>
              <a:gd name="T18" fmla="*/ 132 w 260"/>
              <a:gd name="T19" fmla="*/ 220 h 250"/>
              <a:gd name="T20" fmla="*/ 160 w 260"/>
              <a:gd name="T21" fmla="*/ 217 h 250"/>
              <a:gd name="T22" fmla="*/ 238 w 260"/>
              <a:gd name="T23" fmla="*/ 249 h 250"/>
              <a:gd name="T24" fmla="*/ 238 w 260"/>
              <a:gd name="T25" fmla="*/ 235 h 250"/>
              <a:gd name="T26" fmla="*/ 222 w 260"/>
              <a:gd name="T27" fmla="*/ 228 h 250"/>
              <a:gd name="T28" fmla="*/ 225 w 260"/>
              <a:gd name="T29" fmla="*/ 192 h 250"/>
              <a:gd name="T30" fmla="*/ 250 w 260"/>
              <a:gd name="T31" fmla="*/ 180 h 250"/>
              <a:gd name="T32" fmla="*/ 234 w 260"/>
              <a:gd name="T33" fmla="*/ 156 h 250"/>
              <a:gd name="T34" fmla="*/ 232 w 260"/>
              <a:gd name="T35" fmla="*/ 115 h 250"/>
              <a:gd name="T36" fmla="*/ 229 w 260"/>
              <a:gd name="T37" fmla="*/ 105 h 250"/>
              <a:gd name="T38" fmla="*/ 238 w 260"/>
              <a:gd name="T39" fmla="*/ 87 h 250"/>
              <a:gd name="T40" fmla="*/ 250 w 260"/>
              <a:gd name="T41" fmla="*/ 52 h 250"/>
              <a:gd name="T42" fmla="*/ 259 w 260"/>
              <a:gd name="T43" fmla="*/ 39 h 250"/>
              <a:gd name="T44" fmla="*/ 254 w 260"/>
              <a:gd name="T45" fmla="*/ 20 h 250"/>
              <a:gd name="T46" fmla="*/ 208 w 260"/>
              <a:gd name="T47" fmla="*/ 0 h 250"/>
              <a:gd name="T48" fmla="*/ 126 w 260"/>
              <a:gd name="T49" fmla="*/ 11 h 250"/>
              <a:gd name="T50" fmla="*/ 99 w 260"/>
              <a:gd name="T51" fmla="*/ 0 h 250"/>
              <a:gd name="T52" fmla="*/ 87 w 260"/>
              <a:gd name="T53" fmla="*/ 19 h 250"/>
              <a:gd name="T54" fmla="*/ 74 w 260"/>
              <a:gd name="T55" fmla="*/ 78 h 250"/>
              <a:gd name="T56" fmla="*/ 54 w 260"/>
              <a:gd name="T57" fmla="*/ 98 h 250"/>
              <a:gd name="T58" fmla="*/ 49 w 260"/>
              <a:gd name="T59" fmla="*/ 122 h 250"/>
              <a:gd name="T60" fmla="*/ 30 w 260"/>
              <a:gd name="T61" fmla="*/ 134 h 250"/>
              <a:gd name="T62" fmla="*/ 9 w 260"/>
              <a:gd name="T63" fmla="*/ 133 h 250"/>
              <a:gd name="T64" fmla="*/ 0 w 260"/>
              <a:gd name="T65" fmla="*/ 147 h 250"/>
              <a:gd name="T66" fmla="*/ 0 w 260"/>
              <a:gd name="T67" fmla="*/ 1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50"/>
              <a:gd name="T104" fmla="*/ 260 w 260"/>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50">
                <a:moveTo>
                  <a:pt x="0" y="147"/>
                </a:moveTo>
                <a:lnTo>
                  <a:pt x="0" y="147"/>
                </a:lnTo>
                <a:lnTo>
                  <a:pt x="1" y="154"/>
                </a:lnTo>
                <a:lnTo>
                  <a:pt x="53" y="147"/>
                </a:lnTo>
                <a:lnTo>
                  <a:pt x="76" y="179"/>
                </a:lnTo>
                <a:lnTo>
                  <a:pt x="95" y="177"/>
                </a:lnTo>
                <a:lnTo>
                  <a:pt x="99" y="163"/>
                </a:lnTo>
                <a:lnTo>
                  <a:pt x="117" y="162"/>
                </a:lnTo>
                <a:lnTo>
                  <a:pt x="129" y="171"/>
                </a:lnTo>
                <a:lnTo>
                  <a:pt x="132" y="220"/>
                </a:lnTo>
                <a:lnTo>
                  <a:pt x="160" y="217"/>
                </a:lnTo>
                <a:lnTo>
                  <a:pt x="238" y="249"/>
                </a:lnTo>
                <a:lnTo>
                  <a:pt x="238" y="235"/>
                </a:lnTo>
                <a:lnTo>
                  <a:pt x="222" y="228"/>
                </a:lnTo>
                <a:lnTo>
                  <a:pt x="225" y="192"/>
                </a:lnTo>
                <a:lnTo>
                  <a:pt x="250" y="180"/>
                </a:lnTo>
                <a:lnTo>
                  <a:pt x="234" y="156"/>
                </a:lnTo>
                <a:lnTo>
                  <a:pt x="232" y="115"/>
                </a:lnTo>
                <a:lnTo>
                  <a:pt x="229" y="105"/>
                </a:lnTo>
                <a:lnTo>
                  <a:pt x="238" y="87"/>
                </a:lnTo>
                <a:lnTo>
                  <a:pt x="250" y="52"/>
                </a:lnTo>
                <a:lnTo>
                  <a:pt x="259" y="39"/>
                </a:lnTo>
                <a:lnTo>
                  <a:pt x="254" y="20"/>
                </a:lnTo>
                <a:lnTo>
                  <a:pt x="208" y="0"/>
                </a:lnTo>
                <a:lnTo>
                  <a:pt x="126" y="11"/>
                </a:lnTo>
                <a:lnTo>
                  <a:pt x="99" y="0"/>
                </a:lnTo>
                <a:lnTo>
                  <a:pt x="87" y="19"/>
                </a:lnTo>
                <a:lnTo>
                  <a:pt x="74" y="78"/>
                </a:lnTo>
                <a:lnTo>
                  <a:pt x="54" y="98"/>
                </a:lnTo>
                <a:lnTo>
                  <a:pt x="49" y="122"/>
                </a:lnTo>
                <a:lnTo>
                  <a:pt x="30" y="134"/>
                </a:lnTo>
                <a:lnTo>
                  <a:pt x="9" y="133"/>
                </a:lnTo>
                <a:lnTo>
                  <a:pt x="0" y="147"/>
                </a:lnTo>
              </a:path>
            </a:pathLst>
          </a:custGeom>
          <a:solidFill>
            <a:schemeClr val="bg1">
              <a:lumMod val="75000"/>
            </a:schemeClr>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5" name="Freeform 812">
            <a:extLst>
              <a:ext uri="{FF2B5EF4-FFF2-40B4-BE49-F238E27FC236}">
                <a16:creationId xmlns:a16="http://schemas.microsoft.com/office/drawing/2014/main" id="{7F5CF62C-29C7-4BCB-108A-829BA1B3C1D3}"/>
              </a:ext>
            </a:extLst>
          </p:cNvPr>
          <p:cNvSpPr>
            <a:spLocks/>
          </p:cNvSpPr>
          <p:nvPr/>
        </p:nvSpPr>
        <p:spPr bwMode="auto">
          <a:xfrm>
            <a:off x="4557441" y="4807227"/>
            <a:ext cx="37760" cy="20041"/>
          </a:xfrm>
          <a:custGeom>
            <a:avLst/>
            <a:gdLst>
              <a:gd name="T0" fmla="*/ 0 w 33"/>
              <a:gd name="T1" fmla="*/ 9 h 18"/>
              <a:gd name="T2" fmla="*/ 0 w 33"/>
              <a:gd name="T3" fmla="*/ 9 h 18"/>
              <a:gd name="T4" fmla="*/ 11 w 33"/>
              <a:gd name="T5" fmla="*/ 17 h 18"/>
              <a:gd name="T6" fmla="*/ 32 w 33"/>
              <a:gd name="T7" fmla="*/ 0 h 18"/>
              <a:gd name="T8" fmla="*/ 0 w 33"/>
              <a:gd name="T9" fmla="*/ 9 h 18"/>
              <a:gd name="T10" fmla="*/ 0 w 33"/>
              <a:gd name="T11" fmla="*/ 9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9"/>
                </a:moveTo>
                <a:lnTo>
                  <a:pt x="0" y="9"/>
                </a:lnTo>
                <a:lnTo>
                  <a:pt x="11" y="17"/>
                </a:lnTo>
                <a:lnTo>
                  <a:pt x="32" y="0"/>
                </a:lnTo>
                <a:lnTo>
                  <a:pt x="0" y="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6" name="Freeform 813">
            <a:extLst>
              <a:ext uri="{FF2B5EF4-FFF2-40B4-BE49-F238E27FC236}">
                <a16:creationId xmlns:a16="http://schemas.microsoft.com/office/drawing/2014/main" id="{B75CE39D-8628-862C-201F-4C0CF83634DF}"/>
              </a:ext>
            </a:extLst>
          </p:cNvPr>
          <p:cNvSpPr>
            <a:spLocks/>
          </p:cNvSpPr>
          <p:nvPr/>
        </p:nvSpPr>
        <p:spPr bwMode="auto">
          <a:xfrm>
            <a:off x="4066555" y="5180206"/>
            <a:ext cx="43481" cy="94637"/>
          </a:xfrm>
          <a:custGeom>
            <a:avLst/>
            <a:gdLst>
              <a:gd name="T0" fmla="*/ 0 w 38"/>
              <a:gd name="T1" fmla="*/ 21 h 85"/>
              <a:gd name="T2" fmla="*/ 0 w 38"/>
              <a:gd name="T3" fmla="*/ 21 h 85"/>
              <a:gd name="T4" fmla="*/ 14 w 38"/>
              <a:gd name="T5" fmla="*/ 84 h 85"/>
              <a:gd name="T6" fmla="*/ 26 w 38"/>
              <a:gd name="T7" fmla="*/ 83 h 85"/>
              <a:gd name="T8" fmla="*/ 37 w 38"/>
              <a:gd name="T9" fmla="*/ 10 h 85"/>
              <a:gd name="T10" fmla="*/ 26 w 38"/>
              <a:gd name="T11" fmla="*/ 0 h 85"/>
              <a:gd name="T12" fmla="*/ 19 w 38"/>
              <a:gd name="T13" fmla="*/ 7 h 85"/>
              <a:gd name="T14" fmla="*/ 0 w 38"/>
              <a:gd name="T15" fmla="*/ 21 h 85"/>
              <a:gd name="T16" fmla="*/ 0 w 38"/>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5"/>
              <a:gd name="T29" fmla="*/ 38 w 38"/>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5">
                <a:moveTo>
                  <a:pt x="0" y="21"/>
                </a:moveTo>
                <a:lnTo>
                  <a:pt x="0" y="21"/>
                </a:lnTo>
                <a:lnTo>
                  <a:pt x="14" y="84"/>
                </a:lnTo>
                <a:lnTo>
                  <a:pt x="26" y="83"/>
                </a:lnTo>
                <a:lnTo>
                  <a:pt x="37" y="10"/>
                </a:lnTo>
                <a:lnTo>
                  <a:pt x="26" y="0"/>
                </a:lnTo>
                <a:lnTo>
                  <a:pt x="19" y="7"/>
                </a:lnTo>
                <a:lnTo>
                  <a:pt x="0" y="2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7" name="Freeform 814">
            <a:extLst>
              <a:ext uri="{FF2B5EF4-FFF2-40B4-BE49-F238E27FC236}">
                <a16:creationId xmlns:a16="http://schemas.microsoft.com/office/drawing/2014/main" id="{20462A77-9F6A-87E3-841D-A94B7F72043F}"/>
              </a:ext>
            </a:extLst>
          </p:cNvPr>
          <p:cNvSpPr>
            <a:spLocks/>
          </p:cNvSpPr>
          <p:nvPr/>
        </p:nvSpPr>
        <p:spPr bwMode="auto">
          <a:xfrm>
            <a:off x="4199289" y="5334964"/>
            <a:ext cx="29751" cy="20041"/>
          </a:xfrm>
          <a:custGeom>
            <a:avLst/>
            <a:gdLst>
              <a:gd name="T0" fmla="*/ 0 w 26"/>
              <a:gd name="T1" fmla="*/ 17 h 18"/>
              <a:gd name="T2" fmla="*/ 0 w 26"/>
              <a:gd name="T3" fmla="*/ 17 h 18"/>
              <a:gd name="T4" fmla="*/ 3 w 26"/>
              <a:gd name="T5" fmla="*/ 1 h 18"/>
              <a:gd name="T6" fmla="*/ 25 w 26"/>
              <a:gd name="T7" fmla="*/ 0 h 18"/>
              <a:gd name="T8" fmla="*/ 25 w 26"/>
              <a:gd name="T9" fmla="*/ 15 h 18"/>
              <a:gd name="T10" fmla="*/ 0 w 26"/>
              <a:gd name="T11" fmla="*/ 17 h 18"/>
              <a:gd name="T12" fmla="*/ 0 w 26"/>
              <a:gd name="T13" fmla="*/ 17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17"/>
                </a:moveTo>
                <a:lnTo>
                  <a:pt x="0" y="17"/>
                </a:lnTo>
                <a:lnTo>
                  <a:pt x="3" y="1"/>
                </a:lnTo>
                <a:lnTo>
                  <a:pt x="25" y="0"/>
                </a:lnTo>
                <a:lnTo>
                  <a:pt x="25" y="15"/>
                </a:lnTo>
                <a:lnTo>
                  <a:pt x="0" y="1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8" name="Freeform 815">
            <a:extLst>
              <a:ext uri="{FF2B5EF4-FFF2-40B4-BE49-F238E27FC236}">
                <a16:creationId xmlns:a16="http://schemas.microsoft.com/office/drawing/2014/main" id="{B2BD3A54-ED3C-7D48-35AA-66E7258A2940}"/>
              </a:ext>
            </a:extLst>
          </p:cNvPr>
          <p:cNvSpPr>
            <a:spLocks/>
          </p:cNvSpPr>
          <p:nvPr/>
        </p:nvSpPr>
        <p:spPr bwMode="auto">
          <a:xfrm>
            <a:off x="4566595" y="5093363"/>
            <a:ext cx="236861" cy="223787"/>
          </a:xfrm>
          <a:custGeom>
            <a:avLst/>
            <a:gdLst>
              <a:gd name="T0" fmla="*/ 0 w 207"/>
              <a:gd name="T1" fmla="*/ 140 h 201"/>
              <a:gd name="T2" fmla="*/ 0 w 207"/>
              <a:gd name="T3" fmla="*/ 140 h 201"/>
              <a:gd name="T4" fmla="*/ 16 w 207"/>
              <a:gd name="T5" fmla="*/ 129 h 201"/>
              <a:gd name="T6" fmla="*/ 17 w 207"/>
              <a:gd name="T7" fmla="*/ 105 h 201"/>
              <a:gd name="T8" fmla="*/ 44 w 207"/>
              <a:gd name="T9" fmla="*/ 72 h 201"/>
              <a:gd name="T10" fmla="*/ 55 w 207"/>
              <a:gd name="T11" fmla="*/ 13 h 201"/>
              <a:gd name="T12" fmla="*/ 76 w 207"/>
              <a:gd name="T13" fmla="*/ 0 h 201"/>
              <a:gd name="T14" fmla="*/ 92 w 207"/>
              <a:gd name="T15" fmla="*/ 40 h 201"/>
              <a:gd name="T16" fmla="*/ 137 w 207"/>
              <a:gd name="T17" fmla="*/ 74 h 201"/>
              <a:gd name="T18" fmla="*/ 121 w 207"/>
              <a:gd name="T19" fmla="*/ 95 h 201"/>
              <a:gd name="T20" fmla="*/ 136 w 207"/>
              <a:gd name="T21" fmla="*/ 100 h 201"/>
              <a:gd name="T22" fmla="*/ 152 w 207"/>
              <a:gd name="T23" fmla="*/ 124 h 201"/>
              <a:gd name="T24" fmla="*/ 206 w 207"/>
              <a:gd name="T25" fmla="*/ 138 h 201"/>
              <a:gd name="T26" fmla="*/ 165 w 207"/>
              <a:gd name="T27" fmla="*/ 179 h 201"/>
              <a:gd name="T28" fmla="*/ 122 w 207"/>
              <a:gd name="T29" fmla="*/ 194 h 201"/>
              <a:gd name="T30" fmla="*/ 83 w 207"/>
              <a:gd name="T31" fmla="*/ 200 h 201"/>
              <a:gd name="T32" fmla="*/ 39 w 207"/>
              <a:gd name="T33" fmla="*/ 185 h 201"/>
              <a:gd name="T34" fmla="*/ 24 w 207"/>
              <a:gd name="T35" fmla="*/ 156 h 201"/>
              <a:gd name="T36" fmla="*/ 0 w 207"/>
              <a:gd name="T37" fmla="*/ 140 h 201"/>
              <a:gd name="T38" fmla="*/ 0 w 207"/>
              <a:gd name="T39" fmla="*/ 140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01"/>
              <a:gd name="T62" fmla="*/ 207 w 207"/>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01">
                <a:moveTo>
                  <a:pt x="0" y="140"/>
                </a:moveTo>
                <a:lnTo>
                  <a:pt x="0" y="140"/>
                </a:lnTo>
                <a:lnTo>
                  <a:pt x="16" y="129"/>
                </a:lnTo>
                <a:lnTo>
                  <a:pt x="17" y="105"/>
                </a:lnTo>
                <a:lnTo>
                  <a:pt x="44" y="72"/>
                </a:lnTo>
                <a:lnTo>
                  <a:pt x="55" y="13"/>
                </a:lnTo>
                <a:lnTo>
                  <a:pt x="76" y="0"/>
                </a:lnTo>
                <a:lnTo>
                  <a:pt x="92" y="40"/>
                </a:lnTo>
                <a:lnTo>
                  <a:pt x="137" y="74"/>
                </a:lnTo>
                <a:lnTo>
                  <a:pt x="121" y="95"/>
                </a:lnTo>
                <a:lnTo>
                  <a:pt x="136" y="100"/>
                </a:lnTo>
                <a:lnTo>
                  <a:pt x="152" y="124"/>
                </a:lnTo>
                <a:lnTo>
                  <a:pt x="206" y="138"/>
                </a:lnTo>
                <a:lnTo>
                  <a:pt x="165" y="179"/>
                </a:lnTo>
                <a:lnTo>
                  <a:pt x="122" y="194"/>
                </a:lnTo>
                <a:lnTo>
                  <a:pt x="83" y="200"/>
                </a:lnTo>
                <a:lnTo>
                  <a:pt x="39" y="185"/>
                </a:lnTo>
                <a:lnTo>
                  <a:pt x="24" y="156"/>
                </a:lnTo>
                <a:lnTo>
                  <a:pt x="0" y="14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9" name="Freeform 816">
            <a:extLst>
              <a:ext uri="{FF2B5EF4-FFF2-40B4-BE49-F238E27FC236}">
                <a16:creationId xmlns:a16="http://schemas.microsoft.com/office/drawing/2014/main" id="{F0657B02-43F4-9DCB-2370-92CC3342A5ED}"/>
              </a:ext>
            </a:extLst>
          </p:cNvPr>
          <p:cNvSpPr>
            <a:spLocks/>
          </p:cNvSpPr>
          <p:nvPr/>
        </p:nvSpPr>
        <p:spPr bwMode="auto">
          <a:xfrm>
            <a:off x="4705050" y="5175752"/>
            <a:ext cx="25174" cy="30061"/>
          </a:xfrm>
          <a:custGeom>
            <a:avLst/>
            <a:gdLst>
              <a:gd name="T0" fmla="*/ 0 w 22"/>
              <a:gd name="T1" fmla="*/ 21 h 27"/>
              <a:gd name="T2" fmla="*/ 0 w 22"/>
              <a:gd name="T3" fmla="*/ 21 h 27"/>
              <a:gd name="T4" fmla="*/ 15 w 22"/>
              <a:gd name="T5" fmla="*/ 26 h 27"/>
              <a:gd name="T6" fmla="*/ 21 w 22"/>
              <a:gd name="T7" fmla="*/ 18 h 27"/>
              <a:gd name="T8" fmla="*/ 10 w 22"/>
              <a:gd name="T9" fmla="*/ 16 h 27"/>
              <a:gd name="T10" fmla="*/ 21 w 22"/>
              <a:gd name="T11" fmla="*/ 10 h 27"/>
              <a:gd name="T12" fmla="*/ 16 w 22"/>
              <a:gd name="T13" fmla="*/ 0 h 27"/>
              <a:gd name="T14" fmla="*/ 0 w 22"/>
              <a:gd name="T15" fmla="*/ 21 h 27"/>
              <a:gd name="T16" fmla="*/ 0 w 22"/>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0" y="21"/>
                </a:moveTo>
                <a:lnTo>
                  <a:pt x="0" y="21"/>
                </a:lnTo>
                <a:lnTo>
                  <a:pt x="15" y="26"/>
                </a:lnTo>
                <a:lnTo>
                  <a:pt x="21" y="18"/>
                </a:lnTo>
                <a:lnTo>
                  <a:pt x="10" y="16"/>
                </a:lnTo>
                <a:lnTo>
                  <a:pt x="21" y="10"/>
                </a:lnTo>
                <a:lnTo>
                  <a:pt x="16" y="0"/>
                </a:lnTo>
                <a:lnTo>
                  <a:pt x="0" y="2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0" name="Freeform 817">
            <a:extLst>
              <a:ext uri="{FF2B5EF4-FFF2-40B4-BE49-F238E27FC236}">
                <a16:creationId xmlns:a16="http://schemas.microsoft.com/office/drawing/2014/main" id="{B6ACE187-F838-5574-CBD9-C2063C157C19}"/>
              </a:ext>
            </a:extLst>
          </p:cNvPr>
          <p:cNvSpPr>
            <a:spLocks/>
          </p:cNvSpPr>
          <p:nvPr/>
        </p:nvSpPr>
        <p:spPr bwMode="auto">
          <a:xfrm>
            <a:off x="4187846" y="5334964"/>
            <a:ext cx="88108" cy="94637"/>
          </a:xfrm>
          <a:custGeom>
            <a:avLst/>
            <a:gdLst>
              <a:gd name="T0" fmla="*/ 0 w 77"/>
              <a:gd name="T1" fmla="*/ 40 h 85"/>
              <a:gd name="T2" fmla="*/ 0 w 77"/>
              <a:gd name="T3" fmla="*/ 40 h 85"/>
              <a:gd name="T4" fmla="*/ 9 w 77"/>
              <a:gd name="T5" fmla="*/ 27 h 85"/>
              <a:gd name="T6" fmla="*/ 14 w 77"/>
              <a:gd name="T7" fmla="*/ 28 h 85"/>
              <a:gd name="T8" fmla="*/ 10 w 77"/>
              <a:gd name="T9" fmla="*/ 17 h 85"/>
              <a:gd name="T10" fmla="*/ 35 w 77"/>
              <a:gd name="T11" fmla="*/ 15 h 85"/>
              <a:gd name="T12" fmla="*/ 35 w 77"/>
              <a:gd name="T13" fmla="*/ 0 h 85"/>
              <a:gd name="T14" fmla="*/ 63 w 77"/>
              <a:gd name="T15" fmla="*/ 1 h 85"/>
              <a:gd name="T16" fmla="*/ 62 w 77"/>
              <a:gd name="T17" fmla="*/ 13 h 85"/>
              <a:gd name="T18" fmla="*/ 76 w 77"/>
              <a:gd name="T19" fmla="*/ 15 h 85"/>
              <a:gd name="T20" fmla="*/ 72 w 77"/>
              <a:gd name="T21" fmla="*/ 61 h 85"/>
              <a:gd name="T22" fmla="*/ 54 w 77"/>
              <a:gd name="T23" fmla="*/ 56 h 85"/>
              <a:gd name="T24" fmla="*/ 33 w 77"/>
              <a:gd name="T25" fmla="*/ 84 h 85"/>
              <a:gd name="T26" fmla="*/ 0 w 77"/>
              <a:gd name="T27" fmla="*/ 40 h 85"/>
              <a:gd name="T28" fmla="*/ 0 w 77"/>
              <a:gd name="T29" fmla="*/ 4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5"/>
              <a:gd name="T47" fmla="*/ 77 w 77"/>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5">
                <a:moveTo>
                  <a:pt x="0" y="40"/>
                </a:moveTo>
                <a:lnTo>
                  <a:pt x="0" y="40"/>
                </a:lnTo>
                <a:lnTo>
                  <a:pt x="9" y="27"/>
                </a:lnTo>
                <a:lnTo>
                  <a:pt x="14" y="28"/>
                </a:lnTo>
                <a:lnTo>
                  <a:pt x="10" y="17"/>
                </a:lnTo>
                <a:lnTo>
                  <a:pt x="35" y="15"/>
                </a:lnTo>
                <a:lnTo>
                  <a:pt x="35" y="0"/>
                </a:lnTo>
                <a:lnTo>
                  <a:pt x="63" y="1"/>
                </a:lnTo>
                <a:lnTo>
                  <a:pt x="62" y="13"/>
                </a:lnTo>
                <a:lnTo>
                  <a:pt x="76" y="15"/>
                </a:lnTo>
                <a:lnTo>
                  <a:pt x="72" y="61"/>
                </a:lnTo>
                <a:lnTo>
                  <a:pt x="54" y="56"/>
                </a:lnTo>
                <a:lnTo>
                  <a:pt x="33" y="84"/>
                </a:lnTo>
                <a:lnTo>
                  <a:pt x="0" y="4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1" name="Freeform 818">
            <a:extLst>
              <a:ext uri="{FF2B5EF4-FFF2-40B4-BE49-F238E27FC236}">
                <a16:creationId xmlns:a16="http://schemas.microsoft.com/office/drawing/2014/main" id="{6B1C8BB9-915E-1286-E694-A8B170B5ED2F}"/>
              </a:ext>
            </a:extLst>
          </p:cNvPr>
          <p:cNvSpPr>
            <a:spLocks/>
          </p:cNvSpPr>
          <p:nvPr/>
        </p:nvSpPr>
        <p:spPr bwMode="auto">
          <a:xfrm>
            <a:off x="3790789" y="5162392"/>
            <a:ext cx="48059" cy="8907"/>
          </a:xfrm>
          <a:custGeom>
            <a:avLst/>
            <a:gdLst>
              <a:gd name="T0" fmla="*/ 0 w 42"/>
              <a:gd name="T1" fmla="*/ 7 h 8"/>
              <a:gd name="T2" fmla="*/ 0 w 42"/>
              <a:gd name="T3" fmla="*/ 7 h 8"/>
              <a:gd name="T4" fmla="*/ 2 w 42"/>
              <a:gd name="T5" fmla="*/ 0 h 8"/>
              <a:gd name="T6" fmla="*/ 41 w 42"/>
              <a:gd name="T7" fmla="*/ 2 h 8"/>
              <a:gd name="T8" fmla="*/ 0 w 42"/>
              <a:gd name="T9" fmla="*/ 7 h 8"/>
              <a:gd name="T10" fmla="*/ 0 w 42"/>
              <a:gd name="T11" fmla="*/ 7 h 8"/>
              <a:gd name="T12" fmla="*/ 0 60000 65536"/>
              <a:gd name="T13" fmla="*/ 0 60000 65536"/>
              <a:gd name="T14" fmla="*/ 0 60000 65536"/>
              <a:gd name="T15" fmla="*/ 0 60000 65536"/>
              <a:gd name="T16" fmla="*/ 0 60000 65536"/>
              <a:gd name="T17" fmla="*/ 0 60000 65536"/>
              <a:gd name="T18" fmla="*/ 0 w 42"/>
              <a:gd name="T19" fmla="*/ 0 h 8"/>
              <a:gd name="T20" fmla="*/ 42 w 42"/>
              <a:gd name="T21" fmla="*/ 8 h 8"/>
            </a:gdLst>
            <a:ahLst/>
            <a:cxnLst>
              <a:cxn ang="T12">
                <a:pos x="T0" y="T1"/>
              </a:cxn>
              <a:cxn ang="T13">
                <a:pos x="T2" y="T3"/>
              </a:cxn>
              <a:cxn ang="T14">
                <a:pos x="T4" y="T5"/>
              </a:cxn>
              <a:cxn ang="T15">
                <a:pos x="T6" y="T7"/>
              </a:cxn>
              <a:cxn ang="T16">
                <a:pos x="T8" y="T9"/>
              </a:cxn>
              <a:cxn ang="T17">
                <a:pos x="T10" y="T11"/>
              </a:cxn>
            </a:cxnLst>
            <a:rect l="T18" t="T19" r="T20" b="T21"/>
            <a:pathLst>
              <a:path w="42" h="8">
                <a:moveTo>
                  <a:pt x="0" y="7"/>
                </a:moveTo>
                <a:lnTo>
                  <a:pt x="0" y="7"/>
                </a:lnTo>
                <a:lnTo>
                  <a:pt x="2" y="0"/>
                </a:lnTo>
                <a:lnTo>
                  <a:pt x="41" y="2"/>
                </a:lnTo>
                <a:lnTo>
                  <a:pt x="0" y="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2" name="Freeform 819">
            <a:extLst>
              <a:ext uri="{FF2B5EF4-FFF2-40B4-BE49-F238E27FC236}">
                <a16:creationId xmlns:a16="http://schemas.microsoft.com/office/drawing/2014/main" id="{ED161848-A203-E01C-48D0-AC429E388EC6}"/>
              </a:ext>
            </a:extLst>
          </p:cNvPr>
          <p:cNvSpPr>
            <a:spLocks/>
          </p:cNvSpPr>
          <p:nvPr/>
        </p:nvSpPr>
        <p:spPr bwMode="auto">
          <a:xfrm>
            <a:off x="4004766" y="5199133"/>
            <a:ext cx="67511" cy="99090"/>
          </a:xfrm>
          <a:custGeom>
            <a:avLst/>
            <a:gdLst>
              <a:gd name="T0" fmla="*/ 0 w 59"/>
              <a:gd name="T1" fmla="*/ 83 h 89"/>
              <a:gd name="T2" fmla="*/ 0 w 59"/>
              <a:gd name="T3" fmla="*/ 83 h 89"/>
              <a:gd name="T4" fmla="*/ 5 w 59"/>
              <a:gd name="T5" fmla="*/ 23 h 89"/>
              <a:gd name="T6" fmla="*/ 3 w 59"/>
              <a:gd name="T7" fmla="*/ 4 h 89"/>
              <a:gd name="T8" fmla="*/ 39 w 59"/>
              <a:gd name="T9" fmla="*/ 0 h 89"/>
              <a:gd name="T10" fmla="*/ 58 w 59"/>
              <a:gd name="T11" fmla="*/ 70 h 89"/>
              <a:gd name="T12" fmla="*/ 15 w 59"/>
              <a:gd name="T13" fmla="*/ 88 h 89"/>
              <a:gd name="T14" fmla="*/ 0 w 59"/>
              <a:gd name="T15" fmla="*/ 83 h 89"/>
              <a:gd name="T16" fmla="*/ 0 w 59"/>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9"/>
              <a:gd name="T29" fmla="*/ 59 w 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9">
                <a:moveTo>
                  <a:pt x="0" y="83"/>
                </a:moveTo>
                <a:lnTo>
                  <a:pt x="0" y="83"/>
                </a:lnTo>
                <a:lnTo>
                  <a:pt x="5" y="23"/>
                </a:lnTo>
                <a:lnTo>
                  <a:pt x="3" y="4"/>
                </a:lnTo>
                <a:lnTo>
                  <a:pt x="39" y="0"/>
                </a:lnTo>
                <a:lnTo>
                  <a:pt x="58" y="70"/>
                </a:lnTo>
                <a:lnTo>
                  <a:pt x="15" y="88"/>
                </a:lnTo>
                <a:lnTo>
                  <a:pt x="0" y="8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3" name="Freeform 820">
            <a:extLst>
              <a:ext uri="{FF2B5EF4-FFF2-40B4-BE49-F238E27FC236}">
                <a16:creationId xmlns:a16="http://schemas.microsoft.com/office/drawing/2014/main" id="{18022971-03B1-6630-044C-3321B496DCCC}"/>
              </a:ext>
            </a:extLst>
          </p:cNvPr>
          <p:cNvSpPr>
            <a:spLocks/>
          </p:cNvSpPr>
          <p:nvPr/>
        </p:nvSpPr>
        <p:spPr bwMode="auto">
          <a:xfrm>
            <a:off x="3818252" y="5175752"/>
            <a:ext cx="115570" cy="82389"/>
          </a:xfrm>
          <a:custGeom>
            <a:avLst/>
            <a:gdLst>
              <a:gd name="T0" fmla="*/ 0 w 101"/>
              <a:gd name="T1" fmla="*/ 25 h 74"/>
              <a:gd name="T2" fmla="*/ 0 w 101"/>
              <a:gd name="T3" fmla="*/ 25 h 74"/>
              <a:gd name="T4" fmla="*/ 17 w 101"/>
              <a:gd name="T5" fmla="*/ 14 h 74"/>
              <a:gd name="T6" fmla="*/ 17 w 101"/>
              <a:gd name="T7" fmla="*/ 0 h 74"/>
              <a:gd name="T8" fmla="*/ 50 w 101"/>
              <a:gd name="T9" fmla="*/ 3 h 74"/>
              <a:gd name="T10" fmla="*/ 59 w 101"/>
              <a:gd name="T11" fmla="*/ 10 h 74"/>
              <a:gd name="T12" fmla="*/ 82 w 101"/>
              <a:gd name="T13" fmla="*/ 2 h 74"/>
              <a:gd name="T14" fmla="*/ 96 w 101"/>
              <a:gd name="T15" fmla="*/ 35 h 74"/>
              <a:gd name="T16" fmla="*/ 100 w 101"/>
              <a:gd name="T17" fmla="*/ 59 h 74"/>
              <a:gd name="T18" fmla="*/ 91 w 101"/>
              <a:gd name="T19" fmla="*/ 58 h 74"/>
              <a:gd name="T20" fmla="*/ 89 w 101"/>
              <a:gd name="T21" fmla="*/ 71 h 74"/>
              <a:gd name="T22" fmla="*/ 75 w 101"/>
              <a:gd name="T23" fmla="*/ 73 h 74"/>
              <a:gd name="T24" fmla="*/ 74 w 101"/>
              <a:gd name="T25" fmla="*/ 59 h 74"/>
              <a:gd name="T26" fmla="*/ 66 w 101"/>
              <a:gd name="T27" fmla="*/ 59 h 74"/>
              <a:gd name="T28" fmla="*/ 52 w 101"/>
              <a:gd name="T29" fmla="*/ 38 h 74"/>
              <a:gd name="T30" fmla="*/ 23 w 101"/>
              <a:gd name="T31" fmla="*/ 50 h 74"/>
              <a:gd name="T32" fmla="*/ 0 w 101"/>
              <a:gd name="T33" fmla="*/ 25 h 74"/>
              <a:gd name="T34" fmla="*/ 0 w 101"/>
              <a:gd name="T35" fmla="*/ 2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74"/>
              <a:gd name="T56" fmla="*/ 101 w 101"/>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74">
                <a:moveTo>
                  <a:pt x="0" y="25"/>
                </a:moveTo>
                <a:lnTo>
                  <a:pt x="0" y="25"/>
                </a:lnTo>
                <a:lnTo>
                  <a:pt x="17" y="14"/>
                </a:lnTo>
                <a:lnTo>
                  <a:pt x="17" y="0"/>
                </a:lnTo>
                <a:lnTo>
                  <a:pt x="50" y="3"/>
                </a:lnTo>
                <a:lnTo>
                  <a:pt x="59" y="10"/>
                </a:lnTo>
                <a:lnTo>
                  <a:pt x="82" y="2"/>
                </a:lnTo>
                <a:lnTo>
                  <a:pt x="96" y="35"/>
                </a:lnTo>
                <a:lnTo>
                  <a:pt x="100" y="59"/>
                </a:lnTo>
                <a:lnTo>
                  <a:pt x="91" y="58"/>
                </a:lnTo>
                <a:lnTo>
                  <a:pt x="89" y="71"/>
                </a:lnTo>
                <a:lnTo>
                  <a:pt x="75" y="73"/>
                </a:lnTo>
                <a:lnTo>
                  <a:pt x="74" y="59"/>
                </a:lnTo>
                <a:lnTo>
                  <a:pt x="66" y="59"/>
                </a:lnTo>
                <a:lnTo>
                  <a:pt x="52" y="38"/>
                </a:lnTo>
                <a:lnTo>
                  <a:pt x="23" y="50"/>
                </a:lnTo>
                <a:lnTo>
                  <a:pt x="0" y="2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4" name="Freeform 821">
            <a:extLst>
              <a:ext uri="{FF2B5EF4-FFF2-40B4-BE49-F238E27FC236}">
                <a16:creationId xmlns:a16="http://schemas.microsoft.com/office/drawing/2014/main" id="{7BF679B4-E504-AF7A-3860-59888BB2B7B9}"/>
              </a:ext>
            </a:extLst>
          </p:cNvPr>
          <p:cNvSpPr>
            <a:spLocks/>
          </p:cNvSpPr>
          <p:nvPr/>
        </p:nvSpPr>
        <p:spPr bwMode="auto">
          <a:xfrm>
            <a:off x="4750820" y="4915224"/>
            <a:ext cx="29751" cy="8907"/>
          </a:xfrm>
          <a:custGeom>
            <a:avLst/>
            <a:gdLst>
              <a:gd name="T0" fmla="*/ 0 w 26"/>
              <a:gd name="T1" fmla="*/ 0 h 8"/>
              <a:gd name="T2" fmla="*/ 0 w 26"/>
              <a:gd name="T3" fmla="*/ 0 h 8"/>
              <a:gd name="T4" fmla="*/ 13 w 26"/>
              <a:gd name="T5" fmla="*/ 7 h 8"/>
              <a:gd name="T6" fmla="*/ 25 w 26"/>
              <a:gd name="T7" fmla="*/ 2 h 8"/>
              <a:gd name="T8" fmla="*/ 0 w 26"/>
              <a:gd name="T9" fmla="*/ 0 h 8"/>
              <a:gd name="T10" fmla="*/ 0 w 26"/>
              <a:gd name="T11" fmla="*/ 0 h 8"/>
              <a:gd name="T12" fmla="*/ 0 60000 65536"/>
              <a:gd name="T13" fmla="*/ 0 60000 65536"/>
              <a:gd name="T14" fmla="*/ 0 60000 65536"/>
              <a:gd name="T15" fmla="*/ 0 60000 65536"/>
              <a:gd name="T16" fmla="*/ 0 60000 65536"/>
              <a:gd name="T17" fmla="*/ 0 60000 65536"/>
              <a:gd name="T18" fmla="*/ 0 w 26"/>
              <a:gd name="T19" fmla="*/ 0 h 8"/>
              <a:gd name="T20" fmla="*/ 26 w 2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6" h="8">
                <a:moveTo>
                  <a:pt x="0" y="0"/>
                </a:moveTo>
                <a:lnTo>
                  <a:pt x="0" y="0"/>
                </a:lnTo>
                <a:lnTo>
                  <a:pt x="13" y="7"/>
                </a:lnTo>
                <a:lnTo>
                  <a:pt x="25" y="2"/>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5" name="Freeform 822">
            <a:extLst>
              <a:ext uri="{FF2B5EF4-FFF2-40B4-BE49-F238E27FC236}">
                <a16:creationId xmlns:a16="http://schemas.microsoft.com/office/drawing/2014/main" id="{6EE99133-481D-8DF1-C2E9-B179E33CE540}"/>
              </a:ext>
            </a:extLst>
          </p:cNvPr>
          <p:cNvSpPr>
            <a:spLocks/>
          </p:cNvSpPr>
          <p:nvPr/>
        </p:nvSpPr>
        <p:spPr bwMode="auto">
          <a:xfrm>
            <a:off x="4582615" y="4849535"/>
            <a:ext cx="25174" cy="64575"/>
          </a:xfrm>
          <a:custGeom>
            <a:avLst/>
            <a:gdLst>
              <a:gd name="T0" fmla="*/ 0 w 22"/>
              <a:gd name="T1" fmla="*/ 28 h 58"/>
              <a:gd name="T2" fmla="*/ 0 w 22"/>
              <a:gd name="T3" fmla="*/ 28 h 58"/>
              <a:gd name="T4" fmla="*/ 11 w 22"/>
              <a:gd name="T5" fmla="*/ 57 h 58"/>
              <a:gd name="T6" fmla="*/ 13 w 22"/>
              <a:gd name="T7" fmla="*/ 56 h 58"/>
              <a:gd name="T8" fmla="*/ 19 w 22"/>
              <a:gd name="T9" fmla="*/ 25 h 58"/>
              <a:gd name="T10" fmla="*/ 11 w 22"/>
              <a:gd name="T11" fmla="*/ 28 h 58"/>
              <a:gd name="T12" fmla="*/ 13 w 22"/>
              <a:gd name="T13" fmla="*/ 14 h 58"/>
              <a:gd name="T14" fmla="*/ 20 w 22"/>
              <a:gd name="T15" fmla="*/ 7 h 58"/>
              <a:gd name="T16" fmla="*/ 21 w 22"/>
              <a:gd name="T17" fmla="*/ 0 h 58"/>
              <a:gd name="T18" fmla="*/ 14 w 22"/>
              <a:gd name="T19" fmla="*/ 1 h 58"/>
              <a:gd name="T20" fmla="*/ 0 w 22"/>
              <a:gd name="T21" fmla="*/ 28 h 58"/>
              <a:gd name="T22" fmla="*/ 0 w 22"/>
              <a:gd name="T23" fmla="*/ 2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8"/>
              <a:gd name="T38" fmla="*/ 22 w 22"/>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8">
                <a:moveTo>
                  <a:pt x="0" y="28"/>
                </a:moveTo>
                <a:lnTo>
                  <a:pt x="0" y="28"/>
                </a:lnTo>
                <a:lnTo>
                  <a:pt x="11" y="57"/>
                </a:lnTo>
                <a:lnTo>
                  <a:pt x="13" y="56"/>
                </a:lnTo>
                <a:lnTo>
                  <a:pt x="19" y="25"/>
                </a:lnTo>
                <a:lnTo>
                  <a:pt x="11" y="28"/>
                </a:lnTo>
                <a:lnTo>
                  <a:pt x="13" y="14"/>
                </a:lnTo>
                <a:lnTo>
                  <a:pt x="20" y="7"/>
                </a:lnTo>
                <a:lnTo>
                  <a:pt x="21" y="0"/>
                </a:lnTo>
                <a:lnTo>
                  <a:pt x="14" y="1"/>
                </a:lnTo>
                <a:lnTo>
                  <a:pt x="0" y="2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6" name="Freeform 823">
            <a:extLst>
              <a:ext uri="{FF2B5EF4-FFF2-40B4-BE49-F238E27FC236}">
                <a16:creationId xmlns:a16="http://schemas.microsoft.com/office/drawing/2014/main" id="{D643C828-D00D-0CFF-C812-362325BDBDD0}"/>
              </a:ext>
            </a:extLst>
          </p:cNvPr>
          <p:cNvSpPr>
            <a:spLocks/>
          </p:cNvSpPr>
          <p:nvPr/>
        </p:nvSpPr>
        <p:spPr bwMode="auto">
          <a:xfrm>
            <a:off x="3918946" y="5205813"/>
            <a:ext cx="92684" cy="96863"/>
          </a:xfrm>
          <a:custGeom>
            <a:avLst/>
            <a:gdLst>
              <a:gd name="T0" fmla="*/ 0 w 81"/>
              <a:gd name="T1" fmla="*/ 57 h 87"/>
              <a:gd name="T2" fmla="*/ 0 w 81"/>
              <a:gd name="T3" fmla="*/ 57 h 87"/>
              <a:gd name="T4" fmla="*/ 1 w 81"/>
              <a:gd name="T5" fmla="*/ 44 h 87"/>
              <a:gd name="T6" fmla="*/ 3 w 81"/>
              <a:gd name="T7" fmla="*/ 31 h 87"/>
              <a:gd name="T8" fmla="*/ 12 w 81"/>
              <a:gd name="T9" fmla="*/ 32 h 87"/>
              <a:gd name="T10" fmla="*/ 8 w 81"/>
              <a:gd name="T11" fmla="*/ 8 h 87"/>
              <a:gd name="T12" fmla="*/ 32 w 81"/>
              <a:gd name="T13" fmla="*/ 0 h 87"/>
              <a:gd name="T14" fmla="*/ 46 w 81"/>
              <a:gd name="T15" fmla="*/ 5 h 87"/>
              <a:gd name="T16" fmla="*/ 53 w 81"/>
              <a:gd name="T17" fmla="*/ 14 h 87"/>
              <a:gd name="T18" fmla="*/ 80 w 81"/>
              <a:gd name="T19" fmla="*/ 17 h 87"/>
              <a:gd name="T20" fmla="*/ 75 w 81"/>
              <a:gd name="T21" fmla="*/ 77 h 87"/>
              <a:gd name="T22" fmla="*/ 13 w 81"/>
              <a:gd name="T23" fmla="*/ 86 h 87"/>
              <a:gd name="T24" fmla="*/ 15 w 81"/>
              <a:gd name="T25" fmla="*/ 66 h 87"/>
              <a:gd name="T26" fmla="*/ 0 w 81"/>
              <a:gd name="T27" fmla="*/ 57 h 87"/>
              <a:gd name="T28" fmla="*/ 0 w 81"/>
              <a:gd name="T29" fmla="*/ 5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7"/>
              <a:gd name="T47" fmla="*/ 81 w 8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7">
                <a:moveTo>
                  <a:pt x="0" y="57"/>
                </a:moveTo>
                <a:lnTo>
                  <a:pt x="0" y="57"/>
                </a:lnTo>
                <a:lnTo>
                  <a:pt x="1" y="44"/>
                </a:lnTo>
                <a:lnTo>
                  <a:pt x="3" y="31"/>
                </a:lnTo>
                <a:lnTo>
                  <a:pt x="12" y="32"/>
                </a:lnTo>
                <a:lnTo>
                  <a:pt x="8" y="8"/>
                </a:lnTo>
                <a:lnTo>
                  <a:pt x="32" y="0"/>
                </a:lnTo>
                <a:lnTo>
                  <a:pt x="46" y="5"/>
                </a:lnTo>
                <a:lnTo>
                  <a:pt x="53" y="14"/>
                </a:lnTo>
                <a:lnTo>
                  <a:pt x="80" y="17"/>
                </a:lnTo>
                <a:lnTo>
                  <a:pt x="75" y="77"/>
                </a:lnTo>
                <a:lnTo>
                  <a:pt x="13" y="86"/>
                </a:lnTo>
                <a:lnTo>
                  <a:pt x="15" y="66"/>
                </a:lnTo>
                <a:lnTo>
                  <a:pt x="0" y="5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7" name="Freeform 824">
            <a:extLst>
              <a:ext uri="{FF2B5EF4-FFF2-40B4-BE49-F238E27FC236}">
                <a16:creationId xmlns:a16="http://schemas.microsoft.com/office/drawing/2014/main" id="{7119885A-77FA-FA42-C8E0-48908853A908}"/>
              </a:ext>
            </a:extLst>
          </p:cNvPr>
          <p:cNvSpPr>
            <a:spLocks/>
          </p:cNvSpPr>
          <p:nvPr/>
        </p:nvSpPr>
        <p:spPr bwMode="auto">
          <a:xfrm>
            <a:off x="4595201" y="4846195"/>
            <a:ext cx="68655" cy="72369"/>
          </a:xfrm>
          <a:custGeom>
            <a:avLst/>
            <a:gdLst>
              <a:gd name="T0" fmla="*/ 0 w 60"/>
              <a:gd name="T1" fmla="*/ 31 h 65"/>
              <a:gd name="T2" fmla="*/ 0 w 60"/>
              <a:gd name="T3" fmla="*/ 31 h 65"/>
              <a:gd name="T4" fmla="*/ 2 w 60"/>
              <a:gd name="T5" fmla="*/ 17 h 65"/>
              <a:gd name="T6" fmla="*/ 9 w 60"/>
              <a:gd name="T7" fmla="*/ 10 h 65"/>
              <a:gd name="T8" fmla="*/ 23 w 60"/>
              <a:gd name="T9" fmla="*/ 16 h 65"/>
              <a:gd name="T10" fmla="*/ 53 w 60"/>
              <a:gd name="T11" fmla="*/ 0 h 65"/>
              <a:gd name="T12" fmla="*/ 59 w 60"/>
              <a:gd name="T13" fmla="*/ 18 h 65"/>
              <a:gd name="T14" fmla="*/ 28 w 60"/>
              <a:gd name="T15" fmla="*/ 28 h 65"/>
              <a:gd name="T16" fmla="*/ 44 w 60"/>
              <a:gd name="T17" fmla="*/ 42 h 65"/>
              <a:gd name="T18" fmla="*/ 36 w 60"/>
              <a:gd name="T19" fmla="*/ 51 h 65"/>
              <a:gd name="T20" fmla="*/ 17 w 60"/>
              <a:gd name="T21" fmla="*/ 64 h 65"/>
              <a:gd name="T22" fmla="*/ 2 w 60"/>
              <a:gd name="T23" fmla="*/ 59 h 65"/>
              <a:gd name="T24" fmla="*/ 2 w 60"/>
              <a:gd name="T25" fmla="*/ 59 h 65"/>
              <a:gd name="T26" fmla="*/ 8 w 60"/>
              <a:gd name="T27" fmla="*/ 28 h 65"/>
              <a:gd name="T28" fmla="*/ 0 w 60"/>
              <a:gd name="T29" fmla="*/ 31 h 65"/>
              <a:gd name="T30" fmla="*/ 0 w 6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5"/>
              <a:gd name="T50" fmla="*/ 60 w 6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5">
                <a:moveTo>
                  <a:pt x="0" y="31"/>
                </a:moveTo>
                <a:lnTo>
                  <a:pt x="0" y="31"/>
                </a:lnTo>
                <a:lnTo>
                  <a:pt x="2" y="17"/>
                </a:lnTo>
                <a:lnTo>
                  <a:pt x="9" y="10"/>
                </a:lnTo>
                <a:lnTo>
                  <a:pt x="23" y="16"/>
                </a:lnTo>
                <a:lnTo>
                  <a:pt x="53" y="0"/>
                </a:lnTo>
                <a:lnTo>
                  <a:pt x="59" y="18"/>
                </a:lnTo>
                <a:lnTo>
                  <a:pt x="28" y="28"/>
                </a:lnTo>
                <a:lnTo>
                  <a:pt x="44" y="42"/>
                </a:lnTo>
                <a:lnTo>
                  <a:pt x="36" y="51"/>
                </a:lnTo>
                <a:lnTo>
                  <a:pt x="17" y="64"/>
                </a:lnTo>
                <a:lnTo>
                  <a:pt x="2" y="59"/>
                </a:lnTo>
                <a:lnTo>
                  <a:pt x="8" y="28"/>
                </a:lnTo>
                <a:lnTo>
                  <a:pt x="0" y="31"/>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8" name="Freeform 825">
            <a:extLst>
              <a:ext uri="{FF2B5EF4-FFF2-40B4-BE49-F238E27FC236}">
                <a16:creationId xmlns:a16="http://schemas.microsoft.com/office/drawing/2014/main" id="{461AE8C8-AD8D-4E74-EBCC-B12ADFA0FBFD}"/>
              </a:ext>
            </a:extLst>
          </p:cNvPr>
          <p:cNvSpPr>
            <a:spLocks/>
          </p:cNvSpPr>
          <p:nvPr/>
        </p:nvSpPr>
        <p:spPr bwMode="auto">
          <a:xfrm>
            <a:off x="4582615" y="5299336"/>
            <a:ext cx="124724" cy="140284"/>
          </a:xfrm>
          <a:custGeom>
            <a:avLst/>
            <a:gdLst>
              <a:gd name="T0" fmla="*/ 0 w 109"/>
              <a:gd name="T1" fmla="*/ 8 h 126"/>
              <a:gd name="T2" fmla="*/ 0 w 109"/>
              <a:gd name="T3" fmla="*/ 8 h 126"/>
              <a:gd name="T4" fmla="*/ 15 w 109"/>
              <a:gd name="T5" fmla="*/ 34 h 126"/>
              <a:gd name="T6" fmla="*/ 0 w 109"/>
              <a:gd name="T7" fmla="*/ 59 h 126"/>
              <a:gd name="T8" fmla="*/ 11 w 109"/>
              <a:gd name="T9" fmla="*/ 66 h 126"/>
              <a:gd name="T10" fmla="*/ 3 w 109"/>
              <a:gd name="T11" fmla="*/ 75 h 126"/>
              <a:gd name="T12" fmla="*/ 74 w 109"/>
              <a:gd name="T13" fmla="*/ 125 h 126"/>
              <a:gd name="T14" fmla="*/ 104 w 109"/>
              <a:gd name="T15" fmla="*/ 85 h 126"/>
              <a:gd name="T16" fmla="*/ 97 w 109"/>
              <a:gd name="T17" fmla="*/ 74 h 126"/>
              <a:gd name="T18" fmla="*/ 97 w 109"/>
              <a:gd name="T19" fmla="*/ 23 h 126"/>
              <a:gd name="T20" fmla="*/ 108 w 109"/>
              <a:gd name="T21" fmla="*/ 9 h 126"/>
              <a:gd name="T22" fmla="*/ 69 w 109"/>
              <a:gd name="T23" fmla="*/ 15 h 126"/>
              <a:gd name="T24" fmla="*/ 25 w 109"/>
              <a:gd name="T25" fmla="*/ 0 h 126"/>
              <a:gd name="T26" fmla="*/ 0 w 109"/>
              <a:gd name="T27" fmla="*/ 8 h 126"/>
              <a:gd name="T28" fmla="*/ 0 w 109"/>
              <a:gd name="T29" fmla="*/ 8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26"/>
              <a:gd name="T47" fmla="*/ 109 w 109"/>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26">
                <a:moveTo>
                  <a:pt x="0" y="8"/>
                </a:moveTo>
                <a:lnTo>
                  <a:pt x="0" y="8"/>
                </a:lnTo>
                <a:lnTo>
                  <a:pt x="15" y="34"/>
                </a:lnTo>
                <a:lnTo>
                  <a:pt x="0" y="59"/>
                </a:lnTo>
                <a:lnTo>
                  <a:pt x="11" y="66"/>
                </a:lnTo>
                <a:lnTo>
                  <a:pt x="3" y="75"/>
                </a:lnTo>
                <a:lnTo>
                  <a:pt x="74" y="125"/>
                </a:lnTo>
                <a:lnTo>
                  <a:pt x="104" y="85"/>
                </a:lnTo>
                <a:lnTo>
                  <a:pt x="97" y="74"/>
                </a:lnTo>
                <a:lnTo>
                  <a:pt x="97" y="23"/>
                </a:lnTo>
                <a:lnTo>
                  <a:pt x="108" y="9"/>
                </a:lnTo>
                <a:lnTo>
                  <a:pt x="69" y="15"/>
                </a:lnTo>
                <a:lnTo>
                  <a:pt x="25" y="0"/>
                </a:lnTo>
                <a:lnTo>
                  <a:pt x="0" y="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9" name="Freeform 826">
            <a:extLst>
              <a:ext uri="{FF2B5EF4-FFF2-40B4-BE49-F238E27FC236}">
                <a16:creationId xmlns:a16="http://schemas.microsoft.com/office/drawing/2014/main" id="{2CD4B987-5C14-E1BC-97BC-C410839E887D}"/>
              </a:ext>
            </a:extLst>
          </p:cNvPr>
          <p:cNvSpPr>
            <a:spLocks/>
          </p:cNvSpPr>
          <p:nvPr/>
        </p:nvSpPr>
        <p:spPr bwMode="auto">
          <a:xfrm>
            <a:off x="4779427" y="4902977"/>
            <a:ext cx="28607" cy="24494"/>
          </a:xfrm>
          <a:custGeom>
            <a:avLst/>
            <a:gdLst>
              <a:gd name="T0" fmla="*/ 0 w 25"/>
              <a:gd name="T1" fmla="*/ 13 h 22"/>
              <a:gd name="T2" fmla="*/ 0 w 25"/>
              <a:gd name="T3" fmla="*/ 13 h 22"/>
              <a:gd name="T4" fmla="*/ 20 w 25"/>
              <a:gd name="T5" fmla="*/ 0 h 22"/>
              <a:gd name="T6" fmla="*/ 24 w 25"/>
              <a:gd name="T7" fmla="*/ 21 h 22"/>
              <a:gd name="T8" fmla="*/ 0 w 25"/>
              <a:gd name="T9" fmla="*/ 13 h 22"/>
              <a:gd name="T10" fmla="*/ 0 w 25"/>
              <a:gd name="T11" fmla="*/ 13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13"/>
                </a:moveTo>
                <a:lnTo>
                  <a:pt x="0" y="13"/>
                </a:lnTo>
                <a:lnTo>
                  <a:pt x="20" y="0"/>
                </a:lnTo>
                <a:lnTo>
                  <a:pt x="24" y="21"/>
                </a:lnTo>
                <a:lnTo>
                  <a:pt x="0" y="1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0" name="Freeform 827">
            <a:extLst>
              <a:ext uri="{FF2B5EF4-FFF2-40B4-BE49-F238E27FC236}">
                <a16:creationId xmlns:a16="http://schemas.microsoft.com/office/drawing/2014/main" id="{6EAE06A1-7D62-9C60-32A8-1E73F1E6E27F}"/>
              </a:ext>
            </a:extLst>
          </p:cNvPr>
          <p:cNvSpPr>
            <a:spLocks/>
          </p:cNvSpPr>
          <p:nvPr/>
        </p:nvSpPr>
        <p:spPr bwMode="auto">
          <a:xfrm>
            <a:off x="4598634" y="4823927"/>
            <a:ext cx="25174" cy="27834"/>
          </a:xfrm>
          <a:custGeom>
            <a:avLst/>
            <a:gdLst>
              <a:gd name="T0" fmla="*/ 0 w 22"/>
              <a:gd name="T1" fmla="*/ 24 h 25"/>
              <a:gd name="T2" fmla="*/ 0 w 22"/>
              <a:gd name="T3" fmla="*/ 24 h 25"/>
              <a:gd name="T4" fmla="*/ 7 w 22"/>
              <a:gd name="T5" fmla="*/ 23 h 25"/>
              <a:gd name="T6" fmla="*/ 21 w 22"/>
              <a:gd name="T7" fmla="*/ 7 h 25"/>
              <a:gd name="T8" fmla="*/ 14 w 22"/>
              <a:gd name="T9" fmla="*/ 0 h 25"/>
              <a:gd name="T10" fmla="*/ 0 w 22"/>
              <a:gd name="T11" fmla="*/ 24 h 25"/>
              <a:gd name="T12" fmla="*/ 0 w 22"/>
              <a:gd name="T13" fmla="*/ 24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24"/>
                </a:moveTo>
                <a:lnTo>
                  <a:pt x="0" y="24"/>
                </a:lnTo>
                <a:lnTo>
                  <a:pt x="7" y="23"/>
                </a:lnTo>
                <a:lnTo>
                  <a:pt x="21" y="7"/>
                </a:lnTo>
                <a:lnTo>
                  <a:pt x="14" y="0"/>
                </a:lnTo>
                <a:lnTo>
                  <a:pt x="0" y="2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1" name="Freeform 828">
            <a:extLst>
              <a:ext uri="{FF2B5EF4-FFF2-40B4-BE49-F238E27FC236}">
                <a16:creationId xmlns:a16="http://schemas.microsoft.com/office/drawing/2014/main" id="{4077C6D6-F2BC-356B-7DF6-C6E42C386D1E}"/>
              </a:ext>
            </a:extLst>
          </p:cNvPr>
          <p:cNvSpPr>
            <a:spLocks/>
          </p:cNvSpPr>
          <p:nvPr/>
        </p:nvSpPr>
        <p:spPr bwMode="auto">
          <a:xfrm>
            <a:off x="3874320" y="5241441"/>
            <a:ext cx="62934" cy="61235"/>
          </a:xfrm>
          <a:custGeom>
            <a:avLst/>
            <a:gdLst>
              <a:gd name="T0" fmla="*/ 0 w 55"/>
              <a:gd name="T1" fmla="*/ 20 h 55"/>
              <a:gd name="T2" fmla="*/ 0 w 55"/>
              <a:gd name="T3" fmla="*/ 20 h 55"/>
              <a:gd name="T4" fmla="*/ 17 w 55"/>
              <a:gd name="T5" fmla="*/ 0 h 55"/>
              <a:gd name="T6" fmla="*/ 25 w 55"/>
              <a:gd name="T7" fmla="*/ 0 h 55"/>
              <a:gd name="T8" fmla="*/ 26 w 55"/>
              <a:gd name="T9" fmla="*/ 14 h 55"/>
              <a:gd name="T10" fmla="*/ 40 w 55"/>
              <a:gd name="T11" fmla="*/ 12 h 55"/>
              <a:gd name="T12" fmla="*/ 39 w 55"/>
              <a:gd name="T13" fmla="*/ 25 h 55"/>
              <a:gd name="T14" fmla="*/ 54 w 55"/>
              <a:gd name="T15" fmla="*/ 34 h 55"/>
              <a:gd name="T16" fmla="*/ 52 w 55"/>
              <a:gd name="T17" fmla="*/ 54 h 55"/>
              <a:gd name="T18" fmla="*/ 0 w 55"/>
              <a:gd name="T19" fmla="*/ 20 h 55"/>
              <a:gd name="T20" fmla="*/ 0 w 55"/>
              <a:gd name="T21" fmla="*/ 2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5"/>
              <a:gd name="T35" fmla="*/ 55 w 5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5">
                <a:moveTo>
                  <a:pt x="0" y="20"/>
                </a:moveTo>
                <a:lnTo>
                  <a:pt x="0" y="20"/>
                </a:lnTo>
                <a:lnTo>
                  <a:pt x="17" y="0"/>
                </a:lnTo>
                <a:lnTo>
                  <a:pt x="25" y="0"/>
                </a:lnTo>
                <a:lnTo>
                  <a:pt x="26" y="14"/>
                </a:lnTo>
                <a:lnTo>
                  <a:pt x="40" y="12"/>
                </a:lnTo>
                <a:lnTo>
                  <a:pt x="39" y="25"/>
                </a:lnTo>
                <a:lnTo>
                  <a:pt x="54" y="34"/>
                </a:lnTo>
                <a:lnTo>
                  <a:pt x="52" y="54"/>
                </a:lnTo>
                <a:lnTo>
                  <a:pt x="0" y="2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2" name="Freeform 829">
            <a:extLst>
              <a:ext uri="{FF2B5EF4-FFF2-40B4-BE49-F238E27FC236}">
                <a16:creationId xmlns:a16="http://schemas.microsoft.com/office/drawing/2014/main" id="{02582FEE-A4E3-01D1-D43A-B8B76E26E329}"/>
              </a:ext>
            </a:extLst>
          </p:cNvPr>
          <p:cNvSpPr>
            <a:spLocks/>
          </p:cNvSpPr>
          <p:nvPr/>
        </p:nvSpPr>
        <p:spPr bwMode="auto">
          <a:xfrm>
            <a:off x="4198145" y="4850649"/>
            <a:ext cx="244871" cy="221560"/>
          </a:xfrm>
          <a:custGeom>
            <a:avLst/>
            <a:gdLst>
              <a:gd name="T0" fmla="*/ 0 w 214"/>
              <a:gd name="T1" fmla="*/ 103 h 199"/>
              <a:gd name="T2" fmla="*/ 0 w 214"/>
              <a:gd name="T3" fmla="*/ 103 h 199"/>
              <a:gd name="T4" fmla="*/ 0 w 214"/>
              <a:gd name="T5" fmla="*/ 42 h 199"/>
              <a:gd name="T6" fmla="*/ 27 w 214"/>
              <a:gd name="T7" fmla="*/ 0 h 199"/>
              <a:gd name="T8" fmla="*/ 78 w 214"/>
              <a:gd name="T9" fmla="*/ 12 h 199"/>
              <a:gd name="T10" fmla="*/ 87 w 214"/>
              <a:gd name="T11" fmla="*/ 27 h 199"/>
              <a:gd name="T12" fmla="*/ 129 w 214"/>
              <a:gd name="T13" fmla="*/ 42 h 199"/>
              <a:gd name="T14" fmla="*/ 143 w 214"/>
              <a:gd name="T15" fmla="*/ 37 h 199"/>
              <a:gd name="T16" fmla="*/ 144 w 214"/>
              <a:gd name="T17" fmla="*/ 15 h 199"/>
              <a:gd name="T18" fmla="*/ 157 w 214"/>
              <a:gd name="T19" fmla="*/ 5 h 199"/>
              <a:gd name="T20" fmla="*/ 213 w 214"/>
              <a:gd name="T21" fmla="*/ 22 h 199"/>
              <a:gd name="T22" fmla="*/ 207 w 214"/>
              <a:gd name="T23" fmla="*/ 46 h 199"/>
              <a:gd name="T24" fmla="*/ 213 w 214"/>
              <a:gd name="T25" fmla="*/ 162 h 199"/>
              <a:gd name="T26" fmla="*/ 213 w 214"/>
              <a:gd name="T27" fmla="*/ 190 h 199"/>
              <a:gd name="T28" fmla="*/ 201 w 214"/>
              <a:gd name="T29" fmla="*/ 190 h 199"/>
              <a:gd name="T30" fmla="*/ 201 w 214"/>
              <a:gd name="T31" fmla="*/ 198 h 199"/>
              <a:gd name="T32" fmla="*/ 91 w 214"/>
              <a:gd name="T33" fmla="*/ 142 h 199"/>
              <a:gd name="T34" fmla="*/ 77 w 214"/>
              <a:gd name="T35" fmla="*/ 147 h 199"/>
              <a:gd name="T36" fmla="*/ 32 w 214"/>
              <a:gd name="T37" fmla="*/ 141 h 199"/>
              <a:gd name="T38" fmla="*/ 0 w 214"/>
              <a:gd name="T39" fmla="*/ 103 h 199"/>
              <a:gd name="T40" fmla="*/ 0 w 214"/>
              <a:gd name="T41" fmla="*/ 103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199"/>
              <a:gd name="T65" fmla="*/ 214 w 21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199">
                <a:moveTo>
                  <a:pt x="0" y="103"/>
                </a:moveTo>
                <a:lnTo>
                  <a:pt x="0" y="103"/>
                </a:lnTo>
                <a:lnTo>
                  <a:pt x="0" y="42"/>
                </a:lnTo>
                <a:lnTo>
                  <a:pt x="27" y="0"/>
                </a:lnTo>
                <a:lnTo>
                  <a:pt x="78" y="12"/>
                </a:lnTo>
                <a:lnTo>
                  <a:pt x="87" y="27"/>
                </a:lnTo>
                <a:lnTo>
                  <a:pt x="129" y="42"/>
                </a:lnTo>
                <a:lnTo>
                  <a:pt x="143" y="37"/>
                </a:lnTo>
                <a:lnTo>
                  <a:pt x="144" y="15"/>
                </a:lnTo>
                <a:lnTo>
                  <a:pt x="157" y="5"/>
                </a:lnTo>
                <a:lnTo>
                  <a:pt x="213" y="22"/>
                </a:lnTo>
                <a:lnTo>
                  <a:pt x="207" y="46"/>
                </a:lnTo>
                <a:lnTo>
                  <a:pt x="213" y="162"/>
                </a:lnTo>
                <a:lnTo>
                  <a:pt x="213" y="190"/>
                </a:lnTo>
                <a:lnTo>
                  <a:pt x="201" y="190"/>
                </a:lnTo>
                <a:lnTo>
                  <a:pt x="201" y="198"/>
                </a:lnTo>
                <a:lnTo>
                  <a:pt x="91" y="142"/>
                </a:lnTo>
                <a:lnTo>
                  <a:pt x="77" y="147"/>
                </a:lnTo>
                <a:lnTo>
                  <a:pt x="32" y="141"/>
                </a:lnTo>
                <a:lnTo>
                  <a:pt x="0" y="10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3" name="Freeform 830">
            <a:extLst>
              <a:ext uri="{FF2B5EF4-FFF2-40B4-BE49-F238E27FC236}">
                <a16:creationId xmlns:a16="http://schemas.microsoft.com/office/drawing/2014/main" id="{69A91BB2-D650-BABF-8E78-D9A360024D77}"/>
              </a:ext>
            </a:extLst>
          </p:cNvPr>
          <p:cNvSpPr>
            <a:spLocks/>
          </p:cNvSpPr>
          <p:nvPr/>
        </p:nvSpPr>
        <p:spPr bwMode="auto">
          <a:xfrm>
            <a:off x="4724502" y="5553184"/>
            <a:ext cx="110993" cy="211540"/>
          </a:xfrm>
          <a:custGeom>
            <a:avLst/>
            <a:gdLst>
              <a:gd name="T0" fmla="*/ 0 w 97"/>
              <a:gd name="T1" fmla="*/ 135 h 190"/>
              <a:gd name="T2" fmla="*/ 0 w 97"/>
              <a:gd name="T3" fmla="*/ 135 h 190"/>
              <a:gd name="T4" fmla="*/ 9 w 97"/>
              <a:gd name="T5" fmla="*/ 173 h 190"/>
              <a:gd name="T6" fmla="*/ 27 w 97"/>
              <a:gd name="T7" fmla="*/ 189 h 190"/>
              <a:gd name="T8" fmla="*/ 57 w 97"/>
              <a:gd name="T9" fmla="*/ 173 h 190"/>
              <a:gd name="T10" fmla="*/ 90 w 97"/>
              <a:gd name="T11" fmla="*/ 43 h 190"/>
              <a:gd name="T12" fmla="*/ 96 w 97"/>
              <a:gd name="T13" fmla="*/ 48 h 190"/>
              <a:gd name="T14" fmla="*/ 82 w 97"/>
              <a:gd name="T15" fmla="*/ 0 h 190"/>
              <a:gd name="T16" fmla="*/ 64 w 97"/>
              <a:gd name="T17" fmla="*/ 20 h 190"/>
              <a:gd name="T18" fmla="*/ 65 w 97"/>
              <a:gd name="T19" fmla="*/ 34 h 190"/>
              <a:gd name="T20" fmla="*/ 44 w 97"/>
              <a:gd name="T21" fmla="*/ 49 h 190"/>
              <a:gd name="T22" fmla="*/ 17 w 97"/>
              <a:gd name="T23" fmla="*/ 56 h 190"/>
              <a:gd name="T24" fmla="*/ 10 w 97"/>
              <a:gd name="T25" fmla="*/ 73 h 190"/>
              <a:gd name="T26" fmla="*/ 17 w 97"/>
              <a:gd name="T27" fmla="*/ 106 h 190"/>
              <a:gd name="T28" fmla="*/ 0 w 97"/>
              <a:gd name="T29" fmla="*/ 135 h 190"/>
              <a:gd name="T30" fmla="*/ 0 w 97"/>
              <a:gd name="T31" fmla="*/ 135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90"/>
              <a:gd name="T50" fmla="*/ 97 w 9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90">
                <a:moveTo>
                  <a:pt x="0" y="135"/>
                </a:moveTo>
                <a:lnTo>
                  <a:pt x="0" y="135"/>
                </a:lnTo>
                <a:lnTo>
                  <a:pt x="9" y="173"/>
                </a:lnTo>
                <a:lnTo>
                  <a:pt x="27" y="189"/>
                </a:lnTo>
                <a:lnTo>
                  <a:pt x="57" y="173"/>
                </a:lnTo>
                <a:lnTo>
                  <a:pt x="90" y="43"/>
                </a:lnTo>
                <a:lnTo>
                  <a:pt x="96" y="48"/>
                </a:lnTo>
                <a:lnTo>
                  <a:pt x="82" y="0"/>
                </a:lnTo>
                <a:lnTo>
                  <a:pt x="64" y="20"/>
                </a:lnTo>
                <a:lnTo>
                  <a:pt x="65" y="34"/>
                </a:lnTo>
                <a:lnTo>
                  <a:pt x="44" y="49"/>
                </a:lnTo>
                <a:lnTo>
                  <a:pt x="17" y="56"/>
                </a:lnTo>
                <a:lnTo>
                  <a:pt x="10" y="73"/>
                </a:lnTo>
                <a:lnTo>
                  <a:pt x="17" y="106"/>
                </a:lnTo>
                <a:lnTo>
                  <a:pt x="0" y="135"/>
                </a:lnTo>
              </a:path>
            </a:pathLst>
          </a:custGeom>
          <a:solidFill>
            <a:schemeClr val="bg1">
              <a:lumMod val="75000"/>
            </a:schemeClr>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4" name="Freeform 831">
            <a:extLst>
              <a:ext uri="{FF2B5EF4-FFF2-40B4-BE49-F238E27FC236}">
                <a16:creationId xmlns:a16="http://schemas.microsoft.com/office/drawing/2014/main" id="{6EC060BF-27A1-E46C-D6D2-168DC427A00B}"/>
              </a:ext>
            </a:extLst>
          </p:cNvPr>
          <p:cNvSpPr>
            <a:spLocks/>
          </p:cNvSpPr>
          <p:nvPr/>
        </p:nvSpPr>
        <p:spPr bwMode="auto">
          <a:xfrm>
            <a:off x="4563162" y="5510876"/>
            <a:ext cx="51492" cy="119130"/>
          </a:xfrm>
          <a:custGeom>
            <a:avLst/>
            <a:gdLst>
              <a:gd name="T0" fmla="*/ 0 w 45"/>
              <a:gd name="T1" fmla="*/ 58 h 107"/>
              <a:gd name="T2" fmla="*/ 0 w 45"/>
              <a:gd name="T3" fmla="*/ 58 h 107"/>
              <a:gd name="T4" fmla="*/ 6 w 45"/>
              <a:gd name="T5" fmla="*/ 64 h 107"/>
              <a:gd name="T6" fmla="*/ 23 w 45"/>
              <a:gd name="T7" fmla="*/ 70 h 107"/>
              <a:gd name="T8" fmla="*/ 21 w 45"/>
              <a:gd name="T9" fmla="*/ 90 h 107"/>
              <a:gd name="T10" fmla="*/ 36 w 45"/>
              <a:gd name="T11" fmla="*/ 106 h 107"/>
              <a:gd name="T12" fmla="*/ 44 w 45"/>
              <a:gd name="T13" fmla="*/ 76 h 107"/>
              <a:gd name="T14" fmla="*/ 30 w 45"/>
              <a:gd name="T15" fmla="*/ 56 h 107"/>
              <a:gd name="T16" fmla="*/ 34 w 45"/>
              <a:gd name="T17" fmla="*/ 67 h 107"/>
              <a:gd name="T18" fmla="*/ 26 w 45"/>
              <a:gd name="T19" fmla="*/ 67 h 107"/>
              <a:gd name="T20" fmla="*/ 17 w 45"/>
              <a:gd name="T21" fmla="*/ 39 h 107"/>
              <a:gd name="T22" fmla="*/ 16 w 45"/>
              <a:gd name="T23" fmla="*/ 3 h 107"/>
              <a:gd name="T24" fmla="*/ 3 w 45"/>
              <a:gd name="T25" fmla="*/ 0 h 107"/>
              <a:gd name="T26" fmla="*/ 14 w 45"/>
              <a:gd name="T27" fmla="*/ 17 h 107"/>
              <a:gd name="T28" fmla="*/ 0 w 45"/>
              <a:gd name="T29" fmla="*/ 58 h 107"/>
              <a:gd name="T30" fmla="*/ 0 w 45"/>
              <a:gd name="T31" fmla="*/ 5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07"/>
              <a:gd name="T50" fmla="*/ 45 w 4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07">
                <a:moveTo>
                  <a:pt x="0" y="58"/>
                </a:moveTo>
                <a:lnTo>
                  <a:pt x="0" y="58"/>
                </a:lnTo>
                <a:lnTo>
                  <a:pt x="6" y="64"/>
                </a:lnTo>
                <a:lnTo>
                  <a:pt x="23" y="70"/>
                </a:lnTo>
                <a:lnTo>
                  <a:pt x="21" y="90"/>
                </a:lnTo>
                <a:lnTo>
                  <a:pt x="36" y="106"/>
                </a:lnTo>
                <a:lnTo>
                  <a:pt x="44" y="76"/>
                </a:lnTo>
                <a:lnTo>
                  <a:pt x="30" y="56"/>
                </a:lnTo>
                <a:lnTo>
                  <a:pt x="34" y="67"/>
                </a:lnTo>
                <a:lnTo>
                  <a:pt x="26" y="67"/>
                </a:lnTo>
                <a:lnTo>
                  <a:pt x="17" y="39"/>
                </a:lnTo>
                <a:lnTo>
                  <a:pt x="16" y="3"/>
                </a:lnTo>
                <a:lnTo>
                  <a:pt x="3" y="0"/>
                </a:lnTo>
                <a:lnTo>
                  <a:pt x="14" y="17"/>
                </a:lnTo>
                <a:lnTo>
                  <a:pt x="0" y="5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5" name="Freeform 832">
            <a:extLst>
              <a:ext uri="{FF2B5EF4-FFF2-40B4-BE49-F238E27FC236}">
                <a16:creationId xmlns:a16="http://schemas.microsoft.com/office/drawing/2014/main" id="{BC893739-E688-3732-84FF-E0336FC0C40C}"/>
              </a:ext>
            </a:extLst>
          </p:cNvPr>
          <p:cNvSpPr>
            <a:spLocks/>
          </p:cNvSpPr>
          <p:nvPr/>
        </p:nvSpPr>
        <p:spPr bwMode="auto">
          <a:xfrm>
            <a:off x="3864022" y="4984252"/>
            <a:ext cx="252881" cy="231581"/>
          </a:xfrm>
          <a:custGeom>
            <a:avLst/>
            <a:gdLst>
              <a:gd name="T0" fmla="*/ 0 w 221"/>
              <a:gd name="T1" fmla="*/ 143 h 208"/>
              <a:gd name="T2" fmla="*/ 0 w 221"/>
              <a:gd name="T3" fmla="*/ 143 h 208"/>
              <a:gd name="T4" fmla="*/ 9 w 221"/>
              <a:gd name="T5" fmla="*/ 129 h 208"/>
              <a:gd name="T6" fmla="*/ 20 w 221"/>
              <a:gd name="T7" fmla="*/ 138 h 208"/>
              <a:gd name="T8" fmla="*/ 89 w 221"/>
              <a:gd name="T9" fmla="*/ 134 h 208"/>
              <a:gd name="T10" fmla="*/ 75 w 221"/>
              <a:gd name="T11" fmla="*/ 0 h 208"/>
              <a:gd name="T12" fmla="*/ 99 w 221"/>
              <a:gd name="T13" fmla="*/ 0 h 208"/>
              <a:gd name="T14" fmla="*/ 208 w 221"/>
              <a:gd name="T15" fmla="*/ 72 h 208"/>
              <a:gd name="T16" fmla="*/ 209 w 221"/>
              <a:gd name="T17" fmla="*/ 85 h 208"/>
              <a:gd name="T18" fmla="*/ 220 w 221"/>
              <a:gd name="T19" fmla="*/ 83 h 208"/>
              <a:gd name="T20" fmla="*/ 220 w 221"/>
              <a:gd name="T21" fmla="*/ 126 h 208"/>
              <a:gd name="T22" fmla="*/ 211 w 221"/>
              <a:gd name="T23" fmla="*/ 135 h 208"/>
              <a:gd name="T24" fmla="*/ 167 w 221"/>
              <a:gd name="T25" fmla="*/ 141 h 208"/>
              <a:gd name="T26" fmla="*/ 111 w 221"/>
              <a:gd name="T27" fmla="*/ 165 h 208"/>
              <a:gd name="T28" fmla="*/ 94 w 221"/>
              <a:gd name="T29" fmla="*/ 204 h 208"/>
              <a:gd name="T30" fmla="*/ 80 w 221"/>
              <a:gd name="T31" fmla="*/ 199 h 208"/>
              <a:gd name="T32" fmla="*/ 56 w 221"/>
              <a:gd name="T33" fmla="*/ 207 h 208"/>
              <a:gd name="T34" fmla="*/ 42 w 221"/>
              <a:gd name="T35" fmla="*/ 174 h 208"/>
              <a:gd name="T36" fmla="*/ 19 w 221"/>
              <a:gd name="T37" fmla="*/ 182 h 208"/>
              <a:gd name="T38" fmla="*/ 10 w 221"/>
              <a:gd name="T39" fmla="*/ 175 h 208"/>
              <a:gd name="T40" fmla="*/ 0 w 221"/>
              <a:gd name="T41" fmla="*/ 143 h 208"/>
              <a:gd name="T42" fmla="*/ 0 w 221"/>
              <a:gd name="T43" fmla="*/ 143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208"/>
              <a:gd name="T68" fmla="*/ 221 w 221"/>
              <a:gd name="T69" fmla="*/ 208 h 2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208">
                <a:moveTo>
                  <a:pt x="0" y="143"/>
                </a:moveTo>
                <a:lnTo>
                  <a:pt x="0" y="143"/>
                </a:lnTo>
                <a:lnTo>
                  <a:pt x="9" y="129"/>
                </a:lnTo>
                <a:lnTo>
                  <a:pt x="20" y="138"/>
                </a:lnTo>
                <a:lnTo>
                  <a:pt x="89" y="134"/>
                </a:lnTo>
                <a:lnTo>
                  <a:pt x="75" y="0"/>
                </a:lnTo>
                <a:lnTo>
                  <a:pt x="99" y="0"/>
                </a:lnTo>
                <a:lnTo>
                  <a:pt x="208" y="72"/>
                </a:lnTo>
                <a:lnTo>
                  <a:pt x="209" y="85"/>
                </a:lnTo>
                <a:lnTo>
                  <a:pt x="220" y="83"/>
                </a:lnTo>
                <a:lnTo>
                  <a:pt x="220" y="126"/>
                </a:lnTo>
                <a:lnTo>
                  <a:pt x="211" y="135"/>
                </a:lnTo>
                <a:lnTo>
                  <a:pt x="167" y="141"/>
                </a:lnTo>
                <a:lnTo>
                  <a:pt x="111" y="165"/>
                </a:lnTo>
                <a:lnTo>
                  <a:pt x="94" y="204"/>
                </a:lnTo>
                <a:lnTo>
                  <a:pt x="80" y="199"/>
                </a:lnTo>
                <a:lnTo>
                  <a:pt x="56" y="207"/>
                </a:lnTo>
                <a:lnTo>
                  <a:pt x="42" y="174"/>
                </a:lnTo>
                <a:lnTo>
                  <a:pt x="19" y="182"/>
                </a:lnTo>
                <a:lnTo>
                  <a:pt x="10" y="175"/>
                </a:lnTo>
                <a:lnTo>
                  <a:pt x="0" y="143"/>
                </a:lnTo>
              </a:path>
            </a:pathLst>
          </a:custGeom>
          <a:solidFill>
            <a:schemeClr val="bg1">
              <a:lumMod val="75000"/>
            </a:schemeClr>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6" name="Freeform 833">
            <a:extLst>
              <a:ext uri="{FF2B5EF4-FFF2-40B4-BE49-F238E27FC236}">
                <a16:creationId xmlns:a16="http://schemas.microsoft.com/office/drawing/2014/main" id="{BFD97853-1CD8-B0B1-EAB5-0697F6472B27}"/>
              </a:ext>
            </a:extLst>
          </p:cNvPr>
          <p:cNvSpPr>
            <a:spLocks/>
          </p:cNvSpPr>
          <p:nvPr/>
        </p:nvSpPr>
        <p:spPr bwMode="auto">
          <a:xfrm>
            <a:off x="3787357" y="4947511"/>
            <a:ext cx="191090" cy="197066"/>
          </a:xfrm>
          <a:custGeom>
            <a:avLst/>
            <a:gdLst>
              <a:gd name="T0" fmla="*/ 0 w 167"/>
              <a:gd name="T1" fmla="*/ 89 h 177"/>
              <a:gd name="T2" fmla="*/ 0 w 167"/>
              <a:gd name="T3" fmla="*/ 89 h 177"/>
              <a:gd name="T4" fmla="*/ 10 w 167"/>
              <a:gd name="T5" fmla="*/ 99 h 177"/>
              <a:gd name="T6" fmla="*/ 13 w 167"/>
              <a:gd name="T7" fmla="*/ 125 h 177"/>
              <a:gd name="T8" fmla="*/ 5 w 167"/>
              <a:gd name="T9" fmla="*/ 158 h 177"/>
              <a:gd name="T10" fmla="*/ 36 w 167"/>
              <a:gd name="T11" fmla="*/ 151 h 177"/>
              <a:gd name="T12" fmla="*/ 67 w 167"/>
              <a:gd name="T13" fmla="*/ 176 h 177"/>
              <a:gd name="T14" fmla="*/ 76 w 167"/>
              <a:gd name="T15" fmla="*/ 162 h 177"/>
              <a:gd name="T16" fmla="*/ 87 w 167"/>
              <a:gd name="T17" fmla="*/ 171 h 177"/>
              <a:gd name="T18" fmla="*/ 156 w 167"/>
              <a:gd name="T19" fmla="*/ 167 h 177"/>
              <a:gd name="T20" fmla="*/ 142 w 167"/>
              <a:gd name="T21" fmla="*/ 33 h 177"/>
              <a:gd name="T22" fmla="*/ 166 w 167"/>
              <a:gd name="T23" fmla="*/ 33 h 177"/>
              <a:gd name="T24" fmla="*/ 115 w 167"/>
              <a:gd name="T25" fmla="*/ 0 h 177"/>
              <a:gd name="T26" fmla="*/ 114 w 167"/>
              <a:gd name="T27" fmla="*/ 18 h 177"/>
              <a:gd name="T28" fmla="*/ 70 w 167"/>
              <a:gd name="T29" fmla="*/ 17 h 177"/>
              <a:gd name="T30" fmla="*/ 70 w 167"/>
              <a:gd name="T31" fmla="*/ 54 h 177"/>
              <a:gd name="T32" fmla="*/ 54 w 167"/>
              <a:gd name="T33" fmla="*/ 60 h 177"/>
              <a:gd name="T34" fmla="*/ 55 w 167"/>
              <a:gd name="T35" fmla="*/ 83 h 177"/>
              <a:gd name="T36" fmla="*/ 0 w 167"/>
              <a:gd name="T37" fmla="*/ 89 h 177"/>
              <a:gd name="T38" fmla="*/ 0 w 167"/>
              <a:gd name="T39" fmla="*/ 89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77"/>
              <a:gd name="T62" fmla="*/ 167 w 167"/>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77">
                <a:moveTo>
                  <a:pt x="0" y="89"/>
                </a:moveTo>
                <a:lnTo>
                  <a:pt x="0" y="89"/>
                </a:lnTo>
                <a:lnTo>
                  <a:pt x="10" y="99"/>
                </a:lnTo>
                <a:lnTo>
                  <a:pt x="13" y="125"/>
                </a:lnTo>
                <a:lnTo>
                  <a:pt x="5" y="158"/>
                </a:lnTo>
                <a:lnTo>
                  <a:pt x="36" y="151"/>
                </a:lnTo>
                <a:lnTo>
                  <a:pt x="67" y="176"/>
                </a:lnTo>
                <a:lnTo>
                  <a:pt x="76" y="162"/>
                </a:lnTo>
                <a:lnTo>
                  <a:pt x="87" y="171"/>
                </a:lnTo>
                <a:lnTo>
                  <a:pt x="156" y="167"/>
                </a:lnTo>
                <a:lnTo>
                  <a:pt x="142" y="33"/>
                </a:lnTo>
                <a:lnTo>
                  <a:pt x="166" y="33"/>
                </a:lnTo>
                <a:lnTo>
                  <a:pt x="115" y="0"/>
                </a:lnTo>
                <a:lnTo>
                  <a:pt x="114" y="18"/>
                </a:lnTo>
                <a:lnTo>
                  <a:pt x="70" y="17"/>
                </a:lnTo>
                <a:lnTo>
                  <a:pt x="70" y="54"/>
                </a:lnTo>
                <a:lnTo>
                  <a:pt x="54" y="60"/>
                </a:lnTo>
                <a:lnTo>
                  <a:pt x="55" y="83"/>
                </a:lnTo>
                <a:lnTo>
                  <a:pt x="0" y="8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7" name="Freeform 834">
            <a:extLst>
              <a:ext uri="{FF2B5EF4-FFF2-40B4-BE49-F238E27FC236}">
                <a16:creationId xmlns:a16="http://schemas.microsoft.com/office/drawing/2014/main" id="{5AB65BD6-E822-AE8B-DA7A-7B9BB5DB8B08}"/>
              </a:ext>
            </a:extLst>
          </p:cNvPr>
          <p:cNvSpPr>
            <a:spLocks/>
          </p:cNvSpPr>
          <p:nvPr/>
        </p:nvSpPr>
        <p:spPr bwMode="auto">
          <a:xfrm>
            <a:off x="3849147" y="4807227"/>
            <a:ext cx="184226" cy="135831"/>
          </a:xfrm>
          <a:custGeom>
            <a:avLst/>
            <a:gdLst>
              <a:gd name="T0" fmla="*/ 0 w 161"/>
              <a:gd name="T1" fmla="*/ 119 h 122"/>
              <a:gd name="T2" fmla="*/ 0 w 161"/>
              <a:gd name="T3" fmla="*/ 119 h 122"/>
              <a:gd name="T4" fmla="*/ 40 w 161"/>
              <a:gd name="T5" fmla="*/ 96 h 122"/>
              <a:gd name="T6" fmla="*/ 54 w 161"/>
              <a:gd name="T7" fmla="*/ 48 h 122"/>
              <a:gd name="T8" fmla="*/ 88 w 161"/>
              <a:gd name="T9" fmla="*/ 24 h 122"/>
              <a:gd name="T10" fmla="*/ 99 w 161"/>
              <a:gd name="T11" fmla="*/ 0 h 122"/>
              <a:gd name="T12" fmla="*/ 148 w 161"/>
              <a:gd name="T13" fmla="*/ 8 h 122"/>
              <a:gd name="T14" fmla="*/ 160 w 161"/>
              <a:gd name="T15" fmla="*/ 53 h 122"/>
              <a:gd name="T16" fmla="*/ 139 w 161"/>
              <a:gd name="T17" fmla="*/ 54 h 122"/>
              <a:gd name="T18" fmla="*/ 127 w 161"/>
              <a:gd name="T19" fmla="*/ 59 h 122"/>
              <a:gd name="T20" fmla="*/ 129 w 161"/>
              <a:gd name="T21" fmla="*/ 71 h 122"/>
              <a:gd name="T22" fmla="*/ 67 w 161"/>
              <a:gd name="T23" fmla="*/ 98 h 122"/>
              <a:gd name="T24" fmla="*/ 60 w 161"/>
              <a:gd name="T25" fmla="*/ 121 h 122"/>
              <a:gd name="T26" fmla="*/ 0 w 161"/>
              <a:gd name="T27" fmla="*/ 119 h 122"/>
              <a:gd name="T28" fmla="*/ 0 w 161"/>
              <a:gd name="T29" fmla="*/ 119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22"/>
              <a:gd name="T47" fmla="*/ 161 w 161"/>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22">
                <a:moveTo>
                  <a:pt x="0" y="119"/>
                </a:moveTo>
                <a:lnTo>
                  <a:pt x="0" y="119"/>
                </a:lnTo>
                <a:lnTo>
                  <a:pt x="40" y="96"/>
                </a:lnTo>
                <a:lnTo>
                  <a:pt x="54" y="48"/>
                </a:lnTo>
                <a:lnTo>
                  <a:pt x="88" y="24"/>
                </a:lnTo>
                <a:lnTo>
                  <a:pt x="99" y="0"/>
                </a:lnTo>
                <a:lnTo>
                  <a:pt x="148" y="8"/>
                </a:lnTo>
                <a:lnTo>
                  <a:pt x="160" y="53"/>
                </a:lnTo>
                <a:lnTo>
                  <a:pt x="139" y="54"/>
                </a:lnTo>
                <a:lnTo>
                  <a:pt x="127" y="59"/>
                </a:lnTo>
                <a:lnTo>
                  <a:pt x="129" y="71"/>
                </a:lnTo>
                <a:lnTo>
                  <a:pt x="67" y="98"/>
                </a:lnTo>
                <a:lnTo>
                  <a:pt x="60" y="121"/>
                </a:lnTo>
                <a:lnTo>
                  <a:pt x="0" y="11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8" name="Freeform 835">
            <a:extLst>
              <a:ext uri="{FF2B5EF4-FFF2-40B4-BE49-F238E27FC236}">
                <a16:creationId xmlns:a16="http://schemas.microsoft.com/office/drawing/2014/main" id="{CB636195-3801-136E-1654-A5F3107859A0}"/>
              </a:ext>
            </a:extLst>
          </p:cNvPr>
          <p:cNvSpPr>
            <a:spLocks/>
          </p:cNvSpPr>
          <p:nvPr/>
        </p:nvSpPr>
        <p:spPr bwMode="auto">
          <a:xfrm>
            <a:off x="4519680" y="5527576"/>
            <a:ext cx="165917" cy="253848"/>
          </a:xfrm>
          <a:custGeom>
            <a:avLst/>
            <a:gdLst>
              <a:gd name="T0" fmla="*/ 0 w 145"/>
              <a:gd name="T1" fmla="*/ 63 h 228"/>
              <a:gd name="T2" fmla="*/ 0 w 145"/>
              <a:gd name="T3" fmla="*/ 63 h 228"/>
              <a:gd name="T4" fmla="*/ 4 w 145"/>
              <a:gd name="T5" fmla="*/ 70 h 228"/>
              <a:gd name="T6" fmla="*/ 38 w 145"/>
              <a:gd name="T7" fmla="*/ 81 h 228"/>
              <a:gd name="T8" fmla="*/ 41 w 145"/>
              <a:gd name="T9" fmla="*/ 95 h 228"/>
              <a:gd name="T10" fmla="*/ 39 w 145"/>
              <a:gd name="T11" fmla="*/ 131 h 228"/>
              <a:gd name="T12" fmla="*/ 21 w 145"/>
              <a:gd name="T13" fmla="*/ 168 h 228"/>
              <a:gd name="T14" fmla="*/ 26 w 145"/>
              <a:gd name="T15" fmla="*/ 213 h 228"/>
              <a:gd name="T16" fmla="*/ 28 w 145"/>
              <a:gd name="T17" fmla="*/ 227 h 228"/>
              <a:gd name="T18" fmla="*/ 39 w 145"/>
              <a:gd name="T19" fmla="*/ 227 h 228"/>
              <a:gd name="T20" fmla="*/ 39 w 145"/>
              <a:gd name="T21" fmla="*/ 212 h 228"/>
              <a:gd name="T22" fmla="*/ 74 w 145"/>
              <a:gd name="T23" fmla="*/ 191 h 228"/>
              <a:gd name="T24" fmla="*/ 64 w 145"/>
              <a:gd name="T25" fmla="*/ 131 h 228"/>
              <a:gd name="T26" fmla="*/ 143 w 145"/>
              <a:gd name="T27" fmla="*/ 70 h 228"/>
              <a:gd name="T28" fmla="*/ 144 w 145"/>
              <a:gd name="T29" fmla="*/ 0 h 228"/>
              <a:gd name="T30" fmla="*/ 124 w 145"/>
              <a:gd name="T31" fmla="*/ 12 h 228"/>
              <a:gd name="T32" fmla="*/ 69 w 145"/>
              <a:gd name="T33" fmla="*/ 15 h 228"/>
              <a:gd name="T34" fmla="*/ 68 w 145"/>
              <a:gd name="T35" fmla="*/ 41 h 228"/>
              <a:gd name="T36" fmla="*/ 82 w 145"/>
              <a:gd name="T37" fmla="*/ 61 h 228"/>
              <a:gd name="T38" fmla="*/ 74 w 145"/>
              <a:gd name="T39" fmla="*/ 91 h 228"/>
              <a:gd name="T40" fmla="*/ 59 w 145"/>
              <a:gd name="T41" fmla="*/ 75 h 228"/>
              <a:gd name="T42" fmla="*/ 61 w 145"/>
              <a:gd name="T43" fmla="*/ 55 h 228"/>
              <a:gd name="T44" fmla="*/ 44 w 145"/>
              <a:gd name="T45" fmla="*/ 49 h 228"/>
              <a:gd name="T46" fmla="*/ 0 w 145"/>
              <a:gd name="T47" fmla="*/ 63 h 228"/>
              <a:gd name="T48" fmla="*/ 0 w 145"/>
              <a:gd name="T49" fmla="*/ 63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28"/>
              <a:gd name="T77" fmla="*/ 145 w 145"/>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28">
                <a:moveTo>
                  <a:pt x="0" y="63"/>
                </a:moveTo>
                <a:lnTo>
                  <a:pt x="0" y="63"/>
                </a:lnTo>
                <a:lnTo>
                  <a:pt x="4" y="70"/>
                </a:lnTo>
                <a:lnTo>
                  <a:pt x="38" y="81"/>
                </a:lnTo>
                <a:lnTo>
                  <a:pt x="41" y="95"/>
                </a:lnTo>
                <a:lnTo>
                  <a:pt x="39" y="131"/>
                </a:lnTo>
                <a:lnTo>
                  <a:pt x="21" y="168"/>
                </a:lnTo>
                <a:lnTo>
                  <a:pt x="26" y="213"/>
                </a:lnTo>
                <a:lnTo>
                  <a:pt x="28" y="227"/>
                </a:lnTo>
                <a:lnTo>
                  <a:pt x="39" y="227"/>
                </a:lnTo>
                <a:lnTo>
                  <a:pt x="39" y="212"/>
                </a:lnTo>
                <a:lnTo>
                  <a:pt x="74" y="191"/>
                </a:lnTo>
                <a:lnTo>
                  <a:pt x="64" y="131"/>
                </a:lnTo>
                <a:lnTo>
                  <a:pt x="143" y="70"/>
                </a:lnTo>
                <a:lnTo>
                  <a:pt x="144" y="0"/>
                </a:lnTo>
                <a:lnTo>
                  <a:pt x="124" y="12"/>
                </a:lnTo>
                <a:lnTo>
                  <a:pt x="69" y="15"/>
                </a:lnTo>
                <a:lnTo>
                  <a:pt x="68" y="41"/>
                </a:lnTo>
                <a:lnTo>
                  <a:pt x="82" y="61"/>
                </a:lnTo>
                <a:lnTo>
                  <a:pt x="74" y="91"/>
                </a:lnTo>
                <a:lnTo>
                  <a:pt x="59" y="75"/>
                </a:lnTo>
                <a:lnTo>
                  <a:pt x="61" y="55"/>
                </a:lnTo>
                <a:lnTo>
                  <a:pt x="44" y="49"/>
                </a:lnTo>
                <a:lnTo>
                  <a:pt x="0" y="6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9" name="Freeform 836">
            <a:extLst>
              <a:ext uri="{FF2B5EF4-FFF2-40B4-BE49-F238E27FC236}">
                <a16:creationId xmlns:a16="http://schemas.microsoft.com/office/drawing/2014/main" id="{B20D3879-0966-4944-0D6E-660F0168AAA6}"/>
              </a:ext>
            </a:extLst>
          </p:cNvPr>
          <p:cNvSpPr>
            <a:spLocks/>
          </p:cNvSpPr>
          <p:nvPr/>
        </p:nvSpPr>
        <p:spPr bwMode="auto">
          <a:xfrm>
            <a:off x="4055113" y="5007634"/>
            <a:ext cx="248303" cy="184819"/>
          </a:xfrm>
          <a:custGeom>
            <a:avLst/>
            <a:gdLst>
              <a:gd name="T0" fmla="*/ 0 w 217"/>
              <a:gd name="T1" fmla="*/ 120 h 166"/>
              <a:gd name="T2" fmla="*/ 0 w 217"/>
              <a:gd name="T3" fmla="*/ 120 h 166"/>
              <a:gd name="T4" fmla="*/ 3 w 217"/>
              <a:gd name="T5" fmla="*/ 133 h 166"/>
              <a:gd name="T6" fmla="*/ 29 w 217"/>
              <a:gd name="T7" fmla="*/ 162 h 166"/>
              <a:gd name="T8" fmla="*/ 36 w 217"/>
              <a:gd name="T9" fmla="*/ 155 h 166"/>
              <a:gd name="T10" fmla="*/ 47 w 217"/>
              <a:gd name="T11" fmla="*/ 165 h 166"/>
              <a:gd name="T12" fmla="*/ 63 w 217"/>
              <a:gd name="T13" fmla="*/ 136 h 166"/>
              <a:gd name="T14" fmla="*/ 125 w 217"/>
              <a:gd name="T15" fmla="*/ 151 h 166"/>
              <a:gd name="T16" fmla="*/ 178 w 217"/>
              <a:gd name="T17" fmla="*/ 136 h 166"/>
              <a:gd name="T18" fmla="*/ 180 w 217"/>
              <a:gd name="T19" fmla="*/ 129 h 166"/>
              <a:gd name="T20" fmla="*/ 208 w 217"/>
              <a:gd name="T21" fmla="*/ 93 h 166"/>
              <a:gd name="T22" fmla="*/ 216 w 217"/>
              <a:gd name="T23" fmla="*/ 44 h 166"/>
              <a:gd name="T24" fmla="*/ 202 w 217"/>
              <a:gd name="T25" fmla="*/ 28 h 166"/>
              <a:gd name="T26" fmla="*/ 202 w 217"/>
              <a:gd name="T27" fmla="*/ 6 h 166"/>
              <a:gd name="T28" fmla="*/ 157 w 217"/>
              <a:gd name="T29" fmla="*/ 0 h 166"/>
              <a:gd name="T30" fmla="*/ 74 w 217"/>
              <a:gd name="T31" fmla="*/ 57 h 166"/>
              <a:gd name="T32" fmla="*/ 53 w 217"/>
              <a:gd name="T33" fmla="*/ 62 h 166"/>
              <a:gd name="T34" fmla="*/ 53 w 217"/>
              <a:gd name="T35" fmla="*/ 105 h 166"/>
              <a:gd name="T36" fmla="*/ 44 w 217"/>
              <a:gd name="T37" fmla="*/ 114 h 166"/>
              <a:gd name="T38" fmla="*/ 0 w 217"/>
              <a:gd name="T39" fmla="*/ 120 h 166"/>
              <a:gd name="T40" fmla="*/ 0 w 217"/>
              <a:gd name="T41" fmla="*/ 12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6"/>
              <a:gd name="T65" fmla="*/ 217 w 21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6">
                <a:moveTo>
                  <a:pt x="0" y="120"/>
                </a:moveTo>
                <a:lnTo>
                  <a:pt x="0" y="120"/>
                </a:lnTo>
                <a:lnTo>
                  <a:pt x="3" y="133"/>
                </a:lnTo>
                <a:lnTo>
                  <a:pt x="29" y="162"/>
                </a:lnTo>
                <a:lnTo>
                  <a:pt x="36" y="155"/>
                </a:lnTo>
                <a:lnTo>
                  <a:pt x="47" y="165"/>
                </a:lnTo>
                <a:lnTo>
                  <a:pt x="63" y="136"/>
                </a:lnTo>
                <a:lnTo>
                  <a:pt x="125" y="151"/>
                </a:lnTo>
                <a:lnTo>
                  <a:pt x="178" y="136"/>
                </a:lnTo>
                <a:lnTo>
                  <a:pt x="180" y="129"/>
                </a:lnTo>
                <a:lnTo>
                  <a:pt x="208" y="93"/>
                </a:lnTo>
                <a:lnTo>
                  <a:pt x="216" y="44"/>
                </a:lnTo>
                <a:lnTo>
                  <a:pt x="202" y="28"/>
                </a:lnTo>
                <a:lnTo>
                  <a:pt x="202" y="6"/>
                </a:lnTo>
                <a:lnTo>
                  <a:pt x="157" y="0"/>
                </a:lnTo>
                <a:lnTo>
                  <a:pt x="74" y="57"/>
                </a:lnTo>
                <a:lnTo>
                  <a:pt x="53" y="62"/>
                </a:lnTo>
                <a:lnTo>
                  <a:pt x="53" y="105"/>
                </a:lnTo>
                <a:lnTo>
                  <a:pt x="44" y="114"/>
                </a:lnTo>
                <a:lnTo>
                  <a:pt x="0" y="12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0" name="Freeform 837">
            <a:extLst>
              <a:ext uri="{FF2B5EF4-FFF2-40B4-BE49-F238E27FC236}">
                <a16:creationId xmlns:a16="http://schemas.microsoft.com/office/drawing/2014/main" id="{DCA07B9D-C53F-E082-74AB-3DC1F00331C3}"/>
              </a:ext>
            </a:extLst>
          </p:cNvPr>
          <p:cNvSpPr>
            <a:spLocks/>
          </p:cNvSpPr>
          <p:nvPr/>
        </p:nvSpPr>
        <p:spPr bwMode="auto">
          <a:xfrm>
            <a:off x="4096306" y="5159051"/>
            <a:ext cx="181937" cy="146965"/>
          </a:xfrm>
          <a:custGeom>
            <a:avLst/>
            <a:gdLst>
              <a:gd name="T0" fmla="*/ 0 w 159"/>
              <a:gd name="T1" fmla="*/ 102 h 132"/>
              <a:gd name="T2" fmla="*/ 0 w 159"/>
              <a:gd name="T3" fmla="*/ 102 h 132"/>
              <a:gd name="T4" fmla="*/ 11 w 159"/>
              <a:gd name="T5" fmla="*/ 29 h 132"/>
              <a:gd name="T6" fmla="*/ 27 w 159"/>
              <a:gd name="T7" fmla="*/ 0 h 132"/>
              <a:gd name="T8" fmla="*/ 89 w 159"/>
              <a:gd name="T9" fmla="*/ 15 h 132"/>
              <a:gd name="T10" fmla="*/ 142 w 159"/>
              <a:gd name="T11" fmla="*/ 0 h 132"/>
              <a:gd name="T12" fmla="*/ 153 w 159"/>
              <a:gd name="T13" fmla="*/ 17 h 132"/>
              <a:gd name="T14" fmla="*/ 158 w 159"/>
              <a:gd name="T15" fmla="*/ 29 h 132"/>
              <a:gd name="T16" fmla="*/ 144 w 159"/>
              <a:gd name="T17" fmla="*/ 40 h 132"/>
              <a:gd name="T18" fmla="*/ 116 w 159"/>
              <a:gd name="T19" fmla="*/ 99 h 132"/>
              <a:gd name="T20" fmla="*/ 90 w 159"/>
              <a:gd name="T21" fmla="*/ 95 h 132"/>
              <a:gd name="T22" fmla="*/ 76 w 159"/>
              <a:gd name="T23" fmla="*/ 124 h 132"/>
              <a:gd name="T24" fmla="*/ 45 w 159"/>
              <a:gd name="T25" fmla="*/ 131 h 132"/>
              <a:gd name="T26" fmla="*/ 27 w 159"/>
              <a:gd name="T27" fmla="*/ 106 h 132"/>
              <a:gd name="T28" fmla="*/ 0 w 159"/>
              <a:gd name="T29" fmla="*/ 102 h 132"/>
              <a:gd name="T30" fmla="*/ 0 w 159"/>
              <a:gd name="T31" fmla="*/ 10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132"/>
              <a:gd name="T50" fmla="*/ 159 w 159"/>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132">
                <a:moveTo>
                  <a:pt x="0" y="102"/>
                </a:moveTo>
                <a:lnTo>
                  <a:pt x="0" y="102"/>
                </a:lnTo>
                <a:lnTo>
                  <a:pt x="11" y="29"/>
                </a:lnTo>
                <a:lnTo>
                  <a:pt x="27" y="0"/>
                </a:lnTo>
                <a:lnTo>
                  <a:pt x="89" y="15"/>
                </a:lnTo>
                <a:lnTo>
                  <a:pt x="142" y="0"/>
                </a:lnTo>
                <a:lnTo>
                  <a:pt x="153" y="17"/>
                </a:lnTo>
                <a:lnTo>
                  <a:pt x="158" y="29"/>
                </a:lnTo>
                <a:lnTo>
                  <a:pt x="144" y="40"/>
                </a:lnTo>
                <a:lnTo>
                  <a:pt x="116" y="99"/>
                </a:lnTo>
                <a:lnTo>
                  <a:pt x="90" y="95"/>
                </a:lnTo>
                <a:lnTo>
                  <a:pt x="76" y="124"/>
                </a:lnTo>
                <a:lnTo>
                  <a:pt x="45" y="131"/>
                </a:lnTo>
                <a:lnTo>
                  <a:pt x="27" y="106"/>
                </a:lnTo>
                <a:lnTo>
                  <a:pt x="0" y="10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1" name="Freeform 838">
            <a:extLst>
              <a:ext uri="{FF2B5EF4-FFF2-40B4-BE49-F238E27FC236}">
                <a16:creationId xmlns:a16="http://schemas.microsoft.com/office/drawing/2014/main" id="{D79988F2-1192-B296-A9A4-8E2F31ED1185}"/>
              </a:ext>
            </a:extLst>
          </p:cNvPr>
          <p:cNvSpPr>
            <a:spLocks/>
          </p:cNvSpPr>
          <p:nvPr/>
        </p:nvSpPr>
        <p:spPr bwMode="auto">
          <a:xfrm>
            <a:off x="3790789" y="5175752"/>
            <a:ext cx="48059" cy="28947"/>
          </a:xfrm>
          <a:custGeom>
            <a:avLst/>
            <a:gdLst>
              <a:gd name="T0" fmla="*/ 0 w 42"/>
              <a:gd name="T1" fmla="*/ 3 h 26"/>
              <a:gd name="T2" fmla="*/ 0 w 42"/>
              <a:gd name="T3" fmla="*/ 3 h 26"/>
              <a:gd name="T4" fmla="*/ 12 w 42"/>
              <a:gd name="T5" fmla="*/ 14 h 26"/>
              <a:gd name="T6" fmla="*/ 25 w 42"/>
              <a:gd name="T7" fmla="*/ 11 h 26"/>
              <a:gd name="T8" fmla="*/ 18 w 42"/>
              <a:gd name="T9" fmla="*/ 14 h 26"/>
              <a:gd name="T10" fmla="*/ 24 w 42"/>
              <a:gd name="T11" fmla="*/ 25 h 26"/>
              <a:gd name="T12" fmla="*/ 41 w 42"/>
              <a:gd name="T13" fmla="*/ 14 h 26"/>
              <a:gd name="T14" fmla="*/ 41 w 42"/>
              <a:gd name="T15" fmla="*/ 0 h 26"/>
              <a:gd name="T16" fmla="*/ 0 w 42"/>
              <a:gd name="T17" fmla="*/ 3 h 26"/>
              <a:gd name="T18" fmla="*/ 0 w 4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6"/>
              <a:gd name="T32" fmla="*/ 42 w 4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6">
                <a:moveTo>
                  <a:pt x="0" y="3"/>
                </a:moveTo>
                <a:lnTo>
                  <a:pt x="0" y="3"/>
                </a:lnTo>
                <a:lnTo>
                  <a:pt x="12" y="14"/>
                </a:lnTo>
                <a:lnTo>
                  <a:pt x="25" y="11"/>
                </a:lnTo>
                <a:lnTo>
                  <a:pt x="18" y="14"/>
                </a:lnTo>
                <a:lnTo>
                  <a:pt x="24" y="25"/>
                </a:lnTo>
                <a:lnTo>
                  <a:pt x="41" y="14"/>
                </a:lnTo>
                <a:lnTo>
                  <a:pt x="41" y="0"/>
                </a:lnTo>
                <a:lnTo>
                  <a:pt x="0" y="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2" name="Freeform 839">
            <a:extLst>
              <a:ext uri="{FF2B5EF4-FFF2-40B4-BE49-F238E27FC236}">
                <a16:creationId xmlns:a16="http://schemas.microsoft.com/office/drawing/2014/main" id="{13EC2BD2-53CC-79EA-D2EA-78F17856AEE0}"/>
              </a:ext>
            </a:extLst>
          </p:cNvPr>
          <p:cNvSpPr>
            <a:spLocks/>
          </p:cNvSpPr>
          <p:nvPr/>
        </p:nvSpPr>
        <p:spPr bwMode="auto">
          <a:xfrm>
            <a:off x="4844649" y="4966439"/>
            <a:ext cx="10298" cy="25608"/>
          </a:xfrm>
          <a:custGeom>
            <a:avLst/>
            <a:gdLst>
              <a:gd name="T0" fmla="*/ 0 w 9"/>
              <a:gd name="T1" fmla="*/ 18 h 23"/>
              <a:gd name="T2" fmla="*/ 0 w 9"/>
              <a:gd name="T3" fmla="*/ 18 h 23"/>
              <a:gd name="T4" fmla="*/ 4 w 9"/>
              <a:gd name="T5" fmla="*/ 22 h 23"/>
              <a:gd name="T6" fmla="*/ 8 w 9"/>
              <a:gd name="T7" fmla="*/ 21 h 23"/>
              <a:gd name="T8" fmla="*/ 5 w 9"/>
              <a:gd name="T9" fmla="*/ 0 h 23"/>
              <a:gd name="T10" fmla="*/ 0 w 9"/>
              <a:gd name="T11" fmla="*/ 18 h 23"/>
              <a:gd name="T12" fmla="*/ 0 w 9"/>
              <a:gd name="T13" fmla="*/ 18 h 23"/>
              <a:gd name="T14" fmla="*/ 0 60000 65536"/>
              <a:gd name="T15" fmla="*/ 0 60000 65536"/>
              <a:gd name="T16" fmla="*/ 0 60000 65536"/>
              <a:gd name="T17" fmla="*/ 0 60000 65536"/>
              <a:gd name="T18" fmla="*/ 0 60000 65536"/>
              <a:gd name="T19" fmla="*/ 0 60000 65536"/>
              <a:gd name="T20" fmla="*/ 0 60000 65536"/>
              <a:gd name="T21" fmla="*/ 0 w 9"/>
              <a:gd name="T22" fmla="*/ 0 h 23"/>
              <a:gd name="T23" fmla="*/ 9 w 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3">
                <a:moveTo>
                  <a:pt x="0" y="18"/>
                </a:moveTo>
                <a:lnTo>
                  <a:pt x="0" y="18"/>
                </a:lnTo>
                <a:lnTo>
                  <a:pt x="4" y="22"/>
                </a:lnTo>
                <a:lnTo>
                  <a:pt x="8" y="21"/>
                </a:lnTo>
                <a:lnTo>
                  <a:pt x="5" y="0"/>
                </a:lnTo>
                <a:lnTo>
                  <a:pt x="0" y="18"/>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3" name="Freeform 840">
            <a:extLst>
              <a:ext uri="{FF2B5EF4-FFF2-40B4-BE49-F238E27FC236}">
                <a16:creationId xmlns:a16="http://schemas.microsoft.com/office/drawing/2014/main" id="{9D708CC0-645E-D14B-5D77-0EDFBCDE76F3}"/>
              </a:ext>
            </a:extLst>
          </p:cNvPr>
          <p:cNvSpPr>
            <a:spLocks/>
          </p:cNvSpPr>
          <p:nvPr/>
        </p:nvSpPr>
        <p:spPr bwMode="auto">
          <a:xfrm>
            <a:off x="4505950" y="5383952"/>
            <a:ext cx="27462" cy="25608"/>
          </a:xfrm>
          <a:custGeom>
            <a:avLst/>
            <a:gdLst>
              <a:gd name="T0" fmla="*/ 0 w 24"/>
              <a:gd name="T1" fmla="*/ 22 h 23"/>
              <a:gd name="T2" fmla="*/ 0 w 24"/>
              <a:gd name="T3" fmla="*/ 22 h 23"/>
              <a:gd name="T4" fmla="*/ 9 w 24"/>
              <a:gd name="T5" fmla="*/ 4 h 23"/>
              <a:gd name="T6" fmla="*/ 20 w 24"/>
              <a:gd name="T7" fmla="*/ 0 h 23"/>
              <a:gd name="T8" fmla="*/ 23 w 24"/>
              <a:gd name="T9" fmla="*/ 18 h 23"/>
              <a:gd name="T10" fmla="*/ 0 w 24"/>
              <a:gd name="T11" fmla="*/ 22 h 23"/>
              <a:gd name="T12" fmla="*/ 0 w 24"/>
              <a:gd name="T13" fmla="*/ 22 h 23"/>
              <a:gd name="T14" fmla="*/ 0 60000 65536"/>
              <a:gd name="T15" fmla="*/ 0 60000 65536"/>
              <a:gd name="T16" fmla="*/ 0 60000 65536"/>
              <a:gd name="T17" fmla="*/ 0 60000 65536"/>
              <a:gd name="T18" fmla="*/ 0 60000 65536"/>
              <a:gd name="T19" fmla="*/ 0 60000 65536"/>
              <a:gd name="T20" fmla="*/ 0 60000 65536"/>
              <a:gd name="T21" fmla="*/ 0 w 24"/>
              <a:gd name="T22" fmla="*/ 0 h 23"/>
              <a:gd name="T23" fmla="*/ 24 w 2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3">
                <a:moveTo>
                  <a:pt x="0" y="22"/>
                </a:moveTo>
                <a:lnTo>
                  <a:pt x="0" y="22"/>
                </a:lnTo>
                <a:lnTo>
                  <a:pt x="9" y="4"/>
                </a:lnTo>
                <a:lnTo>
                  <a:pt x="20" y="0"/>
                </a:lnTo>
                <a:lnTo>
                  <a:pt x="23" y="18"/>
                </a:lnTo>
                <a:lnTo>
                  <a:pt x="0" y="2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4" name="Freeform 841">
            <a:extLst>
              <a:ext uri="{FF2B5EF4-FFF2-40B4-BE49-F238E27FC236}">
                <a16:creationId xmlns:a16="http://schemas.microsoft.com/office/drawing/2014/main" id="{79049593-B127-A26A-775F-DE1674852210}"/>
              </a:ext>
            </a:extLst>
          </p:cNvPr>
          <p:cNvSpPr>
            <a:spLocks/>
          </p:cNvSpPr>
          <p:nvPr/>
        </p:nvSpPr>
        <p:spPr bwMode="auto">
          <a:xfrm>
            <a:off x="3778203" y="5115630"/>
            <a:ext cx="98406" cy="64575"/>
          </a:xfrm>
          <a:custGeom>
            <a:avLst/>
            <a:gdLst>
              <a:gd name="T0" fmla="*/ 0 w 86"/>
              <a:gd name="T1" fmla="*/ 25 h 58"/>
              <a:gd name="T2" fmla="*/ 0 w 86"/>
              <a:gd name="T3" fmla="*/ 25 h 58"/>
              <a:gd name="T4" fmla="*/ 13 w 86"/>
              <a:gd name="T5" fmla="*/ 42 h 58"/>
              <a:gd name="T6" fmla="*/ 52 w 86"/>
              <a:gd name="T7" fmla="*/ 44 h 58"/>
              <a:gd name="T8" fmla="*/ 11 w 86"/>
              <a:gd name="T9" fmla="*/ 49 h 58"/>
              <a:gd name="T10" fmla="*/ 11 w 86"/>
              <a:gd name="T11" fmla="*/ 57 h 58"/>
              <a:gd name="T12" fmla="*/ 52 w 86"/>
              <a:gd name="T13" fmla="*/ 54 h 58"/>
              <a:gd name="T14" fmla="*/ 85 w 86"/>
              <a:gd name="T15" fmla="*/ 57 h 58"/>
              <a:gd name="T16" fmla="*/ 75 w 86"/>
              <a:gd name="T17" fmla="*/ 25 h 58"/>
              <a:gd name="T18" fmla="*/ 44 w 86"/>
              <a:gd name="T19" fmla="*/ 0 h 58"/>
              <a:gd name="T20" fmla="*/ 13 w 86"/>
              <a:gd name="T21" fmla="*/ 7 h 58"/>
              <a:gd name="T22" fmla="*/ 0 w 86"/>
              <a:gd name="T23" fmla="*/ 25 h 58"/>
              <a:gd name="T24" fmla="*/ 0 w 86"/>
              <a:gd name="T25" fmla="*/ 25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8"/>
              <a:gd name="T41" fmla="*/ 86 w 8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8">
                <a:moveTo>
                  <a:pt x="0" y="25"/>
                </a:moveTo>
                <a:lnTo>
                  <a:pt x="0" y="25"/>
                </a:lnTo>
                <a:lnTo>
                  <a:pt x="13" y="42"/>
                </a:lnTo>
                <a:lnTo>
                  <a:pt x="52" y="44"/>
                </a:lnTo>
                <a:lnTo>
                  <a:pt x="11" y="49"/>
                </a:lnTo>
                <a:lnTo>
                  <a:pt x="11" y="57"/>
                </a:lnTo>
                <a:lnTo>
                  <a:pt x="52" y="54"/>
                </a:lnTo>
                <a:lnTo>
                  <a:pt x="85" y="57"/>
                </a:lnTo>
                <a:lnTo>
                  <a:pt x="75" y="25"/>
                </a:lnTo>
                <a:lnTo>
                  <a:pt x="44" y="0"/>
                </a:lnTo>
                <a:lnTo>
                  <a:pt x="13" y="7"/>
                </a:lnTo>
                <a:lnTo>
                  <a:pt x="0" y="2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5" name="Freeform 842">
            <a:extLst>
              <a:ext uri="{FF2B5EF4-FFF2-40B4-BE49-F238E27FC236}">
                <a16:creationId xmlns:a16="http://schemas.microsoft.com/office/drawing/2014/main" id="{C7FF3F06-9455-B1A3-B92C-BBBD5A5D7435}"/>
              </a:ext>
            </a:extLst>
          </p:cNvPr>
          <p:cNvSpPr>
            <a:spLocks/>
          </p:cNvSpPr>
          <p:nvPr/>
        </p:nvSpPr>
        <p:spPr bwMode="auto">
          <a:xfrm>
            <a:off x="3844569" y="5218060"/>
            <a:ext cx="50347" cy="46761"/>
          </a:xfrm>
          <a:custGeom>
            <a:avLst/>
            <a:gdLst>
              <a:gd name="T0" fmla="*/ 0 w 44"/>
              <a:gd name="T1" fmla="*/ 12 h 42"/>
              <a:gd name="T2" fmla="*/ 0 w 44"/>
              <a:gd name="T3" fmla="*/ 12 h 42"/>
              <a:gd name="T4" fmla="*/ 5 w 44"/>
              <a:gd name="T5" fmla="*/ 28 h 42"/>
              <a:gd name="T6" fmla="*/ 26 w 44"/>
              <a:gd name="T7" fmla="*/ 41 h 42"/>
              <a:gd name="T8" fmla="*/ 43 w 44"/>
              <a:gd name="T9" fmla="*/ 21 h 42"/>
              <a:gd name="T10" fmla="*/ 29 w 44"/>
              <a:gd name="T11" fmla="*/ 0 h 42"/>
              <a:gd name="T12" fmla="*/ 0 w 44"/>
              <a:gd name="T13" fmla="*/ 12 h 42"/>
              <a:gd name="T14" fmla="*/ 0 w 44"/>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12"/>
                </a:moveTo>
                <a:lnTo>
                  <a:pt x="0" y="12"/>
                </a:lnTo>
                <a:lnTo>
                  <a:pt x="5" y="28"/>
                </a:lnTo>
                <a:lnTo>
                  <a:pt x="26" y="41"/>
                </a:lnTo>
                <a:lnTo>
                  <a:pt x="43" y="21"/>
                </a:lnTo>
                <a:lnTo>
                  <a:pt x="29" y="0"/>
                </a:lnTo>
                <a:lnTo>
                  <a:pt x="0" y="1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6" name="Freeform 843">
            <a:extLst>
              <a:ext uri="{FF2B5EF4-FFF2-40B4-BE49-F238E27FC236}">
                <a16:creationId xmlns:a16="http://schemas.microsoft.com/office/drawing/2014/main" id="{756EC49E-A875-DD98-8D52-4C68402AE3E6}"/>
              </a:ext>
            </a:extLst>
          </p:cNvPr>
          <p:cNvSpPr>
            <a:spLocks/>
          </p:cNvSpPr>
          <p:nvPr/>
        </p:nvSpPr>
        <p:spPr bwMode="auto">
          <a:xfrm>
            <a:off x="4693607" y="5187999"/>
            <a:ext cx="160196" cy="207086"/>
          </a:xfrm>
          <a:custGeom>
            <a:avLst/>
            <a:gdLst>
              <a:gd name="T0" fmla="*/ 0 w 140"/>
              <a:gd name="T1" fmla="*/ 174 h 186"/>
              <a:gd name="T2" fmla="*/ 0 w 140"/>
              <a:gd name="T3" fmla="*/ 174 h 186"/>
              <a:gd name="T4" fmla="*/ 0 w 140"/>
              <a:gd name="T5" fmla="*/ 123 h 186"/>
              <a:gd name="T6" fmla="*/ 11 w 140"/>
              <a:gd name="T7" fmla="*/ 109 h 186"/>
              <a:gd name="T8" fmla="*/ 54 w 140"/>
              <a:gd name="T9" fmla="*/ 94 h 186"/>
              <a:gd name="T10" fmla="*/ 95 w 140"/>
              <a:gd name="T11" fmla="*/ 53 h 186"/>
              <a:gd name="T12" fmla="*/ 41 w 140"/>
              <a:gd name="T13" fmla="*/ 39 h 186"/>
              <a:gd name="T14" fmla="*/ 25 w 140"/>
              <a:gd name="T15" fmla="*/ 15 h 186"/>
              <a:gd name="T16" fmla="*/ 31 w 140"/>
              <a:gd name="T17" fmla="*/ 7 h 186"/>
              <a:gd name="T18" fmla="*/ 52 w 140"/>
              <a:gd name="T19" fmla="*/ 21 h 186"/>
              <a:gd name="T20" fmla="*/ 133 w 140"/>
              <a:gd name="T21" fmla="*/ 0 h 186"/>
              <a:gd name="T22" fmla="*/ 139 w 140"/>
              <a:gd name="T23" fmla="*/ 21 h 186"/>
              <a:gd name="T24" fmla="*/ 90 w 140"/>
              <a:gd name="T25" fmla="*/ 108 h 186"/>
              <a:gd name="T26" fmla="*/ 7 w 140"/>
              <a:gd name="T27" fmla="*/ 185 h 186"/>
              <a:gd name="T28" fmla="*/ 0 w 140"/>
              <a:gd name="T29" fmla="*/ 174 h 186"/>
              <a:gd name="T30" fmla="*/ 0 w 140"/>
              <a:gd name="T31" fmla="*/ 174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86"/>
              <a:gd name="T50" fmla="*/ 140 w 140"/>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86">
                <a:moveTo>
                  <a:pt x="0" y="174"/>
                </a:moveTo>
                <a:lnTo>
                  <a:pt x="0" y="174"/>
                </a:lnTo>
                <a:lnTo>
                  <a:pt x="0" y="123"/>
                </a:lnTo>
                <a:lnTo>
                  <a:pt x="11" y="109"/>
                </a:lnTo>
                <a:lnTo>
                  <a:pt x="54" y="94"/>
                </a:lnTo>
                <a:lnTo>
                  <a:pt x="95" y="53"/>
                </a:lnTo>
                <a:lnTo>
                  <a:pt x="41" y="39"/>
                </a:lnTo>
                <a:lnTo>
                  <a:pt x="25" y="15"/>
                </a:lnTo>
                <a:lnTo>
                  <a:pt x="31" y="7"/>
                </a:lnTo>
                <a:lnTo>
                  <a:pt x="52" y="21"/>
                </a:lnTo>
                <a:lnTo>
                  <a:pt x="133" y="0"/>
                </a:lnTo>
                <a:lnTo>
                  <a:pt x="139" y="21"/>
                </a:lnTo>
                <a:lnTo>
                  <a:pt x="90" y="108"/>
                </a:lnTo>
                <a:lnTo>
                  <a:pt x="7" y="185"/>
                </a:lnTo>
                <a:lnTo>
                  <a:pt x="0" y="17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7" name="Freeform 844">
            <a:extLst>
              <a:ext uri="{FF2B5EF4-FFF2-40B4-BE49-F238E27FC236}">
                <a16:creationId xmlns:a16="http://schemas.microsoft.com/office/drawing/2014/main" id="{7C586E9E-BE9C-E29C-476B-96BD12EDC6EE}"/>
              </a:ext>
            </a:extLst>
          </p:cNvPr>
          <p:cNvSpPr>
            <a:spLocks/>
          </p:cNvSpPr>
          <p:nvPr/>
        </p:nvSpPr>
        <p:spPr bwMode="auto">
          <a:xfrm>
            <a:off x="4444160" y="5605513"/>
            <a:ext cx="123580" cy="110224"/>
          </a:xfrm>
          <a:custGeom>
            <a:avLst/>
            <a:gdLst>
              <a:gd name="T0" fmla="*/ 0 w 108"/>
              <a:gd name="T1" fmla="*/ 30 h 99"/>
              <a:gd name="T2" fmla="*/ 0 w 108"/>
              <a:gd name="T3" fmla="*/ 30 h 99"/>
              <a:gd name="T4" fmla="*/ 0 w 108"/>
              <a:gd name="T5" fmla="*/ 30 h 99"/>
              <a:gd name="T6" fmla="*/ 24 w 108"/>
              <a:gd name="T7" fmla="*/ 31 h 99"/>
              <a:gd name="T8" fmla="*/ 48 w 108"/>
              <a:gd name="T9" fmla="*/ 13 h 99"/>
              <a:gd name="T10" fmla="*/ 49 w 108"/>
              <a:gd name="T11" fmla="*/ 5 h 99"/>
              <a:gd name="T12" fmla="*/ 70 w 108"/>
              <a:gd name="T13" fmla="*/ 0 h 99"/>
              <a:gd name="T14" fmla="*/ 104 w 108"/>
              <a:gd name="T15" fmla="*/ 11 h 99"/>
              <a:gd name="T16" fmla="*/ 107 w 108"/>
              <a:gd name="T17" fmla="*/ 25 h 99"/>
              <a:gd name="T18" fmla="*/ 105 w 108"/>
              <a:gd name="T19" fmla="*/ 61 h 99"/>
              <a:gd name="T20" fmla="*/ 87 w 108"/>
              <a:gd name="T21" fmla="*/ 98 h 99"/>
              <a:gd name="T22" fmla="*/ 56 w 108"/>
              <a:gd name="T23" fmla="*/ 92 h 99"/>
              <a:gd name="T24" fmla="*/ 38 w 108"/>
              <a:gd name="T25" fmla="*/ 83 h 99"/>
              <a:gd name="T26" fmla="*/ 0 w 108"/>
              <a:gd name="T27" fmla="*/ 30 h 99"/>
              <a:gd name="T28" fmla="*/ 0 w 108"/>
              <a:gd name="T29" fmla="*/ 3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9"/>
              <a:gd name="T47" fmla="*/ 108 w 10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9">
                <a:moveTo>
                  <a:pt x="0" y="30"/>
                </a:moveTo>
                <a:lnTo>
                  <a:pt x="0" y="30"/>
                </a:lnTo>
                <a:lnTo>
                  <a:pt x="24" y="31"/>
                </a:lnTo>
                <a:lnTo>
                  <a:pt x="48" y="13"/>
                </a:lnTo>
                <a:lnTo>
                  <a:pt x="49" y="5"/>
                </a:lnTo>
                <a:lnTo>
                  <a:pt x="70" y="0"/>
                </a:lnTo>
                <a:lnTo>
                  <a:pt x="104" y="11"/>
                </a:lnTo>
                <a:lnTo>
                  <a:pt x="107" y="25"/>
                </a:lnTo>
                <a:lnTo>
                  <a:pt x="105" y="61"/>
                </a:lnTo>
                <a:lnTo>
                  <a:pt x="87" y="98"/>
                </a:lnTo>
                <a:lnTo>
                  <a:pt x="56" y="92"/>
                </a:lnTo>
                <a:lnTo>
                  <a:pt x="38" y="83"/>
                </a:lnTo>
                <a:lnTo>
                  <a:pt x="0" y="3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8" name="Freeform 845">
            <a:extLst>
              <a:ext uri="{FF2B5EF4-FFF2-40B4-BE49-F238E27FC236}">
                <a16:creationId xmlns:a16="http://schemas.microsoft.com/office/drawing/2014/main" id="{30045734-39C8-46F4-BEC5-366C45377553}"/>
              </a:ext>
            </a:extLst>
          </p:cNvPr>
          <p:cNvSpPr>
            <a:spLocks/>
          </p:cNvSpPr>
          <p:nvPr/>
        </p:nvSpPr>
        <p:spPr bwMode="auto">
          <a:xfrm>
            <a:off x="4232473" y="5625553"/>
            <a:ext cx="212832" cy="194840"/>
          </a:xfrm>
          <a:custGeom>
            <a:avLst/>
            <a:gdLst>
              <a:gd name="T0" fmla="*/ 0 w 186"/>
              <a:gd name="T1" fmla="*/ 6 h 175"/>
              <a:gd name="T2" fmla="*/ 0 w 186"/>
              <a:gd name="T3" fmla="*/ 6 h 175"/>
              <a:gd name="T4" fmla="*/ 23 w 186"/>
              <a:gd name="T5" fmla="*/ 0 h 175"/>
              <a:gd name="T6" fmla="*/ 134 w 186"/>
              <a:gd name="T7" fmla="*/ 16 h 175"/>
              <a:gd name="T8" fmla="*/ 159 w 186"/>
              <a:gd name="T9" fmla="*/ 9 h 175"/>
              <a:gd name="T10" fmla="*/ 185 w 186"/>
              <a:gd name="T11" fmla="*/ 12 h 175"/>
              <a:gd name="T12" fmla="*/ 185 w 186"/>
              <a:gd name="T13" fmla="*/ 12 h 175"/>
              <a:gd name="T14" fmla="*/ 162 w 186"/>
              <a:gd name="T15" fmla="*/ 25 h 175"/>
              <a:gd name="T16" fmla="*/ 154 w 186"/>
              <a:gd name="T17" fmla="*/ 16 h 175"/>
              <a:gd name="T18" fmla="*/ 128 w 186"/>
              <a:gd name="T19" fmla="*/ 22 h 175"/>
              <a:gd name="T20" fmla="*/ 128 w 186"/>
              <a:gd name="T21" fmla="*/ 71 h 175"/>
              <a:gd name="T22" fmla="*/ 114 w 186"/>
              <a:gd name="T23" fmla="*/ 71 h 175"/>
              <a:gd name="T24" fmla="*/ 114 w 186"/>
              <a:gd name="T25" fmla="*/ 110 h 175"/>
              <a:gd name="T26" fmla="*/ 114 w 186"/>
              <a:gd name="T27" fmla="*/ 165 h 175"/>
              <a:gd name="T28" fmla="*/ 102 w 186"/>
              <a:gd name="T29" fmla="*/ 174 h 175"/>
              <a:gd name="T30" fmla="*/ 84 w 186"/>
              <a:gd name="T31" fmla="*/ 174 h 175"/>
              <a:gd name="T32" fmla="*/ 75 w 186"/>
              <a:gd name="T33" fmla="*/ 162 h 175"/>
              <a:gd name="T34" fmla="*/ 67 w 186"/>
              <a:gd name="T35" fmla="*/ 168 h 175"/>
              <a:gd name="T36" fmla="*/ 49 w 186"/>
              <a:gd name="T37" fmla="*/ 149 h 175"/>
              <a:gd name="T38" fmla="*/ 39 w 186"/>
              <a:gd name="T39" fmla="*/ 88 h 175"/>
              <a:gd name="T40" fmla="*/ 39 w 186"/>
              <a:gd name="T41" fmla="*/ 81 h 175"/>
              <a:gd name="T42" fmla="*/ 0 w 186"/>
              <a:gd name="T43" fmla="*/ 6 h 175"/>
              <a:gd name="T44" fmla="*/ 0 w 186"/>
              <a:gd name="T45" fmla="*/ 6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175"/>
              <a:gd name="T71" fmla="*/ 186 w 18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175">
                <a:moveTo>
                  <a:pt x="0" y="6"/>
                </a:moveTo>
                <a:lnTo>
                  <a:pt x="0" y="6"/>
                </a:lnTo>
                <a:lnTo>
                  <a:pt x="23" y="0"/>
                </a:lnTo>
                <a:lnTo>
                  <a:pt x="134" y="16"/>
                </a:lnTo>
                <a:lnTo>
                  <a:pt x="159" y="9"/>
                </a:lnTo>
                <a:lnTo>
                  <a:pt x="185" y="12"/>
                </a:lnTo>
                <a:lnTo>
                  <a:pt x="162" y="25"/>
                </a:lnTo>
                <a:lnTo>
                  <a:pt x="154" y="16"/>
                </a:lnTo>
                <a:lnTo>
                  <a:pt x="128" y="22"/>
                </a:lnTo>
                <a:lnTo>
                  <a:pt x="128" y="71"/>
                </a:lnTo>
                <a:lnTo>
                  <a:pt x="114" y="71"/>
                </a:lnTo>
                <a:lnTo>
                  <a:pt x="114" y="110"/>
                </a:lnTo>
                <a:lnTo>
                  <a:pt x="114" y="165"/>
                </a:lnTo>
                <a:lnTo>
                  <a:pt x="102" y="174"/>
                </a:lnTo>
                <a:lnTo>
                  <a:pt x="84" y="174"/>
                </a:lnTo>
                <a:lnTo>
                  <a:pt x="75" y="162"/>
                </a:lnTo>
                <a:lnTo>
                  <a:pt x="67" y="168"/>
                </a:lnTo>
                <a:lnTo>
                  <a:pt x="49" y="149"/>
                </a:lnTo>
                <a:lnTo>
                  <a:pt x="39" y="88"/>
                </a:lnTo>
                <a:lnTo>
                  <a:pt x="39" y="81"/>
                </a:lnTo>
                <a:lnTo>
                  <a:pt x="0" y="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9" name="Freeform 846">
            <a:extLst>
              <a:ext uri="{FF2B5EF4-FFF2-40B4-BE49-F238E27FC236}">
                <a16:creationId xmlns:a16="http://schemas.microsoft.com/office/drawing/2014/main" id="{DFF24CD1-56F1-2D05-C3F7-853369762573}"/>
              </a:ext>
            </a:extLst>
          </p:cNvPr>
          <p:cNvSpPr>
            <a:spLocks/>
          </p:cNvSpPr>
          <p:nvPr/>
        </p:nvSpPr>
        <p:spPr bwMode="auto">
          <a:xfrm>
            <a:off x="3787357" y="4939718"/>
            <a:ext cx="132734" cy="107997"/>
          </a:xfrm>
          <a:custGeom>
            <a:avLst/>
            <a:gdLst>
              <a:gd name="T0" fmla="*/ 0 w 116"/>
              <a:gd name="T1" fmla="*/ 96 h 97"/>
              <a:gd name="T2" fmla="*/ 0 w 116"/>
              <a:gd name="T3" fmla="*/ 96 h 97"/>
              <a:gd name="T4" fmla="*/ 54 w 116"/>
              <a:gd name="T5" fmla="*/ 0 h 97"/>
              <a:gd name="T6" fmla="*/ 114 w 116"/>
              <a:gd name="T7" fmla="*/ 2 h 97"/>
              <a:gd name="T8" fmla="*/ 115 w 116"/>
              <a:gd name="T9" fmla="*/ 7 h 97"/>
              <a:gd name="T10" fmla="*/ 114 w 116"/>
              <a:gd name="T11" fmla="*/ 25 h 97"/>
              <a:gd name="T12" fmla="*/ 70 w 116"/>
              <a:gd name="T13" fmla="*/ 24 h 97"/>
              <a:gd name="T14" fmla="*/ 70 w 116"/>
              <a:gd name="T15" fmla="*/ 61 h 97"/>
              <a:gd name="T16" fmla="*/ 54 w 116"/>
              <a:gd name="T17" fmla="*/ 67 h 97"/>
              <a:gd name="T18" fmla="*/ 55 w 116"/>
              <a:gd name="T19" fmla="*/ 90 h 97"/>
              <a:gd name="T20" fmla="*/ 0 w 116"/>
              <a:gd name="T21" fmla="*/ 96 h 97"/>
              <a:gd name="T22" fmla="*/ 0 w 116"/>
              <a:gd name="T23" fmla="*/ 9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97"/>
              <a:gd name="T38" fmla="*/ 116 w 11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97">
                <a:moveTo>
                  <a:pt x="0" y="96"/>
                </a:moveTo>
                <a:lnTo>
                  <a:pt x="0" y="96"/>
                </a:lnTo>
                <a:lnTo>
                  <a:pt x="54" y="0"/>
                </a:lnTo>
                <a:lnTo>
                  <a:pt x="114" y="2"/>
                </a:lnTo>
                <a:lnTo>
                  <a:pt x="115" y="7"/>
                </a:lnTo>
                <a:lnTo>
                  <a:pt x="114" y="25"/>
                </a:lnTo>
                <a:lnTo>
                  <a:pt x="70" y="24"/>
                </a:lnTo>
                <a:lnTo>
                  <a:pt x="70" y="61"/>
                </a:lnTo>
                <a:lnTo>
                  <a:pt x="54" y="67"/>
                </a:lnTo>
                <a:lnTo>
                  <a:pt x="55" y="90"/>
                </a:lnTo>
                <a:lnTo>
                  <a:pt x="0" y="9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0" name="Freeform 847">
            <a:extLst>
              <a:ext uri="{FF2B5EF4-FFF2-40B4-BE49-F238E27FC236}">
                <a16:creationId xmlns:a16="http://schemas.microsoft.com/office/drawing/2014/main" id="{EC725152-5619-83B5-11B6-6D0D96105DC8}"/>
              </a:ext>
            </a:extLst>
          </p:cNvPr>
          <p:cNvSpPr>
            <a:spLocks/>
          </p:cNvSpPr>
          <p:nvPr/>
        </p:nvSpPr>
        <p:spPr bwMode="auto">
          <a:xfrm>
            <a:off x="4394957" y="5014313"/>
            <a:ext cx="259746" cy="300610"/>
          </a:xfrm>
          <a:custGeom>
            <a:avLst/>
            <a:gdLst>
              <a:gd name="T0" fmla="*/ 0 w 227"/>
              <a:gd name="T1" fmla="*/ 142 h 270"/>
              <a:gd name="T2" fmla="*/ 0 w 227"/>
              <a:gd name="T3" fmla="*/ 142 h 270"/>
              <a:gd name="T4" fmla="*/ 10 w 227"/>
              <a:gd name="T5" fmla="*/ 169 h 270"/>
              <a:gd name="T6" fmla="*/ 20 w 227"/>
              <a:gd name="T7" fmla="*/ 198 h 270"/>
              <a:gd name="T8" fmla="*/ 43 w 227"/>
              <a:gd name="T9" fmla="*/ 209 h 270"/>
              <a:gd name="T10" fmla="*/ 76 w 227"/>
              <a:gd name="T11" fmla="*/ 249 h 270"/>
              <a:gd name="T12" fmla="*/ 122 w 227"/>
              <a:gd name="T13" fmla="*/ 269 h 270"/>
              <a:gd name="T14" fmla="*/ 164 w 227"/>
              <a:gd name="T15" fmla="*/ 264 h 270"/>
              <a:gd name="T16" fmla="*/ 189 w 227"/>
              <a:gd name="T17" fmla="*/ 256 h 270"/>
              <a:gd name="T18" fmla="*/ 174 w 227"/>
              <a:gd name="T19" fmla="*/ 227 h 270"/>
              <a:gd name="T20" fmla="*/ 150 w 227"/>
              <a:gd name="T21" fmla="*/ 211 h 270"/>
              <a:gd name="T22" fmla="*/ 166 w 227"/>
              <a:gd name="T23" fmla="*/ 200 h 270"/>
              <a:gd name="T24" fmla="*/ 167 w 227"/>
              <a:gd name="T25" fmla="*/ 176 h 270"/>
              <a:gd name="T26" fmla="*/ 194 w 227"/>
              <a:gd name="T27" fmla="*/ 143 h 270"/>
              <a:gd name="T28" fmla="*/ 205 w 227"/>
              <a:gd name="T29" fmla="*/ 84 h 270"/>
              <a:gd name="T30" fmla="*/ 226 w 227"/>
              <a:gd name="T31" fmla="*/ 71 h 270"/>
              <a:gd name="T32" fmla="*/ 210 w 227"/>
              <a:gd name="T33" fmla="*/ 59 h 270"/>
              <a:gd name="T34" fmla="*/ 203 w 227"/>
              <a:gd name="T35" fmla="*/ 16 h 270"/>
              <a:gd name="T36" fmla="*/ 185 w 227"/>
              <a:gd name="T37" fmla="*/ 0 h 270"/>
              <a:gd name="T38" fmla="*/ 164 w 227"/>
              <a:gd name="T39" fmla="*/ 18 h 270"/>
              <a:gd name="T40" fmla="*/ 41 w 227"/>
              <a:gd name="T41" fmla="*/ 15 h 270"/>
              <a:gd name="T42" fmla="*/ 41 w 227"/>
              <a:gd name="T43" fmla="*/ 43 h 270"/>
              <a:gd name="T44" fmla="*/ 29 w 227"/>
              <a:gd name="T45" fmla="*/ 43 h 270"/>
              <a:gd name="T46" fmla="*/ 29 w 227"/>
              <a:gd name="T47" fmla="*/ 51 h 270"/>
              <a:gd name="T48" fmla="*/ 28 w 227"/>
              <a:gd name="T49" fmla="*/ 103 h 270"/>
              <a:gd name="T50" fmla="*/ 14 w 227"/>
              <a:gd name="T51" fmla="*/ 106 h 270"/>
              <a:gd name="T52" fmla="*/ 0 w 227"/>
              <a:gd name="T53" fmla="*/ 142 h 270"/>
              <a:gd name="T54" fmla="*/ 0 w 227"/>
              <a:gd name="T55" fmla="*/ 142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7"/>
              <a:gd name="T85" fmla="*/ 0 h 270"/>
              <a:gd name="T86" fmla="*/ 227 w 227"/>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7" h="270">
                <a:moveTo>
                  <a:pt x="0" y="142"/>
                </a:moveTo>
                <a:lnTo>
                  <a:pt x="0" y="142"/>
                </a:lnTo>
                <a:lnTo>
                  <a:pt x="10" y="169"/>
                </a:lnTo>
                <a:lnTo>
                  <a:pt x="20" y="198"/>
                </a:lnTo>
                <a:lnTo>
                  <a:pt x="43" y="209"/>
                </a:lnTo>
                <a:lnTo>
                  <a:pt x="76" y="249"/>
                </a:lnTo>
                <a:lnTo>
                  <a:pt x="122" y="269"/>
                </a:lnTo>
                <a:lnTo>
                  <a:pt x="164" y="264"/>
                </a:lnTo>
                <a:lnTo>
                  <a:pt x="189" y="256"/>
                </a:lnTo>
                <a:lnTo>
                  <a:pt x="174" y="227"/>
                </a:lnTo>
                <a:lnTo>
                  <a:pt x="150" y="211"/>
                </a:lnTo>
                <a:lnTo>
                  <a:pt x="166" y="200"/>
                </a:lnTo>
                <a:lnTo>
                  <a:pt x="167" y="176"/>
                </a:lnTo>
                <a:lnTo>
                  <a:pt x="194" y="143"/>
                </a:lnTo>
                <a:lnTo>
                  <a:pt x="205" y="84"/>
                </a:lnTo>
                <a:lnTo>
                  <a:pt x="226" y="71"/>
                </a:lnTo>
                <a:lnTo>
                  <a:pt x="210" y="59"/>
                </a:lnTo>
                <a:lnTo>
                  <a:pt x="203" y="16"/>
                </a:lnTo>
                <a:lnTo>
                  <a:pt x="185" y="0"/>
                </a:lnTo>
                <a:lnTo>
                  <a:pt x="164" y="18"/>
                </a:lnTo>
                <a:lnTo>
                  <a:pt x="41" y="15"/>
                </a:lnTo>
                <a:lnTo>
                  <a:pt x="41" y="43"/>
                </a:lnTo>
                <a:lnTo>
                  <a:pt x="29" y="43"/>
                </a:lnTo>
                <a:lnTo>
                  <a:pt x="29" y="51"/>
                </a:lnTo>
                <a:lnTo>
                  <a:pt x="28" y="103"/>
                </a:lnTo>
                <a:lnTo>
                  <a:pt x="14" y="106"/>
                </a:lnTo>
                <a:lnTo>
                  <a:pt x="0" y="14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1" name="Freeform 848">
            <a:extLst>
              <a:ext uri="{FF2B5EF4-FFF2-40B4-BE49-F238E27FC236}">
                <a16:creationId xmlns:a16="http://schemas.microsoft.com/office/drawing/2014/main" id="{2900421A-1574-33C5-4B90-DEED82242D91}"/>
              </a:ext>
            </a:extLst>
          </p:cNvPr>
          <p:cNvSpPr>
            <a:spLocks/>
          </p:cNvSpPr>
          <p:nvPr/>
        </p:nvSpPr>
        <p:spPr bwMode="auto">
          <a:xfrm>
            <a:off x="4533412" y="5764724"/>
            <a:ext cx="19452" cy="25608"/>
          </a:xfrm>
          <a:custGeom>
            <a:avLst/>
            <a:gdLst>
              <a:gd name="T0" fmla="*/ 0 w 17"/>
              <a:gd name="T1" fmla="*/ 12 h 23"/>
              <a:gd name="T2" fmla="*/ 0 w 17"/>
              <a:gd name="T3" fmla="*/ 12 h 23"/>
              <a:gd name="T4" fmla="*/ 9 w 17"/>
              <a:gd name="T5" fmla="*/ 22 h 23"/>
              <a:gd name="T6" fmla="*/ 16 w 17"/>
              <a:gd name="T7" fmla="*/ 14 h 23"/>
              <a:gd name="T8" fmla="*/ 14 w 17"/>
              <a:gd name="T9" fmla="*/ 0 h 23"/>
              <a:gd name="T10" fmla="*/ 0 w 17"/>
              <a:gd name="T11" fmla="*/ 12 h 23"/>
              <a:gd name="T12" fmla="*/ 0 w 17"/>
              <a:gd name="T13" fmla="*/ 12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0" y="12"/>
                </a:moveTo>
                <a:lnTo>
                  <a:pt x="0" y="12"/>
                </a:lnTo>
                <a:lnTo>
                  <a:pt x="9" y="22"/>
                </a:lnTo>
                <a:lnTo>
                  <a:pt x="16" y="14"/>
                </a:lnTo>
                <a:lnTo>
                  <a:pt x="14" y="0"/>
                </a:lnTo>
                <a:lnTo>
                  <a:pt x="0" y="1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2" name="Freeform 849">
            <a:extLst>
              <a:ext uri="{FF2B5EF4-FFF2-40B4-BE49-F238E27FC236}">
                <a16:creationId xmlns:a16="http://schemas.microsoft.com/office/drawing/2014/main" id="{6CB09A1A-E174-1C20-54ED-E35FF7D8130C}"/>
              </a:ext>
            </a:extLst>
          </p:cNvPr>
          <p:cNvSpPr>
            <a:spLocks/>
          </p:cNvSpPr>
          <p:nvPr/>
        </p:nvSpPr>
        <p:spPr bwMode="auto">
          <a:xfrm>
            <a:off x="4516248" y="5382839"/>
            <a:ext cx="169350" cy="162552"/>
          </a:xfrm>
          <a:custGeom>
            <a:avLst/>
            <a:gdLst>
              <a:gd name="T0" fmla="*/ 0 w 148"/>
              <a:gd name="T1" fmla="*/ 46 h 146"/>
              <a:gd name="T2" fmla="*/ 0 w 148"/>
              <a:gd name="T3" fmla="*/ 46 h 146"/>
              <a:gd name="T4" fmla="*/ 1 w 148"/>
              <a:gd name="T5" fmla="*/ 74 h 146"/>
              <a:gd name="T6" fmla="*/ 19 w 148"/>
              <a:gd name="T7" fmla="*/ 103 h 146"/>
              <a:gd name="T8" fmla="*/ 44 w 148"/>
              <a:gd name="T9" fmla="*/ 115 h 146"/>
              <a:gd name="T10" fmla="*/ 57 w 148"/>
              <a:gd name="T11" fmla="*/ 118 h 146"/>
              <a:gd name="T12" fmla="*/ 72 w 148"/>
              <a:gd name="T13" fmla="*/ 145 h 146"/>
              <a:gd name="T14" fmla="*/ 127 w 148"/>
              <a:gd name="T15" fmla="*/ 142 h 146"/>
              <a:gd name="T16" fmla="*/ 147 w 148"/>
              <a:gd name="T17" fmla="*/ 130 h 146"/>
              <a:gd name="T18" fmla="*/ 126 w 148"/>
              <a:gd name="T19" fmla="*/ 72 h 146"/>
              <a:gd name="T20" fmla="*/ 132 w 148"/>
              <a:gd name="T21" fmla="*/ 50 h 146"/>
              <a:gd name="T22" fmla="*/ 61 w 148"/>
              <a:gd name="T23" fmla="*/ 0 h 146"/>
              <a:gd name="T24" fmla="*/ 43 w 148"/>
              <a:gd name="T25" fmla="*/ 25 h 146"/>
              <a:gd name="T26" fmla="*/ 35 w 148"/>
              <a:gd name="T27" fmla="*/ 18 h 146"/>
              <a:gd name="T28" fmla="*/ 29 w 148"/>
              <a:gd name="T29" fmla="*/ 24 h 146"/>
              <a:gd name="T30" fmla="*/ 29 w 148"/>
              <a:gd name="T31" fmla="*/ 0 h 146"/>
              <a:gd name="T32" fmla="*/ 11 w 148"/>
              <a:gd name="T33" fmla="*/ 1 h 146"/>
              <a:gd name="T34" fmla="*/ 14 w 148"/>
              <a:gd name="T35" fmla="*/ 19 h 146"/>
              <a:gd name="T36" fmla="*/ 15 w 148"/>
              <a:gd name="T37" fmla="*/ 30 h 146"/>
              <a:gd name="T38" fmla="*/ 0 w 148"/>
              <a:gd name="T39" fmla="*/ 46 h 146"/>
              <a:gd name="T40" fmla="*/ 0 w 148"/>
              <a:gd name="T41" fmla="*/ 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46"/>
              <a:gd name="T65" fmla="*/ 148 w 14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46">
                <a:moveTo>
                  <a:pt x="0" y="46"/>
                </a:moveTo>
                <a:lnTo>
                  <a:pt x="0" y="46"/>
                </a:lnTo>
                <a:lnTo>
                  <a:pt x="1" y="74"/>
                </a:lnTo>
                <a:lnTo>
                  <a:pt x="19" y="103"/>
                </a:lnTo>
                <a:lnTo>
                  <a:pt x="44" y="115"/>
                </a:lnTo>
                <a:lnTo>
                  <a:pt x="57" y="118"/>
                </a:lnTo>
                <a:lnTo>
                  <a:pt x="72" y="145"/>
                </a:lnTo>
                <a:lnTo>
                  <a:pt x="127" y="142"/>
                </a:lnTo>
                <a:lnTo>
                  <a:pt x="147" y="130"/>
                </a:lnTo>
                <a:lnTo>
                  <a:pt x="126" y="72"/>
                </a:lnTo>
                <a:lnTo>
                  <a:pt x="132" y="50"/>
                </a:lnTo>
                <a:lnTo>
                  <a:pt x="61" y="0"/>
                </a:lnTo>
                <a:lnTo>
                  <a:pt x="43" y="25"/>
                </a:lnTo>
                <a:lnTo>
                  <a:pt x="35" y="18"/>
                </a:lnTo>
                <a:lnTo>
                  <a:pt x="29" y="24"/>
                </a:lnTo>
                <a:lnTo>
                  <a:pt x="29" y="0"/>
                </a:lnTo>
                <a:lnTo>
                  <a:pt x="11" y="1"/>
                </a:lnTo>
                <a:lnTo>
                  <a:pt x="14" y="19"/>
                </a:lnTo>
                <a:lnTo>
                  <a:pt x="15" y="30"/>
                </a:lnTo>
                <a:lnTo>
                  <a:pt x="0" y="4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3" name="Freeform 850">
            <a:extLst>
              <a:ext uri="{FF2B5EF4-FFF2-40B4-BE49-F238E27FC236}">
                <a16:creationId xmlns:a16="http://schemas.microsoft.com/office/drawing/2014/main" id="{BAFEA5D4-39C2-9613-4732-CC6034005E10}"/>
              </a:ext>
            </a:extLst>
          </p:cNvPr>
          <p:cNvSpPr>
            <a:spLocks/>
          </p:cNvSpPr>
          <p:nvPr/>
        </p:nvSpPr>
        <p:spPr bwMode="auto">
          <a:xfrm>
            <a:off x="4049391" y="5199133"/>
            <a:ext cx="34328" cy="79049"/>
          </a:xfrm>
          <a:custGeom>
            <a:avLst/>
            <a:gdLst>
              <a:gd name="T0" fmla="*/ 0 w 30"/>
              <a:gd name="T1" fmla="*/ 0 h 71"/>
              <a:gd name="T2" fmla="*/ 0 w 30"/>
              <a:gd name="T3" fmla="*/ 0 h 71"/>
              <a:gd name="T4" fmla="*/ 15 w 30"/>
              <a:gd name="T5" fmla="*/ 4 h 71"/>
              <a:gd name="T6" fmla="*/ 29 w 30"/>
              <a:gd name="T7" fmla="*/ 67 h 71"/>
              <a:gd name="T8" fmla="*/ 19 w 30"/>
              <a:gd name="T9" fmla="*/ 70 h 71"/>
              <a:gd name="T10" fmla="*/ 0 w 30"/>
              <a:gd name="T11" fmla="*/ 0 h 71"/>
              <a:gd name="T12" fmla="*/ 0 w 30"/>
              <a:gd name="T13" fmla="*/ 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0" y="0"/>
                </a:moveTo>
                <a:lnTo>
                  <a:pt x="0" y="0"/>
                </a:lnTo>
                <a:lnTo>
                  <a:pt x="15" y="4"/>
                </a:lnTo>
                <a:lnTo>
                  <a:pt x="29" y="67"/>
                </a:lnTo>
                <a:lnTo>
                  <a:pt x="19" y="70"/>
                </a:lnTo>
                <a:lnTo>
                  <a:pt x="0" y="0"/>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4" name="Freeform 851">
            <a:extLst>
              <a:ext uri="{FF2B5EF4-FFF2-40B4-BE49-F238E27FC236}">
                <a16:creationId xmlns:a16="http://schemas.microsoft.com/office/drawing/2014/main" id="{0B80EB94-192C-ECCE-AB4A-2E11B11B95A9}"/>
              </a:ext>
            </a:extLst>
          </p:cNvPr>
          <p:cNvSpPr>
            <a:spLocks/>
          </p:cNvSpPr>
          <p:nvPr/>
        </p:nvSpPr>
        <p:spPr bwMode="auto">
          <a:xfrm>
            <a:off x="4516248" y="5308243"/>
            <a:ext cx="84675" cy="81276"/>
          </a:xfrm>
          <a:custGeom>
            <a:avLst/>
            <a:gdLst>
              <a:gd name="T0" fmla="*/ 0 w 74"/>
              <a:gd name="T1" fmla="*/ 72 h 73"/>
              <a:gd name="T2" fmla="*/ 0 w 74"/>
              <a:gd name="T3" fmla="*/ 72 h 73"/>
              <a:gd name="T4" fmla="*/ 11 w 74"/>
              <a:gd name="T5" fmla="*/ 68 h 73"/>
              <a:gd name="T6" fmla="*/ 29 w 74"/>
              <a:gd name="T7" fmla="*/ 67 h 73"/>
              <a:gd name="T8" fmla="*/ 29 w 74"/>
              <a:gd name="T9" fmla="*/ 57 h 73"/>
              <a:gd name="T10" fmla="*/ 58 w 74"/>
              <a:gd name="T11" fmla="*/ 51 h 73"/>
              <a:gd name="T12" fmla="*/ 73 w 74"/>
              <a:gd name="T13" fmla="*/ 26 h 73"/>
              <a:gd name="T14" fmla="*/ 58 w 74"/>
              <a:gd name="T15" fmla="*/ 0 h 73"/>
              <a:gd name="T16" fmla="*/ 16 w 74"/>
              <a:gd name="T17" fmla="*/ 5 h 73"/>
              <a:gd name="T18" fmla="*/ 21 w 74"/>
              <a:gd name="T19" fmla="*/ 24 h 73"/>
              <a:gd name="T20" fmla="*/ 12 w 74"/>
              <a:gd name="T21" fmla="*/ 37 h 73"/>
              <a:gd name="T22" fmla="*/ 0 w 74"/>
              <a:gd name="T23" fmla="*/ 72 h 73"/>
              <a:gd name="T24" fmla="*/ 0 w 74"/>
              <a:gd name="T25" fmla="*/ 7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3"/>
              <a:gd name="T41" fmla="*/ 74 w 74"/>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3">
                <a:moveTo>
                  <a:pt x="0" y="72"/>
                </a:moveTo>
                <a:lnTo>
                  <a:pt x="0" y="72"/>
                </a:lnTo>
                <a:lnTo>
                  <a:pt x="11" y="68"/>
                </a:lnTo>
                <a:lnTo>
                  <a:pt x="29" y="67"/>
                </a:lnTo>
                <a:lnTo>
                  <a:pt x="29" y="57"/>
                </a:lnTo>
                <a:lnTo>
                  <a:pt x="58" y="51"/>
                </a:lnTo>
                <a:lnTo>
                  <a:pt x="73" y="26"/>
                </a:lnTo>
                <a:lnTo>
                  <a:pt x="58" y="0"/>
                </a:lnTo>
                <a:lnTo>
                  <a:pt x="16" y="5"/>
                </a:lnTo>
                <a:lnTo>
                  <a:pt x="21" y="24"/>
                </a:lnTo>
                <a:lnTo>
                  <a:pt x="12" y="37"/>
                </a:lnTo>
                <a:lnTo>
                  <a:pt x="0" y="72"/>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5" name="Freeform 852">
            <a:extLst>
              <a:ext uri="{FF2B5EF4-FFF2-40B4-BE49-F238E27FC236}">
                <a16:creationId xmlns:a16="http://schemas.microsoft.com/office/drawing/2014/main" id="{5FDE5548-5988-E0D2-5535-BFE10AD0D4C8}"/>
              </a:ext>
            </a:extLst>
          </p:cNvPr>
          <p:cNvSpPr>
            <a:spLocks/>
          </p:cNvSpPr>
          <p:nvPr/>
        </p:nvSpPr>
        <p:spPr bwMode="auto">
          <a:xfrm>
            <a:off x="4435006" y="4875142"/>
            <a:ext cx="176215" cy="160325"/>
          </a:xfrm>
          <a:custGeom>
            <a:avLst/>
            <a:gdLst>
              <a:gd name="T0" fmla="*/ 0 w 154"/>
              <a:gd name="T1" fmla="*/ 24 h 144"/>
              <a:gd name="T2" fmla="*/ 0 w 154"/>
              <a:gd name="T3" fmla="*/ 24 h 144"/>
              <a:gd name="T4" fmla="*/ 6 w 154"/>
              <a:gd name="T5" fmla="*/ 140 h 144"/>
              <a:gd name="T6" fmla="*/ 129 w 154"/>
              <a:gd name="T7" fmla="*/ 143 h 144"/>
              <a:gd name="T8" fmla="*/ 150 w 154"/>
              <a:gd name="T9" fmla="*/ 125 h 144"/>
              <a:gd name="T10" fmla="*/ 153 w 154"/>
              <a:gd name="T11" fmla="*/ 113 h 144"/>
              <a:gd name="T12" fmla="*/ 107 w 154"/>
              <a:gd name="T13" fmla="*/ 30 h 144"/>
              <a:gd name="T14" fmla="*/ 129 w 154"/>
              <a:gd name="T15" fmla="*/ 57 h 144"/>
              <a:gd name="T16" fmla="*/ 140 w 154"/>
              <a:gd name="T17" fmla="*/ 34 h 144"/>
              <a:gd name="T18" fmla="*/ 129 w 154"/>
              <a:gd name="T19" fmla="*/ 5 h 144"/>
              <a:gd name="T20" fmla="*/ 100 w 154"/>
              <a:gd name="T21" fmla="*/ 10 h 144"/>
              <a:gd name="T22" fmla="*/ 100 w 154"/>
              <a:gd name="T23" fmla="*/ 2 h 144"/>
              <a:gd name="T24" fmla="*/ 85 w 154"/>
              <a:gd name="T25" fmla="*/ 2 h 144"/>
              <a:gd name="T26" fmla="*/ 59 w 154"/>
              <a:gd name="T27" fmla="*/ 12 h 144"/>
              <a:gd name="T28" fmla="*/ 6 w 154"/>
              <a:gd name="T29" fmla="*/ 0 h 144"/>
              <a:gd name="T30" fmla="*/ 0 w 154"/>
              <a:gd name="T31" fmla="*/ 24 h 144"/>
              <a:gd name="T32" fmla="*/ 0 w 154"/>
              <a:gd name="T33" fmla="*/ 2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144"/>
              <a:gd name="T53" fmla="*/ 154 w 15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144">
                <a:moveTo>
                  <a:pt x="0" y="24"/>
                </a:moveTo>
                <a:lnTo>
                  <a:pt x="0" y="24"/>
                </a:lnTo>
                <a:lnTo>
                  <a:pt x="6" y="140"/>
                </a:lnTo>
                <a:lnTo>
                  <a:pt x="129" y="143"/>
                </a:lnTo>
                <a:lnTo>
                  <a:pt x="150" y="125"/>
                </a:lnTo>
                <a:lnTo>
                  <a:pt x="153" y="113"/>
                </a:lnTo>
                <a:lnTo>
                  <a:pt x="107" y="30"/>
                </a:lnTo>
                <a:lnTo>
                  <a:pt x="129" y="57"/>
                </a:lnTo>
                <a:lnTo>
                  <a:pt x="140" y="34"/>
                </a:lnTo>
                <a:lnTo>
                  <a:pt x="129" y="5"/>
                </a:lnTo>
                <a:lnTo>
                  <a:pt x="100" y="10"/>
                </a:lnTo>
                <a:lnTo>
                  <a:pt x="100" y="2"/>
                </a:lnTo>
                <a:lnTo>
                  <a:pt x="85" y="2"/>
                </a:lnTo>
                <a:lnTo>
                  <a:pt x="59" y="12"/>
                </a:lnTo>
                <a:lnTo>
                  <a:pt x="6" y="0"/>
                </a:lnTo>
                <a:lnTo>
                  <a:pt x="0" y="2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6" name="Freeform 853">
            <a:extLst>
              <a:ext uri="{FF2B5EF4-FFF2-40B4-BE49-F238E27FC236}">
                <a16:creationId xmlns:a16="http://schemas.microsoft.com/office/drawing/2014/main" id="{34177691-D0FC-50C2-9C16-8B6C1C4DBE46}"/>
              </a:ext>
            </a:extLst>
          </p:cNvPr>
          <p:cNvSpPr>
            <a:spLocks/>
          </p:cNvSpPr>
          <p:nvPr/>
        </p:nvSpPr>
        <p:spPr bwMode="auto">
          <a:xfrm>
            <a:off x="3971582" y="5141237"/>
            <a:ext cx="117858" cy="84616"/>
          </a:xfrm>
          <a:custGeom>
            <a:avLst/>
            <a:gdLst>
              <a:gd name="T0" fmla="*/ 0 w 103"/>
              <a:gd name="T1" fmla="*/ 63 h 76"/>
              <a:gd name="T2" fmla="*/ 0 w 103"/>
              <a:gd name="T3" fmla="*/ 63 h 76"/>
              <a:gd name="T4" fmla="*/ 7 w 103"/>
              <a:gd name="T5" fmla="*/ 72 h 76"/>
              <a:gd name="T6" fmla="*/ 34 w 103"/>
              <a:gd name="T7" fmla="*/ 75 h 76"/>
              <a:gd name="T8" fmla="*/ 32 w 103"/>
              <a:gd name="T9" fmla="*/ 56 h 76"/>
              <a:gd name="T10" fmla="*/ 68 w 103"/>
              <a:gd name="T11" fmla="*/ 52 h 76"/>
              <a:gd name="T12" fmla="*/ 83 w 103"/>
              <a:gd name="T13" fmla="*/ 56 h 76"/>
              <a:gd name="T14" fmla="*/ 102 w 103"/>
              <a:gd name="T15" fmla="*/ 42 h 76"/>
              <a:gd name="T16" fmla="*/ 76 w 103"/>
              <a:gd name="T17" fmla="*/ 13 h 76"/>
              <a:gd name="T18" fmla="*/ 73 w 103"/>
              <a:gd name="T19" fmla="*/ 0 h 76"/>
              <a:gd name="T20" fmla="*/ 17 w 103"/>
              <a:gd name="T21" fmla="*/ 24 h 76"/>
              <a:gd name="T22" fmla="*/ 0 w 103"/>
              <a:gd name="T23" fmla="*/ 63 h 76"/>
              <a:gd name="T24" fmla="*/ 0 w 103"/>
              <a:gd name="T25" fmla="*/ 6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6"/>
              <a:gd name="T41" fmla="*/ 103 w 10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6">
                <a:moveTo>
                  <a:pt x="0" y="63"/>
                </a:moveTo>
                <a:lnTo>
                  <a:pt x="0" y="63"/>
                </a:lnTo>
                <a:lnTo>
                  <a:pt x="7" y="72"/>
                </a:lnTo>
                <a:lnTo>
                  <a:pt x="34" y="75"/>
                </a:lnTo>
                <a:lnTo>
                  <a:pt x="32" y="56"/>
                </a:lnTo>
                <a:lnTo>
                  <a:pt x="68" y="52"/>
                </a:lnTo>
                <a:lnTo>
                  <a:pt x="83" y="56"/>
                </a:lnTo>
                <a:lnTo>
                  <a:pt x="102" y="42"/>
                </a:lnTo>
                <a:lnTo>
                  <a:pt x="76" y="13"/>
                </a:lnTo>
                <a:lnTo>
                  <a:pt x="73" y="0"/>
                </a:lnTo>
                <a:lnTo>
                  <a:pt x="17" y="24"/>
                </a:lnTo>
                <a:lnTo>
                  <a:pt x="0" y="63"/>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7" name="Freeform 854">
            <a:extLst>
              <a:ext uri="{FF2B5EF4-FFF2-40B4-BE49-F238E27FC236}">
                <a16:creationId xmlns:a16="http://schemas.microsoft.com/office/drawing/2014/main" id="{61FDF46B-8AFC-BE4A-481D-06BC8B0D08AA}"/>
              </a:ext>
            </a:extLst>
          </p:cNvPr>
          <p:cNvSpPr>
            <a:spLocks/>
          </p:cNvSpPr>
          <p:nvPr/>
        </p:nvSpPr>
        <p:spPr bwMode="auto">
          <a:xfrm>
            <a:off x="4394957" y="5491948"/>
            <a:ext cx="185370" cy="149191"/>
          </a:xfrm>
          <a:custGeom>
            <a:avLst/>
            <a:gdLst>
              <a:gd name="T0" fmla="*/ 0 w 162"/>
              <a:gd name="T1" fmla="*/ 65 h 134"/>
              <a:gd name="T2" fmla="*/ 0 w 162"/>
              <a:gd name="T3" fmla="*/ 65 h 134"/>
              <a:gd name="T4" fmla="*/ 0 w 162"/>
              <a:gd name="T5" fmla="*/ 116 h 134"/>
              <a:gd name="T6" fmla="*/ 17 w 162"/>
              <a:gd name="T7" fmla="*/ 129 h 134"/>
              <a:gd name="T8" fmla="*/ 43 w 162"/>
              <a:gd name="T9" fmla="*/ 132 h 134"/>
              <a:gd name="T10" fmla="*/ 67 w 162"/>
              <a:gd name="T11" fmla="*/ 133 h 134"/>
              <a:gd name="T12" fmla="*/ 91 w 162"/>
              <a:gd name="T13" fmla="*/ 115 h 134"/>
              <a:gd name="T14" fmla="*/ 92 w 162"/>
              <a:gd name="T15" fmla="*/ 107 h 134"/>
              <a:gd name="T16" fmla="*/ 113 w 162"/>
              <a:gd name="T17" fmla="*/ 102 h 134"/>
              <a:gd name="T18" fmla="*/ 109 w 162"/>
              <a:gd name="T19" fmla="*/ 95 h 134"/>
              <a:gd name="T20" fmla="*/ 153 w 162"/>
              <a:gd name="T21" fmla="*/ 81 h 134"/>
              <a:gd name="T22" fmla="*/ 147 w 162"/>
              <a:gd name="T23" fmla="*/ 75 h 134"/>
              <a:gd name="T24" fmla="*/ 161 w 162"/>
              <a:gd name="T25" fmla="*/ 34 h 134"/>
              <a:gd name="T26" fmla="*/ 150 w 162"/>
              <a:gd name="T27" fmla="*/ 17 h 134"/>
              <a:gd name="T28" fmla="*/ 125 w 162"/>
              <a:gd name="T29" fmla="*/ 5 h 134"/>
              <a:gd name="T30" fmla="*/ 118 w 162"/>
              <a:gd name="T31" fmla="*/ 0 h 134"/>
              <a:gd name="T32" fmla="*/ 93 w 162"/>
              <a:gd name="T33" fmla="*/ 12 h 134"/>
              <a:gd name="T34" fmla="*/ 90 w 162"/>
              <a:gd name="T35" fmla="*/ 48 h 134"/>
              <a:gd name="T36" fmla="*/ 106 w 162"/>
              <a:gd name="T37" fmla="*/ 55 h 134"/>
              <a:gd name="T38" fmla="*/ 106 w 162"/>
              <a:gd name="T39" fmla="*/ 69 h 134"/>
              <a:gd name="T40" fmla="*/ 28 w 162"/>
              <a:gd name="T41" fmla="*/ 37 h 134"/>
              <a:gd name="T42" fmla="*/ 31 w 162"/>
              <a:gd name="T43" fmla="*/ 65 h 134"/>
              <a:gd name="T44" fmla="*/ 0 w 162"/>
              <a:gd name="T45" fmla="*/ 65 h 134"/>
              <a:gd name="T46" fmla="*/ 0 w 162"/>
              <a:gd name="T47" fmla="*/ 65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34"/>
              <a:gd name="T74" fmla="*/ 162 w 16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34">
                <a:moveTo>
                  <a:pt x="0" y="65"/>
                </a:moveTo>
                <a:lnTo>
                  <a:pt x="0" y="65"/>
                </a:lnTo>
                <a:lnTo>
                  <a:pt x="0" y="116"/>
                </a:lnTo>
                <a:lnTo>
                  <a:pt x="17" y="129"/>
                </a:lnTo>
                <a:lnTo>
                  <a:pt x="43" y="132"/>
                </a:lnTo>
                <a:lnTo>
                  <a:pt x="67" y="133"/>
                </a:lnTo>
                <a:lnTo>
                  <a:pt x="91" y="115"/>
                </a:lnTo>
                <a:lnTo>
                  <a:pt x="92" y="107"/>
                </a:lnTo>
                <a:lnTo>
                  <a:pt x="113" y="102"/>
                </a:lnTo>
                <a:lnTo>
                  <a:pt x="109" y="95"/>
                </a:lnTo>
                <a:lnTo>
                  <a:pt x="153" y="81"/>
                </a:lnTo>
                <a:lnTo>
                  <a:pt x="147" y="75"/>
                </a:lnTo>
                <a:lnTo>
                  <a:pt x="161" y="34"/>
                </a:lnTo>
                <a:lnTo>
                  <a:pt x="150" y="17"/>
                </a:lnTo>
                <a:lnTo>
                  <a:pt x="125" y="5"/>
                </a:lnTo>
                <a:lnTo>
                  <a:pt x="118" y="0"/>
                </a:lnTo>
                <a:lnTo>
                  <a:pt x="93" y="12"/>
                </a:lnTo>
                <a:lnTo>
                  <a:pt x="90" y="48"/>
                </a:lnTo>
                <a:lnTo>
                  <a:pt x="106" y="55"/>
                </a:lnTo>
                <a:lnTo>
                  <a:pt x="106" y="69"/>
                </a:lnTo>
                <a:lnTo>
                  <a:pt x="28" y="37"/>
                </a:lnTo>
                <a:lnTo>
                  <a:pt x="31" y="65"/>
                </a:lnTo>
                <a:lnTo>
                  <a:pt x="0" y="6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8" name="Freeform 855">
            <a:extLst>
              <a:ext uri="{FF2B5EF4-FFF2-40B4-BE49-F238E27FC236}">
                <a16:creationId xmlns:a16="http://schemas.microsoft.com/office/drawing/2014/main" id="{F1880FDC-379D-F69A-2653-24A42BA7806C}"/>
              </a:ext>
            </a:extLst>
          </p:cNvPr>
          <p:cNvSpPr>
            <a:spLocks/>
          </p:cNvSpPr>
          <p:nvPr/>
        </p:nvSpPr>
        <p:spPr bwMode="auto">
          <a:xfrm>
            <a:off x="4309138" y="5707942"/>
            <a:ext cx="256314" cy="200407"/>
          </a:xfrm>
          <a:custGeom>
            <a:avLst/>
            <a:gdLst>
              <a:gd name="T0" fmla="*/ 0 w 224"/>
              <a:gd name="T1" fmla="*/ 94 h 180"/>
              <a:gd name="T2" fmla="*/ 0 w 224"/>
              <a:gd name="T3" fmla="*/ 94 h 180"/>
              <a:gd name="T4" fmla="*/ 8 w 224"/>
              <a:gd name="T5" fmla="*/ 88 h 180"/>
              <a:gd name="T6" fmla="*/ 17 w 224"/>
              <a:gd name="T7" fmla="*/ 100 h 180"/>
              <a:gd name="T8" fmla="*/ 35 w 224"/>
              <a:gd name="T9" fmla="*/ 100 h 180"/>
              <a:gd name="T10" fmla="*/ 47 w 224"/>
              <a:gd name="T11" fmla="*/ 91 h 180"/>
              <a:gd name="T12" fmla="*/ 47 w 224"/>
              <a:gd name="T13" fmla="*/ 36 h 180"/>
              <a:gd name="T14" fmla="*/ 58 w 224"/>
              <a:gd name="T15" fmla="*/ 50 h 180"/>
              <a:gd name="T16" fmla="*/ 58 w 224"/>
              <a:gd name="T17" fmla="*/ 65 h 180"/>
              <a:gd name="T18" fmla="*/ 77 w 224"/>
              <a:gd name="T19" fmla="*/ 64 h 180"/>
              <a:gd name="T20" fmla="*/ 93 w 224"/>
              <a:gd name="T21" fmla="*/ 47 h 180"/>
              <a:gd name="T22" fmla="*/ 123 w 224"/>
              <a:gd name="T23" fmla="*/ 47 h 180"/>
              <a:gd name="T24" fmla="*/ 174 w 224"/>
              <a:gd name="T25" fmla="*/ 0 h 180"/>
              <a:gd name="T26" fmla="*/ 205 w 224"/>
              <a:gd name="T27" fmla="*/ 6 h 180"/>
              <a:gd name="T28" fmla="*/ 210 w 224"/>
              <a:gd name="T29" fmla="*/ 51 h 180"/>
              <a:gd name="T30" fmla="*/ 196 w 224"/>
              <a:gd name="T31" fmla="*/ 63 h 180"/>
              <a:gd name="T32" fmla="*/ 205 w 224"/>
              <a:gd name="T33" fmla="*/ 73 h 180"/>
              <a:gd name="T34" fmla="*/ 212 w 224"/>
              <a:gd name="T35" fmla="*/ 65 h 180"/>
              <a:gd name="T36" fmla="*/ 223 w 224"/>
              <a:gd name="T37" fmla="*/ 65 h 180"/>
              <a:gd name="T38" fmla="*/ 217 w 224"/>
              <a:gd name="T39" fmla="*/ 91 h 180"/>
              <a:gd name="T40" fmla="*/ 184 w 224"/>
              <a:gd name="T41" fmla="*/ 132 h 180"/>
              <a:gd name="T42" fmla="*/ 144 w 224"/>
              <a:gd name="T43" fmla="*/ 167 h 180"/>
              <a:gd name="T44" fmla="*/ 114 w 224"/>
              <a:gd name="T45" fmla="*/ 178 h 180"/>
              <a:gd name="T46" fmla="*/ 26 w 224"/>
              <a:gd name="T47" fmla="*/ 179 h 180"/>
              <a:gd name="T48" fmla="*/ 19 w 224"/>
              <a:gd name="T49" fmla="*/ 159 h 180"/>
              <a:gd name="T50" fmla="*/ 22 w 224"/>
              <a:gd name="T51" fmla="*/ 143 h 180"/>
              <a:gd name="T52" fmla="*/ 0 w 224"/>
              <a:gd name="T53" fmla="*/ 94 h 180"/>
              <a:gd name="T54" fmla="*/ 0 w 224"/>
              <a:gd name="T55" fmla="*/ 94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80"/>
              <a:gd name="T86" fmla="*/ 224 w 224"/>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80">
                <a:moveTo>
                  <a:pt x="0" y="94"/>
                </a:moveTo>
                <a:lnTo>
                  <a:pt x="0" y="94"/>
                </a:lnTo>
                <a:lnTo>
                  <a:pt x="8" y="88"/>
                </a:lnTo>
                <a:lnTo>
                  <a:pt x="17" y="100"/>
                </a:lnTo>
                <a:lnTo>
                  <a:pt x="35" y="100"/>
                </a:lnTo>
                <a:lnTo>
                  <a:pt x="47" y="91"/>
                </a:lnTo>
                <a:lnTo>
                  <a:pt x="47" y="36"/>
                </a:lnTo>
                <a:lnTo>
                  <a:pt x="58" y="50"/>
                </a:lnTo>
                <a:lnTo>
                  <a:pt x="58" y="65"/>
                </a:lnTo>
                <a:lnTo>
                  <a:pt x="77" y="64"/>
                </a:lnTo>
                <a:lnTo>
                  <a:pt x="93" y="47"/>
                </a:lnTo>
                <a:lnTo>
                  <a:pt x="123" y="47"/>
                </a:lnTo>
                <a:lnTo>
                  <a:pt x="174" y="0"/>
                </a:lnTo>
                <a:lnTo>
                  <a:pt x="205" y="6"/>
                </a:lnTo>
                <a:lnTo>
                  <a:pt x="210" y="51"/>
                </a:lnTo>
                <a:lnTo>
                  <a:pt x="196" y="63"/>
                </a:lnTo>
                <a:lnTo>
                  <a:pt x="205" y="73"/>
                </a:lnTo>
                <a:lnTo>
                  <a:pt x="212" y="65"/>
                </a:lnTo>
                <a:lnTo>
                  <a:pt x="223" y="65"/>
                </a:lnTo>
                <a:lnTo>
                  <a:pt x="217" y="91"/>
                </a:lnTo>
                <a:lnTo>
                  <a:pt x="184" y="132"/>
                </a:lnTo>
                <a:lnTo>
                  <a:pt x="144" y="167"/>
                </a:lnTo>
                <a:lnTo>
                  <a:pt x="114" y="178"/>
                </a:lnTo>
                <a:lnTo>
                  <a:pt x="26" y="179"/>
                </a:lnTo>
                <a:lnTo>
                  <a:pt x="19" y="159"/>
                </a:lnTo>
                <a:lnTo>
                  <a:pt x="22" y="143"/>
                </a:lnTo>
                <a:lnTo>
                  <a:pt x="0" y="94"/>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9" name="Freeform 856">
            <a:extLst>
              <a:ext uri="{FF2B5EF4-FFF2-40B4-BE49-F238E27FC236}">
                <a16:creationId xmlns:a16="http://schemas.microsoft.com/office/drawing/2014/main" id="{F53A971C-4AED-F01E-CCC9-3E6E39E0E790}"/>
              </a:ext>
            </a:extLst>
          </p:cNvPr>
          <p:cNvSpPr>
            <a:spLocks/>
          </p:cNvSpPr>
          <p:nvPr/>
        </p:nvSpPr>
        <p:spPr bwMode="auto">
          <a:xfrm>
            <a:off x="4473910" y="5814826"/>
            <a:ext cx="36616" cy="36741"/>
          </a:xfrm>
          <a:custGeom>
            <a:avLst/>
            <a:gdLst>
              <a:gd name="T0" fmla="*/ 0 w 32"/>
              <a:gd name="T1" fmla="*/ 16 h 33"/>
              <a:gd name="T2" fmla="*/ 0 w 32"/>
              <a:gd name="T3" fmla="*/ 16 h 33"/>
              <a:gd name="T4" fmla="*/ 11 w 32"/>
              <a:gd name="T5" fmla="*/ 32 h 33"/>
              <a:gd name="T6" fmla="*/ 31 w 32"/>
              <a:gd name="T7" fmla="*/ 16 h 33"/>
              <a:gd name="T8" fmla="*/ 22 w 32"/>
              <a:gd name="T9" fmla="*/ 0 h 33"/>
              <a:gd name="T10" fmla="*/ 0 w 32"/>
              <a:gd name="T11" fmla="*/ 16 h 33"/>
              <a:gd name="T12" fmla="*/ 0 w 32"/>
              <a:gd name="T13" fmla="*/ 16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16"/>
                </a:moveTo>
                <a:lnTo>
                  <a:pt x="0" y="16"/>
                </a:lnTo>
                <a:lnTo>
                  <a:pt x="11" y="32"/>
                </a:lnTo>
                <a:lnTo>
                  <a:pt x="31" y="16"/>
                </a:lnTo>
                <a:lnTo>
                  <a:pt x="22" y="0"/>
                </a:lnTo>
                <a:lnTo>
                  <a:pt x="0" y="16"/>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0" name="Freeform 857">
            <a:extLst>
              <a:ext uri="{FF2B5EF4-FFF2-40B4-BE49-F238E27FC236}">
                <a16:creationId xmlns:a16="http://schemas.microsoft.com/office/drawing/2014/main" id="{9C833643-6B7C-0DB5-ED1F-B5CBA19EE974}"/>
              </a:ext>
            </a:extLst>
          </p:cNvPr>
          <p:cNvSpPr>
            <a:spLocks/>
          </p:cNvSpPr>
          <p:nvPr/>
        </p:nvSpPr>
        <p:spPr bwMode="auto">
          <a:xfrm>
            <a:off x="4190135" y="4825041"/>
            <a:ext cx="49203" cy="30061"/>
          </a:xfrm>
          <a:custGeom>
            <a:avLst/>
            <a:gdLst>
              <a:gd name="T0" fmla="*/ 2 w 43"/>
              <a:gd name="T1" fmla="*/ 25 h 27"/>
              <a:gd name="T2" fmla="*/ 11 w 43"/>
              <a:gd name="T3" fmla="*/ 26 h 27"/>
              <a:gd name="T4" fmla="*/ 15 w 43"/>
              <a:gd name="T5" fmla="*/ 25 h 27"/>
              <a:gd name="T6" fmla="*/ 20 w 43"/>
              <a:gd name="T7" fmla="*/ 22 h 27"/>
              <a:gd name="T8" fmla="*/ 29 w 43"/>
              <a:gd name="T9" fmla="*/ 20 h 27"/>
              <a:gd name="T10" fmla="*/ 37 w 43"/>
              <a:gd name="T11" fmla="*/ 18 h 27"/>
              <a:gd name="T12" fmla="*/ 40 w 43"/>
              <a:gd name="T13" fmla="*/ 11 h 27"/>
              <a:gd name="T14" fmla="*/ 42 w 43"/>
              <a:gd name="T15" fmla="*/ 7 h 27"/>
              <a:gd name="T16" fmla="*/ 33 w 43"/>
              <a:gd name="T17" fmla="*/ 0 h 27"/>
              <a:gd name="T18" fmla="*/ 0 w 43"/>
              <a:gd name="T19" fmla="*/ 7 h 27"/>
              <a:gd name="T20" fmla="*/ 0 w 43"/>
              <a:gd name="T21" fmla="*/ 25 h 27"/>
              <a:gd name="T22" fmla="*/ 2 w 43"/>
              <a:gd name="T23" fmla="*/ 25 h 27"/>
              <a:gd name="T24" fmla="*/ 2 w 43"/>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2" y="25"/>
                </a:moveTo>
                <a:lnTo>
                  <a:pt x="11" y="26"/>
                </a:lnTo>
                <a:lnTo>
                  <a:pt x="15" y="25"/>
                </a:lnTo>
                <a:lnTo>
                  <a:pt x="20" y="22"/>
                </a:lnTo>
                <a:lnTo>
                  <a:pt x="29" y="20"/>
                </a:lnTo>
                <a:lnTo>
                  <a:pt x="37" y="18"/>
                </a:lnTo>
                <a:lnTo>
                  <a:pt x="40" y="11"/>
                </a:lnTo>
                <a:lnTo>
                  <a:pt x="42" y="7"/>
                </a:lnTo>
                <a:lnTo>
                  <a:pt x="33" y="0"/>
                </a:lnTo>
                <a:lnTo>
                  <a:pt x="0" y="7"/>
                </a:lnTo>
                <a:lnTo>
                  <a:pt x="0" y="25"/>
                </a:lnTo>
                <a:lnTo>
                  <a:pt x="2" y="2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1" name="Freeform 858">
            <a:extLst>
              <a:ext uri="{FF2B5EF4-FFF2-40B4-BE49-F238E27FC236}">
                <a16:creationId xmlns:a16="http://schemas.microsoft.com/office/drawing/2014/main" id="{B11A021E-269F-6E7A-78C7-5F5FC1886926}"/>
              </a:ext>
            </a:extLst>
          </p:cNvPr>
          <p:cNvSpPr>
            <a:spLocks/>
          </p:cNvSpPr>
          <p:nvPr/>
        </p:nvSpPr>
        <p:spPr bwMode="auto">
          <a:xfrm>
            <a:off x="4167250" y="4783846"/>
            <a:ext cx="62934" cy="114677"/>
          </a:xfrm>
          <a:custGeom>
            <a:avLst/>
            <a:gdLst>
              <a:gd name="T0" fmla="*/ 0 w 55"/>
              <a:gd name="T1" fmla="*/ 47 h 103"/>
              <a:gd name="T2" fmla="*/ 0 w 55"/>
              <a:gd name="T3" fmla="*/ 47 h 103"/>
              <a:gd name="T4" fmla="*/ 12 w 55"/>
              <a:gd name="T5" fmla="*/ 38 h 103"/>
              <a:gd name="T6" fmla="*/ 18 w 55"/>
              <a:gd name="T7" fmla="*/ 1 h 103"/>
              <a:gd name="T8" fmla="*/ 51 w 55"/>
              <a:gd name="T9" fmla="*/ 0 h 103"/>
              <a:gd name="T10" fmla="*/ 42 w 55"/>
              <a:gd name="T11" fmla="*/ 12 h 103"/>
              <a:gd name="T12" fmla="*/ 52 w 55"/>
              <a:gd name="T13" fmla="*/ 28 h 103"/>
              <a:gd name="T14" fmla="*/ 33 w 55"/>
              <a:gd name="T15" fmla="*/ 47 h 103"/>
              <a:gd name="T16" fmla="*/ 54 w 55"/>
              <a:gd name="T17" fmla="*/ 60 h 103"/>
              <a:gd name="T18" fmla="*/ 27 w 55"/>
              <a:gd name="T19" fmla="*/ 102 h 103"/>
              <a:gd name="T20" fmla="*/ 23 w 55"/>
              <a:gd name="T21" fmla="*/ 75 h 103"/>
              <a:gd name="T22" fmla="*/ 0 w 55"/>
              <a:gd name="T23" fmla="*/ 47 h 103"/>
              <a:gd name="T24" fmla="*/ 0 w 55"/>
              <a:gd name="T25" fmla="*/ 47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3"/>
              <a:gd name="T41" fmla="*/ 55 w 5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3">
                <a:moveTo>
                  <a:pt x="0" y="47"/>
                </a:moveTo>
                <a:lnTo>
                  <a:pt x="0" y="47"/>
                </a:lnTo>
                <a:lnTo>
                  <a:pt x="12" y="38"/>
                </a:lnTo>
                <a:lnTo>
                  <a:pt x="18" y="1"/>
                </a:lnTo>
                <a:lnTo>
                  <a:pt x="51" y="0"/>
                </a:lnTo>
                <a:lnTo>
                  <a:pt x="42" y="12"/>
                </a:lnTo>
                <a:lnTo>
                  <a:pt x="52" y="28"/>
                </a:lnTo>
                <a:lnTo>
                  <a:pt x="33" y="47"/>
                </a:lnTo>
                <a:lnTo>
                  <a:pt x="54" y="60"/>
                </a:lnTo>
                <a:lnTo>
                  <a:pt x="27" y="102"/>
                </a:lnTo>
                <a:lnTo>
                  <a:pt x="23" y="75"/>
                </a:lnTo>
                <a:lnTo>
                  <a:pt x="0" y="4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2" name="Freeform 859">
            <a:extLst>
              <a:ext uri="{FF2B5EF4-FFF2-40B4-BE49-F238E27FC236}">
                <a16:creationId xmlns:a16="http://schemas.microsoft.com/office/drawing/2014/main" id="{E886CF63-194E-FF30-1742-948B1E5086D7}"/>
              </a:ext>
            </a:extLst>
          </p:cNvPr>
          <p:cNvSpPr>
            <a:spLocks/>
          </p:cNvSpPr>
          <p:nvPr/>
        </p:nvSpPr>
        <p:spPr bwMode="auto">
          <a:xfrm>
            <a:off x="4236648" y="4523887"/>
            <a:ext cx="105121" cy="45970"/>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3" name="Freeform 860">
            <a:extLst>
              <a:ext uri="{FF2B5EF4-FFF2-40B4-BE49-F238E27FC236}">
                <a16:creationId xmlns:a16="http://schemas.microsoft.com/office/drawing/2014/main" id="{54EE71DE-07AD-80E3-B719-3FFF3AF8330A}"/>
              </a:ext>
            </a:extLst>
          </p:cNvPr>
          <p:cNvSpPr>
            <a:spLocks/>
          </p:cNvSpPr>
          <p:nvPr/>
        </p:nvSpPr>
        <p:spPr bwMode="auto">
          <a:xfrm>
            <a:off x="4382654" y="4408949"/>
            <a:ext cx="89061" cy="66251"/>
          </a:xfrm>
          <a:custGeom>
            <a:avLst/>
            <a:gdLst>
              <a:gd name="T0" fmla="*/ 0 w 78"/>
              <a:gd name="T1" fmla="*/ 12590929 h 58"/>
              <a:gd name="T2" fmla="*/ 33909086 w 78"/>
              <a:gd name="T3" fmla="*/ 8993902 h 58"/>
              <a:gd name="T4" fmla="*/ 60110943 w 78"/>
              <a:gd name="T5" fmla="*/ 0 h 58"/>
              <a:gd name="T6" fmla="*/ 95561981 w 78"/>
              <a:gd name="T7" fmla="*/ 7195391 h 58"/>
              <a:gd name="T8" fmla="*/ 118682426 w 78"/>
              <a:gd name="T9" fmla="*/ 21584828 h 58"/>
              <a:gd name="T10" fmla="*/ 104809911 w 78"/>
              <a:gd name="T11" fmla="*/ 34175757 h 58"/>
              <a:gd name="T12" fmla="*/ 87854752 w 78"/>
              <a:gd name="T13" fmla="*/ 35974269 h 58"/>
              <a:gd name="T14" fmla="*/ 67818172 w 78"/>
              <a:gd name="T15" fmla="*/ 55760591 h 58"/>
              <a:gd name="T16" fmla="*/ 53946898 w 78"/>
              <a:gd name="T17" fmla="*/ 102528622 h 58"/>
              <a:gd name="T18" fmla="*/ 44697726 w 78"/>
              <a:gd name="T19" fmla="*/ 82742290 h 58"/>
              <a:gd name="T20" fmla="*/ 18495865 w 78"/>
              <a:gd name="T21" fmla="*/ 80943778 h 58"/>
              <a:gd name="T22" fmla="*/ 35449787 w 78"/>
              <a:gd name="T23" fmla="*/ 43169657 h 58"/>
              <a:gd name="T24" fmla="*/ 0 w 78"/>
              <a:gd name="T25" fmla="*/ 30578733 h 58"/>
              <a:gd name="T26" fmla="*/ 0 w 78"/>
              <a:gd name="T27" fmla="*/ 12590929 h 58"/>
              <a:gd name="T28" fmla="*/ 0 w 78"/>
              <a:gd name="T29" fmla="*/ 125909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58"/>
              <a:gd name="T47" fmla="*/ 78 w 7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58">
                <a:moveTo>
                  <a:pt x="0" y="7"/>
                </a:moveTo>
                <a:lnTo>
                  <a:pt x="22" y="5"/>
                </a:lnTo>
                <a:lnTo>
                  <a:pt x="39" y="0"/>
                </a:lnTo>
                <a:lnTo>
                  <a:pt x="62" y="4"/>
                </a:lnTo>
                <a:lnTo>
                  <a:pt x="77" y="12"/>
                </a:lnTo>
                <a:lnTo>
                  <a:pt x="68" y="19"/>
                </a:lnTo>
                <a:lnTo>
                  <a:pt x="57" y="20"/>
                </a:lnTo>
                <a:lnTo>
                  <a:pt x="44" y="31"/>
                </a:lnTo>
                <a:lnTo>
                  <a:pt x="35" y="57"/>
                </a:lnTo>
                <a:lnTo>
                  <a:pt x="29" y="46"/>
                </a:lnTo>
                <a:lnTo>
                  <a:pt x="12" y="45"/>
                </a:lnTo>
                <a:lnTo>
                  <a:pt x="23" y="24"/>
                </a:lnTo>
                <a:lnTo>
                  <a:pt x="0" y="17"/>
                </a:lnTo>
                <a:lnTo>
                  <a:pt x="0" y="7"/>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4" name="Freeform 861">
            <a:extLst>
              <a:ext uri="{FF2B5EF4-FFF2-40B4-BE49-F238E27FC236}">
                <a16:creationId xmlns:a16="http://schemas.microsoft.com/office/drawing/2014/main" id="{BE35B9C7-6643-3215-12A1-A3C779782E6F}"/>
              </a:ext>
            </a:extLst>
          </p:cNvPr>
          <p:cNvSpPr>
            <a:spLocks/>
          </p:cNvSpPr>
          <p:nvPr/>
        </p:nvSpPr>
        <p:spPr bwMode="auto">
          <a:xfrm>
            <a:off x="4357845" y="4430582"/>
            <a:ext cx="51101" cy="32449"/>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solidFill>
            <a:schemeClr val="accent2"/>
          </a:solidFill>
          <a:ln w="12700">
            <a:solidFill>
              <a:srgbClr val="FFFFFF"/>
            </a:solidFill>
            <a:round/>
            <a:headEnd/>
            <a:tailEnd/>
          </a:ln>
        </p:spPr>
        <p:txBody>
          <a:bodyPr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5" name="Freeform 862">
            <a:extLst>
              <a:ext uri="{FF2B5EF4-FFF2-40B4-BE49-F238E27FC236}">
                <a16:creationId xmlns:a16="http://schemas.microsoft.com/office/drawing/2014/main" id="{FAD2C4EA-E673-F15C-735F-5692626EB020}"/>
              </a:ext>
            </a:extLst>
          </p:cNvPr>
          <p:cNvSpPr/>
          <p:nvPr/>
        </p:nvSpPr>
        <p:spPr bwMode="auto">
          <a:xfrm>
            <a:off x="5342021" y="5920384"/>
            <a:ext cx="115174" cy="186522"/>
          </a:xfrm>
          <a:custGeom>
            <a:avLst/>
            <a:gdLst>
              <a:gd name="connsiteX0" fmla="*/ 91373 w 171041"/>
              <a:gd name="connsiteY0" fmla="*/ 28656 h 209754"/>
              <a:gd name="connsiteX1" fmla="*/ 156688 w 171041"/>
              <a:gd name="connsiteY1" fmla="*/ 13583 h 209754"/>
              <a:gd name="connsiteX2" fmla="*/ 156688 w 171041"/>
              <a:gd name="connsiteY2" fmla="*/ 204502 h 209754"/>
              <a:gd name="connsiteX3" fmla="*/ 938 w 171041"/>
              <a:gd name="connsiteY3" fmla="*/ 154260 h 209754"/>
              <a:gd name="connsiteX4" fmla="*/ 91373 w 171041"/>
              <a:gd name="connsiteY4" fmla="*/ 134164 h 209754"/>
              <a:gd name="connsiteX5" fmla="*/ 91373 w 171041"/>
              <a:gd name="connsiteY5" fmla="*/ 28656 h 20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41" h="209754">
                <a:moveTo>
                  <a:pt x="91373" y="28656"/>
                </a:moveTo>
                <a:cubicBezTo>
                  <a:pt x="102259" y="8559"/>
                  <a:pt x="145802" y="-15725"/>
                  <a:pt x="156688" y="13583"/>
                </a:cubicBezTo>
                <a:cubicBezTo>
                  <a:pt x="167574" y="42891"/>
                  <a:pt x="182646" y="181056"/>
                  <a:pt x="156688" y="204502"/>
                </a:cubicBezTo>
                <a:cubicBezTo>
                  <a:pt x="130730" y="227948"/>
                  <a:pt x="11824" y="165983"/>
                  <a:pt x="938" y="154260"/>
                </a:cubicBezTo>
                <a:cubicBezTo>
                  <a:pt x="-9948" y="142537"/>
                  <a:pt x="77138" y="150911"/>
                  <a:pt x="91373" y="134164"/>
                </a:cubicBezTo>
                <a:cubicBezTo>
                  <a:pt x="105608" y="117417"/>
                  <a:pt x="80487" y="48753"/>
                  <a:pt x="91373" y="28656"/>
                </a:cubicBezTo>
                <a:close/>
              </a:path>
            </a:pathLst>
          </a:custGeom>
          <a:solidFill>
            <a:schemeClr val="bg1">
              <a:lumMod val="75000"/>
            </a:schemeClr>
          </a:solidFill>
          <a:ln w="12700">
            <a:solidFill>
              <a:srgbClr val="FFFFFF"/>
            </a:solidFill>
            <a:round/>
            <a:headEnd/>
            <a:tailEnd/>
          </a:ln>
        </p:spPr>
        <p:txBody>
          <a:bodyPr lIns="0" tIns="0" rIns="0" bIns="0" anchor="ctr">
            <a:spAutoFit/>
          </a:bodyPr>
          <a:lstStyle/>
          <a:p>
            <a:endParaRPr lang="en-US" kern="0" dirty="0">
              <a:solidFill>
                <a:sysClr val="windowText" lastClr="000000"/>
              </a:solidFill>
            </a:endParaRPr>
          </a:p>
        </p:txBody>
      </p:sp>
      <p:sp>
        <p:nvSpPr>
          <p:cNvPr id="566" name="Graphic 7" descr="Rating Star with solid fill">
            <a:extLst>
              <a:ext uri="{FF2B5EF4-FFF2-40B4-BE49-F238E27FC236}">
                <a16:creationId xmlns:a16="http://schemas.microsoft.com/office/drawing/2014/main" id="{BAEE8E90-080B-56DE-2616-B6ED509D6571}"/>
              </a:ext>
            </a:extLst>
          </p:cNvPr>
          <p:cNvSpPr/>
          <p:nvPr/>
        </p:nvSpPr>
        <p:spPr>
          <a:xfrm>
            <a:off x="8166351" y="2116831"/>
            <a:ext cx="876299" cy="295275"/>
          </a:xfrm>
          <a:custGeom>
            <a:avLst/>
            <a:gdLst>
              <a:gd name="connsiteX0" fmla="*/ 51673 w 876299"/>
              <a:gd name="connsiteY0" fmla="*/ 295275 h 295275"/>
              <a:gd name="connsiteX1" fmla="*/ 147638 w 876299"/>
              <a:gd name="connsiteY1" fmla="*/ 228838 h 295275"/>
              <a:gd name="connsiteX2" fmla="*/ 243602 w 876299"/>
              <a:gd name="connsiteY2" fmla="*/ 295275 h 295275"/>
              <a:gd name="connsiteX3" fmla="*/ 210388 w 876299"/>
              <a:gd name="connsiteY3" fmla="*/ 184556 h 295275"/>
              <a:gd name="connsiteX4" fmla="*/ 292894 w 876299"/>
              <a:gd name="connsiteY4" fmla="*/ 112814 h 295275"/>
              <a:gd name="connsiteX5" fmla="*/ 375399 w 876299"/>
              <a:gd name="connsiteY5" fmla="*/ 184556 h 295275"/>
              <a:gd name="connsiteX6" fmla="*/ 342186 w 876299"/>
              <a:gd name="connsiteY6" fmla="*/ 295275 h 295275"/>
              <a:gd name="connsiteX7" fmla="*/ 438150 w 876299"/>
              <a:gd name="connsiteY7" fmla="*/ 228838 h 295275"/>
              <a:gd name="connsiteX8" fmla="*/ 534114 w 876299"/>
              <a:gd name="connsiteY8" fmla="*/ 295275 h 295275"/>
              <a:gd name="connsiteX9" fmla="*/ 500901 w 876299"/>
              <a:gd name="connsiteY9" fmla="*/ 184556 h 295275"/>
              <a:gd name="connsiteX10" fmla="*/ 583406 w 876299"/>
              <a:gd name="connsiteY10" fmla="*/ 112814 h 295275"/>
              <a:gd name="connsiteX11" fmla="*/ 665912 w 876299"/>
              <a:gd name="connsiteY11" fmla="*/ 184556 h 295275"/>
              <a:gd name="connsiteX12" fmla="*/ 632698 w 876299"/>
              <a:gd name="connsiteY12" fmla="*/ 295275 h 295275"/>
              <a:gd name="connsiteX13" fmla="*/ 728662 w 876299"/>
              <a:gd name="connsiteY13" fmla="*/ 228838 h 295275"/>
              <a:gd name="connsiteX14" fmla="*/ 824627 w 876299"/>
              <a:gd name="connsiteY14" fmla="*/ 295275 h 295275"/>
              <a:gd name="connsiteX15" fmla="*/ 791404 w 876299"/>
              <a:gd name="connsiteY15" fmla="*/ 184556 h 295275"/>
              <a:gd name="connsiteX16" fmla="*/ 876300 w 876299"/>
              <a:gd name="connsiteY16" fmla="*/ 110738 h 295275"/>
              <a:gd name="connsiteX17" fmla="*/ 765572 w 876299"/>
              <a:gd name="connsiteY17" fmla="*/ 110738 h 295275"/>
              <a:gd name="connsiteX18" fmla="*/ 728662 w 876299"/>
              <a:gd name="connsiteY18" fmla="*/ 0 h 295275"/>
              <a:gd name="connsiteX19" fmla="*/ 691753 w 876299"/>
              <a:gd name="connsiteY19" fmla="*/ 110738 h 295275"/>
              <a:gd name="connsiteX20" fmla="*/ 475059 w 876299"/>
              <a:gd name="connsiteY20" fmla="*/ 110738 h 295275"/>
              <a:gd name="connsiteX21" fmla="*/ 438150 w 876299"/>
              <a:gd name="connsiteY21" fmla="*/ 0 h 295275"/>
              <a:gd name="connsiteX22" fmla="*/ 401241 w 876299"/>
              <a:gd name="connsiteY22" fmla="*/ 110738 h 295275"/>
              <a:gd name="connsiteX23" fmla="*/ 184547 w 876299"/>
              <a:gd name="connsiteY23" fmla="*/ 110738 h 295275"/>
              <a:gd name="connsiteX24" fmla="*/ 147638 w 876299"/>
              <a:gd name="connsiteY24" fmla="*/ 0 h 295275"/>
              <a:gd name="connsiteX25" fmla="*/ 110728 w 876299"/>
              <a:gd name="connsiteY25" fmla="*/ 110738 h 295275"/>
              <a:gd name="connsiteX26" fmla="*/ 0 w 876299"/>
              <a:gd name="connsiteY26" fmla="*/ 110738 h 295275"/>
              <a:gd name="connsiteX27" fmla="*/ 84887 w 876299"/>
              <a:gd name="connsiteY27" fmla="*/ 184556 h 295275"/>
              <a:gd name="connsiteX28" fmla="*/ 691753 w 876299"/>
              <a:gd name="connsiteY28" fmla="*/ 129778 h 295275"/>
              <a:gd name="connsiteX29" fmla="*/ 705479 w 876299"/>
              <a:gd name="connsiteY29" fmla="*/ 129778 h 295275"/>
              <a:gd name="connsiteX30" fmla="*/ 709822 w 876299"/>
              <a:gd name="connsiteY30" fmla="*/ 116757 h 295275"/>
              <a:gd name="connsiteX31" fmla="*/ 728662 w 876299"/>
              <a:gd name="connsiteY31" fmla="*/ 60246 h 295275"/>
              <a:gd name="connsiteX32" fmla="*/ 747503 w 876299"/>
              <a:gd name="connsiteY32" fmla="*/ 116757 h 295275"/>
              <a:gd name="connsiteX33" fmla="*/ 751837 w 876299"/>
              <a:gd name="connsiteY33" fmla="*/ 129778 h 295275"/>
              <a:gd name="connsiteX34" fmla="*/ 825360 w 876299"/>
              <a:gd name="connsiteY34" fmla="*/ 129778 h 295275"/>
              <a:gd name="connsiteX35" fmla="*/ 778907 w 876299"/>
              <a:gd name="connsiteY35" fmla="*/ 170174 h 295275"/>
              <a:gd name="connsiteX36" fmla="*/ 769630 w 876299"/>
              <a:gd name="connsiteY36" fmla="*/ 178241 h 295275"/>
              <a:gd name="connsiteX37" fmla="*/ 773163 w 876299"/>
              <a:gd name="connsiteY37" fmla="*/ 190024 h 295275"/>
              <a:gd name="connsiteX38" fmla="*/ 790747 w 876299"/>
              <a:gd name="connsiteY38" fmla="*/ 248650 h 295275"/>
              <a:gd name="connsiteX39" fmla="*/ 739502 w 876299"/>
              <a:gd name="connsiteY39" fmla="*/ 213179 h 295275"/>
              <a:gd name="connsiteX40" fmla="*/ 728662 w 876299"/>
              <a:gd name="connsiteY40" fmla="*/ 205673 h 295275"/>
              <a:gd name="connsiteX41" fmla="*/ 717814 w 876299"/>
              <a:gd name="connsiteY41" fmla="*/ 213179 h 295275"/>
              <a:gd name="connsiteX42" fmla="*/ 666569 w 876299"/>
              <a:gd name="connsiteY42" fmla="*/ 248650 h 295275"/>
              <a:gd name="connsiteX43" fmla="*/ 684162 w 876299"/>
              <a:gd name="connsiteY43" fmla="*/ 190024 h 295275"/>
              <a:gd name="connsiteX44" fmla="*/ 687696 w 876299"/>
              <a:gd name="connsiteY44" fmla="*/ 178241 h 295275"/>
              <a:gd name="connsiteX45" fmla="*/ 678418 w 876299"/>
              <a:gd name="connsiteY45" fmla="*/ 170174 h 295275"/>
              <a:gd name="connsiteX46" fmla="*/ 631965 w 876299"/>
              <a:gd name="connsiteY46" fmla="*/ 12977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76299" h="295275">
                <a:moveTo>
                  <a:pt x="51673" y="295275"/>
                </a:moveTo>
                <a:lnTo>
                  <a:pt x="147638" y="228838"/>
                </a:lnTo>
                <a:lnTo>
                  <a:pt x="243602" y="295275"/>
                </a:lnTo>
                <a:lnTo>
                  <a:pt x="210388" y="184556"/>
                </a:lnTo>
                <a:lnTo>
                  <a:pt x="292894" y="112814"/>
                </a:lnTo>
                <a:lnTo>
                  <a:pt x="375399" y="184556"/>
                </a:lnTo>
                <a:lnTo>
                  <a:pt x="342186" y="295275"/>
                </a:lnTo>
                <a:lnTo>
                  <a:pt x="438150" y="228838"/>
                </a:lnTo>
                <a:lnTo>
                  <a:pt x="534114" y="295275"/>
                </a:lnTo>
                <a:lnTo>
                  <a:pt x="500901" y="184556"/>
                </a:lnTo>
                <a:lnTo>
                  <a:pt x="583406" y="112814"/>
                </a:lnTo>
                <a:lnTo>
                  <a:pt x="665912" y="184556"/>
                </a:lnTo>
                <a:lnTo>
                  <a:pt x="632698" y="295275"/>
                </a:lnTo>
                <a:lnTo>
                  <a:pt x="728662" y="228838"/>
                </a:lnTo>
                <a:lnTo>
                  <a:pt x="824627" y="295275"/>
                </a:lnTo>
                <a:lnTo>
                  <a:pt x="791404" y="184556"/>
                </a:lnTo>
                <a:lnTo>
                  <a:pt x="876300" y="110738"/>
                </a:lnTo>
                <a:lnTo>
                  <a:pt x="765572" y="110738"/>
                </a:lnTo>
                <a:lnTo>
                  <a:pt x="728662" y="0"/>
                </a:lnTo>
                <a:lnTo>
                  <a:pt x="691753" y="110738"/>
                </a:lnTo>
                <a:lnTo>
                  <a:pt x="475059" y="110738"/>
                </a:lnTo>
                <a:lnTo>
                  <a:pt x="438150" y="0"/>
                </a:lnTo>
                <a:lnTo>
                  <a:pt x="401241" y="110738"/>
                </a:lnTo>
                <a:lnTo>
                  <a:pt x="184547" y="110738"/>
                </a:lnTo>
                <a:lnTo>
                  <a:pt x="147638" y="0"/>
                </a:lnTo>
                <a:lnTo>
                  <a:pt x="110728" y="110738"/>
                </a:lnTo>
                <a:lnTo>
                  <a:pt x="0" y="110738"/>
                </a:lnTo>
                <a:lnTo>
                  <a:pt x="84887" y="184556"/>
                </a:lnTo>
                <a:close/>
                <a:moveTo>
                  <a:pt x="691753" y="129778"/>
                </a:moveTo>
                <a:lnTo>
                  <a:pt x="705479" y="129778"/>
                </a:lnTo>
                <a:lnTo>
                  <a:pt x="709822" y="116757"/>
                </a:lnTo>
                <a:lnTo>
                  <a:pt x="728662" y="60246"/>
                </a:lnTo>
                <a:lnTo>
                  <a:pt x="747503" y="116757"/>
                </a:lnTo>
                <a:lnTo>
                  <a:pt x="751837" y="129778"/>
                </a:lnTo>
                <a:lnTo>
                  <a:pt x="825360" y="129778"/>
                </a:lnTo>
                <a:lnTo>
                  <a:pt x="778907" y="170174"/>
                </a:lnTo>
                <a:lnTo>
                  <a:pt x="769630" y="178241"/>
                </a:lnTo>
                <a:lnTo>
                  <a:pt x="773163" y="190024"/>
                </a:lnTo>
                <a:lnTo>
                  <a:pt x="790747" y="248650"/>
                </a:lnTo>
                <a:lnTo>
                  <a:pt x="739502" y="213179"/>
                </a:lnTo>
                <a:lnTo>
                  <a:pt x="728662" y="205673"/>
                </a:lnTo>
                <a:lnTo>
                  <a:pt x="717814" y="213179"/>
                </a:lnTo>
                <a:lnTo>
                  <a:pt x="666569" y="248650"/>
                </a:lnTo>
                <a:lnTo>
                  <a:pt x="684162" y="190024"/>
                </a:lnTo>
                <a:lnTo>
                  <a:pt x="687696" y="178241"/>
                </a:lnTo>
                <a:lnTo>
                  <a:pt x="678418" y="170174"/>
                </a:lnTo>
                <a:lnTo>
                  <a:pt x="631965" y="129778"/>
                </a:lnTo>
                <a:close/>
              </a:path>
            </a:pathLst>
          </a:custGeom>
          <a:solidFill>
            <a:srgbClr val="F3D26A"/>
          </a:solidFill>
          <a:ln w="9525" cap="flat">
            <a:noFill/>
            <a:prstDash val="solid"/>
            <a:miter/>
          </a:ln>
        </p:spPr>
        <p:txBody>
          <a:bodyPr rtlCol="0" anchor="ctr"/>
          <a:lstStyle/>
          <a:p>
            <a:endParaRPr lang="en-US" dirty="0"/>
          </a:p>
        </p:txBody>
      </p:sp>
      <p:sp>
        <p:nvSpPr>
          <p:cNvPr id="567" name="Graphic 7" descr="Rating Star with solid fill">
            <a:extLst>
              <a:ext uri="{FF2B5EF4-FFF2-40B4-BE49-F238E27FC236}">
                <a16:creationId xmlns:a16="http://schemas.microsoft.com/office/drawing/2014/main" id="{8AC3B36B-CF5E-312D-55CA-01E0F01F8ECC}"/>
              </a:ext>
            </a:extLst>
          </p:cNvPr>
          <p:cNvSpPr/>
          <p:nvPr/>
        </p:nvSpPr>
        <p:spPr>
          <a:xfrm>
            <a:off x="8757478" y="2116831"/>
            <a:ext cx="876299" cy="295275"/>
          </a:xfrm>
          <a:custGeom>
            <a:avLst/>
            <a:gdLst>
              <a:gd name="connsiteX0" fmla="*/ 51673 w 876299"/>
              <a:gd name="connsiteY0" fmla="*/ 295275 h 295275"/>
              <a:gd name="connsiteX1" fmla="*/ 147638 w 876299"/>
              <a:gd name="connsiteY1" fmla="*/ 228838 h 295275"/>
              <a:gd name="connsiteX2" fmla="*/ 243602 w 876299"/>
              <a:gd name="connsiteY2" fmla="*/ 295275 h 295275"/>
              <a:gd name="connsiteX3" fmla="*/ 210388 w 876299"/>
              <a:gd name="connsiteY3" fmla="*/ 184556 h 295275"/>
              <a:gd name="connsiteX4" fmla="*/ 292894 w 876299"/>
              <a:gd name="connsiteY4" fmla="*/ 112814 h 295275"/>
              <a:gd name="connsiteX5" fmla="*/ 375399 w 876299"/>
              <a:gd name="connsiteY5" fmla="*/ 184556 h 295275"/>
              <a:gd name="connsiteX6" fmla="*/ 342186 w 876299"/>
              <a:gd name="connsiteY6" fmla="*/ 295275 h 295275"/>
              <a:gd name="connsiteX7" fmla="*/ 438150 w 876299"/>
              <a:gd name="connsiteY7" fmla="*/ 228838 h 295275"/>
              <a:gd name="connsiteX8" fmla="*/ 534114 w 876299"/>
              <a:gd name="connsiteY8" fmla="*/ 295275 h 295275"/>
              <a:gd name="connsiteX9" fmla="*/ 500901 w 876299"/>
              <a:gd name="connsiteY9" fmla="*/ 184556 h 295275"/>
              <a:gd name="connsiteX10" fmla="*/ 583406 w 876299"/>
              <a:gd name="connsiteY10" fmla="*/ 112814 h 295275"/>
              <a:gd name="connsiteX11" fmla="*/ 665912 w 876299"/>
              <a:gd name="connsiteY11" fmla="*/ 184556 h 295275"/>
              <a:gd name="connsiteX12" fmla="*/ 632698 w 876299"/>
              <a:gd name="connsiteY12" fmla="*/ 295275 h 295275"/>
              <a:gd name="connsiteX13" fmla="*/ 728662 w 876299"/>
              <a:gd name="connsiteY13" fmla="*/ 228838 h 295275"/>
              <a:gd name="connsiteX14" fmla="*/ 824627 w 876299"/>
              <a:gd name="connsiteY14" fmla="*/ 295275 h 295275"/>
              <a:gd name="connsiteX15" fmla="*/ 791404 w 876299"/>
              <a:gd name="connsiteY15" fmla="*/ 184556 h 295275"/>
              <a:gd name="connsiteX16" fmla="*/ 876300 w 876299"/>
              <a:gd name="connsiteY16" fmla="*/ 110738 h 295275"/>
              <a:gd name="connsiteX17" fmla="*/ 765572 w 876299"/>
              <a:gd name="connsiteY17" fmla="*/ 110738 h 295275"/>
              <a:gd name="connsiteX18" fmla="*/ 728662 w 876299"/>
              <a:gd name="connsiteY18" fmla="*/ 0 h 295275"/>
              <a:gd name="connsiteX19" fmla="*/ 691753 w 876299"/>
              <a:gd name="connsiteY19" fmla="*/ 110738 h 295275"/>
              <a:gd name="connsiteX20" fmla="*/ 475059 w 876299"/>
              <a:gd name="connsiteY20" fmla="*/ 110738 h 295275"/>
              <a:gd name="connsiteX21" fmla="*/ 438150 w 876299"/>
              <a:gd name="connsiteY21" fmla="*/ 0 h 295275"/>
              <a:gd name="connsiteX22" fmla="*/ 401241 w 876299"/>
              <a:gd name="connsiteY22" fmla="*/ 110738 h 295275"/>
              <a:gd name="connsiteX23" fmla="*/ 184547 w 876299"/>
              <a:gd name="connsiteY23" fmla="*/ 110738 h 295275"/>
              <a:gd name="connsiteX24" fmla="*/ 147638 w 876299"/>
              <a:gd name="connsiteY24" fmla="*/ 0 h 295275"/>
              <a:gd name="connsiteX25" fmla="*/ 110728 w 876299"/>
              <a:gd name="connsiteY25" fmla="*/ 110738 h 295275"/>
              <a:gd name="connsiteX26" fmla="*/ 0 w 876299"/>
              <a:gd name="connsiteY26" fmla="*/ 110738 h 295275"/>
              <a:gd name="connsiteX27" fmla="*/ 84887 w 876299"/>
              <a:gd name="connsiteY27" fmla="*/ 184556 h 295275"/>
              <a:gd name="connsiteX28" fmla="*/ 691753 w 876299"/>
              <a:gd name="connsiteY28" fmla="*/ 129778 h 295275"/>
              <a:gd name="connsiteX29" fmla="*/ 705479 w 876299"/>
              <a:gd name="connsiteY29" fmla="*/ 129778 h 295275"/>
              <a:gd name="connsiteX30" fmla="*/ 709822 w 876299"/>
              <a:gd name="connsiteY30" fmla="*/ 116757 h 295275"/>
              <a:gd name="connsiteX31" fmla="*/ 728662 w 876299"/>
              <a:gd name="connsiteY31" fmla="*/ 60246 h 295275"/>
              <a:gd name="connsiteX32" fmla="*/ 747503 w 876299"/>
              <a:gd name="connsiteY32" fmla="*/ 116757 h 295275"/>
              <a:gd name="connsiteX33" fmla="*/ 751837 w 876299"/>
              <a:gd name="connsiteY33" fmla="*/ 129778 h 295275"/>
              <a:gd name="connsiteX34" fmla="*/ 825360 w 876299"/>
              <a:gd name="connsiteY34" fmla="*/ 129778 h 295275"/>
              <a:gd name="connsiteX35" fmla="*/ 778907 w 876299"/>
              <a:gd name="connsiteY35" fmla="*/ 170174 h 295275"/>
              <a:gd name="connsiteX36" fmla="*/ 769630 w 876299"/>
              <a:gd name="connsiteY36" fmla="*/ 178241 h 295275"/>
              <a:gd name="connsiteX37" fmla="*/ 773163 w 876299"/>
              <a:gd name="connsiteY37" fmla="*/ 190024 h 295275"/>
              <a:gd name="connsiteX38" fmla="*/ 790747 w 876299"/>
              <a:gd name="connsiteY38" fmla="*/ 248650 h 295275"/>
              <a:gd name="connsiteX39" fmla="*/ 739502 w 876299"/>
              <a:gd name="connsiteY39" fmla="*/ 213179 h 295275"/>
              <a:gd name="connsiteX40" fmla="*/ 728662 w 876299"/>
              <a:gd name="connsiteY40" fmla="*/ 205673 h 295275"/>
              <a:gd name="connsiteX41" fmla="*/ 717814 w 876299"/>
              <a:gd name="connsiteY41" fmla="*/ 213179 h 295275"/>
              <a:gd name="connsiteX42" fmla="*/ 666569 w 876299"/>
              <a:gd name="connsiteY42" fmla="*/ 248650 h 295275"/>
              <a:gd name="connsiteX43" fmla="*/ 684162 w 876299"/>
              <a:gd name="connsiteY43" fmla="*/ 190024 h 295275"/>
              <a:gd name="connsiteX44" fmla="*/ 687696 w 876299"/>
              <a:gd name="connsiteY44" fmla="*/ 178241 h 295275"/>
              <a:gd name="connsiteX45" fmla="*/ 678418 w 876299"/>
              <a:gd name="connsiteY45" fmla="*/ 170174 h 295275"/>
              <a:gd name="connsiteX46" fmla="*/ 631965 w 876299"/>
              <a:gd name="connsiteY46" fmla="*/ 12977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76299" h="295275">
                <a:moveTo>
                  <a:pt x="51673" y="295275"/>
                </a:moveTo>
                <a:lnTo>
                  <a:pt x="147638" y="228838"/>
                </a:lnTo>
                <a:lnTo>
                  <a:pt x="243602" y="295275"/>
                </a:lnTo>
                <a:lnTo>
                  <a:pt x="210388" y="184556"/>
                </a:lnTo>
                <a:lnTo>
                  <a:pt x="292894" y="112814"/>
                </a:lnTo>
                <a:lnTo>
                  <a:pt x="375399" y="184556"/>
                </a:lnTo>
                <a:lnTo>
                  <a:pt x="342186" y="295275"/>
                </a:lnTo>
                <a:lnTo>
                  <a:pt x="438150" y="228838"/>
                </a:lnTo>
                <a:lnTo>
                  <a:pt x="534114" y="295275"/>
                </a:lnTo>
                <a:lnTo>
                  <a:pt x="500901" y="184556"/>
                </a:lnTo>
                <a:lnTo>
                  <a:pt x="583406" y="112814"/>
                </a:lnTo>
                <a:lnTo>
                  <a:pt x="665912" y="184556"/>
                </a:lnTo>
                <a:lnTo>
                  <a:pt x="632698" y="295275"/>
                </a:lnTo>
                <a:lnTo>
                  <a:pt x="728662" y="228838"/>
                </a:lnTo>
                <a:lnTo>
                  <a:pt x="824627" y="295275"/>
                </a:lnTo>
                <a:lnTo>
                  <a:pt x="791404" y="184556"/>
                </a:lnTo>
                <a:lnTo>
                  <a:pt x="876300" y="110738"/>
                </a:lnTo>
                <a:lnTo>
                  <a:pt x="765572" y="110738"/>
                </a:lnTo>
                <a:lnTo>
                  <a:pt x="728662" y="0"/>
                </a:lnTo>
                <a:lnTo>
                  <a:pt x="691753" y="110738"/>
                </a:lnTo>
                <a:lnTo>
                  <a:pt x="475059" y="110738"/>
                </a:lnTo>
                <a:lnTo>
                  <a:pt x="438150" y="0"/>
                </a:lnTo>
                <a:lnTo>
                  <a:pt x="401241" y="110738"/>
                </a:lnTo>
                <a:lnTo>
                  <a:pt x="184547" y="110738"/>
                </a:lnTo>
                <a:lnTo>
                  <a:pt x="147638" y="0"/>
                </a:lnTo>
                <a:lnTo>
                  <a:pt x="110728" y="110738"/>
                </a:lnTo>
                <a:lnTo>
                  <a:pt x="0" y="110738"/>
                </a:lnTo>
                <a:lnTo>
                  <a:pt x="84887" y="184556"/>
                </a:lnTo>
                <a:close/>
                <a:moveTo>
                  <a:pt x="691753" y="129778"/>
                </a:moveTo>
                <a:lnTo>
                  <a:pt x="705479" y="129778"/>
                </a:lnTo>
                <a:lnTo>
                  <a:pt x="709822" y="116757"/>
                </a:lnTo>
                <a:lnTo>
                  <a:pt x="728662" y="60246"/>
                </a:lnTo>
                <a:lnTo>
                  <a:pt x="747503" y="116757"/>
                </a:lnTo>
                <a:lnTo>
                  <a:pt x="751837" y="129778"/>
                </a:lnTo>
                <a:lnTo>
                  <a:pt x="825360" y="129778"/>
                </a:lnTo>
                <a:lnTo>
                  <a:pt x="778907" y="170174"/>
                </a:lnTo>
                <a:lnTo>
                  <a:pt x="769630" y="178241"/>
                </a:lnTo>
                <a:lnTo>
                  <a:pt x="773163" y="190024"/>
                </a:lnTo>
                <a:lnTo>
                  <a:pt x="790747" y="248650"/>
                </a:lnTo>
                <a:lnTo>
                  <a:pt x="739502" y="213179"/>
                </a:lnTo>
                <a:lnTo>
                  <a:pt x="728662" y="205673"/>
                </a:lnTo>
                <a:lnTo>
                  <a:pt x="717814" y="213179"/>
                </a:lnTo>
                <a:lnTo>
                  <a:pt x="666569" y="248650"/>
                </a:lnTo>
                <a:lnTo>
                  <a:pt x="684162" y="190024"/>
                </a:lnTo>
                <a:lnTo>
                  <a:pt x="687696" y="178241"/>
                </a:lnTo>
                <a:lnTo>
                  <a:pt x="678418" y="170174"/>
                </a:lnTo>
                <a:lnTo>
                  <a:pt x="631965" y="129778"/>
                </a:lnTo>
                <a:close/>
              </a:path>
            </a:pathLst>
          </a:custGeom>
          <a:solidFill>
            <a:srgbClr val="F3D26A"/>
          </a:solidFill>
          <a:ln w="9525" cap="flat">
            <a:noFill/>
            <a:prstDash val="solid"/>
            <a:miter/>
          </a:ln>
        </p:spPr>
        <p:txBody>
          <a:bodyPr rtlCol="0" anchor="ctr"/>
          <a:lstStyle/>
          <a:p>
            <a:endParaRPr lang="en-US" dirty="0"/>
          </a:p>
        </p:txBody>
      </p:sp>
      <p:pic>
        <p:nvPicPr>
          <p:cNvPr id="568" name="Picture 567">
            <a:extLst>
              <a:ext uri="{FF2B5EF4-FFF2-40B4-BE49-F238E27FC236}">
                <a16:creationId xmlns:a16="http://schemas.microsoft.com/office/drawing/2014/main" id="{A9D6EC4A-7F10-8764-EFB7-5813EA3D022A}"/>
              </a:ext>
            </a:extLst>
          </p:cNvPr>
          <p:cNvPicPr>
            <a:picLocks noChangeAspect="1"/>
          </p:cNvPicPr>
          <p:nvPr/>
        </p:nvPicPr>
        <p:blipFill rotWithShape="1">
          <a:blip r:embed="rId6"/>
          <a:srcRect t="1" r="49909" b="-904"/>
          <a:stretch/>
        </p:blipFill>
        <p:spPr>
          <a:xfrm>
            <a:off x="9042650" y="2116831"/>
            <a:ext cx="439751" cy="295275"/>
          </a:xfrm>
          <a:prstGeom prst="rect">
            <a:avLst/>
          </a:prstGeom>
        </p:spPr>
      </p:pic>
      <p:sp>
        <p:nvSpPr>
          <p:cNvPr id="569" name="TextBox 568">
            <a:extLst>
              <a:ext uri="{FF2B5EF4-FFF2-40B4-BE49-F238E27FC236}">
                <a16:creationId xmlns:a16="http://schemas.microsoft.com/office/drawing/2014/main" id="{894644BF-7457-4906-915E-015E8CD61AEB}"/>
              </a:ext>
            </a:extLst>
          </p:cNvPr>
          <p:cNvSpPr txBox="1"/>
          <p:nvPr/>
        </p:nvSpPr>
        <p:spPr>
          <a:xfrm>
            <a:off x="9647425" y="2015372"/>
            <a:ext cx="932873" cy="523220"/>
          </a:xfrm>
          <a:prstGeom prst="rect">
            <a:avLst/>
          </a:prstGeom>
          <a:noFill/>
        </p:spPr>
        <p:txBody>
          <a:bodyPr wrap="square" rtlCol="0">
            <a:spAutoFit/>
          </a:bodyPr>
          <a:lstStyle/>
          <a:p>
            <a:r>
              <a:rPr lang="en-US" sz="2800" b="1" dirty="0">
                <a:solidFill>
                  <a:schemeClr val="accent2"/>
                </a:solidFill>
              </a:rPr>
              <a:t>4.8</a:t>
            </a:r>
          </a:p>
        </p:txBody>
      </p:sp>
      <p:sp>
        <p:nvSpPr>
          <p:cNvPr id="571" name="Rectangle 570">
            <a:extLst>
              <a:ext uri="{FF2B5EF4-FFF2-40B4-BE49-F238E27FC236}">
                <a16:creationId xmlns:a16="http://schemas.microsoft.com/office/drawing/2014/main" id="{92CE8EE8-C441-045E-9008-8C8CEE38D358}"/>
              </a:ext>
            </a:extLst>
          </p:cNvPr>
          <p:cNvSpPr/>
          <p:nvPr/>
        </p:nvSpPr>
        <p:spPr>
          <a:xfrm>
            <a:off x="8087873" y="4321473"/>
            <a:ext cx="3508381" cy="2086865"/>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TextBox 571">
            <a:extLst>
              <a:ext uri="{FF2B5EF4-FFF2-40B4-BE49-F238E27FC236}">
                <a16:creationId xmlns:a16="http://schemas.microsoft.com/office/drawing/2014/main" id="{8E26409F-B4E6-F678-DD1F-B4908504EB12}"/>
              </a:ext>
            </a:extLst>
          </p:cNvPr>
          <p:cNvSpPr txBox="1"/>
          <p:nvPr/>
        </p:nvSpPr>
        <p:spPr>
          <a:xfrm>
            <a:off x="8064688" y="4347830"/>
            <a:ext cx="3602468" cy="1631216"/>
          </a:xfrm>
          <a:prstGeom prst="rect">
            <a:avLst/>
          </a:prstGeom>
          <a:noFill/>
        </p:spPr>
        <p:txBody>
          <a:bodyPr wrap="square" rtlCol="0">
            <a:spAutoFit/>
          </a:bodyPr>
          <a:lstStyle/>
          <a:p>
            <a:r>
              <a:rPr lang="en-US" dirty="0"/>
              <a:t>Daily rate of our ex-McKinsey, Deloitte and BCG Management Consultants</a:t>
            </a:r>
          </a:p>
          <a:p>
            <a:endParaRPr lang="en-US" dirty="0"/>
          </a:p>
          <a:p>
            <a:r>
              <a:rPr lang="en-US" sz="2800" b="1" dirty="0">
                <a:solidFill>
                  <a:schemeClr val="accent2"/>
                </a:solidFill>
              </a:rPr>
              <a:t>$3k-$4k</a:t>
            </a:r>
          </a:p>
        </p:txBody>
      </p:sp>
      <p:pic>
        <p:nvPicPr>
          <p:cNvPr id="1026" name="Picture 2" descr="Brand logo">
            <a:extLst>
              <a:ext uri="{FF2B5EF4-FFF2-40B4-BE49-F238E27FC236}">
                <a16:creationId xmlns:a16="http://schemas.microsoft.com/office/drawing/2014/main" id="{93760E12-26B1-B7A6-15B8-F42EC2BA98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738" y="1997958"/>
            <a:ext cx="472546" cy="472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027">
            <a:extLst>
              <a:ext uri="{FF2B5EF4-FFF2-40B4-BE49-F238E27FC236}">
                <a16:creationId xmlns:a16="http://schemas.microsoft.com/office/drawing/2014/main" id="{366D1FBC-C366-71B7-F1FC-78416F83739D}"/>
              </a:ext>
            </a:extLst>
          </p:cNvPr>
          <p:cNvPicPr>
            <a:picLocks noChangeAspect="1"/>
          </p:cNvPicPr>
          <p:nvPr/>
        </p:nvPicPr>
        <p:blipFill>
          <a:blip r:embed="rId8"/>
          <a:stretch>
            <a:fillRect/>
          </a:stretch>
        </p:blipFill>
        <p:spPr>
          <a:xfrm>
            <a:off x="4005931" y="2008591"/>
            <a:ext cx="417027" cy="512313"/>
          </a:xfrm>
          <a:prstGeom prst="rect">
            <a:avLst/>
          </a:prstGeom>
        </p:spPr>
      </p:pic>
      <p:pic>
        <p:nvPicPr>
          <p:cNvPr id="1030" name="Picture 1029">
            <a:extLst>
              <a:ext uri="{FF2B5EF4-FFF2-40B4-BE49-F238E27FC236}">
                <a16:creationId xmlns:a16="http://schemas.microsoft.com/office/drawing/2014/main" id="{CADE705D-B24A-3DD6-5C9A-EC96EA421BC4}"/>
              </a:ext>
            </a:extLst>
          </p:cNvPr>
          <p:cNvPicPr>
            <a:picLocks noChangeAspect="1"/>
          </p:cNvPicPr>
          <p:nvPr/>
        </p:nvPicPr>
        <p:blipFill>
          <a:blip r:embed="rId9"/>
          <a:stretch>
            <a:fillRect/>
          </a:stretch>
        </p:blipFill>
        <p:spPr>
          <a:xfrm>
            <a:off x="2049468" y="2122429"/>
            <a:ext cx="1214210" cy="410689"/>
          </a:xfrm>
          <a:prstGeom prst="rect">
            <a:avLst/>
          </a:prstGeom>
        </p:spPr>
      </p:pic>
      <p:pic>
        <p:nvPicPr>
          <p:cNvPr id="1032" name="Picture 1031">
            <a:extLst>
              <a:ext uri="{FF2B5EF4-FFF2-40B4-BE49-F238E27FC236}">
                <a16:creationId xmlns:a16="http://schemas.microsoft.com/office/drawing/2014/main" id="{CBC58040-A790-1F95-53F6-EF6AB3D18F41}"/>
              </a:ext>
            </a:extLst>
          </p:cNvPr>
          <p:cNvPicPr>
            <a:picLocks noChangeAspect="1"/>
          </p:cNvPicPr>
          <p:nvPr/>
        </p:nvPicPr>
        <p:blipFill rotWithShape="1">
          <a:blip r:embed="rId10"/>
          <a:srcRect t="26410" b="21153"/>
          <a:stretch/>
        </p:blipFill>
        <p:spPr>
          <a:xfrm>
            <a:off x="4814228" y="2017798"/>
            <a:ext cx="1676193" cy="585975"/>
          </a:xfrm>
          <a:prstGeom prst="rect">
            <a:avLst/>
          </a:prstGeom>
        </p:spPr>
      </p:pic>
      <p:pic>
        <p:nvPicPr>
          <p:cNvPr id="1034" name="Picture 1033">
            <a:extLst>
              <a:ext uri="{FF2B5EF4-FFF2-40B4-BE49-F238E27FC236}">
                <a16:creationId xmlns:a16="http://schemas.microsoft.com/office/drawing/2014/main" id="{BDB422D2-615F-CE40-00E8-08E03C7CB77B}"/>
              </a:ext>
            </a:extLst>
          </p:cNvPr>
          <p:cNvPicPr>
            <a:picLocks noChangeAspect="1"/>
          </p:cNvPicPr>
          <p:nvPr/>
        </p:nvPicPr>
        <p:blipFill>
          <a:blip r:embed="rId11"/>
          <a:stretch>
            <a:fillRect/>
          </a:stretch>
        </p:blipFill>
        <p:spPr>
          <a:xfrm>
            <a:off x="6750983" y="2063580"/>
            <a:ext cx="1034502" cy="428348"/>
          </a:xfrm>
          <a:prstGeom prst="rect">
            <a:avLst/>
          </a:prstGeom>
        </p:spPr>
      </p:pic>
      <p:sp>
        <p:nvSpPr>
          <p:cNvPr id="3" name="Footer Placeholder 2">
            <a:extLst>
              <a:ext uri="{FF2B5EF4-FFF2-40B4-BE49-F238E27FC236}">
                <a16:creationId xmlns:a16="http://schemas.microsoft.com/office/drawing/2014/main" id="{0E6EAF98-CDBE-FD6B-A923-B38507031260}"/>
              </a:ext>
            </a:extLst>
          </p:cNvPr>
          <p:cNvSpPr>
            <a:spLocks noGrp="1"/>
          </p:cNvSpPr>
          <p:nvPr>
            <p:ph type="ftr" sz="quarter" idx="3"/>
          </p:nvPr>
        </p:nvSpPr>
        <p:spPr/>
        <p:txBody>
          <a:bodyPr/>
          <a:lstStyle/>
          <a:p>
            <a:r>
              <a:rPr lang="en-US"/>
              <a:t>Company Name</a:t>
            </a:r>
            <a:endParaRPr lang="en-US" dirty="0"/>
          </a:p>
        </p:txBody>
      </p:sp>
      <p:sp>
        <p:nvSpPr>
          <p:cNvPr id="10" name="Slide Number Placeholder 9">
            <a:extLst>
              <a:ext uri="{FF2B5EF4-FFF2-40B4-BE49-F238E27FC236}">
                <a16:creationId xmlns:a16="http://schemas.microsoft.com/office/drawing/2014/main" id="{6B6A7ADD-65EF-308E-47FA-D5B1D5F7ABA9}"/>
              </a:ext>
            </a:extLst>
          </p:cNvPr>
          <p:cNvSpPr>
            <a:spLocks noGrp="1"/>
          </p:cNvSpPr>
          <p:nvPr>
            <p:ph type="sldNum" sz="quarter" idx="4"/>
          </p:nvPr>
        </p:nvSpPr>
        <p:spPr/>
        <p:txBody>
          <a:bodyPr/>
          <a:lstStyle/>
          <a:p>
            <a:fld id="{37F5C94B-8C55-478B-B509-BAE6A06B2E2A}" type="slidenum">
              <a:rPr lang="en-US" smtClean="0"/>
              <a:pPr/>
              <a:t>19</a:t>
            </a:fld>
            <a:endParaRPr lang="en-US" dirty="0"/>
          </a:p>
        </p:txBody>
      </p:sp>
    </p:spTree>
    <p:extLst>
      <p:ext uri="{BB962C8B-B14F-4D97-AF65-F5344CB8AC3E}">
        <p14:creationId xmlns:p14="http://schemas.microsoft.com/office/powerpoint/2010/main" val="125282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kern="0" dirty="0"/>
              <a:t>Introduction</a:t>
            </a:r>
            <a:endParaRPr lang="en-US" b="0" kern="0" dirty="0"/>
          </a:p>
        </p:txBody>
      </p:sp>
      <p:sp>
        <p:nvSpPr>
          <p:cNvPr id="5" name="Rectangle 4">
            <a:extLst>
              <a:ext uri="{FF2B5EF4-FFF2-40B4-BE49-F238E27FC236}">
                <a16:creationId xmlns:a16="http://schemas.microsoft.com/office/drawing/2014/main" id="{DC054480-D828-7B59-3328-48D130C91ED1}"/>
              </a:ext>
            </a:extLst>
          </p:cNvPr>
          <p:cNvSpPr/>
          <p:nvPr/>
        </p:nvSpPr>
        <p:spPr>
          <a:xfrm>
            <a:off x="3840479" y="1766066"/>
            <a:ext cx="7738111" cy="3933656"/>
          </a:xfrm>
          <a:prstGeom prst="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spcBef>
                <a:spcPts val="600"/>
              </a:spcBef>
              <a:spcAft>
                <a:spcPts val="600"/>
              </a:spcAft>
              <a:buFont typeface="Arial" panose="020B0604020202020204" pitchFamily="34" charset="0"/>
              <a:buChar char="•"/>
            </a:pPr>
            <a:r>
              <a:rPr lang="en-GB" sz="1600" b="1" dirty="0">
                <a:solidFill>
                  <a:schemeClr val="tx1"/>
                </a:solidFill>
                <a:cs typeface="Arial" panose="020B0604020202020204" pitchFamily="34" charset="0"/>
              </a:rPr>
              <a:t>This Strategy Toolkit was created by ex-McKinsey, Deloitte and BCG Strategy Consultants</a:t>
            </a:r>
            <a:r>
              <a:rPr lang="en-GB" sz="1600" dirty="0">
                <a:solidFill>
                  <a:schemeClr val="tx1"/>
                </a:solidFill>
                <a:cs typeface="Arial" panose="020B0604020202020204" pitchFamily="34" charset="0"/>
              </a:rPr>
              <a:t>, after more than 5,000 hours of work. It is considered the world's best &amp; most comprehensive Strategy Toolkit. It includes all the Frameworks, Best Practices and Templates required to define &amp; implement a winning Corporate/Business Strategy and Strategic Plan for your organization.</a:t>
            </a:r>
          </a:p>
          <a:p>
            <a:pPr marL="182563" indent="-182563">
              <a:spcBef>
                <a:spcPts val="600"/>
              </a:spcBef>
              <a:spcAft>
                <a:spcPts val="600"/>
              </a:spcAft>
              <a:buFont typeface="Arial" panose="020B0604020202020204" pitchFamily="34" charset="0"/>
              <a:buChar char="•"/>
            </a:pPr>
            <a:r>
              <a:rPr lang="en-GB" sz="1600" b="1" dirty="0">
                <a:solidFill>
                  <a:srgbClr val="002060"/>
                </a:solidFill>
                <a:cs typeface="Arial" panose="020B0604020202020204" pitchFamily="34" charset="0"/>
              </a:rPr>
              <a:t>Join the 200,000+ Executives, Consultants &amp; Entrepreneurs </a:t>
            </a:r>
            <a:r>
              <a:rPr lang="en-GB" sz="1600" dirty="0">
                <a:solidFill>
                  <a:srgbClr val="002060"/>
                </a:solidFill>
                <a:cs typeface="Arial" panose="020B0604020202020204" pitchFamily="34" charset="0"/>
              </a:rPr>
              <a:t>who are already leveraging our Management Consulting Toolkits to improve the performance of their organization and boost their own career.</a:t>
            </a:r>
          </a:p>
          <a:p>
            <a:pPr marL="182563" indent="-182563">
              <a:spcBef>
                <a:spcPts val="600"/>
              </a:spcBef>
              <a:spcAft>
                <a:spcPts val="600"/>
              </a:spcAft>
              <a:buFont typeface="Arial" panose="020B0604020202020204" pitchFamily="34" charset="0"/>
              <a:buChar char="•"/>
            </a:pPr>
            <a:r>
              <a:rPr lang="en-GB" sz="1600" b="1" dirty="0">
                <a:solidFill>
                  <a:srgbClr val="002060"/>
                </a:solidFill>
                <a:cs typeface="Arial" panose="020B0604020202020204" pitchFamily="34" charset="0"/>
              </a:rPr>
              <a:t>If you have any questions, send us an email at support@domontconsulting.com </a:t>
            </a:r>
            <a:r>
              <a:rPr lang="en-GB" sz="1600" dirty="0">
                <a:solidFill>
                  <a:srgbClr val="002060"/>
                </a:solidFill>
                <a:cs typeface="Arial" panose="020B0604020202020204" pitchFamily="34" charset="0"/>
              </a:rPr>
              <a:t>and one of our ex-McKinsey, Deloitte &amp; BCG Management Consultants will get back to you within 2 business days.</a:t>
            </a:r>
          </a:p>
        </p:txBody>
      </p:sp>
      <p:pic>
        <p:nvPicPr>
          <p:cNvPr id="6" name="Picture 5" descr="A person in a suit&#10;&#10;Description automatically generated with medium confidence">
            <a:extLst>
              <a:ext uri="{FF2B5EF4-FFF2-40B4-BE49-F238E27FC236}">
                <a16:creationId xmlns:a16="http://schemas.microsoft.com/office/drawing/2014/main" id="{7CE27B58-4E64-2C1A-172E-FF737A503B72}"/>
              </a:ext>
            </a:extLst>
          </p:cNvPr>
          <p:cNvPicPr>
            <a:picLocks noChangeAspect="1"/>
          </p:cNvPicPr>
          <p:nvPr/>
        </p:nvPicPr>
        <p:blipFill>
          <a:blip r:embed="rId6"/>
          <a:stretch>
            <a:fillRect/>
          </a:stretch>
        </p:blipFill>
        <p:spPr>
          <a:xfrm>
            <a:off x="604838" y="1766066"/>
            <a:ext cx="2968409" cy="3933656"/>
          </a:xfrm>
          <a:prstGeom prst="rect">
            <a:avLst/>
          </a:prstGeom>
        </p:spPr>
      </p:pic>
      <p:sp>
        <p:nvSpPr>
          <p:cNvPr id="7" name="TextBox 6">
            <a:extLst>
              <a:ext uri="{FF2B5EF4-FFF2-40B4-BE49-F238E27FC236}">
                <a16:creationId xmlns:a16="http://schemas.microsoft.com/office/drawing/2014/main" id="{DA49D4D5-98E8-7870-FF2C-81E5593F9580}"/>
              </a:ext>
            </a:extLst>
          </p:cNvPr>
          <p:cNvSpPr txBox="1"/>
          <p:nvPr/>
        </p:nvSpPr>
        <p:spPr>
          <a:xfrm>
            <a:off x="522909" y="5782906"/>
            <a:ext cx="3050338" cy="600164"/>
          </a:xfrm>
          <a:prstGeom prst="rect">
            <a:avLst/>
          </a:prstGeom>
          <a:noFill/>
        </p:spPr>
        <p:txBody>
          <a:bodyPr wrap="square" rtlCol="0">
            <a:spAutoFit/>
          </a:bodyPr>
          <a:lstStyle/>
          <a:p>
            <a:pPr algn="ctr"/>
            <a:r>
              <a:rPr lang="en-GB" sz="1100" dirty="0"/>
              <a:t>Aurelien Domont</a:t>
            </a:r>
          </a:p>
          <a:p>
            <a:pPr algn="ctr"/>
            <a:r>
              <a:rPr lang="en-GB" sz="1100" dirty="0"/>
              <a:t>Management Consultant</a:t>
            </a:r>
          </a:p>
          <a:p>
            <a:pPr algn="ctr"/>
            <a:r>
              <a:rPr lang="en-GB" sz="1100" dirty="0"/>
              <a:t>Domont Consulting Managing Director</a:t>
            </a:r>
          </a:p>
        </p:txBody>
      </p:sp>
      <p:pic>
        <p:nvPicPr>
          <p:cNvPr id="8" name="Picture 7" descr="A picture containing drawing&#10;&#10;Description automatically generated">
            <a:hlinkClick r:id="rId7"/>
            <a:extLst>
              <a:ext uri="{FF2B5EF4-FFF2-40B4-BE49-F238E27FC236}">
                <a16:creationId xmlns:a16="http://schemas.microsoft.com/office/drawing/2014/main" id="{268E509B-2278-9C53-3AC5-C1C08EBA20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4027" y="5755943"/>
            <a:ext cx="224866" cy="224866"/>
          </a:xfrm>
          <a:prstGeom prst="rect">
            <a:avLst/>
          </a:prstGeom>
        </p:spPr>
      </p:pic>
      <p:pic>
        <p:nvPicPr>
          <p:cNvPr id="9" name="Picture 8">
            <a:hlinkClick r:id="rId9"/>
            <a:extLst>
              <a:ext uri="{FF2B5EF4-FFF2-40B4-BE49-F238E27FC236}">
                <a16:creationId xmlns:a16="http://schemas.microsoft.com/office/drawing/2014/main" id="{09402739-287F-B248-8F93-455BAF39FE3C}"/>
              </a:ext>
            </a:extLst>
          </p:cNvPr>
          <p:cNvPicPr>
            <a:picLocks noChangeAspect="1"/>
          </p:cNvPicPr>
          <p:nvPr/>
        </p:nvPicPr>
        <p:blipFill>
          <a:blip r:embed="rId10"/>
          <a:stretch>
            <a:fillRect/>
          </a:stretch>
        </p:blipFill>
        <p:spPr>
          <a:xfrm>
            <a:off x="8206739" y="552454"/>
            <a:ext cx="3371439" cy="792954"/>
          </a:xfrm>
          <a:prstGeom prst="rect">
            <a:avLst/>
          </a:prstGeom>
        </p:spPr>
      </p:pic>
      <p:sp>
        <p:nvSpPr>
          <p:cNvPr id="2" name="Footer Placeholder 1">
            <a:extLst>
              <a:ext uri="{FF2B5EF4-FFF2-40B4-BE49-F238E27FC236}">
                <a16:creationId xmlns:a16="http://schemas.microsoft.com/office/drawing/2014/main" id="{2A9615FA-07A5-79C6-58AA-51EF95912F77}"/>
              </a:ext>
            </a:extLst>
          </p:cNvPr>
          <p:cNvSpPr>
            <a:spLocks noGrp="1"/>
          </p:cNvSpPr>
          <p:nvPr>
            <p:ph type="ftr" sz="quarter" idx="3"/>
          </p:nvPr>
        </p:nvSpPr>
        <p:spPr/>
        <p:txBody>
          <a:bodyPr/>
          <a:lstStyle/>
          <a:p>
            <a:r>
              <a:rPr lang="en-US"/>
              <a:t>Company Name</a:t>
            </a:r>
            <a:endParaRPr lang="en-US" dirty="0"/>
          </a:p>
        </p:txBody>
      </p:sp>
      <p:sp>
        <p:nvSpPr>
          <p:cNvPr id="10" name="Slide Number Placeholder 9">
            <a:extLst>
              <a:ext uri="{FF2B5EF4-FFF2-40B4-BE49-F238E27FC236}">
                <a16:creationId xmlns:a16="http://schemas.microsoft.com/office/drawing/2014/main" id="{0FA79592-9513-4295-01B8-9ACD82AE7A81}"/>
              </a:ext>
            </a:extLst>
          </p:cNvPr>
          <p:cNvSpPr>
            <a:spLocks noGrp="1"/>
          </p:cNvSpPr>
          <p:nvPr>
            <p:ph type="sldNum" sz="quarter" idx="4"/>
          </p:nvPr>
        </p:nvSpPr>
        <p:spPr/>
        <p:txBody>
          <a:bodyPr/>
          <a:lstStyle/>
          <a:p>
            <a:fld id="{37F5C94B-8C55-478B-B509-BAE6A06B2E2A}" type="slidenum">
              <a:rPr lang="en-US" smtClean="0"/>
              <a:pPr/>
              <a:t>2</a:t>
            </a:fld>
            <a:endParaRPr lang="en-US" dirty="0"/>
          </a:p>
        </p:txBody>
      </p:sp>
    </p:spTree>
    <p:extLst>
      <p:ext uri="{BB962C8B-B14F-4D97-AF65-F5344CB8AC3E}">
        <p14:creationId xmlns:p14="http://schemas.microsoft.com/office/powerpoint/2010/main" val="224616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D01E70-F8C7-493C-AEDD-E5492D344E98}"/>
              </a:ext>
            </a:extLst>
          </p:cNvPr>
          <p:cNvGraphicFramePr>
            <a:graphicFrameLocks noChangeAspect="1"/>
          </p:cNvGraphicFramePr>
          <p:nvPr>
            <p:custDataLst>
              <p:tags r:id="rId1"/>
            </p:custDataLst>
            <p:extLst>
              <p:ext uri="{D42A27DB-BD31-4B8C-83A1-F6EECF244321}">
                <p14:modId xmlns:p14="http://schemas.microsoft.com/office/powerpoint/2010/main" val="922900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7" name="Object 6" hidden="1">
                        <a:extLst>
                          <a:ext uri="{FF2B5EF4-FFF2-40B4-BE49-F238E27FC236}">
                            <a16:creationId xmlns:a16="http://schemas.microsoft.com/office/drawing/2014/main" id="{BBD01E70-F8C7-493C-AEDD-E5492D344E9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A098EA-8CD1-417F-A724-88393CE4575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12" name="Picture 11">
            <a:hlinkClick r:id="rId7"/>
            <a:extLst>
              <a:ext uri="{FF2B5EF4-FFF2-40B4-BE49-F238E27FC236}">
                <a16:creationId xmlns:a16="http://schemas.microsoft.com/office/drawing/2014/main" id="{C0EC32D3-CE1C-48E3-89F2-1AFBF8A9B34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9576" y="1756411"/>
            <a:ext cx="6232848" cy="35052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p:txBody>
          <a:bodyPr vert="horz">
            <a:normAutofit/>
          </a:bodyPr>
          <a:lstStyle/>
          <a:p>
            <a:r>
              <a:rPr lang="en-US" dirty="0">
                <a:solidFill>
                  <a:schemeClr val="accent2"/>
                </a:solidFill>
                <a:sym typeface="Arial" panose="020B0604020202020204" pitchFamily="34" charset="0"/>
              </a:rPr>
              <a:t>Interested in more than 1 Toolkit? </a:t>
            </a:r>
            <a:r>
              <a:rPr lang="en-US" dirty="0">
                <a:sym typeface="Arial" panose="020B0604020202020204" pitchFamily="34" charset="0"/>
              </a:rPr>
              <a:t>Access all our Toolkits for </a:t>
            </a:r>
            <a:r>
              <a:rPr lang="en-US" u="sng" dirty="0">
                <a:sym typeface="Arial" panose="020B0604020202020204" pitchFamily="34" charset="0"/>
              </a:rPr>
              <a:t>half the price</a:t>
            </a:r>
            <a:r>
              <a:rPr lang="en-US" dirty="0">
                <a:sym typeface="Arial" panose="020B0604020202020204" pitchFamily="34" charset="0"/>
              </a:rPr>
              <a:t> with our Gold Access</a:t>
            </a:r>
          </a:p>
        </p:txBody>
      </p:sp>
      <p:sp>
        <p:nvSpPr>
          <p:cNvPr id="10" name="Title 1">
            <a:extLst>
              <a:ext uri="{FF2B5EF4-FFF2-40B4-BE49-F238E27FC236}">
                <a16:creationId xmlns:a16="http://schemas.microsoft.com/office/drawing/2014/main" id="{45724769-7F7A-49A0-978E-58661220D668}"/>
              </a:ext>
            </a:extLst>
          </p:cNvPr>
          <p:cNvSpPr txBox="1">
            <a:spLocks/>
          </p:cNvSpPr>
          <p:nvPr/>
        </p:nvSpPr>
        <p:spPr>
          <a:xfrm>
            <a:off x="3697289" y="5365291"/>
            <a:ext cx="4797423" cy="423802"/>
          </a:xfrm>
          <a:prstGeom prst="rect">
            <a:avLst/>
          </a:prstGeom>
        </p:spPr>
        <p:txBody>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ctr"/>
            <a:r>
              <a:rPr lang="en-US" sz="2400" kern="0" dirty="0"/>
              <a:t>Gold Access</a:t>
            </a:r>
          </a:p>
        </p:txBody>
      </p:sp>
      <p:sp>
        <p:nvSpPr>
          <p:cNvPr id="5" name="Rectangle: Rounded Corners 4">
            <a:hlinkClick r:id="rId9"/>
            <a:extLst>
              <a:ext uri="{FF2B5EF4-FFF2-40B4-BE49-F238E27FC236}">
                <a16:creationId xmlns:a16="http://schemas.microsoft.com/office/drawing/2014/main" id="{D4604511-274B-95D2-A130-C832BC31795C}"/>
              </a:ext>
            </a:extLst>
          </p:cNvPr>
          <p:cNvSpPr/>
          <p:nvPr/>
        </p:nvSpPr>
        <p:spPr bwMode="auto">
          <a:xfrm>
            <a:off x="4782000" y="6009488"/>
            <a:ext cx="2628000" cy="324000"/>
          </a:xfrm>
          <a:prstGeom prst="roundRect">
            <a:avLst>
              <a:gd name="adj" fmla="val 17808"/>
            </a:avLst>
          </a:prstGeom>
          <a:solidFill>
            <a:srgbClr val="3EA9F5"/>
          </a:solidFill>
          <a:ln>
            <a:noFill/>
          </a:ln>
          <a:effectLst/>
        </p:spPr>
        <p:txBody>
          <a:bodyPr wrap="square" lIns="91428" tIns="144000" rIns="91428" bIns="91440" rtlCol="0" anchor="ctr">
            <a:noAutofit/>
          </a:bodyPr>
          <a:lstStyle/>
          <a:p>
            <a:pPr algn="ctr" defTabSz="623853" rtl="0" fontAlgn="base">
              <a:lnSpc>
                <a:spcPts val="1100"/>
              </a:lnSpc>
              <a:spcBef>
                <a:spcPct val="0"/>
              </a:spcBef>
              <a:spcAft>
                <a:spcPct val="0"/>
              </a:spcAft>
              <a:buClr>
                <a:srgbClr val="000000"/>
              </a:buClr>
            </a:pPr>
            <a:r>
              <a:rPr lang="en-US" sz="1400" b="1" kern="1200" dirty="0">
                <a:solidFill>
                  <a:schemeClr val="bg1"/>
                </a:solidFill>
                <a:latin typeface="Arial" charset="0"/>
                <a:ea typeface="+mn-ea"/>
                <a:cs typeface="Times New Roman" pitchFamily="18" charset="0"/>
              </a:rPr>
              <a:t>Click here to learn more</a:t>
            </a:r>
          </a:p>
        </p:txBody>
      </p:sp>
      <p:sp>
        <p:nvSpPr>
          <p:cNvPr id="4" name="Footer Placeholder 3">
            <a:extLst>
              <a:ext uri="{FF2B5EF4-FFF2-40B4-BE49-F238E27FC236}">
                <a16:creationId xmlns:a16="http://schemas.microsoft.com/office/drawing/2014/main" id="{72B81843-3C48-BF9D-2878-C66C64804543}"/>
              </a:ext>
            </a:extLst>
          </p:cNvPr>
          <p:cNvSpPr>
            <a:spLocks noGrp="1"/>
          </p:cNvSpPr>
          <p:nvPr>
            <p:ph type="ftr" sz="quarter" idx="3"/>
          </p:nvPr>
        </p:nvSpPr>
        <p:spPr/>
        <p:txBody>
          <a:bodyPr/>
          <a:lstStyle/>
          <a:p>
            <a:r>
              <a:rPr lang="en-US"/>
              <a:t>Company Name</a:t>
            </a:r>
            <a:endParaRPr lang="en-US" dirty="0"/>
          </a:p>
        </p:txBody>
      </p:sp>
      <p:sp>
        <p:nvSpPr>
          <p:cNvPr id="6" name="Slide Number Placeholder 5">
            <a:extLst>
              <a:ext uri="{FF2B5EF4-FFF2-40B4-BE49-F238E27FC236}">
                <a16:creationId xmlns:a16="http://schemas.microsoft.com/office/drawing/2014/main" id="{F9E8EECA-4846-80C9-3067-F2EB665D30AB}"/>
              </a:ext>
            </a:extLst>
          </p:cNvPr>
          <p:cNvSpPr>
            <a:spLocks noGrp="1"/>
          </p:cNvSpPr>
          <p:nvPr>
            <p:ph type="sldNum" sz="quarter" idx="4"/>
          </p:nvPr>
        </p:nvSpPr>
        <p:spPr/>
        <p:txBody>
          <a:bodyPr/>
          <a:lstStyle/>
          <a:p>
            <a:fld id="{37F5C94B-8C55-478B-B509-BAE6A06B2E2A}" type="slidenum">
              <a:rPr lang="en-US" smtClean="0"/>
              <a:pPr/>
              <a:t>20</a:t>
            </a:fld>
            <a:endParaRPr lang="en-US" dirty="0"/>
          </a:p>
        </p:txBody>
      </p:sp>
    </p:spTree>
    <p:extLst>
      <p:ext uri="{BB962C8B-B14F-4D97-AF65-F5344CB8AC3E}">
        <p14:creationId xmlns:p14="http://schemas.microsoft.com/office/powerpoint/2010/main" val="175458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4BA662-CDE2-4A20-B082-F06179C98F07}"/>
              </a:ext>
            </a:extLst>
          </p:cNvPr>
          <p:cNvGraphicFramePr>
            <a:graphicFrameLocks noChangeAspect="1"/>
          </p:cNvGraphicFramePr>
          <p:nvPr>
            <p:custDataLst>
              <p:tags r:id="rId1"/>
            </p:custDataLst>
            <p:extLst>
              <p:ext uri="{D42A27DB-BD31-4B8C-83A1-F6EECF244321}">
                <p14:modId xmlns:p14="http://schemas.microsoft.com/office/powerpoint/2010/main" val="3648939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EA4BA662-CDE2-4A20-B082-F06179C98F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088ED2B-BEA3-4D03-95DE-285838A9FD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p:txBody>
          <a:bodyPr vert="horz">
            <a:normAutofit/>
          </a:bodyPr>
          <a:lstStyle/>
          <a:p>
            <a:r>
              <a:rPr lang="en-US" dirty="0">
                <a:solidFill>
                  <a:schemeClr val="accent2"/>
                </a:solidFill>
                <a:latin typeface="+mn-lt"/>
              </a:rPr>
              <a:t>Need additional help? </a:t>
            </a:r>
            <a:r>
              <a:rPr lang="en-US" dirty="0">
                <a:latin typeface="+mn-lt"/>
              </a:rPr>
              <a:t>Send us a brief and we’ll find you the right talent from our network of 500+ tier-1 Management Consultants</a:t>
            </a:r>
          </a:p>
        </p:txBody>
      </p:sp>
      <p:sp>
        <p:nvSpPr>
          <p:cNvPr id="7" name="Rectangle: Rounded Corners 6">
            <a:hlinkClick r:id="rId7"/>
            <a:extLst>
              <a:ext uri="{FF2B5EF4-FFF2-40B4-BE49-F238E27FC236}">
                <a16:creationId xmlns:a16="http://schemas.microsoft.com/office/drawing/2014/main" id="{FCF3B6F5-0780-4160-979E-CDC4B2E2F5EC}"/>
              </a:ext>
            </a:extLst>
          </p:cNvPr>
          <p:cNvSpPr/>
          <p:nvPr/>
        </p:nvSpPr>
        <p:spPr bwMode="auto">
          <a:xfrm>
            <a:off x="4782000" y="6180938"/>
            <a:ext cx="2628000" cy="324000"/>
          </a:xfrm>
          <a:prstGeom prst="roundRect">
            <a:avLst>
              <a:gd name="adj" fmla="val 17808"/>
            </a:avLst>
          </a:prstGeom>
          <a:solidFill>
            <a:srgbClr val="3EA9F5"/>
          </a:solidFill>
          <a:ln>
            <a:noFill/>
          </a:ln>
          <a:effectLst/>
        </p:spPr>
        <p:txBody>
          <a:bodyPr wrap="square" lIns="91428" tIns="144000" rIns="91428" bIns="91440" rtlCol="0" anchor="ctr">
            <a:noAutofit/>
          </a:bodyPr>
          <a:lstStyle/>
          <a:p>
            <a:pPr algn="ctr" defTabSz="623853" rtl="0" fontAlgn="base">
              <a:lnSpc>
                <a:spcPts val="1100"/>
              </a:lnSpc>
              <a:spcBef>
                <a:spcPct val="0"/>
              </a:spcBef>
              <a:spcAft>
                <a:spcPct val="0"/>
              </a:spcAft>
              <a:buClr>
                <a:srgbClr val="000000"/>
              </a:buClr>
            </a:pPr>
            <a:r>
              <a:rPr lang="en-US" sz="1100" b="1" kern="1200" dirty="0">
                <a:solidFill>
                  <a:schemeClr val="bg1"/>
                </a:solidFill>
                <a:latin typeface="Arial" charset="0"/>
                <a:ea typeface="+mn-ea"/>
                <a:cs typeface="Times New Roman" pitchFamily="18" charset="0"/>
              </a:rPr>
              <a:t>Click here to send us a Project Brief</a:t>
            </a:r>
          </a:p>
        </p:txBody>
      </p:sp>
      <p:pic>
        <p:nvPicPr>
          <p:cNvPr id="18" name="Picture 17">
            <a:extLst>
              <a:ext uri="{FF2B5EF4-FFF2-40B4-BE49-F238E27FC236}">
                <a16:creationId xmlns:a16="http://schemas.microsoft.com/office/drawing/2014/main" id="{3A26D682-5264-B706-F6AF-0D72378DBAC9}"/>
              </a:ext>
            </a:extLst>
          </p:cNvPr>
          <p:cNvPicPr>
            <a:picLocks noChangeAspect="1"/>
          </p:cNvPicPr>
          <p:nvPr/>
        </p:nvPicPr>
        <p:blipFill>
          <a:blip r:embed="rId8"/>
          <a:stretch>
            <a:fillRect/>
          </a:stretch>
        </p:blipFill>
        <p:spPr>
          <a:xfrm>
            <a:off x="1015918" y="1696030"/>
            <a:ext cx="3187864" cy="2140060"/>
          </a:xfrm>
          <a:prstGeom prst="rect">
            <a:avLst/>
          </a:prstGeom>
        </p:spPr>
      </p:pic>
      <p:pic>
        <p:nvPicPr>
          <p:cNvPr id="20" name="Picture 19">
            <a:extLst>
              <a:ext uri="{FF2B5EF4-FFF2-40B4-BE49-F238E27FC236}">
                <a16:creationId xmlns:a16="http://schemas.microsoft.com/office/drawing/2014/main" id="{611A84D5-7403-36BA-1766-D2F531D22681}"/>
              </a:ext>
            </a:extLst>
          </p:cNvPr>
          <p:cNvPicPr>
            <a:picLocks noChangeAspect="1"/>
          </p:cNvPicPr>
          <p:nvPr/>
        </p:nvPicPr>
        <p:blipFill>
          <a:blip r:embed="rId9"/>
          <a:stretch>
            <a:fillRect/>
          </a:stretch>
        </p:blipFill>
        <p:spPr>
          <a:xfrm>
            <a:off x="4444918" y="1696030"/>
            <a:ext cx="3187864" cy="2133710"/>
          </a:xfrm>
          <a:prstGeom prst="rect">
            <a:avLst/>
          </a:prstGeom>
        </p:spPr>
      </p:pic>
      <p:pic>
        <p:nvPicPr>
          <p:cNvPr id="22" name="Picture 21">
            <a:extLst>
              <a:ext uri="{FF2B5EF4-FFF2-40B4-BE49-F238E27FC236}">
                <a16:creationId xmlns:a16="http://schemas.microsoft.com/office/drawing/2014/main" id="{72DEE20F-275F-C091-1F85-E12BC455C0BA}"/>
              </a:ext>
            </a:extLst>
          </p:cNvPr>
          <p:cNvPicPr>
            <a:picLocks noChangeAspect="1"/>
          </p:cNvPicPr>
          <p:nvPr/>
        </p:nvPicPr>
        <p:blipFill rotWithShape="1">
          <a:blip r:embed="rId10"/>
          <a:srcRect t="1770"/>
          <a:stretch/>
        </p:blipFill>
        <p:spPr>
          <a:xfrm>
            <a:off x="7873918" y="1734132"/>
            <a:ext cx="3187864" cy="2114659"/>
          </a:xfrm>
          <a:prstGeom prst="rect">
            <a:avLst/>
          </a:prstGeom>
        </p:spPr>
      </p:pic>
      <p:pic>
        <p:nvPicPr>
          <p:cNvPr id="24" name="Picture 23">
            <a:extLst>
              <a:ext uri="{FF2B5EF4-FFF2-40B4-BE49-F238E27FC236}">
                <a16:creationId xmlns:a16="http://schemas.microsoft.com/office/drawing/2014/main" id="{14A2B9D2-D853-FE69-FBE1-01DA776C2EF9}"/>
              </a:ext>
            </a:extLst>
          </p:cNvPr>
          <p:cNvPicPr>
            <a:picLocks noChangeAspect="1"/>
          </p:cNvPicPr>
          <p:nvPr/>
        </p:nvPicPr>
        <p:blipFill>
          <a:blip r:embed="rId11"/>
          <a:stretch>
            <a:fillRect/>
          </a:stretch>
        </p:blipFill>
        <p:spPr>
          <a:xfrm>
            <a:off x="1015918" y="4012597"/>
            <a:ext cx="3181514" cy="2133710"/>
          </a:xfrm>
          <a:prstGeom prst="rect">
            <a:avLst/>
          </a:prstGeom>
        </p:spPr>
      </p:pic>
      <p:pic>
        <p:nvPicPr>
          <p:cNvPr id="26" name="Picture 25">
            <a:extLst>
              <a:ext uri="{FF2B5EF4-FFF2-40B4-BE49-F238E27FC236}">
                <a16:creationId xmlns:a16="http://schemas.microsoft.com/office/drawing/2014/main" id="{6855FA9D-ABAE-4A3D-DC8B-78877AE4B608}"/>
              </a:ext>
            </a:extLst>
          </p:cNvPr>
          <p:cNvPicPr>
            <a:picLocks noChangeAspect="1"/>
          </p:cNvPicPr>
          <p:nvPr/>
        </p:nvPicPr>
        <p:blipFill>
          <a:blip r:embed="rId12"/>
          <a:stretch>
            <a:fillRect/>
          </a:stretch>
        </p:blipFill>
        <p:spPr>
          <a:xfrm>
            <a:off x="4444918" y="4012597"/>
            <a:ext cx="3168813" cy="2121009"/>
          </a:xfrm>
          <a:prstGeom prst="rect">
            <a:avLst/>
          </a:prstGeom>
        </p:spPr>
      </p:pic>
      <p:pic>
        <p:nvPicPr>
          <p:cNvPr id="28" name="Picture 27">
            <a:extLst>
              <a:ext uri="{FF2B5EF4-FFF2-40B4-BE49-F238E27FC236}">
                <a16:creationId xmlns:a16="http://schemas.microsoft.com/office/drawing/2014/main" id="{6894912F-62D0-D110-AAA1-7996F52565A5}"/>
              </a:ext>
            </a:extLst>
          </p:cNvPr>
          <p:cNvPicPr>
            <a:picLocks noChangeAspect="1"/>
          </p:cNvPicPr>
          <p:nvPr/>
        </p:nvPicPr>
        <p:blipFill>
          <a:blip r:embed="rId13"/>
          <a:stretch>
            <a:fillRect/>
          </a:stretch>
        </p:blipFill>
        <p:spPr>
          <a:xfrm>
            <a:off x="7861217" y="4012597"/>
            <a:ext cx="3181514" cy="2114659"/>
          </a:xfrm>
          <a:prstGeom prst="rect">
            <a:avLst/>
          </a:prstGeom>
        </p:spPr>
      </p:pic>
      <p:sp>
        <p:nvSpPr>
          <p:cNvPr id="3" name="Footer Placeholder 2">
            <a:extLst>
              <a:ext uri="{FF2B5EF4-FFF2-40B4-BE49-F238E27FC236}">
                <a16:creationId xmlns:a16="http://schemas.microsoft.com/office/drawing/2014/main" id="{FDEDA994-FB10-31A4-1FD5-7E3EC5D72A9A}"/>
              </a:ext>
            </a:extLst>
          </p:cNvPr>
          <p:cNvSpPr>
            <a:spLocks noGrp="1"/>
          </p:cNvSpPr>
          <p:nvPr>
            <p:ph type="ftr" sz="quarter" idx="3"/>
          </p:nvPr>
        </p:nvSpPr>
        <p:spPr/>
        <p:txBody>
          <a:bodyPr/>
          <a:lstStyle/>
          <a:p>
            <a:r>
              <a:rPr lang="en-US"/>
              <a:t>Company Name</a:t>
            </a:r>
            <a:endParaRPr lang="en-US" dirty="0"/>
          </a:p>
        </p:txBody>
      </p:sp>
      <p:sp>
        <p:nvSpPr>
          <p:cNvPr id="6" name="Slide Number Placeholder 5">
            <a:extLst>
              <a:ext uri="{FF2B5EF4-FFF2-40B4-BE49-F238E27FC236}">
                <a16:creationId xmlns:a16="http://schemas.microsoft.com/office/drawing/2014/main" id="{73FF9CA0-C78C-D1E4-2539-4C63F943126D}"/>
              </a:ext>
            </a:extLst>
          </p:cNvPr>
          <p:cNvSpPr>
            <a:spLocks noGrp="1"/>
          </p:cNvSpPr>
          <p:nvPr>
            <p:ph type="sldNum" sz="quarter" idx="4"/>
          </p:nvPr>
        </p:nvSpPr>
        <p:spPr/>
        <p:txBody>
          <a:bodyPr/>
          <a:lstStyle/>
          <a:p>
            <a:fld id="{37F5C94B-8C55-478B-B509-BAE6A06B2E2A}" type="slidenum">
              <a:rPr lang="en-US" smtClean="0"/>
              <a:pPr/>
              <a:t>21</a:t>
            </a:fld>
            <a:endParaRPr lang="en-US" dirty="0"/>
          </a:p>
        </p:txBody>
      </p:sp>
    </p:spTree>
    <p:extLst>
      <p:ext uri="{BB962C8B-B14F-4D97-AF65-F5344CB8AC3E}">
        <p14:creationId xmlns:p14="http://schemas.microsoft.com/office/powerpoint/2010/main" val="153439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BA8F5-D233-6F88-C267-EBFA42ECB72D}"/>
              </a:ext>
            </a:extLst>
          </p:cNvPr>
          <p:cNvPicPr>
            <a:picLocks noChangeAspect="1"/>
          </p:cNvPicPr>
          <p:nvPr/>
        </p:nvPicPr>
        <p:blipFill>
          <a:blip r:embed="rId5"/>
          <a:stretch>
            <a:fillRect/>
          </a:stretch>
        </p:blipFill>
        <p:spPr>
          <a:xfrm>
            <a:off x="3568900" y="3172775"/>
            <a:ext cx="4717062" cy="1087968"/>
          </a:xfrm>
          <a:prstGeom prst="rect">
            <a:avLst/>
          </a:prstGeom>
        </p:spPr>
      </p:pic>
      <p:graphicFrame>
        <p:nvGraphicFramePr>
          <p:cNvPr id="6" name="Object 5" hidden="1">
            <a:extLst>
              <a:ext uri="{FF2B5EF4-FFF2-40B4-BE49-F238E27FC236}">
                <a16:creationId xmlns:a16="http://schemas.microsoft.com/office/drawing/2014/main" id="{A832FE54-3FF5-4B4C-8DBC-DAAD65190EAA}"/>
              </a:ext>
            </a:extLst>
          </p:cNvPr>
          <p:cNvGraphicFramePr>
            <a:graphicFrameLocks noChangeAspect="1"/>
          </p:cNvGraphicFramePr>
          <p:nvPr>
            <p:custDataLst>
              <p:tags r:id="rId1"/>
            </p:custDataLst>
            <p:extLst>
              <p:ext uri="{D42A27DB-BD31-4B8C-83A1-F6EECF244321}">
                <p14:modId xmlns:p14="http://schemas.microsoft.com/office/powerpoint/2010/main" val="3009427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4" imgH="344" progId="TCLayout.ActiveDocument.1">
                  <p:embed/>
                </p:oleObj>
              </mc:Choice>
              <mc:Fallback>
                <p:oleObj name="think-cell Slide" r:id="rId6" imgW="344" imgH="344" progId="TCLayout.ActiveDocument.1">
                  <p:embed/>
                  <p:pic>
                    <p:nvPicPr>
                      <p:cNvPr id="6" name="Object 5" hidden="1">
                        <a:extLst>
                          <a:ext uri="{FF2B5EF4-FFF2-40B4-BE49-F238E27FC236}">
                            <a16:creationId xmlns:a16="http://schemas.microsoft.com/office/drawing/2014/main" id="{A832FE54-3FF5-4B4C-8DBC-DAAD65190EA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9313AF4-C8B1-42E4-ACB5-22D9C13E370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p:txBody>
          <a:bodyPr vert="horz">
            <a:normAutofit/>
          </a:bodyPr>
          <a:lstStyle/>
          <a:p>
            <a:r>
              <a:rPr lang="en-US">
                <a:latin typeface="+mn-lt"/>
              </a:rPr>
              <a:t>This was just a small preview.</a:t>
            </a:r>
            <a:endParaRPr lang="en-US" dirty="0">
              <a:latin typeface="+mn-lt"/>
            </a:endParaRPr>
          </a:p>
        </p:txBody>
      </p:sp>
      <p:sp>
        <p:nvSpPr>
          <p:cNvPr id="11" name="TextBox 10">
            <a:extLst>
              <a:ext uri="{FF2B5EF4-FFF2-40B4-BE49-F238E27FC236}">
                <a16:creationId xmlns:a16="http://schemas.microsoft.com/office/drawing/2014/main" id="{6F4EE5F8-9590-D51A-8C97-146730CFCC30}"/>
              </a:ext>
            </a:extLst>
          </p:cNvPr>
          <p:cNvSpPr txBox="1"/>
          <p:nvPr/>
        </p:nvSpPr>
        <p:spPr>
          <a:xfrm>
            <a:off x="4077852" y="4302860"/>
            <a:ext cx="3672164" cy="369332"/>
          </a:xfrm>
          <a:prstGeom prst="rect">
            <a:avLst/>
          </a:prstGeom>
          <a:noFill/>
        </p:spPr>
        <p:txBody>
          <a:bodyPr wrap="square" rtlCol="0">
            <a:spAutoFit/>
          </a:bodyPr>
          <a:lstStyle/>
          <a:p>
            <a:pPr algn="ctr"/>
            <a:r>
              <a:rPr lang="en-US" dirty="0">
                <a:solidFill>
                  <a:srgbClr val="00B0F0"/>
                </a:solidFill>
                <a:hlinkClick r:id="rId8"/>
              </a:rPr>
              <a:t>www.domontconsulting.com</a:t>
            </a:r>
            <a:r>
              <a:rPr lang="en-US" dirty="0">
                <a:solidFill>
                  <a:srgbClr val="00B0F0"/>
                </a:solidFill>
              </a:rPr>
              <a:t> </a:t>
            </a:r>
          </a:p>
        </p:txBody>
      </p:sp>
    </p:spTree>
    <p:extLst>
      <p:ext uri="{BB962C8B-B14F-4D97-AF65-F5344CB8AC3E}">
        <p14:creationId xmlns:p14="http://schemas.microsoft.com/office/powerpoint/2010/main" val="285380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78C851D-18CB-71FD-A9DF-00B73F828263}"/>
              </a:ext>
            </a:extLst>
          </p:cNvPr>
          <p:cNvGraphicFramePr>
            <a:graphicFrameLocks noChangeAspect="1"/>
          </p:cNvGraphicFramePr>
          <p:nvPr>
            <p:custDataLst>
              <p:tags r:id="rId1"/>
            </p:custDataLst>
            <p:extLst>
              <p:ext uri="{D42A27DB-BD31-4B8C-83A1-F6EECF244321}">
                <p14:modId xmlns:p14="http://schemas.microsoft.com/office/powerpoint/2010/main" val="2717895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778C851D-18CB-71FD-A9DF-00B73F8282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4A2542B-43BB-B3BF-4169-708E55855120}"/>
              </a:ext>
            </a:extLst>
          </p:cNvPr>
          <p:cNvSpPr>
            <a:spLocks noGrp="1"/>
          </p:cNvSpPr>
          <p:nvPr>
            <p:ph type="title"/>
          </p:nvPr>
        </p:nvSpPr>
        <p:spPr/>
        <p:txBody>
          <a:bodyPr vert="horz"/>
          <a:lstStyle/>
          <a:p>
            <a:r>
              <a:rPr lang="en-US" dirty="0">
                <a:solidFill>
                  <a:schemeClr val="accent2"/>
                </a:solidFill>
              </a:rPr>
              <a:t>Problem: </a:t>
            </a:r>
            <a:r>
              <a:rPr lang="en-US" dirty="0"/>
              <a:t>Most companies struggle to be good at both defining and executing their corporate/business strategy</a:t>
            </a:r>
          </a:p>
        </p:txBody>
      </p:sp>
      <p:grpSp>
        <p:nvGrpSpPr>
          <p:cNvPr id="20" name="Group 19">
            <a:extLst>
              <a:ext uri="{FF2B5EF4-FFF2-40B4-BE49-F238E27FC236}">
                <a16:creationId xmlns:a16="http://schemas.microsoft.com/office/drawing/2014/main" id="{F346964D-A932-05EB-E307-5DE6E76C6ACB}"/>
              </a:ext>
            </a:extLst>
          </p:cNvPr>
          <p:cNvGrpSpPr/>
          <p:nvPr/>
        </p:nvGrpSpPr>
        <p:grpSpPr>
          <a:xfrm>
            <a:off x="567278" y="1686792"/>
            <a:ext cx="7308000" cy="338554"/>
            <a:chOff x="599178" y="1686792"/>
            <a:chExt cx="5127265" cy="338554"/>
          </a:xfrm>
        </p:grpSpPr>
        <p:cxnSp>
          <p:nvCxnSpPr>
            <p:cNvPr id="21" name="Straight Connector 20">
              <a:extLst>
                <a:ext uri="{FF2B5EF4-FFF2-40B4-BE49-F238E27FC236}">
                  <a16:creationId xmlns:a16="http://schemas.microsoft.com/office/drawing/2014/main" id="{310A6DC0-8A8E-9B5B-797A-235BBDC55651}"/>
                </a:ext>
              </a:extLst>
            </p:cNvPr>
            <p:cNvCxnSpPr/>
            <p:nvPr/>
          </p:nvCxnSpPr>
          <p:spPr>
            <a:xfrm>
              <a:off x="627319" y="2009553"/>
              <a:ext cx="50991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F58691-7CFA-2FA5-F2B6-769C682DB102}"/>
                </a:ext>
              </a:extLst>
            </p:cNvPr>
            <p:cNvSpPr txBox="1"/>
            <p:nvPr/>
          </p:nvSpPr>
          <p:spPr>
            <a:xfrm>
              <a:off x="599178" y="1686792"/>
              <a:ext cx="5112000" cy="338554"/>
            </a:xfrm>
            <a:prstGeom prst="rect">
              <a:avLst/>
            </a:prstGeom>
            <a:noFill/>
          </p:spPr>
          <p:txBody>
            <a:bodyPr wrap="square" rtlCol="0">
              <a:spAutoFit/>
            </a:bodyPr>
            <a:lstStyle/>
            <a:p>
              <a:r>
                <a:rPr lang="en-US" sz="1600" b="1" dirty="0"/>
                <a:t>Strategy/Execution matrix</a:t>
              </a:r>
            </a:p>
          </p:txBody>
        </p:sp>
      </p:grpSp>
      <p:grpSp>
        <p:nvGrpSpPr>
          <p:cNvPr id="23" name="Group 22">
            <a:extLst>
              <a:ext uri="{FF2B5EF4-FFF2-40B4-BE49-F238E27FC236}">
                <a16:creationId xmlns:a16="http://schemas.microsoft.com/office/drawing/2014/main" id="{7234FE23-742D-5BB9-0223-ED4E0E1FFEFE}"/>
              </a:ext>
            </a:extLst>
          </p:cNvPr>
          <p:cNvGrpSpPr/>
          <p:nvPr/>
        </p:nvGrpSpPr>
        <p:grpSpPr>
          <a:xfrm>
            <a:off x="8176436" y="1655948"/>
            <a:ext cx="3399614" cy="352458"/>
            <a:chOff x="8176436" y="1655948"/>
            <a:chExt cx="3399614" cy="352458"/>
          </a:xfrm>
        </p:grpSpPr>
        <p:cxnSp>
          <p:nvCxnSpPr>
            <p:cNvPr id="24" name="Straight Connector 23">
              <a:extLst>
                <a:ext uri="{FF2B5EF4-FFF2-40B4-BE49-F238E27FC236}">
                  <a16:creationId xmlns:a16="http://schemas.microsoft.com/office/drawing/2014/main" id="{AE3D1C22-CB5E-F158-D2C3-33535E75E497}"/>
                </a:ext>
              </a:extLst>
            </p:cNvPr>
            <p:cNvCxnSpPr/>
            <p:nvPr/>
          </p:nvCxnSpPr>
          <p:spPr>
            <a:xfrm>
              <a:off x="8216244" y="2008406"/>
              <a:ext cx="335980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154472-D7ED-9B87-478B-97EDC93E23DA}"/>
                </a:ext>
              </a:extLst>
            </p:cNvPr>
            <p:cNvSpPr txBox="1"/>
            <p:nvPr/>
          </p:nvSpPr>
          <p:spPr>
            <a:xfrm>
              <a:off x="8176436" y="1655948"/>
              <a:ext cx="3368290" cy="338555"/>
            </a:xfrm>
            <a:prstGeom prst="rect">
              <a:avLst/>
            </a:prstGeom>
            <a:noFill/>
          </p:spPr>
          <p:txBody>
            <a:bodyPr wrap="square" rtlCol="0">
              <a:spAutoFit/>
            </a:bodyPr>
            <a:lstStyle/>
            <a:p>
              <a:r>
                <a:rPr lang="en-US" sz="1600" b="1" dirty="0"/>
                <a:t>Key takeaways</a:t>
              </a:r>
            </a:p>
          </p:txBody>
        </p:sp>
      </p:grpSp>
      <p:cxnSp>
        <p:nvCxnSpPr>
          <p:cNvPr id="26" name="Straight Connector 25">
            <a:extLst>
              <a:ext uri="{FF2B5EF4-FFF2-40B4-BE49-F238E27FC236}">
                <a16:creationId xmlns:a16="http://schemas.microsoft.com/office/drawing/2014/main" id="{EFA8D06F-3DCC-7731-801E-82BF97521AA1}"/>
              </a:ext>
            </a:extLst>
          </p:cNvPr>
          <p:cNvCxnSpPr>
            <a:cxnSpLocks/>
          </p:cNvCxnSpPr>
          <p:nvPr/>
        </p:nvCxnSpPr>
        <p:spPr>
          <a:xfrm flipV="1">
            <a:off x="8076092" y="1761427"/>
            <a:ext cx="0" cy="45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297F6C-D1F5-9B4A-D4A1-3C545BEDB932}"/>
              </a:ext>
            </a:extLst>
          </p:cNvPr>
          <p:cNvSpPr txBox="1"/>
          <p:nvPr/>
        </p:nvSpPr>
        <p:spPr>
          <a:xfrm>
            <a:off x="8216244" y="2133600"/>
            <a:ext cx="3349748" cy="3308598"/>
          </a:xfrm>
          <a:prstGeom prst="rect">
            <a:avLst/>
          </a:prstGeom>
          <a:noFill/>
        </p:spPr>
        <p:txBody>
          <a:bodyPr wrap="square" rtlCol="0">
            <a:spAutoFit/>
          </a:bodyPr>
          <a:lstStyle/>
          <a:p>
            <a:pPr marL="180975" indent="-180975">
              <a:spcBef>
                <a:spcPts val="300"/>
              </a:spcBef>
              <a:spcAft>
                <a:spcPts val="300"/>
              </a:spcAft>
              <a:buFont typeface="Arial" panose="020B0604020202020204" pitchFamily="34" charset="0"/>
              <a:buChar char="•"/>
            </a:pPr>
            <a:r>
              <a:rPr lang="en-US" sz="1400" b="1" dirty="0">
                <a:latin typeface="+mj-lt"/>
              </a:rPr>
              <a:t>Companies that are in the green quadrant outperform their peers </a:t>
            </a:r>
            <a:r>
              <a:rPr lang="en-US" sz="1400" dirty="0">
                <a:latin typeface="+mj-lt"/>
              </a:rPr>
              <a:t>in terms of financial performance and total shareholder return.</a:t>
            </a:r>
          </a:p>
          <a:p>
            <a:pPr marL="180975" indent="-180975">
              <a:spcBef>
                <a:spcPts val="300"/>
              </a:spcBef>
              <a:spcAft>
                <a:spcPts val="300"/>
              </a:spcAft>
              <a:buFont typeface="Arial" panose="020B0604020202020204" pitchFamily="34" charset="0"/>
              <a:buChar char="•"/>
            </a:pPr>
            <a:r>
              <a:rPr lang="en-US" sz="1400" b="1" dirty="0">
                <a:latin typeface="+mj-lt"/>
              </a:rPr>
              <a:t>But being good at both defining and executing a corporate/business strategy is challenging</a:t>
            </a:r>
            <a:r>
              <a:rPr lang="en-US" sz="1400" dirty="0">
                <a:latin typeface="+mj-lt"/>
              </a:rPr>
              <a:t>, with only a minority of companies able to do it.</a:t>
            </a:r>
          </a:p>
          <a:p>
            <a:pPr marL="180975" indent="-180975">
              <a:spcBef>
                <a:spcPts val="300"/>
              </a:spcBef>
              <a:spcAft>
                <a:spcPts val="300"/>
              </a:spcAft>
              <a:buFont typeface="Arial" panose="020B0604020202020204" pitchFamily="34" charset="0"/>
              <a:buChar char="•"/>
            </a:pPr>
            <a:r>
              <a:rPr lang="en-US" sz="1400" dirty="0">
                <a:latin typeface="+mj-lt"/>
              </a:rPr>
              <a:t>As we often say in the corporate world, </a:t>
            </a:r>
            <a:r>
              <a:rPr lang="en-US" sz="1400" b="1" dirty="0">
                <a:latin typeface="+mj-lt"/>
              </a:rPr>
              <a:t>“Strategy without execution is a dream. And execution without a strategy is a nightmare!” </a:t>
            </a:r>
          </a:p>
          <a:p>
            <a:pPr marL="180975" indent="-180975">
              <a:spcBef>
                <a:spcPts val="300"/>
              </a:spcBef>
              <a:spcAft>
                <a:spcPts val="300"/>
              </a:spcAft>
              <a:buFont typeface="Arial" panose="020B0604020202020204" pitchFamily="34" charset="0"/>
              <a:buChar char="•"/>
            </a:pPr>
            <a:endParaRPr lang="en-US" sz="1200" dirty="0"/>
          </a:p>
        </p:txBody>
      </p:sp>
      <p:sp>
        <p:nvSpPr>
          <p:cNvPr id="42" name="Rectangle 3">
            <a:extLst>
              <a:ext uri="{FF2B5EF4-FFF2-40B4-BE49-F238E27FC236}">
                <a16:creationId xmlns:a16="http://schemas.microsoft.com/office/drawing/2014/main" id="{9CBDA2C3-EB05-A22E-4E9E-E27E1370CB1B}"/>
              </a:ext>
            </a:extLst>
          </p:cNvPr>
          <p:cNvSpPr>
            <a:spLocks noChangeArrowheads="1"/>
          </p:cNvSpPr>
          <p:nvPr/>
        </p:nvSpPr>
        <p:spPr bwMode="auto">
          <a:xfrm>
            <a:off x="2175698" y="2431198"/>
            <a:ext cx="2228850" cy="1600200"/>
          </a:xfrm>
          <a:prstGeom prst="rect">
            <a:avLst/>
          </a:prstGeom>
          <a:solidFill>
            <a:srgbClr val="FFE48F"/>
          </a:solidFill>
          <a:ln w="12700">
            <a:noFill/>
            <a:miter lim="800000"/>
            <a:headEnd/>
            <a:tailEnd/>
          </a:ln>
          <a:effectLst>
            <a:outerShdw blurRad="44450" dist="27940" dir="5400000" algn="ctr">
              <a:srgbClr val="000000">
                <a:alpha val="32000"/>
              </a:srgbClr>
            </a:outerShdw>
          </a:effectLst>
        </p:spPr>
        <p:txBody>
          <a:bodyPr anchor="ctr"/>
          <a:lstStyle/>
          <a:p>
            <a:pPr algn="ctr"/>
            <a:r>
              <a:rPr lang="en-US" sz="1400" b="1" kern="0" dirty="0"/>
              <a:t>About 30% of companies have a good strategy but poor execution*</a:t>
            </a:r>
          </a:p>
        </p:txBody>
      </p:sp>
      <p:sp>
        <p:nvSpPr>
          <p:cNvPr id="43" name="Rectangle 4">
            <a:extLst>
              <a:ext uri="{FF2B5EF4-FFF2-40B4-BE49-F238E27FC236}">
                <a16:creationId xmlns:a16="http://schemas.microsoft.com/office/drawing/2014/main" id="{48B7B85F-8811-E9CE-0D48-58E0E553B114}"/>
              </a:ext>
            </a:extLst>
          </p:cNvPr>
          <p:cNvSpPr>
            <a:spLocks noChangeArrowheads="1"/>
          </p:cNvSpPr>
          <p:nvPr/>
        </p:nvSpPr>
        <p:spPr bwMode="auto">
          <a:xfrm>
            <a:off x="4575998" y="2431198"/>
            <a:ext cx="2228850" cy="1600200"/>
          </a:xfrm>
          <a:prstGeom prst="rect">
            <a:avLst/>
          </a:prstGeom>
          <a:solidFill>
            <a:srgbClr val="E5F4D4"/>
          </a:solidFill>
          <a:ln w="12700">
            <a:noFill/>
            <a:miter lim="800000"/>
            <a:headEnd/>
            <a:tailEnd/>
          </a:ln>
          <a:effectLst>
            <a:outerShdw blurRad="44450" dist="27940" dir="5400000" algn="ctr">
              <a:srgbClr val="000000">
                <a:alpha val="32000"/>
              </a:srgbClr>
            </a:outerShdw>
          </a:effectLst>
        </p:spPr>
        <p:txBody>
          <a:bodyPr anchor="ctr"/>
          <a:lstStyle/>
          <a:p>
            <a:pPr algn="ctr"/>
            <a:r>
              <a:rPr lang="en-US" sz="1400" b="1" kern="0" dirty="0"/>
              <a:t>About 10% of companies have a good strategy and good execution*</a:t>
            </a:r>
          </a:p>
        </p:txBody>
      </p:sp>
      <p:sp>
        <p:nvSpPr>
          <p:cNvPr id="44" name="Rectangle 5">
            <a:extLst>
              <a:ext uri="{FF2B5EF4-FFF2-40B4-BE49-F238E27FC236}">
                <a16:creationId xmlns:a16="http://schemas.microsoft.com/office/drawing/2014/main" id="{BA6B0B1E-ACDC-4B47-CB9B-5A2EFB8AB65B}"/>
              </a:ext>
            </a:extLst>
          </p:cNvPr>
          <p:cNvSpPr>
            <a:spLocks noChangeArrowheads="1"/>
          </p:cNvSpPr>
          <p:nvPr/>
        </p:nvSpPr>
        <p:spPr bwMode="auto">
          <a:xfrm>
            <a:off x="4575998" y="4209786"/>
            <a:ext cx="2228850" cy="1600200"/>
          </a:xfrm>
          <a:prstGeom prst="rect">
            <a:avLst/>
          </a:prstGeom>
          <a:solidFill>
            <a:srgbClr val="FFE48F"/>
          </a:solidFill>
          <a:ln w="12700">
            <a:noFill/>
            <a:miter lim="800000"/>
            <a:headEnd/>
            <a:tailEnd/>
          </a:ln>
          <a:effectLst>
            <a:outerShdw blurRad="44450" dist="27940" dir="5400000" algn="ctr">
              <a:srgbClr val="000000">
                <a:alpha val="32000"/>
              </a:srgbClr>
            </a:outerShdw>
          </a:effectLst>
        </p:spPr>
        <p:txBody>
          <a:bodyPr anchor="ctr"/>
          <a:lstStyle/>
          <a:p>
            <a:pPr algn="ctr"/>
            <a:r>
              <a:rPr lang="en-US" sz="1400" b="1" kern="0" dirty="0"/>
              <a:t>About 30% of companies have a poor strategy but good execution*</a:t>
            </a:r>
          </a:p>
        </p:txBody>
      </p:sp>
      <p:sp>
        <p:nvSpPr>
          <p:cNvPr id="45" name="Rectangle 6">
            <a:extLst>
              <a:ext uri="{FF2B5EF4-FFF2-40B4-BE49-F238E27FC236}">
                <a16:creationId xmlns:a16="http://schemas.microsoft.com/office/drawing/2014/main" id="{8E80AF14-455F-E6E5-E9B7-7C7C245C8E95}"/>
              </a:ext>
            </a:extLst>
          </p:cNvPr>
          <p:cNvSpPr>
            <a:spLocks noChangeArrowheads="1"/>
          </p:cNvSpPr>
          <p:nvPr/>
        </p:nvSpPr>
        <p:spPr bwMode="auto">
          <a:xfrm>
            <a:off x="2175698" y="4209786"/>
            <a:ext cx="2228850" cy="1600200"/>
          </a:xfrm>
          <a:prstGeom prst="rect">
            <a:avLst/>
          </a:prstGeom>
          <a:solidFill>
            <a:srgbClr val="C00000"/>
          </a:solidFill>
          <a:ln w="12700">
            <a:noFill/>
            <a:miter lim="800000"/>
            <a:headEnd/>
            <a:tailEnd/>
          </a:ln>
          <a:effectLst>
            <a:outerShdw blurRad="44450" dist="27940" dir="5400000" algn="ctr">
              <a:srgbClr val="000000">
                <a:alpha val="32000"/>
              </a:srgbClr>
            </a:outerShdw>
          </a:effectLst>
        </p:spPr>
        <p:txBody>
          <a:bodyPr anchor="ctr"/>
          <a:lstStyle/>
          <a:p>
            <a:pPr algn="ctr"/>
            <a:r>
              <a:rPr lang="en-US" sz="1400" b="1" kern="0" dirty="0">
                <a:solidFill>
                  <a:schemeClr val="bg1"/>
                </a:solidFill>
              </a:rPr>
              <a:t>About 30% of companies have a poor strategy and poor execution*</a:t>
            </a:r>
          </a:p>
        </p:txBody>
      </p:sp>
      <p:sp>
        <p:nvSpPr>
          <p:cNvPr id="46" name="Text Box 7">
            <a:extLst>
              <a:ext uri="{FF2B5EF4-FFF2-40B4-BE49-F238E27FC236}">
                <a16:creationId xmlns:a16="http://schemas.microsoft.com/office/drawing/2014/main" id="{DB9BF63D-1C77-A5BF-975B-FDD6F927B76D}"/>
              </a:ext>
            </a:extLst>
          </p:cNvPr>
          <p:cNvSpPr txBox="1">
            <a:spLocks noChangeArrowheads="1"/>
          </p:cNvSpPr>
          <p:nvPr/>
        </p:nvSpPr>
        <p:spPr bwMode="auto">
          <a:xfrm>
            <a:off x="2945636" y="5822098"/>
            <a:ext cx="688975" cy="336550"/>
          </a:xfrm>
          <a:prstGeom prst="rect">
            <a:avLst/>
          </a:prstGeom>
          <a:noFill/>
          <a:ln w="12700">
            <a:noFill/>
            <a:miter lim="800000"/>
            <a:headEnd/>
            <a:tailEnd/>
          </a:ln>
          <a:effectLst/>
        </p:spPr>
        <p:txBody>
          <a:bodyPr wrap="none" anchor="ct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effectLst/>
                <a:uLnTx/>
                <a:uFillTx/>
              </a:rPr>
              <a:t>Poor</a:t>
            </a:r>
            <a:endParaRPr kumimoji="0" lang="en-US" sz="1400" b="1" i="0" u="none" strike="noStrike" kern="0" cap="none" spc="0" normalizeH="0" baseline="0" noProof="0" dirty="0">
              <a:ln>
                <a:noFill/>
              </a:ln>
              <a:effectLst/>
              <a:uLnTx/>
              <a:uFillTx/>
            </a:endParaRPr>
          </a:p>
        </p:txBody>
      </p:sp>
      <p:sp>
        <p:nvSpPr>
          <p:cNvPr id="47" name="Text Box 8">
            <a:extLst>
              <a:ext uri="{FF2B5EF4-FFF2-40B4-BE49-F238E27FC236}">
                <a16:creationId xmlns:a16="http://schemas.microsoft.com/office/drawing/2014/main" id="{29EFB477-B352-6809-2940-0A1C7AA83BFB}"/>
              </a:ext>
            </a:extLst>
          </p:cNvPr>
          <p:cNvSpPr txBox="1">
            <a:spLocks noChangeArrowheads="1"/>
          </p:cNvSpPr>
          <p:nvPr/>
        </p:nvSpPr>
        <p:spPr bwMode="auto">
          <a:xfrm>
            <a:off x="5345936" y="5822098"/>
            <a:ext cx="688975" cy="336550"/>
          </a:xfrm>
          <a:prstGeom prst="rect">
            <a:avLst/>
          </a:prstGeom>
          <a:noFill/>
          <a:ln w="12700">
            <a:noFill/>
            <a:miter lim="800000"/>
            <a:headEnd/>
            <a:tailEnd/>
          </a:ln>
          <a:effectLst/>
        </p:spPr>
        <p:txBody>
          <a:bodyPr wrap="none" anchor="ct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effectLst/>
                <a:uLnTx/>
                <a:uFillTx/>
              </a:rPr>
              <a:t>Good</a:t>
            </a:r>
            <a:endParaRPr kumimoji="0" lang="en-US" sz="1400" b="1" i="0" u="none" strike="noStrike" kern="0" cap="none" spc="0" normalizeH="0" baseline="0" noProof="0" dirty="0">
              <a:ln>
                <a:noFill/>
              </a:ln>
              <a:effectLst/>
              <a:uLnTx/>
              <a:uFillTx/>
            </a:endParaRPr>
          </a:p>
        </p:txBody>
      </p:sp>
      <p:sp>
        <p:nvSpPr>
          <p:cNvPr id="48" name="Text Box 9">
            <a:extLst>
              <a:ext uri="{FF2B5EF4-FFF2-40B4-BE49-F238E27FC236}">
                <a16:creationId xmlns:a16="http://schemas.microsoft.com/office/drawing/2014/main" id="{DFEBF05B-CA8E-74E9-DCFB-6D9F37636EE2}"/>
              </a:ext>
            </a:extLst>
          </p:cNvPr>
          <p:cNvSpPr txBox="1">
            <a:spLocks noChangeArrowheads="1"/>
          </p:cNvSpPr>
          <p:nvPr/>
        </p:nvSpPr>
        <p:spPr bwMode="auto">
          <a:xfrm>
            <a:off x="1488310" y="3085248"/>
            <a:ext cx="687388" cy="336550"/>
          </a:xfrm>
          <a:prstGeom prst="rect">
            <a:avLst/>
          </a:prstGeom>
          <a:noFill/>
          <a:ln w="12700">
            <a:noFill/>
            <a:miter lim="800000"/>
            <a:headEnd/>
            <a:tailEnd/>
          </a:ln>
          <a:effectLst/>
        </p:spPr>
        <p:txBody>
          <a:bodyPr wrap="none" anchor="ct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effectLst/>
                <a:uLnTx/>
                <a:uFillTx/>
              </a:rPr>
              <a:t>Good</a:t>
            </a:r>
            <a:endParaRPr kumimoji="0" lang="en-US" sz="1100" b="1" i="0" u="none" strike="noStrike" kern="0" cap="none" spc="0" normalizeH="0" baseline="0" noProof="0" dirty="0">
              <a:ln>
                <a:noFill/>
              </a:ln>
              <a:effectLst/>
              <a:uLnTx/>
              <a:uFillTx/>
            </a:endParaRPr>
          </a:p>
        </p:txBody>
      </p:sp>
      <p:sp>
        <p:nvSpPr>
          <p:cNvPr id="49" name="Text Box 10">
            <a:extLst>
              <a:ext uri="{FF2B5EF4-FFF2-40B4-BE49-F238E27FC236}">
                <a16:creationId xmlns:a16="http://schemas.microsoft.com/office/drawing/2014/main" id="{0CEF9C05-260A-5E8E-627D-D59E2819E7F0}"/>
              </a:ext>
            </a:extLst>
          </p:cNvPr>
          <p:cNvSpPr txBox="1">
            <a:spLocks noChangeArrowheads="1"/>
          </p:cNvSpPr>
          <p:nvPr/>
        </p:nvSpPr>
        <p:spPr bwMode="auto">
          <a:xfrm>
            <a:off x="1488310" y="4831498"/>
            <a:ext cx="687388" cy="336550"/>
          </a:xfrm>
          <a:prstGeom prst="rect">
            <a:avLst/>
          </a:prstGeom>
          <a:noFill/>
          <a:ln w="12700">
            <a:noFill/>
            <a:miter lim="800000"/>
            <a:headEnd/>
            <a:tailEnd/>
          </a:ln>
          <a:effectLst/>
        </p:spPr>
        <p:txBody>
          <a:bodyPr wrap="none" anchor="ct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effectLst/>
                <a:uLnTx/>
                <a:uFillTx/>
              </a:rPr>
              <a:t>Poor</a:t>
            </a:r>
            <a:endParaRPr kumimoji="0" lang="en-US" sz="1100" b="1" i="0" u="none" strike="noStrike" kern="0" cap="none" spc="0" normalizeH="0" baseline="0" noProof="0" dirty="0">
              <a:ln>
                <a:noFill/>
              </a:ln>
              <a:effectLst/>
              <a:uLnTx/>
              <a:uFillTx/>
            </a:endParaRPr>
          </a:p>
        </p:txBody>
      </p:sp>
      <p:sp>
        <p:nvSpPr>
          <p:cNvPr id="50" name="Text Box 12">
            <a:extLst>
              <a:ext uri="{FF2B5EF4-FFF2-40B4-BE49-F238E27FC236}">
                <a16:creationId xmlns:a16="http://schemas.microsoft.com/office/drawing/2014/main" id="{C0000968-055A-1E02-E6DE-54FD8132B19D}"/>
              </a:ext>
            </a:extLst>
          </p:cNvPr>
          <p:cNvSpPr txBox="1">
            <a:spLocks noChangeArrowheads="1"/>
          </p:cNvSpPr>
          <p:nvPr/>
        </p:nvSpPr>
        <p:spPr bwMode="auto">
          <a:xfrm>
            <a:off x="800923" y="3954589"/>
            <a:ext cx="687387" cy="336550"/>
          </a:xfrm>
          <a:prstGeom prst="rect">
            <a:avLst/>
          </a:prstGeom>
          <a:noFill/>
          <a:ln w="12700">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Strategy</a:t>
            </a:r>
          </a:p>
        </p:txBody>
      </p:sp>
      <p:sp>
        <p:nvSpPr>
          <p:cNvPr id="51" name="Text Box 11">
            <a:extLst>
              <a:ext uri="{FF2B5EF4-FFF2-40B4-BE49-F238E27FC236}">
                <a16:creationId xmlns:a16="http://schemas.microsoft.com/office/drawing/2014/main" id="{B9E1C5D4-2371-B762-88DC-871DBD07BAF8}"/>
              </a:ext>
            </a:extLst>
          </p:cNvPr>
          <p:cNvSpPr txBox="1">
            <a:spLocks noChangeArrowheads="1"/>
          </p:cNvSpPr>
          <p:nvPr/>
        </p:nvSpPr>
        <p:spPr bwMode="auto">
          <a:xfrm>
            <a:off x="3746486" y="6081893"/>
            <a:ext cx="1487574" cy="336550"/>
          </a:xfrm>
          <a:prstGeom prst="rect">
            <a:avLst/>
          </a:prstGeom>
          <a:noFill/>
          <a:ln w="12700">
            <a:noFill/>
            <a:miter lim="800000"/>
            <a:headEnd/>
            <a:tailEnd/>
          </a:ln>
          <a:effectLst/>
        </p:spPr>
        <p:txBody>
          <a:bodyPr wrap="none" anchor="ctr"/>
          <a:lstStyle>
            <a:defPPr>
              <a:defRPr lang="en-US"/>
            </a:defPPr>
            <a:lvl1pPr marR="0" lvl="0" indent="0" algn="ctr" fontAlgn="auto">
              <a:lnSpc>
                <a:spcPct val="100000"/>
              </a:lnSpc>
              <a:spcBef>
                <a:spcPts val="0"/>
              </a:spcBef>
              <a:spcAft>
                <a:spcPts val="0"/>
              </a:spcAft>
              <a:buClrTx/>
              <a:buSzTx/>
              <a:buFontTx/>
              <a:buNone/>
              <a:tabLst/>
              <a:defRPr kumimoji="0" sz="1600" b="1" i="0" u="none" strike="noStrike" kern="0" cap="none" spc="0" normalizeH="0" baseline="0">
                <a:ln>
                  <a:noFill/>
                </a:ln>
                <a:effectLst/>
                <a:uLnTx/>
                <a:uFillTx/>
              </a:defRPr>
            </a:lvl1pPr>
          </a:lstStyle>
          <a:p>
            <a:r>
              <a:rPr lang="en-US" dirty="0"/>
              <a:t>Execution</a:t>
            </a:r>
          </a:p>
        </p:txBody>
      </p:sp>
      <p:sp>
        <p:nvSpPr>
          <p:cNvPr id="52" name="TextBox 51">
            <a:extLst>
              <a:ext uri="{FF2B5EF4-FFF2-40B4-BE49-F238E27FC236}">
                <a16:creationId xmlns:a16="http://schemas.microsoft.com/office/drawing/2014/main" id="{E68E3337-3CAB-5867-805E-B494A4F01F7C}"/>
              </a:ext>
            </a:extLst>
          </p:cNvPr>
          <p:cNvSpPr txBox="1"/>
          <p:nvPr/>
        </p:nvSpPr>
        <p:spPr>
          <a:xfrm>
            <a:off x="518055" y="6571943"/>
            <a:ext cx="7200000" cy="246221"/>
          </a:xfrm>
          <a:prstGeom prst="rect">
            <a:avLst/>
          </a:prstGeom>
          <a:noFill/>
        </p:spPr>
        <p:txBody>
          <a:bodyPr wrap="square" rtlCol="0" anchor="ctr">
            <a:spAutoFit/>
          </a:bodyPr>
          <a:lstStyle/>
          <a:p>
            <a:pPr>
              <a:spcBef>
                <a:spcPts val="400"/>
              </a:spcBef>
              <a:spcAft>
                <a:spcPts val="400"/>
              </a:spcAft>
            </a:pPr>
            <a:r>
              <a:rPr lang="en-US" sz="1000" dirty="0">
                <a:solidFill>
                  <a:schemeClr val="bg1">
                    <a:lumMod val="65000"/>
                  </a:schemeClr>
                </a:solidFill>
              </a:rPr>
              <a:t>Source: Based on the experience of our management consultants advising 200+ companies over the past 20 years</a:t>
            </a:r>
          </a:p>
        </p:txBody>
      </p:sp>
      <p:sp>
        <p:nvSpPr>
          <p:cNvPr id="3" name="Footer Placeholder 2">
            <a:extLst>
              <a:ext uri="{FF2B5EF4-FFF2-40B4-BE49-F238E27FC236}">
                <a16:creationId xmlns:a16="http://schemas.microsoft.com/office/drawing/2014/main" id="{C5B426BD-BC03-1653-1DDD-08FA6F8FACB4}"/>
              </a:ext>
            </a:extLst>
          </p:cNvPr>
          <p:cNvSpPr>
            <a:spLocks noGrp="1"/>
          </p:cNvSpPr>
          <p:nvPr>
            <p:ph type="ftr" sz="quarter" idx="3"/>
          </p:nvPr>
        </p:nvSpPr>
        <p:spPr/>
        <p:txBody>
          <a:bodyPr/>
          <a:lstStyle/>
          <a:p>
            <a:r>
              <a:rPr lang="en-US"/>
              <a:t>Company Name</a:t>
            </a:r>
            <a:endParaRPr lang="en-US" dirty="0"/>
          </a:p>
        </p:txBody>
      </p:sp>
      <p:sp>
        <p:nvSpPr>
          <p:cNvPr id="4" name="Slide Number Placeholder 3">
            <a:extLst>
              <a:ext uri="{FF2B5EF4-FFF2-40B4-BE49-F238E27FC236}">
                <a16:creationId xmlns:a16="http://schemas.microsoft.com/office/drawing/2014/main" id="{587A560C-D1D8-94D2-D3EA-A54FAA134D83}"/>
              </a:ext>
            </a:extLst>
          </p:cNvPr>
          <p:cNvSpPr>
            <a:spLocks noGrp="1"/>
          </p:cNvSpPr>
          <p:nvPr>
            <p:ph type="sldNum" sz="quarter" idx="4"/>
          </p:nvPr>
        </p:nvSpPr>
        <p:spPr/>
        <p:txBody>
          <a:bodyPr/>
          <a:lstStyle/>
          <a:p>
            <a:fld id="{37F5C94B-8C55-478B-B509-BAE6A06B2E2A}" type="slidenum">
              <a:rPr lang="en-US" smtClean="0"/>
              <a:pPr/>
              <a:t>3</a:t>
            </a:fld>
            <a:endParaRPr lang="en-US" dirty="0"/>
          </a:p>
        </p:txBody>
      </p:sp>
    </p:spTree>
    <p:extLst>
      <p:ext uri="{BB962C8B-B14F-4D97-AF65-F5344CB8AC3E}">
        <p14:creationId xmlns:p14="http://schemas.microsoft.com/office/powerpoint/2010/main" val="387190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74B90F8-16E2-149E-13EF-2AEEB8172E8E}"/>
              </a:ext>
            </a:extLst>
          </p:cNvPr>
          <p:cNvGraphicFramePr>
            <a:graphicFrameLocks noChangeAspect="1"/>
          </p:cNvGraphicFramePr>
          <p:nvPr>
            <p:custDataLst>
              <p:tags r:id="rId1"/>
            </p:custDataLst>
            <p:extLst>
              <p:ext uri="{D42A27DB-BD31-4B8C-83A1-F6EECF244321}">
                <p14:modId xmlns:p14="http://schemas.microsoft.com/office/powerpoint/2010/main" val="388839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6" name="think-cell data - do not delete" hidden="1">
                        <a:extLst>
                          <a:ext uri="{FF2B5EF4-FFF2-40B4-BE49-F238E27FC236}">
                            <a16:creationId xmlns:a16="http://schemas.microsoft.com/office/drawing/2014/main" id="{C74B90F8-16E2-149E-13EF-2AEEB8172E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C4AEFD-F24A-61C6-413F-137EBECACF93}"/>
              </a:ext>
            </a:extLst>
          </p:cNvPr>
          <p:cNvSpPr>
            <a:spLocks noGrp="1"/>
          </p:cNvSpPr>
          <p:nvPr>
            <p:ph type="title"/>
          </p:nvPr>
        </p:nvSpPr>
        <p:spPr/>
        <p:txBody>
          <a:bodyPr vert="horz">
            <a:normAutofit/>
          </a:bodyPr>
          <a:lstStyle/>
          <a:p>
            <a:r>
              <a:rPr lang="en-US" dirty="0">
                <a:solidFill>
                  <a:schemeClr val="accent2"/>
                </a:solidFill>
              </a:rPr>
              <a:t>Solution: </a:t>
            </a:r>
            <a:r>
              <a:rPr lang="en-US" dirty="0"/>
              <a:t>Our consulting firm created the Corporate/Business Strategy and Strategic Planning Toolkit to help you define and implement your strategy</a:t>
            </a:r>
          </a:p>
        </p:txBody>
      </p:sp>
      <p:grpSp>
        <p:nvGrpSpPr>
          <p:cNvPr id="31" name="Group 30">
            <a:extLst>
              <a:ext uri="{FF2B5EF4-FFF2-40B4-BE49-F238E27FC236}">
                <a16:creationId xmlns:a16="http://schemas.microsoft.com/office/drawing/2014/main" id="{B6727FD6-0702-B2CC-6E64-062AF0B6D15D}"/>
              </a:ext>
            </a:extLst>
          </p:cNvPr>
          <p:cNvGrpSpPr/>
          <p:nvPr/>
        </p:nvGrpSpPr>
        <p:grpSpPr>
          <a:xfrm>
            <a:off x="1294717" y="2215162"/>
            <a:ext cx="4010923" cy="4449451"/>
            <a:chOff x="876059" y="1538710"/>
            <a:chExt cx="4640724" cy="5148110"/>
          </a:xfrm>
        </p:grpSpPr>
        <p:sp>
          <p:nvSpPr>
            <p:cNvPr id="32" name="Shape 59118">
              <a:extLst>
                <a:ext uri="{FF2B5EF4-FFF2-40B4-BE49-F238E27FC236}">
                  <a16:creationId xmlns:a16="http://schemas.microsoft.com/office/drawing/2014/main" id="{507E91AB-4727-2A30-2D87-4F53F2D30E6E}"/>
                </a:ext>
              </a:extLst>
            </p:cNvPr>
            <p:cNvSpPr/>
            <p:nvPr/>
          </p:nvSpPr>
          <p:spPr>
            <a:xfrm>
              <a:off x="1575364" y="1538710"/>
              <a:ext cx="1595275" cy="1741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695" y="40"/>
                    <a:pt x="13796" y="741"/>
                    <a:pt x="10124" y="2106"/>
                  </a:cubicBezTo>
                  <a:cubicBezTo>
                    <a:pt x="6451" y="3472"/>
                    <a:pt x="3004" y="5502"/>
                    <a:pt x="0" y="8194"/>
                  </a:cubicBezTo>
                  <a:lnTo>
                    <a:pt x="14636" y="21600"/>
                  </a:lnTo>
                  <a:cubicBezTo>
                    <a:pt x="15627" y="20789"/>
                    <a:pt x="16744" y="20179"/>
                    <a:pt x="17926" y="19771"/>
                  </a:cubicBezTo>
                  <a:cubicBezTo>
                    <a:pt x="19107" y="19363"/>
                    <a:pt x="20353" y="19158"/>
                    <a:pt x="21600" y="19158"/>
                  </a:cubicBezTo>
                  <a:lnTo>
                    <a:pt x="21600" y="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3" name="Shape 59119">
              <a:extLst>
                <a:ext uri="{FF2B5EF4-FFF2-40B4-BE49-F238E27FC236}">
                  <a16:creationId xmlns:a16="http://schemas.microsoft.com/office/drawing/2014/main" id="{864A878F-3035-4BF9-86C1-4CBC5C958D28}"/>
                </a:ext>
              </a:extLst>
            </p:cNvPr>
            <p:cNvSpPr/>
            <p:nvPr/>
          </p:nvSpPr>
          <p:spPr>
            <a:xfrm>
              <a:off x="879520" y="2242927"/>
              <a:ext cx="1748041" cy="1595195"/>
            </a:xfrm>
            <a:custGeom>
              <a:avLst/>
              <a:gdLst/>
              <a:ahLst/>
              <a:cxnLst>
                <a:cxn ang="0">
                  <a:pos x="wd2" y="hd2"/>
                </a:cxn>
                <a:cxn ang="5400000">
                  <a:pos x="wd2" y="hd2"/>
                </a:cxn>
                <a:cxn ang="10800000">
                  <a:pos x="wd2" y="hd2"/>
                </a:cxn>
                <a:cxn ang="16200000">
                  <a:pos x="wd2" y="hd2"/>
                </a:cxn>
              </a:cxnLst>
              <a:rect l="0" t="0" r="r" b="b"/>
              <a:pathLst>
                <a:path w="21600" h="21600" extrusionOk="0">
                  <a:moveTo>
                    <a:pt x="8251" y="0"/>
                  </a:moveTo>
                  <a:cubicBezTo>
                    <a:pt x="5770" y="2801"/>
                    <a:pt x="3749" y="6098"/>
                    <a:pt x="2329" y="9742"/>
                  </a:cubicBezTo>
                  <a:cubicBezTo>
                    <a:pt x="909" y="13385"/>
                    <a:pt x="88" y="17377"/>
                    <a:pt x="0" y="21573"/>
                  </a:cubicBezTo>
                  <a:lnTo>
                    <a:pt x="18974" y="21600"/>
                  </a:lnTo>
                  <a:cubicBezTo>
                    <a:pt x="19085" y="20283"/>
                    <a:pt x="19372" y="19028"/>
                    <a:pt x="19808" y="17861"/>
                  </a:cubicBezTo>
                  <a:cubicBezTo>
                    <a:pt x="20255" y="16665"/>
                    <a:pt x="20861" y="15555"/>
                    <a:pt x="21600" y="14565"/>
                  </a:cubicBezTo>
                  <a:lnTo>
                    <a:pt x="8251" y="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4" name="Shape 59120">
              <a:extLst>
                <a:ext uri="{FF2B5EF4-FFF2-40B4-BE49-F238E27FC236}">
                  <a16:creationId xmlns:a16="http://schemas.microsoft.com/office/drawing/2014/main" id="{994CA33D-5029-C30F-279A-5AA73CDDF849}"/>
                </a:ext>
              </a:extLst>
            </p:cNvPr>
            <p:cNvSpPr/>
            <p:nvPr/>
          </p:nvSpPr>
          <p:spPr>
            <a:xfrm>
              <a:off x="1575364" y="4438730"/>
              <a:ext cx="1595275" cy="17415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695" y="21560"/>
                    <a:pt x="13796" y="20859"/>
                    <a:pt x="10124" y="19494"/>
                  </a:cubicBezTo>
                  <a:cubicBezTo>
                    <a:pt x="6451" y="18128"/>
                    <a:pt x="3004" y="16098"/>
                    <a:pt x="0" y="13406"/>
                  </a:cubicBezTo>
                  <a:lnTo>
                    <a:pt x="14636" y="0"/>
                  </a:lnTo>
                  <a:cubicBezTo>
                    <a:pt x="15627" y="811"/>
                    <a:pt x="16744" y="1421"/>
                    <a:pt x="17926" y="1829"/>
                  </a:cubicBezTo>
                  <a:cubicBezTo>
                    <a:pt x="19107" y="2237"/>
                    <a:pt x="20353" y="2442"/>
                    <a:pt x="21600" y="2442"/>
                  </a:cubicBezTo>
                  <a:lnTo>
                    <a:pt x="21600" y="2160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5" name="Shape 59121">
              <a:extLst>
                <a:ext uri="{FF2B5EF4-FFF2-40B4-BE49-F238E27FC236}">
                  <a16:creationId xmlns:a16="http://schemas.microsoft.com/office/drawing/2014/main" id="{90333B5F-C803-62E7-6B69-44702A54AFFC}"/>
                </a:ext>
              </a:extLst>
            </p:cNvPr>
            <p:cNvSpPr/>
            <p:nvPr/>
          </p:nvSpPr>
          <p:spPr>
            <a:xfrm>
              <a:off x="876059" y="3891220"/>
              <a:ext cx="1753117" cy="1595195"/>
            </a:xfrm>
            <a:custGeom>
              <a:avLst/>
              <a:gdLst/>
              <a:ahLst/>
              <a:cxnLst>
                <a:cxn ang="0">
                  <a:pos x="wd2" y="hd2"/>
                </a:cxn>
                <a:cxn ang="5400000">
                  <a:pos x="wd2" y="hd2"/>
                </a:cxn>
                <a:cxn ang="10800000">
                  <a:pos x="wd2" y="hd2"/>
                </a:cxn>
                <a:cxn ang="16200000">
                  <a:pos x="wd2" y="hd2"/>
                </a:cxn>
              </a:cxnLst>
              <a:rect l="0" t="0" r="r" b="b"/>
              <a:pathLst>
                <a:path w="21600" h="21600" extrusionOk="0">
                  <a:moveTo>
                    <a:pt x="8142" y="21600"/>
                  </a:moveTo>
                  <a:cubicBezTo>
                    <a:pt x="5658" y="18808"/>
                    <a:pt x="3642" y="15510"/>
                    <a:pt x="2238" y="11858"/>
                  </a:cubicBezTo>
                  <a:cubicBezTo>
                    <a:pt x="834" y="8207"/>
                    <a:pt x="42" y="4202"/>
                    <a:pt x="0" y="0"/>
                  </a:cubicBezTo>
                  <a:lnTo>
                    <a:pt x="18834" y="0"/>
                  </a:lnTo>
                  <a:cubicBezTo>
                    <a:pt x="18902" y="1327"/>
                    <a:pt x="19193" y="2588"/>
                    <a:pt x="19666" y="3739"/>
                  </a:cubicBezTo>
                  <a:cubicBezTo>
                    <a:pt x="20140" y="4889"/>
                    <a:pt x="20798" y="5928"/>
                    <a:pt x="21600" y="6810"/>
                  </a:cubicBezTo>
                  <a:lnTo>
                    <a:pt x="8142" y="2160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6" name="Shape 59122">
              <a:extLst>
                <a:ext uri="{FF2B5EF4-FFF2-40B4-BE49-F238E27FC236}">
                  <a16:creationId xmlns:a16="http://schemas.microsoft.com/office/drawing/2014/main" id="{C5E260DC-65AB-70D6-7998-CF83EC790A79}"/>
                </a:ext>
              </a:extLst>
            </p:cNvPr>
            <p:cNvSpPr/>
            <p:nvPr/>
          </p:nvSpPr>
          <p:spPr>
            <a:xfrm flipH="1">
              <a:off x="3222203" y="1538710"/>
              <a:ext cx="1595275" cy="17415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695" y="40"/>
                    <a:pt x="13796" y="741"/>
                    <a:pt x="10124" y="2106"/>
                  </a:cubicBezTo>
                  <a:cubicBezTo>
                    <a:pt x="6451" y="3472"/>
                    <a:pt x="3004" y="5502"/>
                    <a:pt x="0" y="8194"/>
                  </a:cubicBezTo>
                  <a:lnTo>
                    <a:pt x="14636" y="21600"/>
                  </a:lnTo>
                  <a:cubicBezTo>
                    <a:pt x="15627" y="20789"/>
                    <a:pt x="16744" y="20179"/>
                    <a:pt x="17926" y="19771"/>
                  </a:cubicBezTo>
                  <a:cubicBezTo>
                    <a:pt x="19107" y="19363"/>
                    <a:pt x="20353" y="19158"/>
                    <a:pt x="21600" y="19158"/>
                  </a:cubicBezTo>
                  <a:lnTo>
                    <a:pt x="21600" y="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7" name="Shape 59123">
              <a:extLst>
                <a:ext uri="{FF2B5EF4-FFF2-40B4-BE49-F238E27FC236}">
                  <a16:creationId xmlns:a16="http://schemas.microsoft.com/office/drawing/2014/main" id="{9B020927-995A-D507-4804-B4FC3B411ED8}"/>
                </a:ext>
              </a:extLst>
            </p:cNvPr>
            <p:cNvSpPr/>
            <p:nvPr/>
          </p:nvSpPr>
          <p:spPr>
            <a:xfrm flipH="1">
              <a:off x="3760387" y="2242927"/>
              <a:ext cx="1746084" cy="1595195"/>
            </a:xfrm>
            <a:custGeom>
              <a:avLst/>
              <a:gdLst/>
              <a:ahLst/>
              <a:cxnLst>
                <a:cxn ang="0">
                  <a:pos x="wd2" y="hd2"/>
                </a:cxn>
                <a:cxn ang="5400000">
                  <a:pos x="wd2" y="hd2"/>
                </a:cxn>
                <a:cxn ang="10800000">
                  <a:pos x="wd2" y="hd2"/>
                </a:cxn>
                <a:cxn ang="16200000">
                  <a:pos x="wd2" y="hd2"/>
                </a:cxn>
              </a:cxnLst>
              <a:rect l="0" t="0" r="r" b="b"/>
              <a:pathLst>
                <a:path w="21600" h="21600" extrusionOk="0">
                  <a:moveTo>
                    <a:pt x="8175" y="0"/>
                  </a:moveTo>
                  <a:cubicBezTo>
                    <a:pt x="5681" y="2792"/>
                    <a:pt x="3656" y="6090"/>
                    <a:pt x="2247" y="9742"/>
                  </a:cubicBezTo>
                  <a:cubicBezTo>
                    <a:pt x="837" y="13393"/>
                    <a:pt x="42" y="17398"/>
                    <a:pt x="0" y="21600"/>
                  </a:cubicBezTo>
                  <a:lnTo>
                    <a:pt x="18910" y="21600"/>
                  </a:lnTo>
                  <a:cubicBezTo>
                    <a:pt x="18996" y="20277"/>
                    <a:pt x="19286" y="19018"/>
                    <a:pt x="19746" y="17861"/>
                  </a:cubicBezTo>
                  <a:cubicBezTo>
                    <a:pt x="20204" y="16707"/>
                    <a:pt x="20833" y="15651"/>
                    <a:pt x="21600" y="14733"/>
                  </a:cubicBezTo>
                  <a:lnTo>
                    <a:pt x="8175" y="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8" name="Shape 59124">
              <a:extLst>
                <a:ext uri="{FF2B5EF4-FFF2-40B4-BE49-F238E27FC236}">
                  <a16:creationId xmlns:a16="http://schemas.microsoft.com/office/drawing/2014/main" id="{F8BD7E52-876E-08D4-8F54-5579BB0125EE}"/>
                </a:ext>
              </a:extLst>
            </p:cNvPr>
            <p:cNvSpPr/>
            <p:nvPr/>
          </p:nvSpPr>
          <p:spPr>
            <a:xfrm flipH="1">
              <a:off x="3222203" y="4438730"/>
              <a:ext cx="1595275" cy="17415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695" y="21560"/>
                    <a:pt x="13796" y="20859"/>
                    <a:pt x="10124" y="19494"/>
                  </a:cubicBezTo>
                  <a:cubicBezTo>
                    <a:pt x="6451" y="18128"/>
                    <a:pt x="3004" y="16098"/>
                    <a:pt x="0" y="13406"/>
                  </a:cubicBezTo>
                  <a:lnTo>
                    <a:pt x="14636" y="0"/>
                  </a:lnTo>
                  <a:cubicBezTo>
                    <a:pt x="15627" y="811"/>
                    <a:pt x="16744" y="1421"/>
                    <a:pt x="17926" y="1829"/>
                  </a:cubicBezTo>
                  <a:cubicBezTo>
                    <a:pt x="19107" y="2237"/>
                    <a:pt x="20353" y="2442"/>
                    <a:pt x="21600" y="2442"/>
                  </a:cubicBezTo>
                  <a:lnTo>
                    <a:pt x="21600" y="2160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39" name="Shape 59125">
              <a:extLst>
                <a:ext uri="{FF2B5EF4-FFF2-40B4-BE49-F238E27FC236}">
                  <a16:creationId xmlns:a16="http://schemas.microsoft.com/office/drawing/2014/main" id="{34C2E997-304B-020C-D91A-E4F92750FF41}"/>
                </a:ext>
              </a:extLst>
            </p:cNvPr>
            <p:cNvSpPr/>
            <p:nvPr/>
          </p:nvSpPr>
          <p:spPr>
            <a:xfrm flipH="1">
              <a:off x="3773528" y="3891220"/>
              <a:ext cx="1743255" cy="1595195"/>
            </a:xfrm>
            <a:custGeom>
              <a:avLst/>
              <a:gdLst/>
              <a:ahLst/>
              <a:cxnLst>
                <a:cxn ang="0">
                  <a:pos x="wd2" y="hd2"/>
                </a:cxn>
                <a:cxn ang="5400000">
                  <a:pos x="wd2" y="hd2"/>
                </a:cxn>
                <a:cxn ang="10800000">
                  <a:pos x="wd2" y="hd2"/>
                </a:cxn>
                <a:cxn ang="16200000">
                  <a:pos x="wd2" y="hd2"/>
                </a:cxn>
              </a:cxnLst>
              <a:rect l="0" t="0" r="r" b="b"/>
              <a:pathLst>
                <a:path w="21600" h="21600" extrusionOk="0">
                  <a:moveTo>
                    <a:pt x="8189" y="21600"/>
                  </a:moveTo>
                  <a:cubicBezTo>
                    <a:pt x="5690" y="18808"/>
                    <a:pt x="3662" y="15510"/>
                    <a:pt x="2250" y="11858"/>
                  </a:cubicBezTo>
                  <a:cubicBezTo>
                    <a:pt x="839" y="8207"/>
                    <a:pt x="42" y="4202"/>
                    <a:pt x="0" y="0"/>
                  </a:cubicBezTo>
                  <a:lnTo>
                    <a:pt x="18941" y="0"/>
                  </a:lnTo>
                  <a:cubicBezTo>
                    <a:pt x="19037" y="1321"/>
                    <a:pt x="19326" y="2578"/>
                    <a:pt x="19778" y="3739"/>
                  </a:cubicBezTo>
                  <a:cubicBezTo>
                    <a:pt x="20230" y="4902"/>
                    <a:pt x="20847" y="5973"/>
                    <a:pt x="21600" y="6914"/>
                  </a:cubicBezTo>
                  <a:lnTo>
                    <a:pt x="8189" y="21600"/>
                  </a:lnTo>
                  <a:close/>
                </a:path>
              </a:pathLst>
            </a:custGeom>
            <a:solidFill>
              <a:schemeClr val="tx1"/>
            </a:solidFill>
            <a:ln w="12700" cap="flat">
              <a:noFill/>
              <a:miter lim="400000"/>
            </a:ln>
            <a:effectLst/>
          </p:spPr>
          <p:txBody>
            <a:bodyPr wrap="square" lIns="0" tIns="0" rIns="0" bIns="0" numCol="1" anchor="t">
              <a:noAutofit/>
            </a:bodyPr>
            <a:lstStyle/>
            <a:p>
              <a:endParaRPr lang="en-US" sz="2400" dirty="0">
                <a:latin typeface="Lato Light" panose="020F0502020204030203" pitchFamily="34" charset="0"/>
              </a:endParaRPr>
            </a:p>
          </p:txBody>
        </p:sp>
        <p:sp>
          <p:nvSpPr>
            <p:cNvPr id="40" name="TextBox 39">
              <a:extLst>
                <a:ext uri="{FF2B5EF4-FFF2-40B4-BE49-F238E27FC236}">
                  <a16:creationId xmlns:a16="http://schemas.microsoft.com/office/drawing/2014/main" id="{63070B26-6A06-34C4-A224-A0D750EACEFA}"/>
                </a:ext>
              </a:extLst>
            </p:cNvPr>
            <p:cNvSpPr txBox="1"/>
            <p:nvPr/>
          </p:nvSpPr>
          <p:spPr>
            <a:xfrm>
              <a:off x="3193605" y="2370576"/>
              <a:ext cx="1158512" cy="284883"/>
            </a:xfrm>
            <a:prstGeom prst="rect">
              <a:avLst/>
            </a:prstGeom>
            <a:noFill/>
          </p:spPr>
          <p:txBody>
            <a:bodyPr wrap="square" rtlCol="0">
              <a:spAutoFit/>
            </a:bodyPr>
            <a:lstStyle/>
            <a:p>
              <a:pPr algn="ctr"/>
              <a:r>
                <a:rPr lang="en-US" sz="1000" b="1" dirty="0">
                  <a:solidFill>
                    <a:schemeClr val="bg1"/>
                  </a:solidFill>
                </a:rPr>
                <a:t>Frameworks</a:t>
              </a:r>
            </a:p>
          </p:txBody>
        </p:sp>
        <p:sp>
          <p:nvSpPr>
            <p:cNvPr id="41" name="TextBox 40">
              <a:extLst>
                <a:ext uri="{FF2B5EF4-FFF2-40B4-BE49-F238E27FC236}">
                  <a16:creationId xmlns:a16="http://schemas.microsoft.com/office/drawing/2014/main" id="{AFA21893-580B-81EF-C384-A5E978590C1D}"/>
                </a:ext>
              </a:extLst>
            </p:cNvPr>
            <p:cNvSpPr txBox="1"/>
            <p:nvPr/>
          </p:nvSpPr>
          <p:spPr>
            <a:xfrm>
              <a:off x="4034713" y="3346307"/>
              <a:ext cx="1317412" cy="284883"/>
            </a:xfrm>
            <a:prstGeom prst="rect">
              <a:avLst/>
            </a:prstGeom>
            <a:noFill/>
          </p:spPr>
          <p:txBody>
            <a:bodyPr wrap="square" rtlCol="0">
              <a:spAutoFit/>
            </a:bodyPr>
            <a:lstStyle/>
            <a:p>
              <a:pPr algn="ctr"/>
              <a:r>
                <a:rPr lang="en-US" sz="1000" b="1" dirty="0">
                  <a:solidFill>
                    <a:schemeClr val="bg1"/>
                  </a:solidFill>
                </a:rPr>
                <a:t>Tools</a:t>
              </a:r>
            </a:p>
          </p:txBody>
        </p:sp>
        <p:sp>
          <p:nvSpPr>
            <p:cNvPr id="42" name="TextBox 41">
              <a:extLst>
                <a:ext uri="{FF2B5EF4-FFF2-40B4-BE49-F238E27FC236}">
                  <a16:creationId xmlns:a16="http://schemas.microsoft.com/office/drawing/2014/main" id="{0D8AC8DE-4B3B-61AC-D899-32674575AB40}"/>
                </a:ext>
              </a:extLst>
            </p:cNvPr>
            <p:cNvSpPr txBox="1"/>
            <p:nvPr/>
          </p:nvSpPr>
          <p:spPr>
            <a:xfrm>
              <a:off x="3995915" y="4544770"/>
              <a:ext cx="1317412" cy="284883"/>
            </a:xfrm>
            <a:prstGeom prst="rect">
              <a:avLst/>
            </a:prstGeom>
            <a:noFill/>
          </p:spPr>
          <p:txBody>
            <a:bodyPr wrap="square" rtlCol="0">
              <a:spAutoFit/>
            </a:bodyPr>
            <a:lstStyle/>
            <a:p>
              <a:pPr algn="ctr"/>
              <a:r>
                <a:rPr lang="en-US" sz="1000" b="1" dirty="0">
                  <a:solidFill>
                    <a:schemeClr val="bg1"/>
                  </a:solidFill>
                </a:rPr>
                <a:t>Templates</a:t>
              </a:r>
            </a:p>
          </p:txBody>
        </p:sp>
        <p:sp>
          <p:nvSpPr>
            <p:cNvPr id="43" name="TextBox 42">
              <a:extLst>
                <a:ext uri="{FF2B5EF4-FFF2-40B4-BE49-F238E27FC236}">
                  <a16:creationId xmlns:a16="http://schemas.microsoft.com/office/drawing/2014/main" id="{793C8541-3CEB-40B1-D16E-7A6B113307C5}"/>
                </a:ext>
              </a:extLst>
            </p:cNvPr>
            <p:cNvSpPr txBox="1"/>
            <p:nvPr/>
          </p:nvSpPr>
          <p:spPr>
            <a:xfrm>
              <a:off x="3101681" y="5455438"/>
              <a:ext cx="1317412" cy="462936"/>
            </a:xfrm>
            <a:prstGeom prst="rect">
              <a:avLst/>
            </a:prstGeom>
            <a:noFill/>
          </p:spPr>
          <p:txBody>
            <a:bodyPr wrap="square" rtlCol="0">
              <a:spAutoFit/>
            </a:bodyPr>
            <a:lstStyle/>
            <a:p>
              <a:pPr algn="ctr"/>
              <a:r>
                <a:rPr lang="en-US" sz="1000" b="1" dirty="0">
                  <a:solidFill>
                    <a:schemeClr val="bg1"/>
                  </a:solidFill>
                </a:rPr>
                <a:t>Step-by-step Tutorials</a:t>
              </a:r>
            </a:p>
          </p:txBody>
        </p:sp>
        <p:sp>
          <p:nvSpPr>
            <p:cNvPr id="44" name="TextBox 43">
              <a:extLst>
                <a:ext uri="{FF2B5EF4-FFF2-40B4-BE49-F238E27FC236}">
                  <a16:creationId xmlns:a16="http://schemas.microsoft.com/office/drawing/2014/main" id="{80585AD6-28E0-83C0-69FD-C062B8D591A4}"/>
                </a:ext>
              </a:extLst>
            </p:cNvPr>
            <p:cNvSpPr txBox="1"/>
            <p:nvPr/>
          </p:nvSpPr>
          <p:spPr>
            <a:xfrm>
              <a:off x="1874021" y="5371702"/>
              <a:ext cx="1317412" cy="284883"/>
            </a:xfrm>
            <a:prstGeom prst="rect">
              <a:avLst/>
            </a:prstGeom>
            <a:noFill/>
          </p:spPr>
          <p:txBody>
            <a:bodyPr wrap="square" rtlCol="0">
              <a:spAutoFit/>
            </a:bodyPr>
            <a:lstStyle/>
            <a:p>
              <a:pPr algn="ctr"/>
              <a:r>
                <a:rPr lang="en-US" sz="1000" b="1" dirty="0">
                  <a:solidFill>
                    <a:schemeClr val="bg1"/>
                  </a:solidFill>
                </a:rPr>
                <a:t>Video Training</a:t>
              </a:r>
            </a:p>
          </p:txBody>
        </p:sp>
        <p:sp>
          <p:nvSpPr>
            <p:cNvPr id="45" name="TextBox 44">
              <a:extLst>
                <a:ext uri="{FF2B5EF4-FFF2-40B4-BE49-F238E27FC236}">
                  <a16:creationId xmlns:a16="http://schemas.microsoft.com/office/drawing/2014/main" id="{0637A745-4A7A-A5B7-CB86-CF150183E26E}"/>
                </a:ext>
              </a:extLst>
            </p:cNvPr>
            <p:cNvSpPr txBox="1"/>
            <p:nvPr/>
          </p:nvSpPr>
          <p:spPr>
            <a:xfrm>
              <a:off x="981336" y="4498337"/>
              <a:ext cx="1317412" cy="462936"/>
            </a:xfrm>
            <a:prstGeom prst="rect">
              <a:avLst/>
            </a:prstGeom>
            <a:noFill/>
          </p:spPr>
          <p:txBody>
            <a:bodyPr wrap="square" rtlCol="0">
              <a:spAutoFit/>
            </a:bodyPr>
            <a:lstStyle/>
            <a:p>
              <a:pPr algn="ctr"/>
              <a:r>
                <a:rPr lang="en-US" sz="1000" b="1" dirty="0">
                  <a:solidFill>
                    <a:schemeClr val="bg1"/>
                  </a:solidFill>
                </a:rPr>
                <a:t>Real-life Examples</a:t>
              </a:r>
            </a:p>
          </p:txBody>
        </p:sp>
        <p:sp>
          <p:nvSpPr>
            <p:cNvPr id="46" name="TextBox 45">
              <a:extLst>
                <a:ext uri="{FF2B5EF4-FFF2-40B4-BE49-F238E27FC236}">
                  <a16:creationId xmlns:a16="http://schemas.microsoft.com/office/drawing/2014/main" id="{86EAE97F-8C11-FCD2-66F4-299D20C7C460}"/>
                </a:ext>
              </a:extLst>
            </p:cNvPr>
            <p:cNvSpPr txBox="1"/>
            <p:nvPr/>
          </p:nvSpPr>
          <p:spPr>
            <a:xfrm>
              <a:off x="1912573" y="2355775"/>
              <a:ext cx="1317412" cy="284883"/>
            </a:xfrm>
            <a:prstGeom prst="rect">
              <a:avLst/>
            </a:prstGeom>
            <a:noFill/>
          </p:spPr>
          <p:txBody>
            <a:bodyPr wrap="square" rtlCol="0">
              <a:spAutoFit/>
            </a:bodyPr>
            <a:lstStyle/>
            <a:p>
              <a:pPr algn="ctr"/>
              <a:r>
                <a:rPr lang="en-US" sz="1000" b="1" dirty="0">
                  <a:solidFill>
                    <a:schemeClr val="bg1"/>
                  </a:solidFill>
                </a:rPr>
                <a:t>Best Practices</a:t>
              </a:r>
            </a:p>
          </p:txBody>
        </p:sp>
        <p:sp>
          <p:nvSpPr>
            <p:cNvPr id="47" name="TextBox 46">
              <a:extLst>
                <a:ext uri="{FF2B5EF4-FFF2-40B4-BE49-F238E27FC236}">
                  <a16:creationId xmlns:a16="http://schemas.microsoft.com/office/drawing/2014/main" id="{9B51F0D2-E5EC-26B7-23F1-3C8B2D26EE8C}"/>
                </a:ext>
              </a:extLst>
            </p:cNvPr>
            <p:cNvSpPr txBox="1"/>
            <p:nvPr/>
          </p:nvSpPr>
          <p:spPr>
            <a:xfrm>
              <a:off x="911732" y="3051861"/>
              <a:ext cx="1408421" cy="819039"/>
            </a:xfrm>
            <a:prstGeom prst="rect">
              <a:avLst/>
            </a:prstGeom>
            <a:noFill/>
          </p:spPr>
          <p:txBody>
            <a:bodyPr wrap="square" rtlCol="0">
              <a:spAutoFit/>
            </a:bodyPr>
            <a:lstStyle/>
            <a:p>
              <a:pPr algn="ctr"/>
              <a:r>
                <a:rPr lang="en-US" sz="1000" b="1" dirty="0">
                  <a:solidFill>
                    <a:schemeClr val="bg1"/>
                  </a:solidFill>
                </a:rPr>
                <a:t>Advice from </a:t>
              </a:r>
            </a:p>
            <a:p>
              <a:pPr algn="ctr"/>
              <a:r>
                <a:rPr lang="en-US" sz="1000" b="1" dirty="0">
                  <a:solidFill>
                    <a:schemeClr val="bg1"/>
                  </a:solidFill>
                </a:rPr>
                <a:t>tier-1 Management Consultants</a:t>
              </a:r>
            </a:p>
          </p:txBody>
        </p:sp>
        <p:sp>
          <p:nvSpPr>
            <p:cNvPr id="48" name="Oval 47">
              <a:extLst>
                <a:ext uri="{FF2B5EF4-FFF2-40B4-BE49-F238E27FC236}">
                  <a16:creationId xmlns:a16="http://schemas.microsoft.com/office/drawing/2014/main" id="{69C9BE43-6A0C-EF9E-918B-8B8D3BC80AB9}"/>
                </a:ext>
              </a:extLst>
            </p:cNvPr>
            <p:cNvSpPr/>
            <p:nvPr/>
          </p:nvSpPr>
          <p:spPr>
            <a:xfrm>
              <a:off x="2174294" y="2860084"/>
              <a:ext cx="1980000" cy="19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200" b="1" dirty="0"/>
            </a:p>
          </p:txBody>
        </p:sp>
        <p:pic>
          <p:nvPicPr>
            <p:cNvPr id="49" name="Graphic 48" descr="Arrow circle">
              <a:extLst>
                <a:ext uri="{FF2B5EF4-FFF2-40B4-BE49-F238E27FC236}">
                  <a16:creationId xmlns:a16="http://schemas.microsoft.com/office/drawing/2014/main" id="{7B990492-B56E-8BD8-E2EA-A9A31C36FB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24859" y="1932870"/>
              <a:ext cx="504000" cy="504000"/>
            </a:xfrm>
            <a:prstGeom prst="rect">
              <a:avLst/>
            </a:prstGeom>
          </p:spPr>
        </p:pic>
        <p:pic>
          <p:nvPicPr>
            <p:cNvPr id="50" name="Graphic 49" descr="Tools">
              <a:extLst>
                <a:ext uri="{FF2B5EF4-FFF2-40B4-BE49-F238E27FC236}">
                  <a16:creationId xmlns:a16="http://schemas.microsoft.com/office/drawing/2014/main" id="{A9B115DA-02DE-1E92-B04F-2C76877F29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46994" y="2851905"/>
              <a:ext cx="428393" cy="428393"/>
            </a:xfrm>
            <a:prstGeom prst="rect">
              <a:avLst/>
            </a:prstGeom>
          </p:spPr>
        </p:pic>
        <p:pic>
          <p:nvPicPr>
            <p:cNvPr id="51" name="Graphic 50" descr="Presentation with bar chart RTL">
              <a:extLst>
                <a:ext uri="{FF2B5EF4-FFF2-40B4-BE49-F238E27FC236}">
                  <a16:creationId xmlns:a16="http://schemas.microsoft.com/office/drawing/2014/main" id="{A9BE6839-426F-AFE5-1C90-DF28A0F169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31370" y="4016600"/>
              <a:ext cx="432000" cy="432000"/>
            </a:xfrm>
            <a:prstGeom prst="rect">
              <a:avLst/>
            </a:prstGeom>
          </p:spPr>
        </p:pic>
        <p:pic>
          <p:nvPicPr>
            <p:cNvPr id="52" name="Graphic 51" descr="Teacher">
              <a:extLst>
                <a:ext uri="{FF2B5EF4-FFF2-40B4-BE49-F238E27FC236}">
                  <a16:creationId xmlns:a16="http://schemas.microsoft.com/office/drawing/2014/main" id="{C3F947EF-9746-8A0B-886A-2300A96661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69499" y="4946145"/>
              <a:ext cx="432000" cy="432000"/>
            </a:xfrm>
            <a:prstGeom prst="rect">
              <a:avLst/>
            </a:prstGeom>
          </p:spPr>
        </p:pic>
        <p:pic>
          <p:nvPicPr>
            <p:cNvPr id="53" name="Graphic 52" descr="Podium">
              <a:extLst>
                <a:ext uri="{FF2B5EF4-FFF2-40B4-BE49-F238E27FC236}">
                  <a16:creationId xmlns:a16="http://schemas.microsoft.com/office/drawing/2014/main" id="{3C3A3915-23F2-6F69-8DCB-C0343929DC5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24129" y="1858815"/>
              <a:ext cx="506995" cy="506995"/>
            </a:xfrm>
            <a:prstGeom prst="rect">
              <a:avLst/>
            </a:prstGeom>
          </p:spPr>
        </p:pic>
        <p:pic>
          <p:nvPicPr>
            <p:cNvPr id="54" name="Graphic 53" descr="Checklist with solid fill">
              <a:extLst>
                <a:ext uri="{FF2B5EF4-FFF2-40B4-BE49-F238E27FC236}">
                  <a16:creationId xmlns:a16="http://schemas.microsoft.com/office/drawing/2014/main" id="{3491897B-2141-B19A-D473-6DA3D860EF7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79768" y="4882325"/>
              <a:ext cx="577961" cy="577961"/>
            </a:xfrm>
            <a:prstGeom prst="rect">
              <a:avLst/>
            </a:prstGeom>
          </p:spPr>
        </p:pic>
        <p:pic>
          <p:nvPicPr>
            <p:cNvPr id="55" name="Graphic 54" descr="Customer review with solid fill">
              <a:extLst>
                <a:ext uri="{FF2B5EF4-FFF2-40B4-BE49-F238E27FC236}">
                  <a16:creationId xmlns:a16="http://schemas.microsoft.com/office/drawing/2014/main" id="{E9AD0067-6CA1-4126-11CD-69AD322FCA5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88904" y="2587884"/>
              <a:ext cx="486907" cy="486907"/>
            </a:xfrm>
            <a:prstGeom prst="rect">
              <a:avLst/>
            </a:prstGeom>
          </p:spPr>
        </p:pic>
        <p:grpSp>
          <p:nvGrpSpPr>
            <p:cNvPr id="56" name="Group 55">
              <a:extLst>
                <a:ext uri="{FF2B5EF4-FFF2-40B4-BE49-F238E27FC236}">
                  <a16:creationId xmlns:a16="http://schemas.microsoft.com/office/drawing/2014/main" id="{38444726-E9BA-8A9C-05D6-6D8542379292}"/>
                </a:ext>
              </a:extLst>
            </p:cNvPr>
            <p:cNvGrpSpPr/>
            <p:nvPr/>
          </p:nvGrpSpPr>
          <p:grpSpPr>
            <a:xfrm>
              <a:off x="4352117" y="4097419"/>
              <a:ext cx="603238" cy="373065"/>
              <a:chOff x="579475" y="323541"/>
              <a:chExt cx="1528827" cy="945484"/>
            </a:xfrm>
          </p:grpSpPr>
          <p:sp>
            <p:nvSpPr>
              <p:cNvPr id="58" name="Rectangle 57">
                <a:extLst>
                  <a:ext uri="{FF2B5EF4-FFF2-40B4-BE49-F238E27FC236}">
                    <a16:creationId xmlns:a16="http://schemas.microsoft.com/office/drawing/2014/main" id="{2CE29E14-33B4-9051-D4A2-8C7D5421F1FB}"/>
                  </a:ext>
                </a:extLst>
              </p:cNvPr>
              <p:cNvSpPr/>
              <p:nvPr/>
            </p:nvSpPr>
            <p:spPr>
              <a:xfrm>
                <a:off x="579475" y="323541"/>
                <a:ext cx="1528827" cy="94548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9" name="Rectangle 58">
                <a:extLst>
                  <a:ext uri="{FF2B5EF4-FFF2-40B4-BE49-F238E27FC236}">
                    <a16:creationId xmlns:a16="http://schemas.microsoft.com/office/drawing/2014/main" id="{93E11ACC-59C0-E37B-CB03-20447D22BF0E}"/>
                  </a:ext>
                </a:extLst>
              </p:cNvPr>
              <p:cNvSpPr/>
              <p:nvPr/>
            </p:nvSpPr>
            <p:spPr>
              <a:xfrm>
                <a:off x="709723" y="457072"/>
                <a:ext cx="1268330" cy="13676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0" name="Rectangle 59">
                <a:extLst>
                  <a:ext uri="{FF2B5EF4-FFF2-40B4-BE49-F238E27FC236}">
                    <a16:creationId xmlns:a16="http://schemas.microsoft.com/office/drawing/2014/main" id="{47FA06ED-3EBC-63BC-2B09-2FCE926CBB8B}"/>
                  </a:ext>
                </a:extLst>
              </p:cNvPr>
              <p:cNvSpPr/>
              <p:nvPr/>
            </p:nvSpPr>
            <p:spPr>
              <a:xfrm>
                <a:off x="709723" y="727366"/>
                <a:ext cx="543456" cy="43349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1" name="Rectangle 60">
                <a:extLst>
                  <a:ext uri="{FF2B5EF4-FFF2-40B4-BE49-F238E27FC236}">
                    <a16:creationId xmlns:a16="http://schemas.microsoft.com/office/drawing/2014/main" id="{F213503F-249D-A370-FD61-124F71F768FA}"/>
                  </a:ext>
                </a:extLst>
              </p:cNvPr>
              <p:cNvSpPr/>
              <p:nvPr/>
            </p:nvSpPr>
            <p:spPr>
              <a:xfrm>
                <a:off x="1422703" y="727366"/>
                <a:ext cx="543456" cy="43349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57" name="Ellipse 98">
              <a:extLst>
                <a:ext uri="{FF2B5EF4-FFF2-40B4-BE49-F238E27FC236}">
                  <a16:creationId xmlns:a16="http://schemas.microsoft.com/office/drawing/2014/main" id="{7907C555-FAB0-20D5-3934-00A46C895920}"/>
                </a:ext>
              </a:extLst>
            </p:cNvPr>
            <p:cNvSpPr/>
            <p:nvPr>
              <p:custDataLst>
                <p:tags r:id="rId2"/>
              </p:custDataLst>
            </p:nvPr>
          </p:nvSpPr>
          <p:spPr bwMode="auto">
            <a:xfrm>
              <a:off x="1466015" y="6228201"/>
              <a:ext cx="3464141" cy="458619"/>
            </a:xfrm>
            <a:prstGeom prst="ellipse">
              <a:avLst/>
            </a:prstGeom>
            <a:gradFill flip="none" rotWithShape="1">
              <a:gsLst>
                <a:gs pos="100000">
                  <a:srgbClr val="FFFFFF">
                    <a:alpha val="0"/>
                  </a:srgbClr>
                </a:gs>
                <a:gs pos="0">
                  <a:srgbClr val="E6E6E6">
                    <a:lumMod val="10000"/>
                    <a:alpha val="19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endParaRPr lang="en-US" sz="1400" dirty="0">
                <a:solidFill>
                  <a:srgbClr val="FFFFFF"/>
                </a:solidFill>
                <a:latin typeface="+mn-lt"/>
              </a:endParaRPr>
            </a:p>
          </p:txBody>
        </p:sp>
      </p:grpSp>
      <p:grpSp>
        <p:nvGrpSpPr>
          <p:cNvPr id="62" name="Group 61">
            <a:extLst>
              <a:ext uri="{FF2B5EF4-FFF2-40B4-BE49-F238E27FC236}">
                <a16:creationId xmlns:a16="http://schemas.microsoft.com/office/drawing/2014/main" id="{58062C18-AB89-5CBD-7FB9-4782F059257E}"/>
              </a:ext>
            </a:extLst>
          </p:cNvPr>
          <p:cNvGrpSpPr/>
          <p:nvPr/>
        </p:nvGrpSpPr>
        <p:grpSpPr>
          <a:xfrm>
            <a:off x="599178" y="1686792"/>
            <a:ext cx="5127265" cy="338554"/>
            <a:chOff x="599178" y="1686792"/>
            <a:chExt cx="5127265" cy="338554"/>
          </a:xfrm>
        </p:grpSpPr>
        <p:cxnSp>
          <p:nvCxnSpPr>
            <p:cNvPr id="63" name="Straight Connector 62">
              <a:extLst>
                <a:ext uri="{FF2B5EF4-FFF2-40B4-BE49-F238E27FC236}">
                  <a16:creationId xmlns:a16="http://schemas.microsoft.com/office/drawing/2014/main" id="{9CA760FA-8328-0E04-1AEC-1329BFAFC1C2}"/>
                </a:ext>
              </a:extLst>
            </p:cNvPr>
            <p:cNvCxnSpPr/>
            <p:nvPr/>
          </p:nvCxnSpPr>
          <p:spPr>
            <a:xfrm>
              <a:off x="627319" y="2009553"/>
              <a:ext cx="50991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C87ED95-9981-C425-C0A5-6F200BC6AE34}"/>
                </a:ext>
              </a:extLst>
            </p:cNvPr>
            <p:cNvSpPr txBox="1"/>
            <p:nvPr/>
          </p:nvSpPr>
          <p:spPr>
            <a:xfrm>
              <a:off x="599178" y="1686792"/>
              <a:ext cx="5112000" cy="338554"/>
            </a:xfrm>
            <a:prstGeom prst="rect">
              <a:avLst/>
            </a:prstGeom>
            <a:noFill/>
          </p:spPr>
          <p:txBody>
            <a:bodyPr wrap="square" rtlCol="0">
              <a:spAutoFit/>
            </a:bodyPr>
            <a:lstStyle/>
            <a:p>
              <a:r>
                <a:rPr lang="en-US" sz="1600" b="1" dirty="0"/>
                <a:t>What’s inside the Toolkit?</a:t>
              </a:r>
            </a:p>
          </p:txBody>
        </p:sp>
      </p:grpSp>
      <p:grpSp>
        <p:nvGrpSpPr>
          <p:cNvPr id="65" name="Group 64">
            <a:extLst>
              <a:ext uri="{FF2B5EF4-FFF2-40B4-BE49-F238E27FC236}">
                <a16:creationId xmlns:a16="http://schemas.microsoft.com/office/drawing/2014/main" id="{D4B3EDE2-C27D-1581-C6F5-C605790BF426}"/>
              </a:ext>
            </a:extLst>
          </p:cNvPr>
          <p:cNvGrpSpPr/>
          <p:nvPr/>
        </p:nvGrpSpPr>
        <p:grpSpPr>
          <a:xfrm>
            <a:off x="6448425" y="1687513"/>
            <a:ext cx="5127625" cy="338138"/>
            <a:chOff x="599178" y="1686792"/>
            <a:chExt cx="5127265" cy="338554"/>
          </a:xfrm>
        </p:grpSpPr>
        <p:cxnSp>
          <p:nvCxnSpPr>
            <p:cNvPr id="66" name="Straight Connector 65">
              <a:extLst>
                <a:ext uri="{FF2B5EF4-FFF2-40B4-BE49-F238E27FC236}">
                  <a16:creationId xmlns:a16="http://schemas.microsoft.com/office/drawing/2014/main" id="{54F0606F-77E4-6BF8-23B8-D79B0B9728E9}"/>
                </a:ext>
              </a:extLst>
            </p:cNvPr>
            <p:cNvCxnSpPr/>
            <p:nvPr/>
          </p:nvCxnSpPr>
          <p:spPr>
            <a:xfrm>
              <a:off x="627319" y="2009553"/>
              <a:ext cx="50991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629FB2E-5B05-BEB2-FDB0-F05DD6C01F9F}"/>
                </a:ext>
              </a:extLst>
            </p:cNvPr>
            <p:cNvSpPr txBox="1"/>
            <p:nvPr/>
          </p:nvSpPr>
          <p:spPr>
            <a:xfrm>
              <a:off x="599178" y="1686792"/>
              <a:ext cx="5112000" cy="338554"/>
            </a:xfrm>
            <a:prstGeom prst="rect">
              <a:avLst/>
            </a:prstGeom>
            <a:noFill/>
          </p:spPr>
          <p:txBody>
            <a:bodyPr wrap="square" rtlCol="0">
              <a:spAutoFit/>
            </a:bodyPr>
            <a:lstStyle/>
            <a:p>
              <a:r>
                <a:rPr lang="en-US" sz="1600" b="1" dirty="0"/>
                <a:t>Who created the Toolkit?</a:t>
              </a:r>
            </a:p>
          </p:txBody>
        </p:sp>
      </p:grpSp>
      <p:sp>
        <p:nvSpPr>
          <p:cNvPr id="68" name="TextBox 67">
            <a:extLst>
              <a:ext uri="{FF2B5EF4-FFF2-40B4-BE49-F238E27FC236}">
                <a16:creationId xmlns:a16="http://schemas.microsoft.com/office/drawing/2014/main" id="{6EF07348-B887-1E63-314E-8D5065886A79}"/>
              </a:ext>
            </a:extLst>
          </p:cNvPr>
          <p:cNvSpPr txBox="1"/>
          <p:nvPr/>
        </p:nvSpPr>
        <p:spPr>
          <a:xfrm>
            <a:off x="6434036" y="2025346"/>
            <a:ext cx="4964065" cy="738664"/>
          </a:xfrm>
          <a:prstGeom prst="rect">
            <a:avLst/>
          </a:prstGeom>
          <a:noFill/>
        </p:spPr>
        <p:txBody>
          <a:bodyPr wrap="square" rtlCol="0">
            <a:spAutoFit/>
          </a:bodyPr>
          <a:lstStyle/>
          <a:p>
            <a:r>
              <a:rPr lang="en-US" sz="1400" dirty="0"/>
              <a:t>The Toolkit was created by ex-McKinsey, Deloitte &amp; BCG Strategy Consultants.</a:t>
            </a:r>
          </a:p>
          <a:p>
            <a:r>
              <a:rPr lang="en-US" sz="1400" dirty="0"/>
              <a:t> </a:t>
            </a:r>
          </a:p>
        </p:txBody>
      </p:sp>
      <p:grpSp>
        <p:nvGrpSpPr>
          <p:cNvPr id="69" name="Group 68">
            <a:extLst>
              <a:ext uri="{FF2B5EF4-FFF2-40B4-BE49-F238E27FC236}">
                <a16:creationId xmlns:a16="http://schemas.microsoft.com/office/drawing/2014/main" id="{DFFDDE99-5BBE-E557-167B-797A5B7AA2DC}"/>
              </a:ext>
            </a:extLst>
          </p:cNvPr>
          <p:cNvGrpSpPr/>
          <p:nvPr/>
        </p:nvGrpSpPr>
        <p:grpSpPr>
          <a:xfrm>
            <a:off x="6448425" y="3352141"/>
            <a:ext cx="5127625" cy="338138"/>
            <a:chOff x="599178" y="1686792"/>
            <a:chExt cx="5127265" cy="338554"/>
          </a:xfrm>
        </p:grpSpPr>
        <p:cxnSp>
          <p:nvCxnSpPr>
            <p:cNvPr id="70" name="Straight Connector 69">
              <a:extLst>
                <a:ext uri="{FF2B5EF4-FFF2-40B4-BE49-F238E27FC236}">
                  <a16:creationId xmlns:a16="http://schemas.microsoft.com/office/drawing/2014/main" id="{6CB4D8FF-7BE9-0311-510A-CB304A4F2467}"/>
                </a:ext>
              </a:extLst>
            </p:cNvPr>
            <p:cNvCxnSpPr/>
            <p:nvPr/>
          </p:nvCxnSpPr>
          <p:spPr>
            <a:xfrm>
              <a:off x="627319" y="2009553"/>
              <a:ext cx="50991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66D9ACC-0AC3-9289-65AD-6EF68BB166BE}"/>
                </a:ext>
              </a:extLst>
            </p:cNvPr>
            <p:cNvSpPr txBox="1"/>
            <p:nvPr/>
          </p:nvSpPr>
          <p:spPr>
            <a:xfrm>
              <a:off x="599178" y="1686792"/>
              <a:ext cx="5112000" cy="338554"/>
            </a:xfrm>
            <a:prstGeom prst="rect">
              <a:avLst/>
            </a:prstGeom>
            <a:noFill/>
          </p:spPr>
          <p:txBody>
            <a:bodyPr wrap="square" rtlCol="0">
              <a:spAutoFit/>
            </a:bodyPr>
            <a:lstStyle/>
            <a:p>
              <a:r>
                <a:rPr lang="en-US" sz="1600" b="1" dirty="0"/>
                <a:t>Number of professionals leveraging our Toolkits</a:t>
              </a:r>
            </a:p>
          </p:txBody>
        </p:sp>
      </p:grpSp>
      <p:sp>
        <p:nvSpPr>
          <p:cNvPr id="72" name="TextBox 71">
            <a:extLst>
              <a:ext uri="{FF2B5EF4-FFF2-40B4-BE49-F238E27FC236}">
                <a16:creationId xmlns:a16="http://schemas.microsoft.com/office/drawing/2014/main" id="{FE359F32-85A0-ACB5-DB66-C02488E95509}"/>
              </a:ext>
            </a:extLst>
          </p:cNvPr>
          <p:cNvSpPr txBox="1"/>
          <p:nvPr/>
        </p:nvSpPr>
        <p:spPr>
          <a:xfrm>
            <a:off x="6434036" y="3689974"/>
            <a:ext cx="4964065" cy="738664"/>
          </a:xfrm>
          <a:prstGeom prst="rect">
            <a:avLst/>
          </a:prstGeom>
          <a:noFill/>
        </p:spPr>
        <p:txBody>
          <a:bodyPr wrap="square" rtlCol="0">
            <a:spAutoFit/>
          </a:bodyPr>
          <a:lstStyle/>
          <a:p>
            <a:r>
              <a:rPr lang="en-GB" sz="1400" dirty="0"/>
              <a:t>There are 200,000+ Executives, Consultants &amp; Entrepreneurs leveraging our Toolkits to improve the performance of their organization</a:t>
            </a:r>
            <a:r>
              <a:rPr lang="en-US" sz="1400" dirty="0"/>
              <a:t> </a:t>
            </a:r>
          </a:p>
        </p:txBody>
      </p:sp>
      <p:grpSp>
        <p:nvGrpSpPr>
          <p:cNvPr id="15" name="Group 14">
            <a:extLst>
              <a:ext uri="{FF2B5EF4-FFF2-40B4-BE49-F238E27FC236}">
                <a16:creationId xmlns:a16="http://schemas.microsoft.com/office/drawing/2014/main" id="{65183F95-A02F-6E62-0053-C919268175C2}"/>
              </a:ext>
            </a:extLst>
          </p:cNvPr>
          <p:cNvGrpSpPr/>
          <p:nvPr/>
        </p:nvGrpSpPr>
        <p:grpSpPr>
          <a:xfrm>
            <a:off x="6448425" y="5067028"/>
            <a:ext cx="5127625" cy="338138"/>
            <a:chOff x="599178" y="1686792"/>
            <a:chExt cx="5127265" cy="338554"/>
          </a:xfrm>
        </p:grpSpPr>
        <p:cxnSp>
          <p:nvCxnSpPr>
            <p:cNvPr id="16" name="Straight Connector 15">
              <a:extLst>
                <a:ext uri="{FF2B5EF4-FFF2-40B4-BE49-F238E27FC236}">
                  <a16:creationId xmlns:a16="http://schemas.microsoft.com/office/drawing/2014/main" id="{77C95F68-0C65-7A10-5DB5-0AF3DD88EEDD}"/>
                </a:ext>
              </a:extLst>
            </p:cNvPr>
            <p:cNvCxnSpPr/>
            <p:nvPr/>
          </p:nvCxnSpPr>
          <p:spPr>
            <a:xfrm>
              <a:off x="627319" y="2009553"/>
              <a:ext cx="50991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F30535-1852-266A-AA62-8E1C596DDF4A}"/>
                </a:ext>
              </a:extLst>
            </p:cNvPr>
            <p:cNvSpPr txBox="1"/>
            <p:nvPr/>
          </p:nvSpPr>
          <p:spPr>
            <a:xfrm>
              <a:off x="599178" y="1686792"/>
              <a:ext cx="5112000" cy="338554"/>
            </a:xfrm>
            <a:prstGeom prst="rect">
              <a:avLst/>
            </a:prstGeom>
            <a:noFill/>
          </p:spPr>
          <p:txBody>
            <a:bodyPr wrap="square" rtlCol="0">
              <a:spAutoFit/>
            </a:bodyPr>
            <a:lstStyle/>
            <a:p>
              <a:r>
                <a:rPr lang="en-GB" sz="1600" b="1" dirty="0"/>
                <a:t>Trusted by small and large organizations</a:t>
              </a:r>
            </a:p>
          </p:txBody>
        </p:sp>
      </p:grpSp>
      <p:pic>
        <p:nvPicPr>
          <p:cNvPr id="19" name="Picture 2" descr="Brand logo">
            <a:extLst>
              <a:ext uri="{FF2B5EF4-FFF2-40B4-BE49-F238E27FC236}">
                <a16:creationId xmlns:a16="http://schemas.microsoft.com/office/drawing/2014/main" id="{1A420441-34F2-FAE3-5B1C-5C358B7CA85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54188" y="5641752"/>
            <a:ext cx="395709" cy="3957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B556060-2AA7-76B2-ED87-FC9647822972}"/>
              </a:ext>
            </a:extLst>
          </p:cNvPr>
          <p:cNvPicPr>
            <a:picLocks noChangeAspect="1"/>
          </p:cNvPicPr>
          <p:nvPr/>
        </p:nvPicPr>
        <p:blipFill>
          <a:blip r:embed="rId22"/>
          <a:stretch>
            <a:fillRect/>
          </a:stretch>
        </p:blipFill>
        <p:spPr>
          <a:xfrm>
            <a:off x="8472547" y="5682226"/>
            <a:ext cx="349218" cy="429010"/>
          </a:xfrm>
          <a:prstGeom prst="rect">
            <a:avLst/>
          </a:prstGeom>
        </p:spPr>
      </p:pic>
      <p:pic>
        <p:nvPicPr>
          <p:cNvPr id="21" name="Picture 20">
            <a:extLst>
              <a:ext uri="{FF2B5EF4-FFF2-40B4-BE49-F238E27FC236}">
                <a16:creationId xmlns:a16="http://schemas.microsoft.com/office/drawing/2014/main" id="{873B31A3-BF1B-2658-953A-4FDFBC8356EC}"/>
              </a:ext>
            </a:extLst>
          </p:cNvPr>
          <p:cNvPicPr>
            <a:picLocks noChangeAspect="1"/>
          </p:cNvPicPr>
          <p:nvPr/>
        </p:nvPicPr>
        <p:blipFill>
          <a:blip r:embed="rId23"/>
          <a:stretch>
            <a:fillRect/>
          </a:stretch>
        </p:blipFill>
        <p:spPr>
          <a:xfrm>
            <a:off x="7198734" y="5767326"/>
            <a:ext cx="1016777" cy="343910"/>
          </a:xfrm>
          <a:prstGeom prst="rect">
            <a:avLst/>
          </a:prstGeom>
        </p:spPr>
      </p:pic>
      <p:pic>
        <p:nvPicPr>
          <p:cNvPr id="22" name="Picture 21">
            <a:extLst>
              <a:ext uri="{FF2B5EF4-FFF2-40B4-BE49-F238E27FC236}">
                <a16:creationId xmlns:a16="http://schemas.microsoft.com/office/drawing/2014/main" id="{F8D5A2CB-3C61-817E-AA34-7B0945D439B9}"/>
              </a:ext>
            </a:extLst>
          </p:cNvPr>
          <p:cNvPicPr>
            <a:picLocks noChangeAspect="1"/>
          </p:cNvPicPr>
          <p:nvPr/>
        </p:nvPicPr>
        <p:blipFill rotWithShape="1">
          <a:blip r:embed="rId24"/>
          <a:srcRect t="26410" b="21153"/>
          <a:stretch/>
        </p:blipFill>
        <p:spPr>
          <a:xfrm>
            <a:off x="9007454" y="5707948"/>
            <a:ext cx="1403640" cy="490694"/>
          </a:xfrm>
          <a:prstGeom prst="rect">
            <a:avLst/>
          </a:prstGeom>
        </p:spPr>
      </p:pic>
      <p:pic>
        <p:nvPicPr>
          <p:cNvPr id="23" name="Picture 22">
            <a:extLst>
              <a:ext uri="{FF2B5EF4-FFF2-40B4-BE49-F238E27FC236}">
                <a16:creationId xmlns:a16="http://schemas.microsoft.com/office/drawing/2014/main" id="{0887A1EC-3A21-F8AF-DB81-6E8359841D2C}"/>
              </a:ext>
            </a:extLst>
          </p:cNvPr>
          <p:cNvPicPr>
            <a:picLocks noChangeAspect="1"/>
          </p:cNvPicPr>
          <p:nvPr/>
        </p:nvPicPr>
        <p:blipFill>
          <a:blip r:embed="rId25"/>
          <a:stretch>
            <a:fillRect/>
          </a:stretch>
        </p:blipFill>
        <p:spPr>
          <a:xfrm>
            <a:off x="10642206" y="5734964"/>
            <a:ext cx="866290" cy="358698"/>
          </a:xfrm>
          <a:prstGeom prst="rect">
            <a:avLst/>
          </a:prstGeom>
        </p:spPr>
      </p:pic>
      <p:sp>
        <p:nvSpPr>
          <p:cNvPr id="3" name="Footer Placeholder 2">
            <a:extLst>
              <a:ext uri="{FF2B5EF4-FFF2-40B4-BE49-F238E27FC236}">
                <a16:creationId xmlns:a16="http://schemas.microsoft.com/office/drawing/2014/main" id="{28F3FA44-EBC0-488A-C538-3F667974E4CB}"/>
              </a:ext>
            </a:extLst>
          </p:cNvPr>
          <p:cNvSpPr>
            <a:spLocks noGrp="1"/>
          </p:cNvSpPr>
          <p:nvPr>
            <p:ph type="ftr" sz="quarter" idx="3"/>
          </p:nvPr>
        </p:nvSpPr>
        <p:spPr/>
        <p:txBody>
          <a:bodyPr/>
          <a:lstStyle/>
          <a:p>
            <a:r>
              <a:rPr lang="en-US"/>
              <a:t>Company Name</a:t>
            </a:r>
            <a:endParaRPr lang="en-US" dirty="0"/>
          </a:p>
        </p:txBody>
      </p:sp>
      <p:sp>
        <p:nvSpPr>
          <p:cNvPr id="4" name="Slide Number Placeholder 3">
            <a:extLst>
              <a:ext uri="{FF2B5EF4-FFF2-40B4-BE49-F238E27FC236}">
                <a16:creationId xmlns:a16="http://schemas.microsoft.com/office/drawing/2014/main" id="{B0777798-5565-0111-A8A5-722E30639569}"/>
              </a:ext>
            </a:extLst>
          </p:cNvPr>
          <p:cNvSpPr>
            <a:spLocks noGrp="1"/>
          </p:cNvSpPr>
          <p:nvPr>
            <p:ph type="sldNum" sz="quarter" idx="4"/>
          </p:nvPr>
        </p:nvSpPr>
        <p:spPr/>
        <p:txBody>
          <a:bodyPr/>
          <a:lstStyle/>
          <a:p>
            <a:fld id="{37F5C94B-8C55-478B-B509-BAE6A06B2E2A}" type="slidenum">
              <a:rPr lang="en-US" smtClean="0"/>
              <a:pPr/>
              <a:t>4</a:t>
            </a:fld>
            <a:endParaRPr lang="en-US" dirty="0"/>
          </a:p>
        </p:txBody>
      </p:sp>
    </p:spTree>
    <p:extLst>
      <p:ext uri="{BB962C8B-B14F-4D97-AF65-F5344CB8AC3E}">
        <p14:creationId xmlns:p14="http://schemas.microsoft.com/office/powerpoint/2010/main" val="86229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extLst>
              <p:ext uri="{D42A27DB-BD31-4B8C-83A1-F6EECF244321}">
                <p14:modId xmlns:p14="http://schemas.microsoft.com/office/powerpoint/2010/main" val="114421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kern="0" dirty="0"/>
              <a:t>Our Toolkit will help you fulfill multiple objectives</a:t>
            </a:r>
          </a:p>
        </p:txBody>
      </p:sp>
      <p:sp>
        <p:nvSpPr>
          <p:cNvPr id="6" name="Rectangle 5">
            <a:extLst>
              <a:ext uri="{FF2B5EF4-FFF2-40B4-BE49-F238E27FC236}">
                <a16:creationId xmlns:a16="http://schemas.microsoft.com/office/drawing/2014/main" id="{22D27BA3-CC85-4DD2-AEDB-C22AC367D60A}"/>
              </a:ext>
            </a:extLst>
          </p:cNvPr>
          <p:cNvSpPr/>
          <p:nvPr/>
        </p:nvSpPr>
        <p:spPr>
          <a:xfrm>
            <a:off x="493155" y="1547879"/>
            <a:ext cx="11094412" cy="5232202"/>
          </a:xfrm>
          <a:prstGeom prst="rect">
            <a:avLst/>
          </a:prstGeom>
        </p:spPr>
        <p:txBody>
          <a:bodyPr wrap="square">
            <a:spAutoFit/>
          </a:bodyPr>
          <a:lstStyle/>
          <a:p>
            <a:pPr marL="0" marR="0" lvl="1" algn="l" defTabSz="914400" eaLnBrk="1" fontAlgn="auto" latinLnBrk="0" hangingPunct="1">
              <a:spcBef>
                <a:spcPts val="400"/>
              </a:spcBef>
              <a:spcAft>
                <a:spcPts val="400"/>
              </a:spcAft>
              <a:buClrTx/>
              <a:buSzTx/>
              <a:tabLst/>
              <a:defRPr/>
            </a:pPr>
            <a:r>
              <a:rPr lang="en-US" sz="1400" b="1" dirty="0">
                <a:solidFill>
                  <a:srgbClr val="002060"/>
                </a:solidFill>
                <a:latin typeface="Arial (Body)"/>
              </a:rPr>
              <a:t>The Corporate/Business Strategy and Strategic Planning Toolkit includes frameworks, tools, templates, tutorials, real-life examples, video training, and best practices to help you:</a:t>
            </a:r>
          </a:p>
          <a:p>
            <a:pPr marL="265113" marR="0" lvl="1" indent="-174625" algn="l" defTabSz="914400" eaLnBrk="1" fontAlgn="auto" latinLnBrk="0" hangingPunct="1">
              <a:spcBef>
                <a:spcPts val="400"/>
              </a:spcBef>
              <a:spcAft>
                <a:spcPts val="400"/>
              </a:spcAft>
              <a:buClrTx/>
              <a:buSzTx/>
              <a:buFont typeface="Arial" panose="020B0604020202020204" pitchFamily="34" charset="0"/>
              <a:buChar char="•"/>
              <a:tabLst/>
              <a:defRPr/>
            </a:pPr>
            <a:r>
              <a:rPr lang="en-US" sz="1400" b="1" dirty="0">
                <a:solidFill>
                  <a:srgbClr val="002060"/>
                </a:solidFill>
                <a:latin typeface="Arial (Body)"/>
              </a:rPr>
              <a:t>Define and implement your corporate/business strategy and strategic plan with our 4-phase approach: </a:t>
            </a:r>
            <a:r>
              <a:rPr lang="en-US" sz="1400" dirty="0">
                <a:solidFill>
                  <a:srgbClr val="002060"/>
                </a:solidFill>
                <a:latin typeface="Arial (Body)"/>
              </a:rPr>
              <a:t>(I) Internal and external analysis, (II) Strategy tools &amp; frameworks to shape our strategy, (III) Strategy, (IV) Strategic plan</a:t>
            </a:r>
          </a:p>
          <a:p>
            <a:pPr marL="265113" marR="0" lvl="1" indent="-174625" algn="l" defTabSz="914400" eaLnBrk="1" fontAlgn="auto" latinLnBrk="0" hangingPunct="1">
              <a:spcBef>
                <a:spcPts val="400"/>
              </a:spcBef>
              <a:spcAft>
                <a:spcPts val="400"/>
              </a:spcAft>
              <a:buClrTx/>
              <a:buSzTx/>
              <a:buFont typeface="Arial" panose="020B0604020202020204" pitchFamily="34" charset="0"/>
              <a:buChar char="•"/>
              <a:tabLst/>
              <a:defRPr/>
            </a:pPr>
            <a:r>
              <a:rPr lang="en-US" sz="1400" b="1" dirty="0">
                <a:solidFill>
                  <a:srgbClr val="002060"/>
                </a:solidFill>
                <a:latin typeface="Arial (Body)"/>
              </a:rPr>
              <a:t>(I) Carry out an internal and external analysis: </a:t>
            </a:r>
            <a:r>
              <a:rPr lang="en-US" sz="1400" dirty="0">
                <a:solidFill>
                  <a:srgbClr val="002060"/>
                </a:solidFill>
                <a:latin typeface="Arial (Body)"/>
              </a:rPr>
              <a:t>(1) Internal analysis: Financial analysis, HR analysis, Marketing analysis, Customers analysis, Suppliers analysis, (2) Market Analysis: Target market, Market sizing with TAM, Market attractiveness with Porter’s 5 Forces, Environment analysis with PESTLE, (3) Competitor Analysis: Competitor identification, Benchmarking, Strategic group mapping, Competitor profiling, (4) SWOT summary</a:t>
            </a:r>
          </a:p>
          <a:p>
            <a:pPr marL="265113" marR="0" lvl="1" indent="-174625" algn="l" defTabSz="914400" eaLnBrk="1" fontAlgn="auto" latinLnBrk="0" hangingPunct="1">
              <a:spcBef>
                <a:spcPts val="400"/>
              </a:spcBef>
              <a:spcAft>
                <a:spcPts val="400"/>
              </a:spcAft>
              <a:buClrTx/>
              <a:buSzTx/>
              <a:buFont typeface="Arial" panose="020B0604020202020204" pitchFamily="34" charset="0"/>
              <a:buChar char="•"/>
              <a:tabLst/>
              <a:defRPr/>
            </a:pPr>
            <a:r>
              <a:rPr lang="en-US" sz="1400" b="1" dirty="0">
                <a:solidFill>
                  <a:srgbClr val="002060"/>
                </a:solidFill>
                <a:latin typeface="Arial (Body)"/>
              </a:rPr>
              <a:t>(II) Shape your strategy with tools &amp; frameworks commonly used by tier-one consulting firms: </a:t>
            </a:r>
            <a:r>
              <a:rPr lang="en-US" sz="1400" dirty="0">
                <a:solidFill>
                  <a:srgbClr val="002060"/>
                </a:solidFill>
                <a:latin typeface="Arial (Body)"/>
              </a:rPr>
              <a:t>(1) Frameworks to answer common strategic questions: What caused the company’s profit to decrease?, Should we enter a new market?, Should we introduce a new product?, Should we acquire this company?, (2) BU/Product portfolio management tools: GE-McKinsey Matrix, BCG Growth-Share Matrix, (3) Corporate and growth strategy tools: 7 Degrees of Freedom for Growth, Ansoff Growth Matrix, Blue Ocean Strategy, McKinsey Seven-S, Porter’s Generic Corporate Strategies, Product Life Cycle, Value Chain Analysis, Value Driver Tree</a:t>
            </a:r>
          </a:p>
          <a:p>
            <a:pPr marL="265113" marR="0" lvl="1" indent="-174625" algn="l" defTabSz="914400" eaLnBrk="1" fontAlgn="auto" latinLnBrk="0" hangingPunct="1">
              <a:spcBef>
                <a:spcPts val="400"/>
              </a:spcBef>
              <a:spcAft>
                <a:spcPts val="400"/>
              </a:spcAft>
              <a:buClrTx/>
              <a:buSzTx/>
              <a:buFont typeface="Arial" panose="020B0604020202020204" pitchFamily="34" charset="0"/>
              <a:buChar char="•"/>
              <a:tabLst/>
              <a:defRPr/>
            </a:pPr>
            <a:r>
              <a:rPr lang="en-US" sz="1400" b="1" dirty="0">
                <a:solidFill>
                  <a:srgbClr val="002060"/>
                </a:solidFill>
                <a:latin typeface="Arial (Body)"/>
              </a:rPr>
              <a:t>(III) Define your strategy: </a:t>
            </a:r>
            <a:r>
              <a:rPr lang="en-US" sz="1400" dirty="0">
                <a:solidFill>
                  <a:srgbClr val="002060"/>
                </a:solidFill>
                <a:latin typeface="Arial (Body)"/>
              </a:rPr>
              <a:t>(1) Business model, (2) Mission, vision and values, (3) Strategy map including the strategic objectives to reach our vision, (4) Balanced scorecard including the key performance indicators linked to the strategic objectives, (5) Strategic pillars to reach our strategic objectives, (6) Potential strategic initiatives in each strategic pillar, (7) Business cases and financial models to help us prioritize our list of potential strategic initiatives, (8) Project prioritization</a:t>
            </a:r>
          </a:p>
          <a:p>
            <a:pPr marL="265113" marR="0" lvl="1" indent="-174625" algn="l" defTabSz="914400" eaLnBrk="1" fontAlgn="auto" latinLnBrk="0" hangingPunct="1">
              <a:spcBef>
                <a:spcPts val="400"/>
              </a:spcBef>
              <a:spcAft>
                <a:spcPts val="400"/>
              </a:spcAft>
              <a:buClrTx/>
              <a:buSzTx/>
              <a:buFont typeface="Arial" panose="020B0604020202020204" pitchFamily="34" charset="0"/>
              <a:buChar char="•"/>
              <a:tabLst/>
              <a:defRPr/>
            </a:pPr>
            <a:r>
              <a:rPr lang="en-US" sz="1400" b="1" dirty="0">
                <a:solidFill>
                  <a:srgbClr val="002060"/>
                </a:solidFill>
                <a:latin typeface="Arial (Body)"/>
              </a:rPr>
              <a:t>(IV) Define and implement your strategic plan: </a:t>
            </a:r>
            <a:r>
              <a:rPr lang="en-US" sz="1400" dirty="0">
                <a:solidFill>
                  <a:srgbClr val="002060"/>
                </a:solidFill>
                <a:latin typeface="Arial (Body)"/>
              </a:rPr>
              <a:t>(1) Guiding principles, (2) Strategic plan formulation: High-level strategic plan with the three horizons of growth , Detailed strategic plan, (3) Strategic plan implementation: Governance, Strategic objectives dashboard, Strategic pillars dashboard, Strategic initiatives dashboard, Objectives and key results (OKR), (4) Evaluation and lessons learnt</a:t>
            </a:r>
          </a:p>
          <a:p>
            <a:pPr marL="265113" marR="0" lvl="1" indent="-174625" algn="l" defTabSz="914400" eaLnBrk="1" fontAlgn="auto" latinLnBrk="0" hangingPunct="1">
              <a:spcBef>
                <a:spcPts val="400"/>
              </a:spcBef>
              <a:spcAft>
                <a:spcPts val="400"/>
              </a:spcAft>
              <a:buClrTx/>
              <a:buSzTx/>
              <a:buFont typeface="Arial" panose="020B0604020202020204" pitchFamily="34" charset="0"/>
              <a:buChar char="•"/>
              <a:tabLst/>
              <a:defRPr/>
            </a:pPr>
            <a:endParaRPr kumimoji="0" lang="en-US" sz="1400" i="0" u="none" strike="noStrike" kern="1200" cap="none" spc="0" normalizeH="0" baseline="0" dirty="0">
              <a:ln>
                <a:noFill/>
              </a:ln>
              <a:solidFill>
                <a:srgbClr val="002060"/>
              </a:solidFill>
              <a:effectLst/>
              <a:uLnTx/>
              <a:uFillTx/>
              <a:latin typeface="Arial (Body)"/>
            </a:endParaRPr>
          </a:p>
        </p:txBody>
      </p:sp>
      <p:sp>
        <p:nvSpPr>
          <p:cNvPr id="2" name="Footer Placeholder 1">
            <a:extLst>
              <a:ext uri="{FF2B5EF4-FFF2-40B4-BE49-F238E27FC236}">
                <a16:creationId xmlns:a16="http://schemas.microsoft.com/office/drawing/2014/main" id="{8F477B8E-06E0-DE12-E248-410091AD0795}"/>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D4A56DB0-B902-7108-5023-243440C23916}"/>
              </a:ext>
            </a:extLst>
          </p:cNvPr>
          <p:cNvSpPr>
            <a:spLocks noGrp="1"/>
          </p:cNvSpPr>
          <p:nvPr>
            <p:ph type="sldNum" sz="quarter" idx="4"/>
          </p:nvPr>
        </p:nvSpPr>
        <p:spPr/>
        <p:txBody>
          <a:bodyPr/>
          <a:lstStyle/>
          <a:p>
            <a:fld id="{37F5C94B-8C55-478B-B509-BAE6A06B2E2A}" type="slidenum">
              <a:rPr lang="en-US" smtClean="0"/>
              <a:pPr/>
              <a:t>5</a:t>
            </a:fld>
            <a:endParaRPr lang="en-US" dirty="0"/>
          </a:p>
        </p:txBody>
      </p:sp>
    </p:spTree>
    <p:extLst>
      <p:ext uri="{BB962C8B-B14F-4D97-AF65-F5344CB8AC3E}">
        <p14:creationId xmlns:p14="http://schemas.microsoft.com/office/powerpoint/2010/main" val="327244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887244-1866-E102-5FD5-79FA1304146D}"/>
              </a:ext>
            </a:extLst>
          </p:cNvPr>
          <p:cNvGraphicFramePr>
            <a:graphicFrameLocks noChangeAspect="1"/>
          </p:cNvGraphicFramePr>
          <p:nvPr>
            <p:custDataLst>
              <p:tags r:id="rId1"/>
            </p:custDataLst>
            <p:extLst>
              <p:ext uri="{D42A27DB-BD31-4B8C-83A1-F6EECF244321}">
                <p14:modId xmlns:p14="http://schemas.microsoft.com/office/powerpoint/2010/main" val="1822071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F5887244-1866-E102-5FD5-79FA13041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009DA8-0966-101B-E219-F283F194BD59}"/>
              </a:ext>
            </a:extLst>
          </p:cNvPr>
          <p:cNvSpPr>
            <a:spLocks noGrp="1"/>
          </p:cNvSpPr>
          <p:nvPr>
            <p:ph type="title"/>
          </p:nvPr>
        </p:nvSpPr>
        <p:spPr/>
        <p:txBody>
          <a:bodyPr vert="horz">
            <a:normAutofit/>
          </a:bodyPr>
          <a:lstStyle/>
          <a:p>
            <a:r>
              <a:rPr lang="en-US"/>
              <a:t>The Toolkit includes a 4-phase approach that we have built and refined over the past 20 years through constant trial and error</a:t>
            </a:r>
            <a:endParaRPr lang="en-US" dirty="0"/>
          </a:p>
        </p:txBody>
      </p:sp>
      <p:sp>
        <p:nvSpPr>
          <p:cNvPr id="10" name="Rectangle 9">
            <a:extLst>
              <a:ext uri="{FF2B5EF4-FFF2-40B4-BE49-F238E27FC236}">
                <a16:creationId xmlns:a16="http://schemas.microsoft.com/office/drawing/2014/main" id="{4E97A51A-9AC1-990E-4C5C-8B6A782A7310}"/>
              </a:ext>
            </a:extLst>
          </p:cNvPr>
          <p:cNvSpPr/>
          <p:nvPr/>
        </p:nvSpPr>
        <p:spPr>
          <a:xfrm>
            <a:off x="662943" y="2597710"/>
            <a:ext cx="2835169" cy="3683060"/>
          </a:xfrm>
          <a:prstGeom prst="rect">
            <a:avLst/>
          </a:prstGeom>
          <a:effectLst/>
        </p:spPr>
        <p:txBody>
          <a:bodyPr wrap="square" lIns="0">
            <a:spAutoFit/>
          </a:bodyPr>
          <a:lstStyle/>
          <a:p>
            <a:pPr marL="177800" indent="-177800">
              <a:spcBef>
                <a:spcPts val="200"/>
              </a:spcBef>
              <a:spcAft>
                <a:spcPts val="200"/>
              </a:spcAft>
              <a:buFont typeface="+mj-lt"/>
              <a:buAutoNum type="arabicPeriod"/>
              <a:defRPr/>
            </a:pPr>
            <a:r>
              <a:rPr lang="en-US" sz="1000" b="1" dirty="0"/>
              <a:t>Internal analysis</a:t>
            </a:r>
          </a:p>
          <a:p>
            <a:pPr marL="361950" lvl="1" indent="-179388">
              <a:spcBef>
                <a:spcPts val="200"/>
              </a:spcBef>
              <a:spcAft>
                <a:spcPts val="200"/>
              </a:spcAft>
              <a:buFont typeface="Arial" panose="020B0604020202020204" pitchFamily="34" charset="0"/>
              <a:buChar char="•"/>
              <a:defRPr/>
            </a:pPr>
            <a:r>
              <a:rPr lang="en-US" sz="1000" dirty="0"/>
              <a:t>Financial analysis</a:t>
            </a:r>
          </a:p>
          <a:p>
            <a:pPr marL="361950" lvl="1" indent="-179388">
              <a:spcBef>
                <a:spcPts val="200"/>
              </a:spcBef>
              <a:spcAft>
                <a:spcPts val="200"/>
              </a:spcAft>
              <a:buFont typeface="Arial" panose="020B0604020202020204" pitchFamily="34" charset="0"/>
              <a:buChar char="•"/>
              <a:defRPr/>
            </a:pPr>
            <a:r>
              <a:rPr lang="en-US" sz="1000" dirty="0"/>
              <a:t>HR analysis</a:t>
            </a:r>
          </a:p>
          <a:p>
            <a:pPr marL="361950" lvl="1" indent="-179388">
              <a:spcBef>
                <a:spcPts val="200"/>
              </a:spcBef>
              <a:spcAft>
                <a:spcPts val="200"/>
              </a:spcAft>
              <a:buFont typeface="Arial" panose="020B0604020202020204" pitchFamily="34" charset="0"/>
              <a:buChar char="•"/>
              <a:defRPr/>
            </a:pPr>
            <a:r>
              <a:rPr lang="en-US" sz="1000" dirty="0"/>
              <a:t>Marketing analysis</a:t>
            </a:r>
          </a:p>
          <a:p>
            <a:pPr marL="361950" lvl="1" indent="-179388">
              <a:spcBef>
                <a:spcPts val="200"/>
              </a:spcBef>
              <a:spcAft>
                <a:spcPts val="200"/>
              </a:spcAft>
              <a:buFont typeface="Arial" panose="020B0604020202020204" pitchFamily="34" charset="0"/>
              <a:buChar char="•"/>
              <a:defRPr/>
            </a:pPr>
            <a:r>
              <a:rPr lang="en-US" sz="1000" dirty="0"/>
              <a:t>Customers analysis</a:t>
            </a:r>
          </a:p>
          <a:p>
            <a:pPr marL="361950" lvl="1" indent="-179388">
              <a:spcBef>
                <a:spcPts val="200"/>
              </a:spcBef>
              <a:spcAft>
                <a:spcPts val="200"/>
              </a:spcAft>
              <a:buFont typeface="Arial" panose="020B0604020202020204" pitchFamily="34" charset="0"/>
              <a:buChar char="•"/>
              <a:defRPr/>
            </a:pPr>
            <a:r>
              <a:rPr lang="en-US" sz="1000" dirty="0"/>
              <a:t>Suppliers analysis</a:t>
            </a:r>
          </a:p>
          <a:p>
            <a:pPr marL="177800" indent="-177800">
              <a:spcBef>
                <a:spcPts val="200"/>
              </a:spcBef>
              <a:spcAft>
                <a:spcPts val="200"/>
              </a:spcAft>
              <a:buFont typeface="+mj-lt"/>
              <a:buAutoNum type="arabicPeriod"/>
              <a:defRPr/>
            </a:pPr>
            <a:r>
              <a:rPr lang="en-US" sz="1000" b="1" dirty="0"/>
              <a:t>Market Analysis</a:t>
            </a:r>
          </a:p>
          <a:p>
            <a:pPr marL="361950" lvl="1" indent="-179388">
              <a:spcBef>
                <a:spcPts val="200"/>
              </a:spcBef>
              <a:spcAft>
                <a:spcPts val="200"/>
              </a:spcAft>
              <a:buFont typeface="Arial" panose="020B0604020202020204" pitchFamily="34" charset="0"/>
              <a:buChar char="•"/>
              <a:defRPr/>
            </a:pPr>
            <a:r>
              <a:rPr lang="en-US" sz="1000" dirty="0"/>
              <a:t>Target market</a:t>
            </a:r>
          </a:p>
          <a:p>
            <a:pPr marL="361950" lvl="1" indent="-179388">
              <a:spcBef>
                <a:spcPts val="200"/>
              </a:spcBef>
              <a:spcAft>
                <a:spcPts val="200"/>
              </a:spcAft>
              <a:buFont typeface="Arial" panose="020B0604020202020204" pitchFamily="34" charset="0"/>
              <a:buChar char="•"/>
              <a:defRPr/>
            </a:pPr>
            <a:r>
              <a:rPr lang="en-US" sz="1000" dirty="0"/>
              <a:t>Market sizing with TAM</a:t>
            </a:r>
          </a:p>
          <a:p>
            <a:pPr marL="361950" lvl="1" indent="-179388">
              <a:spcBef>
                <a:spcPts val="200"/>
              </a:spcBef>
              <a:spcAft>
                <a:spcPts val="200"/>
              </a:spcAft>
              <a:buFont typeface="Arial" panose="020B0604020202020204" pitchFamily="34" charset="0"/>
              <a:buChar char="•"/>
              <a:defRPr/>
            </a:pPr>
            <a:r>
              <a:rPr lang="en-US" sz="1000" dirty="0"/>
              <a:t>Market attractiveness with Porter’s 5 Forces</a:t>
            </a:r>
          </a:p>
          <a:p>
            <a:pPr marL="361950" lvl="1" indent="-179388">
              <a:spcBef>
                <a:spcPts val="200"/>
              </a:spcBef>
              <a:spcAft>
                <a:spcPts val="200"/>
              </a:spcAft>
              <a:buFont typeface="Arial" panose="020B0604020202020204" pitchFamily="34" charset="0"/>
              <a:buChar char="•"/>
              <a:defRPr/>
            </a:pPr>
            <a:r>
              <a:rPr lang="en-US" sz="1000" dirty="0"/>
              <a:t>Environment analysis with PESTLE</a:t>
            </a:r>
          </a:p>
          <a:p>
            <a:pPr marL="177800" indent="-177800">
              <a:spcBef>
                <a:spcPts val="200"/>
              </a:spcBef>
              <a:spcAft>
                <a:spcPts val="200"/>
              </a:spcAft>
              <a:buFont typeface="+mj-lt"/>
              <a:buAutoNum type="arabicPeriod"/>
              <a:defRPr/>
            </a:pPr>
            <a:r>
              <a:rPr lang="en-US" sz="1000" b="1" dirty="0"/>
              <a:t>Competitor Analysis</a:t>
            </a:r>
          </a:p>
          <a:p>
            <a:pPr marL="361950" lvl="1" indent="-179388">
              <a:spcBef>
                <a:spcPts val="200"/>
              </a:spcBef>
              <a:spcAft>
                <a:spcPts val="200"/>
              </a:spcAft>
              <a:buFont typeface="Arial" panose="020B0604020202020204" pitchFamily="34" charset="0"/>
              <a:buChar char="•"/>
              <a:defRPr/>
            </a:pPr>
            <a:r>
              <a:rPr lang="en-US" sz="1000" dirty="0"/>
              <a:t>Competitor identification</a:t>
            </a:r>
          </a:p>
          <a:p>
            <a:pPr marL="361950" lvl="1" indent="-179388">
              <a:spcBef>
                <a:spcPts val="200"/>
              </a:spcBef>
              <a:spcAft>
                <a:spcPts val="200"/>
              </a:spcAft>
              <a:buFont typeface="Arial" panose="020B0604020202020204" pitchFamily="34" charset="0"/>
              <a:buChar char="•"/>
              <a:defRPr/>
            </a:pPr>
            <a:r>
              <a:rPr lang="en-US" sz="1000" dirty="0"/>
              <a:t>Benchmarking</a:t>
            </a:r>
          </a:p>
          <a:p>
            <a:pPr marL="361950" lvl="1" indent="-179388">
              <a:spcBef>
                <a:spcPts val="200"/>
              </a:spcBef>
              <a:spcAft>
                <a:spcPts val="200"/>
              </a:spcAft>
              <a:buFont typeface="Arial" panose="020B0604020202020204" pitchFamily="34" charset="0"/>
              <a:buChar char="•"/>
              <a:defRPr/>
            </a:pPr>
            <a:r>
              <a:rPr lang="en-US" sz="1000" dirty="0"/>
              <a:t>Strategic group mapping</a:t>
            </a:r>
          </a:p>
          <a:p>
            <a:pPr marL="361950" lvl="1" indent="-179388">
              <a:spcBef>
                <a:spcPts val="200"/>
              </a:spcBef>
              <a:spcAft>
                <a:spcPts val="200"/>
              </a:spcAft>
              <a:buFont typeface="Arial" panose="020B0604020202020204" pitchFamily="34" charset="0"/>
              <a:buChar char="•"/>
              <a:defRPr/>
            </a:pPr>
            <a:r>
              <a:rPr lang="en-US" sz="1000" dirty="0"/>
              <a:t>Competitor profiling</a:t>
            </a:r>
          </a:p>
          <a:p>
            <a:pPr marL="177800" indent="-177800">
              <a:spcBef>
                <a:spcPts val="200"/>
              </a:spcBef>
              <a:spcAft>
                <a:spcPts val="200"/>
              </a:spcAft>
              <a:buFont typeface="+mj-lt"/>
              <a:buAutoNum type="arabicPeriod"/>
              <a:defRPr/>
            </a:pPr>
            <a:r>
              <a:rPr lang="en-US" sz="1000" b="1" dirty="0"/>
              <a:t>SWOT summary</a:t>
            </a:r>
            <a:endParaRPr lang="en-US" sz="1000" dirty="0"/>
          </a:p>
        </p:txBody>
      </p:sp>
      <p:sp>
        <p:nvSpPr>
          <p:cNvPr id="11" name="Rectangle 10">
            <a:extLst>
              <a:ext uri="{FF2B5EF4-FFF2-40B4-BE49-F238E27FC236}">
                <a16:creationId xmlns:a16="http://schemas.microsoft.com/office/drawing/2014/main" id="{66011BE7-3361-45B5-A09D-28FF2241FB2C}"/>
              </a:ext>
            </a:extLst>
          </p:cNvPr>
          <p:cNvSpPr/>
          <p:nvPr/>
        </p:nvSpPr>
        <p:spPr>
          <a:xfrm>
            <a:off x="6101239" y="2597710"/>
            <a:ext cx="2669431" cy="2939266"/>
          </a:xfrm>
          <a:prstGeom prst="rect">
            <a:avLst/>
          </a:prstGeom>
          <a:effectLst/>
        </p:spPr>
        <p:txBody>
          <a:bodyPr wrap="square" lIns="0">
            <a:spAutoFit/>
          </a:bodyPr>
          <a:lstStyle/>
          <a:p>
            <a:pPr marL="177800" indent="-177800">
              <a:spcBef>
                <a:spcPts val="300"/>
              </a:spcBef>
              <a:spcAft>
                <a:spcPts val="300"/>
              </a:spcAft>
              <a:buFont typeface="+mj-lt"/>
              <a:buAutoNum type="arabicPeriod"/>
              <a:defRPr/>
            </a:pPr>
            <a:r>
              <a:rPr lang="en-US" sz="1000" b="1"/>
              <a:t>Business model</a:t>
            </a:r>
          </a:p>
          <a:p>
            <a:pPr marL="177800" indent="-177800">
              <a:spcBef>
                <a:spcPts val="300"/>
              </a:spcBef>
              <a:spcAft>
                <a:spcPts val="300"/>
              </a:spcAft>
              <a:buFont typeface="+mj-lt"/>
              <a:buAutoNum type="arabicPeriod"/>
              <a:defRPr/>
            </a:pPr>
            <a:r>
              <a:rPr lang="en-US" sz="1000" b="1"/>
              <a:t>Mission, vision and values</a:t>
            </a:r>
          </a:p>
          <a:p>
            <a:pPr marL="177800" indent="-177800">
              <a:spcBef>
                <a:spcPts val="300"/>
              </a:spcBef>
              <a:spcAft>
                <a:spcPts val="300"/>
              </a:spcAft>
              <a:buFont typeface="+mj-lt"/>
              <a:buAutoNum type="arabicPeriod"/>
              <a:defRPr/>
            </a:pPr>
            <a:r>
              <a:rPr lang="en-US" sz="1000" b="1"/>
              <a:t>Strategy map </a:t>
            </a:r>
            <a:r>
              <a:rPr lang="en-US" sz="1000"/>
              <a:t>including the strategic objectives to reach our vision</a:t>
            </a:r>
          </a:p>
          <a:p>
            <a:pPr marL="177800" indent="-177800">
              <a:spcBef>
                <a:spcPts val="300"/>
              </a:spcBef>
              <a:spcAft>
                <a:spcPts val="300"/>
              </a:spcAft>
              <a:buFont typeface="+mj-lt"/>
              <a:buAutoNum type="arabicPeriod"/>
              <a:defRPr/>
            </a:pPr>
            <a:r>
              <a:rPr lang="en-US" sz="1000" b="1"/>
              <a:t>Balanced scorecard </a:t>
            </a:r>
            <a:r>
              <a:rPr lang="en-US" sz="1000"/>
              <a:t>including the key performance indicators linked to the strategic objectives</a:t>
            </a:r>
          </a:p>
          <a:p>
            <a:pPr marL="177800" indent="-177800">
              <a:spcBef>
                <a:spcPts val="300"/>
              </a:spcBef>
              <a:spcAft>
                <a:spcPts val="300"/>
              </a:spcAft>
              <a:buFont typeface="+mj-lt"/>
              <a:buAutoNum type="arabicPeriod"/>
              <a:defRPr/>
            </a:pPr>
            <a:r>
              <a:rPr lang="en-US" sz="1000" b="1"/>
              <a:t>Strategic pillars </a:t>
            </a:r>
            <a:r>
              <a:rPr lang="en-US" sz="1000"/>
              <a:t>to reach our strategic objectives</a:t>
            </a:r>
          </a:p>
          <a:p>
            <a:pPr marL="177800" indent="-177800">
              <a:spcBef>
                <a:spcPts val="300"/>
              </a:spcBef>
              <a:spcAft>
                <a:spcPts val="300"/>
              </a:spcAft>
              <a:buFont typeface="+mj-lt"/>
              <a:buAutoNum type="arabicPeriod"/>
              <a:defRPr/>
            </a:pPr>
            <a:r>
              <a:rPr lang="en-US" sz="1000" b="1"/>
              <a:t>Potential strategic initiatives </a:t>
            </a:r>
            <a:r>
              <a:rPr lang="en-US" sz="1000"/>
              <a:t>in each strategic pillar</a:t>
            </a:r>
          </a:p>
          <a:p>
            <a:pPr marL="177800" indent="-177800">
              <a:spcBef>
                <a:spcPts val="300"/>
              </a:spcBef>
              <a:spcAft>
                <a:spcPts val="300"/>
              </a:spcAft>
              <a:buFont typeface="+mj-lt"/>
              <a:buAutoNum type="arabicPeriod"/>
              <a:defRPr/>
            </a:pPr>
            <a:r>
              <a:rPr lang="en-US" sz="1000" b="1"/>
              <a:t>Business cases and financial </a:t>
            </a:r>
            <a:r>
              <a:rPr lang="en-US" sz="1000"/>
              <a:t>models to help us prioritize our list of potential strategic initiatives</a:t>
            </a:r>
          </a:p>
          <a:p>
            <a:pPr marL="177800" indent="-177800">
              <a:spcBef>
                <a:spcPts val="300"/>
              </a:spcBef>
              <a:spcAft>
                <a:spcPts val="300"/>
              </a:spcAft>
              <a:buFont typeface="+mj-lt"/>
              <a:buAutoNum type="arabicPeriod"/>
              <a:defRPr/>
            </a:pPr>
            <a:r>
              <a:rPr lang="en-US" sz="1000" b="1"/>
              <a:t>Project prioritization</a:t>
            </a:r>
            <a:endParaRPr lang="en-US" sz="1000" b="1" dirty="0"/>
          </a:p>
        </p:txBody>
      </p:sp>
      <p:sp>
        <p:nvSpPr>
          <p:cNvPr id="12" name="Chevron 17">
            <a:extLst>
              <a:ext uri="{FF2B5EF4-FFF2-40B4-BE49-F238E27FC236}">
                <a16:creationId xmlns:a16="http://schemas.microsoft.com/office/drawing/2014/main" id="{E5C880B1-3661-390E-F882-CB4F6F931514}"/>
              </a:ext>
            </a:extLst>
          </p:cNvPr>
          <p:cNvSpPr/>
          <p:nvPr/>
        </p:nvSpPr>
        <p:spPr bwMode="auto">
          <a:xfrm>
            <a:off x="6051554" y="2072830"/>
            <a:ext cx="2844000" cy="499379"/>
          </a:xfrm>
          <a:prstGeom prst="chevron">
            <a:avLst>
              <a:gd name="adj" fmla="val 31818"/>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a:t>
            </a:r>
          </a:p>
        </p:txBody>
      </p:sp>
      <p:sp>
        <p:nvSpPr>
          <p:cNvPr id="13" name="Rectangle 12">
            <a:extLst>
              <a:ext uri="{FF2B5EF4-FFF2-40B4-BE49-F238E27FC236}">
                <a16:creationId xmlns:a16="http://schemas.microsoft.com/office/drawing/2014/main" id="{498C36E7-47A0-0E62-649F-79BFC24991C9}"/>
              </a:ext>
            </a:extLst>
          </p:cNvPr>
          <p:cNvSpPr/>
          <p:nvPr/>
        </p:nvSpPr>
        <p:spPr>
          <a:xfrm>
            <a:off x="8862825" y="2597710"/>
            <a:ext cx="2694768" cy="2939266"/>
          </a:xfrm>
          <a:prstGeom prst="rect">
            <a:avLst/>
          </a:prstGeom>
          <a:effectLst/>
        </p:spPr>
        <p:txBody>
          <a:bodyPr wrap="square" lIns="0">
            <a:spAutoFit/>
          </a:bodyPr>
          <a:lstStyle/>
          <a:p>
            <a:pPr marL="177800" indent="-177800">
              <a:spcBef>
                <a:spcPts val="300"/>
              </a:spcBef>
              <a:spcAft>
                <a:spcPts val="300"/>
              </a:spcAft>
              <a:buFont typeface="+mj-lt"/>
              <a:buAutoNum type="arabicPeriod"/>
              <a:defRPr/>
            </a:pPr>
            <a:r>
              <a:rPr lang="en-US" sz="1000" b="1"/>
              <a:t>Guiding principles</a:t>
            </a:r>
          </a:p>
          <a:p>
            <a:pPr marL="177800" indent="-177800">
              <a:spcBef>
                <a:spcPts val="300"/>
              </a:spcBef>
              <a:spcAft>
                <a:spcPts val="300"/>
              </a:spcAft>
              <a:buFont typeface="+mj-lt"/>
              <a:buAutoNum type="arabicPeriod"/>
              <a:defRPr/>
            </a:pPr>
            <a:r>
              <a:rPr lang="en-US" sz="1000" b="1"/>
              <a:t>Strategic plan formulation</a:t>
            </a:r>
          </a:p>
          <a:p>
            <a:pPr marL="361950" lvl="1" indent="-179388">
              <a:spcBef>
                <a:spcPts val="300"/>
              </a:spcBef>
              <a:spcAft>
                <a:spcPts val="300"/>
              </a:spcAft>
              <a:buFont typeface="Arial" panose="020B0604020202020204" pitchFamily="34" charset="0"/>
              <a:buChar char="•"/>
              <a:defRPr/>
            </a:pPr>
            <a:r>
              <a:rPr lang="en-US" sz="1000"/>
              <a:t>High-level strategic plan with the three horizons of growth </a:t>
            </a:r>
          </a:p>
          <a:p>
            <a:pPr marL="361950" lvl="1" indent="-179388">
              <a:spcBef>
                <a:spcPts val="300"/>
              </a:spcBef>
              <a:spcAft>
                <a:spcPts val="300"/>
              </a:spcAft>
              <a:buFont typeface="Arial" panose="020B0604020202020204" pitchFamily="34" charset="0"/>
              <a:buChar char="•"/>
              <a:defRPr/>
            </a:pPr>
            <a:r>
              <a:rPr lang="en-US" sz="1000"/>
              <a:t>Detailed strategic plan</a:t>
            </a:r>
          </a:p>
          <a:p>
            <a:pPr marL="177800" indent="-177800">
              <a:spcBef>
                <a:spcPts val="300"/>
              </a:spcBef>
              <a:spcAft>
                <a:spcPts val="300"/>
              </a:spcAft>
              <a:buFont typeface="+mj-lt"/>
              <a:buAutoNum type="arabicPeriod"/>
              <a:defRPr/>
            </a:pPr>
            <a:r>
              <a:rPr lang="en-US" sz="1000" b="1"/>
              <a:t>Strategic plan implementation</a:t>
            </a:r>
          </a:p>
          <a:p>
            <a:pPr marL="361950" lvl="1" indent="-179388">
              <a:spcBef>
                <a:spcPts val="300"/>
              </a:spcBef>
              <a:spcAft>
                <a:spcPts val="300"/>
              </a:spcAft>
              <a:buFont typeface="Arial" panose="020B0604020202020204" pitchFamily="34" charset="0"/>
              <a:buChar char="•"/>
              <a:defRPr/>
            </a:pPr>
            <a:r>
              <a:rPr lang="en-US" sz="1000"/>
              <a:t>Governance</a:t>
            </a:r>
          </a:p>
          <a:p>
            <a:pPr marL="361950" lvl="1" indent="-179388">
              <a:spcBef>
                <a:spcPts val="300"/>
              </a:spcBef>
              <a:spcAft>
                <a:spcPts val="300"/>
              </a:spcAft>
              <a:buFont typeface="Arial" panose="020B0604020202020204" pitchFamily="34" charset="0"/>
              <a:buChar char="•"/>
              <a:defRPr/>
            </a:pPr>
            <a:r>
              <a:rPr lang="en-US" sz="1000"/>
              <a:t>Strategic objectives dashboard</a:t>
            </a:r>
          </a:p>
          <a:p>
            <a:pPr marL="361950" lvl="1" indent="-179388">
              <a:spcBef>
                <a:spcPts val="300"/>
              </a:spcBef>
              <a:spcAft>
                <a:spcPts val="300"/>
              </a:spcAft>
              <a:buFont typeface="Arial" panose="020B0604020202020204" pitchFamily="34" charset="0"/>
              <a:buChar char="•"/>
              <a:defRPr/>
            </a:pPr>
            <a:r>
              <a:rPr lang="en-US" sz="1000"/>
              <a:t>Strategic pillars dashboard</a:t>
            </a:r>
          </a:p>
          <a:p>
            <a:pPr marL="361950" lvl="1" indent="-179388">
              <a:spcBef>
                <a:spcPts val="300"/>
              </a:spcBef>
              <a:spcAft>
                <a:spcPts val="300"/>
              </a:spcAft>
              <a:buFont typeface="Arial" panose="020B0604020202020204" pitchFamily="34" charset="0"/>
              <a:buChar char="•"/>
              <a:defRPr/>
            </a:pPr>
            <a:r>
              <a:rPr lang="en-US" sz="1000"/>
              <a:t>Strategic initiatives dashboard</a:t>
            </a:r>
          </a:p>
          <a:p>
            <a:pPr marL="361950" lvl="1" indent="-179388">
              <a:spcBef>
                <a:spcPts val="300"/>
              </a:spcBef>
              <a:spcAft>
                <a:spcPts val="300"/>
              </a:spcAft>
              <a:buFont typeface="Arial" panose="020B0604020202020204" pitchFamily="34" charset="0"/>
              <a:buChar char="•"/>
              <a:defRPr/>
            </a:pPr>
            <a:r>
              <a:rPr lang="en-US" sz="1000"/>
              <a:t>Objectives and key results (OKR)</a:t>
            </a:r>
          </a:p>
          <a:p>
            <a:pPr marL="177800" indent="-177800">
              <a:spcBef>
                <a:spcPts val="300"/>
              </a:spcBef>
              <a:spcAft>
                <a:spcPts val="300"/>
              </a:spcAft>
              <a:buFont typeface="+mj-lt"/>
              <a:buAutoNum type="arabicPeriod"/>
              <a:defRPr/>
            </a:pPr>
            <a:r>
              <a:rPr lang="en-US" sz="1000" b="1"/>
              <a:t>Evaluation and lessons learnt</a:t>
            </a:r>
          </a:p>
          <a:p>
            <a:pPr marL="228600" indent="-228600">
              <a:spcBef>
                <a:spcPts val="300"/>
              </a:spcBef>
              <a:spcAft>
                <a:spcPts val="300"/>
              </a:spcAft>
              <a:buFont typeface="+mj-lt"/>
              <a:buAutoNum type="arabicPeriod"/>
              <a:defRPr/>
            </a:pPr>
            <a:endParaRPr lang="en-US" sz="1000" b="1" dirty="0"/>
          </a:p>
        </p:txBody>
      </p:sp>
      <p:sp>
        <p:nvSpPr>
          <p:cNvPr id="14" name="Chevron 17">
            <a:extLst>
              <a:ext uri="{FF2B5EF4-FFF2-40B4-BE49-F238E27FC236}">
                <a16:creationId xmlns:a16="http://schemas.microsoft.com/office/drawing/2014/main" id="{2D61A940-E2A4-8F8B-BEEB-527EA37FB376}"/>
              </a:ext>
            </a:extLst>
          </p:cNvPr>
          <p:cNvSpPr/>
          <p:nvPr/>
        </p:nvSpPr>
        <p:spPr bwMode="auto">
          <a:xfrm>
            <a:off x="8770670" y="2072830"/>
            <a:ext cx="2844000" cy="499379"/>
          </a:xfrm>
          <a:prstGeom prst="chevron">
            <a:avLst>
              <a:gd name="adj" fmla="val 31818"/>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Strategic Plan</a:t>
            </a:r>
          </a:p>
        </p:txBody>
      </p:sp>
      <p:sp>
        <p:nvSpPr>
          <p:cNvPr id="15" name="Chevron 17">
            <a:extLst>
              <a:ext uri="{FF2B5EF4-FFF2-40B4-BE49-F238E27FC236}">
                <a16:creationId xmlns:a16="http://schemas.microsoft.com/office/drawing/2014/main" id="{274392A5-1E09-AADB-1902-0598AA87A564}"/>
              </a:ext>
            </a:extLst>
          </p:cNvPr>
          <p:cNvSpPr/>
          <p:nvPr/>
        </p:nvSpPr>
        <p:spPr bwMode="auto">
          <a:xfrm>
            <a:off x="3332438" y="2072830"/>
            <a:ext cx="2844000" cy="499379"/>
          </a:xfrm>
          <a:prstGeom prst="chevron">
            <a:avLst>
              <a:gd name="adj" fmla="val 31818"/>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 Tools &amp; Frameworks to shape our Strategy</a:t>
            </a:r>
          </a:p>
        </p:txBody>
      </p:sp>
      <p:sp>
        <p:nvSpPr>
          <p:cNvPr id="16" name="Arrow: Pentagon 15">
            <a:extLst>
              <a:ext uri="{FF2B5EF4-FFF2-40B4-BE49-F238E27FC236}">
                <a16:creationId xmlns:a16="http://schemas.microsoft.com/office/drawing/2014/main" id="{D7BABEBB-009A-B3CC-DD7C-AC6B17E66EBD}"/>
              </a:ext>
            </a:extLst>
          </p:cNvPr>
          <p:cNvSpPr/>
          <p:nvPr/>
        </p:nvSpPr>
        <p:spPr>
          <a:xfrm>
            <a:off x="613321" y="2072829"/>
            <a:ext cx="2844000" cy="499379"/>
          </a:xfrm>
          <a:prstGeom prst="homePlate">
            <a:avLst>
              <a:gd name="adj" fmla="val 31705"/>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Internal and External Analysis</a:t>
            </a:r>
          </a:p>
        </p:txBody>
      </p:sp>
      <p:sp>
        <p:nvSpPr>
          <p:cNvPr id="17" name="Oval 16">
            <a:extLst>
              <a:ext uri="{FF2B5EF4-FFF2-40B4-BE49-F238E27FC236}">
                <a16:creationId xmlns:a16="http://schemas.microsoft.com/office/drawing/2014/main" id="{5A4EBC52-4520-716E-F7FC-5C1748C76EC9}"/>
              </a:ext>
            </a:extLst>
          </p:cNvPr>
          <p:cNvSpPr/>
          <p:nvPr/>
        </p:nvSpPr>
        <p:spPr>
          <a:xfrm>
            <a:off x="518943"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a:t>
            </a:r>
          </a:p>
        </p:txBody>
      </p:sp>
      <p:sp>
        <p:nvSpPr>
          <p:cNvPr id="18" name="Oval 17">
            <a:extLst>
              <a:ext uri="{FF2B5EF4-FFF2-40B4-BE49-F238E27FC236}">
                <a16:creationId xmlns:a16="http://schemas.microsoft.com/office/drawing/2014/main" id="{49B65B9F-63BA-FB4C-B12B-B72843B3717D}"/>
              </a:ext>
            </a:extLst>
          </p:cNvPr>
          <p:cNvSpPr/>
          <p:nvPr/>
        </p:nvSpPr>
        <p:spPr>
          <a:xfrm>
            <a:off x="3332846"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9" name="Oval 18">
            <a:extLst>
              <a:ext uri="{FF2B5EF4-FFF2-40B4-BE49-F238E27FC236}">
                <a16:creationId xmlns:a16="http://schemas.microsoft.com/office/drawing/2014/main" id="{D37A2CA0-E224-A57E-B83D-3F8EBC0B08EB}"/>
              </a:ext>
            </a:extLst>
          </p:cNvPr>
          <p:cNvSpPr/>
          <p:nvPr/>
        </p:nvSpPr>
        <p:spPr>
          <a:xfrm>
            <a:off x="6053468"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a:t>
            </a:r>
          </a:p>
        </p:txBody>
      </p:sp>
      <p:sp>
        <p:nvSpPr>
          <p:cNvPr id="20" name="Oval 19">
            <a:extLst>
              <a:ext uri="{FF2B5EF4-FFF2-40B4-BE49-F238E27FC236}">
                <a16:creationId xmlns:a16="http://schemas.microsoft.com/office/drawing/2014/main" id="{0CA3FB12-AFA3-4D30-44A1-2208EFD37686}"/>
              </a:ext>
            </a:extLst>
          </p:cNvPr>
          <p:cNvSpPr/>
          <p:nvPr/>
        </p:nvSpPr>
        <p:spPr>
          <a:xfrm>
            <a:off x="8772820"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a:t>
            </a:r>
          </a:p>
        </p:txBody>
      </p:sp>
      <p:pic>
        <p:nvPicPr>
          <p:cNvPr id="21" name="Graphic 20" descr="Blueprint outline">
            <a:extLst>
              <a:ext uri="{FF2B5EF4-FFF2-40B4-BE49-F238E27FC236}">
                <a16:creationId xmlns:a16="http://schemas.microsoft.com/office/drawing/2014/main" id="{55C0EEEA-D196-5D4A-0E6C-48562BA818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8901" y="1589449"/>
            <a:ext cx="432065" cy="432065"/>
          </a:xfrm>
          <a:prstGeom prst="rect">
            <a:avLst/>
          </a:prstGeom>
        </p:spPr>
      </p:pic>
      <p:pic>
        <p:nvPicPr>
          <p:cNvPr id="22" name="Graphic 21" descr="Clipboard Partially Checked outline">
            <a:extLst>
              <a:ext uri="{FF2B5EF4-FFF2-40B4-BE49-F238E27FC236}">
                <a16:creationId xmlns:a16="http://schemas.microsoft.com/office/drawing/2014/main" id="{A505F267-E3B5-4559-8DBB-D387D74271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77303" y="1548233"/>
            <a:ext cx="473281" cy="473281"/>
          </a:xfrm>
          <a:prstGeom prst="rect">
            <a:avLst/>
          </a:prstGeom>
        </p:spPr>
      </p:pic>
      <p:sp>
        <p:nvSpPr>
          <p:cNvPr id="23" name="Rectangle 22">
            <a:extLst>
              <a:ext uri="{FF2B5EF4-FFF2-40B4-BE49-F238E27FC236}">
                <a16:creationId xmlns:a16="http://schemas.microsoft.com/office/drawing/2014/main" id="{B065C4C3-8EBE-FDB4-1686-08AA881AC867}"/>
              </a:ext>
            </a:extLst>
          </p:cNvPr>
          <p:cNvSpPr/>
          <p:nvPr/>
        </p:nvSpPr>
        <p:spPr>
          <a:xfrm>
            <a:off x="3337643" y="2597710"/>
            <a:ext cx="2669431" cy="3990836"/>
          </a:xfrm>
          <a:prstGeom prst="rect">
            <a:avLst/>
          </a:prstGeom>
          <a:noFill/>
          <a:effectLst/>
        </p:spPr>
        <p:txBody>
          <a:bodyPr wrap="square" lIns="0">
            <a:spAutoFit/>
          </a:bodyPr>
          <a:lstStyle/>
          <a:p>
            <a:pPr marL="177800" indent="-177800">
              <a:spcBef>
                <a:spcPts val="200"/>
              </a:spcBef>
              <a:spcAft>
                <a:spcPts val="200"/>
              </a:spcAft>
              <a:buFont typeface="+mj-lt"/>
              <a:buAutoNum type="arabicPeriod"/>
              <a:defRPr/>
            </a:pPr>
            <a:r>
              <a:rPr lang="en-US" sz="1000" b="1"/>
              <a:t>Frameworks to answer common strategic questions</a:t>
            </a:r>
          </a:p>
          <a:p>
            <a:pPr marL="361950" lvl="1" indent="-179388">
              <a:spcBef>
                <a:spcPts val="200"/>
              </a:spcBef>
              <a:spcAft>
                <a:spcPts val="200"/>
              </a:spcAft>
              <a:buFont typeface="Arial" panose="020B0604020202020204" pitchFamily="34" charset="0"/>
              <a:buChar char="•"/>
              <a:defRPr/>
            </a:pPr>
            <a:r>
              <a:rPr lang="en-US" sz="1000"/>
              <a:t>What caused the company’s profit to decrease?</a:t>
            </a:r>
          </a:p>
          <a:p>
            <a:pPr marL="361950" lvl="1" indent="-179388">
              <a:spcBef>
                <a:spcPts val="200"/>
              </a:spcBef>
              <a:spcAft>
                <a:spcPts val="200"/>
              </a:spcAft>
              <a:buFont typeface="Arial" panose="020B0604020202020204" pitchFamily="34" charset="0"/>
              <a:buChar char="•"/>
              <a:defRPr/>
            </a:pPr>
            <a:r>
              <a:rPr lang="en-US" sz="1000"/>
              <a:t>Should we enter a new market?</a:t>
            </a:r>
          </a:p>
          <a:p>
            <a:pPr marL="361950" lvl="1" indent="-179388">
              <a:spcBef>
                <a:spcPts val="200"/>
              </a:spcBef>
              <a:spcAft>
                <a:spcPts val="200"/>
              </a:spcAft>
              <a:buFont typeface="Arial" panose="020B0604020202020204" pitchFamily="34" charset="0"/>
              <a:buChar char="•"/>
              <a:defRPr/>
            </a:pPr>
            <a:r>
              <a:rPr lang="en-US" sz="1000"/>
              <a:t>Should we introduce a new product?</a:t>
            </a:r>
          </a:p>
          <a:p>
            <a:pPr marL="361950" lvl="1" indent="-179388">
              <a:spcBef>
                <a:spcPts val="200"/>
              </a:spcBef>
              <a:spcAft>
                <a:spcPts val="200"/>
              </a:spcAft>
              <a:buFont typeface="Arial" panose="020B0604020202020204" pitchFamily="34" charset="0"/>
              <a:buChar char="•"/>
              <a:defRPr/>
            </a:pPr>
            <a:r>
              <a:rPr lang="en-US" sz="1000"/>
              <a:t>Should we acquire this company?</a:t>
            </a:r>
          </a:p>
          <a:p>
            <a:pPr marL="177800" indent="-177800">
              <a:spcBef>
                <a:spcPts val="200"/>
              </a:spcBef>
              <a:spcAft>
                <a:spcPts val="200"/>
              </a:spcAft>
              <a:buFont typeface="+mj-lt"/>
              <a:buAutoNum type="arabicPeriod"/>
              <a:defRPr/>
            </a:pPr>
            <a:r>
              <a:rPr lang="en-US" sz="1000" b="1"/>
              <a:t>BU/Product portfolio management tools:</a:t>
            </a:r>
          </a:p>
          <a:p>
            <a:pPr marL="361950" lvl="1" indent="-179388">
              <a:spcBef>
                <a:spcPts val="200"/>
              </a:spcBef>
              <a:spcAft>
                <a:spcPts val="200"/>
              </a:spcAft>
              <a:buFont typeface="Arial" panose="020B0604020202020204" pitchFamily="34" charset="0"/>
              <a:buChar char="•"/>
              <a:defRPr/>
            </a:pPr>
            <a:r>
              <a:rPr lang="en-US" sz="1000"/>
              <a:t>GE-McKinsey Matrix</a:t>
            </a:r>
          </a:p>
          <a:p>
            <a:pPr marL="361950" lvl="1" indent="-179388">
              <a:spcBef>
                <a:spcPts val="200"/>
              </a:spcBef>
              <a:spcAft>
                <a:spcPts val="200"/>
              </a:spcAft>
              <a:buFont typeface="Arial" panose="020B0604020202020204" pitchFamily="34" charset="0"/>
              <a:buChar char="•"/>
              <a:defRPr/>
            </a:pPr>
            <a:r>
              <a:rPr lang="en-US" sz="1000"/>
              <a:t>BCG Growth-Share Matrix</a:t>
            </a:r>
          </a:p>
          <a:p>
            <a:pPr marL="177800" indent="-177800">
              <a:spcBef>
                <a:spcPts val="200"/>
              </a:spcBef>
              <a:spcAft>
                <a:spcPts val="200"/>
              </a:spcAft>
              <a:buFont typeface="+mj-lt"/>
              <a:buAutoNum type="arabicPeriod"/>
              <a:defRPr/>
            </a:pPr>
            <a:r>
              <a:rPr lang="en-US" sz="1000" b="1"/>
              <a:t>Corporate and growth strategy tools</a:t>
            </a:r>
          </a:p>
          <a:p>
            <a:pPr marL="361950" lvl="1" indent="-179388">
              <a:spcBef>
                <a:spcPts val="200"/>
              </a:spcBef>
              <a:spcAft>
                <a:spcPts val="200"/>
              </a:spcAft>
              <a:buFont typeface="Arial" panose="020B0604020202020204" pitchFamily="34" charset="0"/>
              <a:buChar char="•"/>
              <a:defRPr/>
            </a:pPr>
            <a:r>
              <a:rPr lang="en-US" sz="1000"/>
              <a:t>7 Degrees of Freedom for Growth</a:t>
            </a:r>
          </a:p>
          <a:p>
            <a:pPr marL="361950" lvl="1" indent="-179388">
              <a:spcBef>
                <a:spcPts val="200"/>
              </a:spcBef>
              <a:spcAft>
                <a:spcPts val="200"/>
              </a:spcAft>
              <a:buFont typeface="Arial" panose="020B0604020202020204" pitchFamily="34" charset="0"/>
              <a:buChar char="•"/>
              <a:defRPr/>
            </a:pPr>
            <a:r>
              <a:rPr lang="en-US" sz="1000"/>
              <a:t>Ansoff Growth Matrix</a:t>
            </a:r>
          </a:p>
          <a:p>
            <a:pPr marL="361950" lvl="1" indent="-179388">
              <a:spcBef>
                <a:spcPts val="200"/>
              </a:spcBef>
              <a:spcAft>
                <a:spcPts val="200"/>
              </a:spcAft>
              <a:buFont typeface="Arial" panose="020B0604020202020204" pitchFamily="34" charset="0"/>
              <a:buChar char="•"/>
              <a:defRPr/>
            </a:pPr>
            <a:r>
              <a:rPr lang="en-US" sz="1000"/>
              <a:t>Blue Ocean Strategy</a:t>
            </a:r>
          </a:p>
          <a:p>
            <a:pPr marL="361950" lvl="1" indent="-179388">
              <a:spcBef>
                <a:spcPts val="200"/>
              </a:spcBef>
              <a:spcAft>
                <a:spcPts val="200"/>
              </a:spcAft>
              <a:buFont typeface="Arial" panose="020B0604020202020204" pitchFamily="34" charset="0"/>
              <a:buChar char="•"/>
              <a:defRPr/>
            </a:pPr>
            <a:r>
              <a:rPr lang="en-US" sz="1000"/>
              <a:t>McKinsey Seven-S</a:t>
            </a:r>
          </a:p>
          <a:p>
            <a:pPr marL="361950" lvl="1" indent="-179388">
              <a:spcBef>
                <a:spcPts val="200"/>
              </a:spcBef>
              <a:spcAft>
                <a:spcPts val="200"/>
              </a:spcAft>
              <a:buFont typeface="Arial" panose="020B0604020202020204" pitchFamily="34" charset="0"/>
              <a:buChar char="•"/>
              <a:defRPr/>
            </a:pPr>
            <a:r>
              <a:rPr lang="en-US" sz="1000"/>
              <a:t>Porter’s Generic Corporate Strategies</a:t>
            </a:r>
          </a:p>
          <a:p>
            <a:pPr marL="361950" lvl="1" indent="-179388">
              <a:spcBef>
                <a:spcPts val="200"/>
              </a:spcBef>
              <a:spcAft>
                <a:spcPts val="200"/>
              </a:spcAft>
              <a:buFont typeface="Arial" panose="020B0604020202020204" pitchFamily="34" charset="0"/>
              <a:buChar char="•"/>
              <a:defRPr/>
            </a:pPr>
            <a:r>
              <a:rPr lang="en-US" sz="1000"/>
              <a:t>Product Life Cycle</a:t>
            </a:r>
          </a:p>
          <a:p>
            <a:pPr marL="361950" lvl="1" indent="-179388">
              <a:spcBef>
                <a:spcPts val="200"/>
              </a:spcBef>
              <a:spcAft>
                <a:spcPts val="200"/>
              </a:spcAft>
              <a:buFont typeface="Arial" panose="020B0604020202020204" pitchFamily="34" charset="0"/>
              <a:buChar char="•"/>
              <a:defRPr/>
            </a:pPr>
            <a:r>
              <a:rPr lang="en-US" sz="1000"/>
              <a:t>Value Chain Analysis</a:t>
            </a:r>
          </a:p>
          <a:p>
            <a:pPr marL="361950" lvl="1" indent="-179388">
              <a:spcBef>
                <a:spcPts val="200"/>
              </a:spcBef>
              <a:spcAft>
                <a:spcPts val="200"/>
              </a:spcAft>
              <a:buFont typeface="Arial" panose="020B0604020202020204" pitchFamily="34" charset="0"/>
              <a:buChar char="•"/>
              <a:defRPr/>
            </a:pPr>
            <a:r>
              <a:rPr lang="en-US" sz="1000"/>
              <a:t>Value Driver Tree</a:t>
            </a:r>
            <a:endParaRPr lang="en-US" sz="1000" dirty="0"/>
          </a:p>
        </p:txBody>
      </p:sp>
      <p:pic>
        <p:nvPicPr>
          <p:cNvPr id="24" name="Graphic 23" descr="Research outline">
            <a:extLst>
              <a:ext uri="{FF2B5EF4-FFF2-40B4-BE49-F238E27FC236}">
                <a16:creationId xmlns:a16="http://schemas.microsoft.com/office/drawing/2014/main" id="{C3E08E48-91DC-4C1F-99DB-2B28D33A03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7464" y="1588392"/>
            <a:ext cx="432064" cy="432064"/>
          </a:xfrm>
          <a:prstGeom prst="rect">
            <a:avLst/>
          </a:prstGeom>
        </p:spPr>
      </p:pic>
      <p:cxnSp>
        <p:nvCxnSpPr>
          <p:cNvPr id="25" name="Straight Connector 24">
            <a:extLst>
              <a:ext uri="{FF2B5EF4-FFF2-40B4-BE49-F238E27FC236}">
                <a16:creationId xmlns:a16="http://schemas.microsoft.com/office/drawing/2014/main" id="{502884BB-E7EF-9123-353B-F4640A540644}"/>
              </a:ext>
            </a:extLst>
          </p:cNvPr>
          <p:cNvCxnSpPr/>
          <p:nvPr/>
        </p:nvCxnSpPr>
        <p:spPr>
          <a:xfrm>
            <a:off x="3303775" y="2606177"/>
            <a:ext cx="0" cy="387082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3A765AC-F843-8348-5781-A190B3BA3D7E}"/>
              </a:ext>
            </a:extLst>
          </p:cNvPr>
          <p:cNvCxnSpPr/>
          <p:nvPr/>
        </p:nvCxnSpPr>
        <p:spPr>
          <a:xfrm>
            <a:off x="5998607" y="2606177"/>
            <a:ext cx="0" cy="387082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F60794-3A8E-BE39-F0D8-071906313B90}"/>
              </a:ext>
            </a:extLst>
          </p:cNvPr>
          <p:cNvCxnSpPr/>
          <p:nvPr/>
        </p:nvCxnSpPr>
        <p:spPr>
          <a:xfrm>
            <a:off x="8749477" y="2606177"/>
            <a:ext cx="0" cy="387082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28" name="Graphic 27" descr="Lightbulb and pencil outline">
            <a:extLst>
              <a:ext uri="{FF2B5EF4-FFF2-40B4-BE49-F238E27FC236}">
                <a16:creationId xmlns:a16="http://schemas.microsoft.com/office/drawing/2014/main" id="{570D065C-7397-1F30-84E3-E02A480D72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46957" y="1599405"/>
            <a:ext cx="415003" cy="415003"/>
          </a:xfrm>
          <a:prstGeom prst="rect">
            <a:avLst/>
          </a:prstGeom>
        </p:spPr>
      </p:pic>
      <p:sp>
        <p:nvSpPr>
          <p:cNvPr id="3" name="Footer Placeholder 2">
            <a:extLst>
              <a:ext uri="{FF2B5EF4-FFF2-40B4-BE49-F238E27FC236}">
                <a16:creationId xmlns:a16="http://schemas.microsoft.com/office/drawing/2014/main" id="{E843F378-7B7B-D180-3E51-155A69FFCD31}"/>
              </a:ext>
            </a:extLst>
          </p:cNvPr>
          <p:cNvSpPr>
            <a:spLocks noGrp="1"/>
          </p:cNvSpPr>
          <p:nvPr>
            <p:ph type="ftr" sz="quarter" idx="3"/>
          </p:nvPr>
        </p:nvSpPr>
        <p:spPr/>
        <p:txBody>
          <a:bodyPr/>
          <a:lstStyle/>
          <a:p>
            <a:r>
              <a:rPr lang="en-US"/>
              <a:t>Company Name</a:t>
            </a:r>
            <a:endParaRPr lang="en-US" dirty="0"/>
          </a:p>
        </p:txBody>
      </p:sp>
      <p:sp>
        <p:nvSpPr>
          <p:cNvPr id="4" name="Slide Number Placeholder 3">
            <a:extLst>
              <a:ext uri="{FF2B5EF4-FFF2-40B4-BE49-F238E27FC236}">
                <a16:creationId xmlns:a16="http://schemas.microsoft.com/office/drawing/2014/main" id="{D4810F41-93A0-6F79-CC51-001D7E7CE29B}"/>
              </a:ext>
            </a:extLst>
          </p:cNvPr>
          <p:cNvSpPr>
            <a:spLocks noGrp="1"/>
          </p:cNvSpPr>
          <p:nvPr>
            <p:ph type="sldNum" sz="quarter" idx="4"/>
          </p:nvPr>
        </p:nvSpPr>
        <p:spPr/>
        <p:txBody>
          <a:bodyPr/>
          <a:lstStyle/>
          <a:p>
            <a:fld id="{37F5C94B-8C55-478B-B509-BAE6A06B2E2A}" type="slidenum">
              <a:rPr lang="en-US" smtClean="0"/>
              <a:pPr/>
              <a:t>6</a:t>
            </a:fld>
            <a:endParaRPr lang="en-US" dirty="0"/>
          </a:p>
        </p:txBody>
      </p:sp>
    </p:spTree>
    <p:extLst>
      <p:ext uri="{BB962C8B-B14F-4D97-AF65-F5344CB8AC3E}">
        <p14:creationId xmlns:p14="http://schemas.microsoft.com/office/powerpoint/2010/main" val="390654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887244-1866-E102-5FD5-79FA1304146D}"/>
              </a:ext>
            </a:extLst>
          </p:cNvPr>
          <p:cNvGraphicFramePr>
            <a:graphicFrameLocks noChangeAspect="1"/>
          </p:cNvGraphicFramePr>
          <p:nvPr>
            <p:custDataLst>
              <p:tags r:id="rId1"/>
            </p:custDataLst>
            <p:extLst>
              <p:ext uri="{D42A27DB-BD31-4B8C-83A1-F6EECF244321}">
                <p14:modId xmlns:p14="http://schemas.microsoft.com/office/powerpoint/2010/main" val="513631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F5887244-1866-E102-5FD5-79FA13041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C8B1236-9EBE-1569-2DE7-41D7FA0BF21C}"/>
              </a:ext>
            </a:extLst>
          </p:cNvPr>
          <p:cNvSpPr/>
          <p:nvPr/>
        </p:nvSpPr>
        <p:spPr>
          <a:xfrm>
            <a:off x="613321" y="2881247"/>
            <a:ext cx="10960193" cy="3611627"/>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009DA8-0966-101B-E219-F283F194BD59}"/>
              </a:ext>
            </a:extLst>
          </p:cNvPr>
          <p:cNvSpPr>
            <a:spLocks noGrp="1"/>
          </p:cNvSpPr>
          <p:nvPr>
            <p:ph type="title"/>
          </p:nvPr>
        </p:nvSpPr>
        <p:spPr/>
        <p:txBody>
          <a:bodyPr vert="horz">
            <a:normAutofit/>
          </a:bodyPr>
          <a:lstStyle/>
          <a:p>
            <a:r>
              <a:rPr lang="en-US"/>
              <a:t>Phase 1 small preview</a:t>
            </a:r>
            <a:endParaRPr lang="en-US" dirty="0"/>
          </a:p>
        </p:txBody>
      </p:sp>
      <p:sp>
        <p:nvSpPr>
          <p:cNvPr id="12" name="Chevron 17">
            <a:extLst>
              <a:ext uri="{FF2B5EF4-FFF2-40B4-BE49-F238E27FC236}">
                <a16:creationId xmlns:a16="http://schemas.microsoft.com/office/drawing/2014/main" id="{E5C880B1-3661-390E-F882-CB4F6F931514}"/>
              </a:ext>
            </a:extLst>
          </p:cNvPr>
          <p:cNvSpPr/>
          <p:nvPr/>
        </p:nvSpPr>
        <p:spPr bwMode="auto">
          <a:xfrm>
            <a:off x="6051554"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a:t>
            </a:r>
          </a:p>
        </p:txBody>
      </p:sp>
      <p:sp>
        <p:nvSpPr>
          <p:cNvPr id="14" name="Chevron 17">
            <a:extLst>
              <a:ext uri="{FF2B5EF4-FFF2-40B4-BE49-F238E27FC236}">
                <a16:creationId xmlns:a16="http://schemas.microsoft.com/office/drawing/2014/main" id="{2D61A940-E2A4-8F8B-BEEB-527EA37FB376}"/>
              </a:ext>
            </a:extLst>
          </p:cNvPr>
          <p:cNvSpPr/>
          <p:nvPr/>
        </p:nvSpPr>
        <p:spPr bwMode="auto">
          <a:xfrm>
            <a:off x="8770670"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Strategic Plan</a:t>
            </a:r>
          </a:p>
        </p:txBody>
      </p:sp>
      <p:sp>
        <p:nvSpPr>
          <p:cNvPr id="15" name="Chevron 17">
            <a:extLst>
              <a:ext uri="{FF2B5EF4-FFF2-40B4-BE49-F238E27FC236}">
                <a16:creationId xmlns:a16="http://schemas.microsoft.com/office/drawing/2014/main" id="{274392A5-1E09-AADB-1902-0598AA87A564}"/>
              </a:ext>
            </a:extLst>
          </p:cNvPr>
          <p:cNvSpPr/>
          <p:nvPr/>
        </p:nvSpPr>
        <p:spPr bwMode="auto">
          <a:xfrm>
            <a:off x="3332438"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 Tools &amp; Frameworks to shape our Strategy</a:t>
            </a:r>
          </a:p>
        </p:txBody>
      </p:sp>
      <p:sp>
        <p:nvSpPr>
          <p:cNvPr id="16" name="Arrow: Pentagon 15">
            <a:extLst>
              <a:ext uri="{FF2B5EF4-FFF2-40B4-BE49-F238E27FC236}">
                <a16:creationId xmlns:a16="http://schemas.microsoft.com/office/drawing/2014/main" id="{D7BABEBB-009A-B3CC-DD7C-AC6B17E66EBD}"/>
              </a:ext>
            </a:extLst>
          </p:cNvPr>
          <p:cNvSpPr/>
          <p:nvPr/>
        </p:nvSpPr>
        <p:spPr>
          <a:xfrm>
            <a:off x="613321" y="2072829"/>
            <a:ext cx="2844000" cy="499379"/>
          </a:xfrm>
          <a:prstGeom prst="homePlate">
            <a:avLst>
              <a:gd name="adj" fmla="val 31705"/>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Internal and External Analysis</a:t>
            </a:r>
          </a:p>
        </p:txBody>
      </p:sp>
      <p:sp>
        <p:nvSpPr>
          <p:cNvPr id="17" name="Oval 16">
            <a:extLst>
              <a:ext uri="{FF2B5EF4-FFF2-40B4-BE49-F238E27FC236}">
                <a16:creationId xmlns:a16="http://schemas.microsoft.com/office/drawing/2014/main" id="{5A4EBC52-4520-716E-F7FC-5C1748C76EC9}"/>
              </a:ext>
            </a:extLst>
          </p:cNvPr>
          <p:cNvSpPr/>
          <p:nvPr/>
        </p:nvSpPr>
        <p:spPr>
          <a:xfrm>
            <a:off x="518943"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a:t>
            </a:r>
          </a:p>
        </p:txBody>
      </p:sp>
      <p:sp>
        <p:nvSpPr>
          <p:cNvPr id="18" name="Oval 17">
            <a:extLst>
              <a:ext uri="{FF2B5EF4-FFF2-40B4-BE49-F238E27FC236}">
                <a16:creationId xmlns:a16="http://schemas.microsoft.com/office/drawing/2014/main" id="{49B65B9F-63BA-FB4C-B12B-B72843B3717D}"/>
              </a:ext>
            </a:extLst>
          </p:cNvPr>
          <p:cNvSpPr/>
          <p:nvPr/>
        </p:nvSpPr>
        <p:spPr>
          <a:xfrm>
            <a:off x="3332846"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9" name="Oval 18">
            <a:extLst>
              <a:ext uri="{FF2B5EF4-FFF2-40B4-BE49-F238E27FC236}">
                <a16:creationId xmlns:a16="http://schemas.microsoft.com/office/drawing/2014/main" id="{D37A2CA0-E224-A57E-B83D-3F8EBC0B08EB}"/>
              </a:ext>
            </a:extLst>
          </p:cNvPr>
          <p:cNvSpPr/>
          <p:nvPr/>
        </p:nvSpPr>
        <p:spPr>
          <a:xfrm>
            <a:off x="6053468"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a:t>
            </a:r>
          </a:p>
        </p:txBody>
      </p:sp>
      <p:sp>
        <p:nvSpPr>
          <p:cNvPr id="20" name="Oval 19">
            <a:extLst>
              <a:ext uri="{FF2B5EF4-FFF2-40B4-BE49-F238E27FC236}">
                <a16:creationId xmlns:a16="http://schemas.microsoft.com/office/drawing/2014/main" id="{0CA3FB12-AFA3-4D30-44A1-2208EFD37686}"/>
              </a:ext>
            </a:extLst>
          </p:cNvPr>
          <p:cNvSpPr/>
          <p:nvPr/>
        </p:nvSpPr>
        <p:spPr>
          <a:xfrm>
            <a:off x="8772820"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a:t>
            </a:r>
          </a:p>
        </p:txBody>
      </p:sp>
      <p:pic>
        <p:nvPicPr>
          <p:cNvPr id="21" name="Graphic 20" descr="Blueprint outline">
            <a:extLst>
              <a:ext uri="{FF2B5EF4-FFF2-40B4-BE49-F238E27FC236}">
                <a16:creationId xmlns:a16="http://schemas.microsoft.com/office/drawing/2014/main" id="{55C0EEEA-D196-5D4A-0E6C-48562BA818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8901" y="1589449"/>
            <a:ext cx="432065" cy="432065"/>
          </a:xfrm>
          <a:prstGeom prst="rect">
            <a:avLst/>
          </a:prstGeom>
        </p:spPr>
      </p:pic>
      <p:pic>
        <p:nvPicPr>
          <p:cNvPr id="22" name="Graphic 21" descr="Clipboard Partially Checked outline">
            <a:extLst>
              <a:ext uri="{FF2B5EF4-FFF2-40B4-BE49-F238E27FC236}">
                <a16:creationId xmlns:a16="http://schemas.microsoft.com/office/drawing/2014/main" id="{A505F267-E3B5-4559-8DBB-D387D74271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77303" y="1548233"/>
            <a:ext cx="473281" cy="473281"/>
          </a:xfrm>
          <a:prstGeom prst="rect">
            <a:avLst/>
          </a:prstGeom>
        </p:spPr>
      </p:pic>
      <p:pic>
        <p:nvPicPr>
          <p:cNvPr id="24" name="Graphic 23" descr="Research outline">
            <a:extLst>
              <a:ext uri="{FF2B5EF4-FFF2-40B4-BE49-F238E27FC236}">
                <a16:creationId xmlns:a16="http://schemas.microsoft.com/office/drawing/2014/main" id="{C3E08E48-91DC-4C1F-99DB-2B28D33A03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7464" y="1588392"/>
            <a:ext cx="432064" cy="432064"/>
          </a:xfrm>
          <a:prstGeom prst="rect">
            <a:avLst/>
          </a:prstGeom>
        </p:spPr>
      </p:pic>
      <p:pic>
        <p:nvPicPr>
          <p:cNvPr id="28" name="Graphic 27" descr="Lightbulb and pencil outline">
            <a:extLst>
              <a:ext uri="{FF2B5EF4-FFF2-40B4-BE49-F238E27FC236}">
                <a16:creationId xmlns:a16="http://schemas.microsoft.com/office/drawing/2014/main" id="{570D065C-7397-1F30-84E3-E02A480D72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46957" y="1599405"/>
            <a:ext cx="415003" cy="415003"/>
          </a:xfrm>
          <a:prstGeom prst="rect">
            <a:avLst/>
          </a:prstGeom>
        </p:spPr>
      </p:pic>
      <p:pic>
        <p:nvPicPr>
          <p:cNvPr id="30" name="Picture 29">
            <a:extLst>
              <a:ext uri="{FF2B5EF4-FFF2-40B4-BE49-F238E27FC236}">
                <a16:creationId xmlns:a16="http://schemas.microsoft.com/office/drawing/2014/main" id="{1380FE16-E783-FF7F-1BFD-A18CFFDA43F5}"/>
              </a:ext>
            </a:extLst>
          </p:cNvPr>
          <p:cNvPicPr>
            <a:picLocks noChangeAspect="1"/>
          </p:cNvPicPr>
          <p:nvPr/>
        </p:nvPicPr>
        <p:blipFill>
          <a:blip r:embed="rId13"/>
          <a:stretch>
            <a:fillRect/>
          </a:stretch>
        </p:blipFill>
        <p:spPr>
          <a:xfrm>
            <a:off x="851874" y="2954370"/>
            <a:ext cx="2891024" cy="1626201"/>
          </a:xfrm>
          <a:prstGeom prst="rect">
            <a:avLst/>
          </a:prstGeom>
          <a:effectLst>
            <a:outerShdw blurRad="50800" dist="38100" dir="5400000" algn="t" rotWithShape="0">
              <a:prstClr val="black">
                <a:alpha val="40000"/>
              </a:prstClr>
            </a:outerShdw>
          </a:effectLst>
        </p:spPr>
      </p:pic>
      <p:pic>
        <p:nvPicPr>
          <p:cNvPr id="31" name="Picture 30">
            <a:extLst>
              <a:ext uri="{FF2B5EF4-FFF2-40B4-BE49-F238E27FC236}">
                <a16:creationId xmlns:a16="http://schemas.microsoft.com/office/drawing/2014/main" id="{85A03961-2B54-DACA-DCC0-DAB5D216DA9D}"/>
              </a:ext>
            </a:extLst>
          </p:cNvPr>
          <p:cNvPicPr>
            <a:picLocks noChangeAspect="1"/>
          </p:cNvPicPr>
          <p:nvPr/>
        </p:nvPicPr>
        <p:blipFill>
          <a:blip r:embed="rId14"/>
          <a:stretch>
            <a:fillRect/>
          </a:stretch>
        </p:blipFill>
        <p:spPr>
          <a:xfrm>
            <a:off x="8449102" y="2954370"/>
            <a:ext cx="2891024" cy="1626201"/>
          </a:xfrm>
          <a:prstGeom prst="rect">
            <a:avLst/>
          </a:prstGeom>
          <a:effectLst>
            <a:outerShdw blurRad="50800" dist="38100" dir="5400000" algn="t" rotWithShape="0">
              <a:prstClr val="black">
                <a:alpha val="40000"/>
              </a:prstClr>
            </a:outerShdw>
          </a:effectLst>
        </p:spPr>
      </p:pic>
      <p:pic>
        <p:nvPicPr>
          <p:cNvPr id="32" name="Picture 31">
            <a:extLst>
              <a:ext uri="{FF2B5EF4-FFF2-40B4-BE49-F238E27FC236}">
                <a16:creationId xmlns:a16="http://schemas.microsoft.com/office/drawing/2014/main" id="{7B1E8543-5CE6-3725-0313-44549E2D8A32}"/>
              </a:ext>
            </a:extLst>
          </p:cNvPr>
          <p:cNvPicPr>
            <a:picLocks noChangeAspect="1"/>
          </p:cNvPicPr>
          <p:nvPr/>
        </p:nvPicPr>
        <p:blipFill>
          <a:blip r:embed="rId15"/>
          <a:stretch>
            <a:fillRect/>
          </a:stretch>
        </p:blipFill>
        <p:spPr>
          <a:xfrm>
            <a:off x="8449102" y="4806998"/>
            <a:ext cx="2891024" cy="1626201"/>
          </a:xfrm>
          <a:prstGeom prst="rect">
            <a:avLst/>
          </a:prstGeom>
          <a:effectLst>
            <a:outerShdw blurRad="50800" dist="38100" dir="5400000" algn="t" rotWithShape="0">
              <a:prstClr val="black">
                <a:alpha val="40000"/>
              </a:prstClr>
            </a:outerShdw>
          </a:effectLst>
        </p:spPr>
      </p:pic>
      <p:pic>
        <p:nvPicPr>
          <p:cNvPr id="34" name="Picture 33">
            <a:extLst>
              <a:ext uri="{FF2B5EF4-FFF2-40B4-BE49-F238E27FC236}">
                <a16:creationId xmlns:a16="http://schemas.microsoft.com/office/drawing/2014/main" id="{4466D28A-B6DC-793A-7B45-35C0C267F505}"/>
              </a:ext>
            </a:extLst>
          </p:cNvPr>
          <p:cNvPicPr>
            <a:picLocks noChangeAspect="1"/>
          </p:cNvPicPr>
          <p:nvPr/>
        </p:nvPicPr>
        <p:blipFill>
          <a:blip r:embed="rId16"/>
          <a:stretch>
            <a:fillRect/>
          </a:stretch>
        </p:blipFill>
        <p:spPr>
          <a:xfrm>
            <a:off x="4650488" y="2954370"/>
            <a:ext cx="2891024" cy="1626201"/>
          </a:xfrm>
          <a:prstGeom prst="rect">
            <a:avLst/>
          </a:prstGeom>
          <a:effectLst>
            <a:outerShdw blurRad="50800" dist="38100" dir="5400000" algn="t" rotWithShape="0">
              <a:prstClr val="black">
                <a:alpha val="40000"/>
              </a:prstClr>
            </a:outerShdw>
          </a:effectLst>
        </p:spPr>
      </p:pic>
      <p:pic>
        <p:nvPicPr>
          <p:cNvPr id="35" name="Picture 34">
            <a:extLst>
              <a:ext uri="{FF2B5EF4-FFF2-40B4-BE49-F238E27FC236}">
                <a16:creationId xmlns:a16="http://schemas.microsoft.com/office/drawing/2014/main" id="{91ED07F2-B531-9CF3-0BC0-2122DFC826E2}"/>
              </a:ext>
            </a:extLst>
          </p:cNvPr>
          <p:cNvPicPr>
            <a:picLocks noChangeAspect="1"/>
          </p:cNvPicPr>
          <p:nvPr/>
        </p:nvPicPr>
        <p:blipFill>
          <a:blip r:embed="rId17"/>
          <a:stretch>
            <a:fillRect/>
          </a:stretch>
        </p:blipFill>
        <p:spPr>
          <a:xfrm>
            <a:off x="4650488" y="4806999"/>
            <a:ext cx="2891024" cy="1626201"/>
          </a:xfrm>
          <a:prstGeom prst="rect">
            <a:avLst/>
          </a:prstGeom>
          <a:effectLst>
            <a:outerShdw blurRad="50800" dist="38100" dir="5400000" algn="t" rotWithShape="0">
              <a:prstClr val="black">
                <a:alpha val="40000"/>
              </a:prstClr>
            </a:outerShdw>
          </a:effectLst>
        </p:spPr>
      </p:pic>
      <p:pic>
        <p:nvPicPr>
          <p:cNvPr id="33" name="Picture 32">
            <a:extLst>
              <a:ext uri="{FF2B5EF4-FFF2-40B4-BE49-F238E27FC236}">
                <a16:creationId xmlns:a16="http://schemas.microsoft.com/office/drawing/2014/main" id="{EA85807F-1B1A-CB02-15CE-057E698DFA74}"/>
              </a:ext>
            </a:extLst>
          </p:cNvPr>
          <p:cNvPicPr>
            <a:picLocks noChangeAspect="1"/>
          </p:cNvPicPr>
          <p:nvPr/>
        </p:nvPicPr>
        <p:blipFill>
          <a:blip r:embed="rId18"/>
          <a:stretch>
            <a:fillRect/>
          </a:stretch>
        </p:blipFill>
        <p:spPr>
          <a:xfrm>
            <a:off x="851874" y="4782680"/>
            <a:ext cx="2891024" cy="1626201"/>
          </a:xfrm>
          <a:prstGeom prst="rect">
            <a:avLst/>
          </a:prstGeom>
          <a:effectLst>
            <a:outerShdw blurRad="50800" dist="38100" dir="5400000" algn="t" rotWithShape="0">
              <a:prstClr val="black">
                <a:alpha val="40000"/>
              </a:prstClr>
            </a:outerShdw>
          </a:effectLst>
        </p:spPr>
      </p:pic>
      <p:sp>
        <p:nvSpPr>
          <p:cNvPr id="5" name="Arrow: Down 4">
            <a:extLst>
              <a:ext uri="{FF2B5EF4-FFF2-40B4-BE49-F238E27FC236}">
                <a16:creationId xmlns:a16="http://schemas.microsoft.com/office/drawing/2014/main" id="{2ED6A1CA-73D8-1A15-8C8A-DE24AE1EEB9F}"/>
              </a:ext>
            </a:extLst>
          </p:cNvPr>
          <p:cNvSpPr/>
          <p:nvPr/>
        </p:nvSpPr>
        <p:spPr>
          <a:xfrm>
            <a:off x="1808730" y="2592682"/>
            <a:ext cx="425302" cy="277932"/>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a:extLst>
              <a:ext uri="{FF2B5EF4-FFF2-40B4-BE49-F238E27FC236}">
                <a16:creationId xmlns:a16="http://schemas.microsoft.com/office/drawing/2014/main" id="{6624ADB8-8462-24DF-0D5A-CE73E7014A83}"/>
              </a:ext>
            </a:extLst>
          </p:cNvPr>
          <p:cNvSpPr>
            <a:spLocks noGrp="1"/>
          </p:cNvSpPr>
          <p:nvPr>
            <p:ph type="ftr" sz="quarter" idx="3"/>
          </p:nvPr>
        </p:nvSpPr>
        <p:spPr/>
        <p:txBody>
          <a:bodyPr/>
          <a:lstStyle/>
          <a:p>
            <a:r>
              <a:rPr lang="en-US"/>
              <a:t>Company Name</a:t>
            </a:r>
            <a:endParaRPr lang="en-US" dirty="0"/>
          </a:p>
        </p:txBody>
      </p:sp>
      <p:sp>
        <p:nvSpPr>
          <p:cNvPr id="7" name="Slide Number Placeholder 6">
            <a:extLst>
              <a:ext uri="{FF2B5EF4-FFF2-40B4-BE49-F238E27FC236}">
                <a16:creationId xmlns:a16="http://schemas.microsoft.com/office/drawing/2014/main" id="{E3C93054-2F41-8404-E0DF-87ECC3F88507}"/>
              </a:ext>
            </a:extLst>
          </p:cNvPr>
          <p:cNvSpPr>
            <a:spLocks noGrp="1"/>
          </p:cNvSpPr>
          <p:nvPr>
            <p:ph type="sldNum" sz="quarter" idx="4"/>
          </p:nvPr>
        </p:nvSpPr>
        <p:spPr/>
        <p:txBody>
          <a:bodyPr/>
          <a:lstStyle/>
          <a:p>
            <a:fld id="{37F5C94B-8C55-478B-B509-BAE6A06B2E2A}" type="slidenum">
              <a:rPr lang="en-US" smtClean="0"/>
              <a:pPr/>
              <a:t>7</a:t>
            </a:fld>
            <a:endParaRPr lang="en-US" dirty="0"/>
          </a:p>
        </p:txBody>
      </p:sp>
    </p:spTree>
    <p:extLst>
      <p:ext uri="{BB962C8B-B14F-4D97-AF65-F5344CB8AC3E}">
        <p14:creationId xmlns:p14="http://schemas.microsoft.com/office/powerpoint/2010/main" val="41681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887244-1866-E102-5FD5-79FA1304146D}"/>
              </a:ext>
            </a:extLst>
          </p:cNvPr>
          <p:cNvGraphicFramePr>
            <a:graphicFrameLocks noChangeAspect="1"/>
          </p:cNvGraphicFramePr>
          <p:nvPr>
            <p:custDataLst>
              <p:tags r:id="rId1"/>
            </p:custDataLst>
            <p:extLst>
              <p:ext uri="{D42A27DB-BD31-4B8C-83A1-F6EECF244321}">
                <p14:modId xmlns:p14="http://schemas.microsoft.com/office/powerpoint/2010/main" val="2703214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F5887244-1866-E102-5FD5-79FA13041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87369BFB-AFE9-18AC-EA17-476A9E18D1F9}"/>
              </a:ext>
            </a:extLst>
          </p:cNvPr>
          <p:cNvSpPr/>
          <p:nvPr/>
        </p:nvSpPr>
        <p:spPr>
          <a:xfrm>
            <a:off x="613321" y="2881247"/>
            <a:ext cx="10960193" cy="3611627"/>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0D340DC6-CF2A-1144-247E-C6261565E956}"/>
              </a:ext>
            </a:extLst>
          </p:cNvPr>
          <p:cNvPicPr>
            <a:picLocks noChangeAspect="1"/>
          </p:cNvPicPr>
          <p:nvPr/>
        </p:nvPicPr>
        <p:blipFill>
          <a:blip r:embed="rId5"/>
          <a:stretch>
            <a:fillRect/>
          </a:stretch>
        </p:blipFill>
        <p:spPr>
          <a:xfrm>
            <a:off x="851874" y="2954369"/>
            <a:ext cx="2892800" cy="162720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70EEE926-FDC7-E4D6-C763-CCE783A60EF1}"/>
              </a:ext>
            </a:extLst>
          </p:cNvPr>
          <p:cNvPicPr>
            <a:picLocks noChangeAspect="1"/>
          </p:cNvPicPr>
          <p:nvPr/>
        </p:nvPicPr>
        <p:blipFill>
          <a:blip r:embed="rId6"/>
          <a:stretch>
            <a:fillRect/>
          </a:stretch>
        </p:blipFill>
        <p:spPr>
          <a:xfrm>
            <a:off x="4646957" y="2923651"/>
            <a:ext cx="2892799" cy="1627200"/>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57E10385-CD40-02DE-7DC4-CDB977D764FF}"/>
              </a:ext>
            </a:extLst>
          </p:cNvPr>
          <p:cNvPicPr>
            <a:picLocks noChangeAspect="1"/>
          </p:cNvPicPr>
          <p:nvPr/>
        </p:nvPicPr>
        <p:blipFill>
          <a:blip r:embed="rId7"/>
          <a:stretch>
            <a:fillRect/>
          </a:stretch>
        </p:blipFill>
        <p:spPr>
          <a:xfrm>
            <a:off x="851874" y="4812510"/>
            <a:ext cx="2892800" cy="1627200"/>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9AD5EEAA-2350-316F-EA7E-CA177E8F94AC}"/>
              </a:ext>
            </a:extLst>
          </p:cNvPr>
          <p:cNvPicPr>
            <a:picLocks noChangeAspect="1"/>
          </p:cNvPicPr>
          <p:nvPr/>
        </p:nvPicPr>
        <p:blipFill>
          <a:blip r:embed="rId8"/>
          <a:stretch>
            <a:fillRect/>
          </a:stretch>
        </p:blipFill>
        <p:spPr>
          <a:xfrm>
            <a:off x="4646957" y="4806000"/>
            <a:ext cx="2892800" cy="1627200"/>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052E2A45-14AD-1532-2EA5-2DD743581CDE}"/>
              </a:ext>
            </a:extLst>
          </p:cNvPr>
          <p:cNvPicPr>
            <a:picLocks noChangeAspect="1"/>
          </p:cNvPicPr>
          <p:nvPr/>
        </p:nvPicPr>
        <p:blipFill>
          <a:blip r:embed="rId9"/>
          <a:stretch>
            <a:fillRect/>
          </a:stretch>
        </p:blipFill>
        <p:spPr>
          <a:xfrm>
            <a:off x="8449102" y="2954369"/>
            <a:ext cx="2892800" cy="1627200"/>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D46B6A99-D494-0F6C-A86D-563C45EB6171}"/>
              </a:ext>
            </a:extLst>
          </p:cNvPr>
          <p:cNvPicPr>
            <a:picLocks noChangeAspect="1"/>
          </p:cNvPicPr>
          <p:nvPr/>
        </p:nvPicPr>
        <p:blipFill>
          <a:blip r:embed="rId10"/>
          <a:stretch>
            <a:fillRect/>
          </a:stretch>
        </p:blipFill>
        <p:spPr>
          <a:xfrm>
            <a:off x="8449102" y="4805999"/>
            <a:ext cx="2892800" cy="1627200"/>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12009DA8-0966-101B-E219-F283F194BD59}"/>
              </a:ext>
            </a:extLst>
          </p:cNvPr>
          <p:cNvSpPr>
            <a:spLocks noGrp="1"/>
          </p:cNvSpPr>
          <p:nvPr>
            <p:ph type="title"/>
          </p:nvPr>
        </p:nvSpPr>
        <p:spPr/>
        <p:txBody>
          <a:bodyPr vert="horz">
            <a:normAutofit/>
          </a:bodyPr>
          <a:lstStyle/>
          <a:p>
            <a:r>
              <a:rPr lang="en-US"/>
              <a:t>Phase 2 small preview</a:t>
            </a:r>
            <a:endParaRPr lang="en-US" dirty="0"/>
          </a:p>
        </p:txBody>
      </p:sp>
      <p:sp>
        <p:nvSpPr>
          <p:cNvPr id="12" name="Chevron 17">
            <a:extLst>
              <a:ext uri="{FF2B5EF4-FFF2-40B4-BE49-F238E27FC236}">
                <a16:creationId xmlns:a16="http://schemas.microsoft.com/office/drawing/2014/main" id="{E5C880B1-3661-390E-F882-CB4F6F931514}"/>
              </a:ext>
            </a:extLst>
          </p:cNvPr>
          <p:cNvSpPr/>
          <p:nvPr/>
        </p:nvSpPr>
        <p:spPr bwMode="auto">
          <a:xfrm>
            <a:off x="6051554"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a:t>
            </a:r>
          </a:p>
        </p:txBody>
      </p:sp>
      <p:sp>
        <p:nvSpPr>
          <p:cNvPr id="14" name="Chevron 17">
            <a:extLst>
              <a:ext uri="{FF2B5EF4-FFF2-40B4-BE49-F238E27FC236}">
                <a16:creationId xmlns:a16="http://schemas.microsoft.com/office/drawing/2014/main" id="{2D61A940-E2A4-8F8B-BEEB-527EA37FB376}"/>
              </a:ext>
            </a:extLst>
          </p:cNvPr>
          <p:cNvSpPr/>
          <p:nvPr/>
        </p:nvSpPr>
        <p:spPr bwMode="auto">
          <a:xfrm>
            <a:off x="8770670"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Strategic Plan</a:t>
            </a:r>
          </a:p>
        </p:txBody>
      </p:sp>
      <p:sp>
        <p:nvSpPr>
          <p:cNvPr id="15" name="Chevron 17">
            <a:extLst>
              <a:ext uri="{FF2B5EF4-FFF2-40B4-BE49-F238E27FC236}">
                <a16:creationId xmlns:a16="http://schemas.microsoft.com/office/drawing/2014/main" id="{274392A5-1E09-AADB-1902-0598AA87A564}"/>
              </a:ext>
            </a:extLst>
          </p:cNvPr>
          <p:cNvSpPr/>
          <p:nvPr/>
        </p:nvSpPr>
        <p:spPr bwMode="auto">
          <a:xfrm>
            <a:off x="3332438" y="2072830"/>
            <a:ext cx="2844000" cy="499379"/>
          </a:xfrm>
          <a:prstGeom prst="chevron">
            <a:avLst>
              <a:gd name="adj" fmla="val 31818"/>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 Tools &amp; Frameworks to shape our Strategy</a:t>
            </a:r>
          </a:p>
        </p:txBody>
      </p:sp>
      <p:sp>
        <p:nvSpPr>
          <p:cNvPr id="16" name="Arrow: Pentagon 15">
            <a:extLst>
              <a:ext uri="{FF2B5EF4-FFF2-40B4-BE49-F238E27FC236}">
                <a16:creationId xmlns:a16="http://schemas.microsoft.com/office/drawing/2014/main" id="{D7BABEBB-009A-B3CC-DD7C-AC6B17E66EBD}"/>
              </a:ext>
            </a:extLst>
          </p:cNvPr>
          <p:cNvSpPr/>
          <p:nvPr/>
        </p:nvSpPr>
        <p:spPr>
          <a:xfrm>
            <a:off x="613321" y="2072829"/>
            <a:ext cx="2844000" cy="499379"/>
          </a:xfrm>
          <a:prstGeom prst="homePlate">
            <a:avLst>
              <a:gd name="adj" fmla="val 31705"/>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Internal and External Analysis</a:t>
            </a:r>
          </a:p>
        </p:txBody>
      </p:sp>
      <p:sp>
        <p:nvSpPr>
          <p:cNvPr id="17" name="Oval 16">
            <a:extLst>
              <a:ext uri="{FF2B5EF4-FFF2-40B4-BE49-F238E27FC236}">
                <a16:creationId xmlns:a16="http://schemas.microsoft.com/office/drawing/2014/main" id="{5A4EBC52-4520-716E-F7FC-5C1748C76EC9}"/>
              </a:ext>
            </a:extLst>
          </p:cNvPr>
          <p:cNvSpPr/>
          <p:nvPr/>
        </p:nvSpPr>
        <p:spPr>
          <a:xfrm>
            <a:off x="518943"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a:t>
            </a:r>
          </a:p>
        </p:txBody>
      </p:sp>
      <p:sp>
        <p:nvSpPr>
          <p:cNvPr id="18" name="Oval 17">
            <a:extLst>
              <a:ext uri="{FF2B5EF4-FFF2-40B4-BE49-F238E27FC236}">
                <a16:creationId xmlns:a16="http://schemas.microsoft.com/office/drawing/2014/main" id="{49B65B9F-63BA-FB4C-B12B-B72843B3717D}"/>
              </a:ext>
            </a:extLst>
          </p:cNvPr>
          <p:cNvSpPr/>
          <p:nvPr/>
        </p:nvSpPr>
        <p:spPr>
          <a:xfrm>
            <a:off x="3332846"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9" name="Oval 18">
            <a:extLst>
              <a:ext uri="{FF2B5EF4-FFF2-40B4-BE49-F238E27FC236}">
                <a16:creationId xmlns:a16="http://schemas.microsoft.com/office/drawing/2014/main" id="{D37A2CA0-E224-A57E-B83D-3F8EBC0B08EB}"/>
              </a:ext>
            </a:extLst>
          </p:cNvPr>
          <p:cNvSpPr/>
          <p:nvPr/>
        </p:nvSpPr>
        <p:spPr>
          <a:xfrm>
            <a:off x="6053468"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a:t>
            </a:r>
          </a:p>
        </p:txBody>
      </p:sp>
      <p:sp>
        <p:nvSpPr>
          <p:cNvPr id="20" name="Oval 19">
            <a:extLst>
              <a:ext uri="{FF2B5EF4-FFF2-40B4-BE49-F238E27FC236}">
                <a16:creationId xmlns:a16="http://schemas.microsoft.com/office/drawing/2014/main" id="{0CA3FB12-AFA3-4D30-44A1-2208EFD37686}"/>
              </a:ext>
            </a:extLst>
          </p:cNvPr>
          <p:cNvSpPr/>
          <p:nvPr/>
        </p:nvSpPr>
        <p:spPr>
          <a:xfrm>
            <a:off x="8772820"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a:t>
            </a:r>
          </a:p>
        </p:txBody>
      </p:sp>
      <p:pic>
        <p:nvPicPr>
          <p:cNvPr id="21" name="Graphic 20" descr="Blueprint outline">
            <a:extLst>
              <a:ext uri="{FF2B5EF4-FFF2-40B4-BE49-F238E27FC236}">
                <a16:creationId xmlns:a16="http://schemas.microsoft.com/office/drawing/2014/main" id="{55C0EEEA-D196-5D4A-0E6C-48562BA818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8901" y="1589449"/>
            <a:ext cx="432065" cy="432065"/>
          </a:xfrm>
          <a:prstGeom prst="rect">
            <a:avLst/>
          </a:prstGeom>
        </p:spPr>
      </p:pic>
      <p:pic>
        <p:nvPicPr>
          <p:cNvPr id="22" name="Graphic 21" descr="Clipboard Partially Checked outline">
            <a:extLst>
              <a:ext uri="{FF2B5EF4-FFF2-40B4-BE49-F238E27FC236}">
                <a16:creationId xmlns:a16="http://schemas.microsoft.com/office/drawing/2014/main" id="{A505F267-E3B5-4559-8DBB-D387D74271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77303" y="1548233"/>
            <a:ext cx="473281" cy="473281"/>
          </a:xfrm>
          <a:prstGeom prst="rect">
            <a:avLst/>
          </a:prstGeom>
        </p:spPr>
      </p:pic>
      <p:pic>
        <p:nvPicPr>
          <p:cNvPr id="24" name="Graphic 23" descr="Research outline">
            <a:extLst>
              <a:ext uri="{FF2B5EF4-FFF2-40B4-BE49-F238E27FC236}">
                <a16:creationId xmlns:a16="http://schemas.microsoft.com/office/drawing/2014/main" id="{C3E08E48-91DC-4C1F-99DB-2B28D33A03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787464" y="1588392"/>
            <a:ext cx="432064" cy="432064"/>
          </a:xfrm>
          <a:prstGeom prst="rect">
            <a:avLst/>
          </a:prstGeom>
        </p:spPr>
      </p:pic>
      <p:pic>
        <p:nvPicPr>
          <p:cNvPr id="28" name="Graphic 27" descr="Lightbulb and pencil outline">
            <a:extLst>
              <a:ext uri="{FF2B5EF4-FFF2-40B4-BE49-F238E27FC236}">
                <a16:creationId xmlns:a16="http://schemas.microsoft.com/office/drawing/2014/main" id="{570D065C-7397-1F30-84E3-E02A480D727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46957" y="1599405"/>
            <a:ext cx="415003" cy="415003"/>
          </a:xfrm>
          <a:prstGeom prst="rect">
            <a:avLst/>
          </a:prstGeom>
        </p:spPr>
      </p:pic>
      <p:sp>
        <p:nvSpPr>
          <p:cNvPr id="26" name="Arrow: Down 25">
            <a:extLst>
              <a:ext uri="{FF2B5EF4-FFF2-40B4-BE49-F238E27FC236}">
                <a16:creationId xmlns:a16="http://schemas.microsoft.com/office/drawing/2014/main" id="{47FD1971-7315-666D-9A9F-04398195421A}"/>
              </a:ext>
            </a:extLst>
          </p:cNvPr>
          <p:cNvSpPr/>
          <p:nvPr/>
        </p:nvSpPr>
        <p:spPr>
          <a:xfrm>
            <a:off x="4541303" y="2592682"/>
            <a:ext cx="425302" cy="277932"/>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Footer Placeholder 2">
            <a:extLst>
              <a:ext uri="{FF2B5EF4-FFF2-40B4-BE49-F238E27FC236}">
                <a16:creationId xmlns:a16="http://schemas.microsoft.com/office/drawing/2014/main" id="{C3C280C8-0EFC-BF1A-FAB9-761F176FF90E}"/>
              </a:ext>
            </a:extLst>
          </p:cNvPr>
          <p:cNvSpPr>
            <a:spLocks noGrp="1"/>
          </p:cNvSpPr>
          <p:nvPr>
            <p:ph type="ftr" sz="quarter" idx="3"/>
          </p:nvPr>
        </p:nvSpPr>
        <p:spPr/>
        <p:txBody>
          <a:bodyPr/>
          <a:lstStyle/>
          <a:p>
            <a:r>
              <a:rPr lang="en-US"/>
              <a:t>Company Name</a:t>
            </a:r>
            <a:endParaRPr lang="en-US" dirty="0"/>
          </a:p>
        </p:txBody>
      </p:sp>
      <p:sp>
        <p:nvSpPr>
          <p:cNvPr id="4" name="Slide Number Placeholder 3">
            <a:extLst>
              <a:ext uri="{FF2B5EF4-FFF2-40B4-BE49-F238E27FC236}">
                <a16:creationId xmlns:a16="http://schemas.microsoft.com/office/drawing/2014/main" id="{51F56F58-A595-5599-172D-721A6CA90FEF}"/>
              </a:ext>
            </a:extLst>
          </p:cNvPr>
          <p:cNvSpPr>
            <a:spLocks noGrp="1"/>
          </p:cNvSpPr>
          <p:nvPr>
            <p:ph type="sldNum" sz="quarter" idx="4"/>
          </p:nvPr>
        </p:nvSpPr>
        <p:spPr/>
        <p:txBody>
          <a:bodyPr/>
          <a:lstStyle/>
          <a:p>
            <a:fld id="{37F5C94B-8C55-478B-B509-BAE6A06B2E2A}" type="slidenum">
              <a:rPr lang="en-US" smtClean="0"/>
              <a:pPr/>
              <a:t>8</a:t>
            </a:fld>
            <a:endParaRPr lang="en-US" dirty="0"/>
          </a:p>
        </p:txBody>
      </p:sp>
    </p:spTree>
    <p:extLst>
      <p:ext uri="{BB962C8B-B14F-4D97-AF65-F5344CB8AC3E}">
        <p14:creationId xmlns:p14="http://schemas.microsoft.com/office/powerpoint/2010/main" val="49845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887244-1866-E102-5FD5-79FA1304146D}"/>
              </a:ext>
            </a:extLst>
          </p:cNvPr>
          <p:cNvGraphicFramePr>
            <a:graphicFrameLocks noChangeAspect="1"/>
          </p:cNvGraphicFramePr>
          <p:nvPr>
            <p:custDataLst>
              <p:tags r:id="rId1"/>
            </p:custDataLst>
            <p:extLst>
              <p:ext uri="{D42A27DB-BD31-4B8C-83A1-F6EECF244321}">
                <p14:modId xmlns:p14="http://schemas.microsoft.com/office/powerpoint/2010/main" val="17383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F5887244-1866-E102-5FD5-79FA13041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D2F820E-5794-BFF5-64C0-1CEA1BE8D74B}"/>
              </a:ext>
            </a:extLst>
          </p:cNvPr>
          <p:cNvSpPr/>
          <p:nvPr/>
        </p:nvSpPr>
        <p:spPr>
          <a:xfrm>
            <a:off x="613321" y="2881247"/>
            <a:ext cx="10960193" cy="3611627"/>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3" name="Picture 22">
            <a:hlinkClick r:id="rId5"/>
            <a:extLst>
              <a:ext uri="{FF2B5EF4-FFF2-40B4-BE49-F238E27FC236}">
                <a16:creationId xmlns:a16="http://schemas.microsoft.com/office/drawing/2014/main" id="{5E55D405-BC29-307B-E649-05ACB7142A22}"/>
              </a:ext>
            </a:extLst>
          </p:cNvPr>
          <p:cNvPicPr>
            <a:picLocks noChangeAspect="1"/>
          </p:cNvPicPr>
          <p:nvPr/>
        </p:nvPicPr>
        <p:blipFill>
          <a:blip r:embed="rId6"/>
          <a:stretch>
            <a:fillRect/>
          </a:stretch>
        </p:blipFill>
        <p:spPr>
          <a:xfrm>
            <a:off x="8449102" y="2966706"/>
            <a:ext cx="2901457" cy="1627200"/>
          </a:xfrm>
          <a:prstGeom prst="rect">
            <a:avLst/>
          </a:prstGeom>
          <a:effectLst>
            <a:outerShdw blurRad="50800" dist="38100" dir="5400000" algn="t" rotWithShape="0">
              <a:prstClr val="black">
                <a:alpha val="40000"/>
              </a:prstClr>
            </a:outerShdw>
          </a:effectLst>
        </p:spPr>
      </p:pic>
      <p:pic>
        <p:nvPicPr>
          <p:cNvPr id="25" name="Picture 24">
            <a:extLst>
              <a:ext uri="{FF2B5EF4-FFF2-40B4-BE49-F238E27FC236}">
                <a16:creationId xmlns:a16="http://schemas.microsoft.com/office/drawing/2014/main" id="{0F0750C7-CDF1-C7DC-C299-1B032B165223}"/>
              </a:ext>
            </a:extLst>
          </p:cNvPr>
          <p:cNvPicPr>
            <a:picLocks noChangeAspect="1"/>
          </p:cNvPicPr>
          <p:nvPr/>
        </p:nvPicPr>
        <p:blipFill>
          <a:blip r:embed="rId7"/>
          <a:stretch>
            <a:fillRect/>
          </a:stretch>
        </p:blipFill>
        <p:spPr>
          <a:xfrm>
            <a:off x="806943" y="2966706"/>
            <a:ext cx="2892800" cy="1627200"/>
          </a:xfrm>
          <a:prstGeom prst="rect">
            <a:avLst/>
          </a:prstGeom>
          <a:effectLst>
            <a:outerShdw blurRad="50800" dist="38100" dir="5400000" algn="t" rotWithShape="0">
              <a:prstClr val="black">
                <a:alpha val="40000"/>
              </a:prstClr>
            </a:outerShdw>
          </a:effectLst>
        </p:spPr>
      </p:pic>
      <p:pic>
        <p:nvPicPr>
          <p:cNvPr id="29" name="Picture 28">
            <a:extLst>
              <a:ext uri="{FF2B5EF4-FFF2-40B4-BE49-F238E27FC236}">
                <a16:creationId xmlns:a16="http://schemas.microsoft.com/office/drawing/2014/main" id="{378EE4D2-1A0C-F254-EBB0-11577962F7FA}"/>
              </a:ext>
            </a:extLst>
          </p:cNvPr>
          <p:cNvPicPr>
            <a:picLocks noChangeAspect="1"/>
          </p:cNvPicPr>
          <p:nvPr/>
        </p:nvPicPr>
        <p:blipFill>
          <a:blip r:embed="rId8"/>
          <a:stretch>
            <a:fillRect/>
          </a:stretch>
        </p:blipFill>
        <p:spPr>
          <a:xfrm>
            <a:off x="4638300" y="2966706"/>
            <a:ext cx="2892800" cy="1627200"/>
          </a:xfrm>
          <a:prstGeom prst="rect">
            <a:avLst/>
          </a:prstGeom>
          <a:effectLst>
            <a:outerShdw blurRad="50800" dist="38100" dir="5400000" algn="t" rotWithShape="0">
              <a:prstClr val="black">
                <a:alpha val="40000"/>
              </a:prstClr>
            </a:outerShdw>
          </a:effectLst>
        </p:spPr>
      </p:pic>
      <p:pic>
        <p:nvPicPr>
          <p:cNvPr id="30" name="Picture 29">
            <a:extLst>
              <a:ext uri="{FF2B5EF4-FFF2-40B4-BE49-F238E27FC236}">
                <a16:creationId xmlns:a16="http://schemas.microsoft.com/office/drawing/2014/main" id="{5555D51A-9BB2-BE2B-C61C-6C8FD0B9FFB8}"/>
              </a:ext>
            </a:extLst>
          </p:cNvPr>
          <p:cNvPicPr>
            <a:picLocks noChangeAspect="1"/>
          </p:cNvPicPr>
          <p:nvPr/>
        </p:nvPicPr>
        <p:blipFill>
          <a:blip r:embed="rId9"/>
          <a:stretch>
            <a:fillRect/>
          </a:stretch>
        </p:blipFill>
        <p:spPr>
          <a:xfrm>
            <a:off x="823943" y="4812510"/>
            <a:ext cx="2892800" cy="1627200"/>
          </a:xfrm>
          <a:prstGeom prst="rect">
            <a:avLst/>
          </a:prstGeom>
          <a:effectLst>
            <a:outerShdw blurRad="50800" dist="38100" dir="5400000" algn="t" rotWithShape="0">
              <a:prstClr val="black">
                <a:alpha val="40000"/>
              </a:prstClr>
            </a:outerShdw>
          </a:effectLst>
        </p:spPr>
      </p:pic>
      <p:pic>
        <p:nvPicPr>
          <p:cNvPr id="31" name="Picture 30">
            <a:extLst>
              <a:ext uri="{FF2B5EF4-FFF2-40B4-BE49-F238E27FC236}">
                <a16:creationId xmlns:a16="http://schemas.microsoft.com/office/drawing/2014/main" id="{DDF2B3F6-EA66-2AB0-26ED-E399C9A934C6}"/>
              </a:ext>
            </a:extLst>
          </p:cNvPr>
          <p:cNvPicPr>
            <a:picLocks noChangeAspect="1"/>
          </p:cNvPicPr>
          <p:nvPr/>
        </p:nvPicPr>
        <p:blipFill>
          <a:blip r:embed="rId10"/>
          <a:stretch>
            <a:fillRect/>
          </a:stretch>
        </p:blipFill>
        <p:spPr>
          <a:xfrm>
            <a:off x="4674888" y="4805999"/>
            <a:ext cx="2892800" cy="1627200"/>
          </a:xfrm>
          <a:prstGeom prst="rect">
            <a:avLst/>
          </a:prstGeom>
          <a:effectLst>
            <a:outerShdw blurRad="50800" dist="38100" dir="5400000" algn="t" rotWithShape="0">
              <a:prstClr val="black">
                <a:alpha val="40000"/>
              </a:prstClr>
            </a:outerShdw>
          </a:effectLst>
        </p:spPr>
      </p:pic>
      <p:pic>
        <p:nvPicPr>
          <p:cNvPr id="35" name="Picture 34">
            <a:extLst>
              <a:ext uri="{FF2B5EF4-FFF2-40B4-BE49-F238E27FC236}">
                <a16:creationId xmlns:a16="http://schemas.microsoft.com/office/drawing/2014/main" id="{BDD86646-708A-8DDC-5043-EFE6D7DC8A0A}"/>
              </a:ext>
            </a:extLst>
          </p:cNvPr>
          <p:cNvPicPr>
            <a:picLocks noChangeAspect="1"/>
          </p:cNvPicPr>
          <p:nvPr/>
        </p:nvPicPr>
        <p:blipFill>
          <a:blip r:embed="rId11"/>
          <a:stretch>
            <a:fillRect/>
          </a:stretch>
        </p:blipFill>
        <p:spPr>
          <a:xfrm>
            <a:off x="8442040" y="4812510"/>
            <a:ext cx="2844000" cy="1685709"/>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12009DA8-0966-101B-E219-F283F194BD59}"/>
              </a:ext>
            </a:extLst>
          </p:cNvPr>
          <p:cNvSpPr>
            <a:spLocks noGrp="1"/>
          </p:cNvSpPr>
          <p:nvPr>
            <p:ph type="title"/>
          </p:nvPr>
        </p:nvSpPr>
        <p:spPr/>
        <p:txBody>
          <a:bodyPr vert="horz">
            <a:normAutofit/>
          </a:bodyPr>
          <a:lstStyle/>
          <a:p>
            <a:r>
              <a:rPr lang="en-US"/>
              <a:t>Phase 3 small preview</a:t>
            </a:r>
            <a:endParaRPr lang="en-US" dirty="0"/>
          </a:p>
        </p:txBody>
      </p:sp>
      <p:sp>
        <p:nvSpPr>
          <p:cNvPr id="12" name="Chevron 17">
            <a:extLst>
              <a:ext uri="{FF2B5EF4-FFF2-40B4-BE49-F238E27FC236}">
                <a16:creationId xmlns:a16="http://schemas.microsoft.com/office/drawing/2014/main" id="{E5C880B1-3661-390E-F882-CB4F6F931514}"/>
              </a:ext>
            </a:extLst>
          </p:cNvPr>
          <p:cNvSpPr/>
          <p:nvPr/>
        </p:nvSpPr>
        <p:spPr bwMode="auto">
          <a:xfrm>
            <a:off x="6051554" y="2072830"/>
            <a:ext cx="2844000" cy="499379"/>
          </a:xfrm>
          <a:prstGeom prst="chevron">
            <a:avLst>
              <a:gd name="adj" fmla="val 31818"/>
            </a:avLst>
          </a:prstGeom>
          <a:solidFill>
            <a:schemeClr val="tx1"/>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a:t>
            </a:r>
          </a:p>
        </p:txBody>
      </p:sp>
      <p:sp>
        <p:nvSpPr>
          <p:cNvPr id="14" name="Chevron 17">
            <a:extLst>
              <a:ext uri="{FF2B5EF4-FFF2-40B4-BE49-F238E27FC236}">
                <a16:creationId xmlns:a16="http://schemas.microsoft.com/office/drawing/2014/main" id="{2D61A940-E2A4-8F8B-BEEB-527EA37FB376}"/>
              </a:ext>
            </a:extLst>
          </p:cNvPr>
          <p:cNvSpPr/>
          <p:nvPr/>
        </p:nvSpPr>
        <p:spPr bwMode="auto">
          <a:xfrm>
            <a:off x="8770670"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Strategic Plan</a:t>
            </a:r>
          </a:p>
        </p:txBody>
      </p:sp>
      <p:sp>
        <p:nvSpPr>
          <p:cNvPr id="15" name="Chevron 17">
            <a:extLst>
              <a:ext uri="{FF2B5EF4-FFF2-40B4-BE49-F238E27FC236}">
                <a16:creationId xmlns:a16="http://schemas.microsoft.com/office/drawing/2014/main" id="{274392A5-1E09-AADB-1902-0598AA87A564}"/>
              </a:ext>
            </a:extLst>
          </p:cNvPr>
          <p:cNvSpPr/>
          <p:nvPr/>
        </p:nvSpPr>
        <p:spPr bwMode="auto">
          <a:xfrm>
            <a:off x="3332438" y="2072830"/>
            <a:ext cx="2844000" cy="499379"/>
          </a:xfrm>
          <a:prstGeom prst="chevron">
            <a:avLst>
              <a:gd name="adj" fmla="val 31818"/>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Strategy Tools &amp; Frameworks to shape our Strategy</a:t>
            </a:r>
          </a:p>
        </p:txBody>
      </p:sp>
      <p:sp>
        <p:nvSpPr>
          <p:cNvPr id="16" name="Arrow: Pentagon 15">
            <a:extLst>
              <a:ext uri="{FF2B5EF4-FFF2-40B4-BE49-F238E27FC236}">
                <a16:creationId xmlns:a16="http://schemas.microsoft.com/office/drawing/2014/main" id="{D7BABEBB-009A-B3CC-DD7C-AC6B17E66EBD}"/>
              </a:ext>
            </a:extLst>
          </p:cNvPr>
          <p:cNvSpPr/>
          <p:nvPr/>
        </p:nvSpPr>
        <p:spPr>
          <a:xfrm>
            <a:off x="613321" y="2072829"/>
            <a:ext cx="2844000" cy="499379"/>
          </a:xfrm>
          <a:prstGeom prst="homePlate">
            <a:avLst>
              <a:gd name="adj" fmla="val 31705"/>
            </a:avLst>
          </a:prstGeom>
          <a:solidFill>
            <a:schemeClr val="bg1">
              <a:lumMod val="75000"/>
            </a:schemeClr>
          </a:solidFill>
          <a:ln>
            <a:noFill/>
          </a:ln>
          <a:effectLst/>
        </p:spPr>
        <p:txBody>
          <a:bodyPr wrap="square" lIns="72000" tIns="45715" rIns="72000" bIns="45715" rtlCol="0" anchor="ctr">
            <a:noAutofit/>
          </a:bodyPr>
          <a:lstStyle/>
          <a:p>
            <a:pPr algn="ctr" defTabSz="623853" fontAlgn="base">
              <a:spcBef>
                <a:spcPts val="600"/>
              </a:spcBef>
              <a:spcAft>
                <a:spcPts val="600"/>
              </a:spcAft>
              <a:buClr>
                <a:srgbClr val="000000"/>
              </a:buClr>
            </a:pPr>
            <a:r>
              <a:rPr lang="en-US" sz="1300" b="1" dirty="0">
                <a:solidFill>
                  <a:schemeClr val="bg1"/>
                </a:solidFill>
                <a:cs typeface="Times New Roman" pitchFamily="18" charset="0"/>
              </a:rPr>
              <a:t>Internal and External Analysis</a:t>
            </a:r>
          </a:p>
        </p:txBody>
      </p:sp>
      <p:sp>
        <p:nvSpPr>
          <p:cNvPr id="17" name="Oval 16">
            <a:extLst>
              <a:ext uri="{FF2B5EF4-FFF2-40B4-BE49-F238E27FC236}">
                <a16:creationId xmlns:a16="http://schemas.microsoft.com/office/drawing/2014/main" id="{5A4EBC52-4520-716E-F7FC-5C1748C76EC9}"/>
              </a:ext>
            </a:extLst>
          </p:cNvPr>
          <p:cNvSpPr/>
          <p:nvPr/>
        </p:nvSpPr>
        <p:spPr>
          <a:xfrm>
            <a:off x="518943"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a:t>
            </a:r>
          </a:p>
        </p:txBody>
      </p:sp>
      <p:sp>
        <p:nvSpPr>
          <p:cNvPr id="18" name="Oval 17">
            <a:extLst>
              <a:ext uri="{FF2B5EF4-FFF2-40B4-BE49-F238E27FC236}">
                <a16:creationId xmlns:a16="http://schemas.microsoft.com/office/drawing/2014/main" id="{49B65B9F-63BA-FB4C-B12B-B72843B3717D}"/>
              </a:ext>
            </a:extLst>
          </p:cNvPr>
          <p:cNvSpPr/>
          <p:nvPr/>
        </p:nvSpPr>
        <p:spPr>
          <a:xfrm>
            <a:off x="3332846"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9" name="Oval 18">
            <a:extLst>
              <a:ext uri="{FF2B5EF4-FFF2-40B4-BE49-F238E27FC236}">
                <a16:creationId xmlns:a16="http://schemas.microsoft.com/office/drawing/2014/main" id="{D37A2CA0-E224-A57E-B83D-3F8EBC0B08EB}"/>
              </a:ext>
            </a:extLst>
          </p:cNvPr>
          <p:cNvSpPr/>
          <p:nvPr/>
        </p:nvSpPr>
        <p:spPr>
          <a:xfrm>
            <a:off x="6053468" y="1903327"/>
            <a:ext cx="288000" cy="288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a:t>
            </a:r>
          </a:p>
        </p:txBody>
      </p:sp>
      <p:sp>
        <p:nvSpPr>
          <p:cNvPr id="20" name="Oval 19">
            <a:extLst>
              <a:ext uri="{FF2B5EF4-FFF2-40B4-BE49-F238E27FC236}">
                <a16:creationId xmlns:a16="http://schemas.microsoft.com/office/drawing/2014/main" id="{0CA3FB12-AFA3-4D30-44A1-2208EFD37686}"/>
              </a:ext>
            </a:extLst>
          </p:cNvPr>
          <p:cNvSpPr/>
          <p:nvPr/>
        </p:nvSpPr>
        <p:spPr>
          <a:xfrm>
            <a:off x="8772820" y="1903327"/>
            <a:ext cx="288000" cy="288000"/>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a:t>
            </a:r>
          </a:p>
        </p:txBody>
      </p:sp>
      <p:pic>
        <p:nvPicPr>
          <p:cNvPr id="21" name="Graphic 20" descr="Blueprint outline">
            <a:extLst>
              <a:ext uri="{FF2B5EF4-FFF2-40B4-BE49-F238E27FC236}">
                <a16:creationId xmlns:a16="http://schemas.microsoft.com/office/drawing/2014/main" id="{55C0EEEA-D196-5D4A-0E6C-48562BA818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68901" y="1589449"/>
            <a:ext cx="432065" cy="432065"/>
          </a:xfrm>
          <a:prstGeom prst="rect">
            <a:avLst/>
          </a:prstGeom>
        </p:spPr>
      </p:pic>
      <p:pic>
        <p:nvPicPr>
          <p:cNvPr id="22" name="Graphic 21" descr="Clipboard Partially Checked outline">
            <a:extLst>
              <a:ext uri="{FF2B5EF4-FFF2-40B4-BE49-F238E27FC236}">
                <a16:creationId xmlns:a16="http://schemas.microsoft.com/office/drawing/2014/main" id="{A505F267-E3B5-4559-8DBB-D387D74271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77303" y="1548233"/>
            <a:ext cx="473281" cy="473281"/>
          </a:xfrm>
          <a:prstGeom prst="rect">
            <a:avLst/>
          </a:prstGeom>
        </p:spPr>
      </p:pic>
      <p:pic>
        <p:nvPicPr>
          <p:cNvPr id="24" name="Graphic 23" descr="Research outline">
            <a:extLst>
              <a:ext uri="{FF2B5EF4-FFF2-40B4-BE49-F238E27FC236}">
                <a16:creationId xmlns:a16="http://schemas.microsoft.com/office/drawing/2014/main" id="{C3E08E48-91DC-4C1F-99DB-2B28D33A03A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87464" y="1588392"/>
            <a:ext cx="432064" cy="432064"/>
          </a:xfrm>
          <a:prstGeom prst="rect">
            <a:avLst/>
          </a:prstGeom>
        </p:spPr>
      </p:pic>
      <p:pic>
        <p:nvPicPr>
          <p:cNvPr id="28" name="Graphic 27" descr="Lightbulb and pencil outline">
            <a:extLst>
              <a:ext uri="{FF2B5EF4-FFF2-40B4-BE49-F238E27FC236}">
                <a16:creationId xmlns:a16="http://schemas.microsoft.com/office/drawing/2014/main" id="{570D065C-7397-1F30-84E3-E02A480D727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46957" y="1599405"/>
            <a:ext cx="415003" cy="415003"/>
          </a:xfrm>
          <a:prstGeom prst="rect">
            <a:avLst/>
          </a:prstGeom>
        </p:spPr>
      </p:pic>
      <p:sp>
        <p:nvSpPr>
          <p:cNvPr id="7" name="Arrow: Down 6">
            <a:extLst>
              <a:ext uri="{FF2B5EF4-FFF2-40B4-BE49-F238E27FC236}">
                <a16:creationId xmlns:a16="http://schemas.microsoft.com/office/drawing/2014/main" id="{AFB6FBBD-AA34-3EEA-DC41-70BFACDCD93B}"/>
              </a:ext>
            </a:extLst>
          </p:cNvPr>
          <p:cNvSpPr/>
          <p:nvPr/>
        </p:nvSpPr>
        <p:spPr>
          <a:xfrm>
            <a:off x="7225397" y="2592682"/>
            <a:ext cx="425302" cy="277932"/>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a:extLst>
              <a:ext uri="{FF2B5EF4-FFF2-40B4-BE49-F238E27FC236}">
                <a16:creationId xmlns:a16="http://schemas.microsoft.com/office/drawing/2014/main" id="{B5A727A3-DF41-5839-A57D-B962F6660967}"/>
              </a:ext>
            </a:extLst>
          </p:cNvPr>
          <p:cNvSpPr>
            <a:spLocks noGrp="1"/>
          </p:cNvSpPr>
          <p:nvPr>
            <p:ph type="ftr" sz="quarter" idx="3"/>
          </p:nvPr>
        </p:nvSpPr>
        <p:spPr/>
        <p:txBody>
          <a:bodyPr/>
          <a:lstStyle/>
          <a:p>
            <a:r>
              <a:rPr lang="en-US"/>
              <a:t>Company Name</a:t>
            </a:r>
            <a:endParaRPr lang="en-US" dirty="0"/>
          </a:p>
        </p:txBody>
      </p:sp>
      <p:sp>
        <p:nvSpPr>
          <p:cNvPr id="5" name="Slide Number Placeholder 4">
            <a:extLst>
              <a:ext uri="{FF2B5EF4-FFF2-40B4-BE49-F238E27FC236}">
                <a16:creationId xmlns:a16="http://schemas.microsoft.com/office/drawing/2014/main" id="{11859440-7D61-589D-ECB8-91ACD8F86728}"/>
              </a:ext>
            </a:extLst>
          </p:cNvPr>
          <p:cNvSpPr>
            <a:spLocks noGrp="1"/>
          </p:cNvSpPr>
          <p:nvPr>
            <p:ph type="sldNum" sz="quarter" idx="4"/>
          </p:nvPr>
        </p:nvSpPr>
        <p:spPr/>
        <p:txBody>
          <a:bodyPr/>
          <a:lstStyle/>
          <a:p>
            <a:fld id="{37F5C94B-8C55-478B-B509-BAE6A06B2E2A}" type="slidenum">
              <a:rPr lang="en-US" smtClean="0"/>
              <a:pPr/>
              <a:t>9</a:t>
            </a:fld>
            <a:endParaRPr lang="en-US" dirty="0"/>
          </a:p>
        </p:txBody>
      </p:sp>
    </p:spTree>
    <p:extLst>
      <p:ext uri="{BB962C8B-B14F-4D97-AF65-F5344CB8AC3E}">
        <p14:creationId xmlns:p14="http://schemas.microsoft.com/office/powerpoint/2010/main" val="2716070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2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00000000000000000000E+00&quot;&gt;&lt;m_msothmcolidx val=&quot;0&quot;/&gt;&lt;m_rgb r=&quot;FF&quot; g=&quot;8E&quot; b=&quot;8D&quot;/&gt;&lt;/elem&gt;&lt;elem m_fUsage=&quot;9.00000000000000022204E-01&quot;&gt;&lt;m_msothmcolidx val=&quot;0&quot;/&gt;&lt;m_rgb r=&quot;B5&quot; g=&quot;ED&quot; b=&quot;A1&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ssJ_uIZwbfpGgnTea6Kp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xLOCPV1M0yDVVtpiKAY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WB2UAYsAkLmTuKL9qz3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rqJN.Uc.m8knreoQFTYJ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Y94UTpQScMwdCOrblT8p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a99XJuLo2ooJ9FiO9cU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gAJ.KMe5G3xHeDYUjjR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cbC77zJ4T25JkGqY6Jc6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_IL7takymVPKx.sDE0v7m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KPifyWyv01o4_xP_O19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O9RfdQbLkmeQo8305D0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qULeAIzNgYdsw1yDosH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83RajE.o6lVTm9gA7K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gVd.EY8PCukXIMgc5ynB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nNaOR_D.8hJxjNuY4O_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yy2d8XNTXDn48qn2HOGv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a6VP3S6eedUKdbHP69Dj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l_Blu6XmyQgm0DYeLpT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Byh1qSDIMaQ_.fLTiaO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HFj9g7Zy2LthORA4sdb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oXP1LSJmKysQgoJBj3Qh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1wLE9WS72SqpZufFKGkeW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6OshOgcz1ZkcHGw0AtB7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HFj9g7Zy2LthORA4sdb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heme/theme1.xml><?xml version="1.0" encoding="utf-8"?>
<a:theme xmlns:a="http://schemas.openxmlformats.org/drawingml/2006/main" name="1_Theme3">
  <a:themeElements>
    <a:clrScheme name="Custom 1">
      <a:dk1>
        <a:srgbClr val="FFFFFF"/>
      </a:dk1>
      <a:lt1>
        <a:srgbClr val="002060"/>
      </a:lt1>
      <a:dk2>
        <a:srgbClr val="002060"/>
      </a:dk2>
      <a:lt2>
        <a:srgbClr val="002060"/>
      </a:lt2>
      <a:accent1>
        <a:srgbClr val="002060"/>
      </a:accent1>
      <a:accent2>
        <a:srgbClr val="00B0F0"/>
      </a:accent2>
      <a:accent3>
        <a:srgbClr val="00B050"/>
      </a:accent3>
      <a:accent4>
        <a:srgbClr val="92D050"/>
      </a:accent4>
      <a:accent5>
        <a:srgbClr val="FFC000"/>
      </a:accent5>
      <a:accent6>
        <a:srgbClr val="FF000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3" id="{7D1C7C3E-DDBB-4A1D-8861-A10BD3664B8D}" vid="{E1945AC1-AF09-43B9-95F3-8037580443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5476</TotalTime>
  <Words>2401</Words>
  <Application>Microsoft Office PowerPoint</Application>
  <PresentationFormat>Widescreen</PresentationFormat>
  <Paragraphs>324</Paragraphs>
  <Slides>22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 (Body)</vt:lpstr>
      <vt:lpstr>Calibri</vt:lpstr>
      <vt:lpstr>Helvetica</vt:lpstr>
      <vt:lpstr>Lato Light</vt:lpstr>
      <vt:lpstr>Wingdings 3</vt:lpstr>
      <vt:lpstr>1_Theme3</vt:lpstr>
      <vt:lpstr>think-cell Slide</vt:lpstr>
      <vt:lpstr>PowerPoint Presentation</vt:lpstr>
      <vt:lpstr>Introduction</vt:lpstr>
      <vt:lpstr>Problem: Most companies struggle to be good at both defining and executing their corporate/business strategy</vt:lpstr>
      <vt:lpstr>Solution: Our consulting firm created the Corporate/Business Strategy and Strategic Planning Toolkit to help you define and implement your strategy</vt:lpstr>
      <vt:lpstr>Our Toolkit will help you fulfill multiple objectives</vt:lpstr>
      <vt:lpstr>The Toolkit includes a 4-phase approach that we have built and refined over the past 20 years through constant trial and error</vt:lpstr>
      <vt:lpstr>Phase 1 small preview</vt:lpstr>
      <vt:lpstr>Phase 2 small preview</vt:lpstr>
      <vt:lpstr>Phase 3 small preview</vt:lpstr>
      <vt:lpstr>Phase 4 small preview</vt:lpstr>
      <vt:lpstr>We decided to use the BCG matrix to help us better understand our current BU [if needed, replace BU by product] portfolio (1/2)</vt:lpstr>
      <vt:lpstr>We decided to use the BCG matrix to help us better understand our current BU [if needed, replace BU by product] portfolio (2/2)</vt:lpstr>
      <vt:lpstr>Our BU [insert BU or Product] portfolio is currently balanced [insert your own description]</vt:lpstr>
      <vt:lpstr>Our BU [insert BU or Product] portfolio is currently balanced [insert your own description]</vt:lpstr>
      <vt:lpstr>The Toolkit includes multiple PowerPoint slides, Excel sheets and Video training that you can download on your device immediately after purchase</vt:lpstr>
      <vt:lpstr>This was just a small preview. Check our entire Corporate/Business Strategy and Strategic Planning Toolkit by clicking here or on the image below</vt:lpstr>
      <vt:lpstr>Our Management Consulting Toolkits include 9 key benefits</vt:lpstr>
      <vt:lpstr>What our clients say about our Toolkits</vt:lpstr>
      <vt:lpstr>Join 200,000+ Executives, Consultants &amp; Entrepreneurs leveraging our Toolkits to improve the performance of their organization</vt:lpstr>
      <vt:lpstr>Interested in more than 1 Toolkit? Access all our Toolkits for half the price with our Gold Access</vt:lpstr>
      <vt:lpstr>Need additional help? Send us a brief and we’ll find you the right talent from our network of 500+ tier-1 Management Consultants</vt:lpstr>
      <vt:lpstr>This was just a small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Aurelien Dom</dc:creator>
  <cp:keywords/>
  <cp:lastModifiedBy>Aurelien Domont</cp:lastModifiedBy>
  <cp:revision>257</cp:revision>
  <dcterms:created xsi:type="dcterms:W3CDTF">2020-07-08T04:44:55Z</dcterms:created>
  <dcterms:modified xsi:type="dcterms:W3CDTF">2023-11-08T01:41:57Z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