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6.xml" ContentType="application/vnd.openxmlformats-officedocument.them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7.xml" ContentType="application/vnd.openxmlformats-officedocument.them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8.xml" ContentType="application/vnd.openxmlformats-officedocument.them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9.xml" ContentType="application/vnd.openxmlformats-officedocument.them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10.xml" ContentType="application/vnd.openxmlformats-officedocument.them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heme/theme11.xml" ContentType="application/vnd.openxmlformats-officedocument.theme+xml"/>
  <Override PartName="/ppt/theme/theme12.xml" ContentType="application/vnd.openxmlformats-officedocument.theme+xml"/>
  <Override PartName="/ppt/tags/tag123.xml" ContentType="application/vnd.openxmlformats-officedocument.presentationml.tags+xml"/>
  <Override PartName="/ppt/notesSlides/notesSlide1.xml" ContentType="application/vnd.openxmlformats-officedocument.presentationml.notesSlid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2.xml" ContentType="application/vnd.openxmlformats-officedocument.presentationml.notesSlide+xml"/>
  <Override PartName="/ppt/tags/tag128.xml" ContentType="application/vnd.openxmlformats-officedocument.presentationml.tags+xml"/>
  <Override PartName="/ppt/notesSlides/notesSlide3.xml" ContentType="application/vnd.openxmlformats-officedocument.presentationml.notesSlide+xml"/>
  <Override PartName="/ppt/tags/tag129.xml" ContentType="application/vnd.openxmlformats-officedocument.presentationml.tags+xml"/>
  <Override PartName="/ppt/notesSlides/notesSlide4.xml" ContentType="application/vnd.openxmlformats-officedocument.presentationml.notesSlide+xml"/>
  <Override PartName="/ppt/tags/tag130.xml" ContentType="application/vnd.openxmlformats-officedocument.presentationml.tags+xml"/>
  <Override PartName="/ppt/notesSlides/notesSlide5.xml" ContentType="application/vnd.openxmlformats-officedocument.presentationml.notesSlid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6.xml" ContentType="application/vnd.openxmlformats-officedocument.presentationml.notesSlide+xml"/>
  <Override PartName="/ppt/tags/tag135.xml" ContentType="application/vnd.openxmlformats-officedocument.presentationml.tags+xml"/>
  <Override PartName="/ppt/tags/tag136.xml" ContentType="application/vnd.openxmlformats-officedocument.presentationml.tags+xml"/>
  <Override PartName="/ppt/notesSlides/notesSlide7.xml" ContentType="application/vnd.openxmlformats-officedocument.presentationml.notesSlide+xml"/>
  <Override PartName="/ppt/tags/tag137.xml" ContentType="application/vnd.openxmlformats-officedocument.presentationml.tags+xml"/>
  <Override PartName="/ppt/tags/tag138.xml" ContentType="application/vnd.openxmlformats-officedocument.presentationml.tags+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4" r:id="rId4"/>
    <p:sldMasterId id="2147483670" r:id="rId5"/>
    <p:sldMasterId id="2147483678" r:id="rId6"/>
    <p:sldMasterId id="2147483687" r:id="rId7"/>
    <p:sldMasterId id="2147483696" r:id="rId8"/>
    <p:sldMasterId id="2147483705" r:id="rId9"/>
    <p:sldMasterId id="2147483714" r:id="rId10"/>
    <p:sldMasterId id="2147483723" r:id="rId11"/>
    <p:sldMasterId id="2147483732" r:id="rId12"/>
    <p:sldMasterId id="2147483741" r:id="rId13"/>
  </p:sldMasterIdLst>
  <p:notesMasterIdLst>
    <p:notesMasterId r:id="rId26"/>
  </p:notesMasterIdLst>
  <p:handoutMasterIdLst>
    <p:handoutMasterId r:id="rId27"/>
  </p:handoutMasterIdLst>
  <p:sldIdLst>
    <p:sldId id="2490" r:id="rId14"/>
    <p:sldId id="2152" r:id="rId15"/>
    <p:sldId id="2148" r:id="rId16"/>
    <p:sldId id="2154" r:id="rId17"/>
    <p:sldId id="2491" r:id="rId18"/>
    <p:sldId id="2492" r:id="rId19"/>
    <p:sldId id="2493" r:id="rId20"/>
    <p:sldId id="2494" r:id="rId21"/>
    <p:sldId id="1930" r:id="rId22"/>
    <p:sldId id="2251" r:id="rId23"/>
    <p:sldId id="1598" r:id="rId24"/>
    <p:sldId id="2213" r:id="rId25"/>
  </p:sldIdLst>
  <p:sldSz cx="12192000" cy="6858000"/>
  <p:notesSz cx="6858000" cy="9144000"/>
  <p:custDataLst>
    <p:tags r:id="rId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09"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EFCE"/>
    <a:srgbClr val="FFE48F"/>
    <a:srgbClr val="FF0000"/>
    <a:srgbClr val="00B050"/>
    <a:srgbClr val="F7F7F7"/>
    <a:srgbClr val="EBF2FF"/>
    <a:srgbClr val="C00000"/>
    <a:srgbClr val="FFC000"/>
    <a:srgbClr val="E5F4D4"/>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54F929-AFDE-4E24-ABE8-9EC71FDECF33}" v="2" dt="2023-10-05T03:07:26.231"/>
    <p1510:client id="{E65BC69C-3138-43E6-BAE8-31FBB05A397C}" v="1" dt="2023-10-05T03:43:19.931"/>
    <p1510:client id="{EB96D462-0798-4F2A-A2A8-8BDE27500008}" v="39" dt="2023-10-05T02:48:52.2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18" autoAdjust="0"/>
    <p:restoredTop sz="94987" autoAdjust="0"/>
  </p:normalViewPr>
  <p:slideViewPr>
    <p:cSldViewPr snapToGrid="0">
      <p:cViewPr varScale="1">
        <p:scale>
          <a:sx n="56" d="100"/>
          <a:sy n="56" d="100"/>
        </p:scale>
        <p:origin x="964" y="44"/>
      </p:cViewPr>
      <p:guideLst>
        <p:guide orient="horz" pos="2409"/>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11496"/>
    </p:cViewPr>
  </p:sorterViewPr>
  <p:notesViewPr>
    <p:cSldViewPr snapToGrid="0">
      <p:cViewPr varScale="1">
        <p:scale>
          <a:sx n="49" d="100"/>
          <a:sy n="49" d="100"/>
        </p:scale>
        <p:origin x="2674" y="4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8.xml"/><Relationship Id="rId34" Type="http://schemas.microsoft.com/office/2016/11/relationships/changesInfo" Target="changesInfos/changesInfo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tags" Target="tags/tag1.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handoutMaster" Target="handoutMasters/handoutMaster1.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Master" Target="slideMasters/slideMaster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urelien Domont" userId="6da7715ce44349b3" providerId="LiveId" clId="{2CD95218-941C-4820-B0D1-138B992882CB}"/>
    <pc:docChg chg="undo custSel addSld delSld modSld">
      <pc:chgData name="Aurelien Domont" userId="6da7715ce44349b3" providerId="LiveId" clId="{2CD95218-941C-4820-B0D1-138B992882CB}" dt="2021-04-20T04:46:31.521" v="4027" actId="20577"/>
      <pc:docMkLst>
        <pc:docMk/>
      </pc:docMkLst>
      <pc:sldChg chg="modSp mod">
        <pc:chgData name="Aurelien Domont" userId="6da7715ce44349b3" providerId="LiveId" clId="{2CD95218-941C-4820-B0D1-138B992882CB}" dt="2021-04-20T02:14:12.068" v="1316" actId="20577"/>
        <pc:sldMkLst>
          <pc:docMk/>
          <pc:sldMk cId="3131901387" sldId="256"/>
        </pc:sldMkLst>
        <pc:spChg chg="mod">
          <ac:chgData name="Aurelien Domont" userId="6da7715ce44349b3" providerId="LiveId" clId="{2CD95218-941C-4820-B0D1-138B992882CB}" dt="2021-04-20T02:14:12.068" v="1316" actId="20577"/>
          <ac:spMkLst>
            <pc:docMk/>
            <pc:sldMk cId="3131901387" sldId="256"/>
            <ac:spMk id="2" creationId="{5261080C-C60C-4746-B6B1-A9A4FFA86785}"/>
          </ac:spMkLst>
        </pc:spChg>
      </pc:sldChg>
      <pc:sldChg chg="del">
        <pc:chgData name="Aurelien Domont" userId="6da7715ce44349b3" providerId="LiveId" clId="{2CD95218-941C-4820-B0D1-138B992882CB}" dt="2021-04-16T06:18:44.844" v="0" actId="47"/>
        <pc:sldMkLst>
          <pc:docMk/>
          <pc:sldMk cId="2658212128" sldId="1531"/>
        </pc:sldMkLst>
      </pc:sldChg>
      <pc:sldChg chg="del">
        <pc:chgData name="Aurelien Domont" userId="6da7715ce44349b3" providerId="LiveId" clId="{2CD95218-941C-4820-B0D1-138B992882CB}" dt="2021-04-16T06:18:44.844" v="0" actId="47"/>
        <pc:sldMkLst>
          <pc:docMk/>
          <pc:sldMk cId="495896922" sldId="1566"/>
        </pc:sldMkLst>
      </pc:sldChg>
      <pc:sldChg chg="add">
        <pc:chgData name="Aurelien Domont" userId="6da7715ce44349b3" providerId="LiveId" clId="{2CD95218-941C-4820-B0D1-138B992882CB}" dt="2021-04-19T06:45:22.049" v="1192"/>
        <pc:sldMkLst>
          <pc:docMk/>
          <pc:sldMk cId="3692499981" sldId="1597"/>
        </pc:sldMkLst>
      </pc:sldChg>
      <pc:sldChg chg="add del">
        <pc:chgData name="Aurelien Domont" userId="6da7715ce44349b3" providerId="LiveId" clId="{2CD95218-941C-4820-B0D1-138B992882CB}" dt="2021-04-19T06:45:22.049" v="1192"/>
        <pc:sldMkLst>
          <pc:docMk/>
          <pc:sldMk cId="1754585881" sldId="1598"/>
        </pc:sldMkLst>
      </pc:sldChg>
      <pc:sldChg chg="add del">
        <pc:chgData name="Aurelien Domont" userId="6da7715ce44349b3" providerId="LiveId" clId="{2CD95218-941C-4820-B0D1-138B992882CB}" dt="2021-04-19T06:45:22.049" v="1192"/>
        <pc:sldMkLst>
          <pc:docMk/>
          <pc:sldMk cId="748962572" sldId="1599"/>
        </pc:sldMkLst>
      </pc:sldChg>
      <pc:sldChg chg="del">
        <pc:chgData name="Aurelien Domont" userId="6da7715ce44349b3" providerId="LiveId" clId="{2CD95218-941C-4820-B0D1-138B992882CB}" dt="2021-04-19T06:45:24.307" v="1193" actId="47"/>
        <pc:sldMkLst>
          <pc:docMk/>
          <pc:sldMk cId="2853806433" sldId="1600"/>
        </pc:sldMkLst>
      </pc:sldChg>
      <pc:sldChg chg="del">
        <pc:chgData name="Aurelien Domont" userId="6da7715ce44349b3" providerId="LiveId" clId="{2CD95218-941C-4820-B0D1-138B992882CB}" dt="2021-04-16T06:19:49.656" v="14" actId="47"/>
        <pc:sldMkLst>
          <pc:docMk/>
          <pc:sldMk cId="2550332876" sldId="1666"/>
        </pc:sldMkLst>
      </pc:sldChg>
      <pc:sldChg chg="del">
        <pc:chgData name="Aurelien Domont" userId="6da7715ce44349b3" providerId="LiveId" clId="{2CD95218-941C-4820-B0D1-138B992882CB}" dt="2021-04-16T06:18:44.844" v="0" actId="47"/>
        <pc:sldMkLst>
          <pc:docMk/>
          <pc:sldMk cId="1840726201" sldId="1710"/>
        </pc:sldMkLst>
      </pc:sldChg>
      <pc:sldChg chg="del">
        <pc:chgData name="Aurelien Domont" userId="6da7715ce44349b3" providerId="LiveId" clId="{2CD95218-941C-4820-B0D1-138B992882CB}" dt="2021-04-16T06:19:49.656" v="14" actId="47"/>
        <pc:sldMkLst>
          <pc:docMk/>
          <pc:sldMk cId="3582862380" sldId="1721"/>
        </pc:sldMkLst>
      </pc:sldChg>
      <pc:sldChg chg="del">
        <pc:chgData name="Aurelien Domont" userId="6da7715ce44349b3" providerId="LiveId" clId="{2CD95218-941C-4820-B0D1-138B992882CB}" dt="2021-04-16T06:19:49.656" v="14" actId="47"/>
        <pc:sldMkLst>
          <pc:docMk/>
          <pc:sldMk cId="2410734669" sldId="1722"/>
        </pc:sldMkLst>
      </pc:sldChg>
      <pc:sldChg chg="del">
        <pc:chgData name="Aurelien Domont" userId="6da7715ce44349b3" providerId="LiveId" clId="{2CD95218-941C-4820-B0D1-138B992882CB}" dt="2021-04-16T06:19:49.656" v="14" actId="47"/>
        <pc:sldMkLst>
          <pc:docMk/>
          <pc:sldMk cId="1126708650" sldId="1723"/>
        </pc:sldMkLst>
      </pc:sldChg>
      <pc:sldChg chg="del">
        <pc:chgData name="Aurelien Domont" userId="6da7715ce44349b3" providerId="LiveId" clId="{2CD95218-941C-4820-B0D1-138B992882CB}" dt="2021-04-16T06:19:49.656" v="14" actId="47"/>
        <pc:sldMkLst>
          <pc:docMk/>
          <pc:sldMk cId="706002708" sldId="1724"/>
        </pc:sldMkLst>
      </pc:sldChg>
      <pc:sldChg chg="del">
        <pc:chgData name="Aurelien Domont" userId="6da7715ce44349b3" providerId="LiveId" clId="{2CD95218-941C-4820-B0D1-138B992882CB}" dt="2021-04-16T06:19:49.656" v="14" actId="47"/>
        <pc:sldMkLst>
          <pc:docMk/>
          <pc:sldMk cId="1730165850" sldId="1735"/>
        </pc:sldMkLst>
      </pc:sldChg>
      <pc:sldChg chg="del">
        <pc:chgData name="Aurelien Domont" userId="6da7715ce44349b3" providerId="LiveId" clId="{2CD95218-941C-4820-B0D1-138B992882CB}" dt="2021-04-16T06:19:49.656" v="14" actId="47"/>
        <pc:sldMkLst>
          <pc:docMk/>
          <pc:sldMk cId="2432023707" sldId="1736"/>
        </pc:sldMkLst>
      </pc:sldChg>
      <pc:sldChg chg="del">
        <pc:chgData name="Aurelien Domont" userId="6da7715ce44349b3" providerId="LiveId" clId="{2CD95218-941C-4820-B0D1-138B992882CB}" dt="2021-04-16T06:19:49.656" v="14" actId="47"/>
        <pc:sldMkLst>
          <pc:docMk/>
          <pc:sldMk cId="1872475671" sldId="1739"/>
        </pc:sldMkLst>
      </pc:sldChg>
      <pc:sldChg chg="del">
        <pc:chgData name="Aurelien Domont" userId="6da7715ce44349b3" providerId="LiveId" clId="{2CD95218-941C-4820-B0D1-138B992882CB}" dt="2021-04-16T06:18:44.844" v="0" actId="47"/>
        <pc:sldMkLst>
          <pc:docMk/>
          <pc:sldMk cId="2800619671" sldId="1791"/>
        </pc:sldMkLst>
      </pc:sldChg>
      <pc:sldChg chg="del">
        <pc:chgData name="Aurelien Domont" userId="6da7715ce44349b3" providerId="LiveId" clId="{2CD95218-941C-4820-B0D1-138B992882CB}" dt="2021-04-16T06:18:44.844" v="0" actId="47"/>
        <pc:sldMkLst>
          <pc:docMk/>
          <pc:sldMk cId="2053744905" sldId="1792"/>
        </pc:sldMkLst>
      </pc:sldChg>
      <pc:sldChg chg="del">
        <pc:chgData name="Aurelien Domont" userId="6da7715ce44349b3" providerId="LiveId" clId="{2CD95218-941C-4820-B0D1-138B992882CB}" dt="2021-04-16T06:18:44.844" v="0" actId="47"/>
        <pc:sldMkLst>
          <pc:docMk/>
          <pc:sldMk cId="634347229" sldId="1793"/>
        </pc:sldMkLst>
      </pc:sldChg>
      <pc:sldChg chg="del">
        <pc:chgData name="Aurelien Domont" userId="6da7715ce44349b3" providerId="LiveId" clId="{2CD95218-941C-4820-B0D1-138B992882CB}" dt="2021-04-16T06:18:44.844" v="0" actId="47"/>
        <pc:sldMkLst>
          <pc:docMk/>
          <pc:sldMk cId="1177379520" sldId="1794"/>
        </pc:sldMkLst>
      </pc:sldChg>
      <pc:sldChg chg="del">
        <pc:chgData name="Aurelien Domont" userId="6da7715ce44349b3" providerId="LiveId" clId="{2CD95218-941C-4820-B0D1-138B992882CB}" dt="2021-04-16T06:18:44.844" v="0" actId="47"/>
        <pc:sldMkLst>
          <pc:docMk/>
          <pc:sldMk cId="3316732474" sldId="1795"/>
        </pc:sldMkLst>
      </pc:sldChg>
      <pc:sldChg chg="del">
        <pc:chgData name="Aurelien Domont" userId="6da7715ce44349b3" providerId="LiveId" clId="{2CD95218-941C-4820-B0D1-138B992882CB}" dt="2021-04-16T06:18:44.844" v="0" actId="47"/>
        <pc:sldMkLst>
          <pc:docMk/>
          <pc:sldMk cId="2547291190" sldId="1796"/>
        </pc:sldMkLst>
      </pc:sldChg>
      <pc:sldChg chg="del">
        <pc:chgData name="Aurelien Domont" userId="6da7715ce44349b3" providerId="LiveId" clId="{2CD95218-941C-4820-B0D1-138B992882CB}" dt="2021-04-16T06:18:44.844" v="0" actId="47"/>
        <pc:sldMkLst>
          <pc:docMk/>
          <pc:sldMk cId="2824818284" sldId="1797"/>
        </pc:sldMkLst>
      </pc:sldChg>
      <pc:sldChg chg="del">
        <pc:chgData name="Aurelien Domont" userId="6da7715ce44349b3" providerId="LiveId" clId="{2CD95218-941C-4820-B0D1-138B992882CB}" dt="2021-04-16T06:19:49.656" v="14" actId="47"/>
        <pc:sldMkLst>
          <pc:docMk/>
          <pc:sldMk cId="3842700078" sldId="1814"/>
        </pc:sldMkLst>
      </pc:sldChg>
      <pc:sldChg chg="del">
        <pc:chgData name="Aurelien Domont" userId="6da7715ce44349b3" providerId="LiveId" clId="{2CD95218-941C-4820-B0D1-138B992882CB}" dt="2021-04-16T06:19:49.656" v="14" actId="47"/>
        <pc:sldMkLst>
          <pc:docMk/>
          <pc:sldMk cId="2757490807" sldId="1815"/>
        </pc:sldMkLst>
      </pc:sldChg>
      <pc:sldChg chg="del">
        <pc:chgData name="Aurelien Domont" userId="6da7715ce44349b3" providerId="LiveId" clId="{2CD95218-941C-4820-B0D1-138B992882CB}" dt="2021-04-16T06:19:49.656" v="14" actId="47"/>
        <pc:sldMkLst>
          <pc:docMk/>
          <pc:sldMk cId="4157566746" sldId="1816"/>
        </pc:sldMkLst>
      </pc:sldChg>
      <pc:sldChg chg="del">
        <pc:chgData name="Aurelien Domont" userId="6da7715ce44349b3" providerId="LiveId" clId="{2CD95218-941C-4820-B0D1-138B992882CB}" dt="2021-04-16T06:19:49.656" v="14" actId="47"/>
        <pc:sldMkLst>
          <pc:docMk/>
          <pc:sldMk cId="3107058033" sldId="1817"/>
        </pc:sldMkLst>
      </pc:sldChg>
      <pc:sldChg chg="del">
        <pc:chgData name="Aurelien Domont" userId="6da7715ce44349b3" providerId="LiveId" clId="{2CD95218-941C-4820-B0D1-138B992882CB}" dt="2021-04-16T06:19:49.656" v="14" actId="47"/>
        <pc:sldMkLst>
          <pc:docMk/>
          <pc:sldMk cId="4103277597" sldId="1818"/>
        </pc:sldMkLst>
      </pc:sldChg>
      <pc:sldChg chg="del">
        <pc:chgData name="Aurelien Domont" userId="6da7715ce44349b3" providerId="LiveId" clId="{2CD95218-941C-4820-B0D1-138B992882CB}" dt="2021-04-16T06:19:49.656" v="14" actId="47"/>
        <pc:sldMkLst>
          <pc:docMk/>
          <pc:sldMk cId="801108890" sldId="1819"/>
        </pc:sldMkLst>
      </pc:sldChg>
      <pc:sldChg chg="del">
        <pc:chgData name="Aurelien Domont" userId="6da7715ce44349b3" providerId="LiveId" clId="{2CD95218-941C-4820-B0D1-138B992882CB}" dt="2021-04-16T06:19:49.656" v="14" actId="47"/>
        <pc:sldMkLst>
          <pc:docMk/>
          <pc:sldMk cId="367906651" sldId="1820"/>
        </pc:sldMkLst>
      </pc:sldChg>
      <pc:sldChg chg="del">
        <pc:chgData name="Aurelien Domont" userId="6da7715ce44349b3" providerId="LiveId" clId="{2CD95218-941C-4820-B0D1-138B992882CB}" dt="2021-04-16T06:19:49.656" v="14" actId="47"/>
        <pc:sldMkLst>
          <pc:docMk/>
          <pc:sldMk cId="402213051" sldId="1821"/>
        </pc:sldMkLst>
      </pc:sldChg>
      <pc:sldChg chg="del">
        <pc:chgData name="Aurelien Domont" userId="6da7715ce44349b3" providerId="LiveId" clId="{2CD95218-941C-4820-B0D1-138B992882CB}" dt="2021-04-16T06:19:49.656" v="14" actId="47"/>
        <pc:sldMkLst>
          <pc:docMk/>
          <pc:sldMk cId="3606917136" sldId="1822"/>
        </pc:sldMkLst>
      </pc:sldChg>
      <pc:sldChg chg="del">
        <pc:chgData name="Aurelien Domont" userId="6da7715ce44349b3" providerId="LiveId" clId="{2CD95218-941C-4820-B0D1-138B992882CB}" dt="2021-04-16T06:19:49.656" v="14" actId="47"/>
        <pc:sldMkLst>
          <pc:docMk/>
          <pc:sldMk cId="3007841957" sldId="1823"/>
        </pc:sldMkLst>
      </pc:sldChg>
      <pc:sldChg chg="del">
        <pc:chgData name="Aurelien Domont" userId="6da7715ce44349b3" providerId="LiveId" clId="{2CD95218-941C-4820-B0D1-138B992882CB}" dt="2021-04-16T06:18:44.844" v="0" actId="47"/>
        <pc:sldMkLst>
          <pc:docMk/>
          <pc:sldMk cId="4285708033" sldId="1874"/>
        </pc:sldMkLst>
      </pc:sldChg>
      <pc:sldChg chg="del">
        <pc:chgData name="Aurelien Domont" userId="6da7715ce44349b3" providerId="LiveId" clId="{2CD95218-941C-4820-B0D1-138B992882CB}" dt="2021-04-16T06:18:44.844" v="0" actId="47"/>
        <pc:sldMkLst>
          <pc:docMk/>
          <pc:sldMk cId="2925381827" sldId="1875"/>
        </pc:sldMkLst>
      </pc:sldChg>
      <pc:sldChg chg="del">
        <pc:chgData name="Aurelien Domont" userId="6da7715ce44349b3" providerId="LiveId" clId="{2CD95218-941C-4820-B0D1-138B992882CB}" dt="2021-04-16T06:18:44.844" v="0" actId="47"/>
        <pc:sldMkLst>
          <pc:docMk/>
          <pc:sldMk cId="3550908072" sldId="1876"/>
        </pc:sldMkLst>
      </pc:sldChg>
      <pc:sldChg chg="del">
        <pc:chgData name="Aurelien Domont" userId="6da7715ce44349b3" providerId="LiveId" clId="{2CD95218-941C-4820-B0D1-138B992882CB}" dt="2021-04-16T06:18:44.844" v="0" actId="47"/>
        <pc:sldMkLst>
          <pc:docMk/>
          <pc:sldMk cId="2373808417" sldId="1877"/>
        </pc:sldMkLst>
      </pc:sldChg>
      <pc:sldChg chg="del">
        <pc:chgData name="Aurelien Domont" userId="6da7715ce44349b3" providerId="LiveId" clId="{2CD95218-941C-4820-B0D1-138B992882CB}" dt="2021-04-16T06:18:44.844" v="0" actId="47"/>
        <pc:sldMkLst>
          <pc:docMk/>
          <pc:sldMk cId="1488264477" sldId="1878"/>
        </pc:sldMkLst>
      </pc:sldChg>
      <pc:sldChg chg="del">
        <pc:chgData name="Aurelien Domont" userId="6da7715ce44349b3" providerId="LiveId" clId="{2CD95218-941C-4820-B0D1-138B992882CB}" dt="2021-04-16T06:18:44.844" v="0" actId="47"/>
        <pc:sldMkLst>
          <pc:docMk/>
          <pc:sldMk cId="3464794184" sldId="1879"/>
        </pc:sldMkLst>
      </pc:sldChg>
      <pc:sldChg chg="del">
        <pc:chgData name="Aurelien Domont" userId="6da7715ce44349b3" providerId="LiveId" clId="{2CD95218-941C-4820-B0D1-138B992882CB}" dt="2021-04-16T06:18:44.844" v="0" actId="47"/>
        <pc:sldMkLst>
          <pc:docMk/>
          <pc:sldMk cId="128101654" sldId="1917"/>
        </pc:sldMkLst>
      </pc:sldChg>
      <pc:sldChg chg="del">
        <pc:chgData name="Aurelien Domont" userId="6da7715ce44349b3" providerId="LiveId" clId="{2CD95218-941C-4820-B0D1-138B992882CB}" dt="2021-04-16T06:18:44.844" v="0" actId="47"/>
        <pc:sldMkLst>
          <pc:docMk/>
          <pc:sldMk cId="3001806462" sldId="1918"/>
        </pc:sldMkLst>
      </pc:sldChg>
      <pc:sldChg chg="del">
        <pc:chgData name="Aurelien Domont" userId="6da7715ce44349b3" providerId="LiveId" clId="{2CD95218-941C-4820-B0D1-138B992882CB}" dt="2021-04-16T06:18:44.844" v="0" actId="47"/>
        <pc:sldMkLst>
          <pc:docMk/>
          <pc:sldMk cId="3097907417" sldId="1919"/>
        </pc:sldMkLst>
      </pc:sldChg>
      <pc:sldChg chg="del">
        <pc:chgData name="Aurelien Domont" userId="6da7715ce44349b3" providerId="LiveId" clId="{2CD95218-941C-4820-B0D1-138B992882CB}" dt="2021-04-16T06:18:44.844" v="0" actId="47"/>
        <pc:sldMkLst>
          <pc:docMk/>
          <pc:sldMk cId="1909067171" sldId="1920"/>
        </pc:sldMkLst>
      </pc:sldChg>
      <pc:sldChg chg="del">
        <pc:chgData name="Aurelien Domont" userId="6da7715ce44349b3" providerId="LiveId" clId="{2CD95218-941C-4820-B0D1-138B992882CB}" dt="2021-04-16T06:18:44.844" v="0" actId="47"/>
        <pc:sldMkLst>
          <pc:docMk/>
          <pc:sldMk cId="2409624465" sldId="1921"/>
        </pc:sldMkLst>
      </pc:sldChg>
      <pc:sldChg chg="del">
        <pc:chgData name="Aurelien Domont" userId="6da7715ce44349b3" providerId="LiveId" clId="{2CD95218-941C-4820-B0D1-138B992882CB}" dt="2021-04-16T06:18:44.844" v="0" actId="47"/>
        <pc:sldMkLst>
          <pc:docMk/>
          <pc:sldMk cId="3984149574" sldId="1922"/>
        </pc:sldMkLst>
      </pc:sldChg>
      <pc:sldChg chg="del">
        <pc:chgData name="Aurelien Domont" userId="6da7715ce44349b3" providerId="LiveId" clId="{2CD95218-941C-4820-B0D1-138B992882CB}" dt="2021-04-16T06:18:44.844" v="0" actId="47"/>
        <pc:sldMkLst>
          <pc:docMk/>
          <pc:sldMk cId="1511118348" sldId="1923"/>
        </pc:sldMkLst>
      </pc:sldChg>
      <pc:sldChg chg="del">
        <pc:chgData name="Aurelien Domont" userId="6da7715ce44349b3" providerId="LiveId" clId="{2CD95218-941C-4820-B0D1-138B992882CB}" dt="2021-04-16T06:18:44.844" v="0" actId="47"/>
        <pc:sldMkLst>
          <pc:docMk/>
          <pc:sldMk cId="2227961316" sldId="1924"/>
        </pc:sldMkLst>
      </pc:sldChg>
      <pc:sldChg chg="del">
        <pc:chgData name="Aurelien Domont" userId="6da7715ce44349b3" providerId="LiveId" clId="{2CD95218-941C-4820-B0D1-138B992882CB}" dt="2021-04-16T06:18:44.844" v="0" actId="47"/>
        <pc:sldMkLst>
          <pc:docMk/>
          <pc:sldMk cId="30673312" sldId="1925"/>
        </pc:sldMkLst>
      </pc:sldChg>
      <pc:sldChg chg="del">
        <pc:chgData name="Aurelien Domont" userId="6da7715ce44349b3" providerId="LiveId" clId="{2CD95218-941C-4820-B0D1-138B992882CB}" dt="2021-04-16T06:18:44.844" v="0" actId="47"/>
        <pc:sldMkLst>
          <pc:docMk/>
          <pc:sldMk cId="575345008" sldId="1926"/>
        </pc:sldMkLst>
      </pc:sldChg>
      <pc:sldChg chg="del">
        <pc:chgData name="Aurelien Domont" userId="6da7715ce44349b3" providerId="LiveId" clId="{2CD95218-941C-4820-B0D1-138B992882CB}" dt="2021-04-16T06:18:44.844" v="0" actId="47"/>
        <pc:sldMkLst>
          <pc:docMk/>
          <pc:sldMk cId="3066766312" sldId="1927"/>
        </pc:sldMkLst>
      </pc:sldChg>
      <pc:sldChg chg="addSp delSp modSp del mod">
        <pc:chgData name="Aurelien Domont" userId="6da7715ce44349b3" providerId="LiveId" clId="{2CD95218-941C-4820-B0D1-138B992882CB}" dt="2021-04-20T04:00:14.754" v="2741" actId="47"/>
        <pc:sldMkLst>
          <pc:docMk/>
          <pc:sldMk cId="1151893028" sldId="1928"/>
        </pc:sldMkLst>
        <pc:spChg chg="add del">
          <ac:chgData name="Aurelien Domont" userId="6da7715ce44349b3" providerId="LiveId" clId="{2CD95218-941C-4820-B0D1-138B992882CB}" dt="2021-04-20T03:31:24.344" v="1627" actId="478"/>
          <ac:spMkLst>
            <pc:docMk/>
            <pc:sldMk cId="1151893028" sldId="1928"/>
            <ac:spMk id="2" creationId="{91E79B9A-E64E-4BF3-BEDD-2D1D1F00C493}"/>
          </ac:spMkLst>
        </pc:spChg>
        <pc:spChg chg="del mod">
          <ac:chgData name="Aurelien Domont" userId="6da7715ce44349b3" providerId="LiveId" clId="{2CD95218-941C-4820-B0D1-138B992882CB}" dt="2021-04-16T06:31:51.536" v="278" actId="478"/>
          <ac:spMkLst>
            <pc:docMk/>
            <pc:sldMk cId="1151893028" sldId="1928"/>
            <ac:spMk id="2" creationId="{C8042D7C-02C6-41CC-9707-C9C5F6FA269D}"/>
          </ac:spMkLst>
        </pc:spChg>
        <pc:spChg chg="del">
          <ac:chgData name="Aurelien Domont" userId="6da7715ce44349b3" providerId="LiveId" clId="{2CD95218-941C-4820-B0D1-138B992882CB}" dt="2021-04-20T03:35:20.709" v="1689" actId="478"/>
          <ac:spMkLst>
            <pc:docMk/>
            <pc:sldMk cId="1151893028" sldId="1928"/>
            <ac:spMk id="3" creationId="{CE2529A3-BA97-486F-9E02-8DFAAA7D8D38}"/>
          </ac:spMkLst>
        </pc:spChg>
        <pc:spChg chg="add mod">
          <ac:chgData name="Aurelien Domont" userId="6da7715ce44349b3" providerId="LiveId" clId="{2CD95218-941C-4820-B0D1-138B992882CB}" dt="2021-04-20T03:52:16.374" v="2530" actId="20577"/>
          <ac:spMkLst>
            <pc:docMk/>
            <pc:sldMk cId="1151893028" sldId="1928"/>
            <ac:spMk id="6" creationId="{C3CDFF47-2BDF-481B-8C77-A2EE049FF74B}"/>
          </ac:spMkLst>
        </pc:spChg>
        <pc:spChg chg="add del mod">
          <ac:chgData name="Aurelien Domont" userId="6da7715ce44349b3" providerId="LiveId" clId="{2CD95218-941C-4820-B0D1-138B992882CB}" dt="2021-04-20T03:30:36.612" v="1523" actId="478"/>
          <ac:spMkLst>
            <pc:docMk/>
            <pc:sldMk cId="1151893028" sldId="1928"/>
            <ac:spMk id="7" creationId="{120574EB-CBD3-4F45-8CFD-E60A7C4B6D41}"/>
          </ac:spMkLst>
        </pc:spChg>
        <pc:spChg chg="add mod">
          <ac:chgData name="Aurelien Domont" userId="6da7715ce44349b3" providerId="LiveId" clId="{2CD95218-941C-4820-B0D1-138B992882CB}" dt="2021-04-20T03:49:05.885" v="2381" actId="1076"/>
          <ac:spMkLst>
            <pc:docMk/>
            <pc:sldMk cId="1151893028" sldId="1928"/>
            <ac:spMk id="11" creationId="{CC20D042-C261-40FA-9AD5-C92E9BBE6615}"/>
          </ac:spMkLst>
        </pc:spChg>
        <pc:spChg chg="add del mod">
          <ac:chgData name="Aurelien Domont" userId="6da7715ce44349b3" providerId="LiveId" clId="{2CD95218-941C-4820-B0D1-138B992882CB}" dt="2021-04-20T03:35:19.204" v="1688" actId="478"/>
          <ac:spMkLst>
            <pc:docMk/>
            <pc:sldMk cId="1151893028" sldId="1928"/>
            <ac:spMk id="12" creationId="{263526D0-4E30-44A1-B849-A8A648050655}"/>
          </ac:spMkLst>
        </pc:spChg>
        <pc:spChg chg="add del mod">
          <ac:chgData name="Aurelien Domont" userId="6da7715ce44349b3" providerId="LiveId" clId="{2CD95218-941C-4820-B0D1-138B992882CB}" dt="2021-04-20T03:35:19.204" v="1688" actId="478"/>
          <ac:spMkLst>
            <pc:docMk/>
            <pc:sldMk cId="1151893028" sldId="1928"/>
            <ac:spMk id="14" creationId="{4888DBE3-F1E1-4D55-8FB7-2EA43E6567A1}"/>
          </ac:spMkLst>
        </pc:spChg>
        <pc:spChg chg="add del mod">
          <ac:chgData name="Aurelien Domont" userId="6da7715ce44349b3" providerId="LiveId" clId="{2CD95218-941C-4820-B0D1-138B992882CB}" dt="2021-04-20T03:35:22.292" v="1690" actId="478"/>
          <ac:spMkLst>
            <pc:docMk/>
            <pc:sldMk cId="1151893028" sldId="1928"/>
            <ac:spMk id="15" creationId="{EB71D23C-62BE-463C-9803-3712DFA133DA}"/>
          </ac:spMkLst>
        </pc:spChg>
        <pc:spChg chg="mod">
          <ac:chgData name="Aurelien Domont" userId="6da7715ce44349b3" providerId="LiveId" clId="{2CD95218-941C-4820-B0D1-138B992882CB}" dt="2021-04-20T02:17:48.967" v="1421" actId="20577"/>
          <ac:spMkLst>
            <pc:docMk/>
            <pc:sldMk cId="1151893028" sldId="1928"/>
            <ac:spMk id="16" creationId="{6C2BB713-9637-4B9B-938F-E9768876782A}"/>
          </ac:spMkLst>
        </pc:spChg>
        <pc:spChg chg="add del mod">
          <ac:chgData name="Aurelien Domont" userId="6da7715ce44349b3" providerId="LiveId" clId="{2CD95218-941C-4820-B0D1-138B992882CB}" dt="2021-04-20T03:35:22.292" v="1690" actId="478"/>
          <ac:spMkLst>
            <pc:docMk/>
            <pc:sldMk cId="1151893028" sldId="1928"/>
            <ac:spMk id="17" creationId="{A13CDAE6-316A-4418-B38E-935C93F21E72}"/>
          </ac:spMkLst>
        </pc:spChg>
        <pc:spChg chg="add del mod">
          <ac:chgData name="Aurelien Domont" userId="6da7715ce44349b3" providerId="LiveId" clId="{2CD95218-941C-4820-B0D1-138B992882CB}" dt="2021-04-20T03:35:22.292" v="1690" actId="478"/>
          <ac:spMkLst>
            <pc:docMk/>
            <pc:sldMk cId="1151893028" sldId="1928"/>
            <ac:spMk id="18" creationId="{EF63D292-C598-4EB1-B2AB-3EF86BBAE4AF}"/>
          </ac:spMkLst>
        </pc:spChg>
        <pc:spChg chg="add del mod">
          <ac:chgData name="Aurelien Domont" userId="6da7715ce44349b3" providerId="LiveId" clId="{2CD95218-941C-4820-B0D1-138B992882CB}" dt="2021-04-20T03:31:24.344" v="1627" actId="478"/>
          <ac:spMkLst>
            <pc:docMk/>
            <pc:sldMk cId="1151893028" sldId="1928"/>
            <ac:spMk id="19" creationId="{FFA079E0-0D08-4268-AB74-50F3E6CA774C}"/>
          </ac:spMkLst>
        </pc:spChg>
        <pc:spChg chg="add mod">
          <ac:chgData name="Aurelien Domont" userId="6da7715ce44349b3" providerId="LiveId" clId="{2CD95218-941C-4820-B0D1-138B992882CB}" dt="2021-04-20T03:49:05.885" v="2381" actId="1076"/>
          <ac:spMkLst>
            <pc:docMk/>
            <pc:sldMk cId="1151893028" sldId="1928"/>
            <ac:spMk id="20" creationId="{C59DF6C5-D4AC-4D27-B52A-E815DD763FD8}"/>
          </ac:spMkLst>
        </pc:spChg>
        <pc:spChg chg="del">
          <ac:chgData name="Aurelien Domont" userId="6da7715ce44349b3" providerId="LiveId" clId="{2CD95218-941C-4820-B0D1-138B992882CB}" dt="2021-04-16T06:31:54.992" v="279" actId="478"/>
          <ac:spMkLst>
            <pc:docMk/>
            <pc:sldMk cId="1151893028" sldId="1928"/>
            <ac:spMk id="21" creationId="{0BEBB444-0AAC-4415-AD72-D9E834A2A1CF}"/>
          </ac:spMkLst>
        </pc:spChg>
        <pc:spChg chg="add mod">
          <ac:chgData name="Aurelien Domont" userId="6da7715ce44349b3" providerId="LiveId" clId="{2CD95218-941C-4820-B0D1-138B992882CB}" dt="2021-04-20T03:49:05.885" v="2381" actId="1076"/>
          <ac:spMkLst>
            <pc:docMk/>
            <pc:sldMk cId="1151893028" sldId="1928"/>
            <ac:spMk id="21" creationId="{F5002797-E4EA-45B8-B820-76ECE0702817}"/>
          </ac:spMkLst>
        </pc:spChg>
        <pc:spChg chg="del">
          <ac:chgData name="Aurelien Domont" userId="6da7715ce44349b3" providerId="LiveId" clId="{2CD95218-941C-4820-B0D1-138B992882CB}" dt="2021-04-16T06:31:54.992" v="279" actId="478"/>
          <ac:spMkLst>
            <pc:docMk/>
            <pc:sldMk cId="1151893028" sldId="1928"/>
            <ac:spMk id="22" creationId="{9451C740-A260-4E73-93AE-9A3732F37470}"/>
          </ac:spMkLst>
        </pc:spChg>
        <pc:spChg chg="del mod">
          <ac:chgData name="Aurelien Domont" userId="6da7715ce44349b3" providerId="LiveId" clId="{2CD95218-941C-4820-B0D1-138B992882CB}" dt="2021-04-20T02:17:32.181" v="1419" actId="478"/>
          <ac:spMkLst>
            <pc:docMk/>
            <pc:sldMk cId="1151893028" sldId="1928"/>
            <ac:spMk id="24" creationId="{5262883E-429E-4FBD-BE90-9FFFC2CD6641}"/>
          </ac:spMkLst>
        </pc:spChg>
        <pc:picChg chg="add del mod">
          <ac:chgData name="Aurelien Domont" userId="6da7715ce44349b3" providerId="LiveId" clId="{2CD95218-941C-4820-B0D1-138B992882CB}" dt="2021-04-20T03:35:19.204" v="1688" actId="478"/>
          <ac:picMkLst>
            <pc:docMk/>
            <pc:sldMk cId="1151893028" sldId="1928"/>
            <ac:picMk id="8" creationId="{47F4F950-4E52-42F0-9B6C-93E51E8C9540}"/>
          </ac:picMkLst>
        </pc:picChg>
        <pc:picChg chg="add del mod">
          <ac:chgData name="Aurelien Domont" userId="6da7715ce44349b3" providerId="LiveId" clId="{2CD95218-941C-4820-B0D1-138B992882CB}" dt="2021-04-20T03:35:19.204" v="1688" actId="478"/>
          <ac:picMkLst>
            <pc:docMk/>
            <pc:sldMk cId="1151893028" sldId="1928"/>
            <ac:picMk id="9" creationId="{D01D5425-A75C-48D5-AA24-EFF0A089C2AB}"/>
          </ac:picMkLst>
        </pc:picChg>
        <pc:picChg chg="add del mod">
          <ac:chgData name="Aurelien Domont" userId="6da7715ce44349b3" providerId="LiveId" clId="{2CD95218-941C-4820-B0D1-138B992882CB}" dt="2021-04-20T03:35:20.709" v="1689" actId="478"/>
          <ac:picMkLst>
            <pc:docMk/>
            <pc:sldMk cId="1151893028" sldId="1928"/>
            <ac:picMk id="10" creationId="{A63008E7-00A5-4716-9E99-588C481B71AD}"/>
          </ac:picMkLst>
        </pc:picChg>
      </pc:sldChg>
      <pc:sldChg chg="addSp delSp modSp mod">
        <pc:chgData name="Aurelien Domont" userId="6da7715ce44349b3" providerId="LiveId" clId="{2CD95218-941C-4820-B0D1-138B992882CB}" dt="2021-04-20T04:42:29.503" v="3977" actId="404"/>
        <pc:sldMkLst>
          <pc:docMk/>
          <pc:sldMk cId="1675062303" sldId="1929"/>
        </pc:sldMkLst>
        <pc:spChg chg="add mod">
          <ac:chgData name="Aurelien Domont" userId="6da7715ce44349b3" providerId="LiveId" clId="{2CD95218-941C-4820-B0D1-138B992882CB}" dt="2021-04-16T06:51:10.677" v="717" actId="14100"/>
          <ac:spMkLst>
            <pc:docMk/>
            <pc:sldMk cId="1675062303" sldId="1929"/>
            <ac:spMk id="6" creationId="{DEB285D0-8F6C-4E31-8EF4-24D043585532}"/>
          </ac:spMkLst>
        </pc:spChg>
        <pc:spChg chg="del mod">
          <ac:chgData name="Aurelien Domont" userId="6da7715ce44349b3" providerId="LiveId" clId="{2CD95218-941C-4820-B0D1-138B992882CB}" dt="2021-04-16T06:27:24.768" v="191" actId="478"/>
          <ac:spMkLst>
            <pc:docMk/>
            <pc:sldMk cId="1675062303" sldId="1929"/>
            <ac:spMk id="9" creationId="{58EAFEFA-DBE6-473F-BFAC-728336EDAE38}"/>
          </ac:spMkLst>
        </pc:spChg>
        <pc:spChg chg="del mod">
          <ac:chgData name="Aurelien Domont" userId="6da7715ce44349b3" providerId="LiveId" clId="{2CD95218-941C-4820-B0D1-138B992882CB}" dt="2021-04-16T06:27:24.768" v="191" actId="478"/>
          <ac:spMkLst>
            <pc:docMk/>
            <pc:sldMk cId="1675062303" sldId="1929"/>
            <ac:spMk id="10" creationId="{AE0DFF81-E86B-4CF9-B144-65C22930271A}"/>
          </ac:spMkLst>
        </pc:spChg>
        <pc:spChg chg="del mod">
          <ac:chgData name="Aurelien Domont" userId="6da7715ce44349b3" providerId="LiveId" clId="{2CD95218-941C-4820-B0D1-138B992882CB}" dt="2021-04-16T06:27:24.768" v="191" actId="478"/>
          <ac:spMkLst>
            <pc:docMk/>
            <pc:sldMk cId="1675062303" sldId="1929"/>
            <ac:spMk id="11" creationId="{24EF1AF2-9705-4FBA-B89A-BEF3922DC0AC}"/>
          </ac:spMkLst>
        </pc:spChg>
        <pc:spChg chg="del mod">
          <ac:chgData name="Aurelien Domont" userId="6da7715ce44349b3" providerId="LiveId" clId="{2CD95218-941C-4820-B0D1-138B992882CB}" dt="2021-04-16T06:27:24.768" v="191" actId="478"/>
          <ac:spMkLst>
            <pc:docMk/>
            <pc:sldMk cId="1675062303" sldId="1929"/>
            <ac:spMk id="12" creationId="{0B96AF20-2BD4-40A8-899A-A39181106A89}"/>
          </ac:spMkLst>
        </pc:spChg>
        <pc:spChg chg="del mod">
          <ac:chgData name="Aurelien Domont" userId="6da7715ce44349b3" providerId="LiveId" clId="{2CD95218-941C-4820-B0D1-138B992882CB}" dt="2021-04-16T06:27:24.768" v="191" actId="478"/>
          <ac:spMkLst>
            <pc:docMk/>
            <pc:sldMk cId="1675062303" sldId="1929"/>
            <ac:spMk id="14" creationId="{BD9FEA21-B351-4271-95D9-3BDDE5CF060B}"/>
          </ac:spMkLst>
        </pc:spChg>
        <pc:spChg chg="del mod">
          <ac:chgData name="Aurelien Domont" userId="6da7715ce44349b3" providerId="LiveId" clId="{2CD95218-941C-4820-B0D1-138B992882CB}" dt="2021-04-16T06:27:24.768" v="191" actId="478"/>
          <ac:spMkLst>
            <pc:docMk/>
            <pc:sldMk cId="1675062303" sldId="1929"/>
            <ac:spMk id="15" creationId="{14CD3CCE-9598-4F1D-B4A5-601A0ADC0F75}"/>
          </ac:spMkLst>
        </pc:spChg>
        <pc:spChg chg="mod">
          <ac:chgData name="Aurelien Domont" userId="6da7715ce44349b3" providerId="LiveId" clId="{2CD95218-941C-4820-B0D1-138B992882CB}" dt="2021-04-20T04:42:29.503" v="3977" actId="404"/>
          <ac:spMkLst>
            <pc:docMk/>
            <pc:sldMk cId="1675062303" sldId="1929"/>
            <ac:spMk id="16" creationId="{6C2BB713-9637-4B9B-938F-E9768876782A}"/>
          </ac:spMkLst>
        </pc:spChg>
        <pc:spChg chg="del mod">
          <ac:chgData name="Aurelien Domont" userId="6da7715ce44349b3" providerId="LiveId" clId="{2CD95218-941C-4820-B0D1-138B992882CB}" dt="2021-04-16T06:27:24.768" v="191" actId="478"/>
          <ac:spMkLst>
            <pc:docMk/>
            <pc:sldMk cId="1675062303" sldId="1929"/>
            <ac:spMk id="17" creationId="{2B8D1E97-9030-4071-A57F-FE1DC560F7AA}"/>
          </ac:spMkLst>
        </pc:spChg>
        <pc:spChg chg="del mod">
          <ac:chgData name="Aurelien Domont" userId="6da7715ce44349b3" providerId="LiveId" clId="{2CD95218-941C-4820-B0D1-138B992882CB}" dt="2021-04-16T06:27:24.768" v="191" actId="478"/>
          <ac:spMkLst>
            <pc:docMk/>
            <pc:sldMk cId="1675062303" sldId="1929"/>
            <ac:spMk id="18" creationId="{AB8FB9AD-2432-408F-BF04-2C5BE81AAA23}"/>
          </ac:spMkLst>
        </pc:spChg>
        <pc:spChg chg="del mod">
          <ac:chgData name="Aurelien Domont" userId="6da7715ce44349b3" providerId="LiveId" clId="{2CD95218-941C-4820-B0D1-138B992882CB}" dt="2021-04-16T06:27:24.768" v="191" actId="478"/>
          <ac:spMkLst>
            <pc:docMk/>
            <pc:sldMk cId="1675062303" sldId="1929"/>
            <ac:spMk id="19" creationId="{C2719FC7-EF22-44A3-B39E-197523B54171}"/>
          </ac:spMkLst>
        </pc:spChg>
        <pc:spChg chg="del mod">
          <ac:chgData name="Aurelien Domont" userId="6da7715ce44349b3" providerId="LiveId" clId="{2CD95218-941C-4820-B0D1-138B992882CB}" dt="2021-04-16T06:27:24.768" v="191" actId="478"/>
          <ac:spMkLst>
            <pc:docMk/>
            <pc:sldMk cId="1675062303" sldId="1929"/>
            <ac:spMk id="20" creationId="{32605EDF-E790-4369-925C-91074A443B3B}"/>
          </ac:spMkLst>
        </pc:spChg>
        <pc:spChg chg="del mod">
          <ac:chgData name="Aurelien Domont" userId="6da7715ce44349b3" providerId="LiveId" clId="{2CD95218-941C-4820-B0D1-138B992882CB}" dt="2021-04-16T06:27:24.768" v="191" actId="478"/>
          <ac:spMkLst>
            <pc:docMk/>
            <pc:sldMk cId="1675062303" sldId="1929"/>
            <ac:spMk id="23" creationId="{71EEB3D3-7A9E-4ACE-A532-E3B8FA1AF911}"/>
          </ac:spMkLst>
        </pc:spChg>
        <pc:spChg chg="del mod">
          <ac:chgData name="Aurelien Domont" userId="6da7715ce44349b3" providerId="LiveId" clId="{2CD95218-941C-4820-B0D1-138B992882CB}" dt="2021-04-16T06:27:24.768" v="191" actId="478"/>
          <ac:spMkLst>
            <pc:docMk/>
            <pc:sldMk cId="1675062303" sldId="1929"/>
            <ac:spMk id="25" creationId="{E48CC384-DBC8-4399-A0B3-F90285F2E4D8}"/>
          </ac:spMkLst>
        </pc:spChg>
        <pc:spChg chg="del mod">
          <ac:chgData name="Aurelien Domont" userId="6da7715ce44349b3" providerId="LiveId" clId="{2CD95218-941C-4820-B0D1-138B992882CB}" dt="2021-04-16T06:27:24.768" v="191" actId="478"/>
          <ac:spMkLst>
            <pc:docMk/>
            <pc:sldMk cId="1675062303" sldId="1929"/>
            <ac:spMk id="26" creationId="{75C17BE2-394B-47D3-AEB7-AE199C72213A}"/>
          </ac:spMkLst>
        </pc:spChg>
        <pc:spChg chg="del mod">
          <ac:chgData name="Aurelien Domont" userId="6da7715ce44349b3" providerId="LiveId" clId="{2CD95218-941C-4820-B0D1-138B992882CB}" dt="2021-04-16T06:27:24.768" v="191" actId="478"/>
          <ac:spMkLst>
            <pc:docMk/>
            <pc:sldMk cId="1675062303" sldId="1929"/>
            <ac:spMk id="27" creationId="{22B56EC0-CCAF-4D0B-8422-5645350E320D}"/>
          </ac:spMkLst>
        </pc:spChg>
        <pc:spChg chg="del mod">
          <ac:chgData name="Aurelien Domont" userId="6da7715ce44349b3" providerId="LiveId" clId="{2CD95218-941C-4820-B0D1-138B992882CB}" dt="2021-04-16T06:27:24.768" v="191" actId="478"/>
          <ac:spMkLst>
            <pc:docMk/>
            <pc:sldMk cId="1675062303" sldId="1929"/>
            <ac:spMk id="28" creationId="{FF95C198-09A3-433C-9CB7-6D1D1E680B70}"/>
          </ac:spMkLst>
        </pc:spChg>
        <pc:spChg chg="del mod">
          <ac:chgData name="Aurelien Domont" userId="6da7715ce44349b3" providerId="LiveId" clId="{2CD95218-941C-4820-B0D1-138B992882CB}" dt="2021-04-16T06:27:24.768" v="191" actId="478"/>
          <ac:spMkLst>
            <pc:docMk/>
            <pc:sldMk cId="1675062303" sldId="1929"/>
            <ac:spMk id="29" creationId="{A799B42D-5148-4224-9D1C-746794BF5B27}"/>
          </ac:spMkLst>
        </pc:spChg>
        <pc:spChg chg="del mod">
          <ac:chgData name="Aurelien Domont" userId="6da7715ce44349b3" providerId="LiveId" clId="{2CD95218-941C-4820-B0D1-138B992882CB}" dt="2021-04-16T06:27:24.768" v="191" actId="478"/>
          <ac:spMkLst>
            <pc:docMk/>
            <pc:sldMk cId="1675062303" sldId="1929"/>
            <ac:spMk id="30" creationId="{732979A8-CC58-42EF-BBCA-B3579D051B5F}"/>
          </ac:spMkLst>
        </pc:spChg>
        <pc:spChg chg="del mod">
          <ac:chgData name="Aurelien Domont" userId="6da7715ce44349b3" providerId="LiveId" clId="{2CD95218-941C-4820-B0D1-138B992882CB}" dt="2021-04-16T06:27:24.768" v="191" actId="478"/>
          <ac:spMkLst>
            <pc:docMk/>
            <pc:sldMk cId="1675062303" sldId="1929"/>
            <ac:spMk id="31" creationId="{ED861B1F-EC3C-429C-8864-2F5B31F26BC9}"/>
          </ac:spMkLst>
        </pc:spChg>
        <pc:spChg chg="mod">
          <ac:chgData name="Aurelien Domont" userId="6da7715ce44349b3" providerId="LiveId" clId="{2CD95218-941C-4820-B0D1-138B992882CB}" dt="2021-04-19T06:32:05.026" v="959" actId="403"/>
          <ac:spMkLst>
            <pc:docMk/>
            <pc:sldMk cId="1675062303" sldId="1929"/>
            <ac:spMk id="32" creationId="{77C8B9FE-5149-44A2-9C03-07D804D83E7E}"/>
          </ac:spMkLst>
        </pc:spChg>
        <pc:spChg chg="add del">
          <ac:chgData name="Aurelien Domont" userId="6da7715ce44349b3" providerId="LiveId" clId="{2CD95218-941C-4820-B0D1-138B992882CB}" dt="2021-04-16T06:47:30.867" v="617" actId="478"/>
          <ac:spMkLst>
            <pc:docMk/>
            <pc:sldMk cId="1675062303" sldId="1929"/>
            <ac:spMk id="33" creationId="{1E76499A-C9C5-466B-9A08-69E6E8992DE1}"/>
          </ac:spMkLst>
        </pc:spChg>
        <pc:spChg chg="del">
          <ac:chgData name="Aurelien Domont" userId="6da7715ce44349b3" providerId="LiveId" clId="{2CD95218-941C-4820-B0D1-138B992882CB}" dt="2021-04-16T06:47:33.874" v="618" actId="478"/>
          <ac:spMkLst>
            <pc:docMk/>
            <pc:sldMk cId="1675062303" sldId="1929"/>
            <ac:spMk id="34" creationId="{0F79C268-4CB1-4DB8-A586-A3D301590033}"/>
          </ac:spMkLst>
        </pc:spChg>
        <pc:spChg chg="del">
          <ac:chgData name="Aurelien Domont" userId="6da7715ce44349b3" providerId="LiveId" clId="{2CD95218-941C-4820-B0D1-138B992882CB}" dt="2021-04-16T06:47:33.874" v="618" actId="478"/>
          <ac:spMkLst>
            <pc:docMk/>
            <pc:sldMk cId="1675062303" sldId="1929"/>
            <ac:spMk id="35" creationId="{B9BF8C25-1E47-46E0-89A7-D6DA8CEB5948}"/>
          </ac:spMkLst>
        </pc:spChg>
        <pc:spChg chg="del">
          <ac:chgData name="Aurelien Domont" userId="6da7715ce44349b3" providerId="LiveId" clId="{2CD95218-941C-4820-B0D1-138B992882CB}" dt="2021-04-16T06:47:33.874" v="618" actId="478"/>
          <ac:spMkLst>
            <pc:docMk/>
            <pc:sldMk cId="1675062303" sldId="1929"/>
            <ac:spMk id="36" creationId="{F8AAAB72-3590-4008-A46B-63DFC6755E6E}"/>
          </ac:spMkLst>
        </pc:spChg>
        <pc:spChg chg="del">
          <ac:chgData name="Aurelien Domont" userId="6da7715ce44349b3" providerId="LiveId" clId="{2CD95218-941C-4820-B0D1-138B992882CB}" dt="2021-04-16T06:47:33.874" v="618" actId="478"/>
          <ac:spMkLst>
            <pc:docMk/>
            <pc:sldMk cId="1675062303" sldId="1929"/>
            <ac:spMk id="37" creationId="{912E34DD-353F-47A6-AF75-D9CA13C7E87C}"/>
          </ac:spMkLst>
        </pc:spChg>
        <pc:spChg chg="del">
          <ac:chgData name="Aurelien Domont" userId="6da7715ce44349b3" providerId="LiveId" clId="{2CD95218-941C-4820-B0D1-138B992882CB}" dt="2021-04-16T06:47:33.874" v="618" actId="478"/>
          <ac:spMkLst>
            <pc:docMk/>
            <pc:sldMk cId="1675062303" sldId="1929"/>
            <ac:spMk id="38" creationId="{051E8B5B-18D9-47F6-8373-93F0489622F4}"/>
          </ac:spMkLst>
        </pc:spChg>
        <pc:spChg chg="del">
          <ac:chgData name="Aurelien Domont" userId="6da7715ce44349b3" providerId="LiveId" clId="{2CD95218-941C-4820-B0D1-138B992882CB}" dt="2021-04-16T06:47:33.874" v="618" actId="478"/>
          <ac:spMkLst>
            <pc:docMk/>
            <pc:sldMk cId="1675062303" sldId="1929"/>
            <ac:spMk id="39" creationId="{88A7DF6D-E787-4EFA-8266-3E89B8B847C7}"/>
          </ac:spMkLst>
        </pc:spChg>
        <pc:spChg chg="del">
          <ac:chgData name="Aurelien Domont" userId="6da7715ce44349b3" providerId="LiveId" clId="{2CD95218-941C-4820-B0D1-138B992882CB}" dt="2021-04-16T06:47:33.874" v="618" actId="478"/>
          <ac:spMkLst>
            <pc:docMk/>
            <pc:sldMk cId="1675062303" sldId="1929"/>
            <ac:spMk id="40" creationId="{7929A6C7-5C41-4505-9E73-993C8CDEEFFB}"/>
          </ac:spMkLst>
        </pc:spChg>
        <pc:spChg chg="del">
          <ac:chgData name="Aurelien Domont" userId="6da7715ce44349b3" providerId="LiveId" clId="{2CD95218-941C-4820-B0D1-138B992882CB}" dt="2021-04-16T06:47:33.874" v="618" actId="478"/>
          <ac:spMkLst>
            <pc:docMk/>
            <pc:sldMk cId="1675062303" sldId="1929"/>
            <ac:spMk id="41" creationId="{67E43E53-CAE9-40D5-8938-F27548F8F440}"/>
          </ac:spMkLst>
        </pc:spChg>
        <pc:spChg chg="del">
          <ac:chgData name="Aurelien Domont" userId="6da7715ce44349b3" providerId="LiveId" clId="{2CD95218-941C-4820-B0D1-138B992882CB}" dt="2021-04-16T06:47:33.874" v="618" actId="478"/>
          <ac:spMkLst>
            <pc:docMk/>
            <pc:sldMk cId="1675062303" sldId="1929"/>
            <ac:spMk id="42" creationId="{00755CCC-6D6A-4365-887A-D39DFCA265F5}"/>
          </ac:spMkLst>
        </pc:spChg>
        <pc:spChg chg="del">
          <ac:chgData name="Aurelien Domont" userId="6da7715ce44349b3" providerId="LiveId" clId="{2CD95218-941C-4820-B0D1-138B992882CB}" dt="2021-04-16T06:47:33.874" v="618" actId="478"/>
          <ac:spMkLst>
            <pc:docMk/>
            <pc:sldMk cId="1675062303" sldId="1929"/>
            <ac:spMk id="43" creationId="{A76AC0E8-216F-4440-9121-A1FDF7921F27}"/>
          </ac:spMkLst>
        </pc:spChg>
        <pc:spChg chg="add del mod">
          <ac:chgData name="Aurelien Domont" userId="6da7715ce44349b3" providerId="LiveId" clId="{2CD95218-941C-4820-B0D1-138B992882CB}" dt="2021-04-16T06:40:19.021" v="528" actId="478"/>
          <ac:spMkLst>
            <pc:docMk/>
            <pc:sldMk cId="1675062303" sldId="1929"/>
            <ac:spMk id="44" creationId="{8063175A-EE38-4EDD-A0AD-B0A5B8EF51ED}"/>
          </ac:spMkLst>
        </pc:spChg>
        <pc:spChg chg="mod">
          <ac:chgData name="Aurelien Domont" userId="6da7715ce44349b3" providerId="LiveId" clId="{2CD95218-941C-4820-B0D1-138B992882CB}" dt="2021-04-16T06:40:42.976" v="566" actId="1037"/>
          <ac:spMkLst>
            <pc:docMk/>
            <pc:sldMk cId="1675062303" sldId="1929"/>
            <ac:spMk id="45" creationId="{4705B909-F094-4E27-8462-5070FB3C8438}"/>
          </ac:spMkLst>
        </pc:spChg>
        <pc:spChg chg="mod">
          <ac:chgData name="Aurelien Domont" userId="6da7715ce44349b3" providerId="LiveId" clId="{2CD95218-941C-4820-B0D1-138B992882CB}" dt="2021-04-16T06:40:38.246" v="549" actId="1037"/>
          <ac:spMkLst>
            <pc:docMk/>
            <pc:sldMk cId="1675062303" sldId="1929"/>
            <ac:spMk id="46" creationId="{C433C980-B246-49AC-A1F3-5756EE2DA2ED}"/>
          </ac:spMkLst>
        </pc:spChg>
        <pc:spChg chg="mod">
          <ac:chgData name="Aurelien Domont" userId="6da7715ce44349b3" providerId="LiveId" clId="{2CD95218-941C-4820-B0D1-138B992882CB}" dt="2021-04-16T06:40:38.246" v="549" actId="1037"/>
          <ac:spMkLst>
            <pc:docMk/>
            <pc:sldMk cId="1675062303" sldId="1929"/>
            <ac:spMk id="47" creationId="{FF0DCE74-6C68-4FE8-B9BC-EBBB0AE6D7E1}"/>
          </ac:spMkLst>
        </pc:spChg>
        <pc:spChg chg="mod">
          <ac:chgData name="Aurelien Domont" userId="6da7715ce44349b3" providerId="LiveId" clId="{2CD95218-941C-4820-B0D1-138B992882CB}" dt="2021-04-16T06:40:38.246" v="549" actId="1037"/>
          <ac:spMkLst>
            <pc:docMk/>
            <pc:sldMk cId="1675062303" sldId="1929"/>
            <ac:spMk id="48" creationId="{15866024-AF79-4213-8B1A-136E17B43D5F}"/>
          </ac:spMkLst>
        </pc:spChg>
        <pc:spChg chg="mod">
          <ac:chgData name="Aurelien Domont" userId="6da7715ce44349b3" providerId="LiveId" clId="{2CD95218-941C-4820-B0D1-138B992882CB}" dt="2021-04-16T06:40:38.246" v="549" actId="1037"/>
          <ac:spMkLst>
            <pc:docMk/>
            <pc:sldMk cId="1675062303" sldId="1929"/>
            <ac:spMk id="49" creationId="{8E8144B8-DE60-4898-A390-DDAB274DFD00}"/>
          </ac:spMkLst>
        </pc:spChg>
        <pc:spChg chg="mod">
          <ac:chgData name="Aurelien Domont" userId="6da7715ce44349b3" providerId="LiveId" clId="{2CD95218-941C-4820-B0D1-138B992882CB}" dt="2021-04-16T06:40:38.246" v="549" actId="1037"/>
          <ac:spMkLst>
            <pc:docMk/>
            <pc:sldMk cId="1675062303" sldId="1929"/>
            <ac:spMk id="50" creationId="{021A7501-6AAB-40F6-B45B-D5EE90117B55}"/>
          </ac:spMkLst>
        </pc:spChg>
        <pc:spChg chg="mod">
          <ac:chgData name="Aurelien Domont" userId="6da7715ce44349b3" providerId="LiveId" clId="{2CD95218-941C-4820-B0D1-138B992882CB}" dt="2021-04-16T06:40:38.246" v="549" actId="1037"/>
          <ac:spMkLst>
            <pc:docMk/>
            <pc:sldMk cId="1675062303" sldId="1929"/>
            <ac:spMk id="51" creationId="{0FA74DED-0524-47B0-A2AB-F8328467651E}"/>
          </ac:spMkLst>
        </pc:spChg>
        <pc:spChg chg="mod">
          <ac:chgData name="Aurelien Domont" userId="6da7715ce44349b3" providerId="LiveId" clId="{2CD95218-941C-4820-B0D1-138B992882CB}" dt="2021-04-16T06:40:38.246" v="549" actId="1037"/>
          <ac:spMkLst>
            <pc:docMk/>
            <pc:sldMk cId="1675062303" sldId="1929"/>
            <ac:spMk id="57" creationId="{D0871517-2C90-44F0-B6FD-EBDCC938BE9C}"/>
          </ac:spMkLst>
        </pc:spChg>
        <pc:spChg chg="del mod">
          <ac:chgData name="Aurelien Domont" userId="6da7715ce44349b3" providerId="LiveId" clId="{2CD95218-941C-4820-B0D1-138B992882CB}" dt="2021-04-16T06:26:45.083" v="183" actId="478"/>
          <ac:spMkLst>
            <pc:docMk/>
            <pc:sldMk cId="1675062303" sldId="1929"/>
            <ac:spMk id="58" creationId="{97C1FDC6-5BAF-4AAB-BEE2-CA9175EE2556}"/>
          </ac:spMkLst>
        </pc:spChg>
        <pc:spChg chg="del mod">
          <ac:chgData name="Aurelien Domont" userId="6da7715ce44349b3" providerId="LiveId" clId="{2CD95218-941C-4820-B0D1-138B992882CB}" dt="2021-04-16T06:26:51.057" v="185" actId="478"/>
          <ac:spMkLst>
            <pc:docMk/>
            <pc:sldMk cId="1675062303" sldId="1929"/>
            <ac:spMk id="59" creationId="{B56986ED-80A5-4ED2-960F-0FF4D5D86F25}"/>
          </ac:spMkLst>
        </pc:spChg>
        <pc:spChg chg="del mod">
          <ac:chgData name="Aurelien Domont" userId="6da7715ce44349b3" providerId="LiveId" clId="{2CD95218-941C-4820-B0D1-138B992882CB}" dt="2021-04-16T06:26:51.057" v="185" actId="478"/>
          <ac:spMkLst>
            <pc:docMk/>
            <pc:sldMk cId="1675062303" sldId="1929"/>
            <ac:spMk id="60" creationId="{6DCAC2AE-372D-45CD-A17F-1757B651478A}"/>
          </ac:spMkLst>
        </pc:spChg>
        <pc:spChg chg="del mod">
          <ac:chgData name="Aurelien Domont" userId="6da7715ce44349b3" providerId="LiveId" clId="{2CD95218-941C-4820-B0D1-138B992882CB}" dt="2021-04-16T06:26:42.006" v="182" actId="478"/>
          <ac:spMkLst>
            <pc:docMk/>
            <pc:sldMk cId="1675062303" sldId="1929"/>
            <ac:spMk id="61" creationId="{D4422223-98F2-4879-AF5D-F7D382E84879}"/>
          </ac:spMkLst>
        </pc:spChg>
        <pc:spChg chg="del mod">
          <ac:chgData name="Aurelien Domont" userId="6da7715ce44349b3" providerId="LiveId" clId="{2CD95218-941C-4820-B0D1-138B992882CB}" dt="2021-04-16T06:26:42.006" v="182" actId="478"/>
          <ac:spMkLst>
            <pc:docMk/>
            <pc:sldMk cId="1675062303" sldId="1929"/>
            <ac:spMk id="62" creationId="{56803461-2909-45AA-90FD-381E9C858B5A}"/>
          </ac:spMkLst>
        </pc:spChg>
        <pc:spChg chg="del mod">
          <ac:chgData name="Aurelien Domont" userId="6da7715ce44349b3" providerId="LiveId" clId="{2CD95218-941C-4820-B0D1-138B992882CB}" dt="2021-04-16T06:26:45.083" v="183" actId="478"/>
          <ac:spMkLst>
            <pc:docMk/>
            <pc:sldMk cId="1675062303" sldId="1929"/>
            <ac:spMk id="63" creationId="{389DAD2B-6939-4F20-8746-CAF246800D3D}"/>
          </ac:spMkLst>
        </pc:spChg>
        <pc:spChg chg="del mod">
          <ac:chgData name="Aurelien Domont" userId="6da7715ce44349b3" providerId="LiveId" clId="{2CD95218-941C-4820-B0D1-138B992882CB}" dt="2021-04-16T06:26:45.083" v="183" actId="478"/>
          <ac:spMkLst>
            <pc:docMk/>
            <pc:sldMk cId="1675062303" sldId="1929"/>
            <ac:spMk id="64" creationId="{3EA57563-6177-4613-95DE-918ED7C0C476}"/>
          </ac:spMkLst>
        </pc:spChg>
        <pc:spChg chg="del mod">
          <ac:chgData name="Aurelien Domont" userId="6da7715ce44349b3" providerId="LiveId" clId="{2CD95218-941C-4820-B0D1-138B992882CB}" dt="2021-04-16T06:26:45.083" v="183" actId="478"/>
          <ac:spMkLst>
            <pc:docMk/>
            <pc:sldMk cId="1675062303" sldId="1929"/>
            <ac:spMk id="65" creationId="{7651DA90-2DAA-451A-B3C9-F967AF65BF46}"/>
          </ac:spMkLst>
        </pc:spChg>
        <pc:spChg chg="del mod">
          <ac:chgData name="Aurelien Domont" userId="6da7715ce44349b3" providerId="LiveId" clId="{2CD95218-941C-4820-B0D1-138B992882CB}" dt="2021-04-16T06:26:51.057" v="185" actId="478"/>
          <ac:spMkLst>
            <pc:docMk/>
            <pc:sldMk cId="1675062303" sldId="1929"/>
            <ac:spMk id="66" creationId="{DBB99306-6EA6-4077-943E-52653464A6FF}"/>
          </ac:spMkLst>
        </pc:spChg>
        <pc:spChg chg="del mod">
          <ac:chgData name="Aurelien Domont" userId="6da7715ce44349b3" providerId="LiveId" clId="{2CD95218-941C-4820-B0D1-138B992882CB}" dt="2021-04-16T06:26:42.006" v="182" actId="478"/>
          <ac:spMkLst>
            <pc:docMk/>
            <pc:sldMk cId="1675062303" sldId="1929"/>
            <ac:spMk id="67" creationId="{EAEAAD29-09DC-44B0-8969-875380284434}"/>
          </ac:spMkLst>
        </pc:spChg>
        <pc:spChg chg="del mod">
          <ac:chgData name="Aurelien Domont" userId="6da7715ce44349b3" providerId="LiveId" clId="{2CD95218-941C-4820-B0D1-138B992882CB}" dt="2021-04-16T06:26:46.900" v="184" actId="478"/>
          <ac:spMkLst>
            <pc:docMk/>
            <pc:sldMk cId="1675062303" sldId="1929"/>
            <ac:spMk id="68" creationId="{39EFEF67-E674-427B-9F8E-22F7068E93C7}"/>
          </ac:spMkLst>
        </pc:spChg>
        <pc:spChg chg="del mod">
          <ac:chgData name="Aurelien Domont" userId="6da7715ce44349b3" providerId="LiveId" clId="{2CD95218-941C-4820-B0D1-138B992882CB}" dt="2021-04-16T06:26:45.083" v="183" actId="478"/>
          <ac:spMkLst>
            <pc:docMk/>
            <pc:sldMk cId="1675062303" sldId="1929"/>
            <ac:spMk id="69" creationId="{8CFF1A4B-98CD-48E8-94DB-83E22BE983B1}"/>
          </ac:spMkLst>
        </pc:spChg>
        <pc:spChg chg="del mod">
          <ac:chgData name="Aurelien Domont" userId="6da7715ce44349b3" providerId="LiveId" clId="{2CD95218-941C-4820-B0D1-138B992882CB}" dt="2021-04-16T06:26:51.057" v="185" actId="478"/>
          <ac:spMkLst>
            <pc:docMk/>
            <pc:sldMk cId="1675062303" sldId="1929"/>
            <ac:spMk id="70" creationId="{107235FA-E706-4607-B7B3-D5C46906B737}"/>
          </ac:spMkLst>
        </pc:spChg>
        <pc:spChg chg="del mod">
          <ac:chgData name="Aurelien Domont" userId="6da7715ce44349b3" providerId="LiveId" clId="{2CD95218-941C-4820-B0D1-138B992882CB}" dt="2021-04-16T06:26:51.057" v="185" actId="478"/>
          <ac:spMkLst>
            <pc:docMk/>
            <pc:sldMk cId="1675062303" sldId="1929"/>
            <ac:spMk id="71" creationId="{9D0AE14D-4ECA-4673-9395-0327F4E6A94B}"/>
          </ac:spMkLst>
        </pc:spChg>
        <pc:spChg chg="del mod">
          <ac:chgData name="Aurelien Domont" userId="6da7715ce44349b3" providerId="LiveId" clId="{2CD95218-941C-4820-B0D1-138B992882CB}" dt="2021-04-16T06:26:51.057" v="185" actId="478"/>
          <ac:spMkLst>
            <pc:docMk/>
            <pc:sldMk cId="1675062303" sldId="1929"/>
            <ac:spMk id="72" creationId="{D51382CF-07A7-4463-BAAA-1EDAA616F568}"/>
          </ac:spMkLst>
        </pc:spChg>
        <pc:spChg chg="del mod">
          <ac:chgData name="Aurelien Domont" userId="6da7715ce44349b3" providerId="LiveId" clId="{2CD95218-941C-4820-B0D1-138B992882CB}" dt="2021-04-16T06:26:51.057" v="185" actId="478"/>
          <ac:spMkLst>
            <pc:docMk/>
            <pc:sldMk cId="1675062303" sldId="1929"/>
            <ac:spMk id="73" creationId="{65D5E851-1FD3-43CF-8254-11131129A666}"/>
          </ac:spMkLst>
        </pc:spChg>
        <pc:spChg chg="del mod">
          <ac:chgData name="Aurelien Domont" userId="6da7715ce44349b3" providerId="LiveId" clId="{2CD95218-941C-4820-B0D1-138B992882CB}" dt="2021-04-16T06:26:42.006" v="182" actId="478"/>
          <ac:spMkLst>
            <pc:docMk/>
            <pc:sldMk cId="1675062303" sldId="1929"/>
            <ac:spMk id="74" creationId="{59AF48A5-E6A5-4373-90BF-B3DC80C266C9}"/>
          </ac:spMkLst>
        </pc:spChg>
        <pc:spChg chg="del mod">
          <ac:chgData name="Aurelien Domont" userId="6da7715ce44349b3" providerId="LiveId" clId="{2CD95218-941C-4820-B0D1-138B992882CB}" dt="2021-04-16T06:26:42.006" v="182" actId="478"/>
          <ac:spMkLst>
            <pc:docMk/>
            <pc:sldMk cId="1675062303" sldId="1929"/>
            <ac:spMk id="75" creationId="{F31128FD-EAE4-4FCA-AF6C-02B5BC2CA334}"/>
          </ac:spMkLst>
        </pc:spChg>
        <pc:spChg chg="del mod">
          <ac:chgData name="Aurelien Domont" userId="6da7715ce44349b3" providerId="LiveId" clId="{2CD95218-941C-4820-B0D1-138B992882CB}" dt="2021-04-16T06:26:42.006" v="182" actId="478"/>
          <ac:spMkLst>
            <pc:docMk/>
            <pc:sldMk cId="1675062303" sldId="1929"/>
            <ac:spMk id="76" creationId="{E3FB5B44-3F2A-4301-A245-EBCBE59CDE14}"/>
          </ac:spMkLst>
        </pc:spChg>
        <pc:spChg chg="del mod">
          <ac:chgData name="Aurelien Domont" userId="6da7715ce44349b3" providerId="LiveId" clId="{2CD95218-941C-4820-B0D1-138B992882CB}" dt="2021-04-16T06:26:42.006" v="182" actId="478"/>
          <ac:spMkLst>
            <pc:docMk/>
            <pc:sldMk cId="1675062303" sldId="1929"/>
            <ac:spMk id="77" creationId="{26BACEEC-6E56-4B88-88C9-999BE0F02BCB}"/>
          </ac:spMkLst>
        </pc:spChg>
        <pc:spChg chg="del mod">
          <ac:chgData name="Aurelien Domont" userId="6da7715ce44349b3" providerId="LiveId" clId="{2CD95218-941C-4820-B0D1-138B992882CB}" dt="2021-04-16T06:26:42.006" v="182" actId="478"/>
          <ac:spMkLst>
            <pc:docMk/>
            <pc:sldMk cId="1675062303" sldId="1929"/>
            <ac:spMk id="78" creationId="{6F2058C3-3176-44B0-B4C9-CB64CD734F64}"/>
          </ac:spMkLst>
        </pc:spChg>
        <pc:spChg chg="del mod">
          <ac:chgData name="Aurelien Domont" userId="6da7715ce44349b3" providerId="LiveId" clId="{2CD95218-941C-4820-B0D1-138B992882CB}" dt="2021-04-16T06:26:42.006" v="182" actId="478"/>
          <ac:spMkLst>
            <pc:docMk/>
            <pc:sldMk cId="1675062303" sldId="1929"/>
            <ac:spMk id="79" creationId="{7CEECBCB-209E-4004-A7C3-F341CCC76B2B}"/>
          </ac:spMkLst>
        </pc:spChg>
        <pc:spChg chg="del mod">
          <ac:chgData name="Aurelien Domont" userId="6da7715ce44349b3" providerId="LiveId" clId="{2CD95218-941C-4820-B0D1-138B992882CB}" dt="2021-04-16T06:26:42.006" v="182" actId="478"/>
          <ac:spMkLst>
            <pc:docMk/>
            <pc:sldMk cId="1675062303" sldId="1929"/>
            <ac:spMk id="80" creationId="{CC95139A-0FCF-4191-A754-ECF98F81C563}"/>
          </ac:spMkLst>
        </pc:spChg>
        <pc:spChg chg="del mod">
          <ac:chgData name="Aurelien Domont" userId="6da7715ce44349b3" providerId="LiveId" clId="{2CD95218-941C-4820-B0D1-138B992882CB}" dt="2021-04-16T06:26:42.006" v="182" actId="478"/>
          <ac:spMkLst>
            <pc:docMk/>
            <pc:sldMk cId="1675062303" sldId="1929"/>
            <ac:spMk id="81" creationId="{32DC4CF8-D44E-4C3D-8F3C-5E34C0A31A26}"/>
          </ac:spMkLst>
        </pc:spChg>
        <pc:spChg chg="del mod">
          <ac:chgData name="Aurelien Domont" userId="6da7715ce44349b3" providerId="LiveId" clId="{2CD95218-941C-4820-B0D1-138B992882CB}" dt="2021-04-16T06:26:51.057" v="185" actId="478"/>
          <ac:spMkLst>
            <pc:docMk/>
            <pc:sldMk cId="1675062303" sldId="1929"/>
            <ac:spMk id="82" creationId="{15E8B909-F6C6-4C55-AAE8-3E32AED0BDF2}"/>
          </ac:spMkLst>
        </pc:spChg>
        <pc:spChg chg="del mod">
          <ac:chgData name="Aurelien Domont" userId="6da7715ce44349b3" providerId="LiveId" clId="{2CD95218-941C-4820-B0D1-138B992882CB}" dt="2021-04-16T06:26:51.057" v="185" actId="478"/>
          <ac:spMkLst>
            <pc:docMk/>
            <pc:sldMk cId="1675062303" sldId="1929"/>
            <ac:spMk id="83" creationId="{1A1D288D-3576-4D7B-A806-688341BCFA57}"/>
          </ac:spMkLst>
        </pc:spChg>
        <pc:spChg chg="del mod">
          <ac:chgData name="Aurelien Domont" userId="6da7715ce44349b3" providerId="LiveId" clId="{2CD95218-941C-4820-B0D1-138B992882CB}" dt="2021-04-16T06:26:51.057" v="185" actId="478"/>
          <ac:spMkLst>
            <pc:docMk/>
            <pc:sldMk cId="1675062303" sldId="1929"/>
            <ac:spMk id="84" creationId="{084B6A03-DB78-4A73-B29C-B7A380A90F54}"/>
          </ac:spMkLst>
        </pc:spChg>
        <pc:spChg chg="del mod">
          <ac:chgData name="Aurelien Domont" userId="6da7715ce44349b3" providerId="LiveId" clId="{2CD95218-941C-4820-B0D1-138B992882CB}" dt="2021-04-16T06:26:51.057" v="185" actId="478"/>
          <ac:spMkLst>
            <pc:docMk/>
            <pc:sldMk cId="1675062303" sldId="1929"/>
            <ac:spMk id="85" creationId="{F5DAFC9A-C3D0-4B2B-A0EA-B6EDC7B33402}"/>
          </ac:spMkLst>
        </pc:spChg>
        <pc:spChg chg="del mod">
          <ac:chgData name="Aurelien Domont" userId="6da7715ce44349b3" providerId="LiveId" clId="{2CD95218-941C-4820-B0D1-138B992882CB}" dt="2021-04-16T06:26:45.083" v="183" actId="478"/>
          <ac:spMkLst>
            <pc:docMk/>
            <pc:sldMk cId="1675062303" sldId="1929"/>
            <ac:spMk id="86" creationId="{EC44CD73-D50E-4CC6-BC63-2E2C74F8F788}"/>
          </ac:spMkLst>
        </pc:spChg>
        <pc:spChg chg="del mod">
          <ac:chgData name="Aurelien Domont" userId="6da7715ce44349b3" providerId="LiveId" clId="{2CD95218-941C-4820-B0D1-138B992882CB}" dt="2021-04-16T06:26:45.083" v="183" actId="478"/>
          <ac:spMkLst>
            <pc:docMk/>
            <pc:sldMk cId="1675062303" sldId="1929"/>
            <ac:spMk id="87" creationId="{8EFC0302-6E98-4EDE-98D5-B69193E5C4C7}"/>
          </ac:spMkLst>
        </pc:spChg>
        <pc:spChg chg="del mod">
          <ac:chgData name="Aurelien Domont" userId="6da7715ce44349b3" providerId="LiveId" clId="{2CD95218-941C-4820-B0D1-138B992882CB}" dt="2021-04-16T06:26:45.083" v="183" actId="478"/>
          <ac:spMkLst>
            <pc:docMk/>
            <pc:sldMk cId="1675062303" sldId="1929"/>
            <ac:spMk id="88" creationId="{AC2D2195-992A-425C-974B-607571D4D192}"/>
          </ac:spMkLst>
        </pc:spChg>
        <pc:spChg chg="del mod">
          <ac:chgData name="Aurelien Domont" userId="6da7715ce44349b3" providerId="LiveId" clId="{2CD95218-941C-4820-B0D1-138B992882CB}" dt="2021-04-16T06:26:45.083" v="183" actId="478"/>
          <ac:spMkLst>
            <pc:docMk/>
            <pc:sldMk cId="1675062303" sldId="1929"/>
            <ac:spMk id="89" creationId="{B0EC9FF1-A866-4C73-9DE2-C140414CFEDD}"/>
          </ac:spMkLst>
        </pc:spChg>
        <pc:spChg chg="del mod">
          <ac:chgData name="Aurelien Domont" userId="6da7715ce44349b3" providerId="LiveId" clId="{2CD95218-941C-4820-B0D1-138B992882CB}" dt="2021-04-16T06:26:54.416" v="187" actId="478"/>
          <ac:spMkLst>
            <pc:docMk/>
            <pc:sldMk cId="1675062303" sldId="1929"/>
            <ac:spMk id="90" creationId="{64B84C6B-59D3-49AB-A782-10E33CB4DB64}"/>
          </ac:spMkLst>
        </pc:spChg>
        <pc:spChg chg="del mod">
          <ac:chgData name="Aurelien Domont" userId="6da7715ce44349b3" providerId="LiveId" clId="{2CD95218-941C-4820-B0D1-138B992882CB}" dt="2021-04-16T06:26:54.416" v="187" actId="478"/>
          <ac:spMkLst>
            <pc:docMk/>
            <pc:sldMk cId="1675062303" sldId="1929"/>
            <ac:spMk id="91" creationId="{262BA041-A776-4F87-B53B-0DB729F82E3A}"/>
          </ac:spMkLst>
        </pc:spChg>
        <pc:spChg chg="del mod">
          <ac:chgData name="Aurelien Domont" userId="6da7715ce44349b3" providerId="LiveId" clId="{2CD95218-941C-4820-B0D1-138B992882CB}" dt="2021-04-16T06:26:51.057" v="185" actId="478"/>
          <ac:spMkLst>
            <pc:docMk/>
            <pc:sldMk cId="1675062303" sldId="1929"/>
            <ac:spMk id="92" creationId="{55F804BF-3050-469F-9893-7B25AF95BA6F}"/>
          </ac:spMkLst>
        </pc:spChg>
        <pc:spChg chg="del mod">
          <ac:chgData name="Aurelien Domont" userId="6da7715ce44349b3" providerId="LiveId" clId="{2CD95218-941C-4820-B0D1-138B992882CB}" dt="2021-04-16T06:26:51.057" v="185" actId="478"/>
          <ac:spMkLst>
            <pc:docMk/>
            <pc:sldMk cId="1675062303" sldId="1929"/>
            <ac:spMk id="93" creationId="{B07D47FD-F51E-41E4-8DEB-F2151B00D970}"/>
          </ac:spMkLst>
        </pc:spChg>
        <pc:spChg chg="del mod">
          <ac:chgData name="Aurelien Domont" userId="6da7715ce44349b3" providerId="LiveId" clId="{2CD95218-941C-4820-B0D1-138B992882CB}" dt="2021-04-16T06:26:52.990" v="186" actId="478"/>
          <ac:spMkLst>
            <pc:docMk/>
            <pc:sldMk cId="1675062303" sldId="1929"/>
            <ac:spMk id="94" creationId="{3966B713-073C-4D6A-8E8E-F8F55BB9A13A}"/>
          </ac:spMkLst>
        </pc:spChg>
        <pc:spChg chg="del mod">
          <ac:chgData name="Aurelien Domont" userId="6da7715ce44349b3" providerId="LiveId" clId="{2CD95218-941C-4820-B0D1-138B992882CB}" dt="2021-04-16T06:26:52.990" v="186" actId="478"/>
          <ac:spMkLst>
            <pc:docMk/>
            <pc:sldMk cId="1675062303" sldId="1929"/>
            <ac:spMk id="95" creationId="{9C064A66-D7CE-4B43-8CDE-71696F8C815B}"/>
          </ac:spMkLst>
        </pc:spChg>
        <pc:spChg chg="del mod">
          <ac:chgData name="Aurelien Domont" userId="6da7715ce44349b3" providerId="LiveId" clId="{2CD95218-941C-4820-B0D1-138B992882CB}" dt="2021-04-16T06:26:58.367" v="188" actId="478"/>
          <ac:spMkLst>
            <pc:docMk/>
            <pc:sldMk cId="1675062303" sldId="1929"/>
            <ac:spMk id="96" creationId="{4E3C6EF9-35BD-4ADC-B00D-207664BD2BE4}"/>
          </ac:spMkLst>
        </pc:spChg>
        <pc:spChg chg="del mod">
          <ac:chgData name="Aurelien Domont" userId="6da7715ce44349b3" providerId="LiveId" clId="{2CD95218-941C-4820-B0D1-138B992882CB}" dt="2021-04-16T06:26:58.367" v="188" actId="478"/>
          <ac:spMkLst>
            <pc:docMk/>
            <pc:sldMk cId="1675062303" sldId="1929"/>
            <ac:spMk id="97" creationId="{4995D5AE-B164-4EB5-902D-9DEB3D2BA2B2}"/>
          </ac:spMkLst>
        </pc:spChg>
        <pc:spChg chg="del mod">
          <ac:chgData name="Aurelien Domont" userId="6da7715ce44349b3" providerId="LiveId" clId="{2CD95218-941C-4820-B0D1-138B992882CB}" dt="2021-04-16T06:26:51.057" v="185" actId="478"/>
          <ac:spMkLst>
            <pc:docMk/>
            <pc:sldMk cId="1675062303" sldId="1929"/>
            <ac:spMk id="98" creationId="{7A99BC44-B8DE-415A-BD9A-C11B38E01D84}"/>
          </ac:spMkLst>
        </pc:spChg>
        <pc:spChg chg="del mod">
          <ac:chgData name="Aurelien Domont" userId="6da7715ce44349b3" providerId="LiveId" clId="{2CD95218-941C-4820-B0D1-138B992882CB}" dt="2021-04-16T06:27:00.476" v="189" actId="478"/>
          <ac:spMkLst>
            <pc:docMk/>
            <pc:sldMk cId="1675062303" sldId="1929"/>
            <ac:spMk id="99" creationId="{0A537045-93E0-4E13-82CF-307F1C697B3A}"/>
          </ac:spMkLst>
        </pc:spChg>
        <pc:spChg chg="del mod">
          <ac:chgData name="Aurelien Domont" userId="6da7715ce44349b3" providerId="LiveId" clId="{2CD95218-941C-4820-B0D1-138B992882CB}" dt="2021-04-16T06:27:00.476" v="189" actId="478"/>
          <ac:spMkLst>
            <pc:docMk/>
            <pc:sldMk cId="1675062303" sldId="1929"/>
            <ac:spMk id="100" creationId="{1CC1B594-E537-40CB-99A0-921BD302395A}"/>
          </ac:spMkLst>
        </pc:spChg>
        <pc:spChg chg="del mod">
          <ac:chgData name="Aurelien Domont" userId="6da7715ce44349b3" providerId="LiveId" clId="{2CD95218-941C-4820-B0D1-138B992882CB}" dt="2021-04-16T06:27:00.476" v="189" actId="478"/>
          <ac:spMkLst>
            <pc:docMk/>
            <pc:sldMk cId="1675062303" sldId="1929"/>
            <ac:spMk id="101" creationId="{A21D79CA-678B-4914-A14B-CEBF09E3F448}"/>
          </ac:spMkLst>
        </pc:spChg>
        <pc:spChg chg="del mod">
          <ac:chgData name="Aurelien Domont" userId="6da7715ce44349b3" providerId="LiveId" clId="{2CD95218-941C-4820-B0D1-138B992882CB}" dt="2021-04-16T06:27:00.476" v="189" actId="478"/>
          <ac:spMkLst>
            <pc:docMk/>
            <pc:sldMk cId="1675062303" sldId="1929"/>
            <ac:spMk id="102" creationId="{7699DC8D-98D2-48DA-88E5-5F9ADFA3A7F9}"/>
          </ac:spMkLst>
        </pc:spChg>
        <pc:spChg chg="del mod">
          <ac:chgData name="Aurelien Domont" userId="6da7715ce44349b3" providerId="LiveId" clId="{2CD95218-941C-4820-B0D1-138B992882CB}" dt="2021-04-16T06:27:05.688" v="190" actId="478"/>
          <ac:spMkLst>
            <pc:docMk/>
            <pc:sldMk cId="1675062303" sldId="1929"/>
            <ac:spMk id="103" creationId="{E05CE778-AE1A-44D6-8DF0-34BD6301976E}"/>
          </ac:spMkLst>
        </pc:spChg>
        <pc:spChg chg="del mod">
          <ac:chgData name="Aurelien Domont" userId="6da7715ce44349b3" providerId="LiveId" clId="{2CD95218-941C-4820-B0D1-138B992882CB}" dt="2021-04-16T06:27:05.688" v="190" actId="478"/>
          <ac:spMkLst>
            <pc:docMk/>
            <pc:sldMk cId="1675062303" sldId="1929"/>
            <ac:spMk id="104" creationId="{3D93CDB6-B820-4107-8150-EEB22426AFB8}"/>
          </ac:spMkLst>
        </pc:spChg>
        <pc:spChg chg="del mod">
          <ac:chgData name="Aurelien Domont" userId="6da7715ce44349b3" providerId="LiveId" clId="{2CD95218-941C-4820-B0D1-138B992882CB}" dt="2021-04-16T06:27:05.688" v="190" actId="478"/>
          <ac:spMkLst>
            <pc:docMk/>
            <pc:sldMk cId="1675062303" sldId="1929"/>
            <ac:spMk id="105" creationId="{BE74EC44-C769-4191-BE15-7ACD31E7DC5D}"/>
          </ac:spMkLst>
        </pc:spChg>
        <pc:spChg chg="del mod">
          <ac:chgData name="Aurelien Domont" userId="6da7715ce44349b3" providerId="LiveId" clId="{2CD95218-941C-4820-B0D1-138B992882CB}" dt="2021-04-16T06:27:05.688" v="190" actId="478"/>
          <ac:spMkLst>
            <pc:docMk/>
            <pc:sldMk cId="1675062303" sldId="1929"/>
            <ac:spMk id="106" creationId="{9FFBDBF2-859F-4CBA-949A-D358A15E62B7}"/>
          </ac:spMkLst>
        </pc:spChg>
        <pc:spChg chg="del mod">
          <ac:chgData name="Aurelien Domont" userId="6da7715ce44349b3" providerId="LiveId" clId="{2CD95218-941C-4820-B0D1-138B992882CB}" dt="2021-04-16T06:27:05.688" v="190" actId="478"/>
          <ac:spMkLst>
            <pc:docMk/>
            <pc:sldMk cId="1675062303" sldId="1929"/>
            <ac:spMk id="107" creationId="{95503C34-B674-45E3-9B22-9CB1CCFA502A}"/>
          </ac:spMkLst>
        </pc:spChg>
        <pc:spChg chg="del mod">
          <ac:chgData name="Aurelien Domont" userId="6da7715ce44349b3" providerId="LiveId" clId="{2CD95218-941C-4820-B0D1-138B992882CB}" dt="2021-04-16T06:27:05.688" v="190" actId="478"/>
          <ac:spMkLst>
            <pc:docMk/>
            <pc:sldMk cId="1675062303" sldId="1929"/>
            <ac:spMk id="108" creationId="{D203C686-EA0E-42B6-8195-ADE2B4350EB5}"/>
          </ac:spMkLst>
        </pc:spChg>
        <pc:spChg chg="del mod">
          <ac:chgData name="Aurelien Domont" userId="6da7715ce44349b3" providerId="LiveId" clId="{2CD95218-941C-4820-B0D1-138B992882CB}" dt="2021-04-16T06:27:05.688" v="190" actId="478"/>
          <ac:spMkLst>
            <pc:docMk/>
            <pc:sldMk cId="1675062303" sldId="1929"/>
            <ac:spMk id="109" creationId="{CAD45297-3DD0-4367-8D03-615E61D64305}"/>
          </ac:spMkLst>
        </pc:spChg>
        <pc:spChg chg="del mod">
          <ac:chgData name="Aurelien Domont" userId="6da7715ce44349b3" providerId="LiveId" clId="{2CD95218-941C-4820-B0D1-138B992882CB}" dt="2021-04-16T06:27:05.688" v="190" actId="478"/>
          <ac:spMkLst>
            <pc:docMk/>
            <pc:sldMk cId="1675062303" sldId="1929"/>
            <ac:spMk id="110" creationId="{69172CA8-7626-4B32-9FFB-A1BC1402D4E2}"/>
          </ac:spMkLst>
        </pc:spChg>
        <pc:spChg chg="del mod">
          <ac:chgData name="Aurelien Domont" userId="6da7715ce44349b3" providerId="LiveId" clId="{2CD95218-941C-4820-B0D1-138B992882CB}" dt="2021-04-16T06:27:05.688" v="190" actId="478"/>
          <ac:spMkLst>
            <pc:docMk/>
            <pc:sldMk cId="1675062303" sldId="1929"/>
            <ac:spMk id="111" creationId="{6E11F499-C7EC-4EE8-BD33-A005F69FE1EE}"/>
          </ac:spMkLst>
        </pc:spChg>
        <pc:spChg chg="del mod">
          <ac:chgData name="Aurelien Domont" userId="6da7715ce44349b3" providerId="LiveId" clId="{2CD95218-941C-4820-B0D1-138B992882CB}" dt="2021-04-16T06:27:05.688" v="190" actId="478"/>
          <ac:spMkLst>
            <pc:docMk/>
            <pc:sldMk cId="1675062303" sldId="1929"/>
            <ac:spMk id="112" creationId="{216A6E77-0726-495E-8019-17F6BF963B5C}"/>
          </ac:spMkLst>
        </pc:spChg>
        <pc:spChg chg="add mod">
          <ac:chgData name="Aurelien Domont" userId="6da7715ce44349b3" providerId="LiveId" clId="{2CD95218-941C-4820-B0D1-138B992882CB}" dt="2021-04-19T06:32:05.026" v="959" actId="403"/>
          <ac:spMkLst>
            <pc:docMk/>
            <pc:sldMk cId="1675062303" sldId="1929"/>
            <ac:spMk id="113" creationId="{A25F7426-C83A-4996-8F55-11E09AB514FD}"/>
          </ac:spMkLst>
        </pc:spChg>
        <pc:spChg chg="add mod">
          <ac:chgData name="Aurelien Domont" userId="6da7715ce44349b3" providerId="LiveId" clId="{2CD95218-941C-4820-B0D1-138B992882CB}" dt="2021-04-19T06:32:05.026" v="959" actId="403"/>
          <ac:spMkLst>
            <pc:docMk/>
            <pc:sldMk cId="1675062303" sldId="1929"/>
            <ac:spMk id="114" creationId="{617136ED-CBDB-4E11-8547-F8973B50CB97}"/>
          </ac:spMkLst>
        </pc:spChg>
        <pc:spChg chg="add mod">
          <ac:chgData name="Aurelien Domont" userId="6da7715ce44349b3" providerId="LiveId" clId="{2CD95218-941C-4820-B0D1-138B992882CB}" dt="2021-04-19T06:32:05.026" v="959" actId="403"/>
          <ac:spMkLst>
            <pc:docMk/>
            <pc:sldMk cId="1675062303" sldId="1929"/>
            <ac:spMk id="115" creationId="{9EE5EBFC-A934-414B-975C-CE01B940B6CD}"/>
          </ac:spMkLst>
        </pc:spChg>
        <pc:spChg chg="add mod">
          <ac:chgData name="Aurelien Domont" userId="6da7715ce44349b3" providerId="LiveId" clId="{2CD95218-941C-4820-B0D1-138B992882CB}" dt="2021-04-19T06:32:05.026" v="959" actId="403"/>
          <ac:spMkLst>
            <pc:docMk/>
            <pc:sldMk cId="1675062303" sldId="1929"/>
            <ac:spMk id="116" creationId="{F68210B4-67B6-4786-91C0-6D58CED7FF49}"/>
          </ac:spMkLst>
        </pc:spChg>
        <pc:spChg chg="add mod">
          <ac:chgData name="Aurelien Domont" userId="6da7715ce44349b3" providerId="LiveId" clId="{2CD95218-941C-4820-B0D1-138B992882CB}" dt="2021-04-19T06:32:05.026" v="959" actId="403"/>
          <ac:spMkLst>
            <pc:docMk/>
            <pc:sldMk cId="1675062303" sldId="1929"/>
            <ac:spMk id="117" creationId="{091F03B6-C2C5-4F9A-B53A-966DD031D465}"/>
          </ac:spMkLst>
        </pc:spChg>
        <pc:spChg chg="add mod">
          <ac:chgData name="Aurelien Domont" userId="6da7715ce44349b3" providerId="LiveId" clId="{2CD95218-941C-4820-B0D1-138B992882CB}" dt="2021-04-19T06:32:05.026" v="959" actId="403"/>
          <ac:spMkLst>
            <pc:docMk/>
            <pc:sldMk cId="1675062303" sldId="1929"/>
            <ac:spMk id="118" creationId="{94542872-64CB-48E3-87C2-10EBD587FB69}"/>
          </ac:spMkLst>
        </pc:spChg>
        <pc:spChg chg="add mod">
          <ac:chgData name="Aurelien Domont" userId="6da7715ce44349b3" providerId="LiveId" clId="{2CD95218-941C-4820-B0D1-138B992882CB}" dt="2021-04-19T06:32:05.026" v="959" actId="403"/>
          <ac:spMkLst>
            <pc:docMk/>
            <pc:sldMk cId="1675062303" sldId="1929"/>
            <ac:spMk id="119" creationId="{0C540759-0E6E-46EA-AC26-6EB59BE2DF5D}"/>
          </ac:spMkLst>
        </pc:spChg>
        <pc:spChg chg="add mod">
          <ac:chgData name="Aurelien Domont" userId="6da7715ce44349b3" providerId="LiveId" clId="{2CD95218-941C-4820-B0D1-138B992882CB}" dt="2021-04-19T06:32:05.026" v="959" actId="403"/>
          <ac:spMkLst>
            <pc:docMk/>
            <pc:sldMk cId="1675062303" sldId="1929"/>
            <ac:spMk id="120" creationId="{DE186239-6A2C-45CC-95C3-B4F22178B13C}"/>
          </ac:spMkLst>
        </pc:spChg>
        <pc:spChg chg="add mod">
          <ac:chgData name="Aurelien Domont" userId="6da7715ce44349b3" providerId="LiveId" clId="{2CD95218-941C-4820-B0D1-138B992882CB}" dt="2021-04-16T06:40:30.395" v="530" actId="1076"/>
          <ac:spMkLst>
            <pc:docMk/>
            <pc:sldMk cId="1675062303" sldId="1929"/>
            <ac:spMk id="121" creationId="{BD4D2543-5708-42A2-8EE2-B377DF9385FB}"/>
          </ac:spMkLst>
        </pc:spChg>
        <pc:spChg chg="add mod">
          <ac:chgData name="Aurelien Domont" userId="6da7715ce44349b3" providerId="LiveId" clId="{2CD95218-941C-4820-B0D1-138B992882CB}" dt="2021-04-16T06:44:24.864" v="595" actId="571"/>
          <ac:spMkLst>
            <pc:docMk/>
            <pc:sldMk cId="1675062303" sldId="1929"/>
            <ac:spMk id="122" creationId="{BF029220-90D8-420F-94C2-C975146E469A}"/>
          </ac:spMkLst>
        </pc:spChg>
        <pc:spChg chg="add mod">
          <ac:chgData name="Aurelien Domont" userId="6da7715ce44349b3" providerId="LiveId" clId="{2CD95218-941C-4820-B0D1-138B992882CB}" dt="2021-04-16T06:44:24.864" v="595" actId="571"/>
          <ac:spMkLst>
            <pc:docMk/>
            <pc:sldMk cId="1675062303" sldId="1929"/>
            <ac:spMk id="123" creationId="{688DC233-7242-4F5D-B5A6-6086F96267D2}"/>
          </ac:spMkLst>
        </pc:spChg>
        <pc:spChg chg="add mod">
          <ac:chgData name="Aurelien Domont" userId="6da7715ce44349b3" providerId="LiveId" clId="{2CD95218-941C-4820-B0D1-138B992882CB}" dt="2021-04-16T06:44:24.864" v="595" actId="571"/>
          <ac:spMkLst>
            <pc:docMk/>
            <pc:sldMk cId="1675062303" sldId="1929"/>
            <ac:spMk id="124" creationId="{E50225C5-72F4-4901-839B-D92A41A66E84}"/>
          </ac:spMkLst>
        </pc:spChg>
        <pc:spChg chg="add mod">
          <ac:chgData name="Aurelien Domont" userId="6da7715ce44349b3" providerId="LiveId" clId="{2CD95218-941C-4820-B0D1-138B992882CB}" dt="2021-04-16T06:44:24.864" v="595" actId="571"/>
          <ac:spMkLst>
            <pc:docMk/>
            <pc:sldMk cId="1675062303" sldId="1929"/>
            <ac:spMk id="125" creationId="{414898F6-EA4B-4472-8BF1-7F9FBB82B9F2}"/>
          </ac:spMkLst>
        </pc:spChg>
        <pc:spChg chg="add mod">
          <ac:chgData name="Aurelien Domont" userId="6da7715ce44349b3" providerId="LiveId" clId="{2CD95218-941C-4820-B0D1-138B992882CB}" dt="2021-04-16T06:44:24.864" v="595" actId="571"/>
          <ac:spMkLst>
            <pc:docMk/>
            <pc:sldMk cId="1675062303" sldId="1929"/>
            <ac:spMk id="126" creationId="{FA2EF25C-AFCF-4D78-8F1A-76D6AA5C99CB}"/>
          </ac:spMkLst>
        </pc:spChg>
        <pc:spChg chg="add mod">
          <ac:chgData name="Aurelien Domont" userId="6da7715ce44349b3" providerId="LiveId" clId="{2CD95218-941C-4820-B0D1-138B992882CB}" dt="2021-04-16T06:44:24.864" v="595" actId="571"/>
          <ac:spMkLst>
            <pc:docMk/>
            <pc:sldMk cId="1675062303" sldId="1929"/>
            <ac:spMk id="127" creationId="{6F7ED323-71C9-42A6-9110-862805CD27DD}"/>
          </ac:spMkLst>
        </pc:spChg>
        <pc:spChg chg="add mod">
          <ac:chgData name="Aurelien Domont" userId="6da7715ce44349b3" providerId="LiveId" clId="{2CD95218-941C-4820-B0D1-138B992882CB}" dt="2021-04-16T06:44:24.864" v="595" actId="571"/>
          <ac:spMkLst>
            <pc:docMk/>
            <pc:sldMk cId="1675062303" sldId="1929"/>
            <ac:spMk id="128" creationId="{39161F0E-E10A-486A-B1BA-B4FB086D9983}"/>
          </ac:spMkLst>
        </pc:spChg>
        <pc:spChg chg="add mod">
          <ac:chgData name="Aurelien Domont" userId="6da7715ce44349b3" providerId="LiveId" clId="{2CD95218-941C-4820-B0D1-138B992882CB}" dt="2021-04-16T06:44:24.864" v="595" actId="571"/>
          <ac:spMkLst>
            <pc:docMk/>
            <pc:sldMk cId="1675062303" sldId="1929"/>
            <ac:spMk id="129" creationId="{45EC561E-E6B8-4817-8110-320A9CA57708}"/>
          </ac:spMkLst>
        </pc:spChg>
        <pc:spChg chg="add mod">
          <ac:chgData name="Aurelien Domont" userId="6da7715ce44349b3" providerId="LiveId" clId="{2CD95218-941C-4820-B0D1-138B992882CB}" dt="2021-04-16T06:44:24.864" v="595" actId="571"/>
          <ac:spMkLst>
            <pc:docMk/>
            <pc:sldMk cId="1675062303" sldId="1929"/>
            <ac:spMk id="130" creationId="{0507DA3C-E398-4D0F-8B3E-CF196E420732}"/>
          </ac:spMkLst>
        </pc:spChg>
        <pc:spChg chg="add mod">
          <ac:chgData name="Aurelien Domont" userId="6da7715ce44349b3" providerId="LiveId" clId="{2CD95218-941C-4820-B0D1-138B992882CB}" dt="2021-04-16T06:49:42.200" v="702" actId="1038"/>
          <ac:spMkLst>
            <pc:docMk/>
            <pc:sldMk cId="1675062303" sldId="1929"/>
            <ac:spMk id="131" creationId="{C76B7FBD-575B-4C5A-8FB1-1F63D05FA9D3}"/>
          </ac:spMkLst>
        </pc:spChg>
        <pc:spChg chg="add mod">
          <ac:chgData name="Aurelien Domont" userId="6da7715ce44349b3" providerId="LiveId" clId="{2CD95218-941C-4820-B0D1-138B992882CB}" dt="2021-04-16T06:50:01.228" v="703" actId="207"/>
          <ac:spMkLst>
            <pc:docMk/>
            <pc:sldMk cId="1675062303" sldId="1929"/>
            <ac:spMk id="132" creationId="{C4702D20-AE96-4591-B64C-5F6124810436}"/>
          </ac:spMkLst>
        </pc:spChg>
        <pc:spChg chg="add mod">
          <ac:chgData name="Aurelien Domont" userId="6da7715ce44349b3" providerId="LiveId" clId="{2CD95218-941C-4820-B0D1-138B992882CB}" dt="2021-04-16T06:50:06.325" v="704" actId="207"/>
          <ac:spMkLst>
            <pc:docMk/>
            <pc:sldMk cId="1675062303" sldId="1929"/>
            <ac:spMk id="133" creationId="{3C778625-C3D1-48F2-9A33-8781BDF318D9}"/>
          </ac:spMkLst>
        </pc:spChg>
        <pc:spChg chg="add mod">
          <ac:chgData name="Aurelien Domont" userId="6da7715ce44349b3" providerId="LiveId" clId="{2CD95218-941C-4820-B0D1-138B992882CB}" dt="2021-04-19T06:32:05.026" v="959" actId="403"/>
          <ac:spMkLst>
            <pc:docMk/>
            <pc:sldMk cId="1675062303" sldId="1929"/>
            <ac:spMk id="134" creationId="{9F7B0102-BF60-409B-805B-AF8E279D995D}"/>
          </ac:spMkLst>
        </pc:spChg>
        <pc:spChg chg="add mod">
          <ac:chgData name="Aurelien Domont" userId="6da7715ce44349b3" providerId="LiveId" clId="{2CD95218-941C-4820-B0D1-138B992882CB}" dt="2021-04-19T06:32:05.026" v="959" actId="403"/>
          <ac:spMkLst>
            <pc:docMk/>
            <pc:sldMk cId="1675062303" sldId="1929"/>
            <ac:spMk id="135" creationId="{57207B5B-D1F3-4165-913A-654F2037E3F7}"/>
          </ac:spMkLst>
        </pc:spChg>
        <pc:spChg chg="add mod">
          <ac:chgData name="Aurelien Domont" userId="6da7715ce44349b3" providerId="LiveId" clId="{2CD95218-941C-4820-B0D1-138B992882CB}" dt="2021-04-19T06:32:05.026" v="959" actId="403"/>
          <ac:spMkLst>
            <pc:docMk/>
            <pc:sldMk cId="1675062303" sldId="1929"/>
            <ac:spMk id="136" creationId="{DD11B4CC-8375-4E46-9695-8945699A76EB}"/>
          </ac:spMkLst>
        </pc:spChg>
        <pc:spChg chg="add mod">
          <ac:chgData name="Aurelien Domont" userId="6da7715ce44349b3" providerId="LiveId" clId="{2CD95218-941C-4820-B0D1-138B992882CB}" dt="2021-04-19T06:32:05.026" v="959" actId="403"/>
          <ac:spMkLst>
            <pc:docMk/>
            <pc:sldMk cId="1675062303" sldId="1929"/>
            <ac:spMk id="137" creationId="{09F2F1FD-0DD4-4BC9-A134-FA6F6B3532F5}"/>
          </ac:spMkLst>
        </pc:spChg>
        <pc:spChg chg="add mod">
          <ac:chgData name="Aurelien Domont" userId="6da7715ce44349b3" providerId="LiveId" clId="{2CD95218-941C-4820-B0D1-138B992882CB}" dt="2021-04-19T06:32:05.026" v="959" actId="403"/>
          <ac:spMkLst>
            <pc:docMk/>
            <pc:sldMk cId="1675062303" sldId="1929"/>
            <ac:spMk id="138" creationId="{CB843DD2-5ED4-4834-BCF3-CF9547B98AD8}"/>
          </ac:spMkLst>
        </pc:spChg>
        <pc:spChg chg="add mod">
          <ac:chgData name="Aurelien Domont" userId="6da7715ce44349b3" providerId="LiveId" clId="{2CD95218-941C-4820-B0D1-138B992882CB}" dt="2021-04-19T06:32:05.026" v="959" actId="403"/>
          <ac:spMkLst>
            <pc:docMk/>
            <pc:sldMk cId="1675062303" sldId="1929"/>
            <ac:spMk id="139" creationId="{878081A9-CE92-4D3B-826A-E4691FA892B6}"/>
          </ac:spMkLst>
        </pc:spChg>
        <pc:spChg chg="add mod">
          <ac:chgData name="Aurelien Domont" userId="6da7715ce44349b3" providerId="LiveId" clId="{2CD95218-941C-4820-B0D1-138B992882CB}" dt="2021-04-19T06:32:05.026" v="959" actId="403"/>
          <ac:spMkLst>
            <pc:docMk/>
            <pc:sldMk cId="1675062303" sldId="1929"/>
            <ac:spMk id="140" creationId="{FC3954BD-DE92-41AD-B346-CC4FDE7DA8DD}"/>
          </ac:spMkLst>
        </pc:spChg>
        <pc:spChg chg="add mod">
          <ac:chgData name="Aurelien Domont" userId="6da7715ce44349b3" providerId="LiveId" clId="{2CD95218-941C-4820-B0D1-138B992882CB}" dt="2021-04-19T06:32:05.026" v="959" actId="403"/>
          <ac:spMkLst>
            <pc:docMk/>
            <pc:sldMk cId="1675062303" sldId="1929"/>
            <ac:spMk id="141" creationId="{40267ADE-78B5-4E46-9230-EEC44DCF8915}"/>
          </ac:spMkLst>
        </pc:spChg>
        <pc:spChg chg="add mod">
          <ac:chgData name="Aurelien Domont" userId="6da7715ce44349b3" providerId="LiveId" clId="{2CD95218-941C-4820-B0D1-138B992882CB}" dt="2021-04-19T06:32:05.026" v="959" actId="403"/>
          <ac:spMkLst>
            <pc:docMk/>
            <pc:sldMk cId="1675062303" sldId="1929"/>
            <ac:spMk id="142" creationId="{97AC1EF8-79EC-4B9C-B7F5-6A01790A6CFC}"/>
          </ac:spMkLst>
        </pc:spChg>
        <pc:spChg chg="add mod">
          <ac:chgData name="Aurelien Domont" userId="6da7715ce44349b3" providerId="LiveId" clId="{2CD95218-941C-4820-B0D1-138B992882CB}" dt="2021-04-19T06:32:05.026" v="959" actId="403"/>
          <ac:spMkLst>
            <pc:docMk/>
            <pc:sldMk cId="1675062303" sldId="1929"/>
            <ac:spMk id="143" creationId="{CBA393DC-374A-45EC-9D5C-DD66DBC27679}"/>
          </ac:spMkLst>
        </pc:spChg>
        <pc:spChg chg="add mod">
          <ac:chgData name="Aurelien Domont" userId="6da7715ce44349b3" providerId="LiveId" clId="{2CD95218-941C-4820-B0D1-138B992882CB}" dt="2021-04-19T06:32:05.026" v="959" actId="403"/>
          <ac:spMkLst>
            <pc:docMk/>
            <pc:sldMk cId="1675062303" sldId="1929"/>
            <ac:spMk id="144" creationId="{24EBFD13-D8FA-4BB2-8E82-E3DC84588609}"/>
          </ac:spMkLst>
        </pc:spChg>
        <pc:spChg chg="add mod">
          <ac:chgData name="Aurelien Domont" userId="6da7715ce44349b3" providerId="LiveId" clId="{2CD95218-941C-4820-B0D1-138B992882CB}" dt="2021-04-19T06:32:05.026" v="959" actId="403"/>
          <ac:spMkLst>
            <pc:docMk/>
            <pc:sldMk cId="1675062303" sldId="1929"/>
            <ac:spMk id="145" creationId="{B0B0B941-236C-404F-B06F-D297AE66A220}"/>
          </ac:spMkLst>
        </pc:spChg>
        <pc:spChg chg="add mod">
          <ac:chgData name="Aurelien Domont" userId="6da7715ce44349b3" providerId="LiveId" clId="{2CD95218-941C-4820-B0D1-138B992882CB}" dt="2021-04-19T06:32:05.026" v="959" actId="403"/>
          <ac:spMkLst>
            <pc:docMk/>
            <pc:sldMk cId="1675062303" sldId="1929"/>
            <ac:spMk id="146" creationId="{1810207E-BE89-4502-AE0B-98BF06074BB0}"/>
          </ac:spMkLst>
        </pc:spChg>
        <pc:spChg chg="add mod">
          <ac:chgData name="Aurelien Domont" userId="6da7715ce44349b3" providerId="LiveId" clId="{2CD95218-941C-4820-B0D1-138B992882CB}" dt="2021-04-19T06:32:05.026" v="959" actId="403"/>
          <ac:spMkLst>
            <pc:docMk/>
            <pc:sldMk cId="1675062303" sldId="1929"/>
            <ac:spMk id="147" creationId="{EC86A18B-42E0-4F54-B91E-128062C4905F}"/>
          </ac:spMkLst>
        </pc:spChg>
        <pc:spChg chg="add mod">
          <ac:chgData name="Aurelien Domont" userId="6da7715ce44349b3" providerId="LiveId" clId="{2CD95218-941C-4820-B0D1-138B992882CB}" dt="2021-04-19T06:32:05.026" v="959" actId="403"/>
          <ac:spMkLst>
            <pc:docMk/>
            <pc:sldMk cId="1675062303" sldId="1929"/>
            <ac:spMk id="148" creationId="{72CFCA3A-6DEC-4BC5-A658-FBBDECF23617}"/>
          </ac:spMkLst>
        </pc:spChg>
        <pc:spChg chg="add mod">
          <ac:chgData name="Aurelien Domont" userId="6da7715ce44349b3" providerId="LiveId" clId="{2CD95218-941C-4820-B0D1-138B992882CB}" dt="2021-04-19T06:32:05.026" v="959" actId="403"/>
          <ac:spMkLst>
            <pc:docMk/>
            <pc:sldMk cId="1675062303" sldId="1929"/>
            <ac:spMk id="149" creationId="{E90DD80E-E38A-4625-91BD-7FDC9312A827}"/>
          </ac:spMkLst>
        </pc:spChg>
        <pc:spChg chg="add mod">
          <ac:chgData name="Aurelien Domont" userId="6da7715ce44349b3" providerId="LiveId" clId="{2CD95218-941C-4820-B0D1-138B992882CB}" dt="2021-04-19T06:32:05.026" v="959" actId="403"/>
          <ac:spMkLst>
            <pc:docMk/>
            <pc:sldMk cId="1675062303" sldId="1929"/>
            <ac:spMk id="150" creationId="{1FAFB220-21F0-4588-9224-442E3063EE2A}"/>
          </ac:spMkLst>
        </pc:spChg>
        <pc:spChg chg="add mod">
          <ac:chgData name="Aurelien Domont" userId="6da7715ce44349b3" providerId="LiveId" clId="{2CD95218-941C-4820-B0D1-138B992882CB}" dt="2021-04-19T06:32:05.026" v="959" actId="403"/>
          <ac:spMkLst>
            <pc:docMk/>
            <pc:sldMk cId="1675062303" sldId="1929"/>
            <ac:spMk id="151" creationId="{53326BF5-6112-4994-A9DD-3DB8FBAC030B}"/>
          </ac:spMkLst>
        </pc:spChg>
        <pc:spChg chg="add mod">
          <ac:chgData name="Aurelien Domont" userId="6da7715ce44349b3" providerId="LiveId" clId="{2CD95218-941C-4820-B0D1-138B992882CB}" dt="2021-04-19T06:32:05.026" v="959" actId="403"/>
          <ac:spMkLst>
            <pc:docMk/>
            <pc:sldMk cId="1675062303" sldId="1929"/>
            <ac:spMk id="152" creationId="{8D2224F5-2A34-495C-9078-71D32877DE4F}"/>
          </ac:spMkLst>
        </pc:spChg>
        <pc:spChg chg="add mod">
          <ac:chgData name="Aurelien Domont" userId="6da7715ce44349b3" providerId="LiveId" clId="{2CD95218-941C-4820-B0D1-138B992882CB}" dt="2021-04-19T06:32:05.026" v="959" actId="403"/>
          <ac:spMkLst>
            <pc:docMk/>
            <pc:sldMk cId="1675062303" sldId="1929"/>
            <ac:spMk id="153" creationId="{B75A2AEF-BD49-4E7B-8988-854976323B81}"/>
          </ac:spMkLst>
        </pc:spChg>
        <pc:spChg chg="add mod">
          <ac:chgData name="Aurelien Domont" userId="6da7715ce44349b3" providerId="LiveId" clId="{2CD95218-941C-4820-B0D1-138B992882CB}" dt="2021-04-19T06:32:05.026" v="959" actId="403"/>
          <ac:spMkLst>
            <pc:docMk/>
            <pc:sldMk cId="1675062303" sldId="1929"/>
            <ac:spMk id="154" creationId="{3577CCEB-F3AA-475A-9D67-8A938EF2F7EE}"/>
          </ac:spMkLst>
        </pc:spChg>
        <pc:spChg chg="add mod">
          <ac:chgData name="Aurelien Domont" userId="6da7715ce44349b3" providerId="LiveId" clId="{2CD95218-941C-4820-B0D1-138B992882CB}" dt="2021-04-19T06:32:05.026" v="959" actId="403"/>
          <ac:spMkLst>
            <pc:docMk/>
            <pc:sldMk cId="1675062303" sldId="1929"/>
            <ac:spMk id="155" creationId="{A32C28A0-64C1-4752-9999-EDD317702AEB}"/>
          </ac:spMkLst>
        </pc:spChg>
        <pc:spChg chg="add mod">
          <ac:chgData name="Aurelien Domont" userId="6da7715ce44349b3" providerId="LiveId" clId="{2CD95218-941C-4820-B0D1-138B992882CB}" dt="2021-04-19T06:32:05.026" v="959" actId="403"/>
          <ac:spMkLst>
            <pc:docMk/>
            <pc:sldMk cId="1675062303" sldId="1929"/>
            <ac:spMk id="156" creationId="{2AD97465-8C80-44B2-8709-053CF992D6E3}"/>
          </ac:spMkLst>
        </pc:spChg>
        <pc:spChg chg="add mod">
          <ac:chgData name="Aurelien Domont" userId="6da7715ce44349b3" providerId="LiveId" clId="{2CD95218-941C-4820-B0D1-138B992882CB}" dt="2021-04-19T06:32:05.026" v="959" actId="403"/>
          <ac:spMkLst>
            <pc:docMk/>
            <pc:sldMk cId="1675062303" sldId="1929"/>
            <ac:spMk id="157" creationId="{87768643-96E8-4D4F-8897-7C869705224A}"/>
          </ac:spMkLst>
        </pc:spChg>
        <pc:spChg chg="add mod">
          <ac:chgData name="Aurelien Domont" userId="6da7715ce44349b3" providerId="LiveId" clId="{2CD95218-941C-4820-B0D1-138B992882CB}" dt="2021-04-19T06:32:05.026" v="959" actId="403"/>
          <ac:spMkLst>
            <pc:docMk/>
            <pc:sldMk cId="1675062303" sldId="1929"/>
            <ac:spMk id="158" creationId="{D12D99E7-54F3-4DDA-9B48-F445C9AA0126}"/>
          </ac:spMkLst>
        </pc:spChg>
        <pc:spChg chg="add mod">
          <ac:chgData name="Aurelien Domont" userId="6da7715ce44349b3" providerId="LiveId" clId="{2CD95218-941C-4820-B0D1-138B992882CB}" dt="2021-04-19T06:32:05.026" v="959" actId="403"/>
          <ac:spMkLst>
            <pc:docMk/>
            <pc:sldMk cId="1675062303" sldId="1929"/>
            <ac:spMk id="159" creationId="{9854AE39-DA0B-4240-BF0E-47BC08F2A541}"/>
          </ac:spMkLst>
        </pc:spChg>
        <pc:spChg chg="add mod">
          <ac:chgData name="Aurelien Domont" userId="6da7715ce44349b3" providerId="LiveId" clId="{2CD95218-941C-4820-B0D1-138B992882CB}" dt="2021-04-19T06:32:05.026" v="959" actId="403"/>
          <ac:spMkLst>
            <pc:docMk/>
            <pc:sldMk cId="1675062303" sldId="1929"/>
            <ac:spMk id="160" creationId="{2BF676F8-D343-4096-99EC-4ADA96C4F8D2}"/>
          </ac:spMkLst>
        </pc:spChg>
        <pc:grpChg chg="del mod">
          <ac:chgData name="Aurelien Domont" userId="6da7715ce44349b3" providerId="LiveId" clId="{2CD95218-941C-4820-B0D1-138B992882CB}" dt="2021-04-16T06:25:32.484" v="139" actId="165"/>
          <ac:grpSpMkLst>
            <pc:docMk/>
            <pc:sldMk cId="1675062303" sldId="1929"/>
            <ac:grpSpMk id="52" creationId="{4F542718-D14F-43E6-8DBC-0704A9470E16}"/>
          </ac:grpSpMkLst>
        </pc:grpChg>
        <pc:cxnChg chg="mod topLvl">
          <ac:chgData name="Aurelien Domont" userId="6da7715ce44349b3" providerId="LiveId" clId="{2CD95218-941C-4820-B0D1-138B992882CB}" dt="2021-04-16T06:40:38.246" v="549" actId="1037"/>
          <ac:cxnSpMkLst>
            <pc:docMk/>
            <pc:sldMk cId="1675062303" sldId="1929"/>
            <ac:cxnSpMk id="53" creationId="{59056C98-B5BA-40F9-A432-B7B9C998BC04}"/>
          </ac:cxnSpMkLst>
        </pc:cxnChg>
        <pc:cxnChg chg="mod topLvl">
          <ac:chgData name="Aurelien Domont" userId="6da7715ce44349b3" providerId="LiveId" clId="{2CD95218-941C-4820-B0D1-138B992882CB}" dt="2021-04-16T06:40:38.246" v="549" actId="1037"/>
          <ac:cxnSpMkLst>
            <pc:docMk/>
            <pc:sldMk cId="1675062303" sldId="1929"/>
            <ac:cxnSpMk id="54" creationId="{3E366202-1516-4E2B-8C02-57AD0E3DE466}"/>
          </ac:cxnSpMkLst>
        </pc:cxnChg>
        <pc:cxnChg chg="mod topLvl">
          <ac:chgData name="Aurelien Domont" userId="6da7715ce44349b3" providerId="LiveId" clId="{2CD95218-941C-4820-B0D1-138B992882CB}" dt="2021-04-16T06:40:38.246" v="549" actId="1037"/>
          <ac:cxnSpMkLst>
            <pc:docMk/>
            <pc:sldMk cId="1675062303" sldId="1929"/>
            <ac:cxnSpMk id="55" creationId="{BB26BD6D-ADAD-41FE-A83E-69C7C9BAD262}"/>
          </ac:cxnSpMkLst>
        </pc:cxnChg>
        <pc:cxnChg chg="mod topLvl">
          <ac:chgData name="Aurelien Domont" userId="6da7715ce44349b3" providerId="LiveId" clId="{2CD95218-941C-4820-B0D1-138B992882CB}" dt="2021-04-16T06:40:38.246" v="549" actId="1037"/>
          <ac:cxnSpMkLst>
            <pc:docMk/>
            <pc:sldMk cId="1675062303" sldId="1929"/>
            <ac:cxnSpMk id="56" creationId="{6E3867E8-F754-4326-9D42-38736359E90F}"/>
          </ac:cxnSpMkLst>
        </pc:cxnChg>
      </pc:sldChg>
      <pc:sldChg chg="addSp delSp modSp add del mod">
        <pc:chgData name="Aurelien Domont" userId="6da7715ce44349b3" providerId="LiveId" clId="{2CD95218-941C-4820-B0D1-138B992882CB}" dt="2021-04-20T04:46:31.521" v="4027" actId="20577"/>
        <pc:sldMkLst>
          <pc:docMk/>
          <pc:sldMk cId="471658671" sldId="1930"/>
        </pc:sldMkLst>
        <pc:spChg chg="mod">
          <ac:chgData name="Aurelien Domont" userId="6da7715ce44349b3" providerId="LiveId" clId="{2CD95218-941C-4820-B0D1-138B992882CB}" dt="2021-04-20T04:46:31.521" v="4027" actId="20577"/>
          <ac:spMkLst>
            <pc:docMk/>
            <pc:sldMk cId="471658671" sldId="1930"/>
            <ac:spMk id="16" creationId="{6C2BB713-9637-4B9B-938F-E9768876782A}"/>
          </ac:spMkLst>
        </pc:spChg>
        <pc:spChg chg="mod ord">
          <ac:chgData name="Aurelien Domont" userId="6da7715ce44349b3" providerId="LiveId" clId="{2CD95218-941C-4820-B0D1-138B992882CB}" dt="2021-04-20T01:56:58.273" v="1204" actId="1076"/>
          <ac:spMkLst>
            <pc:docMk/>
            <pc:sldMk cId="471658671" sldId="1930"/>
            <ac:spMk id="115" creationId="{47E6D793-402B-40C3-ADA8-A8A0AFB9A327}"/>
          </ac:spMkLst>
        </pc:spChg>
        <pc:picChg chg="add mod">
          <ac:chgData name="Aurelien Domont" userId="6da7715ce44349b3" providerId="LiveId" clId="{2CD95218-941C-4820-B0D1-138B992882CB}" dt="2021-04-20T01:56:39.907" v="1198" actId="1440"/>
          <ac:picMkLst>
            <pc:docMk/>
            <pc:sldMk cId="471658671" sldId="1930"/>
            <ac:picMk id="4" creationId="{B2680DA5-5D4F-4332-A7E2-6125046E51C0}"/>
          </ac:picMkLst>
        </pc:picChg>
        <pc:picChg chg="del">
          <ac:chgData name="Aurelien Domont" userId="6da7715ce44349b3" providerId="LiveId" clId="{2CD95218-941C-4820-B0D1-138B992882CB}" dt="2021-04-20T01:56:09.333" v="1194" actId="478"/>
          <ac:picMkLst>
            <pc:docMk/>
            <pc:sldMk cId="471658671" sldId="1930"/>
            <ac:picMk id="113" creationId="{E336B330-0113-446D-818E-6A2F8F2F5862}"/>
          </ac:picMkLst>
        </pc:picChg>
        <pc:picChg chg="mod ord">
          <ac:chgData name="Aurelien Domont" userId="6da7715ce44349b3" providerId="LiveId" clId="{2CD95218-941C-4820-B0D1-138B992882CB}" dt="2021-04-20T01:56:55.320" v="1203" actId="1076"/>
          <ac:picMkLst>
            <pc:docMk/>
            <pc:sldMk cId="471658671" sldId="1930"/>
            <ac:picMk id="114" creationId="{7A1BDBA4-D060-4EBE-B6E3-8079EB2C3297}"/>
          </ac:picMkLst>
        </pc:picChg>
      </pc:sldChg>
      <pc:sldChg chg="del">
        <pc:chgData name="Aurelien Domont" userId="6da7715ce44349b3" providerId="LiveId" clId="{2CD95218-941C-4820-B0D1-138B992882CB}" dt="2021-04-16T06:19:49.656" v="14" actId="47"/>
        <pc:sldMkLst>
          <pc:docMk/>
          <pc:sldMk cId="1476473816" sldId="1931"/>
        </pc:sldMkLst>
      </pc:sldChg>
      <pc:sldChg chg="add del">
        <pc:chgData name="Aurelien Domont" userId="6da7715ce44349b3" providerId="LiveId" clId="{2CD95218-941C-4820-B0D1-138B992882CB}" dt="2021-04-16T06:51:23.544" v="718" actId="47"/>
        <pc:sldMkLst>
          <pc:docMk/>
          <pc:sldMk cId="3194551129" sldId="1931"/>
        </pc:sldMkLst>
      </pc:sldChg>
      <pc:sldChg chg="del">
        <pc:chgData name="Aurelien Domont" userId="6da7715ce44349b3" providerId="LiveId" clId="{2CD95218-941C-4820-B0D1-138B992882CB}" dt="2021-04-16T06:19:49.656" v="14" actId="47"/>
        <pc:sldMkLst>
          <pc:docMk/>
          <pc:sldMk cId="3974572695" sldId="1932"/>
        </pc:sldMkLst>
      </pc:sldChg>
      <pc:sldChg chg="del">
        <pc:chgData name="Aurelien Domont" userId="6da7715ce44349b3" providerId="LiveId" clId="{2CD95218-941C-4820-B0D1-138B992882CB}" dt="2021-04-16T06:19:49.656" v="14" actId="47"/>
        <pc:sldMkLst>
          <pc:docMk/>
          <pc:sldMk cId="2148320991" sldId="1933"/>
        </pc:sldMkLst>
      </pc:sldChg>
      <pc:sldChg chg="del">
        <pc:chgData name="Aurelien Domont" userId="6da7715ce44349b3" providerId="LiveId" clId="{2CD95218-941C-4820-B0D1-138B992882CB}" dt="2021-04-16T06:19:49.656" v="14" actId="47"/>
        <pc:sldMkLst>
          <pc:docMk/>
          <pc:sldMk cId="1904317979" sldId="1934"/>
        </pc:sldMkLst>
      </pc:sldChg>
      <pc:sldChg chg="del">
        <pc:chgData name="Aurelien Domont" userId="6da7715ce44349b3" providerId="LiveId" clId="{2CD95218-941C-4820-B0D1-138B992882CB}" dt="2021-04-16T06:19:49.656" v="14" actId="47"/>
        <pc:sldMkLst>
          <pc:docMk/>
          <pc:sldMk cId="2958814465" sldId="1935"/>
        </pc:sldMkLst>
      </pc:sldChg>
      <pc:sldChg chg="del">
        <pc:chgData name="Aurelien Domont" userId="6da7715ce44349b3" providerId="LiveId" clId="{2CD95218-941C-4820-B0D1-138B992882CB}" dt="2021-04-16T06:19:49.656" v="14" actId="47"/>
        <pc:sldMkLst>
          <pc:docMk/>
          <pc:sldMk cId="1543338902" sldId="1936"/>
        </pc:sldMkLst>
      </pc:sldChg>
      <pc:sldChg chg="del">
        <pc:chgData name="Aurelien Domont" userId="6da7715ce44349b3" providerId="LiveId" clId="{2CD95218-941C-4820-B0D1-138B992882CB}" dt="2021-04-16T06:19:49.656" v="14" actId="47"/>
        <pc:sldMkLst>
          <pc:docMk/>
          <pc:sldMk cId="832785403" sldId="1943"/>
        </pc:sldMkLst>
      </pc:sldChg>
      <pc:sldChg chg="del">
        <pc:chgData name="Aurelien Domont" userId="6da7715ce44349b3" providerId="LiveId" clId="{2CD95218-941C-4820-B0D1-138B992882CB}" dt="2021-04-16T06:19:49.656" v="14" actId="47"/>
        <pc:sldMkLst>
          <pc:docMk/>
          <pc:sldMk cId="1724388861" sldId="1944"/>
        </pc:sldMkLst>
      </pc:sldChg>
      <pc:sldChg chg="del">
        <pc:chgData name="Aurelien Domont" userId="6da7715ce44349b3" providerId="LiveId" clId="{2CD95218-941C-4820-B0D1-138B992882CB}" dt="2021-04-16T06:19:49.656" v="14" actId="47"/>
        <pc:sldMkLst>
          <pc:docMk/>
          <pc:sldMk cId="3829138991" sldId="1945"/>
        </pc:sldMkLst>
      </pc:sldChg>
      <pc:sldChg chg="del">
        <pc:chgData name="Aurelien Domont" userId="6da7715ce44349b3" providerId="LiveId" clId="{2CD95218-941C-4820-B0D1-138B992882CB}" dt="2021-04-16T06:19:49.656" v="14" actId="47"/>
        <pc:sldMkLst>
          <pc:docMk/>
          <pc:sldMk cId="2601056755" sldId="1946"/>
        </pc:sldMkLst>
      </pc:sldChg>
      <pc:sldChg chg="del">
        <pc:chgData name="Aurelien Domont" userId="6da7715ce44349b3" providerId="LiveId" clId="{2CD95218-941C-4820-B0D1-138B992882CB}" dt="2021-04-16T06:19:49.656" v="14" actId="47"/>
        <pc:sldMkLst>
          <pc:docMk/>
          <pc:sldMk cId="1756555481" sldId="1947"/>
        </pc:sldMkLst>
      </pc:sldChg>
      <pc:sldChg chg="del">
        <pc:chgData name="Aurelien Domont" userId="6da7715ce44349b3" providerId="LiveId" clId="{2CD95218-941C-4820-B0D1-138B992882CB}" dt="2021-04-16T06:19:49.656" v="14" actId="47"/>
        <pc:sldMkLst>
          <pc:docMk/>
          <pc:sldMk cId="3821998682" sldId="1948"/>
        </pc:sldMkLst>
      </pc:sldChg>
      <pc:sldChg chg="del">
        <pc:chgData name="Aurelien Domont" userId="6da7715ce44349b3" providerId="LiveId" clId="{2CD95218-941C-4820-B0D1-138B992882CB}" dt="2021-04-16T06:19:49.656" v="14" actId="47"/>
        <pc:sldMkLst>
          <pc:docMk/>
          <pc:sldMk cId="1835011772" sldId="1949"/>
        </pc:sldMkLst>
      </pc:sldChg>
      <pc:sldChg chg="del">
        <pc:chgData name="Aurelien Domont" userId="6da7715ce44349b3" providerId="LiveId" clId="{2CD95218-941C-4820-B0D1-138B992882CB}" dt="2021-04-16T06:19:49.656" v="14" actId="47"/>
        <pc:sldMkLst>
          <pc:docMk/>
          <pc:sldMk cId="247313450" sldId="1950"/>
        </pc:sldMkLst>
      </pc:sldChg>
      <pc:sldChg chg="del">
        <pc:chgData name="Aurelien Domont" userId="6da7715ce44349b3" providerId="LiveId" clId="{2CD95218-941C-4820-B0D1-138B992882CB}" dt="2021-04-16T06:19:49.656" v="14" actId="47"/>
        <pc:sldMkLst>
          <pc:docMk/>
          <pc:sldMk cId="861151606" sldId="1951"/>
        </pc:sldMkLst>
      </pc:sldChg>
      <pc:sldChg chg="del">
        <pc:chgData name="Aurelien Domont" userId="6da7715ce44349b3" providerId="LiveId" clId="{2CD95218-941C-4820-B0D1-138B992882CB}" dt="2021-04-16T06:19:49.656" v="14" actId="47"/>
        <pc:sldMkLst>
          <pc:docMk/>
          <pc:sldMk cId="2091045330" sldId="1952"/>
        </pc:sldMkLst>
      </pc:sldChg>
      <pc:sldChg chg="del">
        <pc:chgData name="Aurelien Domont" userId="6da7715ce44349b3" providerId="LiveId" clId="{2CD95218-941C-4820-B0D1-138B992882CB}" dt="2021-04-16T06:19:49.656" v="14" actId="47"/>
        <pc:sldMkLst>
          <pc:docMk/>
          <pc:sldMk cId="4032470605" sldId="1953"/>
        </pc:sldMkLst>
      </pc:sldChg>
      <pc:sldChg chg="del">
        <pc:chgData name="Aurelien Domont" userId="6da7715ce44349b3" providerId="LiveId" clId="{2CD95218-941C-4820-B0D1-138B992882CB}" dt="2021-04-16T06:19:49.656" v="14" actId="47"/>
        <pc:sldMkLst>
          <pc:docMk/>
          <pc:sldMk cId="465122809" sldId="1954"/>
        </pc:sldMkLst>
      </pc:sldChg>
      <pc:sldChg chg="del">
        <pc:chgData name="Aurelien Domont" userId="6da7715ce44349b3" providerId="LiveId" clId="{2CD95218-941C-4820-B0D1-138B992882CB}" dt="2021-04-16T06:19:49.656" v="14" actId="47"/>
        <pc:sldMkLst>
          <pc:docMk/>
          <pc:sldMk cId="3264366395" sldId="1955"/>
        </pc:sldMkLst>
      </pc:sldChg>
      <pc:sldChg chg="del">
        <pc:chgData name="Aurelien Domont" userId="6da7715ce44349b3" providerId="LiveId" clId="{2CD95218-941C-4820-B0D1-138B992882CB}" dt="2021-04-16T06:19:49.656" v="14" actId="47"/>
        <pc:sldMkLst>
          <pc:docMk/>
          <pc:sldMk cId="3045459513" sldId="1956"/>
        </pc:sldMkLst>
      </pc:sldChg>
      <pc:sldChg chg="del">
        <pc:chgData name="Aurelien Domont" userId="6da7715ce44349b3" providerId="LiveId" clId="{2CD95218-941C-4820-B0D1-138B992882CB}" dt="2021-04-16T06:19:49.656" v="14" actId="47"/>
        <pc:sldMkLst>
          <pc:docMk/>
          <pc:sldMk cId="3212518478" sldId="1957"/>
        </pc:sldMkLst>
      </pc:sldChg>
      <pc:sldChg chg="del">
        <pc:chgData name="Aurelien Domont" userId="6da7715ce44349b3" providerId="LiveId" clId="{2CD95218-941C-4820-B0D1-138B992882CB}" dt="2021-04-16T06:19:49.656" v="14" actId="47"/>
        <pc:sldMkLst>
          <pc:docMk/>
          <pc:sldMk cId="1332684990" sldId="1958"/>
        </pc:sldMkLst>
      </pc:sldChg>
      <pc:sldChg chg="del">
        <pc:chgData name="Aurelien Domont" userId="6da7715ce44349b3" providerId="LiveId" clId="{2CD95218-941C-4820-B0D1-138B992882CB}" dt="2021-04-16T06:19:49.656" v="14" actId="47"/>
        <pc:sldMkLst>
          <pc:docMk/>
          <pc:sldMk cId="3299486938" sldId="1959"/>
        </pc:sldMkLst>
      </pc:sldChg>
      <pc:sldChg chg="del">
        <pc:chgData name="Aurelien Domont" userId="6da7715ce44349b3" providerId="LiveId" clId="{2CD95218-941C-4820-B0D1-138B992882CB}" dt="2021-04-16T06:19:49.656" v="14" actId="47"/>
        <pc:sldMkLst>
          <pc:docMk/>
          <pc:sldMk cId="1373343180" sldId="1960"/>
        </pc:sldMkLst>
      </pc:sldChg>
      <pc:sldChg chg="del">
        <pc:chgData name="Aurelien Domont" userId="6da7715ce44349b3" providerId="LiveId" clId="{2CD95218-941C-4820-B0D1-138B992882CB}" dt="2021-04-16T06:19:49.656" v="14" actId="47"/>
        <pc:sldMkLst>
          <pc:docMk/>
          <pc:sldMk cId="856320715" sldId="1961"/>
        </pc:sldMkLst>
      </pc:sldChg>
      <pc:sldChg chg="del">
        <pc:chgData name="Aurelien Domont" userId="6da7715ce44349b3" providerId="LiveId" clId="{2CD95218-941C-4820-B0D1-138B992882CB}" dt="2021-04-16T06:19:49.656" v="14" actId="47"/>
        <pc:sldMkLst>
          <pc:docMk/>
          <pc:sldMk cId="46986138" sldId="1962"/>
        </pc:sldMkLst>
      </pc:sldChg>
      <pc:sldChg chg="del">
        <pc:chgData name="Aurelien Domont" userId="6da7715ce44349b3" providerId="LiveId" clId="{2CD95218-941C-4820-B0D1-138B992882CB}" dt="2021-04-16T06:19:49.656" v="14" actId="47"/>
        <pc:sldMkLst>
          <pc:docMk/>
          <pc:sldMk cId="3230212261" sldId="1963"/>
        </pc:sldMkLst>
      </pc:sldChg>
      <pc:sldChg chg="del">
        <pc:chgData name="Aurelien Domont" userId="6da7715ce44349b3" providerId="LiveId" clId="{2CD95218-941C-4820-B0D1-138B992882CB}" dt="2021-04-16T06:19:49.656" v="14" actId="47"/>
        <pc:sldMkLst>
          <pc:docMk/>
          <pc:sldMk cId="2151752702" sldId="1964"/>
        </pc:sldMkLst>
      </pc:sldChg>
      <pc:sldChg chg="del">
        <pc:chgData name="Aurelien Domont" userId="6da7715ce44349b3" providerId="LiveId" clId="{2CD95218-941C-4820-B0D1-138B992882CB}" dt="2021-04-16T06:19:49.656" v="14" actId="47"/>
        <pc:sldMkLst>
          <pc:docMk/>
          <pc:sldMk cId="2719043106" sldId="1965"/>
        </pc:sldMkLst>
      </pc:sldChg>
      <pc:sldChg chg="del">
        <pc:chgData name="Aurelien Domont" userId="6da7715ce44349b3" providerId="LiveId" clId="{2CD95218-941C-4820-B0D1-138B992882CB}" dt="2021-04-16T06:19:49.656" v="14" actId="47"/>
        <pc:sldMkLst>
          <pc:docMk/>
          <pc:sldMk cId="1760472209" sldId="1966"/>
        </pc:sldMkLst>
      </pc:sldChg>
      <pc:sldChg chg="del">
        <pc:chgData name="Aurelien Domont" userId="6da7715ce44349b3" providerId="LiveId" clId="{2CD95218-941C-4820-B0D1-138B992882CB}" dt="2021-04-16T06:19:49.656" v="14" actId="47"/>
        <pc:sldMkLst>
          <pc:docMk/>
          <pc:sldMk cId="442022269" sldId="1967"/>
        </pc:sldMkLst>
      </pc:sldChg>
      <pc:sldChg chg="del">
        <pc:chgData name="Aurelien Domont" userId="6da7715ce44349b3" providerId="LiveId" clId="{2CD95218-941C-4820-B0D1-138B992882CB}" dt="2021-04-16T06:19:49.656" v="14" actId="47"/>
        <pc:sldMkLst>
          <pc:docMk/>
          <pc:sldMk cId="776701674" sldId="1968"/>
        </pc:sldMkLst>
      </pc:sldChg>
      <pc:sldChg chg="del">
        <pc:chgData name="Aurelien Domont" userId="6da7715ce44349b3" providerId="LiveId" clId="{2CD95218-941C-4820-B0D1-138B992882CB}" dt="2021-04-16T06:19:49.656" v="14" actId="47"/>
        <pc:sldMkLst>
          <pc:docMk/>
          <pc:sldMk cId="227595386" sldId="1969"/>
        </pc:sldMkLst>
      </pc:sldChg>
      <pc:sldChg chg="del">
        <pc:chgData name="Aurelien Domont" userId="6da7715ce44349b3" providerId="LiveId" clId="{2CD95218-941C-4820-B0D1-138B992882CB}" dt="2021-04-16T06:19:49.656" v="14" actId="47"/>
        <pc:sldMkLst>
          <pc:docMk/>
          <pc:sldMk cId="1457388413" sldId="1970"/>
        </pc:sldMkLst>
      </pc:sldChg>
      <pc:sldChg chg="del">
        <pc:chgData name="Aurelien Domont" userId="6da7715ce44349b3" providerId="LiveId" clId="{2CD95218-941C-4820-B0D1-138B992882CB}" dt="2021-04-16T06:19:49.656" v="14" actId="47"/>
        <pc:sldMkLst>
          <pc:docMk/>
          <pc:sldMk cId="3330626721" sldId="1971"/>
        </pc:sldMkLst>
      </pc:sldChg>
      <pc:sldChg chg="del">
        <pc:chgData name="Aurelien Domont" userId="6da7715ce44349b3" providerId="LiveId" clId="{2CD95218-941C-4820-B0D1-138B992882CB}" dt="2021-04-16T06:19:49.656" v="14" actId="47"/>
        <pc:sldMkLst>
          <pc:docMk/>
          <pc:sldMk cId="1817574191" sldId="1972"/>
        </pc:sldMkLst>
      </pc:sldChg>
      <pc:sldChg chg="del">
        <pc:chgData name="Aurelien Domont" userId="6da7715ce44349b3" providerId="LiveId" clId="{2CD95218-941C-4820-B0D1-138B992882CB}" dt="2021-04-16T06:19:49.656" v="14" actId="47"/>
        <pc:sldMkLst>
          <pc:docMk/>
          <pc:sldMk cId="417532223" sldId="1973"/>
        </pc:sldMkLst>
      </pc:sldChg>
      <pc:sldChg chg="del">
        <pc:chgData name="Aurelien Domont" userId="6da7715ce44349b3" providerId="LiveId" clId="{2CD95218-941C-4820-B0D1-138B992882CB}" dt="2021-04-16T06:19:49.656" v="14" actId="47"/>
        <pc:sldMkLst>
          <pc:docMk/>
          <pc:sldMk cId="535454910" sldId="1974"/>
        </pc:sldMkLst>
      </pc:sldChg>
      <pc:sldChg chg="del">
        <pc:chgData name="Aurelien Domont" userId="6da7715ce44349b3" providerId="LiveId" clId="{2CD95218-941C-4820-B0D1-138B992882CB}" dt="2021-04-16T06:19:49.656" v="14" actId="47"/>
        <pc:sldMkLst>
          <pc:docMk/>
          <pc:sldMk cId="284582528" sldId="1975"/>
        </pc:sldMkLst>
      </pc:sldChg>
      <pc:sldChg chg="del">
        <pc:chgData name="Aurelien Domont" userId="6da7715ce44349b3" providerId="LiveId" clId="{2CD95218-941C-4820-B0D1-138B992882CB}" dt="2021-04-16T06:19:49.656" v="14" actId="47"/>
        <pc:sldMkLst>
          <pc:docMk/>
          <pc:sldMk cId="2708523607" sldId="1976"/>
        </pc:sldMkLst>
      </pc:sldChg>
      <pc:sldChg chg="del">
        <pc:chgData name="Aurelien Domont" userId="6da7715ce44349b3" providerId="LiveId" clId="{2CD95218-941C-4820-B0D1-138B992882CB}" dt="2021-04-16T06:19:49.656" v="14" actId="47"/>
        <pc:sldMkLst>
          <pc:docMk/>
          <pc:sldMk cId="350950659" sldId="1977"/>
        </pc:sldMkLst>
      </pc:sldChg>
      <pc:sldChg chg="del">
        <pc:chgData name="Aurelien Domont" userId="6da7715ce44349b3" providerId="LiveId" clId="{2CD95218-941C-4820-B0D1-138B992882CB}" dt="2021-04-16T06:19:49.656" v="14" actId="47"/>
        <pc:sldMkLst>
          <pc:docMk/>
          <pc:sldMk cId="2541933330" sldId="1978"/>
        </pc:sldMkLst>
      </pc:sldChg>
      <pc:sldChg chg="del">
        <pc:chgData name="Aurelien Domont" userId="6da7715ce44349b3" providerId="LiveId" clId="{2CD95218-941C-4820-B0D1-138B992882CB}" dt="2021-04-16T06:19:49.656" v="14" actId="47"/>
        <pc:sldMkLst>
          <pc:docMk/>
          <pc:sldMk cId="3936496249" sldId="1979"/>
        </pc:sldMkLst>
      </pc:sldChg>
      <pc:sldChg chg="del">
        <pc:chgData name="Aurelien Domont" userId="6da7715ce44349b3" providerId="LiveId" clId="{2CD95218-941C-4820-B0D1-138B992882CB}" dt="2021-04-16T06:19:49.656" v="14" actId="47"/>
        <pc:sldMkLst>
          <pc:docMk/>
          <pc:sldMk cId="71073920" sldId="1980"/>
        </pc:sldMkLst>
      </pc:sldChg>
      <pc:sldChg chg="del">
        <pc:chgData name="Aurelien Domont" userId="6da7715ce44349b3" providerId="LiveId" clId="{2CD95218-941C-4820-B0D1-138B992882CB}" dt="2021-04-16T06:19:49.656" v="14" actId="47"/>
        <pc:sldMkLst>
          <pc:docMk/>
          <pc:sldMk cId="1036919842" sldId="1981"/>
        </pc:sldMkLst>
      </pc:sldChg>
      <pc:sldChg chg="del">
        <pc:chgData name="Aurelien Domont" userId="6da7715ce44349b3" providerId="LiveId" clId="{2CD95218-941C-4820-B0D1-138B992882CB}" dt="2021-04-16T06:19:49.656" v="14" actId="47"/>
        <pc:sldMkLst>
          <pc:docMk/>
          <pc:sldMk cId="897788978" sldId="1982"/>
        </pc:sldMkLst>
      </pc:sldChg>
      <pc:sldChg chg="del">
        <pc:chgData name="Aurelien Domont" userId="6da7715ce44349b3" providerId="LiveId" clId="{2CD95218-941C-4820-B0D1-138B992882CB}" dt="2021-04-16T06:19:49.656" v="14" actId="47"/>
        <pc:sldMkLst>
          <pc:docMk/>
          <pc:sldMk cId="2261833585" sldId="1983"/>
        </pc:sldMkLst>
      </pc:sldChg>
      <pc:sldChg chg="del">
        <pc:chgData name="Aurelien Domont" userId="6da7715ce44349b3" providerId="LiveId" clId="{2CD95218-941C-4820-B0D1-138B992882CB}" dt="2021-04-16T06:19:49.656" v="14" actId="47"/>
        <pc:sldMkLst>
          <pc:docMk/>
          <pc:sldMk cId="4151434563" sldId="1984"/>
        </pc:sldMkLst>
      </pc:sldChg>
      <pc:sldChg chg="del">
        <pc:chgData name="Aurelien Domont" userId="6da7715ce44349b3" providerId="LiveId" clId="{2CD95218-941C-4820-B0D1-138B992882CB}" dt="2021-04-16T06:19:49.656" v="14" actId="47"/>
        <pc:sldMkLst>
          <pc:docMk/>
          <pc:sldMk cId="2515186341" sldId="1985"/>
        </pc:sldMkLst>
      </pc:sldChg>
      <pc:sldChg chg="del">
        <pc:chgData name="Aurelien Domont" userId="6da7715ce44349b3" providerId="LiveId" clId="{2CD95218-941C-4820-B0D1-138B992882CB}" dt="2021-04-16T06:19:49.656" v="14" actId="47"/>
        <pc:sldMkLst>
          <pc:docMk/>
          <pc:sldMk cId="2055076735" sldId="1986"/>
        </pc:sldMkLst>
      </pc:sldChg>
      <pc:sldChg chg="del">
        <pc:chgData name="Aurelien Domont" userId="6da7715ce44349b3" providerId="LiveId" clId="{2CD95218-941C-4820-B0D1-138B992882CB}" dt="2021-04-16T06:19:49.656" v="14" actId="47"/>
        <pc:sldMkLst>
          <pc:docMk/>
          <pc:sldMk cId="2329338112" sldId="1987"/>
        </pc:sldMkLst>
      </pc:sldChg>
      <pc:sldChg chg="del">
        <pc:chgData name="Aurelien Domont" userId="6da7715ce44349b3" providerId="LiveId" clId="{2CD95218-941C-4820-B0D1-138B992882CB}" dt="2021-04-16T06:19:49.656" v="14" actId="47"/>
        <pc:sldMkLst>
          <pc:docMk/>
          <pc:sldMk cId="2068665984" sldId="1988"/>
        </pc:sldMkLst>
      </pc:sldChg>
      <pc:sldChg chg="del">
        <pc:chgData name="Aurelien Domont" userId="6da7715ce44349b3" providerId="LiveId" clId="{2CD95218-941C-4820-B0D1-138B992882CB}" dt="2021-04-16T06:19:49.656" v="14" actId="47"/>
        <pc:sldMkLst>
          <pc:docMk/>
          <pc:sldMk cId="991805020" sldId="1989"/>
        </pc:sldMkLst>
      </pc:sldChg>
      <pc:sldChg chg="del">
        <pc:chgData name="Aurelien Domont" userId="6da7715ce44349b3" providerId="LiveId" clId="{2CD95218-941C-4820-B0D1-138B992882CB}" dt="2021-04-16T06:19:49.656" v="14" actId="47"/>
        <pc:sldMkLst>
          <pc:docMk/>
          <pc:sldMk cId="1888854566" sldId="1990"/>
        </pc:sldMkLst>
      </pc:sldChg>
      <pc:sldChg chg="del">
        <pc:chgData name="Aurelien Domont" userId="6da7715ce44349b3" providerId="LiveId" clId="{2CD95218-941C-4820-B0D1-138B992882CB}" dt="2021-04-16T06:19:49.656" v="14" actId="47"/>
        <pc:sldMkLst>
          <pc:docMk/>
          <pc:sldMk cId="4013192147" sldId="1991"/>
        </pc:sldMkLst>
      </pc:sldChg>
      <pc:sldChg chg="del">
        <pc:chgData name="Aurelien Domont" userId="6da7715ce44349b3" providerId="LiveId" clId="{2CD95218-941C-4820-B0D1-138B992882CB}" dt="2021-04-16T06:19:49.656" v="14" actId="47"/>
        <pc:sldMkLst>
          <pc:docMk/>
          <pc:sldMk cId="914016889" sldId="1992"/>
        </pc:sldMkLst>
      </pc:sldChg>
      <pc:sldChg chg="del">
        <pc:chgData name="Aurelien Domont" userId="6da7715ce44349b3" providerId="LiveId" clId="{2CD95218-941C-4820-B0D1-138B992882CB}" dt="2021-04-16T06:19:49.656" v="14" actId="47"/>
        <pc:sldMkLst>
          <pc:docMk/>
          <pc:sldMk cId="167198795" sldId="1993"/>
        </pc:sldMkLst>
      </pc:sldChg>
      <pc:sldChg chg="del">
        <pc:chgData name="Aurelien Domont" userId="6da7715ce44349b3" providerId="LiveId" clId="{2CD95218-941C-4820-B0D1-138B992882CB}" dt="2021-04-16T06:19:49.656" v="14" actId="47"/>
        <pc:sldMkLst>
          <pc:docMk/>
          <pc:sldMk cId="3165426898" sldId="1994"/>
        </pc:sldMkLst>
      </pc:sldChg>
      <pc:sldChg chg="del">
        <pc:chgData name="Aurelien Domont" userId="6da7715ce44349b3" providerId="LiveId" clId="{2CD95218-941C-4820-B0D1-138B992882CB}" dt="2021-04-16T06:19:49.656" v="14" actId="47"/>
        <pc:sldMkLst>
          <pc:docMk/>
          <pc:sldMk cId="953211725" sldId="1995"/>
        </pc:sldMkLst>
      </pc:sldChg>
      <pc:sldChg chg="del">
        <pc:chgData name="Aurelien Domont" userId="6da7715ce44349b3" providerId="LiveId" clId="{2CD95218-941C-4820-B0D1-138B992882CB}" dt="2021-04-16T06:19:49.656" v="14" actId="47"/>
        <pc:sldMkLst>
          <pc:docMk/>
          <pc:sldMk cId="1829967840" sldId="1996"/>
        </pc:sldMkLst>
      </pc:sldChg>
      <pc:sldChg chg="del">
        <pc:chgData name="Aurelien Domont" userId="6da7715ce44349b3" providerId="LiveId" clId="{2CD95218-941C-4820-B0D1-138B992882CB}" dt="2021-04-16T06:19:49.656" v="14" actId="47"/>
        <pc:sldMkLst>
          <pc:docMk/>
          <pc:sldMk cId="4140853747" sldId="1997"/>
        </pc:sldMkLst>
      </pc:sldChg>
      <pc:sldChg chg="del">
        <pc:chgData name="Aurelien Domont" userId="6da7715ce44349b3" providerId="LiveId" clId="{2CD95218-941C-4820-B0D1-138B992882CB}" dt="2021-04-16T06:19:49.656" v="14" actId="47"/>
        <pc:sldMkLst>
          <pc:docMk/>
          <pc:sldMk cId="2063840657" sldId="1998"/>
        </pc:sldMkLst>
      </pc:sldChg>
      <pc:sldChg chg="del">
        <pc:chgData name="Aurelien Domont" userId="6da7715ce44349b3" providerId="LiveId" clId="{2CD95218-941C-4820-B0D1-138B992882CB}" dt="2021-04-16T06:19:49.656" v="14" actId="47"/>
        <pc:sldMkLst>
          <pc:docMk/>
          <pc:sldMk cId="3823051356" sldId="1999"/>
        </pc:sldMkLst>
      </pc:sldChg>
      <pc:sldChg chg="del">
        <pc:chgData name="Aurelien Domont" userId="6da7715ce44349b3" providerId="LiveId" clId="{2CD95218-941C-4820-B0D1-138B992882CB}" dt="2021-04-16T06:19:49.656" v="14" actId="47"/>
        <pc:sldMkLst>
          <pc:docMk/>
          <pc:sldMk cId="3453285050" sldId="2000"/>
        </pc:sldMkLst>
      </pc:sldChg>
      <pc:sldChg chg="del">
        <pc:chgData name="Aurelien Domont" userId="6da7715ce44349b3" providerId="LiveId" clId="{2CD95218-941C-4820-B0D1-138B992882CB}" dt="2021-04-16T06:19:49.656" v="14" actId="47"/>
        <pc:sldMkLst>
          <pc:docMk/>
          <pc:sldMk cId="1480423294" sldId="2001"/>
        </pc:sldMkLst>
      </pc:sldChg>
      <pc:sldChg chg="del">
        <pc:chgData name="Aurelien Domont" userId="6da7715ce44349b3" providerId="LiveId" clId="{2CD95218-941C-4820-B0D1-138B992882CB}" dt="2021-04-16T06:19:49.656" v="14" actId="47"/>
        <pc:sldMkLst>
          <pc:docMk/>
          <pc:sldMk cId="793231726" sldId="2002"/>
        </pc:sldMkLst>
      </pc:sldChg>
      <pc:sldChg chg="del">
        <pc:chgData name="Aurelien Domont" userId="6da7715ce44349b3" providerId="LiveId" clId="{2CD95218-941C-4820-B0D1-138B992882CB}" dt="2021-04-16T06:19:49.656" v="14" actId="47"/>
        <pc:sldMkLst>
          <pc:docMk/>
          <pc:sldMk cId="3023691004" sldId="2003"/>
        </pc:sldMkLst>
      </pc:sldChg>
      <pc:sldChg chg="del">
        <pc:chgData name="Aurelien Domont" userId="6da7715ce44349b3" providerId="LiveId" clId="{2CD95218-941C-4820-B0D1-138B992882CB}" dt="2021-04-16T06:19:49.656" v="14" actId="47"/>
        <pc:sldMkLst>
          <pc:docMk/>
          <pc:sldMk cId="872643177" sldId="2004"/>
        </pc:sldMkLst>
      </pc:sldChg>
      <pc:sldChg chg="del">
        <pc:chgData name="Aurelien Domont" userId="6da7715ce44349b3" providerId="LiveId" clId="{2CD95218-941C-4820-B0D1-138B992882CB}" dt="2021-04-16T06:19:49.656" v="14" actId="47"/>
        <pc:sldMkLst>
          <pc:docMk/>
          <pc:sldMk cId="2349657917" sldId="2005"/>
        </pc:sldMkLst>
      </pc:sldChg>
      <pc:sldChg chg="del">
        <pc:chgData name="Aurelien Domont" userId="6da7715ce44349b3" providerId="LiveId" clId="{2CD95218-941C-4820-B0D1-138B992882CB}" dt="2021-04-16T06:19:49.656" v="14" actId="47"/>
        <pc:sldMkLst>
          <pc:docMk/>
          <pc:sldMk cId="1724454977" sldId="2006"/>
        </pc:sldMkLst>
      </pc:sldChg>
      <pc:sldChg chg="del">
        <pc:chgData name="Aurelien Domont" userId="6da7715ce44349b3" providerId="LiveId" clId="{2CD95218-941C-4820-B0D1-138B992882CB}" dt="2021-04-16T06:19:49.656" v="14" actId="47"/>
        <pc:sldMkLst>
          <pc:docMk/>
          <pc:sldMk cId="2694318807" sldId="2007"/>
        </pc:sldMkLst>
      </pc:sldChg>
      <pc:sldChg chg="del">
        <pc:chgData name="Aurelien Domont" userId="6da7715ce44349b3" providerId="LiveId" clId="{2CD95218-941C-4820-B0D1-138B992882CB}" dt="2021-04-16T06:19:49.656" v="14" actId="47"/>
        <pc:sldMkLst>
          <pc:docMk/>
          <pc:sldMk cId="3512896718" sldId="2008"/>
        </pc:sldMkLst>
      </pc:sldChg>
      <pc:sldChg chg="del">
        <pc:chgData name="Aurelien Domont" userId="6da7715ce44349b3" providerId="LiveId" clId="{2CD95218-941C-4820-B0D1-138B992882CB}" dt="2021-04-16T06:19:49.656" v="14" actId="47"/>
        <pc:sldMkLst>
          <pc:docMk/>
          <pc:sldMk cId="1332006057" sldId="2009"/>
        </pc:sldMkLst>
      </pc:sldChg>
      <pc:sldChg chg="del">
        <pc:chgData name="Aurelien Domont" userId="6da7715ce44349b3" providerId="LiveId" clId="{2CD95218-941C-4820-B0D1-138B992882CB}" dt="2021-04-16T06:19:49.656" v="14" actId="47"/>
        <pc:sldMkLst>
          <pc:docMk/>
          <pc:sldMk cId="3743231244" sldId="2010"/>
        </pc:sldMkLst>
      </pc:sldChg>
      <pc:sldChg chg="del">
        <pc:chgData name="Aurelien Domont" userId="6da7715ce44349b3" providerId="LiveId" clId="{2CD95218-941C-4820-B0D1-138B992882CB}" dt="2021-04-16T06:19:49.656" v="14" actId="47"/>
        <pc:sldMkLst>
          <pc:docMk/>
          <pc:sldMk cId="3270380878" sldId="2011"/>
        </pc:sldMkLst>
      </pc:sldChg>
      <pc:sldChg chg="del">
        <pc:chgData name="Aurelien Domont" userId="6da7715ce44349b3" providerId="LiveId" clId="{2CD95218-941C-4820-B0D1-138B992882CB}" dt="2021-04-16T06:19:49.656" v="14" actId="47"/>
        <pc:sldMkLst>
          <pc:docMk/>
          <pc:sldMk cId="3259832518" sldId="2012"/>
        </pc:sldMkLst>
      </pc:sldChg>
      <pc:sldChg chg="del">
        <pc:chgData name="Aurelien Domont" userId="6da7715ce44349b3" providerId="LiveId" clId="{2CD95218-941C-4820-B0D1-138B992882CB}" dt="2021-04-16T06:19:49.656" v="14" actId="47"/>
        <pc:sldMkLst>
          <pc:docMk/>
          <pc:sldMk cId="3359790508" sldId="2013"/>
        </pc:sldMkLst>
      </pc:sldChg>
      <pc:sldChg chg="del">
        <pc:chgData name="Aurelien Domont" userId="6da7715ce44349b3" providerId="LiveId" clId="{2CD95218-941C-4820-B0D1-138B992882CB}" dt="2021-04-16T06:19:49.656" v="14" actId="47"/>
        <pc:sldMkLst>
          <pc:docMk/>
          <pc:sldMk cId="2682380162" sldId="2014"/>
        </pc:sldMkLst>
      </pc:sldChg>
      <pc:sldChg chg="del">
        <pc:chgData name="Aurelien Domont" userId="6da7715ce44349b3" providerId="LiveId" clId="{2CD95218-941C-4820-B0D1-138B992882CB}" dt="2021-04-16T06:19:49.656" v="14" actId="47"/>
        <pc:sldMkLst>
          <pc:docMk/>
          <pc:sldMk cId="139116637" sldId="2015"/>
        </pc:sldMkLst>
      </pc:sldChg>
      <pc:sldChg chg="del">
        <pc:chgData name="Aurelien Domont" userId="6da7715ce44349b3" providerId="LiveId" clId="{2CD95218-941C-4820-B0D1-138B992882CB}" dt="2021-04-16T06:19:49.656" v="14" actId="47"/>
        <pc:sldMkLst>
          <pc:docMk/>
          <pc:sldMk cId="2058427270" sldId="2016"/>
        </pc:sldMkLst>
      </pc:sldChg>
      <pc:sldChg chg="del">
        <pc:chgData name="Aurelien Domont" userId="6da7715ce44349b3" providerId="LiveId" clId="{2CD95218-941C-4820-B0D1-138B992882CB}" dt="2021-04-16T06:19:49.656" v="14" actId="47"/>
        <pc:sldMkLst>
          <pc:docMk/>
          <pc:sldMk cId="2113500125" sldId="2017"/>
        </pc:sldMkLst>
      </pc:sldChg>
      <pc:sldChg chg="del">
        <pc:chgData name="Aurelien Domont" userId="6da7715ce44349b3" providerId="LiveId" clId="{2CD95218-941C-4820-B0D1-138B992882CB}" dt="2021-04-16T06:19:49.656" v="14" actId="47"/>
        <pc:sldMkLst>
          <pc:docMk/>
          <pc:sldMk cId="2044426822" sldId="2018"/>
        </pc:sldMkLst>
      </pc:sldChg>
      <pc:sldChg chg="del">
        <pc:chgData name="Aurelien Domont" userId="6da7715ce44349b3" providerId="LiveId" clId="{2CD95218-941C-4820-B0D1-138B992882CB}" dt="2021-04-16T06:19:49.656" v="14" actId="47"/>
        <pc:sldMkLst>
          <pc:docMk/>
          <pc:sldMk cId="2999380438" sldId="2019"/>
        </pc:sldMkLst>
      </pc:sldChg>
      <pc:sldChg chg="del">
        <pc:chgData name="Aurelien Domont" userId="6da7715ce44349b3" providerId="LiveId" clId="{2CD95218-941C-4820-B0D1-138B992882CB}" dt="2021-04-16T06:19:49.656" v="14" actId="47"/>
        <pc:sldMkLst>
          <pc:docMk/>
          <pc:sldMk cId="3561897072" sldId="2020"/>
        </pc:sldMkLst>
      </pc:sldChg>
      <pc:sldChg chg="del">
        <pc:chgData name="Aurelien Domont" userId="6da7715ce44349b3" providerId="LiveId" clId="{2CD95218-941C-4820-B0D1-138B992882CB}" dt="2021-04-16T06:19:49.656" v="14" actId="47"/>
        <pc:sldMkLst>
          <pc:docMk/>
          <pc:sldMk cId="3054282789" sldId="2021"/>
        </pc:sldMkLst>
      </pc:sldChg>
      <pc:sldChg chg="del">
        <pc:chgData name="Aurelien Domont" userId="6da7715ce44349b3" providerId="LiveId" clId="{2CD95218-941C-4820-B0D1-138B992882CB}" dt="2021-04-16T06:19:49.656" v="14" actId="47"/>
        <pc:sldMkLst>
          <pc:docMk/>
          <pc:sldMk cId="1952205493" sldId="2022"/>
        </pc:sldMkLst>
      </pc:sldChg>
      <pc:sldChg chg="del">
        <pc:chgData name="Aurelien Domont" userId="6da7715ce44349b3" providerId="LiveId" clId="{2CD95218-941C-4820-B0D1-138B992882CB}" dt="2021-04-16T06:19:49.656" v="14" actId="47"/>
        <pc:sldMkLst>
          <pc:docMk/>
          <pc:sldMk cId="1278311518" sldId="2023"/>
        </pc:sldMkLst>
      </pc:sldChg>
      <pc:sldChg chg="del">
        <pc:chgData name="Aurelien Domont" userId="6da7715ce44349b3" providerId="LiveId" clId="{2CD95218-941C-4820-B0D1-138B992882CB}" dt="2021-04-16T06:19:49.656" v="14" actId="47"/>
        <pc:sldMkLst>
          <pc:docMk/>
          <pc:sldMk cId="3268153581" sldId="2024"/>
        </pc:sldMkLst>
      </pc:sldChg>
      <pc:sldChg chg="del">
        <pc:chgData name="Aurelien Domont" userId="6da7715ce44349b3" providerId="LiveId" clId="{2CD95218-941C-4820-B0D1-138B992882CB}" dt="2021-04-16T06:19:49.656" v="14" actId="47"/>
        <pc:sldMkLst>
          <pc:docMk/>
          <pc:sldMk cId="2356573541" sldId="2025"/>
        </pc:sldMkLst>
      </pc:sldChg>
      <pc:sldChg chg="add">
        <pc:chgData name="Aurelien Domont" userId="6da7715ce44349b3" providerId="LiveId" clId="{2CD95218-941C-4820-B0D1-138B992882CB}" dt="2021-04-19T06:45:22.049" v="1192"/>
        <pc:sldMkLst>
          <pc:docMk/>
          <pc:sldMk cId="3028091984" sldId="2146"/>
        </pc:sldMkLst>
      </pc:sldChg>
      <pc:sldChg chg="add">
        <pc:chgData name="Aurelien Domont" userId="6da7715ce44349b3" providerId="LiveId" clId="{2CD95218-941C-4820-B0D1-138B992882CB}" dt="2021-04-19T06:45:22.049" v="1192"/>
        <pc:sldMkLst>
          <pc:docMk/>
          <pc:sldMk cId="705087090" sldId="2147"/>
        </pc:sldMkLst>
      </pc:sldChg>
      <pc:sldChg chg="addSp delSp modSp add mod">
        <pc:chgData name="Aurelien Domont" userId="6da7715ce44349b3" providerId="LiveId" clId="{2CD95218-941C-4820-B0D1-138B992882CB}" dt="2021-04-20T04:44:30.171" v="3989" actId="20577"/>
        <pc:sldMkLst>
          <pc:docMk/>
          <pc:sldMk cId="423301223" sldId="2148"/>
        </pc:sldMkLst>
        <pc:spChg chg="mod">
          <ac:chgData name="Aurelien Domont" userId="6da7715ce44349b3" providerId="LiveId" clId="{2CD95218-941C-4820-B0D1-138B992882CB}" dt="2021-04-20T04:44:30.171" v="3989" actId="20577"/>
          <ac:spMkLst>
            <pc:docMk/>
            <pc:sldMk cId="423301223" sldId="2148"/>
            <ac:spMk id="16" creationId="{6C2BB713-9637-4B9B-938F-E9768876782A}"/>
          </ac:spMkLst>
        </pc:spChg>
        <pc:spChg chg="del mod">
          <ac:chgData name="Aurelien Domont" userId="6da7715ce44349b3" providerId="LiveId" clId="{2CD95218-941C-4820-B0D1-138B992882CB}" dt="2021-04-20T04:39:57.734" v="3921" actId="478"/>
          <ac:spMkLst>
            <pc:docMk/>
            <pc:sldMk cId="423301223" sldId="2148"/>
            <ac:spMk id="24" creationId="{5262883E-429E-4FBD-BE90-9FFFC2CD6641}"/>
          </ac:spMkLst>
        </pc:spChg>
        <pc:graphicFrameChg chg="add mod modGraphic">
          <ac:chgData name="Aurelien Domont" userId="6da7715ce44349b3" providerId="LiveId" clId="{2CD95218-941C-4820-B0D1-138B992882CB}" dt="2021-04-20T04:41:06.445" v="3976"/>
          <ac:graphicFrameMkLst>
            <pc:docMk/>
            <pc:sldMk cId="423301223" sldId="2148"/>
            <ac:graphicFrameMk id="6" creationId="{5C5525D8-81F1-4A24-A0BB-F27EAE382C06}"/>
          </ac:graphicFrameMkLst>
        </pc:graphicFrameChg>
      </pc:sldChg>
      <pc:sldChg chg="add del">
        <pc:chgData name="Aurelien Domont" userId="6da7715ce44349b3" providerId="LiveId" clId="{2CD95218-941C-4820-B0D1-138B992882CB}" dt="2021-04-20T04:05:16.160" v="2787" actId="47"/>
        <pc:sldMkLst>
          <pc:docMk/>
          <pc:sldMk cId="1587869489" sldId="2149"/>
        </pc:sldMkLst>
      </pc:sldChg>
      <pc:sldChg chg="addSp delSp modSp add del mod">
        <pc:chgData name="Aurelien Domont" userId="6da7715ce44349b3" providerId="LiveId" clId="{2CD95218-941C-4820-B0D1-138B992882CB}" dt="2021-04-20T04:00:14.754" v="2741" actId="47"/>
        <pc:sldMkLst>
          <pc:docMk/>
          <pc:sldMk cId="3281813050" sldId="2150"/>
        </pc:sldMkLst>
        <pc:spChg chg="mod">
          <ac:chgData name="Aurelien Domont" userId="6da7715ce44349b3" providerId="LiveId" clId="{2CD95218-941C-4820-B0D1-138B992882CB}" dt="2021-04-20T03:54:25.309" v="2548" actId="20577"/>
          <ac:spMkLst>
            <pc:docMk/>
            <pc:sldMk cId="3281813050" sldId="2150"/>
            <ac:spMk id="6" creationId="{C3CDFF47-2BDF-481B-8C77-A2EE049FF74B}"/>
          </ac:spMkLst>
        </pc:spChg>
        <pc:spChg chg="del mod">
          <ac:chgData name="Aurelien Domont" userId="6da7715ce44349b3" providerId="LiveId" clId="{2CD95218-941C-4820-B0D1-138B992882CB}" dt="2021-04-20T03:58:22.691" v="2700" actId="478"/>
          <ac:spMkLst>
            <pc:docMk/>
            <pc:sldMk cId="3281813050" sldId="2150"/>
            <ac:spMk id="11" creationId="{CC20D042-C261-40FA-9AD5-C92E9BBE6615}"/>
          </ac:spMkLst>
        </pc:spChg>
        <pc:spChg chg="add del mod">
          <ac:chgData name="Aurelien Domont" userId="6da7715ce44349b3" providerId="LiveId" clId="{2CD95218-941C-4820-B0D1-138B992882CB}" dt="2021-04-20T03:58:22.691" v="2700" actId="478"/>
          <ac:spMkLst>
            <pc:docMk/>
            <pc:sldMk cId="3281813050" sldId="2150"/>
            <ac:spMk id="12" creationId="{9D0CD2E9-3F7C-4642-9314-A5A56FD65353}"/>
          </ac:spMkLst>
        </pc:spChg>
        <pc:spChg chg="add mod">
          <ac:chgData name="Aurelien Domont" userId="6da7715ce44349b3" providerId="LiveId" clId="{2CD95218-941C-4820-B0D1-138B992882CB}" dt="2021-04-20T03:58:44.875" v="2710" actId="1076"/>
          <ac:spMkLst>
            <pc:docMk/>
            <pc:sldMk cId="3281813050" sldId="2150"/>
            <ac:spMk id="17" creationId="{505328FD-CFA8-472C-AADB-77604AA9A196}"/>
          </ac:spMkLst>
        </pc:spChg>
        <pc:spChg chg="del mod">
          <ac:chgData name="Aurelien Domont" userId="6da7715ce44349b3" providerId="LiveId" clId="{2CD95218-941C-4820-B0D1-138B992882CB}" dt="2021-04-20T03:56:45.105" v="2599" actId="478"/>
          <ac:spMkLst>
            <pc:docMk/>
            <pc:sldMk cId="3281813050" sldId="2150"/>
            <ac:spMk id="20" creationId="{C59DF6C5-D4AC-4D27-B52A-E815DD763FD8}"/>
          </ac:spMkLst>
        </pc:spChg>
        <pc:spChg chg="del mod">
          <ac:chgData name="Aurelien Domont" userId="6da7715ce44349b3" providerId="LiveId" clId="{2CD95218-941C-4820-B0D1-138B992882CB}" dt="2021-04-20T03:58:22.691" v="2700" actId="478"/>
          <ac:spMkLst>
            <pc:docMk/>
            <pc:sldMk cId="3281813050" sldId="2150"/>
            <ac:spMk id="21" creationId="{F5002797-E4EA-45B8-B820-76ECE0702817}"/>
          </ac:spMkLst>
        </pc:spChg>
        <pc:picChg chg="add mod">
          <ac:chgData name="Aurelien Domont" userId="6da7715ce44349b3" providerId="LiveId" clId="{2CD95218-941C-4820-B0D1-138B992882CB}" dt="2021-04-20T03:58:27.797" v="2703" actId="1076"/>
          <ac:picMkLst>
            <pc:docMk/>
            <pc:sldMk cId="3281813050" sldId="2150"/>
            <ac:picMk id="3" creationId="{177C207C-E9C5-4F72-BD2F-D9590E622F5E}"/>
          </ac:picMkLst>
        </pc:picChg>
        <pc:picChg chg="add mod">
          <ac:chgData name="Aurelien Domont" userId="6da7715ce44349b3" providerId="LiveId" clId="{2CD95218-941C-4820-B0D1-138B992882CB}" dt="2021-04-20T03:58:24.067" v="2701" actId="1076"/>
          <ac:picMkLst>
            <pc:docMk/>
            <pc:sldMk cId="3281813050" sldId="2150"/>
            <ac:picMk id="5" creationId="{2364D466-67B2-4F3D-B207-44E6F410B178}"/>
          </ac:picMkLst>
        </pc:picChg>
        <pc:picChg chg="add mod">
          <ac:chgData name="Aurelien Domont" userId="6da7715ce44349b3" providerId="LiveId" clId="{2CD95218-941C-4820-B0D1-138B992882CB}" dt="2021-04-20T03:58:30.424" v="2704" actId="1076"/>
          <ac:picMkLst>
            <pc:docMk/>
            <pc:sldMk cId="3281813050" sldId="2150"/>
            <ac:picMk id="8" creationId="{7AE82408-0EBB-4A84-8485-6C50815A63F2}"/>
          </ac:picMkLst>
        </pc:picChg>
        <pc:picChg chg="add del mod">
          <ac:chgData name="Aurelien Domont" userId="6da7715ce44349b3" providerId="LiveId" clId="{2CD95218-941C-4820-B0D1-138B992882CB}" dt="2021-04-20T03:57:28.065" v="2657" actId="478"/>
          <ac:picMkLst>
            <pc:docMk/>
            <pc:sldMk cId="3281813050" sldId="2150"/>
            <ac:picMk id="10" creationId="{84E5174D-F42C-48A2-8DA6-7FDCB3C1BD3A}"/>
          </ac:picMkLst>
        </pc:picChg>
      </pc:sldChg>
      <pc:sldChg chg="add del">
        <pc:chgData name="Aurelien Domont" userId="6da7715ce44349b3" providerId="LiveId" clId="{2CD95218-941C-4820-B0D1-138B992882CB}" dt="2021-04-20T04:00:14.754" v="2741" actId="47"/>
        <pc:sldMkLst>
          <pc:docMk/>
          <pc:sldMk cId="1830766342" sldId="2151"/>
        </pc:sldMkLst>
      </pc:sldChg>
      <pc:sldChg chg="addSp delSp modSp add mod">
        <pc:chgData name="Aurelien Domont" userId="6da7715ce44349b3" providerId="LiveId" clId="{2CD95218-941C-4820-B0D1-138B992882CB}" dt="2021-04-20T04:36:51.428" v="3909" actId="465"/>
        <pc:sldMkLst>
          <pc:docMk/>
          <pc:sldMk cId="1324642353" sldId="2152"/>
        </pc:sldMkLst>
        <pc:spChg chg="mod">
          <ac:chgData name="Aurelien Domont" userId="6da7715ce44349b3" providerId="LiveId" clId="{2CD95218-941C-4820-B0D1-138B992882CB}" dt="2021-04-20T04:16:39.360" v="3236" actId="20577"/>
          <ac:spMkLst>
            <pc:docMk/>
            <pc:sldMk cId="1324642353" sldId="2152"/>
            <ac:spMk id="6" creationId="{C3CDFF47-2BDF-481B-8C77-A2EE049FF74B}"/>
          </ac:spMkLst>
        </pc:spChg>
        <pc:spChg chg="mod">
          <ac:chgData name="Aurelien Domont" userId="6da7715ce44349b3" providerId="LiveId" clId="{2CD95218-941C-4820-B0D1-138B992882CB}" dt="2021-04-20T04:36:49.579" v="3908" actId="465"/>
          <ac:spMkLst>
            <pc:docMk/>
            <pc:sldMk cId="1324642353" sldId="2152"/>
            <ac:spMk id="11" creationId="{CC20D042-C261-40FA-9AD5-C92E9BBE6615}"/>
          </ac:spMkLst>
        </pc:spChg>
        <pc:spChg chg="mod">
          <ac:chgData name="Aurelien Domont" userId="6da7715ce44349b3" providerId="LiveId" clId="{2CD95218-941C-4820-B0D1-138B992882CB}" dt="2021-04-20T04:36:49.579" v="3908" actId="465"/>
          <ac:spMkLst>
            <pc:docMk/>
            <pc:sldMk cId="1324642353" sldId="2152"/>
            <ac:spMk id="12" creationId="{9D0CD2E9-3F7C-4642-9314-A5A56FD65353}"/>
          </ac:spMkLst>
        </pc:spChg>
        <pc:spChg chg="add mod">
          <ac:chgData name="Aurelien Domont" userId="6da7715ce44349b3" providerId="LiveId" clId="{2CD95218-941C-4820-B0D1-138B992882CB}" dt="2021-04-20T04:16:54.111" v="3245" actId="20577"/>
          <ac:spMkLst>
            <pc:docMk/>
            <pc:sldMk cId="1324642353" sldId="2152"/>
            <ac:spMk id="14" creationId="{05C7ABA3-592D-494A-A845-ADFDA1E4756F}"/>
          </ac:spMkLst>
        </pc:spChg>
        <pc:spChg chg="mod">
          <ac:chgData name="Aurelien Domont" userId="6da7715ce44349b3" providerId="LiveId" clId="{2CD95218-941C-4820-B0D1-138B992882CB}" dt="2021-04-20T04:33:47.064" v="3889" actId="404"/>
          <ac:spMkLst>
            <pc:docMk/>
            <pc:sldMk cId="1324642353" sldId="2152"/>
            <ac:spMk id="16" creationId="{6C2BB713-9637-4B9B-938F-E9768876782A}"/>
          </ac:spMkLst>
        </pc:spChg>
        <pc:spChg chg="add mod">
          <ac:chgData name="Aurelien Domont" userId="6da7715ce44349b3" providerId="LiveId" clId="{2CD95218-941C-4820-B0D1-138B992882CB}" dt="2021-04-20T04:36:40.993" v="3907" actId="1036"/>
          <ac:spMkLst>
            <pc:docMk/>
            <pc:sldMk cId="1324642353" sldId="2152"/>
            <ac:spMk id="18" creationId="{6D0D68B1-9DCF-46E2-87CD-C0AFC2962BA3}"/>
          </ac:spMkLst>
        </pc:spChg>
        <pc:spChg chg="mod">
          <ac:chgData name="Aurelien Domont" userId="6da7715ce44349b3" providerId="LiveId" clId="{2CD95218-941C-4820-B0D1-138B992882CB}" dt="2021-04-20T04:36:49.579" v="3908" actId="465"/>
          <ac:spMkLst>
            <pc:docMk/>
            <pc:sldMk cId="1324642353" sldId="2152"/>
            <ac:spMk id="21" creationId="{F5002797-E4EA-45B8-B820-76ECE0702817}"/>
          </ac:spMkLst>
        </pc:spChg>
        <pc:picChg chg="mod">
          <ac:chgData name="Aurelien Domont" userId="6da7715ce44349b3" providerId="LiveId" clId="{2CD95218-941C-4820-B0D1-138B992882CB}" dt="2021-04-20T04:36:51.428" v="3909" actId="465"/>
          <ac:picMkLst>
            <pc:docMk/>
            <pc:sldMk cId="1324642353" sldId="2152"/>
            <ac:picMk id="3" creationId="{177C207C-E9C5-4F72-BD2F-D9590E622F5E}"/>
          </ac:picMkLst>
        </pc:picChg>
        <pc:picChg chg="add mod">
          <ac:chgData name="Aurelien Domont" userId="6da7715ce44349b3" providerId="LiveId" clId="{2CD95218-941C-4820-B0D1-138B992882CB}" dt="2021-04-20T04:07:39.882" v="2938" actId="207"/>
          <ac:picMkLst>
            <pc:docMk/>
            <pc:sldMk cId="1324642353" sldId="2152"/>
            <ac:picMk id="4" creationId="{8BFAD7E0-FAF3-4A7F-85D7-23D126159742}"/>
          </ac:picMkLst>
        </pc:picChg>
        <pc:picChg chg="mod">
          <ac:chgData name="Aurelien Domont" userId="6da7715ce44349b3" providerId="LiveId" clId="{2CD95218-941C-4820-B0D1-138B992882CB}" dt="2021-04-20T04:36:51.428" v="3909" actId="465"/>
          <ac:picMkLst>
            <pc:docMk/>
            <pc:sldMk cId="1324642353" sldId="2152"/>
            <ac:picMk id="5" creationId="{2364D466-67B2-4F3D-B207-44E6F410B178}"/>
          </ac:picMkLst>
        </pc:picChg>
        <pc:picChg chg="mod">
          <ac:chgData name="Aurelien Domont" userId="6da7715ce44349b3" providerId="LiveId" clId="{2CD95218-941C-4820-B0D1-138B992882CB}" dt="2021-04-20T04:36:51.428" v="3909" actId="465"/>
          <ac:picMkLst>
            <pc:docMk/>
            <pc:sldMk cId="1324642353" sldId="2152"/>
            <ac:picMk id="8" creationId="{7AE82408-0EBB-4A84-8485-6C50815A63F2}"/>
          </ac:picMkLst>
        </pc:picChg>
        <pc:picChg chg="add mod">
          <ac:chgData name="Aurelien Domont" userId="6da7715ce44349b3" providerId="LiveId" clId="{2CD95218-941C-4820-B0D1-138B992882CB}" dt="2021-04-20T04:36:40.993" v="3907" actId="1036"/>
          <ac:picMkLst>
            <pc:docMk/>
            <pc:sldMk cId="1324642353" sldId="2152"/>
            <ac:picMk id="9" creationId="{D861C705-A534-40EE-AF44-8BEF75E73C3A}"/>
          </ac:picMkLst>
        </pc:picChg>
        <pc:picChg chg="add del mod">
          <ac:chgData name="Aurelien Domont" userId="6da7715ce44349b3" providerId="LiveId" clId="{2CD95218-941C-4820-B0D1-138B992882CB}" dt="2021-04-20T04:07:26.776" v="2932" actId="478"/>
          <ac:picMkLst>
            <pc:docMk/>
            <pc:sldMk cId="1324642353" sldId="2152"/>
            <ac:picMk id="15" creationId="{49FA7E12-06DF-4BEA-89D5-3A0B088F7140}"/>
          </ac:picMkLst>
        </pc:picChg>
        <pc:picChg chg="add del mod">
          <ac:chgData name="Aurelien Domont" userId="6da7715ce44349b3" providerId="LiveId" clId="{2CD95218-941C-4820-B0D1-138B992882CB}" dt="2021-04-20T04:21:42.641" v="3378" actId="478"/>
          <ac:picMkLst>
            <pc:docMk/>
            <pc:sldMk cId="1324642353" sldId="2152"/>
            <ac:picMk id="17" creationId="{A9DDB489-8F00-4139-8C88-82482DD9CE04}"/>
          </ac:picMkLst>
        </pc:picChg>
      </pc:sldChg>
      <pc:sldChg chg="addSp delSp modSp add mod">
        <pc:chgData name="Aurelien Domont" userId="6da7715ce44349b3" providerId="LiveId" clId="{2CD95218-941C-4820-B0D1-138B992882CB}" dt="2021-04-20T04:46:00.228" v="4025" actId="20577"/>
        <pc:sldMkLst>
          <pc:docMk/>
          <pc:sldMk cId="2226532108" sldId="2153"/>
        </pc:sldMkLst>
        <pc:spChg chg="del mod">
          <ac:chgData name="Aurelien Domont" userId="6da7715ce44349b3" providerId="LiveId" clId="{2CD95218-941C-4820-B0D1-138B992882CB}" dt="2021-04-20T04:24:19.268" v="3501" actId="478"/>
          <ac:spMkLst>
            <pc:docMk/>
            <pc:sldMk cId="2226532108" sldId="2153"/>
            <ac:spMk id="6" creationId="{C3CDFF47-2BDF-481B-8C77-A2EE049FF74B}"/>
          </ac:spMkLst>
        </pc:spChg>
        <pc:spChg chg="del">
          <ac:chgData name="Aurelien Domont" userId="6da7715ce44349b3" providerId="LiveId" clId="{2CD95218-941C-4820-B0D1-138B992882CB}" dt="2021-04-20T04:25:31.360" v="3502" actId="478"/>
          <ac:spMkLst>
            <pc:docMk/>
            <pc:sldMk cId="2226532108" sldId="2153"/>
            <ac:spMk id="11" creationId="{CC20D042-C261-40FA-9AD5-C92E9BBE6615}"/>
          </ac:spMkLst>
        </pc:spChg>
        <pc:spChg chg="del">
          <ac:chgData name="Aurelien Domont" userId="6da7715ce44349b3" providerId="LiveId" clId="{2CD95218-941C-4820-B0D1-138B992882CB}" dt="2021-04-20T04:25:31.360" v="3502" actId="478"/>
          <ac:spMkLst>
            <pc:docMk/>
            <pc:sldMk cId="2226532108" sldId="2153"/>
            <ac:spMk id="12" creationId="{9D0CD2E9-3F7C-4642-9314-A5A56FD65353}"/>
          </ac:spMkLst>
        </pc:spChg>
        <pc:spChg chg="del">
          <ac:chgData name="Aurelien Domont" userId="6da7715ce44349b3" providerId="LiveId" clId="{2CD95218-941C-4820-B0D1-138B992882CB}" dt="2021-04-20T04:25:31.360" v="3502" actId="478"/>
          <ac:spMkLst>
            <pc:docMk/>
            <pc:sldMk cId="2226532108" sldId="2153"/>
            <ac:spMk id="14" creationId="{05C7ABA3-592D-494A-A845-ADFDA1E4756F}"/>
          </ac:spMkLst>
        </pc:spChg>
        <pc:spChg chg="add del mod">
          <ac:chgData name="Aurelien Domont" userId="6da7715ce44349b3" providerId="LiveId" clId="{2CD95218-941C-4820-B0D1-138B992882CB}" dt="2021-04-20T04:30:57.150" v="3877" actId="478"/>
          <ac:spMkLst>
            <pc:docMk/>
            <pc:sldMk cId="2226532108" sldId="2153"/>
            <ac:spMk id="15" creationId="{422C1AB2-75CA-4756-974B-AD20BFE89FA5}"/>
          </ac:spMkLst>
        </pc:spChg>
        <pc:spChg chg="mod">
          <ac:chgData name="Aurelien Domont" userId="6da7715ce44349b3" providerId="LiveId" clId="{2CD95218-941C-4820-B0D1-138B992882CB}" dt="2021-04-20T04:33:51.955" v="3890" actId="404"/>
          <ac:spMkLst>
            <pc:docMk/>
            <pc:sldMk cId="2226532108" sldId="2153"/>
            <ac:spMk id="16" creationId="{6C2BB713-9637-4B9B-938F-E9768876782A}"/>
          </ac:spMkLst>
        </pc:spChg>
        <pc:spChg chg="add del mod">
          <ac:chgData name="Aurelien Domont" userId="6da7715ce44349b3" providerId="LiveId" clId="{2CD95218-941C-4820-B0D1-138B992882CB}" dt="2021-04-20T04:30:57.150" v="3877" actId="478"/>
          <ac:spMkLst>
            <pc:docMk/>
            <pc:sldMk cId="2226532108" sldId="2153"/>
            <ac:spMk id="17" creationId="{30CE0B60-80F5-4732-8EB6-2AD2E3223225}"/>
          </ac:spMkLst>
        </pc:spChg>
        <pc:spChg chg="del">
          <ac:chgData name="Aurelien Domont" userId="6da7715ce44349b3" providerId="LiveId" clId="{2CD95218-941C-4820-B0D1-138B992882CB}" dt="2021-04-20T04:25:31.360" v="3502" actId="478"/>
          <ac:spMkLst>
            <pc:docMk/>
            <pc:sldMk cId="2226532108" sldId="2153"/>
            <ac:spMk id="18" creationId="{6D0D68B1-9DCF-46E2-87CD-C0AFC2962BA3}"/>
          </ac:spMkLst>
        </pc:spChg>
        <pc:spChg chg="add del mod">
          <ac:chgData name="Aurelien Domont" userId="6da7715ce44349b3" providerId="LiveId" clId="{2CD95218-941C-4820-B0D1-138B992882CB}" dt="2021-04-20T04:30:57.150" v="3877" actId="478"/>
          <ac:spMkLst>
            <pc:docMk/>
            <pc:sldMk cId="2226532108" sldId="2153"/>
            <ac:spMk id="19" creationId="{15EC1948-275D-44C0-9458-86FA3C6844E3}"/>
          </ac:spMkLst>
        </pc:spChg>
        <pc:spChg chg="add del mod">
          <ac:chgData name="Aurelien Domont" userId="6da7715ce44349b3" providerId="LiveId" clId="{2CD95218-941C-4820-B0D1-138B992882CB}" dt="2021-04-20T04:30:57.150" v="3877" actId="478"/>
          <ac:spMkLst>
            <pc:docMk/>
            <pc:sldMk cId="2226532108" sldId="2153"/>
            <ac:spMk id="20" creationId="{6B354AFB-F308-4228-B349-2D1DC84AF21E}"/>
          </ac:spMkLst>
        </pc:spChg>
        <pc:spChg chg="del">
          <ac:chgData name="Aurelien Domont" userId="6da7715ce44349b3" providerId="LiveId" clId="{2CD95218-941C-4820-B0D1-138B992882CB}" dt="2021-04-20T04:25:31.360" v="3502" actId="478"/>
          <ac:spMkLst>
            <pc:docMk/>
            <pc:sldMk cId="2226532108" sldId="2153"/>
            <ac:spMk id="21" creationId="{F5002797-E4EA-45B8-B820-76ECE0702817}"/>
          </ac:spMkLst>
        </pc:spChg>
        <pc:spChg chg="add del mod">
          <ac:chgData name="Aurelien Domont" userId="6da7715ce44349b3" providerId="LiveId" clId="{2CD95218-941C-4820-B0D1-138B992882CB}" dt="2021-04-20T04:30:57.150" v="3877" actId="478"/>
          <ac:spMkLst>
            <pc:docMk/>
            <pc:sldMk cId="2226532108" sldId="2153"/>
            <ac:spMk id="22" creationId="{8A683522-7E38-42A9-A7E9-240B1B8A0D40}"/>
          </ac:spMkLst>
        </pc:spChg>
        <pc:spChg chg="add del mod">
          <ac:chgData name="Aurelien Domont" userId="6da7715ce44349b3" providerId="LiveId" clId="{2CD95218-941C-4820-B0D1-138B992882CB}" dt="2021-04-20T04:30:57.150" v="3877" actId="478"/>
          <ac:spMkLst>
            <pc:docMk/>
            <pc:sldMk cId="2226532108" sldId="2153"/>
            <ac:spMk id="23" creationId="{CFACD79E-375A-4F8A-B735-7AF6F91E3AEB}"/>
          </ac:spMkLst>
        </pc:spChg>
        <pc:spChg chg="add del mod">
          <ac:chgData name="Aurelien Domont" userId="6da7715ce44349b3" providerId="LiveId" clId="{2CD95218-941C-4820-B0D1-138B992882CB}" dt="2021-04-20T04:30:57.150" v="3877" actId="478"/>
          <ac:spMkLst>
            <pc:docMk/>
            <pc:sldMk cId="2226532108" sldId="2153"/>
            <ac:spMk id="24" creationId="{76B1B5F6-0986-4414-A673-3D68DA83068E}"/>
          </ac:spMkLst>
        </pc:spChg>
        <pc:spChg chg="add del mod">
          <ac:chgData name="Aurelien Domont" userId="6da7715ce44349b3" providerId="LiveId" clId="{2CD95218-941C-4820-B0D1-138B992882CB}" dt="2021-04-20T04:30:57.150" v="3877" actId="478"/>
          <ac:spMkLst>
            <pc:docMk/>
            <pc:sldMk cId="2226532108" sldId="2153"/>
            <ac:spMk id="25" creationId="{63044252-1ED7-4418-8DD7-5BCA46E9545D}"/>
          </ac:spMkLst>
        </pc:spChg>
        <pc:spChg chg="add del mod">
          <ac:chgData name="Aurelien Domont" userId="6da7715ce44349b3" providerId="LiveId" clId="{2CD95218-941C-4820-B0D1-138B992882CB}" dt="2021-04-20T04:30:57.150" v="3877" actId="478"/>
          <ac:spMkLst>
            <pc:docMk/>
            <pc:sldMk cId="2226532108" sldId="2153"/>
            <ac:spMk id="26" creationId="{A43EE86A-4A47-401D-923C-456BC355B8DA}"/>
          </ac:spMkLst>
        </pc:spChg>
        <pc:spChg chg="add mod">
          <ac:chgData name="Aurelien Domont" userId="6da7715ce44349b3" providerId="LiveId" clId="{2CD95218-941C-4820-B0D1-138B992882CB}" dt="2021-04-20T04:30:59.897" v="3878"/>
          <ac:spMkLst>
            <pc:docMk/>
            <pc:sldMk cId="2226532108" sldId="2153"/>
            <ac:spMk id="27" creationId="{BE87449D-3234-4567-915F-980F05B8A3E1}"/>
          </ac:spMkLst>
        </pc:spChg>
        <pc:spChg chg="add mod">
          <ac:chgData name="Aurelien Domont" userId="6da7715ce44349b3" providerId="LiveId" clId="{2CD95218-941C-4820-B0D1-138B992882CB}" dt="2021-04-20T04:30:59.897" v="3878"/>
          <ac:spMkLst>
            <pc:docMk/>
            <pc:sldMk cId="2226532108" sldId="2153"/>
            <ac:spMk id="28" creationId="{B0214802-ABDE-4F5B-AC18-9EE0C5AED73D}"/>
          </ac:spMkLst>
        </pc:spChg>
        <pc:spChg chg="add mod">
          <ac:chgData name="Aurelien Domont" userId="6da7715ce44349b3" providerId="LiveId" clId="{2CD95218-941C-4820-B0D1-138B992882CB}" dt="2021-04-20T04:31:12.660" v="3884"/>
          <ac:spMkLst>
            <pc:docMk/>
            <pc:sldMk cId="2226532108" sldId="2153"/>
            <ac:spMk id="29" creationId="{04EE0F4B-C5FD-48E2-B995-42C0C5E3FF95}"/>
          </ac:spMkLst>
        </pc:spChg>
        <pc:spChg chg="add mod">
          <ac:chgData name="Aurelien Domont" userId="6da7715ce44349b3" providerId="LiveId" clId="{2CD95218-941C-4820-B0D1-138B992882CB}" dt="2021-04-20T04:30:59.897" v="3878"/>
          <ac:spMkLst>
            <pc:docMk/>
            <pc:sldMk cId="2226532108" sldId="2153"/>
            <ac:spMk id="30" creationId="{AB276962-2016-4C64-9B58-D5EFA8B098DB}"/>
          </ac:spMkLst>
        </pc:spChg>
        <pc:spChg chg="add mod">
          <ac:chgData name="Aurelien Domont" userId="6da7715ce44349b3" providerId="LiveId" clId="{2CD95218-941C-4820-B0D1-138B992882CB}" dt="2021-04-20T04:30:59.897" v="3878"/>
          <ac:spMkLst>
            <pc:docMk/>
            <pc:sldMk cId="2226532108" sldId="2153"/>
            <ac:spMk id="31" creationId="{32E441B9-647C-44E2-ABF7-8C700B50EB40}"/>
          </ac:spMkLst>
        </pc:spChg>
        <pc:spChg chg="add mod">
          <ac:chgData name="Aurelien Domont" userId="6da7715ce44349b3" providerId="LiveId" clId="{2CD95218-941C-4820-B0D1-138B992882CB}" dt="2021-04-20T04:30:59.897" v="3878"/>
          <ac:spMkLst>
            <pc:docMk/>
            <pc:sldMk cId="2226532108" sldId="2153"/>
            <ac:spMk id="32" creationId="{AA876D5D-3C5F-496A-A2A3-C7CECF06BF89}"/>
          </ac:spMkLst>
        </pc:spChg>
        <pc:spChg chg="add mod">
          <ac:chgData name="Aurelien Domont" userId="6da7715ce44349b3" providerId="LiveId" clId="{2CD95218-941C-4820-B0D1-138B992882CB}" dt="2021-04-20T04:31:20.681" v="3885"/>
          <ac:spMkLst>
            <pc:docMk/>
            <pc:sldMk cId="2226532108" sldId="2153"/>
            <ac:spMk id="33" creationId="{A7501CC5-3F4A-44E0-B2B8-6ED55A47C121}"/>
          </ac:spMkLst>
        </pc:spChg>
        <pc:spChg chg="add mod">
          <ac:chgData name="Aurelien Domont" userId="6da7715ce44349b3" providerId="LiveId" clId="{2CD95218-941C-4820-B0D1-138B992882CB}" dt="2021-04-20T04:30:59.897" v="3878"/>
          <ac:spMkLst>
            <pc:docMk/>
            <pc:sldMk cId="2226532108" sldId="2153"/>
            <ac:spMk id="34" creationId="{6B4D7915-5BA7-4C17-B2F1-780DF97B5174}"/>
          </ac:spMkLst>
        </pc:spChg>
        <pc:spChg chg="add mod">
          <ac:chgData name="Aurelien Domont" userId="6da7715ce44349b3" providerId="LiveId" clId="{2CD95218-941C-4820-B0D1-138B992882CB}" dt="2021-04-20T04:30:59.897" v="3878"/>
          <ac:spMkLst>
            <pc:docMk/>
            <pc:sldMk cId="2226532108" sldId="2153"/>
            <ac:spMk id="35" creationId="{EE299828-482C-40C5-9D51-A83AB6184A67}"/>
          </ac:spMkLst>
        </pc:spChg>
        <pc:spChg chg="add mod">
          <ac:chgData name="Aurelien Domont" userId="6da7715ce44349b3" providerId="LiveId" clId="{2CD95218-941C-4820-B0D1-138B992882CB}" dt="2021-04-20T04:30:59.897" v="3878"/>
          <ac:spMkLst>
            <pc:docMk/>
            <pc:sldMk cId="2226532108" sldId="2153"/>
            <ac:spMk id="36" creationId="{91C98F09-57BA-4745-8C0B-CE5B55E3EC2E}"/>
          </ac:spMkLst>
        </pc:spChg>
        <pc:spChg chg="add mod">
          <ac:chgData name="Aurelien Domont" userId="6da7715ce44349b3" providerId="LiveId" clId="{2CD95218-941C-4820-B0D1-138B992882CB}" dt="2021-04-20T04:46:00.228" v="4025" actId="20577"/>
          <ac:spMkLst>
            <pc:docMk/>
            <pc:sldMk cId="2226532108" sldId="2153"/>
            <ac:spMk id="37" creationId="{22049F5D-80E0-4952-8C95-093181A7EF1C}"/>
          </ac:spMkLst>
        </pc:spChg>
        <pc:spChg chg="add mod">
          <ac:chgData name="Aurelien Domont" userId="6da7715ce44349b3" providerId="LiveId" clId="{2CD95218-941C-4820-B0D1-138B992882CB}" dt="2021-04-20T04:30:59.897" v="3878"/>
          <ac:spMkLst>
            <pc:docMk/>
            <pc:sldMk cId="2226532108" sldId="2153"/>
            <ac:spMk id="38" creationId="{712FE8DE-44E0-4055-9561-4D639B2173A8}"/>
          </ac:spMkLst>
        </pc:spChg>
        <pc:picChg chg="del">
          <ac:chgData name="Aurelien Domont" userId="6da7715ce44349b3" providerId="LiveId" clId="{2CD95218-941C-4820-B0D1-138B992882CB}" dt="2021-04-20T04:25:31.360" v="3502" actId="478"/>
          <ac:picMkLst>
            <pc:docMk/>
            <pc:sldMk cId="2226532108" sldId="2153"/>
            <ac:picMk id="3" creationId="{177C207C-E9C5-4F72-BD2F-D9590E622F5E}"/>
          </ac:picMkLst>
        </pc:picChg>
        <pc:picChg chg="del">
          <ac:chgData name="Aurelien Domont" userId="6da7715ce44349b3" providerId="LiveId" clId="{2CD95218-941C-4820-B0D1-138B992882CB}" dt="2021-04-20T04:25:31.360" v="3502" actId="478"/>
          <ac:picMkLst>
            <pc:docMk/>
            <pc:sldMk cId="2226532108" sldId="2153"/>
            <ac:picMk id="4" creationId="{8BFAD7E0-FAF3-4A7F-85D7-23D126159742}"/>
          </ac:picMkLst>
        </pc:picChg>
        <pc:picChg chg="del">
          <ac:chgData name="Aurelien Domont" userId="6da7715ce44349b3" providerId="LiveId" clId="{2CD95218-941C-4820-B0D1-138B992882CB}" dt="2021-04-20T04:25:31.360" v="3502" actId="478"/>
          <ac:picMkLst>
            <pc:docMk/>
            <pc:sldMk cId="2226532108" sldId="2153"/>
            <ac:picMk id="5" creationId="{2364D466-67B2-4F3D-B207-44E6F410B178}"/>
          </ac:picMkLst>
        </pc:picChg>
        <pc:picChg chg="del">
          <ac:chgData name="Aurelien Domont" userId="6da7715ce44349b3" providerId="LiveId" clId="{2CD95218-941C-4820-B0D1-138B992882CB}" dt="2021-04-20T04:25:31.360" v="3502" actId="478"/>
          <ac:picMkLst>
            <pc:docMk/>
            <pc:sldMk cId="2226532108" sldId="2153"/>
            <ac:picMk id="8" creationId="{7AE82408-0EBB-4A84-8485-6C50815A63F2}"/>
          </ac:picMkLst>
        </pc:picChg>
        <pc:picChg chg="del">
          <ac:chgData name="Aurelien Domont" userId="6da7715ce44349b3" providerId="LiveId" clId="{2CD95218-941C-4820-B0D1-138B992882CB}" dt="2021-04-20T04:25:31.360" v="3502" actId="478"/>
          <ac:picMkLst>
            <pc:docMk/>
            <pc:sldMk cId="2226532108" sldId="2153"/>
            <ac:picMk id="9" creationId="{D861C705-A534-40EE-AF44-8BEF75E73C3A}"/>
          </ac:picMkLst>
        </pc:picChg>
      </pc:sldChg>
      <pc:sldChg chg="add del">
        <pc:chgData name="Aurelien Domont" userId="6da7715ce44349b3" providerId="LiveId" clId="{2CD95218-941C-4820-B0D1-138B992882CB}" dt="2021-04-20T04:22:44.391" v="3387" actId="47"/>
        <pc:sldMkLst>
          <pc:docMk/>
          <pc:sldMk cId="3370048552" sldId="2153"/>
        </pc:sldMkLst>
      </pc:sldChg>
      <pc:sldChg chg="add del">
        <pc:chgData name="Aurelien Domont" userId="6da7715ce44349b3" providerId="LiveId" clId="{2CD95218-941C-4820-B0D1-138B992882CB}" dt="2021-04-20T04:32:38.817" v="3887" actId="47"/>
        <pc:sldMkLst>
          <pc:docMk/>
          <pc:sldMk cId="2392205568" sldId="2154"/>
        </pc:sldMkLst>
      </pc:sldChg>
      <pc:sldChg chg="modSp add mod">
        <pc:chgData name="Aurelien Domont" userId="6da7715ce44349b3" providerId="LiveId" clId="{2CD95218-941C-4820-B0D1-138B992882CB}" dt="2021-04-20T04:44:37.466" v="3992" actId="20577"/>
        <pc:sldMkLst>
          <pc:docMk/>
          <pc:sldMk cId="3613236081" sldId="2154"/>
        </pc:sldMkLst>
        <pc:spChg chg="mod">
          <ac:chgData name="Aurelien Domont" userId="6da7715ce44349b3" providerId="LiveId" clId="{2CD95218-941C-4820-B0D1-138B992882CB}" dt="2021-04-20T04:44:37.466" v="3992" actId="20577"/>
          <ac:spMkLst>
            <pc:docMk/>
            <pc:sldMk cId="3613236081" sldId="2154"/>
            <ac:spMk id="16" creationId="{6C2BB713-9637-4B9B-938F-E9768876782A}"/>
          </ac:spMkLst>
        </pc:spChg>
      </pc:sldChg>
    </pc:docChg>
  </pc:docChgLst>
  <pc:docChgLst>
    <pc:chgData name="Aurelien Domont" userId="6da7715ce44349b3" providerId="LiveId" clId="{E254F929-AFDE-4E24-ABE8-9EC71FDECF33}"/>
    <pc:docChg chg="addSld modSld">
      <pc:chgData name="Aurelien Domont" userId="6da7715ce44349b3" providerId="LiveId" clId="{E254F929-AFDE-4E24-ABE8-9EC71FDECF33}" dt="2023-10-05T03:07:52.725" v="142" actId="113"/>
      <pc:docMkLst>
        <pc:docMk/>
      </pc:docMkLst>
      <pc:sldChg chg="modSp mod">
        <pc:chgData name="Aurelien Domont" userId="6da7715ce44349b3" providerId="LiveId" clId="{E254F929-AFDE-4E24-ABE8-9EC71FDECF33}" dt="2023-10-05T03:03:45.047" v="45" actId="20577"/>
        <pc:sldMkLst>
          <pc:docMk/>
          <pc:sldMk cId="471658671" sldId="1930"/>
        </pc:sldMkLst>
        <pc:spChg chg="mod">
          <ac:chgData name="Aurelien Domont" userId="6da7715ce44349b3" providerId="LiveId" clId="{E254F929-AFDE-4E24-ABE8-9EC71FDECF33}" dt="2023-10-05T03:03:45.047" v="45" actId="20577"/>
          <ac:spMkLst>
            <pc:docMk/>
            <pc:sldMk cId="471658671" sldId="1930"/>
            <ac:spMk id="16" creationId="{6C2BB713-9637-4B9B-938F-E9768876782A}"/>
          </ac:spMkLst>
        </pc:spChg>
      </pc:sldChg>
      <pc:sldChg chg="modSp mod">
        <pc:chgData name="Aurelien Domont" userId="6da7715ce44349b3" providerId="LiveId" clId="{E254F929-AFDE-4E24-ABE8-9EC71FDECF33}" dt="2023-10-05T03:03:06.924" v="22" actId="20577"/>
        <pc:sldMkLst>
          <pc:docMk/>
          <pc:sldMk cId="1324642353" sldId="2152"/>
        </pc:sldMkLst>
        <pc:spChg chg="mod">
          <ac:chgData name="Aurelien Domont" userId="6da7715ce44349b3" providerId="LiveId" clId="{E254F929-AFDE-4E24-ABE8-9EC71FDECF33}" dt="2023-10-05T03:03:06.924" v="22" actId="20577"/>
          <ac:spMkLst>
            <pc:docMk/>
            <pc:sldMk cId="1324642353" sldId="2152"/>
            <ac:spMk id="30" creationId="{4158D8A0-8667-2045-4AC4-160A464681E6}"/>
          </ac:spMkLst>
        </pc:spChg>
        <pc:spChg chg="mod">
          <ac:chgData name="Aurelien Domont" userId="6da7715ce44349b3" providerId="LiveId" clId="{E254F929-AFDE-4E24-ABE8-9EC71FDECF33}" dt="2023-10-05T03:02:49.582" v="15" actId="20577"/>
          <ac:spMkLst>
            <pc:docMk/>
            <pc:sldMk cId="1324642353" sldId="2152"/>
            <ac:spMk id="35" creationId="{773D4FBF-B598-55A4-F2C0-36C77927A4FE}"/>
          </ac:spMkLst>
        </pc:spChg>
      </pc:sldChg>
      <pc:sldChg chg="modSp mod">
        <pc:chgData name="Aurelien Domont" userId="6da7715ce44349b3" providerId="LiveId" clId="{E254F929-AFDE-4E24-ABE8-9EC71FDECF33}" dt="2023-10-05T03:03:35.356" v="37" actId="1037"/>
        <pc:sldMkLst>
          <pc:docMk/>
          <pc:sldMk cId="3219583305" sldId="2493"/>
        </pc:sldMkLst>
        <pc:spChg chg="mod">
          <ac:chgData name="Aurelien Domont" userId="6da7715ce44349b3" providerId="LiveId" clId="{E254F929-AFDE-4E24-ABE8-9EC71FDECF33}" dt="2023-10-05T03:03:35.356" v="37" actId="1037"/>
          <ac:spMkLst>
            <pc:docMk/>
            <pc:sldMk cId="3219583305" sldId="2493"/>
            <ac:spMk id="8" creationId="{8CD469F2-05B7-9EFB-9DF2-D76358D27FDC}"/>
          </ac:spMkLst>
        </pc:spChg>
        <pc:spChg chg="mod">
          <ac:chgData name="Aurelien Domont" userId="6da7715ce44349b3" providerId="LiveId" clId="{E254F929-AFDE-4E24-ABE8-9EC71FDECF33}" dt="2023-10-05T03:03:19.859" v="29" actId="20577"/>
          <ac:spMkLst>
            <pc:docMk/>
            <pc:sldMk cId="3219583305" sldId="2493"/>
            <ac:spMk id="16" creationId="{6C2BB713-9637-4B9B-938F-E9768876782A}"/>
          </ac:spMkLst>
        </pc:spChg>
      </pc:sldChg>
      <pc:sldChg chg="addSp modSp add mod">
        <pc:chgData name="Aurelien Domont" userId="6da7715ce44349b3" providerId="LiveId" clId="{E254F929-AFDE-4E24-ABE8-9EC71FDECF33}" dt="2023-10-05T03:07:52.725" v="142" actId="113"/>
        <pc:sldMkLst>
          <pc:docMk/>
          <pc:sldMk cId="1670619680" sldId="2494"/>
        </pc:sldMkLst>
        <pc:spChg chg="add mod">
          <ac:chgData name="Aurelien Domont" userId="6da7715ce44349b3" providerId="LiveId" clId="{E254F929-AFDE-4E24-ABE8-9EC71FDECF33}" dt="2023-10-05T03:07:52.725" v="142" actId="113"/>
          <ac:spMkLst>
            <pc:docMk/>
            <pc:sldMk cId="1670619680" sldId="2494"/>
            <ac:spMk id="12" creationId="{F2468098-A5B4-99E3-D27D-DA67BC34304E}"/>
          </ac:spMkLst>
        </pc:spChg>
      </pc:sldChg>
    </pc:docChg>
  </pc:docChgLst>
  <pc:docChgLst>
    <pc:chgData name="Aurelien Domont" userId="6da7715ce44349b3" providerId="LiveId" clId="{EB96D462-0798-4F2A-A2A8-8BDE27500008}"/>
    <pc:docChg chg="undo redo custSel addSld delSld modSld">
      <pc:chgData name="Aurelien Domont" userId="6da7715ce44349b3" providerId="LiveId" clId="{EB96D462-0798-4F2A-A2A8-8BDE27500008}" dt="2023-10-05T02:54:29.363" v="1414" actId="113"/>
      <pc:docMkLst>
        <pc:docMk/>
      </pc:docMkLst>
      <pc:sldChg chg="addSp delSp modSp del mod">
        <pc:chgData name="Aurelien Domont" userId="6da7715ce44349b3" providerId="LiveId" clId="{EB96D462-0798-4F2A-A2A8-8BDE27500008}" dt="2023-09-27T02:45:43.981" v="44" actId="47"/>
        <pc:sldMkLst>
          <pc:docMk/>
          <pc:sldMk cId="3131901387" sldId="256"/>
        </pc:sldMkLst>
        <pc:picChg chg="add mod">
          <ac:chgData name="Aurelien Domont" userId="6da7715ce44349b3" providerId="LiveId" clId="{EB96D462-0798-4F2A-A2A8-8BDE27500008}" dt="2023-01-12T04:01:27.824" v="4" actId="1076"/>
          <ac:picMkLst>
            <pc:docMk/>
            <pc:sldMk cId="3131901387" sldId="256"/>
            <ac:picMk id="4" creationId="{24376D32-A0C6-0DBB-3D77-413C6E7496A7}"/>
          </ac:picMkLst>
        </pc:picChg>
        <pc:picChg chg="del">
          <ac:chgData name="Aurelien Domont" userId="6da7715ce44349b3" providerId="LiveId" clId="{EB96D462-0798-4F2A-A2A8-8BDE27500008}" dt="2023-01-12T04:01:24.305" v="2" actId="478"/>
          <ac:picMkLst>
            <pc:docMk/>
            <pc:sldMk cId="3131901387" sldId="256"/>
            <ac:picMk id="7" creationId="{56F6D9FE-2BD8-43FA-8517-544E7B92AA1A}"/>
          </ac:picMkLst>
        </pc:picChg>
      </pc:sldChg>
      <pc:sldChg chg="addSp delSp modSp mod">
        <pc:chgData name="Aurelien Domont" userId="6da7715ce44349b3" providerId="LiveId" clId="{EB96D462-0798-4F2A-A2A8-8BDE27500008}" dt="2023-01-12T03:57:38.186" v="1"/>
        <pc:sldMkLst>
          <pc:docMk/>
          <pc:sldMk cId="2853806433" sldId="1600"/>
        </pc:sldMkLst>
        <pc:spChg chg="add mod">
          <ac:chgData name="Aurelien Domont" userId="6da7715ce44349b3" providerId="LiveId" clId="{EB96D462-0798-4F2A-A2A8-8BDE27500008}" dt="2023-01-12T03:57:38.186" v="1"/>
          <ac:spMkLst>
            <pc:docMk/>
            <pc:sldMk cId="2853806433" sldId="1600"/>
            <ac:spMk id="3" creationId="{6F4EE5F8-9590-D51A-8C97-146730CFCC30}"/>
          </ac:spMkLst>
        </pc:spChg>
        <pc:spChg chg="del">
          <ac:chgData name="Aurelien Domont" userId="6da7715ce44349b3" providerId="LiveId" clId="{EB96D462-0798-4F2A-A2A8-8BDE27500008}" dt="2023-01-12T03:57:37.923" v="0" actId="478"/>
          <ac:spMkLst>
            <pc:docMk/>
            <pc:sldMk cId="2853806433" sldId="1600"/>
            <ac:spMk id="5" creationId="{FF157264-E35D-4C02-921F-0940E6F2CA43}"/>
          </ac:spMkLst>
        </pc:spChg>
        <pc:picChg chg="del">
          <ac:chgData name="Aurelien Domont" userId="6da7715ce44349b3" providerId="LiveId" clId="{EB96D462-0798-4F2A-A2A8-8BDE27500008}" dt="2023-01-12T03:57:37.923" v="0" actId="478"/>
          <ac:picMkLst>
            <pc:docMk/>
            <pc:sldMk cId="2853806433" sldId="1600"/>
            <ac:picMk id="4" creationId="{9C5DE39E-F383-449D-AC9E-CE43548C4242}"/>
          </ac:picMkLst>
        </pc:picChg>
        <pc:picChg chg="add mod">
          <ac:chgData name="Aurelien Domont" userId="6da7715ce44349b3" providerId="LiveId" clId="{EB96D462-0798-4F2A-A2A8-8BDE27500008}" dt="2023-01-12T03:57:38.186" v="1"/>
          <ac:picMkLst>
            <pc:docMk/>
            <pc:sldMk cId="2853806433" sldId="1600"/>
            <ac:picMk id="9" creationId="{D9C21A8C-96E2-B1DF-A2F0-ED0AD962D04F}"/>
          </ac:picMkLst>
        </pc:picChg>
      </pc:sldChg>
      <pc:sldChg chg="addSp delSp modSp del mod">
        <pc:chgData name="Aurelien Domont" userId="6da7715ce44349b3" providerId="LiveId" clId="{EB96D462-0798-4F2A-A2A8-8BDE27500008}" dt="2023-10-04T03:10:38.813" v="692" actId="47"/>
        <pc:sldMkLst>
          <pc:docMk/>
          <pc:sldMk cId="1675062303" sldId="1929"/>
        </pc:sldMkLst>
        <pc:spChg chg="add mod">
          <ac:chgData name="Aurelien Domont" userId="6da7715ce44349b3" providerId="LiveId" clId="{EB96D462-0798-4F2A-A2A8-8BDE27500008}" dt="2023-10-04T03:00:30.944" v="385"/>
          <ac:spMkLst>
            <pc:docMk/>
            <pc:sldMk cId="1675062303" sldId="1929"/>
            <ac:spMk id="2" creationId="{AAA2B60C-A8E8-C9C2-B4C9-7AADE0F72F00}"/>
          </ac:spMkLst>
        </pc:spChg>
        <pc:spChg chg="add mod">
          <ac:chgData name="Aurelien Domont" userId="6da7715ce44349b3" providerId="LiveId" clId="{EB96D462-0798-4F2A-A2A8-8BDE27500008}" dt="2023-10-04T03:00:30.944" v="385"/>
          <ac:spMkLst>
            <pc:docMk/>
            <pc:sldMk cId="1675062303" sldId="1929"/>
            <ac:spMk id="4" creationId="{9BE3A7CF-047C-237A-2866-EAD83447E312}"/>
          </ac:spMkLst>
        </pc:spChg>
        <pc:spChg chg="add mod">
          <ac:chgData name="Aurelien Domont" userId="6da7715ce44349b3" providerId="LiveId" clId="{EB96D462-0798-4F2A-A2A8-8BDE27500008}" dt="2023-10-04T03:00:30.944" v="385"/>
          <ac:spMkLst>
            <pc:docMk/>
            <pc:sldMk cId="1675062303" sldId="1929"/>
            <ac:spMk id="5" creationId="{A107A082-33B7-14E5-3905-D72CC0C1B7C7}"/>
          </ac:spMkLst>
        </pc:spChg>
        <pc:spChg chg="mod">
          <ac:chgData name="Aurelien Domont" userId="6da7715ce44349b3" providerId="LiveId" clId="{EB96D462-0798-4F2A-A2A8-8BDE27500008}" dt="2023-10-04T03:02:48.398" v="432" actId="14100"/>
          <ac:spMkLst>
            <pc:docMk/>
            <pc:sldMk cId="1675062303" sldId="1929"/>
            <ac:spMk id="6" creationId="{DEB285D0-8F6C-4E31-8EF4-24D043585532}"/>
          </ac:spMkLst>
        </pc:spChg>
        <pc:spChg chg="mod">
          <ac:chgData name="Aurelien Domont" userId="6da7715ce44349b3" providerId="LiveId" clId="{EB96D462-0798-4F2A-A2A8-8BDE27500008}" dt="2023-10-04T03:00:56.229" v="391" actId="20577"/>
          <ac:spMkLst>
            <pc:docMk/>
            <pc:sldMk cId="1675062303" sldId="1929"/>
            <ac:spMk id="16" creationId="{6C2BB713-9637-4B9B-938F-E9768876782A}"/>
          </ac:spMkLst>
        </pc:spChg>
        <pc:spChg chg="mod">
          <ac:chgData name="Aurelien Domont" userId="6da7715ce44349b3" providerId="LiveId" clId="{EB96D462-0798-4F2A-A2A8-8BDE27500008}" dt="2023-10-04T02:55:43.416" v="371"/>
          <ac:spMkLst>
            <pc:docMk/>
            <pc:sldMk cId="1675062303" sldId="1929"/>
            <ac:spMk id="45" creationId="{4705B909-F094-4E27-8462-5070FB3C8438}"/>
          </ac:spMkLst>
        </pc:spChg>
        <pc:spChg chg="del">
          <ac:chgData name="Aurelien Domont" userId="6da7715ce44349b3" providerId="LiveId" clId="{EB96D462-0798-4F2A-A2A8-8BDE27500008}" dt="2023-10-04T03:00:30.551" v="384" actId="478"/>
          <ac:spMkLst>
            <pc:docMk/>
            <pc:sldMk cId="1675062303" sldId="1929"/>
            <ac:spMk id="46" creationId="{C433C980-B246-49AC-A1F3-5756EE2DA2ED}"/>
          </ac:spMkLst>
        </pc:spChg>
        <pc:spChg chg="del">
          <ac:chgData name="Aurelien Domont" userId="6da7715ce44349b3" providerId="LiveId" clId="{EB96D462-0798-4F2A-A2A8-8BDE27500008}" dt="2023-10-04T03:00:30.551" v="384" actId="478"/>
          <ac:spMkLst>
            <pc:docMk/>
            <pc:sldMk cId="1675062303" sldId="1929"/>
            <ac:spMk id="47" creationId="{FF0DCE74-6C68-4FE8-B9BC-EBBB0AE6D7E1}"/>
          </ac:spMkLst>
        </pc:spChg>
        <pc:spChg chg="mod">
          <ac:chgData name="Aurelien Domont" userId="6da7715ce44349b3" providerId="LiveId" clId="{EB96D462-0798-4F2A-A2A8-8BDE27500008}" dt="2023-10-04T02:54:20.116" v="368" actId="1037"/>
          <ac:spMkLst>
            <pc:docMk/>
            <pc:sldMk cId="1675062303" sldId="1929"/>
            <ac:spMk id="50" creationId="{021A7501-6AAB-40F6-B45B-D5EE90117B55}"/>
          </ac:spMkLst>
        </pc:spChg>
        <pc:spChg chg="del">
          <ac:chgData name="Aurelien Domont" userId="6da7715ce44349b3" providerId="LiveId" clId="{EB96D462-0798-4F2A-A2A8-8BDE27500008}" dt="2023-10-04T03:00:30.551" v="384" actId="478"/>
          <ac:spMkLst>
            <pc:docMk/>
            <pc:sldMk cId="1675062303" sldId="1929"/>
            <ac:spMk id="57" creationId="{D0871517-2C90-44F0-B6FD-EBDCC938BE9C}"/>
          </ac:spMkLst>
        </pc:spChg>
        <pc:spChg chg="mod">
          <ac:chgData name="Aurelien Domont" userId="6da7715ce44349b3" providerId="LiveId" clId="{EB96D462-0798-4F2A-A2A8-8BDE27500008}" dt="2023-10-04T02:55:28.648" v="369"/>
          <ac:spMkLst>
            <pc:docMk/>
            <pc:sldMk cId="1675062303" sldId="1929"/>
            <ac:spMk id="121" creationId="{BD4D2543-5708-42A2-8EE2-B377DF9385FB}"/>
          </ac:spMkLst>
        </pc:spChg>
        <pc:spChg chg="mod">
          <ac:chgData name="Aurelien Domont" userId="6da7715ce44349b3" providerId="LiveId" clId="{EB96D462-0798-4F2A-A2A8-8BDE27500008}" dt="2023-10-04T03:02:11.983" v="430" actId="255"/>
          <ac:spMkLst>
            <pc:docMk/>
            <pc:sldMk cId="1675062303" sldId="1929"/>
            <ac:spMk id="131" creationId="{C76B7FBD-575B-4C5A-8FB1-1F63D05FA9D3}"/>
          </ac:spMkLst>
        </pc:spChg>
        <pc:spChg chg="mod">
          <ac:chgData name="Aurelien Domont" userId="6da7715ce44349b3" providerId="LiveId" clId="{EB96D462-0798-4F2A-A2A8-8BDE27500008}" dt="2023-10-04T03:02:11.983" v="430" actId="255"/>
          <ac:spMkLst>
            <pc:docMk/>
            <pc:sldMk cId="1675062303" sldId="1929"/>
            <ac:spMk id="132" creationId="{C4702D20-AE96-4591-B64C-5F6124810436}"/>
          </ac:spMkLst>
        </pc:spChg>
        <pc:spChg chg="mod">
          <ac:chgData name="Aurelien Domont" userId="6da7715ce44349b3" providerId="LiveId" clId="{EB96D462-0798-4F2A-A2A8-8BDE27500008}" dt="2023-10-04T03:02:11.983" v="430" actId="255"/>
          <ac:spMkLst>
            <pc:docMk/>
            <pc:sldMk cId="1675062303" sldId="1929"/>
            <ac:spMk id="133" creationId="{3C778625-C3D1-48F2-9A33-8781BDF318D9}"/>
          </ac:spMkLst>
        </pc:spChg>
        <pc:cxnChg chg="mod">
          <ac:chgData name="Aurelien Domont" userId="6da7715ce44349b3" providerId="LiveId" clId="{EB96D462-0798-4F2A-A2A8-8BDE27500008}" dt="2023-09-27T02:27:56.899" v="16" actId="208"/>
          <ac:cxnSpMkLst>
            <pc:docMk/>
            <pc:sldMk cId="1675062303" sldId="1929"/>
            <ac:cxnSpMk id="54" creationId="{3E366202-1516-4E2B-8C02-57AD0E3DE466}"/>
          </ac:cxnSpMkLst>
        </pc:cxnChg>
      </pc:sldChg>
      <pc:sldChg chg="modSp mod">
        <pc:chgData name="Aurelien Domont" userId="6da7715ce44349b3" providerId="LiveId" clId="{EB96D462-0798-4F2A-A2A8-8BDE27500008}" dt="2023-10-05T02:54:04.351" v="1403" actId="20577"/>
        <pc:sldMkLst>
          <pc:docMk/>
          <pc:sldMk cId="471658671" sldId="1930"/>
        </pc:sldMkLst>
        <pc:spChg chg="mod">
          <ac:chgData name="Aurelien Domont" userId="6da7715ce44349b3" providerId="LiveId" clId="{EB96D462-0798-4F2A-A2A8-8BDE27500008}" dt="2023-10-05T02:54:04.351" v="1403" actId="20577"/>
          <ac:spMkLst>
            <pc:docMk/>
            <pc:sldMk cId="471658671" sldId="1930"/>
            <ac:spMk id="16" creationId="{6C2BB713-9637-4B9B-938F-E9768876782A}"/>
          </ac:spMkLst>
        </pc:spChg>
      </pc:sldChg>
      <pc:sldChg chg="modSp mod">
        <pc:chgData name="Aurelien Domont" userId="6da7715ce44349b3" providerId="LiveId" clId="{EB96D462-0798-4F2A-A2A8-8BDE27500008}" dt="2023-10-05T02:50:42.820" v="1346" actId="27636"/>
        <pc:sldMkLst>
          <pc:docMk/>
          <pc:sldMk cId="423301223" sldId="2148"/>
        </pc:sldMkLst>
        <pc:spChg chg="mod">
          <ac:chgData name="Aurelien Domont" userId="6da7715ce44349b3" providerId="LiveId" clId="{EB96D462-0798-4F2A-A2A8-8BDE27500008}" dt="2023-10-05T02:50:42.820" v="1346" actId="27636"/>
          <ac:spMkLst>
            <pc:docMk/>
            <pc:sldMk cId="423301223" sldId="2148"/>
            <ac:spMk id="16" creationId="{6C2BB713-9637-4B9B-938F-E9768876782A}"/>
          </ac:spMkLst>
        </pc:spChg>
        <pc:graphicFrameChg chg="mod modGraphic">
          <ac:chgData name="Aurelien Domont" userId="6da7715ce44349b3" providerId="LiveId" clId="{EB96D462-0798-4F2A-A2A8-8BDE27500008}" dt="2023-10-04T02:51:15.273" v="287" actId="20577"/>
          <ac:graphicFrameMkLst>
            <pc:docMk/>
            <pc:sldMk cId="423301223" sldId="2148"/>
            <ac:graphicFrameMk id="6" creationId="{5C5525D8-81F1-4A24-A0BB-F27EAE382C06}"/>
          </ac:graphicFrameMkLst>
        </pc:graphicFrameChg>
      </pc:sldChg>
      <pc:sldChg chg="addSp delSp modSp mod">
        <pc:chgData name="Aurelien Domont" userId="6da7715ce44349b3" providerId="LiveId" clId="{EB96D462-0798-4F2A-A2A8-8BDE27500008}" dt="2023-10-05T02:54:29.363" v="1414" actId="113"/>
        <pc:sldMkLst>
          <pc:docMk/>
          <pc:sldMk cId="1324642353" sldId="2152"/>
        </pc:sldMkLst>
        <pc:spChg chg="add del mod">
          <ac:chgData name="Aurelien Domont" userId="6da7715ce44349b3" providerId="LiveId" clId="{EB96D462-0798-4F2A-A2A8-8BDE27500008}" dt="2023-10-05T02:33:48.936" v="991" actId="478"/>
          <ac:spMkLst>
            <pc:docMk/>
            <pc:sldMk cId="1324642353" sldId="2152"/>
            <ac:spMk id="2" creationId="{0B8EA52F-AEA4-B5AE-1F92-138FCEC0D337}"/>
          </ac:spMkLst>
        </pc:spChg>
        <pc:spChg chg="add mod">
          <ac:chgData name="Aurelien Domont" userId="6da7715ce44349b3" providerId="LiveId" clId="{EB96D462-0798-4F2A-A2A8-8BDE27500008}" dt="2023-10-05T02:48:16.632" v="1312" actId="1038"/>
          <ac:spMkLst>
            <pc:docMk/>
            <pc:sldMk cId="1324642353" sldId="2152"/>
            <ac:spMk id="3" creationId="{8632FC85-A938-3496-09B4-D4AC4D187D54}"/>
          </ac:spMkLst>
        </pc:spChg>
        <pc:spChg chg="add mod topLvl">
          <ac:chgData name="Aurelien Domont" userId="6da7715ce44349b3" providerId="LiveId" clId="{EB96D462-0798-4F2A-A2A8-8BDE27500008}" dt="2023-10-05T02:49:10.690" v="1316" actId="14100"/>
          <ac:spMkLst>
            <pc:docMk/>
            <pc:sldMk cId="1324642353" sldId="2152"/>
            <ac:spMk id="4" creationId="{4F079D03-EB62-FBC0-FF37-6BEF00CB5A72}"/>
          </ac:spMkLst>
        </pc:spChg>
        <pc:spChg chg="add mod topLvl">
          <ac:chgData name="Aurelien Domont" userId="6da7715ce44349b3" providerId="LiveId" clId="{EB96D462-0798-4F2A-A2A8-8BDE27500008}" dt="2023-10-05T02:48:47.780" v="1314" actId="165"/>
          <ac:spMkLst>
            <pc:docMk/>
            <pc:sldMk cId="1324642353" sldId="2152"/>
            <ac:spMk id="5" creationId="{013454C0-FD63-CE60-9B85-15F78D811AFF}"/>
          </ac:spMkLst>
        </pc:spChg>
        <pc:spChg chg="del mod">
          <ac:chgData name="Aurelien Domont" userId="6da7715ce44349b3" providerId="LiveId" clId="{EB96D462-0798-4F2A-A2A8-8BDE27500008}" dt="2023-10-04T02:47:28.542" v="189" actId="478"/>
          <ac:spMkLst>
            <pc:docMk/>
            <pc:sldMk cId="1324642353" sldId="2152"/>
            <ac:spMk id="6" creationId="{C3CDFF47-2BDF-481B-8C77-A2EE049FF74B}"/>
          </ac:spMkLst>
        </pc:spChg>
        <pc:spChg chg="add mod topLvl">
          <ac:chgData name="Aurelien Domont" userId="6da7715ce44349b3" providerId="LiveId" clId="{EB96D462-0798-4F2A-A2A8-8BDE27500008}" dt="2023-10-05T02:48:47.780" v="1314" actId="165"/>
          <ac:spMkLst>
            <pc:docMk/>
            <pc:sldMk cId="1324642353" sldId="2152"/>
            <ac:spMk id="6" creationId="{FB3C09AE-3298-4E59-7723-58876F81CA3C}"/>
          </ac:spMkLst>
        </pc:spChg>
        <pc:spChg chg="add del mod">
          <ac:chgData name="Aurelien Domont" userId="6da7715ce44349b3" providerId="LiveId" clId="{EB96D462-0798-4F2A-A2A8-8BDE27500008}" dt="2023-10-05T02:33:51.706" v="993" actId="478"/>
          <ac:spMkLst>
            <pc:docMk/>
            <pc:sldMk cId="1324642353" sldId="2152"/>
            <ac:spMk id="7" creationId="{F1C9391B-B8F7-DDE3-83B2-9ED53A033A2A}"/>
          </ac:spMkLst>
        </pc:spChg>
        <pc:spChg chg="add mod topLvl">
          <ac:chgData name="Aurelien Domont" userId="6da7715ce44349b3" providerId="LiveId" clId="{EB96D462-0798-4F2A-A2A8-8BDE27500008}" dt="2023-10-05T02:48:47.780" v="1314" actId="165"/>
          <ac:spMkLst>
            <pc:docMk/>
            <pc:sldMk cId="1324642353" sldId="2152"/>
            <ac:spMk id="8" creationId="{75A113BC-9A7E-16F4-63F1-5A7AB16A7CEF}"/>
          </ac:spMkLst>
        </pc:spChg>
        <pc:spChg chg="add del mod">
          <ac:chgData name="Aurelien Domont" userId="6da7715ce44349b3" providerId="LiveId" clId="{EB96D462-0798-4F2A-A2A8-8BDE27500008}" dt="2023-10-05T02:43:15.737" v="1134" actId="478"/>
          <ac:spMkLst>
            <pc:docMk/>
            <pc:sldMk cId="1324642353" sldId="2152"/>
            <ac:spMk id="9" creationId="{B0C764D6-83AD-372F-0295-12476A2DBE6A}"/>
          </ac:spMkLst>
        </pc:spChg>
        <pc:spChg chg="add del mod">
          <ac:chgData name="Aurelien Domont" userId="6da7715ce44349b3" providerId="LiveId" clId="{EB96D462-0798-4F2A-A2A8-8BDE27500008}" dt="2023-10-05T02:33:50.285" v="992" actId="478"/>
          <ac:spMkLst>
            <pc:docMk/>
            <pc:sldMk cId="1324642353" sldId="2152"/>
            <ac:spMk id="10" creationId="{EA6D7A0D-58EF-7635-F97C-2D431D6EEAE2}"/>
          </ac:spMkLst>
        </pc:spChg>
        <pc:spChg chg="add del mod">
          <ac:chgData name="Aurelien Domont" userId="6da7715ce44349b3" providerId="LiveId" clId="{EB96D462-0798-4F2A-A2A8-8BDE27500008}" dt="2023-10-05T02:43:15.737" v="1134" actId="478"/>
          <ac:spMkLst>
            <pc:docMk/>
            <pc:sldMk cId="1324642353" sldId="2152"/>
            <ac:spMk id="11" creationId="{A41BAEE3-30ED-F859-611F-762C3D850E5D}"/>
          </ac:spMkLst>
        </pc:spChg>
        <pc:spChg chg="del mod">
          <ac:chgData name="Aurelien Domont" userId="6da7715ce44349b3" providerId="LiveId" clId="{EB96D462-0798-4F2A-A2A8-8BDE27500008}" dt="2023-10-04T02:38:22.345" v="97" actId="478"/>
          <ac:spMkLst>
            <pc:docMk/>
            <pc:sldMk cId="1324642353" sldId="2152"/>
            <ac:spMk id="11" creationId="{CC20D042-C261-40FA-9AD5-C92E9BBE6615}"/>
          </ac:spMkLst>
        </pc:spChg>
        <pc:spChg chg="add del mod">
          <ac:chgData name="Aurelien Domont" userId="6da7715ce44349b3" providerId="LiveId" clId="{EB96D462-0798-4F2A-A2A8-8BDE27500008}" dt="2023-10-05T02:43:15.737" v="1134" actId="478"/>
          <ac:spMkLst>
            <pc:docMk/>
            <pc:sldMk cId="1324642353" sldId="2152"/>
            <ac:spMk id="12" creationId="{235AA45B-BAC7-F0AB-399F-37F6B457D0B1}"/>
          </ac:spMkLst>
        </pc:spChg>
        <pc:spChg chg="del mod">
          <ac:chgData name="Aurelien Domont" userId="6da7715ce44349b3" providerId="LiveId" clId="{EB96D462-0798-4F2A-A2A8-8BDE27500008}" dt="2023-10-04T02:38:22.345" v="97" actId="478"/>
          <ac:spMkLst>
            <pc:docMk/>
            <pc:sldMk cId="1324642353" sldId="2152"/>
            <ac:spMk id="12" creationId="{9D0CD2E9-3F7C-4642-9314-A5A56FD65353}"/>
          </ac:spMkLst>
        </pc:spChg>
        <pc:spChg chg="del mod">
          <ac:chgData name="Aurelien Domont" userId="6da7715ce44349b3" providerId="LiveId" clId="{EB96D462-0798-4F2A-A2A8-8BDE27500008}" dt="2023-10-04T02:38:22.345" v="97" actId="478"/>
          <ac:spMkLst>
            <pc:docMk/>
            <pc:sldMk cId="1324642353" sldId="2152"/>
            <ac:spMk id="14" creationId="{05C7ABA3-592D-494A-A845-ADFDA1E4756F}"/>
          </ac:spMkLst>
        </pc:spChg>
        <pc:spChg chg="add del mod">
          <ac:chgData name="Aurelien Domont" userId="6da7715ce44349b3" providerId="LiveId" clId="{EB96D462-0798-4F2A-A2A8-8BDE27500008}" dt="2023-10-05T02:43:15.737" v="1134" actId="478"/>
          <ac:spMkLst>
            <pc:docMk/>
            <pc:sldMk cId="1324642353" sldId="2152"/>
            <ac:spMk id="14" creationId="{51396908-957D-3CB7-21EF-E1DD3DDB29DE}"/>
          </ac:spMkLst>
        </pc:spChg>
        <pc:spChg chg="add del mod">
          <ac:chgData name="Aurelien Domont" userId="6da7715ce44349b3" providerId="LiveId" clId="{EB96D462-0798-4F2A-A2A8-8BDE27500008}" dt="2023-10-05T02:41:34.301" v="1085" actId="478"/>
          <ac:spMkLst>
            <pc:docMk/>
            <pc:sldMk cId="1324642353" sldId="2152"/>
            <ac:spMk id="15" creationId="{1AE54D09-1B0C-A03E-0899-FC1686D7EA13}"/>
          </ac:spMkLst>
        </pc:spChg>
        <pc:spChg chg="mod">
          <ac:chgData name="Aurelien Domont" userId="6da7715ce44349b3" providerId="LiveId" clId="{EB96D462-0798-4F2A-A2A8-8BDE27500008}" dt="2023-10-05T02:54:29.363" v="1414" actId="113"/>
          <ac:spMkLst>
            <pc:docMk/>
            <pc:sldMk cId="1324642353" sldId="2152"/>
            <ac:spMk id="16" creationId="{6C2BB713-9637-4B9B-938F-E9768876782A}"/>
          </ac:spMkLst>
        </pc:spChg>
        <pc:spChg chg="add del mod">
          <ac:chgData name="Aurelien Domont" userId="6da7715ce44349b3" providerId="LiveId" clId="{EB96D462-0798-4F2A-A2A8-8BDE27500008}" dt="2023-10-05T02:43:15.737" v="1134" actId="478"/>
          <ac:spMkLst>
            <pc:docMk/>
            <pc:sldMk cId="1324642353" sldId="2152"/>
            <ac:spMk id="17" creationId="{B5F62397-09D5-ADA0-0285-D939535AACD0}"/>
          </ac:spMkLst>
        </pc:spChg>
        <pc:spChg chg="del mod">
          <ac:chgData name="Aurelien Domont" userId="6da7715ce44349b3" providerId="LiveId" clId="{EB96D462-0798-4F2A-A2A8-8BDE27500008}" dt="2023-10-04T02:38:22.345" v="97" actId="478"/>
          <ac:spMkLst>
            <pc:docMk/>
            <pc:sldMk cId="1324642353" sldId="2152"/>
            <ac:spMk id="18" creationId="{6D0D68B1-9DCF-46E2-87CD-C0AFC2962BA3}"/>
          </ac:spMkLst>
        </pc:spChg>
        <pc:spChg chg="add del mod">
          <ac:chgData name="Aurelien Domont" userId="6da7715ce44349b3" providerId="LiveId" clId="{EB96D462-0798-4F2A-A2A8-8BDE27500008}" dt="2023-10-05T02:43:15.737" v="1134" actId="478"/>
          <ac:spMkLst>
            <pc:docMk/>
            <pc:sldMk cId="1324642353" sldId="2152"/>
            <ac:spMk id="18" creationId="{F133A272-549B-7D63-188B-BE29DA122386}"/>
          </ac:spMkLst>
        </pc:spChg>
        <pc:spChg chg="add del mod">
          <ac:chgData name="Aurelien Domont" userId="6da7715ce44349b3" providerId="LiveId" clId="{EB96D462-0798-4F2A-A2A8-8BDE27500008}" dt="2023-10-05T02:43:15.737" v="1134" actId="478"/>
          <ac:spMkLst>
            <pc:docMk/>
            <pc:sldMk cId="1324642353" sldId="2152"/>
            <ac:spMk id="19" creationId="{B078C83D-CCD1-1CF6-7DE9-D7A87DCCDADD}"/>
          </ac:spMkLst>
        </pc:spChg>
        <pc:spChg chg="add del mod">
          <ac:chgData name="Aurelien Domont" userId="6da7715ce44349b3" providerId="LiveId" clId="{EB96D462-0798-4F2A-A2A8-8BDE27500008}" dt="2023-10-05T02:43:15.737" v="1134" actId="478"/>
          <ac:spMkLst>
            <pc:docMk/>
            <pc:sldMk cId="1324642353" sldId="2152"/>
            <ac:spMk id="20" creationId="{D6FB8389-F015-2742-5CDF-05FA96107722}"/>
          </ac:spMkLst>
        </pc:spChg>
        <pc:spChg chg="del mod">
          <ac:chgData name="Aurelien Domont" userId="6da7715ce44349b3" providerId="LiveId" clId="{EB96D462-0798-4F2A-A2A8-8BDE27500008}" dt="2023-10-04T02:38:22.345" v="97" actId="478"/>
          <ac:spMkLst>
            <pc:docMk/>
            <pc:sldMk cId="1324642353" sldId="2152"/>
            <ac:spMk id="21" creationId="{F5002797-E4EA-45B8-B820-76ECE0702817}"/>
          </ac:spMkLst>
        </pc:spChg>
        <pc:spChg chg="mod topLvl">
          <ac:chgData name="Aurelien Domont" userId="6da7715ce44349b3" providerId="LiveId" clId="{EB96D462-0798-4F2A-A2A8-8BDE27500008}" dt="2023-10-05T02:49:10.690" v="1316" actId="14100"/>
          <ac:spMkLst>
            <pc:docMk/>
            <pc:sldMk cId="1324642353" sldId="2152"/>
            <ac:spMk id="23" creationId="{1634E559-62D7-E825-A6A9-E9DAA21407B7}"/>
          </ac:spMkLst>
        </pc:spChg>
        <pc:spChg chg="mod topLvl">
          <ac:chgData name="Aurelien Domont" userId="6da7715ce44349b3" providerId="LiveId" clId="{EB96D462-0798-4F2A-A2A8-8BDE27500008}" dt="2023-10-05T02:48:52.290" v="1315" actId="165"/>
          <ac:spMkLst>
            <pc:docMk/>
            <pc:sldMk cId="1324642353" sldId="2152"/>
            <ac:spMk id="24" creationId="{AFB2F9EB-EC9E-5301-897E-C7EDA7A7F627}"/>
          </ac:spMkLst>
        </pc:spChg>
        <pc:spChg chg="mod topLvl">
          <ac:chgData name="Aurelien Domont" userId="6da7715ce44349b3" providerId="LiveId" clId="{EB96D462-0798-4F2A-A2A8-8BDE27500008}" dt="2023-10-05T02:48:52.290" v="1315" actId="165"/>
          <ac:spMkLst>
            <pc:docMk/>
            <pc:sldMk cId="1324642353" sldId="2152"/>
            <ac:spMk id="25" creationId="{CC17C3D1-B07E-7962-E83F-26ECD11AB03D}"/>
          </ac:spMkLst>
        </pc:spChg>
        <pc:spChg chg="mod topLvl">
          <ac:chgData name="Aurelien Domont" userId="6da7715ce44349b3" providerId="LiveId" clId="{EB96D462-0798-4F2A-A2A8-8BDE27500008}" dt="2023-10-05T02:48:52.290" v="1315" actId="165"/>
          <ac:spMkLst>
            <pc:docMk/>
            <pc:sldMk cId="1324642353" sldId="2152"/>
            <ac:spMk id="26" creationId="{8F635009-FF6A-82E9-A585-1DB4FDF02F53}"/>
          </ac:spMkLst>
        </pc:spChg>
        <pc:spChg chg="mod topLvl">
          <ac:chgData name="Aurelien Domont" userId="6da7715ce44349b3" providerId="LiveId" clId="{EB96D462-0798-4F2A-A2A8-8BDE27500008}" dt="2023-10-05T02:49:10.690" v="1316" actId="14100"/>
          <ac:spMkLst>
            <pc:docMk/>
            <pc:sldMk cId="1324642353" sldId="2152"/>
            <ac:spMk id="28" creationId="{85DFF66C-8AF7-85FF-E512-F3C79F884B09}"/>
          </ac:spMkLst>
        </pc:spChg>
        <pc:spChg chg="mod topLvl">
          <ac:chgData name="Aurelien Domont" userId="6da7715ce44349b3" providerId="LiveId" clId="{EB96D462-0798-4F2A-A2A8-8BDE27500008}" dt="2023-10-05T02:48:52.290" v="1315" actId="165"/>
          <ac:spMkLst>
            <pc:docMk/>
            <pc:sldMk cId="1324642353" sldId="2152"/>
            <ac:spMk id="29" creationId="{3682B503-520B-387F-2048-2CAC6A9B78F2}"/>
          </ac:spMkLst>
        </pc:spChg>
        <pc:spChg chg="mod topLvl">
          <ac:chgData name="Aurelien Domont" userId="6da7715ce44349b3" providerId="LiveId" clId="{EB96D462-0798-4F2A-A2A8-8BDE27500008}" dt="2023-10-05T02:48:52.290" v="1315" actId="165"/>
          <ac:spMkLst>
            <pc:docMk/>
            <pc:sldMk cId="1324642353" sldId="2152"/>
            <ac:spMk id="30" creationId="{4158D8A0-8667-2045-4AC4-160A464681E6}"/>
          </ac:spMkLst>
        </pc:spChg>
        <pc:spChg chg="mod topLvl">
          <ac:chgData name="Aurelien Domont" userId="6da7715ce44349b3" providerId="LiveId" clId="{EB96D462-0798-4F2A-A2A8-8BDE27500008}" dt="2023-10-05T02:48:52.290" v="1315" actId="165"/>
          <ac:spMkLst>
            <pc:docMk/>
            <pc:sldMk cId="1324642353" sldId="2152"/>
            <ac:spMk id="31" creationId="{2C92E4CA-AED7-61D5-66F2-67D602F4C60F}"/>
          </ac:spMkLst>
        </pc:spChg>
        <pc:spChg chg="mod topLvl">
          <ac:chgData name="Aurelien Domont" userId="6da7715ce44349b3" providerId="LiveId" clId="{EB96D462-0798-4F2A-A2A8-8BDE27500008}" dt="2023-10-05T02:49:10.690" v="1316" actId="14100"/>
          <ac:spMkLst>
            <pc:docMk/>
            <pc:sldMk cId="1324642353" sldId="2152"/>
            <ac:spMk id="33" creationId="{D67A5247-FB74-8BC4-2DCD-BEF838F7A88C}"/>
          </ac:spMkLst>
        </pc:spChg>
        <pc:spChg chg="mod topLvl">
          <ac:chgData name="Aurelien Domont" userId="6da7715ce44349b3" providerId="LiveId" clId="{EB96D462-0798-4F2A-A2A8-8BDE27500008}" dt="2023-10-05T02:48:52.290" v="1315" actId="165"/>
          <ac:spMkLst>
            <pc:docMk/>
            <pc:sldMk cId="1324642353" sldId="2152"/>
            <ac:spMk id="34" creationId="{2DD328DD-BF71-3AD5-3BEF-321B81C24959}"/>
          </ac:spMkLst>
        </pc:spChg>
        <pc:spChg chg="mod topLvl">
          <ac:chgData name="Aurelien Domont" userId="6da7715ce44349b3" providerId="LiveId" clId="{EB96D462-0798-4F2A-A2A8-8BDE27500008}" dt="2023-10-05T02:50:12.245" v="1341" actId="20577"/>
          <ac:spMkLst>
            <pc:docMk/>
            <pc:sldMk cId="1324642353" sldId="2152"/>
            <ac:spMk id="35" creationId="{773D4FBF-B598-55A4-F2C0-36C77927A4FE}"/>
          </ac:spMkLst>
        </pc:spChg>
        <pc:spChg chg="mod topLvl">
          <ac:chgData name="Aurelien Domont" userId="6da7715ce44349b3" providerId="LiveId" clId="{EB96D462-0798-4F2A-A2A8-8BDE27500008}" dt="2023-10-05T02:48:52.290" v="1315" actId="165"/>
          <ac:spMkLst>
            <pc:docMk/>
            <pc:sldMk cId="1324642353" sldId="2152"/>
            <ac:spMk id="36" creationId="{7E71CEAE-0F2F-7148-2EEB-FFAEFE5FDC0C}"/>
          </ac:spMkLst>
        </pc:spChg>
        <pc:grpChg chg="add del mod">
          <ac:chgData name="Aurelien Domont" userId="6da7715ce44349b3" providerId="LiveId" clId="{EB96D462-0798-4F2A-A2A8-8BDE27500008}" dt="2023-10-05T02:48:47.780" v="1314" actId="165"/>
          <ac:grpSpMkLst>
            <pc:docMk/>
            <pc:sldMk cId="1324642353" sldId="2152"/>
            <ac:grpSpMk id="21" creationId="{86CC03EA-E6AE-D10A-0545-384832BDA80C}"/>
          </ac:grpSpMkLst>
        </pc:grpChg>
        <pc:grpChg chg="add del mod">
          <ac:chgData name="Aurelien Domont" userId="6da7715ce44349b3" providerId="LiveId" clId="{EB96D462-0798-4F2A-A2A8-8BDE27500008}" dt="2023-10-05T02:48:52.290" v="1315" actId="165"/>
          <ac:grpSpMkLst>
            <pc:docMk/>
            <pc:sldMk cId="1324642353" sldId="2152"/>
            <ac:grpSpMk id="22" creationId="{CF62C382-9DF7-8736-D806-095D92C852F9}"/>
          </ac:grpSpMkLst>
        </pc:grpChg>
        <pc:grpChg chg="add del mod">
          <ac:chgData name="Aurelien Domont" userId="6da7715ce44349b3" providerId="LiveId" clId="{EB96D462-0798-4F2A-A2A8-8BDE27500008}" dt="2023-10-05T02:48:52.290" v="1315" actId="165"/>
          <ac:grpSpMkLst>
            <pc:docMk/>
            <pc:sldMk cId="1324642353" sldId="2152"/>
            <ac:grpSpMk id="27" creationId="{AC950E43-B6DF-6245-781B-AD7FF09DE7D9}"/>
          </ac:grpSpMkLst>
        </pc:grpChg>
        <pc:grpChg chg="add del mod">
          <ac:chgData name="Aurelien Domont" userId="6da7715ce44349b3" providerId="LiveId" clId="{EB96D462-0798-4F2A-A2A8-8BDE27500008}" dt="2023-10-05T02:48:52.290" v="1315" actId="165"/>
          <ac:grpSpMkLst>
            <pc:docMk/>
            <pc:sldMk cId="1324642353" sldId="2152"/>
            <ac:grpSpMk id="32" creationId="{ED10EDAC-EACE-0404-9515-E823B4B4B4E3}"/>
          </ac:grpSpMkLst>
        </pc:grpChg>
        <pc:picChg chg="del mod">
          <ac:chgData name="Aurelien Domont" userId="6da7715ce44349b3" providerId="LiveId" clId="{EB96D462-0798-4F2A-A2A8-8BDE27500008}" dt="2023-10-04T02:38:22.345" v="97" actId="478"/>
          <ac:picMkLst>
            <pc:docMk/>
            <pc:sldMk cId="1324642353" sldId="2152"/>
            <ac:picMk id="3" creationId="{177C207C-E9C5-4F72-BD2F-D9590E622F5E}"/>
          </ac:picMkLst>
        </pc:picChg>
        <pc:picChg chg="del mod">
          <ac:chgData name="Aurelien Domont" userId="6da7715ce44349b3" providerId="LiveId" clId="{EB96D462-0798-4F2A-A2A8-8BDE27500008}" dt="2023-10-04T02:38:22.345" v="97" actId="478"/>
          <ac:picMkLst>
            <pc:docMk/>
            <pc:sldMk cId="1324642353" sldId="2152"/>
            <ac:picMk id="4" creationId="{8BFAD7E0-FAF3-4A7F-85D7-23D126159742}"/>
          </ac:picMkLst>
        </pc:picChg>
        <pc:picChg chg="del mod">
          <ac:chgData name="Aurelien Domont" userId="6da7715ce44349b3" providerId="LiveId" clId="{EB96D462-0798-4F2A-A2A8-8BDE27500008}" dt="2023-10-04T02:38:22.345" v="97" actId="478"/>
          <ac:picMkLst>
            <pc:docMk/>
            <pc:sldMk cId="1324642353" sldId="2152"/>
            <ac:picMk id="5" creationId="{2364D466-67B2-4F3D-B207-44E6F410B178}"/>
          </ac:picMkLst>
        </pc:picChg>
        <pc:picChg chg="del mod">
          <ac:chgData name="Aurelien Domont" userId="6da7715ce44349b3" providerId="LiveId" clId="{EB96D462-0798-4F2A-A2A8-8BDE27500008}" dt="2023-10-04T02:38:22.345" v="97" actId="478"/>
          <ac:picMkLst>
            <pc:docMk/>
            <pc:sldMk cId="1324642353" sldId="2152"/>
            <ac:picMk id="8" creationId="{7AE82408-0EBB-4A84-8485-6C50815A63F2}"/>
          </ac:picMkLst>
        </pc:picChg>
        <pc:picChg chg="del mod">
          <ac:chgData name="Aurelien Domont" userId="6da7715ce44349b3" providerId="LiveId" clId="{EB96D462-0798-4F2A-A2A8-8BDE27500008}" dt="2023-10-04T02:38:22.345" v="97" actId="478"/>
          <ac:picMkLst>
            <pc:docMk/>
            <pc:sldMk cId="1324642353" sldId="2152"/>
            <ac:picMk id="9" creationId="{D861C705-A534-40EE-AF44-8BEF75E73C3A}"/>
          </ac:picMkLst>
        </pc:picChg>
      </pc:sldChg>
      <pc:sldChg chg="modSp del mod">
        <pc:chgData name="Aurelien Domont" userId="6da7715ce44349b3" providerId="LiveId" clId="{EB96D462-0798-4F2A-A2A8-8BDE27500008}" dt="2023-10-05T02:50:29.231" v="1342" actId="47"/>
        <pc:sldMkLst>
          <pc:docMk/>
          <pc:sldMk cId="2226532108" sldId="2153"/>
        </pc:sldMkLst>
        <pc:spChg chg="mod">
          <ac:chgData name="Aurelien Domont" userId="6da7715ce44349b3" providerId="LiveId" clId="{EB96D462-0798-4F2A-A2A8-8BDE27500008}" dt="2023-10-04T02:48:51.034" v="229" actId="403"/>
          <ac:spMkLst>
            <pc:docMk/>
            <pc:sldMk cId="2226532108" sldId="2153"/>
            <ac:spMk id="16" creationId="{6C2BB713-9637-4B9B-938F-E9768876782A}"/>
          </ac:spMkLst>
        </pc:spChg>
        <pc:spChg chg="mod">
          <ac:chgData name="Aurelien Domont" userId="6da7715ce44349b3" providerId="LiveId" clId="{EB96D462-0798-4F2A-A2A8-8BDE27500008}" dt="2023-10-04T02:58:16.113" v="377" actId="1076"/>
          <ac:spMkLst>
            <pc:docMk/>
            <pc:sldMk cId="2226532108" sldId="2153"/>
            <ac:spMk id="27" creationId="{BE87449D-3234-4567-915F-980F05B8A3E1}"/>
          </ac:spMkLst>
        </pc:spChg>
        <pc:spChg chg="mod">
          <ac:chgData name="Aurelien Domont" userId="6da7715ce44349b3" providerId="LiveId" clId="{EB96D462-0798-4F2A-A2A8-8BDE27500008}" dt="2023-10-04T02:58:16.113" v="377" actId="1076"/>
          <ac:spMkLst>
            <pc:docMk/>
            <pc:sldMk cId="2226532108" sldId="2153"/>
            <ac:spMk id="28" creationId="{B0214802-ABDE-4F5B-AC18-9EE0C5AED73D}"/>
          </ac:spMkLst>
        </pc:spChg>
        <pc:spChg chg="mod">
          <ac:chgData name="Aurelien Domont" userId="6da7715ce44349b3" providerId="LiveId" clId="{EB96D462-0798-4F2A-A2A8-8BDE27500008}" dt="2023-10-04T02:58:16.113" v="377" actId="1076"/>
          <ac:spMkLst>
            <pc:docMk/>
            <pc:sldMk cId="2226532108" sldId="2153"/>
            <ac:spMk id="29" creationId="{04EE0F4B-C5FD-48E2-B995-42C0C5E3FF95}"/>
          </ac:spMkLst>
        </pc:spChg>
        <pc:spChg chg="mod">
          <ac:chgData name="Aurelien Domont" userId="6da7715ce44349b3" providerId="LiveId" clId="{EB96D462-0798-4F2A-A2A8-8BDE27500008}" dt="2023-10-04T02:58:16.113" v="377" actId="1076"/>
          <ac:spMkLst>
            <pc:docMk/>
            <pc:sldMk cId="2226532108" sldId="2153"/>
            <ac:spMk id="30" creationId="{AB276962-2016-4C64-9B58-D5EFA8B098DB}"/>
          </ac:spMkLst>
        </pc:spChg>
        <pc:spChg chg="mod">
          <ac:chgData name="Aurelien Domont" userId="6da7715ce44349b3" providerId="LiveId" clId="{EB96D462-0798-4F2A-A2A8-8BDE27500008}" dt="2023-10-04T02:58:16.113" v="377" actId="1076"/>
          <ac:spMkLst>
            <pc:docMk/>
            <pc:sldMk cId="2226532108" sldId="2153"/>
            <ac:spMk id="31" creationId="{32E441B9-647C-44E2-ABF7-8C700B50EB40}"/>
          </ac:spMkLst>
        </pc:spChg>
        <pc:spChg chg="mod">
          <ac:chgData name="Aurelien Domont" userId="6da7715ce44349b3" providerId="LiveId" clId="{EB96D462-0798-4F2A-A2A8-8BDE27500008}" dt="2023-10-04T02:58:16.113" v="377" actId="1076"/>
          <ac:spMkLst>
            <pc:docMk/>
            <pc:sldMk cId="2226532108" sldId="2153"/>
            <ac:spMk id="32" creationId="{AA876D5D-3C5F-496A-A2A3-C7CECF06BF89}"/>
          </ac:spMkLst>
        </pc:spChg>
        <pc:spChg chg="mod">
          <ac:chgData name="Aurelien Domont" userId="6da7715ce44349b3" providerId="LiveId" clId="{EB96D462-0798-4F2A-A2A8-8BDE27500008}" dt="2023-10-04T02:58:16.113" v="377" actId="1076"/>
          <ac:spMkLst>
            <pc:docMk/>
            <pc:sldMk cId="2226532108" sldId="2153"/>
            <ac:spMk id="33" creationId="{A7501CC5-3F4A-44E0-B2B8-6ED55A47C121}"/>
          </ac:spMkLst>
        </pc:spChg>
        <pc:spChg chg="mod">
          <ac:chgData name="Aurelien Domont" userId="6da7715ce44349b3" providerId="LiveId" clId="{EB96D462-0798-4F2A-A2A8-8BDE27500008}" dt="2023-10-04T02:58:16.113" v="377" actId="1076"/>
          <ac:spMkLst>
            <pc:docMk/>
            <pc:sldMk cId="2226532108" sldId="2153"/>
            <ac:spMk id="34" creationId="{6B4D7915-5BA7-4C17-B2F1-780DF97B5174}"/>
          </ac:spMkLst>
        </pc:spChg>
        <pc:spChg chg="mod">
          <ac:chgData name="Aurelien Domont" userId="6da7715ce44349b3" providerId="LiveId" clId="{EB96D462-0798-4F2A-A2A8-8BDE27500008}" dt="2023-10-04T02:58:16.113" v="377" actId="1076"/>
          <ac:spMkLst>
            <pc:docMk/>
            <pc:sldMk cId="2226532108" sldId="2153"/>
            <ac:spMk id="35" creationId="{EE299828-482C-40C5-9D51-A83AB6184A67}"/>
          </ac:spMkLst>
        </pc:spChg>
        <pc:spChg chg="mod">
          <ac:chgData name="Aurelien Domont" userId="6da7715ce44349b3" providerId="LiveId" clId="{EB96D462-0798-4F2A-A2A8-8BDE27500008}" dt="2023-10-04T02:58:16.113" v="377" actId="1076"/>
          <ac:spMkLst>
            <pc:docMk/>
            <pc:sldMk cId="2226532108" sldId="2153"/>
            <ac:spMk id="36" creationId="{91C98F09-57BA-4745-8C0B-CE5B55E3EC2E}"/>
          </ac:spMkLst>
        </pc:spChg>
        <pc:spChg chg="mod">
          <ac:chgData name="Aurelien Domont" userId="6da7715ce44349b3" providerId="LiveId" clId="{EB96D462-0798-4F2A-A2A8-8BDE27500008}" dt="2023-10-05T02:47:00.637" v="1274" actId="20577"/>
          <ac:spMkLst>
            <pc:docMk/>
            <pc:sldMk cId="2226532108" sldId="2153"/>
            <ac:spMk id="37" creationId="{22049F5D-80E0-4952-8C95-093181A7EF1C}"/>
          </ac:spMkLst>
        </pc:spChg>
        <pc:spChg chg="mod">
          <ac:chgData name="Aurelien Domont" userId="6da7715ce44349b3" providerId="LiveId" clId="{EB96D462-0798-4F2A-A2A8-8BDE27500008}" dt="2023-10-04T02:58:16.113" v="377" actId="1076"/>
          <ac:spMkLst>
            <pc:docMk/>
            <pc:sldMk cId="2226532108" sldId="2153"/>
            <ac:spMk id="38" creationId="{712FE8DE-44E0-4055-9561-4D639B2173A8}"/>
          </ac:spMkLst>
        </pc:spChg>
      </pc:sldChg>
      <pc:sldChg chg="modSp mod">
        <pc:chgData name="Aurelien Domont" userId="6da7715ce44349b3" providerId="LiveId" clId="{EB96D462-0798-4F2A-A2A8-8BDE27500008}" dt="2023-10-05T02:52:10.518" v="1380" actId="20577"/>
        <pc:sldMkLst>
          <pc:docMk/>
          <pc:sldMk cId="3613236081" sldId="2154"/>
        </pc:sldMkLst>
        <pc:spChg chg="mod">
          <ac:chgData name="Aurelien Domont" userId="6da7715ce44349b3" providerId="LiveId" clId="{EB96D462-0798-4F2A-A2A8-8BDE27500008}" dt="2023-10-05T02:51:11.914" v="1354" actId="20577"/>
          <ac:spMkLst>
            <pc:docMk/>
            <pc:sldMk cId="3613236081" sldId="2154"/>
            <ac:spMk id="16" creationId="{6C2BB713-9637-4B9B-938F-E9768876782A}"/>
          </ac:spMkLst>
        </pc:spChg>
        <pc:spChg chg="mod">
          <ac:chgData name="Aurelien Domont" userId="6da7715ce44349b3" providerId="LiveId" clId="{EB96D462-0798-4F2A-A2A8-8BDE27500008}" dt="2023-10-05T02:52:10.518" v="1380" actId="20577"/>
          <ac:spMkLst>
            <pc:docMk/>
            <pc:sldMk cId="3613236081" sldId="2154"/>
            <ac:spMk id="24" creationId="{5262883E-429E-4FBD-BE90-9FFFC2CD6641}"/>
          </ac:spMkLst>
        </pc:spChg>
      </pc:sldChg>
      <pc:sldChg chg="addSp delSp modSp del mod">
        <pc:chgData name="Aurelien Domont" userId="6da7715ce44349b3" providerId="LiveId" clId="{EB96D462-0798-4F2A-A2A8-8BDE27500008}" dt="2023-10-04T03:21:03.121" v="909" actId="47"/>
        <pc:sldMkLst>
          <pc:docMk/>
          <pc:sldMk cId="3175191540" sldId="2155"/>
        </pc:sldMkLst>
        <pc:spChg chg="add mod">
          <ac:chgData name="Aurelien Domont" userId="6da7715ce44349b3" providerId="LiveId" clId="{EB96D462-0798-4F2A-A2A8-8BDE27500008}" dt="2023-10-04T03:00:38.151" v="387"/>
          <ac:spMkLst>
            <pc:docMk/>
            <pc:sldMk cId="3175191540" sldId="2155"/>
            <ac:spMk id="2" creationId="{2EAB6D97-ED7C-68A0-3A3B-1F4562C26D9F}"/>
          </ac:spMkLst>
        </pc:spChg>
        <pc:spChg chg="add mod">
          <ac:chgData name="Aurelien Domont" userId="6da7715ce44349b3" providerId="LiveId" clId="{EB96D462-0798-4F2A-A2A8-8BDE27500008}" dt="2023-10-04T03:00:38.151" v="387"/>
          <ac:spMkLst>
            <pc:docMk/>
            <pc:sldMk cId="3175191540" sldId="2155"/>
            <ac:spMk id="4" creationId="{DF958026-33D4-2582-0D97-C8BFDFAF7C83}"/>
          </ac:spMkLst>
        </pc:spChg>
        <pc:spChg chg="add mod">
          <ac:chgData name="Aurelien Domont" userId="6da7715ce44349b3" providerId="LiveId" clId="{EB96D462-0798-4F2A-A2A8-8BDE27500008}" dt="2023-10-04T03:00:38.151" v="387"/>
          <ac:spMkLst>
            <pc:docMk/>
            <pc:sldMk cId="3175191540" sldId="2155"/>
            <ac:spMk id="5" creationId="{44AE4A91-72B4-4423-DA85-CED85B58732A}"/>
          </ac:spMkLst>
        </pc:spChg>
        <pc:spChg chg="mod">
          <ac:chgData name="Aurelien Domont" userId="6da7715ce44349b3" providerId="LiveId" clId="{EB96D462-0798-4F2A-A2A8-8BDE27500008}" dt="2023-10-04T02:55:45.443" v="372"/>
          <ac:spMkLst>
            <pc:docMk/>
            <pc:sldMk cId="3175191540" sldId="2155"/>
            <ac:spMk id="45" creationId="{4705B909-F094-4E27-8462-5070FB3C8438}"/>
          </ac:spMkLst>
        </pc:spChg>
        <pc:spChg chg="del">
          <ac:chgData name="Aurelien Domont" userId="6da7715ce44349b3" providerId="LiveId" clId="{EB96D462-0798-4F2A-A2A8-8BDE27500008}" dt="2023-10-04T03:00:36.165" v="386" actId="478"/>
          <ac:spMkLst>
            <pc:docMk/>
            <pc:sldMk cId="3175191540" sldId="2155"/>
            <ac:spMk id="46" creationId="{C433C980-B246-49AC-A1F3-5756EE2DA2ED}"/>
          </ac:spMkLst>
        </pc:spChg>
        <pc:spChg chg="del">
          <ac:chgData name="Aurelien Domont" userId="6da7715ce44349b3" providerId="LiveId" clId="{EB96D462-0798-4F2A-A2A8-8BDE27500008}" dt="2023-10-04T03:00:36.165" v="386" actId="478"/>
          <ac:spMkLst>
            <pc:docMk/>
            <pc:sldMk cId="3175191540" sldId="2155"/>
            <ac:spMk id="47" creationId="{FF0DCE74-6C68-4FE8-B9BC-EBBB0AE6D7E1}"/>
          </ac:spMkLst>
        </pc:spChg>
        <pc:spChg chg="del">
          <ac:chgData name="Aurelien Domont" userId="6da7715ce44349b3" providerId="LiveId" clId="{EB96D462-0798-4F2A-A2A8-8BDE27500008}" dt="2023-10-04T03:00:36.165" v="386" actId="478"/>
          <ac:spMkLst>
            <pc:docMk/>
            <pc:sldMk cId="3175191540" sldId="2155"/>
            <ac:spMk id="57" creationId="{D0871517-2C90-44F0-B6FD-EBDCC938BE9C}"/>
          </ac:spMkLst>
        </pc:spChg>
        <pc:spChg chg="mod">
          <ac:chgData name="Aurelien Domont" userId="6da7715ce44349b3" providerId="LiveId" clId="{EB96D462-0798-4F2A-A2A8-8BDE27500008}" dt="2023-10-04T02:55:31.554" v="370"/>
          <ac:spMkLst>
            <pc:docMk/>
            <pc:sldMk cId="3175191540" sldId="2155"/>
            <ac:spMk id="121" creationId="{BD4D2543-5708-42A2-8EE2-B377DF9385FB}"/>
          </ac:spMkLst>
        </pc:spChg>
      </pc:sldChg>
      <pc:sldChg chg="addSp delSp modSp add mod setBg">
        <pc:chgData name="Aurelien Domont" userId="6da7715ce44349b3" providerId="LiveId" clId="{EB96D462-0798-4F2A-A2A8-8BDE27500008}" dt="2023-10-05T02:29:16.215" v="974" actId="404"/>
        <pc:sldMkLst>
          <pc:docMk/>
          <pc:sldMk cId="1365513723" sldId="2490"/>
        </pc:sldMkLst>
        <pc:spChg chg="del">
          <ac:chgData name="Aurelien Domont" userId="6da7715ce44349b3" providerId="LiveId" clId="{EB96D462-0798-4F2A-A2A8-8BDE27500008}" dt="2023-09-27T02:43:21.710" v="38" actId="478"/>
          <ac:spMkLst>
            <pc:docMk/>
            <pc:sldMk cId="1365513723" sldId="2490"/>
            <ac:spMk id="4" creationId="{450DED1D-7433-0881-7109-87D0309E6207}"/>
          </ac:spMkLst>
        </pc:spChg>
        <pc:spChg chg="add mod">
          <ac:chgData name="Aurelien Domont" userId="6da7715ce44349b3" providerId="LiveId" clId="{EB96D462-0798-4F2A-A2A8-8BDE27500008}" dt="2023-10-04T03:21:27.296" v="912"/>
          <ac:spMkLst>
            <pc:docMk/>
            <pc:sldMk cId="1365513723" sldId="2490"/>
            <ac:spMk id="4" creationId="{F47EC9E1-D571-DCB8-281F-07A1F16F97F5}"/>
          </ac:spMkLst>
        </pc:spChg>
        <pc:spChg chg="add mod">
          <ac:chgData name="Aurelien Domont" userId="6da7715ce44349b3" providerId="LiveId" clId="{EB96D462-0798-4F2A-A2A8-8BDE27500008}" dt="2023-10-04T03:21:27.296" v="912"/>
          <ac:spMkLst>
            <pc:docMk/>
            <pc:sldMk cId="1365513723" sldId="2490"/>
            <ac:spMk id="5" creationId="{E09F208B-CDAD-0BF1-66BF-42E91B1E502A}"/>
          </ac:spMkLst>
        </pc:spChg>
        <pc:spChg chg="del">
          <ac:chgData name="Aurelien Domont" userId="6da7715ce44349b3" providerId="LiveId" clId="{EB96D462-0798-4F2A-A2A8-8BDE27500008}" dt="2023-09-27T02:43:21.710" v="38" actId="478"/>
          <ac:spMkLst>
            <pc:docMk/>
            <pc:sldMk cId="1365513723" sldId="2490"/>
            <ac:spMk id="5" creationId="{E6F70B8F-713B-296D-0492-8993208F7402}"/>
          </ac:spMkLst>
        </pc:spChg>
        <pc:spChg chg="del">
          <ac:chgData name="Aurelien Domont" userId="6da7715ce44349b3" providerId="LiveId" clId="{EB96D462-0798-4F2A-A2A8-8BDE27500008}" dt="2023-09-27T02:43:21.710" v="38" actId="478"/>
          <ac:spMkLst>
            <pc:docMk/>
            <pc:sldMk cId="1365513723" sldId="2490"/>
            <ac:spMk id="6" creationId="{3C7E915A-0CF2-A92C-C7DF-3FA9E5CAE3BC}"/>
          </ac:spMkLst>
        </pc:spChg>
        <pc:spChg chg="add mod">
          <ac:chgData name="Aurelien Domont" userId="6da7715ce44349b3" providerId="LiveId" clId="{EB96D462-0798-4F2A-A2A8-8BDE27500008}" dt="2023-10-04T03:21:27.296" v="912"/>
          <ac:spMkLst>
            <pc:docMk/>
            <pc:sldMk cId="1365513723" sldId="2490"/>
            <ac:spMk id="6" creationId="{9AA3ACB1-B042-0D62-0BFC-34FDDDC57BE7}"/>
          </ac:spMkLst>
        </pc:spChg>
        <pc:spChg chg="del">
          <ac:chgData name="Aurelien Domont" userId="6da7715ce44349b3" providerId="LiveId" clId="{EB96D462-0798-4F2A-A2A8-8BDE27500008}" dt="2023-09-27T02:43:21.710" v="38" actId="478"/>
          <ac:spMkLst>
            <pc:docMk/>
            <pc:sldMk cId="1365513723" sldId="2490"/>
            <ac:spMk id="7" creationId="{6D4B381E-B31C-4A84-282E-9706A4A2593A}"/>
          </ac:spMkLst>
        </pc:spChg>
        <pc:spChg chg="add mod">
          <ac:chgData name="Aurelien Domont" userId="6da7715ce44349b3" providerId="LiveId" clId="{EB96D462-0798-4F2A-A2A8-8BDE27500008}" dt="2023-10-04T03:21:27.296" v="912"/>
          <ac:spMkLst>
            <pc:docMk/>
            <pc:sldMk cId="1365513723" sldId="2490"/>
            <ac:spMk id="7" creationId="{80BE80FF-D226-4F65-0AD5-CA2FE19D72EF}"/>
          </ac:spMkLst>
        </pc:spChg>
        <pc:spChg chg="add mod">
          <ac:chgData name="Aurelien Domont" userId="6da7715ce44349b3" providerId="LiveId" clId="{EB96D462-0798-4F2A-A2A8-8BDE27500008}" dt="2023-10-04T03:21:27.296" v="912"/>
          <ac:spMkLst>
            <pc:docMk/>
            <pc:sldMk cId="1365513723" sldId="2490"/>
            <ac:spMk id="8" creationId="{C5AA446D-5F27-5BDF-AA25-7F993F9A56AE}"/>
          </ac:spMkLst>
        </pc:spChg>
        <pc:spChg chg="del">
          <ac:chgData name="Aurelien Domont" userId="6da7715ce44349b3" providerId="LiveId" clId="{EB96D462-0798-4F2A-A2A8-8BDE27500008}" dt="2023-09-27T02:43:21.710" v="38" actId="478"/>
          <ac:spMkLst>
            <pc:docMk/>
            <pc:sldMk cId="1365513723" sldId="2490"/>
            <ac:spMk id="8" creationId="{F08FC16F-3AC8-20C1-5A53-FBA2855D71C3}"/>
          </ac:spMkLst>
        </pc:spChg>
        <pc:spChg chg="add mod">
          <ac:chgData name="Aurelien Domont" userId="6da7715ce44349b3" providerId="LiveId" clId="{EB96D462-0798-4F2A-A2A8-8BDE27500008}" dt="2023-10-04T03:21:27.296" v="912"/>
          <ac:spMkLst>
            <pc:docMk/>
            <pc:sldMk cId="1365513723" sldId="2490"/>
            <ac:spMk id="9" creationId="{618EEFA5-518D-9819-2148-91275D202B02}"/>
          </ac:spMkLst>
        </pc:spChg>
        <pc:spChg chg="del">
          <ac:chgData name="Aurelien Domont" userId="6da7715ce44349b3" providerId="LiveId" clId="{EB96D462-0798-4F2A-A2A8-8BDE27500008}" dt="2023-09-27T02:43:21.710" v="38" actId="478"/>
          <ac:spMkLst>
            <pc:docMk/>
            <pc:sldMk cId="1365513723" sldId="2490"/>
            <ac:spMk id="9" creationId="{88F4B7D4-CB7E-2C60-3829-A5673734C2FD}"/>
          </ac:spMkLst>
        </pc:spChg>
        <pc:spChg chg="del">
          <ac:chgData name="Aurelien Domont" userId="6da7715ce44349b3" providerId="LiveId" clId="{EB96D462-0798-4F2A-A2A8-8BDE27500008}" dt="2023-09-27T02:43:21.710" v="38" actId="478"/>
          <ac:spMkLst>
            <pc:docMk/>
            <pc:sldMk cId="1365513723" sldId="2490"/>
            <ac:spMk id="11" creationId="{E76C7D9B-D333-C900-5988-9332031093B0}"/>
          </ac:spMkLst>
        </pc:spChg>
        <pc:spChg chg="del">
          <ac:chgData name="Aurelien Domont" userId="6da7715ce44349b3" providerId="LiveId" clId="{EB96D462-0798-4F2A-A2A8-8BDE27500008}" dt="2023-09-27T02:43:21.710" v="38" actId="478"/>
          <ac:spMkLst>
            <pc:docMk/>
            <pc:sldMk cId="1365513723" sldId="2490"/>
            <ac:spMk id="12" creationId="{DA468448-2ED9-133E-044D-95AE7280DE63}"/>
          </ac:spMkLst>
        </pc:spChg>
        <pc:spChg chg="mod">
          <ac:chgData name="Aurelien Domont" userId="6da7715ce44349b3" providerId="LiveId" clId="{EB96D462-0798-4F2A-A2A8-8BDE27500008}" dt="2023-10-05T02:29:16.215" v="974" actId="404"/>
          <ac:spMkLst>
            <pc:docMk/>
            <pc:sldMk cId="1365513723" sldId="2490"/>
            <ac:spMk id="16" creationId="{6C2BB713-9637-4B9B-938F-E9768876782A}"/>
          </ac:spMkLst>
        </pc:spChg>
        <pc:spChg chg="add del mod">
          <ac:chgData name="Aurelien Domont" userId="6da7715ce44349b3" providerId="LiveId" clId="{EB96D462-0798-4F2A-A2A8-8BDE27500008}" dt="2023-10-04T03:21:24.963" v="910" actId="478"/>
          <ac:spMkLst>
            <pc:docMk/>
            <pc:sldMk cId="1365513723" sldId="2490"/>
            <ac:spMk id="21" creationId="{A4C899F7-F797-360B-7BE3-3233092BBFBF}"/>
          </ac:spMkLst>
        </pc:spChg>
        <pc:spChg chg="add del mod">
          <ac:chgData name="Aurelien Domont" userId="6da7715ce44349b3" providerId="LiveId" clId="{EB96D462-0798-4F2A-A2A8-8BDE27500008}" dt="2023-10-04T03:21:24.963" v="910" actId="478"/>
          <ac:spMkLst>
            <pc:docMk/>
            <pc:sldMk cId="1365513723" sldId="2490"/>
            <ac:spMk id="22" creationId="{836DD2B3-569D-DAF5-3B26-72F40EB8A45D}"/>
          </ac:spMkLst>
        </pc:spChg>
        <pc:spChg chg="add del mod">
          <ac:chgData name="Aurelien Domont" userId="6da7715ce44349b3" providerId="LiveId" clId="{EB96D462-0798-4F2A-A2A8-8BDE27500008}" dt="2023-10-04T03:21:26.981" v="911" actId="478"/>
          <ac:spMkLst>
            <pc:docMk/>
            <pc:sldMk cId="1365513723" sldId="2490"/>
            <ac:spMk id="23" creationId="{976234B0-6028-CDBC-0F19-7F8D922BEF74}"/>
          </ac:spMkLst>
        </pc:spChg>
        <pc:spChg chg="add del mod">
          <ac:chgData name="Aurelien Domont" userId="6da7715ce44349b3" providerId="LiveId" clId="{EB96D462-0798-4F2A-A2A8-8BDE27500008}" dt="2023-10-04T03:21:24.963" v="910" actId="478"/>
          <ac:spMkLst>
            <pc:docMk/>
            <pc:sldMk cId="1365513723" sldId="2490"/>
            <ac:spMk id="24" creationId="{EF727CA3-9AFF-9DD3-7097-55BADF7DBC4A}"/>
          </ac:spMkLst>
        </pc:spChg>
        <pc:spChg chg="add del mod">
          <ac:chgData name="Aurelien Domont" userId="6da7715ce44349b3" providerId="LiveId" clId="{EB96D462-0798-4F2A-A2A8-8BDE27500008}" dt="2023-10-04T03:21:24.963" v="910" actId="478"/>
          <ac:spMkLst>
            <pc:docMk/>
            <pc:sldMk cId="1365513723" sldId="2490"/>
            <ac:spMk id="25" creationId="{2B8264B2-8392-29D7-D757-721614C05D37}"/>
          </ac:spMkLst>
        </pc:spChg>
        <pc:spChg chg="add del mod">
          <ac:chgData name="Aurelien Domont" userId="6da7715ce44349b3" providerId="LiveId" clId="{EB96D462-0798-4F2A-A2A8-8BDE27500008}" dt="2023-10-04T03:21:24.963" v="910" actId="478"/>
          <ac:spMkLst>
            <pc:docMk/>
            <pc:sldMk cId="1365513723" sldId="2490"/>
            <ac:spMk id="26" creationId="{F22BD517-3AFE-15BB-253C-9B867D543EF2}"/>
          </ac:spMkLst>
        </pc:spChg>
        <pc:spChg chg="add del mod">
          <ac:chgData name="Aurelien Domont" userId="6da7715ce44349b3" providerId="LiveId" clId="{EB96D462-0798-4F2A-A2A8-8BDE27500008}" dt="2023-10-04T03:21:24.963" v="910" actId="478"/>
          <ac:spMkLst>
            <pc:docMk/>
            <pc:sldMk cId="1365513723" sldId="2490"/>
            <ac:spMk id="27" creationId="{8E393A1D-4E82-1E6F-FC54-DA1F9B3F60DA}"/>
          </ac:spMkLst>
        </pc:spChg>
        <pc:spChg chg="add del mod">
          <ac:chgData name="Aurelien Domont" userId="6da7715ce44349b3" providerId="LiveId" clId="{EB96D462-0798-4F2A-A2A8-8BDE27500008}" dt="2023-10-04T03:21:24.963" v="910" actId="478"/>
          <ac:spMkLst>
            <pc:docMk/>
            <pc:sldMk cId="1365513723" sldId="2490"/>
            <ac:spMk id="28" creationId="{EE1D22FD-8B47-A27E-4A2F-AFBB7EB6DCEF}"/>
          </ac:spMkLst>
        </pc:spChg>
        <pc:spChg chg="add del mod">
          <ac:chgData name="Aurelien Domont" userId="6da7715ce44349b3" providerId="LiveId" clId="{EB96D462-0798-4F2A-A2A8-8BDE27500008}" dt="2023-10-04T03:21:24.963" v="910" actId="478"/>
          <ac:spMkLst>
            <pc:docMk/>
            <pc:sldMk cId="1365513723" sldId="2490"/>
            <ac:spMk id="33" creationId="{47AC60D0-5D53-61A5-81BF-DAE53FC1966A}"/>
          </ac:spMkLst>
        </pc:spChg>
        <pc:spChg chg="add del mod">
          <ac:chgData name="Aurelien Domont" userId="6da7715ce44349b3" providerId="LiveId" clId="{EB96D462-0798-4F2A-A2A8-8BDE27500008}" dt="2023-10-04T03:21:24.963" v="910" actId="478"/>
          <ac:spMkLst>
            <pc:docMk/>
            <pc:sldMk cId="1365513723" sldId="2490"/>
            <ac:spMk id="34" creationId="{32290619-8481-6C4B-80C1-71A11A054F52}"/>
          </ac:spMkLst>
        </pc:spChg>
        <pc:spChg chg="add del mod">
          <ac:chgData name="Aurelien Domont" userId="6da7715ce44349b3" providerId="LiveId" clId="{EB96D462-0798-4F2A-A2A8-8BDE27500008}" dt="2023-10-04T03:21:24.963" v="910" actId="478"/>
          <ac:spMkLst>
            <pc:docMk/>
            <pc:sldMk cId="1365513723" sldId="2490"/>
            <ac:spMk id="35" creationId="{5C3EE464-91C0-AC78-C71D-D37A57FCDCCB}"/>
          </ac:spMkLst>
        </pc:spChg>
        <pc:spChg chg="add del mod">
          <ac:chgData name="Aurelien Domont" userId="6da7715ce44349b3" providerId="LiveId" clId="{EB96D462-0798-4F2A-A2A8-8BDE27500008}" dt="2023-10-04T03:21:24.963" v="910" actId="478"/>
          <ac:spMkLst>
            <pc:docMk/>
            <pc:sldMk cId="1365513723" sldId="2490"/>
            <ac:spMk id="36" creationId="{773CE54D-A7E8-281A-2394-5271B5E6FFF6}"/>
          </ac:spMkLst>
        </pc:spChg>
        <pc:spChg chg="add del mod">
          <ac:chgData name="Aurelien Domont" userId="6da7715ce44349b3" providerId="LiveId" clId="{EB96D462-0798-4F2A-A2A8-8BDE27500008}" dt="2023-10-04T03:21:24.963" v="910" actId="478"/>
          <ac:spMkLst>
            <pc:docMk/>
            <pc:sldMk cId="1365513723" sldId="2490"/>
            <ac:spMk id="37" creationId="{84D2A5BD-BA3E-2D27-FB25-E91E6CFC409C}"/>
          </ac:spMkLst>
        </pc:spChg>
        <pc:spChg chg="add del mod">
          <ac:chgData name="Aurelien Domont" userId="6da7715ce44349b3" providerId="LiveId" clId="{EB96D462-0798-4F2A-A2A8-8BDE27500008}" dt="2023-10-04T03:21:24.963" v="910" actId="478"/>
          <ac:spMkLst>
            <pc:docMk/>
            <pc:sldMk cId="1365513723" sldId="2490"/>
            <ac:spMk id="38" creationId="{B07E874D-D49B-C0DA-42FE-F14449095771}"/>
          </ac:spMkLst>
        </pc:spChg>
        <pc:spChg chg="del">
          <ac:chgData name="Aurelien Domont" userId="6da7715ce44349b3" providerId="LiveId" clId="{EB96D462-0798-4F2A-A2A8-8BDE27500008}" dt="2023-09-27T02:43:21.710" v="38" actId="478"/>
          <ac:spMkLst>
            <pc:docMk/>
            <pc:sldMk cId="1365513723" sldId="2490"/>
            <ac:spMk id="39" creationId="{77BF7716-E4CC-45BB-A96A-08CAB55A0504}"/>
          </ac:spMkLst>
        </pc:spChg>
        <pc:spChg chg="del">
          <ac:chgData name="Aurelien Domont" userId="6da7715ce44349b3" providerId="LiveId" clId="{EB96D462-0798-4F2A-A2A8-8BDE27500008}" dt="2023-09-27T02:43:21.710" v="38" actId="478"/>
          <ac:spMkLst>
            <pc:docMk/>
            <pc:sldMk cId="1365513723" sldId="2490"/>
            <ac:spMk id="40" creationId="{3B426556-05C0-42CE-8DB9-124DF9B75346}"/>
          </ac:spMkLst>
        </pc:spChg>
        <pc:spChg chg="add mod">
          <ac:chgData name="Aurelien Domont" userId="6da7715ce44349b3" providerId="LiveId" clId="{EB96D462-0798-4F2A-A2A8-8BDE27500008}" dt="2023-10-04T03:21:27.296" v="912"/>
          <ac:spMkLst>
            <pc:docMk/>
            <pc:sldMk cId="1365513723" sldId="2490"/>
            <ac:spMk id="41" creationId="{001EF177-FE2C-521C-58D9-E7F26A0175AA}"/>
          </ac:spMkLst>
        </pc:spChg>
        <pc:spChg chg="del">
          <ac:chgData name="Aurelien Domont" userId="6da7715ce44349b3" providerId="LiveId" clId="{EB96D462-0798-4F2A-A2A8-8BDE27500008}" dt="2023-09-27T02:43:21.710" v="38" actId="478"/>
          <ac:spMkLst>
            <pc:docMk/>
            <pc:sldMk cId="1365513723" sldId="2490"/>
            <ac:spMk id="41" creationId="{588C612C-CB65-4EDF-95E8-5C3DC44FF80B}"/>
          </ac:spMkLst>
        </pc:spChg>
        <pc:spChg chg="add del mod">
          <ac:chgData name="Aurelien Domont" userId="6da7715ce44349b3" providerId="LiveId" clId="{EB96D462-0798-4F2A-A2A8-8BDE27500008}" dt="2023-10-04T03:21:24.963" v="910" actId="478"/>
          <ac:spMkLst>
            <pc:docMk/>
            <pc:sldMk cId="1365513723" sldId="2490"/>
            <ac:spMk id="42" creationId="{C09B3E70-C4A4-5A60-61D5-DB48DC442EA1}"/>
          </ac:spMkLst>
        </pc:spChg>
        <pc:spChg chg="add mod">
          <ac:chgData name="Aurelien Domont" userId="6da7715ce44349b3" providerId="LiveId" clId="{EB96D462-0798-4F2A-A2A8-8BDE27500008}" dt="2023-10-04T03:21:27.296" v="912"/>
          <ac:spMkLst>
            <pc:docMk/>
            <pc:sldMk cId="1365513723" sldId="2490"/>
            <ac:spMk id="43" creationId="{329506BA-B2D3-549B-6083-C86FEB6D75F9}"/>
          </ac:spMkLst>
        </pc:spChg>
        <pc:spChg chg="del">
          <ac:chgData name="Aurelien Domont" userId="6da7715ce44349b3" providerId="LiveId" clId="{EB96D462-0798-4F2A-A2A8-8BDE27500008}" dt="2023-09-27T02:43:21.710" v="38" actId="478"/>
          <ac:spMkLst>
            <pc:docMk/>
            <pc:sldMk cId="1365513723" sldId="2490"/>
            <ac:spMk id="43" creationId="{9189A66D-4CDE-45D3-A8CE-120CF9982D2B}"/>
          </ac:spMkLst>
        </pc:spChg>
        <pc:spChg chg="add mod">
          <ac:chgData name="Aurelien Domont" userId="6da7715ce44349b3" providerId="LiveId" clId="{EB96D462-0798-4F2A-A2A8-8BDE27500008}" dt="2023-10-04T03:21:27.296" v="912"/>
          <ac:spMkLst>
            <pc:docMk/>
            <pc:sldMk cId="1365513723" sldId="2490"/>
            <ac:spMk id="44" creationId="{0783BC4C-6800-92BA-F301-890DD3B04938}"/>
          </ac:spMkLst>
        </pc:spChg>
        <pc:spChg chg="del">
          <ac:chgData name="Aurelien Domont" userId="6da7715ce44349b3" providerId="LiveId" clId="{EB96D462-0798-4F2A-A2A8-8BDE27500008}" dt="2023-09-27T02:43:21.710" v="38" actId="478"/>
          <ac:spMkLst>
            <pc:docMk/>
            <pc:sldMk cId="1365513723" sldId="2490"/>
            <ac:spMk id="44" creationId="{F6F5E6D7-A22E-48F4-9130-B455BD3143E4}"/>
          </ac:spMkLst>
        </pc:spChg>
        <pc:spChg chg="add mod">
          <ac:chgData name="Aurelien Domont" userId="6da7715ce44349b3" providerId="LiveId" clId="{EB96D462-0798-4F2A-A2A8-8BDE27500008}" dt="2023-10-04T03:21:27.296" v="912"/>
          <ac:spMkLst>
            <pc:docMk/>
            <pc:sldMk cId="1365513723" sldId="2490"/>
            <ac:spMk id="45" creationId="{7019E910-391B-9157-B6A7-1729AA15C7A8}"/>
          </ac:spMkLst>
        </pc:spChg>
        <pc:spChg chg="del">
          <ac:chgData name="Aurelien Domont" userId="6da7715ce44349b3" providerId="LiveId" clId="{EB96D462-0798-4F2A-A2A8-8BDE27500008}" dt="2023-09-27T02:43:21.710" v="38" actId="478"/>
          <ac:spMkLst>
            <pc:docMk/>
            <pc:sldMk cId="1365513723" sldId="2490"/>
            <ac:spMk id="45" creationId="{CB6CE85F-CC10-481F-8446-AAFAF9538B3A}"/>
          </ac:spMkLst>
        </pc:spChg>
        <pc:spChg chg="add mod">
          <ac:chgData name="Aurelien Domont" userId="6da7715ce44349b3" providerId="LiveId" clId="{EB96D462-0798-4F2A-A2A8-8BDE27500008}" dt="2023-10-04T03:21:27.296" v="912"/>
          <ac:spMkLst>
            <pc:docMk/>
            <pc:sldMk cId="1365513723" sldId="2490"/>
            <ac:spMk id="46" creationId="{39092331-27A9-533D-0E68-323856695E64}"/>
          </ac:spMkLst>
        </pc:spChg>
        <pc:spChg chg="del">
          <ac:chgData name="Aurelien Domont" userId="6da7715ce44349b3" providerId="LiveId" clId="{EB96D462-0798-4F2A-A2A8-8BDE27500008}" dt="2023-09-27T02:43:21.710" v="38" actId="478"/>
          <ac:spMkLst>
            <pc:docMk/>
            <pc:sldMk cId="1365513723" sldId="2490"/>
            <ac:spMk id="46" creationId="{F5350A74-F832-4786-AC3A-C3E1408947E8}"/>
          </ac:spMkLst>
        </pc:spChg>
        <pc:spChg chg="del">
          <ac:chgData name="Aurelien Domont" userId="6da7715ce44349b3" providerId="LiveId" clId="{EB96D462-0798-4F2A-A2A8-8BDE27500008}" dt="2023-09-27T02:43:21.710" v="38" actId="478"/>
          <ac:spMkLst>
            <pc:docMk/>
            <pc:sldMk cId="1365513723" sldId="2490"/>
            <ac:spMk id="47" creationId="{75B0660F-9007-45EB-B48F-4147D7445E71}"/>
          </ac:spMkLst>
        </pc:spChg>
        <pc:spChg chg="add mod">
          <ac:chgData name="Aurelien Domont" userId="6da7715ce44349b3" providerId="LiveId" clId="{EB96D462-0798-4F2A-A2A8-8BDE27500008}" dt="2023-10-04T03:21:27.296" v="912"/>
          <ac:spMkLst>
            <pc:docMk/>
            <pc:sldMk cId="1365513723" sldId="2490"/>
            <ac:spMk id="47" creationId="{EF63933C-46E6-0CE4-5399-181BB46C0DF2}"/>
          </ac:spMkLst>
        </pc:spChg>
        <pc:spChg chg="del">
          <ac:chgData name="Aurelien Domont" userId="6da7715ce44349b3" providerId="LiveId" clId="{EB96D462-0798-4F2A-A2A8-8BDE27500008}" dt="2023-09-27T02:43:21.710" v="38" actId="478"/>
          <ac:spMkLst>
            <pc:docMk/>
            <pc:sldMk cId="1365513723" sldId="2490"/>
            <ac:spMk id="48" creationId="{B3D120D9-049C-4562-A96C-9D4A8BE7DDBA}"/>
          </ac:spMkLst>
        </pc:spChg>
        <pc:spChg chg="add mod">
          <ac:chgData name="Aurelien Domont" userId="6da7715ce44349b3" providerId="LiveId" clId="{EB96D462-0798-4F2A-A2A8-8BDE27500008}" dt="2023-10-04T03:21:27.296" v="912"/>
          <ac:spMkLst>
            <pc:docMk/>
            <pc:sldMk cId="1365513723" sldId="2490"/>
            <ac:spMk id="48" creationId="{B7D05AE7-A1EB-5168-C321-142530178A40}"/>
          </ac:spMkLst>
        </pc:spChg>
        <pc:spChg chg="add mod">
          <ac:chgData name="Aurelien Domont" userId="6da7715ce44349b3" providerId="LiveId" clId="{EB96D462-0798-4F2A-A2A8-8BDE27500008}" dt="2023-10-04T03:21:27.296" v="912"/>
          <ac:spMkLst>
            <pc:docMk/>
            <pc:sldMk cId="1365513723" sldId="2490"/>
            <ac:spMk id="49" creationId="{B72B0AB9-DEAA-CD66-31D3-5DE0F1905B7E}"/>
          </ac:spMkLst>
        </pc:spChg>
        <pc:spChg chg="del">
          <ac:chgData name="Aurelien Domont" userId="6da7715ce44349b3" providerId="LiveId" clId="{EB96D462-0798-4F2A-A2A8-8BDE27500008}" dt="2023-09-27T02:43:21.710" v="38" actId="478"/>
          <ac:spMkLst>
            <pc:docMk/>
            <pc:sldMk cId="1365513723" sldId="2490"/>
            <ac:spMk id="49" creationId="{E4D4BC6E-392D-4DA1-A71F-317910F8195E}"/>
          </ac:spMkLst>
        </pc:spChg>
        <pc:spChg chg="add del mod">
          <ac:chgData name="Aurelien Domont" userId="6da7715ce44349b3" providerId="LiveId" clId="{EB96D462-0798-4F2A-A2A8-8BDE27500008}" dt="2023-10-04T03:21:24.963" v="910" actId="478"/>
          <ac:spMkLst>
            <pc:docMk/>
            <pc:sldMk cId="1365513723" sldId="2490"/>
            <ac:spMk id="50" creationId="{4BC413C3-CB70-0E5D-05AA-28276E2FC1F9}"/>
          </ac:spMkLst>
        </pc:spChg>
        <pc:spChg chg="add del mod">
          <ac:chgData name="Aurelien Domont" userId="6da7715ce44349b3" providerId="LiveId" clId="{EB96D462-0798-4F2A-A2A8-8BDE27500008}" dt="2023-10-04T03:21:24.963" v="910" actId="478"/>
          <ac:spMkLst>
            <pc:docMk/>
            <pc:sldMk cId="1365513723" sldId="2490"/>
            <ac:spMk id="51" creationId="{EB9893AE-7331-0F89-390B-A9F9BDFD7A9D}"/>
          </ac:spMkLst>
        </pc:spChg>
        <pc:spChg chg="add del mod">
          <ac:chgData name="Aurelien Domont" userId="6da7715ce44349b3" providerId="LiveId" clId="{EB96D462-0798-4F2A-A2A8-8BDE27500008}" dt="2023-10-04T03:21:24.963" v="910" actId="478"/>
          <ac:spMkLst>
            <pc:docMk/>
            <pc:sldMk cId="1365513723" sldId="2490"/>
            <ac:spMk id="52" creationId="{3D178FC9-986E-99C9-DFEE-8DBB7B69AF63}"/>
          </ac:spMkLst>
        </pc:spChg>
        <pc:spChg chg="add del mod">
          <ac:chgData name="Aurelien Domont" userId="6da7715ce44349b3" providerId="LiveId" clId="{EB96D462-0798-4F2A-A2A8-8BDE27500008}" dt="2023-10-04T03:21:24.963" v="910" actId="478"/>
          <ac:spMkLst>
            <pc:docMk/>
            <pc:sldMk cId="1365513723" sldId="2490"/>
            <ac:spMk id="53" creationId="{B36E3423-5664-1B1E-D434-CADB24E61D6C}"/>
          </ac:spMkLst>
        </pc:spChg>
        <pc:spChg chg="add del mod">
          <ac:chgData name="Aurelien Domont" userId="6da7715ce44349b3" providerId="LiveId" clId="{EB96D462-0798-4F2A-A2A8-8BDE27500008}" dt="2023-10-04T03:21:24.963" v="910" actId="478"/>
          <ac:spMkLst>
            <pc:docMk/>
            <pc:sldMk cId="1365513723" sldId="2490"/>
            <ac:spMk id="54" creationId="{6C5B0D5D-FB38-D87C-23BA-60E897F13AD3}"/>
          </ac:spMkLst>
        </pc:spChg>
        <pc:spChg chg="add del mod">
          <ac:chgData name="Aurelien Domont" userId="6da7715ce44349b3" providerId="LiveId" clId="{EB96D462-0798-4F2A-A2A8-8BDE27500008}" dt="2023-10-04T03:21:24.963" v="910" actId="478"/>
          <ac:spMkLst>
            <pc:docMk/>
            <pc:sldMk cId="1365513723" sldId="2490"/>
            <ac:spMk id="55" creationId="{72BCB760-EAE3-B1A3-CB08-B4FCD5FD418F}"/>
          </ac:spMkLst>
        </pc:spChg>
        <pc:spChg chg="add del mod">
          <ac:chgData name="Aurelien Domont" userId="6da7715ce44349b3" providerId="LiveId" clId="{EB96D462-0798-4F2A-A2A8-8BDE27500008}" dt="2023-10-04T03:21:24.963" v="910" actId="478"/>
          <ac:spMkLst>
            <pc:docMk/>
            <pc:sldMk cId="1365513723" sldId="2490"/>
            <ac:spMk id="56" creationId="{CF63FB9B-6A4E-79EA-890B-68B94228B9A8}"/>
          </ac:spMkLst>
        </pc:spChg>
        <pc:spChg chg="add del mod">
          <ac:chgData name="Aurelien Domont" userId="6da7715ce44349b3" providerId="LiveId" clId="{EB96D462-0798-4F2A-A2A8-8BDE27500008}" dt="2023-10-04T03:21:24.963" v="910" actId="478"/>
          <ac:spMkLst>
            <pc:docMk/>
            <pc:sldMk cId="1365513723" sldId="2490"/>
            <ac:spMk id="57" creationId="{C8B0F209-7C4D-885D-1538-A9B1D97992A9}"/>
          </ac:spMkLst>
        </pc:spChg>
        <pc:spChg chg="add del mod">
          <ac:chgData name="Aurelien Domont" userId="6da7715ce44349b3" providerId="LiveId" clId="{EB96D462-0798-4F2A-A2A8-8BDE27500008}" dt="2023-10-04T03:21:24.963" v="910" actId="478"/>
          <ac:spMkLst>
            <pc:docMk/>
            <pc:sldMk cId="1365513723" sldId="2490"/>
            <ac:spMk id="58" creationId="{D6AAAA26-4BE8-266B-2FE0-590271E41AD8}"/>
          </ac:spMkLst>
        </pc:spChg>
        <pc:spChg chg="add del mod">
          <ac:chgData name="Aurelien Domont" userId="6da7715ce44349b3" providerId="LiveId" clId="{EB96D462-0798-4F2A-A2A8-8BDE27500008}" dt="2023-10-04T03:21:24.963" v="910" actId="478"/>
          <ac:spMkLst>
            <pc:docMk/>
            <pc:sldMk cId="1365513723" sldId="2490"/>
            <ac:spMk id="59" creationId="{5F5664DC-62CA-BE0B-70F0-BC8FB20520AF}"/>
          </ac:spMkLst>
        </pc:spChg>
        <pc:spChg chg="add del mod">
          <ac:chgData name="Aurelien Domont" userId="6da7715ce44349b3" providerId="LiveId" clId="{EB96D462-0798-4F2A-A2A8-8BDE27500008}" dt="2023-10-04T03:21:24.963" v="910" actId="478"/>
          <ac:spMkLst>
            <pc:docMk/>
            <pc:sldMk cId="1365513723" sldId="2490"/>
            <ac:spMk id="60" creationId="{06BFDB1D-9806-5225-FEC8-86D993D36D7E}"/>
          </ac:spMkLst>
        </pc:spChg>
        <pc:spChg chg="add del mod">
          <ac:chgData name="Aurelien Domont" userId="6da7715ce44349b3" providerId="LiveId" clId="{EB96D462-0798-4F2A-A2A8-8BDE27500008}" dt="2023-10-04T03:21:24.963" v="910" actId="478"/>
          <ac:spMkLst>
            <pc:docMk/>
            <pc:sldMk cId="1365513723" sldId="2490"/>
            <ac:spMk id="61" creationId="{BA4A7DF6-DB5A-DFA9-7109-E0E822A1BAC7}"/>
          </ac:spMkLst>
        </pc:spChg>
        <pc:spChg chg="add del mod">
          <ac:chgData name="Aurelien Domont" userId="6da7715ce44349b3" providerId="LiveId" clId="{EB96D462-0798-4F2A-A2A8-8BDE27500008}" dt="2023-10-04T03:21:24.963" v="910" actId="478"/>
          <ac:spMkLst>
            <pc:docMk/>
            <pc:sldMk cId="1365513723" sldId="2490"/>
            <ac:spMk id="62" creationId="{EF367022-C21E-45D7-A109-11F1BFC13F8D}"/>
          </ac:spMkLst>
        </pc:spChg>
        <pc:spChg chg="add del mod">
          <ac:chgData name="Aurelien Domont" userId="6da7715ce44349b3" providerId="LiveId" clId="{EB96D462-0798-4F2A-A2A8-8BDE27500008}" dt="2023-10-04T03:21:24.963" v="910" actId="478"/>
          <ac:spMkLst>
            <pc:docMk/>
            <pc:sldMk cId="1365513723" sldId="2490"/>
            <ac:spMk id="63" creationId="{1AEC2EB3-07A0-EC8B-176B-72697C819BBA}"/>
          </ac:spMkLst>
        </pc:spChg>
        <pc:spChg chg="add del mod">
          <ac:chgData name="Aurelien Domont" userId="6da7715ce44349b3" providerId="LiveId" clId="{EB96D462-0798-4F2A-A2A8-8BDE27500008}" dt="2023-10-04T03:21:24.963" v="910" actId="478"/>
          <ac:spMkLst>
            <pc:docMk/>
            <pc:sldMk cId="1365513723" sldId="2490"/>
            <ac:spMk id="64" creationId="{FEFBD46F-3ACD-2F96-ED19-7297CDAC91E1}"/>
          </ac:spMkLst>
        </pc:spChg>
        <pc:spChg chg="add del mod">
          <ac:chgData name="Aurelien Domont" userId="6da7715ce44349b3" providerId="LiveId" clId="{EB96D462-0798-4F2A-A2A8-8BDE27500008}" dt="2023-10-04T03:21:24.963" v="910" actId="478"/>
          <ac:spMkLst>
            <pc:docMk/>
            <pc:sldMk cId="1365513723" sldId="2490"/>
            <ac:spMk id="65" creationId="{F1E5049B-C671-A26C-BD89-3E9F2B1D214C}"/>
          </ac:spMkLst>
        </pc:spChg>
        <pc:spChg chg="add del mod">
          <ac:chgData name="Aurelien Domont" userId="6da7715ce44349b3" providerId="LiveId" clId="{EB96D462-0798-4F2A-A2A8-8BDE27500008}" dt="2023-10-04T03:21:24.963" v="910" actId="478"/>
          <ac:spMkLst>
            <pc:docMk/>
            <pc:sldMk cId="1365513723" sldId="2490"/>
            <ac:spMk id="66" creationId="{F6FC8B8D-DF66-BE3F-705E-C91C0B305DE4}"/>
          </ac:spMkLst>
        </pc:spChg>
        <pc:spChg chg="add del mod">
          <ac:chgData name="Aurelien Domont" userId="6da7715ce44349b3" providerId="LiveId" clId="{EB96D462-0798-4F2A-A2A8-8BDE27500008}" dt="2023-10-04T03:21:24.963" v="910" actId="478"/>
          <ac:spMkLst>
            <pc:docMk/>
            <pc:sldMk cId="1365513723" sldId="2490"/>
            <ac:spMk id="67" creationId="{1C2BDD49-E8A6-8C49-E830-B17216340304}"/>
          </ac:spMkLst>
        </pc:spChg>
        <pc:spChg chg="add del mod">
          <ac:chgData name="Aurelien Domont" userId="6da7715ce44349b3" providerId="LiveId" clId="{EB96D462-0798-4F2A-A2A8-8BDE27500008}" dt="2023-10-04T03:21:24.963" v="910" actId="478"/>
          <ac:spMkLst>
            <pc:docMk/>
            <pc:sldMk cId="1365513723" sldId="2490"/>
            <ac:spMk id="68" creationId="{84B69A2B-9F02-7208-BDD2-6B11B9C4235A}"/>
          </ac:spMkLst>
        </pc:spChg>
        <pc:spChg chg="add del mod">
          <ac:chgData name="Aurelien Domont" userId="6da7715ce44349b3" providerId="LiveId" clId="{EB96D462-0798-4F2A-A2A8-8BDE27500008}" dt="2023-10-04T03:21:24.963" v="910" actId="478"/>
          <ac:spMkLst>
            <pc:docMk/>
            <pc:sldMk cId="1365513723" sldId="2490"/>
            <ac:spMk id="69" creationId="{197516EA-28E2-C220-ACC2-D87E239DC170}"/>
          </ac:spMkLst>
        </pc:spChg>
        <pc:spChg chg="add del mod">
          <ac:chgData name="Aurelien Domont" userId="6da7715ce44349b3" providerId="LiveId" clId="{EB96D462-0798-4F2A-A2A8-8BDE27500008}" dt="2023-10-04T03:21:24.963" v="910" actId="478"/>
          <ac:spMkLst>
            <pc:docMk/>
            <pc:sldMk cId="1365513723" sldId="2490"/>
            <ac:spMk id="70" creationId="{435A702F-F2C1-946C-684C-B2A3F28678F9}"/>
          </ac:spMkLst>
        </pc:spChg>
        <pc:spChg chg="add del mod">
          <ac:chgData name="Aurelien Domont" userId="6da7715ce44349b3" providerId="LiveId" clId="{EB96D462-0798-4F2A-A2A8-8BDE27500008}" dt="2023-10-04T03:21:24.963" v="910" actId="478"/>
          <ac:spMkLst>
            <pc:docMk/>
            <pc:sldMk cId="1365513723" sldId="2490"/>
            <ac:spMk id="71" creationId="{014ACC12-F064-0625-CDD2-2BD38ABC6543}"/>
          </ac:spMkLst>
        </pc:spChg>
        <pc:spChg chg="add del mod">
          <ac:chgData name="Aurelien Domont" userId="6da7715ce44349b3" providerId="LiveId" clId="{EB96D462-0798-4F2A-A2A8-8BDE27500008}" dt="2023-10-04T03:21:24.963" v="910" actId="478"/>
          <ac:spMkLst>
            <pc:docMk/>
            <pc:sldMk cId="1365513723" sldId="2490"/>
            <ac:spMk id="72" creationId="{CDE5144D-B709-F09D-C29D-757836386E60}"/>
          </ac:spMkLst>
        </pc:spChg>
        <pc:spChg chg="add del mod">
          <ac:chgData name="Aurelien Domont" userId="6da7715ce44349b3" providerId="LiveId" clId="{EB96D462-0798-4F2A-A2A8-8BDE27500008}" dt="2023-10-04T03:21:24.963" v="910" actId="478"/>
          <ac:spMkLst>
            <pc:docMk/>
            <pc:sldMk cId="1365513723" sldId="2490"/>
            <ac:spMk id="73" creationId="{E7B91854-40A5-2463-862B-BF2CD5C324D8}"/>
          </ac:spMkLst>
        </pc:spChg>
        <pc:spChg chg="add del mod">
          <ac:chgData name="Aurelien Domont" userId="6da7715ce44349b3" providerId="LiveId" clId="{EB96D462-0798-4F2A-A2A8-8BDE27500008}" dt="2023-10-04T03:21:24.963" v="910" actId="478"/>
          <ac:spMkLst>
            <pc:docMk/>
            <pc:sldMk cId="1365513723" sldId="2490"/>
            <ac:spMk id="74" creationId="{C401AE7D-70B0-7237-8099-A67D73C4A660}"/>
          </ac:spMkLst>
        </pc:spChg>
        <pc:spChg chg="add del mod">
          <ac:chgData name="Aurelien Domont" userId="6da7715ce44349b3" providerId="LiveId" clId="{EB96D462-0798-4F2A-A2A8-8BDE27500008}" dt="2023-10-04T03:21:24.963" v="910" actId="478"/>
          <ac:spMkLst>
            <pc:docMk/>
            <pc:sldMk cId="1365513723" sldId="2490"/>
            <ac:spMk id="75" creationId="{09076087-AA88-6B40-3D05-74C917C1C385}"/>
          </ac:spMkLst>
        </pc:spChg>
        <pc:spChg chg="add del mod">
          <ac:chgData name="Aurelien Domont" userId="6da7715ce44349b3" providerId="LiveId" clId="{EB96D462-0798-4F2A-A2A8-8BDE27500008}" dt="2023-10-04T03:21:24.963" v="910" actId="478"/>
          <ac:spMkLst>
            <pc:docMk/>
            <pc:sldMk cId="1365513723" sldId="2490"/>
            <ac:spMk id="76" creationId="{E9A4C086-8B06-849A-F916-FBC63230C498}"/>
          </ac:spMkLst>
        </pc:spChg>
        <pc:spChg chg="add del mod">
          <ac:chgData name="Aurelien Domont" userId="6da7715ce44349b3" providerId="LiveId" clId="{EB96D462-0798-4F2A-A2A8-8BDE27500008}" dt="2023-10-04T03:21:24.963" v="910" actId="478"/>
          <ac:spMkLst>
            <pc:docMk/>
            <pc:sldMk cId="1365513723" sldId="2490"/>
            <ac:spMk id="77" creationId="{4FEE01F5-B4D4-FEE7-EF1D-5F98B4AD8BD9}"/>
          </ac:spMkLst>
        </pc:spChg>
        <pc:spChg chg="add del mod">
          <ac:chgData name="Aurelien Domont" userId="6da7715ce44349b3" providerId="LiveId" clId="{EB96D462-0798-4F2A-A2A8-8BDE27500008}" dt="2023-10-04T03:21:24.963" v="910" actId="478"/>
          <ac:spMkLst>
            <pc:docMk/>
            <pc:sldMk cId="1365513723" sldId="2490"/>
            <ac:spMk id="78" creationId="{9E69652E-A3CD-37CD-F862-B74841356BDA}"/>
          </ac:spMkLst>
        </pc:spChg>
        <pc:spChg chg="add del mod">
          <ac:chgData name="Aurelien Domont" userId="6da7715ce44349b3" providerId="LiveId" clId="{EB96D462-0798-4F2A-A2A8-8BDE27500008}" dt="2023-10-04T03:21:24.963" v="910" actId="478"/>
          <ac:spMkLst>
            <pc:docMk/>
            <pc:sldMk cId="1365513723" sldId="2490"/>
            <ac:spMk id="79" creationId="{A98CD7F0-5AC2-1E72-DD6A-120261A2995A}"/>
          </ac:spMkLst>
        </pc:spChg>
        <pc:spChg chg="add mod">
          <ac:chgData name="Aurelien Domont" userId="6da7715ce44349b3" providerId="LiveId" clId="{EB96D462-0798-4F2A-A2A8-8BDE27500008}" dt="2023-10-04T03:21:27.296" v="912"/>
          <ac:spMkLst>
            <pc:docMk/>
            <pc:sldMk cId="1365513723" sldId="2490"/>
            <ac:spMk id="80" creationId="{E0CF4944-165E-E2C7-26D6-BCD565331FE3}"/>
          </ac:spMkLst>
        </pc:spChg>
        <pc:spChg chg="add mod">
          <ac:chgData name="Aurelien Domont" userId="6da7715ce44349b3" providerId="LiveId" clId="{EB96D462-0798-4F2A-A2A8-8BDE27500008}" dt="2023-10-04T03:21:27.296" v="912"/>
          <ac:spMkLst>
            <pc:docMk/>
            <pc:sldMk cId="1365513723" sldId="2490"/>
            <ac:spMk id="81" creationId="{088AAC97-AAA4-E9A3-6A7E-020511B71B69}"/>
          </ac:spMkLst>
        </pc:spChg>
        <pc:spChg chg="add mod">
          <ac:chgData name="Aurelien Domont" userId="6da7715ce44349b3" providerId="LiveId" clId="{EB96D462-0798-4F2A-A2A8-8BDE27500008}" dt="2023-10-04T03:21:27.296" v="912"/>
          <ac:spMkLst>
            <pc:docMk/>
            <pc:sldMk cId="1365513723" sldId="2490"/>
            <ac:spMk id="82" creationId="{2D6FAC02-4653-97DE-9303-CC72DBE7F696}"/>
          </ac:spMkLst>
        </pc:spChg>
        <pc:spChg chg="add mod">
          <ac:chgData name="Aurelien Domont" userId="6da7715ce44349b3" providerId="LiveId" clId="{EB96D462-0798-4F2A-A2A8-8BDE27500008}" dt="2023-10-04T03:21:27.296" v="912"/>
          <ac:spMkLst>
            <pc:docMk/>
            <pc:sldMk cId="1365513723" sldId="2490"/>
            <ac:spMk id="83" creationId="{C467062B-5612-4E35-8E11-A17D7F1FDA15}"/>
          </ac:spMkLst>
        </pc:spChg>
        <pc:spChg chg="add mod">
          <ac:chgData name="Aurelien Domont" userId="6da7715ce44349b3" providerId="LiveId" clId="{EB96D462-0798-4F2A-A2A8-8BDE27500008}" dt="2023-10-04T03:21:27.296" v="912"/>
          <ac:spMkLst>
            <pc:docMk/>
            <pc:sldMk cId="1365513723" sldId="2490"/>
            <ac:spMk id="84" creationId="{0E6096CA-6E6E-F628-8654-A6AFBC517249}"/>
          </ac:spMkLst>
        </pc:spChg>
        <pc:spChg chg="add mod">
          <ac:chgData name="Aurelien Domont" userId="6da7715ce44349b3" providerId="LiveId" clId="{EB96D462-0798-4F2A-A2A8-8BDE27500008}" dt="2023-10-04T03:21:27.296" v="912"/>
          <ac:spMkLst>
            <pc:docMk/>
            <pc:sldMk cId="1365513723" sldId="2490"/>
            <ac:spMk id="85" creationId="{840AC6EB-718A-CC58-340B-C0D69ED1E4F7}"/>
          </ac:spMkLst>
        </pc:spChg>
        <pc:spChg chg="add mod">
          <ac:chgData name="Aurelien Domont" userId="6da7715ce44349b3" providerId="LiveId" clId="{EB96D462-0798-4F2A-A2A8-8BDE27500008}" dt="2023-10-04T03:21:27.296" v="912"/>
          <ac:spMkLst>
            <pc:docMk/>
            <pc:sldMk cId="1365513723" sldId="2490"/>
            <ac:spMk id="86" creationId="{0918F9A7-B4F6-6361-59AF-85703317C2E1}"/>
          </ac:spMkLst>
        </pc:spChg>
        <pc:spChg chg="add mod">
          <ac:chgData name="Aurelien Domont" userId="6da7715ce44349b3" providerId="LiveId" clId="{EB96D462-0798-4F2A-A2A8-8BDE27500008}" dt="2023-10-04T03:21:27.296" v="912"/>
          <ac:spMkLst>
            <pc:docMk/>
            <pc:sldMk cId="1365513723" sldId="2490"/>
            <ac:spMk id="87" creationId="{2FCBEAFD-AFCE-ACC4-475D-4023686631DA}"/>
          </ac:spMkLst>
        </pc:spChg>
        <pc:spChg chg="add mod">
          <ac:chgData name="Aurelien Domont" userId="6da7715ce44349b3" providerId="LiveId" clId="{EB96D462-0798-4F2A-A2A8-8BDE27500008}" dt="2023-10-04T03:21:27.296" v="912"/>
          <ac:spMkLst>
            <pc:docMk/>
            <pc:sldMk cId="1365513723" sldId="2490"/>
            <ac:spMk id="88" creationId="{8C7DAD75-8921-E7B6-5FBC-F73C8698CEDF}"/>
          </ac:spMkLst>
        </pc:spChg>
        <pc:spChg chg="add mod">
          <ac:chgData name="Aurelien Domont" userId="6da7715ce44349b3" providerId="LiveId" clId="{EB96D462-0798-4F2A-A2A8-8BDE27500008}" dt="2023-10-04T03:21:27.296" v="912"/>
          <ac:spMkLst>
            <pc:docMk/>
            <pc:sldMk cId="1365513723" sldId="2490"/>
            <ac:spMk id="89" creationId="{A808AAA6-E26F-2B68-2408-4680C89E9E32}"/>
          </ac:spMkLst>
        </pc:spChg>
        <pc:spChg chg="add mod">
          <ac:chgData name="Aurelien Domont" userId="6da7715ce44349b3" providerId="LiveId" clId="{EB96D462-0798-4F2A-A2A8-8BDE27500008}" dt="2023-10-04T03:21:27.296" v="912"/>
          <ac:spMkLst>
            <pc:docMk/>
            <pc:sldMk cId="1365513723" sldId="2490"/>
            <ac:spMk id="90" creationId="{AFED202B-1729-F191-42AC-4E5909AE9856}"/>
          </ac:spMkLst>
        </pc:spChg>
        <pc:cxnChg chg="add mod">
          <ac:chgData name="Aurelien Domont" userId="6da7715ce44349b3" providerId="LiveId" clId="{EB96D462-0798-4F2A-A2A8-8BDE27500008}" dt="2023-10-04T03:21:27.296" v="912"/>
          <ac:cxnSpMkLst>
            <pc:docMk/>
            <pc:sldMk cId="1365513723" sldId="2490"/>
            <ac:cxnSpMk id="11" creationId="{03B52274-A96F-85D3-7002-BAFD8FA64ADE}"/>
          </ac:cxnSpMkLst>
        </pc:cxnChg>
        <pc:cxnChg chg="add mod">
          <ac:chgData name="Aurelien Domont" userId="6da7715ce44349b3" providerId="LiveId" clId="{EB96D462-0798-4F2A-A2A8-8BDE27500008}" dt="2023-10-04T03:21:27.296" v="912"/>
          <ac:cxnSpMkLst>
            <pc:docMk/>
            <pc:sldMk cId="1365513723" sldId="2490"/>
            <ac:cxnSpMk id="12" creationId="{0B337AFA-0280-0231-1883-217DCDCA026B}"/>
          </ac:cxnSpMkLst>
        </pc:cxnChg>
        <pc:cxnChg chg="add del mod">
          <ac:chgData name="Aurelien Domont" userId="6da7715ce44349b3" providerId="LiveId" clId="{EB96D462-0798-4F2A-A2A8-8BDE27500008}" dt="2023-10-04T03:21:24.963" v="910" actId="478"/>
          <ac:cxnSpMkLst>
            <pc:docMk/>
            <pc:sldMk cId="1365513723" sldId="2490"/>
            <ac:cxnSpMk id="29" creationId="{23F873D1-BB07-9F6C-4DB0-314D40B2E6ED}"/>
          </ac:cxnSpMkLst>
        </pc:cxnChg>
        <pc:cxnChg chg="add del mod">
          <ac:chgData name="Aurelien Domont" userId="6da7715ce44349b3" providerId="LiveId" clId="{EB96D462-0798-4F2A-A2A8-8BDE27500008}" dt="2023-10-04T03:21:24.963" v="910" actId="478"/>
          <ac:cxnSpMkLst>
            <pc:docMk/>
            <pc:sldMk cId="1365513723" sldId="2490"/>
            <ac:cxnSpMk id="30" creationId="{AE3739C5-AC23-53DC-BF3F-7C685B400A6F}"/>
          </ac:cxnSpMkLst>
        </pc:cxnChg>
        <pc:cxnChg chg="add del mod">
          <ac:chgData name="Aurelien Domont" userId="6da7715ce44349b3" providerId="LiveId" clId="{EB96D462-0798-4F2A-A2A8-8BDE27500008}" dt="2023-10-04T03:21:24.963" v="910" actId="478"/>
          <ac:cxnSpMkLst>
            <pc:docMk/>
            <pc:sldMk cId="1365513723" sldId="2490"/>
            <ac:cxnSpMk id="31" creationId="{2B7D49A0-B31E-8421-F4A7-CC801E6ACA84}"/>
          </ac:cxnSpMkLst>
        </pc:cxnChg>
        <pc:cxnChg chg="add del mod">
          <ac:chgData name="Aurelien Domont" userId="6da7715ce44349b3" providerId="LiveId" clId="{EB96D462-0798-4F2A-A2A8-8BDE27500008}" dt="2023-10-04T03:21:24.963" v="910" actId="478"/>
          <ac:cxnSpMkLst>
            <pc:docMk/>
            <pc:sldMk cId="1365513723" sldId="2490"/>
            <ac:cxnSpMk id="32" creationId="{24683BC0-CC0D-8CA3-3081-30A895A3994F}"/>
          </ac:cxnSpMkLst>
        </pc:cxnChg>
        <pc:cxnChg chg="add mod">
          <ac:chgData name="Aurelien Domont" userId="6da7715ce44349b3" providerId="LiveId" clId="{EB96D462-0798-4F2A-A2A8-8BDE27500008}" dt="2023-10-04T03:21:27.296" v="912"/>
          <ac:cxnSpMkLst>
            <pc:docMk/>
            <pc:sldMk cId="1365513723" sldId="2490"/>
            <ac:cxnSpMk id="39" creationId="{27090824-25FE-10EB-D9EB-F017A4281943}"/>
          </ac:cxnSpMkLst>
        </pc:cxnChg>
        <pc:cxnChg chg="add mod">
          <ac:chgData name="Aurelien Domont" userId="6da7715ce44349b3" providerId="LiveId" clId="{EB96D462-0798-4F2A-A2A8-8BDE27500008}" dt="2023-10-04T03:21:27.296" v="912"/>
          <ac:cxnSpMkLst>
            <pc:docMk/>
            <pc:sldMk cId="1365513723" sldId="2490"/>
            <ac:cxnSpMk id="40" creationId="{196066FD-2804-3245-2DD9-AC4932C61E59}"/>
          </ac:cxnSpMkLst>
        </pc:cxnChg>
      </pc:sldChg>
      <pc:sldChg chg="addSp delSp modSp add mod">
        <pc:chgData name="Aurelien Domont" userId="6da7715ce44349b3" providerId="LiveId" clId="{EB96D462-0798-4F2A-A2A8-8BDE27500008}" dt="2023-10-05T02:52:33.303" v="1384" actId="14100"/>
        <pc:sldMkLst>
          <pc:docMk/>
          <pc:sldMk cId="2064674296" sldId="2491"/>
        </pc:sldMkLst>
        <pc:spChg chg="mod">
          <ac:chgData name="Aurelien Domont" userId="6da7715ce44349b3" providerId="LiveId" clId="{EB96D462-0798-4F2A-A2A8-8BDE27500008}" dt="2023-10-04T03:10:22.025" v="691" actId="313"/>
          <ac:spMkLst>
            <pc:docMk/>
            <pc:sldMk cId="2064674296" sldId="2491"/>
            <ac:spMk id="6" creationId="{DEB285D0-8F6C-4E31-8EF4-24D043585532}"/>
          </ac:spMkLst>
        </pc:spChg>
        <pc:spChg chg="add del mod">
          <ac:chgData name="Aurelien Domont" userId="6da7715ce44349b3" providerId="LiveId" clId="{EB96D462-0798-4F2A-A2A8-8BDE27500008}" dt="2023-10-04T03:07:13.781" v="619" actId="478"/>
          <ac:spMkLst>
            <pc:docMk/>
            <pc:sldMk cId="2064674296" sldId="2491"/>
            <ac:spMk id="7" creationId="{295464C8-0397-ACAD-C1F3-42D223D6EA3F}"/>
          </ac:spMkLst>
        </pc:spChg>
        <pc:spChg chg="add del mod ord">
          <ac:chgData name="Aurelien Domont" userId="6da7715ce44349b3" providerId="LiveId" clId="{EB96D462-0798-4F2A-A2A8-8BDE27500008}" dt="2023-10-04T03:06:37.192" v="602" actId="11529"/>
          <ac:spMkLst>
            <pc:docMk/>
            <pc:sldMk cId="2064674296" sldId="2491"/>
            <ac:spMk id="10" creationId="{02608E33-95A0-AC7E-244F-C479DBBF5CE6}"/>
          </ac:spMkLst>
        </pc:spChg>
        <pc:spChg chg="add mod ord">
          <ac:chgData name="Aurelien Domont" userId="6da7715ce44349b3" providerId="LiveId" clId="{EB96D462-0798-4F2A-A2A8-8BDE27500008}" dt="2023-10-04T03:06:35.280" v="598" actId="571"/>
          <ac:spMkLst>
            <pc:docMk/>
            <pc:sldMk cId="2064674296" sldId="2491"/>
            <ac:spMk id="11" creationId="{1344F472-02D3-0A3A-4CF3-8FE8F82CC3F2}"/>
          </ac:spMkLst>
        </pc:spChg>
        <pc:spChg chg="add mod">
          <ac:chgData name="Aurelien Domont" userId="6da7715ce44349b3" providerId="LiveId" clId="{EB96D462-0798-4F2A-A2A8-8BDE27500008}" dt="2023-10-04T03:05:47.555" v="551" actId="571"/>
          <ac:spMkLst>
            <pc:docMk/>
            <pc:sldMk cId="2064674296" sldId="2491"/>
            <ac:spMk id="12" creationId="{88671B46-075A-2BBE-0891-ACFCF4EB9BAB}"/>
          </ac:spMkLst>
        </pc:spChg>
        <pc:spChg chg="add mod">
          <ac:chgData name="Aurelien Domont" userId="6da7715ce44349b3" providerId="LiveId" clId="{EB96D462-0798-4F2A-A2A8-8BDE27500008}" dt="2023-10-04T03:05:47.555" v="551" actId="571"/>
          <ac:spMkLst>
            <pc:docMk/>
            <pc:sldMk cId="2064674296" sldId="2491"/>
            <ac:spMk id="14" creationId="{7E5B13AF-1FB0-7032-CBC0-E95680A474BB}"/>
          </ac:spMkLst>
        </pc:spChg>
        <pc:spChg chg="add mod ord">
          <ac:chgData name="Aurelien Domont" userId="6da7715ce44349b3" providerId="LiveId" clId="{EB96D462-0798-4F2A-A2A8-8BDE27500008}" dt="2023-10-04T03:06:34.387" v="596" actId="571"/>
          <ac:spMkLst>
            <pc:docMk/>
            <pc:sldMk cId="2064674296" sldId="2491"/>
            <ac:spMk id="15" creationId="{C8FC3696-5EE5-51BD-953B-43E234EB7522}"/>
          </ac:spMkLst>
        </pc:spChg>
        <pc:spChg chg="mod">
          <ac:chgData name="Aurelien Domont" userId="6da7715ce44349b3" providerId="LiveId" clId="{EB96D462-0798-4F2A-A2A8-8BDE27500008}" dt="2023-10-05T02:52:33.303" v="1384" actId="14100"/>
          <ac:spMkLst>
            <pc:docMk/>
            <pc:sldMk cId="2064674296" sldId="2491"/>
            <ac:spMk id="16" creationId="{6C2BB713-9637-4B9B-938F-E9768876782A}"/>
          </ac:spMkLst>
        </pc:spChg>
        <pc:spChg chg="add mod ord">
          <ac:chgData name="Aurelien Domont" userId="6da7715ce44349b3" providerId="LiveId" clId="{EB96D462-0798-4F2A-A2A8-8BDE27500008}" dt="2023-10-04T03:06:34.387" v="596" actId="571"/>
          <ac:spMkLst>
            <pc:docMk/>
            <pc:sldMk cId="2064674296" sldId="2491"/>
            <ac:spMk id="17" creationId="{12141164-4262-8D2F-07BD-129F40CD787F}"/>
          </ac:spMkLst>
        </pc:spChg>
        <pc:spChg chg="add mod">
          <ac:chgData name="Aurelien Domont" userId="6da7715ce44349b3" providerId="LiveId" clId="{EB96D462-0798-4F2A-A2A8-8BDE27500008}" dt="2023-10-04T03:13:49.365" v="742" actId="403"/>
          <ac:spMkLst>
            <pc:docMk/>
            <pc:sldMk cId="2064674296" sldId="2491"/>
            <ac:spMk id="18" creationId="{F03C6816-00CE-1208-10B7-1030D0761CF2}"/>
          </ac:spMkLst>
        </pc:spChg>
        <pc:spChg chg="add mod">
          <ac:chgData name="Aurelien Domont" userId="6da7715ce44349b3" providerId="LiveId" clId="{EB96D462-0798-4F2A-A2A8-8BDE27500008}" dt="2023-10-04T03:13:49.365" v="742" actId="403"/>
          <ac:spMkLst>
            <pc:docMk/>
            <pc:sldMk cId="2064674296" sldId="2491"/>
            <ac:spMk id="19" creationId="{AFBC29E4-48AB-6604-6F09-5B6C641F4DC8}"/>
          </ac:spMkLst>
        </pc:spChg>
        <pc:spChg chg="add mod">
          <ac:chgData name="Aurelien Domont" userId="6da7715ce44349b3" providerId="LiveId" clId="{EB96D462-0798-4F2A-A2A8-8BDE27500008}" dt="2023-10-04T03:13:49.365" v="742" actId="403"/>
          <ac:spMkLst>
            <pc:docMk/>
            <pc:sldMk cId="2064674296" sldId="2491"/>
            <ac:spMk id="20" creationId="{6B56998B-95E0-F77D-8CFB-676C9814801F}"/>
          </ac:spMkLst>
        </pc:spChg>
        <pc:spChg chg="add mod">
          <ac:chgData name="Aurelien Domont" userId="6da7715ce44349b3" providerId="LiveId" clId="{EB96D462-0798-4F2A-A2A8-8BDE27500008}" dt="2023-10-04T03:13:49.365" v="742" actId="403"/>
          <ac:spMkLst>
            <pc:docMk/>
            <pc:sldMk cId="2064674296" sldId="2491"/>
            <ac:spMk id="21" creationId="{AFE2A620-4970-41B3-0846-C34DFAE9AB44}"/>
          </ac:spMkLst>
        </pc:spChg>
        <pc:spChg chg="add mod">
          <ac:chgData name="Aurelien Domont" userId="6da7715ce44349b3" providerId="LiveId" clId="{EB96D462-0798-4F2A-A2A8-8BDE27500008}" dt="2023-10-04T03:13:49.365" v="742" actId="403"/>
          <ac:spMkLst>
            <pc:docMk/>
            <pc:sldMk cId="2064674296" sldId="2491"/>
            <ac:spMk id="22" creationId="{C138A1FE-27AD-281C-5642-0FF74F36ED79}"/>
          </ac:spMkLst>
        </pc:spChg>
        <pc:spChg chg="add mod">
          <ac:chgData name="Aurelien Domont" userId="6da7715ce44349b3" providerId="LiveId" clId="{EB96D462-0798-4F2A-A2A8-8BDE27500008}" dt="2023-10-04T03:13:49.365" v="742" actId="403"/>
          <ac:spMkLst>
            <pc:docMk/>
            <pc:sldMk cId="2064674296" sldId="2491"/>
            <ac:spMk id="23" creationId="{081002AC-F33A-027D-0043-27F39E65D9D5}"/>
          </ac:spMkLst>
        </pc:spChg>
        <pc:spChg chg="add mod">
          <ac:chgData name="Aurelien Domont" userId="6da7715ce44349b3" providerId="LiveId" clId="{EB96D462-0798-4F2A-A2A8-8BDE27500008}" dt="2023-10-04T03:13:49.365" v="742" actId="403"/>
          <ac:spMkLst>
            <pc:docMk/>
            <pc:sldMk cId="2064674296" sldId="2491"/>
            <ac:spMk id="24" creationId="{5BE82994-CD96-0198-FD07-79E5BD435C3D}"/>
          </ac:spMkLst>
        </pc:spChg>
        <pc:spChg chg="add mod">
          <ac:chgData name="Aurelien Domont" userId="6da7715ce44349b3" providerId="LiveId" clId="{EB96D462-0798-4F2A-A2A8-8BDE27500008}" dt="2023-10-04T03:08:50.770" v="639" actId="571"/>
          <ac:spMkLst>
            <pc:docMk/>
            <pc:sldMk cId="2064674296" sldId="2491"/>
            <ac:spMk id="25" creationId="{A57D0F0B-AF2C-CC55-B4C3-68606ACB888B}"/>
          </ac:spMkLst>
        </pc:spChg>
        <pc:spChg chg="add mod">
          <ac:chgData name="Aurelien Domont" userId="6da7715ce44349b3" providerId="LiveId" clId="{EB96D462-0798-4F2A-A2A8-8BDE27500008}" dt="2023-10-04T03:08:50.770" v="639" actId="571"/>
          <ac:spMkLst>
            <pc:docMk/>
            <pc:sldMk cId="2064674296" sldId="2491"/>
            <ac:spMk id="27" creationId="{8E4CB4D4-C7CE-26A4-FD90-1DD1351206E5}"/>
          </ac:spMkLst>
        </pc:spChg>
        <pc:spChg chg="add mod">
          <ac:chgData name="Aurelien Domont" userId="6da7715ce44349b3" providerId="LiveId" clId="{EB96D462-0798-4F2A-A2A8-8BDE27500008}" dt="2023-10-04T03:08:50.770" v="639" actId="571"/>
          <ac:spMkLst>
            <pc:docMk/>
            <pc:sldMk cId="2064674296" sldId="2491"/>
            <ac:spMk id="28" creationId="{E3DBF902-AAB9-E91E-32B4-A53F9A77A30D}"/>
          </ac:spMkLst>
        </pc:spChg>
        <pc:spChg chg="add mod">
          <ac:chgData name="Aurelien Domont" userId="6da7715ce44349b3" providerId="LiveId" clId="{EB96D462-0798-4F2A-A2A8-8BDE27500008}" dt="2023-10-04T03:08:50.770" v="639" actId="571"/>
          <ac:spMkLst>
            <pc:docMk/>
            <pc:sldMk cId="2064674296" sldId="2491"/>
            <ac:spMk id="29" creationId="{9EA9443A-40AD-2ADC-A67E-4AAB82C954A5}"/>
          </ac:spMkLst>
        </pc:spChg>
        <pc:spChg chg="add mod">
          <ac:chgData name="Aurelien Domont" userId="6da7715ce44349b3" providerId="LiveId" clId="{EB96D462-0798-4F2A-A2A8-8BDE27500008}" dt="2023-10-04T03:08:50.770" v="639" actId="571"/>
          <ac:spMkLst>
            <pc:docMk/>
            <pc:sldMk cId="2064674296" sldId="2491"/>
            <ac:spMk id="30" creationId="{3DE5A44A-A7D9-C4B8-098F-D8BE237C6AEF}"/>
          </ac:spMkLst>
        </pc:spChg>
        <pc:spChg chg="add mod">
          <ac:chgData name="Aurelien Domont" userId="6da7715ce44349b3" providerId="LiveId" clId="{EB96D462-0798-4F2A-A2A8-8BDE27500008}" dt="2023-10-04T03:08:50.770" v="639" actId="571"/>
          <ac:spMkLst>
            <pc:docMk/>
            <pc:sldMk cId="2064674296" sldId="2491"/>
            <ac:spMk id="31" creationId="{8F9FE93B-35CA-7519-F029-89921A5B803D}"/>
          </ac:spMkLst>
        </pc:spChg>
        <pc:spChg chg="mod">
          <ac:chgData name="Aurelien Domont" userId="6da7715ce44349b3" providerId="LiveId" clId="{EB96D462-0798-4F2A-A2A8-8BDE27500008}" dt="2023-10-04T03:13:49.365" v="742" actId="403"/>
          <ac:spMkLst>
            <pc:docMk/>
            <pc:sldMk cId="2064674296" sldId="2491"/>
            <ac:spMk id="32" creationId="{77C8B9FE-5149-44A2-9C03-07D804D83E7E}"/>
          </ac:spMkLst>
        </pc:spChg>
        <pc:spChg chg="add mod">
          <ac:chgData name="Aurelien Domont" userId="6da7715ce44349b3" providerId="LiveId" clId="{EB96D462-0798-4F2A-A2A8-8BDE27500008}" dt="2023-10-04T03:08:50.770" v="639" actId="571"/>
          <ac:spMkLst>
            <pc:docMk/>
            <pc:sldMk cId="2064674296" sldId="2491"/>
            <ac:spMk id="33" creationId="{92FA5532-DE78-C24C-BFBA-6566B31B9A55}"/>
          </ac:spMkLst>
        </pc:spChg>
        <pc:spChg chg="add mod">
          <ac:chgData name="Aurelien Domont" userId="6da7715ce44349b3" providerId="LiveId" clId="{EB96D462-0798-4F2A-A2A8-8BDE27500008}" dt="2023-10-04T03:08:50.770" v="639" actId="571"/>
          <ac:spMkLst>
            <pc:docMk/>
            <pc:sldMk cId="2064674296" sldId="2491"/>
            <ac:spMk id="34" creationId="{10DC1975-EDE4-AEE1-5C42-E4E624953FC2}"/>
          </ac:spMkLst>
        </pc:spChg>
        <pc:spChg chg="add mod">
          <ac:chgData name="Aurelien Domont" userId="6da7715ce44349b3" providerId="LiveId" clId="{EB96D462-0798-4F2A-A2A8-8BDE27500008}" dt="2023-10-04T03:13:49.365" v="742" actId="403"/>
          <ac:spMkLst>
            <pc:docMk/>
            <pc:sldMk cId="2064674296" sldId="2491"/>
            <ac:spMk id="35" creationId="{B72537B4-8AC0-83C5-44F7-2B1FC430F691}"/>
          </ac:spMkLst>
        </pc:spChg>
        <pc:spChg chg="add mod">
          <ac:chgData name="Aurelien Domont" userId="6da7715ce44349b3" providerId="LiveId" clId="{EB96D462-0798-4F2A-A2A8-8BDE27500008}" dt="2023-10-04T03:13:49.365" v="742" actId="403"/>
          <ac:spMkLst>
            <pc:docMk/>
            <pc:sldMk cId="2064674296" sldId="2491"/>
            <ac:spMk id="36" creationId="{35AFB243-4F77-599A-D3A2-A49031AAF57A}"/>
          </ac:spMkLst>
        </pc:spChg>
        <pc:spChg chg="add mod">
          <ac:chgData name="Aurelien Domont" userId="6da7715ce44349b3" providerId="LiveId" clId="{EB96D462-0798-4F2A-A2A8-8BDE27500008}" dt="2023-10-04T03:13:49.365" v="742" actId="403"/>
          <ac:spMkLst>
            <pc:docMk/>
            <pc:sldMk cId="2064674296" sldId="2491"/>
            <ac:spMk id="37" creationId="{14EC2043-7710-580F-1276-4F179E384446}"/>
          </ac:spMkLst>
        </pc:spChg>
        <pc:spChg chg="add mod">
          <ac:chgData name="Aurelien Domont" userId="6da7715ce44349b3" providerId="LiveId" clId="{EB96D462-0798-4F2A-A2A8-8BDE27500008}" dt="2023-10-04T03:13:49.365" v="742" actId="403"/>
          <ac:spMkLst>
            <pc:docMk/>
            <pc:sldMk cId="2064674296" sldId="2491"/>
            <ac:spMk id="38" creationId="{1E0E70CC-85C1-365B-244E-8289C8A69B30}"/>
          </ac:spMkLst>
        </pc:spChg>
        <pc:spChg chg="add mod">
          <ac:chgData name="Aurelien Domont" userId="6da7715ce44349b3" providerId="LiveId" clId="{EB96D462-0798-4F2A-A2A8-8BDE27500008}" dt="2023-10-04T03:13:49.365" v="742" actId="403"/>
          <ac:spMkLst>
            <pc:docMk/>
            <pc:sldMk cId="2064674296" sldId="2491"/>
            <ac:spMk id="39" creationId="{577FFF82-D32A-A088-E7D5-41F1EF02EA36}"/>
          </ac:spMkLst>
        </pc:spChg>
        <pc:spChg chg="add mod">
          <ac:chgData name="Aurelien Domont" userId="6da7715ce44349b3" providerId="LiveId" clId="{EB96D462-0798-4F2A-A2A8-8BDE27500008}" dt="2023-10-04T03:13:49.365" v="742" actId="403"/>
          <ac:spMkLst>
            <pc:docMk/>
            <pc:sldMk cId="2064674296" sldId="2491"/>
            <ac:spMk id="40" creationId="{8F2F3D1B-95FB-3A26-CD49-AD3A1AA34471}"/>
          </ac:spMkLst>
        </pc:spChg>
        <pc:spChg chg="add mod">
          <ac:chgData name="Aurelien Domont" userId="6da7715ce44349b3" providerId="LiveId" clId="{EB96D462-0798-4F2A-A2A8-8BDE27500008}" dt="2023-10-04T03:13:49.365" v="742" actId="403"/>
          <ac:spMkLst>
            <pc:docMk/>
            <pc:sldMk cId="2064674296" sldId="2491"/>
            <ac:spMk id="41" creationId="{76CD55CD-DB43-B844-A8AC-B8E9AAB43CCC}"/>
          </ac:spMkLst>
        </pc:spChg>
        <pc:spChg chg="add mod">
          <ac:chgData name="Aurelien Domont" userId="6da7715ce44349b3" providerId="LiveId" clId="{EB96D462-0798-4F2A-A2A8-8BDE27500008}" dt="2023-10-04T03:13:49.365" v="742" actId="403"/>
          <ac:spMkLst>
            <pc:docMk/>
            <pc:sldMk cId="2064674296" sldId="2491"/>
            <ac:spMk id="42" creationId="{38C7DECD-5D79-FBD1-E653-792ED65E8EAF}"/>
          </ac:spMkLst>
        </pc:spChg>
        <pc:spChg chg="mod">
          <ac:chgData name="Aurelien Domont" userId="6da7715ce44349b3" providerId="LiveId" clId="{EB96D462-0798-4F2A-A2A8-8BDE27500008}" dt="2023-10-04T03:06:50.715" v="608" actId="1036"/>
          <ac:spMkLst>
            <pc:docMk/>
            <pc:sldMk cId="2064674296" sldId="2491"/>
            <ac:spMk id="48" creationId="{15866024-AF79-4213-8B1A-136E17B43D5F}"/>
          </ac:spMkLst>
        </pc:spChg>
        <pc:spChg chg="mod">
          <ac:chgData name="Aurelien Domont" userId="6da7715ce44349b3" providerId="LiveId" clId="{EB96D462-0798-4F2A-A2A8-8BDE27500008}" dt="2023-10-04T03:09:15.485" v="651" actId="1036"/>
          <ac:spMkLst>
            <pc:docMk/>
            <pc:sldMk cId="2064674296" sldId="2491"/>
            <ac:spMk id="49" creationId="{8E8144B8-DE60-4898-A390-DDAB274DFD00}"/>
          </ac:spMkLst>
        </pc:spChg>
        <pc:spChg chg="mod">
          <ac:chgData name="Aurelien Domont" userId="6da7715ce44349b3" providerId="LiveId" clId="{EB96D462-0798-4F2A-A2A8-8BDE27500008}" dt="2023-10-04T03:06:50.715" v="608" actId="1036"/>
          <ac:spMkLst>
            <pc:docMk/>
            <pc:sldMk cId="2064674296" sldId="2491"/>
            <ac:spMk id="50" creationId="{021A7501-6AAB-40F6-B45B-D5EE90117B55}"/>
          </ac:spMkLst>
        </pc:spChg>
        <pc:spChg chg="mod">
          <ac:chgData name="Aurelien Domont" userId="6da7715ce44349b3" providerId="LiveId" clId="{EB96D462-0798-4F2A-A2A8-8BDE27500008}" dt="2023-10-04T03:09:15.485" v="651" actId="1036"/>
          <ac:spMkLst>
            <pc:docMk/>
            <pc:sldMk cId="2064674296" sldId="2491"/>
            <ac:spMk id="51" creationId="{0FA74DED-0524-47B0-A2AB-F8328467651E}"/>
          </ac:spMkLst>
        </pc:spChg>
        <pc:spChg chg="del">
          <ac:chgData name="Aurelien Domont" userId="6da7715ce44349b3" providerId="LiveId" clId="{EB96D462-0798-4F2A-A2A8-8BDE27500008}" dt="2023-10-04T03:01:33.591" v="415" actId="478"/>
          <ac:spMkLst>
            <pc:docMk/>
            <pc:sldMk cId="2064674296" sldId="2491"/>
            <ac:spMk id="113" creationId="{A25F7426-C83A-4996-8F55-11E09AB514FD}"/>
          </ac:spMkLst>
        </pc:spChg>
        <pc:spChg chg="del">
          <ac:chgData name="Aurelien Domont" userId="6da7715ce44349b3" providerId="LiveId" clId="{EB96D462-0798-4F2A-A2A8-8BDE27500008}" dt="2023-10-04T03:01:33.591" v="415" actId="478"/>
          <ac:spMkLst>
            <pc:docMk/>
            <pc:sldMk cId="2064674296" sldId="2491"/>
            <ac:spMk id="114" creationId="{617136ED-CBDB-4E11-8547-F8973B50CB97}"/>
          </ac:spMkLst>
        </pc:spChg>
        <pc:spChg chg="del">
          <ac:chgData name="Aurelien Domont" userId="6da7715ce44349b3" providerId="LiveId" clId="{EB96D462-0798-4F2A-A2A8-8BDE27500008}" dt="2023-10-04T03:01:33.591" v="415" actId="478"/>
          <ac:spMkLst>
            <pc:docMk/>
            <pc:sldMk cId="2064674296" sldId="2491"/>
            <ac:spMk id="115" creationId="{9EE5EBFC-A934-414B-975C-CE01B940B6CD}"/>
          </ac:spMkLst>
        </pc:spChg>
        <pc:spChg chg="del">
          <ac:chgData name="Aurelien Domont" userId="6da7715ce44349b3" providerId="LiveId" clId="{EB96D462-0798-4F2A-A2A8-8BDE27500008}" dt="2023-10-04T03:01:33.591" v="415" actId="478"/>
          <ac:spMkLst>
            <pc:docMk/>
            <pc:sldMk cId="2064674296" sldId="2491"/>
            <ac:spMk id="116" creationId="{F68210B4-67B6-4786-91C0-6D58CED7FF49}"/>
          </ac:spMkLst>
        </pc:spChg>
        <pc:spChg chg="del">
          <ac:chgData name="Aurelien Domont" userId="6da7715ce44349b3" providerId="LiveId" clId="{EB96D462-0798-4F2A-A2A8-8BDE27500008}" dt="2023-10-04T03:01:33.591" v="415" actId="478"/>
          <ac:spMkLst>
            <pc:docMk/>
            <pc:sldMk cId="2064674296" sldId="2491"/>
            <ac:spMk id="117" creationId="{091F03B6-C2C5-4F9A-B53A-966DD031D465}"/>
          </ac:spMkLst>
        </pc:spChg>
        <pc:spChg chg="del">
          <ac:chgData name="Aurelien Domont" userId="6da7715ce44349b3" providerId="LiveId" clId="{EB96D462-0798-4F2A-A2A8-8BDE27500008}" dt="2023-10-04T03:01:33.591" v="415" actId="478"/>
          <ac:spMkLst>
            <pc:docMk/>
            <pc:sldMk cId="2064674296" sldId="2491"/>
            <ac:spMk id="118" creationId="{94542872-64CB-48E3-87C2-10EBD587FB69}"/>
          </ac:spMkLst>
        </pc:spChg>
        <pc:spChg chg="del">
          <ac:chgData name="Aurelien Domont" userId="6da7715ce44349b3" providerId="LiveId" clId="{EB96D462-0798-4F2A-A2A8-8BDE27500008}" dt="2023-10-04T03:01:33.591" v="415" actId="478"/>
          <ac:spMkLst>
            <pc:docMk/>
            <pc:sldMk cId="2064674296" sldId="2491"/>
            <ac:spMk id="119" creationId="{0C540759-0E6E-46EA-AC26-6EB59BE2DF5D}"/>
          </ac:spMkLst>
        </pc:spChg>
        <pc:spChg chg="del">
          <ac:chgData name="Aurelien Domont" userId="6da7715ce44349b3" providerId="LiveId" clId="{EB96D462-0798-4F2A-A2A8-8BDE27500008}" dt="2023-10-04T03:01:33.591" v="415" actId="478"/>
          <ac:spMkLst>
            <pc:docMk/>
            <pc:sldMk cId="2064674296" sldId="2491"/>
            <ac:spMk id="120" creationId="{DE186239-6A2C-45CC-95C3-B4F22178B13C}"/>
          </ac:spMkLst>
        </pc:spChg>
        <pc:spChg chg="mod">
          <ac:chgData name="Aurelien Domont" userId="6da7715ce44349b3" providerId="LiveId" clId="{EB96D462-0798-4F2A-A2A8-8BDE27500008}" dt="2023-10-04T03:12:59.460" v="715" actId="20577"/>
          <ac:spMkLst>
            <pc:docMk/>
            <pc:sldMk cId="2064674296" sldId="2491"/>
            <ac:spMk id="131" creationId="{C76B7FBD-575B-4C5A-8FB1-1F63D05FA9D3}"/>
          </ac:spMkLst>
        </pc:spChg>
        <pc:spChg chg="mod">
          <ac:chgData name="Aurelien Domont" userId="6da7715ce44349b3" providerId="LiveId" clId="{EB96D462-0798-4F2A-A2A8-8BDE27500008}" dt="2023-10-04T03:13:04.192" v="717"/>
          <ac:spMkLst>
            <pc:docMk/>
            <pc:sldMk cId="2064674296" sldId="2491"/>
            <ac:spMk id="132" creationId="{C4702D20-AE96-4591-B64C-5F6124810436}"/>
          </ac:spMkLst>
        </pc:spChg>
        <pc:spChg chg="mod">
          <ac:chgData name="Aurelien Domont" userId="6da7715ce44349b3" providerId="LiveId" clId="{EB96D462-0798-4F2A-A2A8-8BDE27500008}" dt="2023-10-04T03:13:02.975" v="716"/>
          <ac:spMkLst>
            <pc:docMk/>
            <pc:sldMk cId="2064674296" sldId="2491"/>
            <ac:spMk id="133" creationId="{3C778625-C3D1-48F2-9A33-8781BDF318D9}"/>
          </ac:spMkLst>
        </pc:spChg>
        <pc:spChg chg="del">
          <ac:chgData name="Aurelien Domont" userId="6da7715ce44349b3" providerId="LiveId" clId="{EB96D462-0798-4F2A-A2A8-8BDE27500008}" dt="2023-10-04T03:07:00.306" v="614" actId="478"/>
          <ac:spMkLst>
            <pc:docMk/>
            <pc:sldMk cId="2064674296" sldId="2491"/>
            <ac:spMk id="134" creationId="{9F7B0102-BF60-409B-805B-AF8E279D995D}"/>
          </ac:spMkLst>
        </pc:spChg>
        <pc:spChg chg="del">
          <ac:chgData name="Aurelien Domont" userId="6da7715ce44349b3" providerId="LiveId" clId="{EB96D462-0798-4F2A-A2A8-8BDE27500008}" dt="2023-10-04T03:07:00.306" v="614" actId="478"/>
          <ac:spMkLst>
            <pc:docMk/>
            <pc:sldMk cId="2064674296" sldId="2491"/>
            <ac:spMk id="135" creationId="{57207B5B-D1F3-4165-913A-654F2037E3F7}"/>
          </ac:spMkLst>
        </pc:spChg>
        <pc:spChg chg="del">
          <ac:chgData name="Aurelien Domont" userId="6da7715ce44349b3" providerId="LiveId" clId="{EB96D462-0798-4F2A-A2A8-8BDE27500008}" dt="2023-10-04T03:07:00.306" v="614" actId="478"/>
          <ac:spMkLst>
            <pc:docMk/>
            <pc:sldMk cId="2064674296" sldId="2491"/>
            <ac:spMk id="136" creationId="{DD11B4CC-8375-4E46-9695-8945699A76EB}"/>
          </ac:spMkLst>
        </pc:spChg>
        <pc:spChg chg="del">
          <ac:chgData name="Aurelien Domont" userId="6da7715ce44349b3" providerId="LiveId" clId="{EB96D462-0798-4F2A-A2A8-8BDE27500008}" dt="2023-10-04T03:07:00.306" v="614" actId="478"/>
          <ac:spMkLst>
            <pc:docMk/>
            <pc:sldMk cId="2064674296" sldId="2491"/>
            <ac:spMk id="137" creationId="{09F2F1FD-0DD4-4BC9-A134-FA6F6B3532F5}"/>
          </ac:spMkLst>
        </pc:spChg>
        <pc:spChg chg="del">
          <ac:chgData name="Aurelien Domont" userId="6da7715ce44349b3" providerId="LiveId" clId="{EB96D462-0798-4F2A-A2A8-8BDE27500008}" dt="2023-10-04T03:07:00.306" v="614" actId="478"/>
          <ac:spMkLst>
            <pc:docMk/>
            <pc:sldMk cId="2064674296" sldId="2491"/>
            <ac:spMk id="138" creationId="{CB843DD2-5ED4-4834-BCF3-CF9547B98AD8}"/>
          </ac:spMkLst>
        </pc:spChg>
        <pc:spChg chg="del">
          <ac:chgData name="Aurelien Domont" userId="6da7715ce44349b3" providerId="LiveId" clId="{EB96D462-0798-4F2A-A2A8-8BDE27500008}" dt="2023-10-04T03:07:00.306" v="614" actId="478"/>
          <ac:spMkLst>
            <pc:docMk/>
            <pc:sldMk cId="2064674296" sldId="2491"/>
            <ac:spMk id="139" creationId="{878081A9-CE92-4D3B-826A-E4691FA892B6}"/>
          </ac:spMkLst>
        </pc:spChg>
        <pc:spChg chg="del">
          <ac:chgData name="Aurelien Domont" userId="6da7715ce44349b3" providerId="LiveId" clId="{EB96D462-0798-4F2A-A2A8-8BDE27500008}" dt="2023-10-04T03:07:00.306" v="614" actId="478"/>
          <ac:spMkLst>
            <pc:docMk/>
            <pc:sldMk cId="2064674296" sldId="2491"/>
            <ac:spMk id="140" creationId="{FC3954BD-DE92-41AD-B346-CC4FDE7DA8DD}"/>
          </ac:spMkLst>
        </pc:spChg>
        <pc:spChg chg="del">
          <ac:chgData name="Aurelien Domont" userId="6da7715ce44349b3" providerId="LiveId" clId="{EB96D462-0798-4F2A-A2A8-8BDE27500008}" dt="2023-10-04T03:07:00.306" v="614" actId="478"/>
          <ac:spMkLst>
            <pc:docMk/>
            <pc:sldMk cId="2064674296" sldId="2491"/>
            <ac:spMk id="141" creationId="{40267ADE-78B5-4E46-9230-EEC44DCF8915}"/>
          </ac:spMkLst>
        </pc:spChg>
        <pc:spChg chg="del">
          <ac:chgData name="Aurelien Domont" userId="6da7715ce44349b3" providerId="LiveId" clId="{EB96D462-0798-4F2A-A2A8-8BDE27500008}" dt="2023-10-04T03:07:00.306" v="614" actId="478"/>
          <ac:spMkLst>
            <pc:docMk/>
            <pc:sldMk cId="2064674296" sldId="2491"/>
            <ac:spMk id="142" creationId="{97AC1EF8-79EC-4B9C-B7F5-6A01790A6CFC}"/>
          </ac:spMkLst>
        </pc:spChg>
        <pc:spChg chg="del">
          <ac:chgData name="Aurelien Domont" userId="6da7715ce44349b3" providerId="LiveId" clId="{EB96D462-0798-4F2A-A2A8-8BDE27500008}" dt="2023-10-04T03:07:03.035" v="615" actId="478"/>
          <ac:spMkLst>
            <pc:docMk/>
            <pc:sldMk cId="2064674296" sldId="2491"/>
            <ac:spMk id="143" creationId="{CBA393DC-374A-45EC-9D5C-DD66DBC27679}"/>
          </ac:spMkLst>
        </pc:spChg>
        <pc:spChg chg="del">
          <ac:chgData name="Aurelien Domont" userId="6da7715ce44349b3" providerId="LiveId" clId="{EB96D462-0798-4F2A-A2A8-8BDE27500008}" dt="2023-10-04T03:07:03.035" v="615" actId="478"/>
          <ac:spMkLst>
            <pc:docMk/>
            <pc:sldMk cId="2064674296" sldId="2491"/>
            <ac:spMk id="144" creationId="{24EBFD13-D8FA-4BB2-8E82-E3DC84588609}"/>
          </ac:spMkLst>
        </pc:spChg>
        <pc:spChg chg="del">
          <ac:chgData name="Aurelien Domont" userId="6da7715ce44349b3" providerId="LiveId" clId="{EB96D462-0798-4F2A-A2A8-8BDE27500008}" dt="2023-10-04T03:07:03.035" v="615" actId="478"/>
          <ac:spMkLst>
            <pc:docMk/>
            <pc:sldMk cId="2064674296" sldId="2491"/>
            <ac:spMk id="145" creationId="{B0B0B941-236C-404F-B06F-D297AE66A220}"/>
          </ac:spMkLst>
        </pc:spChg>
        <pc:spChg chg="del">
          <ac:chgData name="Aurelien Domont" userId="6da7715ce44349b3" providerId="LiveId" clId="{EB96D462-0798-4F2A-A2A8-8BDE27500008}" dt="2023-10-04T03:07:03.035" v="615" actId="478"/>
          <ac:spMkLst>
            <pc:docMk/>
            <pc:sldMk cId="2064674296" sldId="2491"/>
            <ac:spMk id="146" creationId="{1810207E-BE89-4502-AE0B-98BF06074BB0}"/>
          </ac:spMkLst>
        </pc:spChg>
        <pc:spChg chg="del">
          <ac:chgData name="Aurelien Domont" userId="6da7715ce44349b3" providerId="LiveId" clId="{EB96D462-0798-4F2A-A2A8-8BDE27500008}" dt="2023-10-04T03:07:03.035" v="615" actId="478"/>
          <ac:spMkLst>
            <pc:docMk/>
            <pc:sldMk cId="2064674296" sldId="2491"/>
            <ac:spMk id="147" creationId="{EC86A18B-42E0-4F54-B91E-128062C4905F}"/>
          </ac:spMkLst>
        </pc:spChg>
        <pc:spChg chg="del">
          <ac:chgData name="Aurelien Domont" userId="6da7715ce44349b3" providerId="LiveId" clId="{EB96D462-0798-4F2A-A2A8-8BDE27500008}" dt="2023-10-04T03:07:03.035" v="615" actId="478"/>
          <ac:spMkLst>
            <pc:docMk/>
            <pc:sldMk cId="2064674296" sldId="2491"/>
            <ac:spMk id="148" creationId="{72CFCA3A-6DEC-4BC5-A658-FBBDECF23617}"/>
          </ac:spMkLst>
        </pc:spChg>
        <pc:spChg chg="del">
          <ac:chgData name="Aurelien Domont" userId="6da7715ce44349b3" providerId="LiveId" clId="{EB96D462-0798-4F2A-A2A8-8BDE27500008}" dt="2023-10-04T03:07:03.035" v="615" actId="478"/>
          <ac:spMkLst>
            <pc:docMk/>
            <pc:sldMk cId="2064674296" sldId="2491"/>
            <ac:spMk id="149" creationId="{E90DD80E-E38A-4625-91BD-7FDC9312A827}"/>
          </ac:spMkLst>
        </pc:spChg>
        <pc:spChg chg="del">
          <ac:chgData name="Aurelien Domont" userId="6da7715ce44349b3" providerId="LiveId" clId="{EB96D462-0798-4F2A-A2A8-8BDE27500008}" dt="2023-10-04T03:07:03.035" v="615" actId="478"/>
          <ac:spMkLst>
            <pc:docMk/>
            <pc:sldMk cId="2064674296" sldId="2491"/>
            <ac:spMk id="150" creationId="{1FAFB220-21F0-4588-9224-442E3063EE2A}"/>
          </ac:spMkLst>
        </pc:spChg>
        <pc:spChg chg="del">
          <ac:chgData name="Aurelien Domont" userId="6da7715ce44349b3" providerId="LiveId" clId="{EB96D462-0798-4F2A-A2A8-8BDE27500008}" dt="2023-10-04T03:07:03.035" v="615" actId="478"/>
          <ac:spMkLst>
            <pc:docMk/>
            <pc:sldMk cId="2064674296" sldId="2491"/>
            <ac:spMk id="151" creationId="{53326BF5-6112-4994-A9DD-3DB8FBAC030B}"/>
          </ac:spMkLst>
        </pc:spChg>
        <pc:spChg chg="del">
          <ac:chgData name="Aurelien Domont" userId="6da7715ce44349b3" providerId="LiveId" clId="{EB96D462-0798-4F2A-A2A8-8BDE27500008}" dt="2023-10-04T03:07:03.035" v="615" actId="478"/>
          <ac:spMkLst>
            <pc:docMk/>
            <pc:sldMk cId="2064674296" sldId="2491"/>
            <ac:spMk id="152" creationId="{8D2224F5-2A34-495C-9078-71D32877DE4F}"/>
          </ac:spMkLst>
        </pc:spChg>
        <pc:spChg chg="del">
          <ac:chgData name="Aurelien Domont" userId="6da7715ce44349b3" providerId="LiveId" clId="{EB96D462-0798-4F2A-A2A8-8BDE27500008}" dt="2023-10-04T03:07:03.035" v="615" actId="478"/>
          <ac:spMkLst>
            <pc:docMk/>
            <pc:sldMk cId="2064674296" sldId="2491"/>
            <ac:spMk id="153" creationId="{B75A2AEF-BD49-4E7B-8988-854976323B81}"/>
          </ac:spMkLst>
        </pc:spChg>
        <pc:spChg chg="del">
          <ac:chgData name="Aurelien Domont" userId="6da7715ce44349b3" providerId="LiveId" clId="{EB96D462-0798-4F2A-A2A8-8BDE27500008}" dt="2023-10-04T03:07:03.035" v="615" actId="478"/>
          <ac:spMkLst>
            <pc:docMk/>
            <pc:sldMk cId="2064674296" sldId="2491"/>
            <ac:spMk id="154" creationId="{3577CCEB-F3AA-475A-9D67-8A938EF2F7EE}"/>
          </ac:spMkLst>
        </pc:spChg>
        <pc:spChg chg="del">
          <ac:chgData name="Aurelien Domont" userId="6da7715ce44349b3" providerId="LiveId" clId="{EB96D462-0798-4F2A-A2A8-8BDE27500008}" dt="2023-10-04T03:07:03.035" v="615" actId="478"/>
          <ac:spMkLst>
            <pc:docMk/>
            <pc:sldMk cId="2064674296" sldId="2491"/>
            <ac:spMk id="155" creationId="{A32C28A0-64C1-4752-9999-EDD317702AEB}"/>
          </ac:spMkLst>
        </pc:spChg>
        <pc:spChg chg="del">
          <ac:chgData name="Aurelien Domont" userId="6da7715ce44349b3" providerId="LiveId" clId="{EB96D462-0798-4F2A-A2A8-8BDE27500008}" dt="2023-10-04T03:07:03.035" v="615" actId="478"/>
          <ac:spMkLst>
            <pc:docMk/>
            <pc:sldMk cId="2064674296" sldId="2491"/>
            <ac:spMk id="156" creationId="{2AD97465-8C80-44B2-8709-053CF992D6E3}"/>
          </ac:spMkLst>
        </pc:spChg>
        <pc:spChg chg="del">
          <ac:chgData name="Aurelien Domont" userId="6da7715ce44349b3" providerId="LiveId" clId="{EB96D462-0798-4F2A-A2A8-8BDE27500008}" dt="2023-10-04T03:07:03.035" v="615" actId="478"/>
          <ac:spMkLst>
            <pc:docMk/>
            <pc:sldMk cId="2064674296" sldId="2491"/>
            <ac:spMk id="157" creationId="{87768643-96E8-4D4F-8897-7C869705224A}"/>
          </ac:spMkLst>
        </pc:spChg>
        <pc:spChg chg="del">
          <ac:chgData name="Aurelien Domont" userId="6da7715ce44349b3" providerId="LiveId" clId="{EB96D462-0798-4F2A-A2A8-8BDE27500008}" dt="2023-10-04T03:07:03.035" v="615" actId="478"/>
          <ac:spMkLst>
            <pc:docMk/>
            <pc:sldMk cId="2064674296" sldId="2491"/>
            <ac:spMk id="158" creationId="{D12D99E7-54F3-4DDA-9B48-F445C9AA0126}"/>
          </ac:spMkLst>
        </pc:spChg>
        <pc:spChg chg="del">
          <ac:chgData name="Aurelien Domont" userId="6da7715ce44349b3" providerId="LiveId" clId="{EB96D462-0798-4F2A-A2A8-8BDE27500008}" dt="2023-10-04T03:07:03.035" v="615" actId="478"/>
          <ac:spMkLst>
            <pc:docMk/>
            <pc:sldMk cId="2064674296" sldId="2491"/>
            <ac:spMk id="159" creationId="{9854AE39-DA0B-4240-BF0E-47BC08F2A541}"/>
          </ac:spMkLst>
        </pc:spChg>
        <pc:spChg chg="del">
          <ac:chgData name="Aurelien Domont" userId="6da7715ce44349b3" providerId="LiveId" clId="{EB96D462-0798-4F2A-A2A8-8BDE27500008}" dt="2023-10-04T03:07:03.035" v="615" actId="478"/>
          <ac:spMkLst>
            <pc:docMk/>
            <pc:sldMk cId="2064674296" sldId="2491"/>
            <ac:spMk id="160" creationId="{2BF676F8-D343-4096-99EC-4ADA96C4F8D2}"/>
          </ac:spMkLst>
        </pc:spChg>
        <pc:cxnChg chg="add mod">
          <ac:chgData name="Aurelien Domont" userId="6da7715ce44349b3" providerId="LiveId" clId="{EB96D462-0798-4F2A-A2A8-8BDE27500008}" dt="2023-10-04T03:04:42.332" v="541" actId="208"/>
          <ac:cxnSpMkLst>
            <pc:docMk/>
            <pc:sldMk cId="2064674296" sldId="2491"/>
            <ac:cxnSpMk id="9" creationId="{53914054-A9B8-E547-5030-2B3F6D3874C0}"/>
          </ac:cxnSpMkLst>
        </pc:cxnChg>
        <pc:cxnChg chg="add mod">
          <ac:chgData name="Aurelien Domont" userId="6da7715ce44349b3" providerId="LiveId" clId="{EB96D462-0798-4F2A-A2A8-8BDE27500008}" dt="2023-10-04T03:08:50.770" v="639" actId="571"/>
          <ac:cxnSpMkLst>
            <pc:docMk/>
            <pc:sldMk cId="2064674296" sldId="2491"/>
            <ac:cxnSpMk id="26" creationId="{84352A76-664A-FBEB-E945-CC4973EA1ED0}"/>
          </ac:cxnSpMkLst>
        </pc:cxnChg>
        <pc:cxnChg chg="mod">
          <ac:chgData name="Aurelien Domont" userId="6da7715ce44349b3" providerId="LiveId" clId="{EB96D462-0798-4F2A-A2A8-8BDE27500008}" dt="2023-10-04T03:09:36.515" v="653" actId="1582"/>
          <ac:cxnSpMkLst>
            <pc:docMk/>
            <pc:sldMk cId="2064674296" sldId="2491"/>
            <ac:cxnSpMk id="53" creationId="{59056C98-B5BA-40F9-A432-B7B9C998BC04}"/>
          </ac:cxnSpMkLst>
        </pc:cxnChg>
        <pc:cxnChg chg="mod">
          <ac:chgData name="Aurelien Domont" userId="6da7715ce44349b3" providerId="LiveId" clId="{EB96D462-0798-4F2A-A2A8-8BDE27500008}" dt="2023-10-04T03:09:36.515" v="653" actId="1582"/>
          <ac:cxnSpMkLst>
            <pc:docMk/>
            <pc:sldMk cId="2064674296" sldId="2491"/>
            <ac:cxnSpMk id="54" creationId="{3E366202-1516-4E2B-8C02-57AD0E3DE466}"/>
          </ac:cxnSpMkLst>
        </pc:cxnChg>
      </pc:sldChg>
      <pc:sldChg chg="add del">
        <pc:chgData name="Aurelien Domont" userId="6da7715ce44349b3" providerId="LiveId" clId="{EB96D462-0798-4F2A-A2A8-8BDE27500008}" dt="2023-10-04T02:51:37.443" v="288" actId="47"/>
        <pc:sldMkLst>
          <pc:docMk/>
          <pc:sldMk cId="2389298065" sldId="2491"/>
        </pc:sldMkLst>
      </pc:sldChg>
      <pc:sldChg chg="modSp add mod">
        <pc:chgData name="Aurelien Domont" userId="6da7715ce44349b3" providerId="LiveId" clId="{EB96D462-0798-4F2A-A2A8-8BDE27500008}" dt="2023-10-05T02:53:03.182" v="1389" actId="20577"/>
        <pc:sldMkLst>
          <pc:docMk/>
          <pc:sldMk cId="3647286032" sldId="2492"/>
        </pc:sldMkLst>
        <pc:spChg chg="mod">
          <ac:chgData name="Aurelien Domont" userId="6da7715ce44349b3" providerId="LiveId" clId="{EB96D462-0798-4F2A-A2A8-8BDE27500008}" dt="2023-10-05T02:53:03.182" v="1389" actId="20577"/>
          <ac:spMkLst>
            <pc:docMk/>
            <pc:sldMk cId="3647286032" sldId="2492"/>
            <ac:spMk id="16" creationId="{6C2BB713-9637-4B9B-938F-E9768876782A}"/>
          </ac:spMkLst>
        </pc:spChg>
        <pc:spChg chg="mod">
          <ac:chgData name="Aurelien Domont" userId="6da7715ce44349b3" providerId="LiveId" clId="{EB96D462-0798-4F2A-A2A8-8BDE27500008}" dt="2023-10-04T03:14:59.208" v="793" actId="20577"/>
          <ac:spMkLst>
            <pc:docMk/>
            <pc:sldMk cId="3647286032" sldId="2492"/>
            <ac:spMk id="18" creationId="{F03C6816-00CE-1208-10B7-1030D0761CF2}"/>
          </ac:spMkLst>
        </pc:spChg>
        <pc:spChg chg="mod">
          <ac:chgData name="Aurelien Domont" userId="6da7715ce44349b3" providerId="LiveId" clId="{EB96D462-0798-4F2A-A2A8-8BDE27500008}" dt="2023-10-04T03:15:14.530" v="805" actId="20577"/>
          <ac:spMkLst>
            <pc:docMk/>
            <pc:sldMk cId="3647286032" sldId="2492"/>
            <ac:spMk id="19" creationId="{AFBC29E4-48AB-6604-6F09-5B6C641F4DC8}"/>
          </ac:spMkLst>
        </pc:spChg>
        <pc:spChg chg="mod">
          <ac:chgData name="Aurelien Domont" userId="6da7715ce44349b3" providerId="LiveId" clId="{EB96D462-0798-4F2A-A2A8-8BDE27500008}" dt="2023-10-04T03:15:35.486" v="837" actId="313"/>
          <ac:spMkLst>
            <pc:docMk/>
            <pc:sldMk cId="3647286032" sldId="2492"/>
            <ac:spMk id="20" creationId="{6B56998B-95E0-F77D-8CFB-676C9814801F}"/>
          </ac:spMkLst>
        </pc:spChg>
        <pc:spChg chg="mod">
          <ac:chgData name="Aurelien Domont" userId="6da7715ce44349b3" providerId="LiveId" clId="{EB96D462-0798-4F2A-A2A8-8BDE27500008}" dt="2023-10-04T03:16:54.377" v="877"/>
          <ac:spMkLst>
            <pc:docMk/>
            <pc:sldMk cId="3647286032" sldId="2492"/>
            <ac:spMk id="21" creationId="{AFE2A620-4970-41B3-0846-C34DFAE9AB44}"/>
          </ac:spMkLst>
        </pc:spChg>
        <pc:spChg chg="mod">
          <ac:chgData name="Aurelien Domont" userId="6da7715ce44349b3" providerId="LiveId" clId="{EB96D462-0798-4F2A-A2A8-8BDE27500008}" dt="2023-10-04T03:17:31.532" v="899" actId="20577"/>
          <ac:spMkLst>
            <pc:docMk/>
            <pc:sldMk cId="3647286032" sldId="2492"/>
            <ac:spMk id="22" creationId="{C138A1FE-27AD-281C-5642-0FF74F36ED79}"/>
          </ac:spMkLst>
        </pc:spChg>
        <pc:spChg chg="mod">
          <ac:chgData name="Aurelien Domont" userId="6da7715ce44349b3" providerId="LiveId" clId="{EB96D462-0798-4F2A-A2A8-8BDE27500008}" dt="2023-10-04T03:13:57.072" v="744" actId="403"/>
          <ac:spMkLst>
            <pc:docMk/>
            <pc:sldMk cId="3647286032" sldId="2492"/>
            <ac:spMk id="23" creationId="{081002AC-F33A-027D-0043-27F39E65D9D5}"/>
          </ac:spMkLst>
        </pc:spChg>
        <pc:spChg chg="mod">
          <ac:chgData name="Aurelien Domont" userId="6da7715ce44349b3" providerId="LiveId" clId="{EB96D462-0798-4F2A-A2A8-8BDE27500008}" dt="2023-10-04T03:13:57.072" v="744" actId="403"/>
          <ac:spMkLst>
            <pc:docMk/>
            <pc:sldMk cId="3647286032" sldId="2492"/>
            <ac:spMk id="24" creationId="{5BE82994-CD96-0198-FD07-79E5BD435C3D}"/>
          </ac:spMkLst>
        </pc:spChg>
        <pc:spChg chg="mod">
          <ac:chgData name="Aurelien Domont" userId="6da7715ce44349b3" providerId="LiveId" clId="{EB96D462-0798-4F2A-A2A8-8BDE27500008}" dt="2023-10-04T03:13:57.072" v="744" actId="403"/>
          <ac:spMkLst>
            <pc:docMk/>
            <pc:sldMk cId="3647286032" sldId="2492"/>
            <ac:spMk id="32" creationId="{77C8B9FE-5149-44A2-9C03-07D804D83E7E}"/>
          </ac:spMkLst>
        </pc:spChg>
        <pc:spChg chg="mod">
          <ac:chgData name="Aurelien Domont" userId="6da7715ce44349b3" providerId="LiveId" clId="{EB96D462-0798-4F2A-A2A8-8BDE27500008}" dt="2023-10-04T03:16:02.650" v="842" actId="20577"/>
          <ac:spMkLst>
            <pc:docMk/>
            <pc:sldMk cId="3647286032" sldId="2492"/>
            <ac:spMk id="35" creationId="{B72537B4-8AC0-83C5-44F7-2B1FC430F691}"/>
          </ac:spMkLst>
        </pc:spChg>
        <pc:spChg chg="mod">
          <ac:chgData name="Aurelien Domont" userId="6da7715ce44349b3" providerId="LiveId" clId="{EB96D462-0798-4F2A-A2A8-8BDE27500008}" dt="2023-10-04T03:16:52.851" v="876" actId="21"/>
          <ac:spMkLst>
            <pc:docMk/>
            <pc:sldMk cId="3647286032" sldId="2492"/>
            <ac:spMk id="36" creationId="{35AFB243-4F77-599A-D3A2-A49031AAF57A}"/>
          </ac:spMkLst>
        </pc:spChg>
        <pc:spChg chg="mod">
          <ac:chgData name="Aurelien Domont" userId="6da7715ce44349b3" providerId="LiveId" clId="{EB96D462-0798-4F2A-A2A8-8BDE27500008}" dt="2023-10-04T03:16:24.871" v="874" actId="20577"/>
          <ac:spMkLst>
            <pc:docMk/>
            <pc:sldMk cId="3647286032" sldId="2492"/>
            <ac:spMk id="37" creationId="{14EC2043-7710-580F-1276-4F179E384446}"/>
          </ac:spMkLst>
        </pc:spChg>
        <pc:spChg chg="mod">
          <ac:chgData name="Aurelien Domont" userId="6da7715ce44349b3" providerId="LiveId" clId="{EB96D462-0798-4F2A-A2A8-8BDE27500008}" dt="2023-10-04T03:13:57.072" v="744" actId="403"/>
          <ac:spMkLst>
            <pc:docMk/>
            <pc:sldMk cId="3647286032" sldId="2492"/>
            <ac:spMk id="38" creationId="{1E0E70CC-85C1-365B-244E-8289C8A69B30}"/>
          </ac:spMkLst>
        </pc:spChg>
        <pc:spChg chg="mod">
          <ac:chgData name="Aurelien Domont" userId="6da7715ce44349b3" providerId="LiveId" clId="{EB96D462-0798-4F2A-A2A8-8BDE27500008}" dt="2023-10-04T03:17:33.637" v="901" actId="20577"/>
          <ac:spMkLst>
            <pc:docMk/>
            <pc:sldMk cId="3647286032" sldId="2492"/>
            <ac:spMk id="39" creationId="{577FFF82-D32A-A088-E7D5-41F1EF02EA36}"/>
          </ac:spMkLst>
        </pc:spChg>
        <pc:spChg chg="mod">
          <ac:chgData name="Aurelien Domont" userId="6da7715ce44349b3" providerId="LiveId" clId="{EB96D462-0798-4F2A-A2A8-8BDE27500008}" dt="2023-10-04T03:14:27.854" v="776" actId="20577"/>
          <ac:spMkLst>
            <pc:docMk/>
            <pc:sldMk cId="3647286032" sldId="2492"/>
            <ac:spMk id="40" creationId="{8F2F3D1B-95FB-3A26-CD49-AD3A1AA34471}"/>
          </ac:spMkLst>
        </pc:spChg>
        <pc:spChg chg="mod">
          <ac:chgData name="Aurelien Domont" userId="6da7715ce44349b3" providerId="LiveId" clId="{EB96D462-0798-4F2A-A2A8-8BDE27500008}" dt="2023-10-04T03:13:57.072" v="744" actId="403"/>
          <ac:spMkLst>
            <pc:docMk/>
            <pc:sldMk cId="3647286032" sldId="2492"/>
            <ac:spMk id="41" creationId="{76CD55CD-DB43-B844-A8AC-B8E9AAB43CCC}"/>
          </ac:spMkLst>
        </pc:spChg>
        <pc:spChg chg="mod">
          <ac:chgData name="Aurelien Domont" userId="6da7715ce44349b3" providerId="LiveId" clId="{EB96D462-0798-4F2A-A2A8-8BDE27500008}" dt="2023-10-04T03:13:57.072" v="744" actId="403"/>
          <ac:spMkLst>
            <pc:docMk/>
            <pc:sldMk cId="3647286032" sldId="2492"/>
            <ac:spMk id="42" creationId="{38C7DECD-5D79-FBD1-E653-792ED65E8EAF}"/>
          </ac:spMkLst>
        </pc:spChg>
      </pc:sldChg>
      <pc:sldChg chg="addSp delSp modSp add mod">
        <pc:chgData name="Aurelien Domont" userId="6da7715ce44349b3" providerId="LiveId" clId="{EB96D462-0798-4F2A-A2A8-8BDE27500008}" dt="2023-10-05T02:53:34.837" v="1393" actId="27636"/>
        <pc:sldMkLst>
          <pc:docMk/>
          <pc:sldMk cId="3219583305" sldId="2493"/>
        </pc:sldMkLst>
        <pc:spChg chg="add mod">
          <ac:chgData name="Aurelien Domont" userId="6da7715ce44349b3" providerId="LiveId" clId="{EB96D462-0798-4F2A-A2A8-8BDE27500008}" dt="2023-10-04T03:19:10.594" v="908" actId="403"/>
          <ac:spMkLst>
            <pc:docMk/>
            <pc:sldMk cId="3219583305" sldId="2493"/>
            <ac:spMk id="7" creationId="{92857571-80F2-4ADA-42FC-A7C9AFF90382}"/>
          </ac:spMkLst>
        </pc:spChg>
        <pc:spChg chg="add mod">
          <ac:chgData name="Aurelien Domont" userId="6da7715ce44349b3" providerId="LiveId" clId="{EB96D462-0798-4F2A-A2A8-8BDE27500008}" dt="2023-10-04T03:19:10.594" v="908" actId="403"/>
          <ac:spMkLst>
            <pc:docMk/>
            <pc:sldMk cId="3219583305" sldId="2493"/>
            <ac:spMk id="8" creationId="{8CD469F2-05B7-9EFB-9DF2-D76358D27FDC}"/>
          </ac:spMkLst>
        </pc:spChg>
        <pc:spChg chg="add mod">
          <ac:chgData name="Aurelien Domont" userId="6da7715ce44349b3" providerId="LiveId" clId="{EB96D462-0798-4F2A-A2A8-8BDE27500008}" dt="2023-10-04T03:19:10.594" v="908" actId="403"/>
          <ac:spMkLst>
            <pc:docMk/>
            <pc:sldMk cId="3219583305" sldId="2493"/>
            <ac:spMk id="10" creationId="{CEAB18F0-6197-0227-6997-2824B9B9D5D8}"/>
          </ac:spMkLst>
        </pc:spChg>
        <pc:spChg chg="add mod">
          <ac:chgData name="Aurelien Domont" userId="6da7715ce44349b3" providerId="LiveId" clId="{EB96D462-0798-4F2A-A2A8-8BDE27500008}" dt="2023-10-04T03:19:10.594" v="908" actId="403"/>
          <ac:spMkLst>
            <pc:docMk/>
            <pc:sldMk cId="3219583305" sldId="2493"/>
            <ac:spMk id="11" creationId="{9AE698D7-0282-80C3-D592-CB9ECFAF70EC}"/>
          </ac:spMkLst>
        </pc:spChg>
        <pc:spChg chg="mod">
          <ac:chgData name="Aurelien Domont" userId="6da7715ce44349b3" providerId="LiveId" clId="{EB96D462-0798-4F2A-A2A8-8BDE27500008}" dt="2023-10-05T02:53:34.837" v="1393" actId="27636"/>
          <ac:spMkLst>
            <pc:docMk/>
            <pc:sldMk cId="3219583305" sldId="2493"/>
            <ac:spMk id="16" creationId="{6C2BB713-9637-4B9B-938F-E9768876782A}"/>
          </ac:spMkLst>
        </pc:spChg>
        <pc:spChg chg="del">
          <ac:chgData name="Aurelien Domont" userId="6da7715ce44349b3" providerId="LiveId" clId="{EB96D462-0798-4F2A-A2A8-8BDE27500008}" dt="2023-10-04T03:18:58.060" v="904" actId="478"/>
          <ac:spMkLst>
            <pc:docMk/>
            <pc:sldMk cId="3219583305" sldId="2493"/>
            <ac:spMk id="18" creationId="{F03C6816-00CE-1208-10B7-1030D0761CF2}"/>
          </ac:spMkLst>
        </pc:spChg>
        <pc:spChg chg="del">
          <ac:chgData name="Aurelien Domont" userId="6da7715ce44349b3" providerId="LiveId" clId="{EB96D462-0798-4F2A-A2A8-8BDE27500008}" dt="2023-10-04T03:18:58.060" v="904" actId="478"/>
          <ac:spMkLst>
            <pc:docMk/>
            <pc:sldMk cId="3219583305" sldId="2493"/>
            <ac:spMk id="19" creationId="{AFBC29E4-48AB-6604-6F09-5B6C641F4DC8}"/>
          </ac:spMkLst>
        </pc:spChg>
        <pc:spChg chg="del">
          <ac:chgData name="Aurelien Domont" userId="6da7715ce44349b3" providerId="LiveId" clId="{EB96D462-0798-4F2A-A2A8-8BDE27500008}" dt="2023-10-04T03:18:58.060" v="904" actId="478"/>
          <ac:spMkLst>
            <pc:docMk/>
            <pc:sldMk cId="3219583305" sldId="2493"/>
            <ac:spMk id="20" creationId="{6B56998B-95E0-F77D-8CFB-676C9814801F}"/>
          </ac:spMkLst>
        </pc:spChg>
        <pc:spChg chg="del">
          <ac:chgData name="Aurelien Domont" userId="6da7715ce44349b3" providerId="LiveId" clId="{EB96D462-0798-4F2A-A2A8-8BDE27500008}" dt="2023-10-04T03:18:58.060" v="904" actId="478"/>
          <ac:spMkLst>
            <pc:docMk/>
            <pc:sldMk cId="3219583305" sldId="2493"/>
            <ac:spMk id="21" creationId="{AFE2A620-4970-41B3-0846-C34DFAE9AB44}"/>
          </ac:spMkLst>
        </pc:spChg>
        <pc:spChg chg="del">
          <ac:chgData name="Aurelien Domont" userId="6da7715ce44349b3" providerId="LiveId" clId="{EB96D462-0798-4F2A-A2A8-8BDE27500008}" dt="2023-10-04T03:18:58.060" v="904" actId="478"/>
          <ac:spMkLst>
            <pc:docMk/>
            <pc:sldMk cId="3219583305" sldId="2493"/>
            <ac:spMk id="22" creationId="{C138A1FE-27AD-281C-5642-0FF74F36ED79}"/>
          </ac:spMkLst>
        </pc:spChg>
        <pc:spChg chg="del">
          <ac:chgData name="Aurelien Domont" userId="6da7715ce44349b3" providerId="LiveId" clId="{EB96D462-0798-4F2A-A2A8-8BDE27500008}" dt="2023-10-04T03:18:58.060" v="904" actId="478"/>
          <ac:spMkLst>
            <pc:docMk/>
            <pc:sldMk cId="3219583305" sldId="2493"/>
            <ac:spMk id="23" creationId="{081002AC-F33A-027D-0043-27F39E65D9D5}"/>
          </ac:spMkLst>
        </pc:spChg>
        <pc:spChg chg="del">
          <ac:chgData name="Aurelien Domont" userId="6da7715ce44349b3" providerId="LiveId" clId="{EB96D462-0798-4F2A-A2A8-8BDE27500008}" dt="2023-10-04T03:18:58.060" v="904" actId="478"/>
          <ac:spMkLst>
            <pc:docMk/>
            <pc:sldMk cId="3219583305" sldId="2493"/>
            <ac:spMk id="24" creationId="{5BE82994-CD96-0198-FD07-79E5BD435C3D}"/>
          </ac:spMkLst>
        </pc:spChg>
        <pc:spChg chg="del">
          <ac:chgData name="Aurelien Domont" userId="6da7715ce44349b3" providerId="LiveId" clId="{EB96D462-0798-4F2A-A2A8-8BDE27500008}" dt="2023-10-04T03:18:58.060" v="904" actId="478"/>
          <ac:spMkLst>
            <pc:docMk/>
            <pc:sldMk cId="3219583305" sldId="2493"/>
            <ac:spMk id="32" creationId="{77C8B9FE-5149-44A2-9C03-07D804D83E7E}"/>
          </ac:spMkLst>
        </pc:spChg>
        <pc:spChg chg="del">
          <ac:chgData name="Aurelien Domont" userId="6da7715ce44349b3" providerId="LiveId" clId="{EB96D462-0798-4F2A-A2A8-8BDE27500008}" dt="2023-10-04T03:19:00.481" v="905" actId="478"/>
          <ac:spMkLst>
            <pc:docMk/>
            <pc:sldMk cId="3219583305" sldId="2493"/>
            <ac:spMk id="35" creationId="{B72537B4-8AC0-83C5-44F7-2B1FC430F691}"/>
          </ac:spMkLst>
        </pc:spChg>
        <pc:spChg chg="del">
          <ac:chgData name="Aurelien Domont" userId="6da7715ce44349b3" providerId="LiveId" clId="{EB96D462-0798-4F2A-A2A8-8BDE27500008}" dt="2023-10-04T03:19:00.481" v="905" actId="478"/>
          <ac:spMkLst>
            <pc:docMk/>
            <pc:sldMk cId="3219583305" sldId="2493"/>
            <ac:spMk id="36" creationId="{35AFB243-4F77-599A-D3A2-A49031AAF57A}"/>
          </ac:spMkLst>
        </pc:spChg>
        <pc:spChg chg="del">
          <ac:chgData name="Aurelien Domont" userId="6da7715ce44349b3" providerId="LiveId" clId="{EB96D462-0798-4F2A-A2A8-8BDE27500008}" dt="2023-10-04T03:19:00.481" v="905" actId="478"/>
          <ac:spMkLst>
            <pc:docMk/>
            <pc:sldMk cId="3219583305" sldId="2493"/>
            <ac:spMk id="37" creationId="{14EC2043-7710-580F-1276-4F179E384446}"/>
          </ac:spMkLst>
        </pc:spChg>
        <pc:spChg chg="del">
          <ac:chgData name="Aurelien Domont" userId="6da7715ce44349b3" providerId="LiveId" clId="{EB96D462-0798-4F2A-A2A8-8BDE27500008}" dt="2023-10-04T03:19:00.481" v="905" actId="478"/>
          <ac:spMkLst>
            <pc:docMk/>
            <pc:sldMk cId="3219583305" sldId="2493"/>
            <ac:spMk id="38" creationId="{1E0E70CC-85C1-365B-244E-8289C8A69B30}"/>
          </ac:spMkLst>
        </pc:spChg>
        <pc:spChg chg="del">
          <ac:chgData name="Aurelien Domont" userId="6da7715ce44349b3" providerId="LiveId" clId="{EB96D462-0798-4F2A-A2A8-8BDE27500008}" dt="2023-10-04T03:19:00.481" v="905" actId="478"/>
          <ac:spMkLst>
            <pc:docMk/>
            <pc:sldMk cId="3219583305" sldId="2493"/>
            <ac:spMk id="39" creationId="{577FFF82-D32A-A088-E7D5-41F1EF02EA36}"/>
          </ac:spMkLst>
        </pc:spChg>
        <pc:spChg chg="del">
          <ac:chgData name="Aurelien Domont" userId="6da7715ce44349b3" providerId="LiveId" clId="{EB96D462-0798-4F2A-A2A8-8BDE27500008}" dt="2023-10-04T03:19:00.481" v="905" actId="478"/>
          <ac:spMkLst>
            <pc:docMk/>
            <pc:sldMk cId="3219583305" sldId="2493"/>
            <ac:spMk id="40" creationId="{8F2F3D1B-95FB-3A26-CD49-AD3A1AA34471}"/>
          </ac:spMkLst>
        </pc:spChg>
        <pc:spChg chg="del">
          <ac:chgData name="Aurelien Domont" userId="6da7715ce44349b3" providerId="LiveId" clId="{EB96D462-0798-4F2A-A2A8-8BDE27500008}" dt="2023-10-04T03:19:00.481" v="905" actId="478"/>
          <ac:spMkLst>
            <pc:docMk/>
            <pc:sldMk cId="3219583305" sldId="2493"/>
            <ac:spMk id="41" creationId="{76CD55CD-DB43-B844-A8AC-B8E9AAB43CCC}"/>
          </ac:spMkLst>
        </pc:spChg>
        <pc:spChg chg="del">
          <ac:chgData name="Aurelien Domont" userId="6da7715ce44349b3" providerId="LiveId" clId="{EB96D462-0798-4F2A-A2A8-8BDE27500008}" dt="2023-10-04T03:19:00.481" v="905" actId="478"/>
          <ac:spMkLst>
            <pc:docMk/>
            <pc:sldMk cId="3219583305" sldId="2493"/>
            <ac:spMk id="42" creationId="{38C7DECD-5D79-FBD1-E653-792ED65E8EAF}"/>
          </ac:spMkLst>
        </pc:spChg>
      </pc:sldChg>
      <pc:sldChg chg="add del">
        <pc:chgData name="Aurelien Domont" userId="6da7715ce44349b3" providerId="LiveId" clId="{EB96D462-0798-4F2A-A2A8-8BDE27500008}" dt="2023-10-05T02:42:11.041" v="1116" actId="47"/>
        <pc:sldMkLst>
          <pc:docMk/>
          <pc:sldMk cId="1386714526" sldId="2494"/>
        </pc:sldMkLst>
      </pc:sldChg>
      <pc:sldChg chg="add del">
        <pc:chgData name="Aurelien Domont" userId="6da7715ce44349b3" providerId="LiveId" clId="{EB96D462-0798-4F2A-A2A8-8BDE27500008}" dt="2023-10-05T02:34:17.017" v="1001"/>
        <pc:sldMkLst>
          <pc:docMk/>
          <pc:sldMk cId="1588427763" sldId="2495"/>
        </pc:sldMkLst>
      </pc:sldChg>
    </pc:docChg>
  </pc:docChgLst>
  <pc:docChgLst>
    <pc:chgData name="Aurelien Domont" userId="6da7715ce44349b3" providerId="LiveId" clId="{3AB14DF8-B366-45AD-84D4-7A0DF92D521A}"/>
    <pc:docChg chg="undo custSel delSld modSld sldOrd modMainMaster">
      <pc:chgData name="Aurelien Domont" userId="6da7715ce44349b3" providerId="LiveId" clId="{3AB14DF8-B366-45AD-84D4-7A0DF92D521A}" dt="2022-10-05T04:48:17.242" v="198" actId="167"/>
      <pc:docMkLst>
        <pc:docMk/>
      </pc:docMkLst>
      <pc:sldChg chg="modSp mod">
        <pc:chgData name="Aurelien Domont" userId="6da7715ce44349b3" providerId="LiveId" clId="{3AB14DF8-B366-45AD-84D4-7A0DF92D521A}" dt="2022-10-05T04:34:23.138" v="157" actId="113"/>
        <pc:sldMkLst>
          <pc:docMk/>
          <pc:sldMk cId="3131901387" sldId="256"/>
        </pc:sldMkLst>
        <pc:spChg chg="mod">
          <ac:chgData name="Aurelien Domont" userId="6da7715ce44349b3" providerId="LiveId" clId="{3AB14DF8-B366-45AD-84D4-7A0DF92D521A}" dt="2022-10-05T04:34:23.138" v="157" actId="113"/>
          <ac:spMkLst>
            <pc:docMk/>
            <pc:sldMk cId="3131901387" sldId="256"/>
            <ac:spMk id="2" creationId="{5261080C-C60C-4746-B6B1-A9A4FFA86785}"/>
          </ac:spMkLst>
        </pc:spChg>
      </pc:sldChg>
      <pc:sldChg chg="del">
        <pc:chgData name="Aurelien Domont" userId="6da7715ce44349b3" providerId="LiveId" clId="{3AB14DF8-B366-45AD-84D4-7A0DF92D521A}" dt="2022-10-05T03:50:43.186" v="1" actId="47"/>
        <pc:sldMkLst>
          <pc:docMk/>
          <pc:sldMk cId="3692499981" sldId="1597"/>
        </pc:sldMkLst>
      </pc:sldChg>
      <pc:sldChg chg="del">
        <pc:chgData name="Aurelien Domont" userId="6da7715ce44349b3" providerId="LiveId" clId="{3AB14DF8-B366-45AD-84D4-7A0DF92D521A}" dt="2022-10-05T03:50:41.158" v="0" actId="47"/>
        <pc:sldMkLst>
          <pc:docMk/>
          <pc:sldMk cId="1754585881" sldId="1598"/>
        </pc:sldMkLst>
      </pc:sldChg>
      <pc:sldChg chg="del">
        <pc:chgData name="Aurelien Domont" userId="6da7715ce44349b3" providerId="LiveId" clId="{3AB14DF8-B366-45AD-84D4-7A0DF92D521A}" dt="2022-10-05T03:50:41.158" v="0" actId="47"/>
        <pc:sldMkLst>
          <pc:docMk/>
          <pc:sldMk cId="748962572" sldId="1599"/>
        </pc:sldMkLst>
      </pc:sldChg>
      <pc:sldChg chg="modSp">
        <pc:chgData name="Aurelien Domont" userId="6da7715ce44349b3" providerId="LiveId" clId="{3AB14DF8-B366-45AD-84D4-7A0DF92D521A}" dt="2022-10-05T04:29:53.973" v="2"/>
        <pc:sldMkLst>
          <pc:docMk/>
          <pc:sldMk cId="2853806433" sldId="1600"/>
        </pc:sldMkLst>
        <pc:spChg chg="mod">
          <ac:chgData name="Aurelien Domont" userId="6da7715ce44349b3" providerId="LiveId" clId="{3AB14DF8-B366-45AD-84D4-7A0DF92D521A}" dt="2022-10-05T04:29:53.973" v="2"/>
          <ac:spMkLst>
            <pc:docMk/>
            <pc:sldMk cId="2853806433" sldId="1600"/>
            <ac:spMk id="8" creationId="{3D029769-9B2F-4A51-8446-2206A9A2EF30}"/>
          </ac:spMkLst>
        </pc:spChg>
      </pc:sldChg>
      <pc:sldChg chg="modSp">
        <pc:chgData name="Aurelien Domont" userId="6da7715ce44349b3" providerId="LiveId" clId="{3AB14DF8-B366-45AD-84D4-7A0DF92D521A}" dt="2022-10-05T04:29:53.973" v="2"/>
        <pc:sldMkLst>
          <pc:docMk/>
          <pc:sldMk cId="1675062303" sldId="1929"/>
        </pc:sldMkLst>
        <pc:spChg chg="mod">
          <ac:chgData name="Aurelien Domont" userId="6da7715ce44349b3" providerId="LiveId" clId="{3AB14DF8-B366-45AD-84D4-7A0DF92D521A}" dt="2022-10-05T04:29:53.973" v="2"/>
          <ac:spMkLst>
            <pc:docMk/>
            <pc:sldMk cId="1675062303" sldId="1929"/>
            <ac:spMk id="3" creationId="{CE2529A3-BA97-486F-9E02-8DFAAA7D8D38}"/>
          </ac:spMkLst>
        </pc:spChg>
      </pc:sldChg>
      <pc:sldChg chg="addSp delSp modSp mod">
        <pc:chgData name="Aurelien Domont" userId="6da7715ce44349b3" providerId="LiveId" clId="{3AB14DF8-B366-45AD-84D4-7A0DF92D521A}" dt="2022-10-05T04:48:17.242" v="198" actId="167"/>
        <pc:sldMkLst>
          <pc:docMk/>
          <pc:sldMk cId="471658671" sldId="1930"/>
        </pc:sldMkLst>
        <pc:spChg chg="mod">
          <ac:chgData name="Aurelien Domont" userId="6da7715ce44349b3" providerId="LiveId" clId="{3AB14DF8-B366-45AD-84D4-7A0DF92D521A}" dt="2022-10-05T04:29:53.973" v="2"/>
          <ac:spMkLst>
            <pc:docMk/>
            <pc:sldMk cId="471658671" sldId="1930"/>
            <ac:spMk id="3" creationId="{CE2529A3-BA97-486F-9E02-8DFAAA7D8D38}"/>
          </ac:spMkLst>
        </pc:spChg>
        <pc:spChg chg="mod">
          <ac:chgData name="Aurelien Domont" userId="6da7715ce44349b3" providerId="LiveId" clId="{3AB14DF8-B366-45AD-84D4-7A0DF92D521A}" dt="2022-10-05T04:33:44.684" v="132" actId="313"/>
          <ac:spMkLst>
            <pc:docMk/>
            <pc:sldMk cId="471658671" sldId="1930"/>
            <ac:spMk id="16" creationId="{6C2BB713-9637-4B9B-938F-E9768876782A}"/>
          </ac:spMkLst>
        </pc:spChg>
        <pc:spChg chg="del mod">
          <ac:chgData name="Aurelien Domont" userId="6da7715ce44349b3" providerId="LiveId" clId="{3AB14DF8-B366-45AD-84D4-7A0DF92D521A}" dt="2022-10-05T04:38:09.738" v="163" actId="478"/>
          <ac:spMkLst>
            <pc:docMk/>
            <pc:sldMk cId="471658671" sldId="1930"/>
            <ac:spMk id="115" creationId="{47E6D793-402B-40C3-ADA8-A8A0AFB9A327}"/>
          </ac:spMkLst>
        </pc:spChg>
        <pc:picChg chg="del">
          <ac:chgData name="Aurelien Domont" userId="6da7715ce44349b3" providerId="LiveId" clId="{3AB14DF8-B366-45AD-84D4-7A0DF92D521A}" dt="2022-10-05T04:46:42.575" v="182" actId="478"/>
          <ac:picMkLst>
            <pc:docMk/>
            <pc:sldMk cId="471658671" sldId="1930"/>
            <ac:picMk id="4" creationId="{B2680DA5-5D4F-4332-A7E2-6125046E51C0}"/>
          </ac:picMkLst>
        </pc:picChg>
        <pc:picChg chg="add del mod ord">
          <ac:chgData name="Aurelien Domont" userId="6da7715ce44349b3" providerId="LiveId" clId="{3AB14DF8-B366-45AD-84D4-7A0DF92D521A}" dt="2022-10-05T04:48:05.057" v="191" actId="478"/>
          <ac:picMkLst>
            <pc:docMk/>
            <pc:sldMk cId="471658671" sldId="1930"/>
            <ac:picMk id="5" creationId="{F71381D4-EACA-432E-5E7E-A26429B96E30}"/>
          </ac:picMkLst>
        </pc:picChg>
        <pc:picChg chg="add mod ord">
          <ac:chgData name="Aurelien Domont" userId="6da7715ce44349b3" providerId="LiveId" clId="{3AB14DF8-B366-45AD-84D4-7A0DF92D521A}" dt="2022-10-05T04:48:17.242" v="198" actId="167"/>
          <ac:picMkLst>
            <pc:docMk/>
            <pc:sldMk cId="471658671" sldId="1930"/>
            <ac:picMk id="7" creationId="{8AD36831-1398-6A76-EC8E-E9312BC604FE}"/>
          </ac:picMkLst>
        </pc:picChg>
        <pc:picChg chg="mod">
          <ac:chgData name="Aurelien Domont" userId="6da7715ce44349b3" providerId="LiveId" clId="{3AB14DF8-B366-45AD-84D4-7A0DF92D521A}" dt="2022-10-05T04:47:29.827" v="190" actId="1440"/>
          <ac:picMkLst>
            <pc:docMk/>
            <pc:sldMk cId="471658671" sldId="1930"/>
            <ac:picMk id="114" creationId="{7A1BDBA4-D060-4EBE-B6E3-8079EB2C3297}"/>
          </ac:picMkLst>
        </pc:picChg>
      </pc:sldChg>
      <pc:sldChg chg="del">
        <pc:chgData name="Aurelien Domont" userId="6da7715ce44349b3" providerId="LiveId" clId="{3AB14DF8-B366-45AD-84D4-7A0DF92D521A}" dt="2022-10-05T03:50:41.158" v="0" actId="47"/>
        <pc:sldMkLst>
          <pc:docMk/>
          <pc:sldMk cId="3028091984" sldId="2146"/>
        </pc:sldMkLst>
      </pc:sldChg>
      <pc:sldChg chg="addSp delSp modSp mod">
        <pc:chgData name="Aurelien Domont" userId="6da7715ce44349b3" providerId="LiveId" clId="{3AB14DF8-B366-45AD-84D4-7A0DF92D521A}" dt="2022-10-05T04:30:31.724" v="12" actId="207"/>
        <pc:sldMkLst>
          <pc:docMk/>
          <pc:sldMk cId="423301223" sldId="2148"/>
        </pc:sldMkLst>
        <pc:spChg chg="mod">
          <ac:chgData name="Aurelien Domont" userId="6da7715ce44349b3" providerId="LiveId" clId="{3AB14DF8-B366-45AD-84D4-7A0DF92D521A}" dt="2022-10-05T04:29:53.973" v="2"/>
          <ac:spMkLst>
            <pc:docMk/>
            <pc:sldMk cId="423301223" sldId="2148"/>
            <ac:spMk id="3" creationId="{CE2529A3-BA97-486F-9E02-8DFAAA7D8D38}"/>
          </ac:spMkLst>
        </pc:spChg>
        <pc:spChg chg="mod">
          <ac:chgData name="Aurelien Domont" userId="6da7715ce44349b3" providerId="LiveId" clId="{3AB14DF8-B366-45AD-84D4-7A0DF92D521A}" dt="2022-10-05T04:29:53.973" v="2"/>
          <ac:spMkLst>
            <pc:docMk/>
            <pc:sldMk cId="423301223" sldId="2148"/>
            <ac:spMk id="16" creationId="{6C2BB713-9637-4B9B-938F-E9768876782A}"/>
          </ac:spMkLst>
        </pc:spChg>
        <pc:graphicFrameChg chg="add del modGraphic">
          <ac:chgData name="Aurelien Domont" userId="6da7715ce44349b3" providerId="LiveId" clId="{3AB14DF8-B366-45AD-84D4-7A0DF92D521A}" dt="2022-10-05T04:30:31.724" v="12" actId="207"/>
          <ac:graphicFrameMkLst>
            <pc:docMk/>
            <pc:sldMk cId="423301223" sldId="2148"/>
            <ac:graphicFrameMk id="6" creationId="{5C5525D8-81F1-4A24-A0BB-F27EAE382C06}"/>
          </ac:graphicFrameMkLst>
        </pc:graphicFrameChg>
      </pc:sldChg>
      <pc:sldChg chg="modSp mod">
        <pc:chgData name="Aurelien Domont" userId="6da7715ce44349b3" providerId="LiveId" clId="{3AB14DF8-B366-45AD-84D4-7A0DF92D521A}" dt="2022-10-05T04:30:22.186" v="7" actId="208"/>
        <pc:sldMkLst>
          <pc:docMk/>
          <pc:sldMk cId="1324642353" sldId="2152"/>
        </pc:sldMkLst>
        <pc:spChg chg="mod">
          <ac:chgData name="Aurelien Domont" userId="6da7715ce44349b3" providerId="LiveId" clId="{3AB14DF8-B366-45AD-84D4-7A0DF92D521A}" dt="2022-10-05T04:29:53.973" v="2"/>
          <ac:spMkLst>
            <pc:docMk/>
            <pc:sldMk cId="1324642353" sldId="2152"/>
            <ac:spMk id="16" creationId="{6C2BB713-9637-4B9B-938F-E9768876782A}"/>
          </ac:spMkLst>
        </pc:spChg>
        <pc:picChg chg="mod">
          <ac:chgData name="Aurelien Domont" userId="6da7715ce44349b3" providerId="LiveId" clId="{3AB14DF8-B366-45AD-84D4-7A0DF92D521A}" dt="2022-10-05T04:30:17.721" v="6" actId="207"/>
          <ac:picMkLst>
            <pc:docMk/>
            <pc:sldMk cId="1324642353" sldId="2152"/>
            <ac:picMk id="3" creationId="{177C207C-E9C5-4F72-BD2F-D9590E622F5E}"/>
          </ac:picMkLst>
        </pc:picChg>
        <pc:picChg chg="mod">
          <ac:chgData name="Aurelien Domont" userId="6da7715ce44349b3" providerId="LiveId" clId="{3AB14DF8-B366-45AD-84D4-7A0DF92D521A}" dt="2022-10-05T04:30:17.721" v="6" actId="207"/>
          <ac:picMkLst>
            <pc:docMk/>
            <pc:sldMk cId="1324642353" sldId="2152"/>
            <ac:picMk id="4" creationId="{8BFAD7E0-FAF3-4A7F-85D7-23D126159742}"/>
          </ac:picMkLst>
        </pc:picChg>
        <pc:picChg chg="mod">
          <ac:chgData name="Aurelien Domont" userId="6da7715ce44349b3" providerId="LiveId" clId="{3AB14DF8-B366-45AD-84D4-7A0DF92D521A}" dt="2022-10-05T04:30:17.721" v="6" actId="207"/>
          <ac:picMkLst>
            <pc:docMk/>
            <pc:sldMk cId="1324642353" sldId="2152"/>
            <ac:picMk id="5" creationId="{2364D466-67B2-4F3D-B207-44E6F410B178}"/>
          </ac:picMkLst>
        </pc:picChg>
        <pc:picChg chg="mod">
          <ac:chgData name="Aurelien Domont" userId="6da7715ce44349b3" providerId="LiveId" clId="{3AB14DF8-B366-45AD-84D4-7A0DF92D521A}" dt="2022-10-05T04:30:22.186" v="7" actId="208"/>
          <ac:picMkLst>
            <pc:docMk/>
            <pc:sldMk cId="1324642353" sldId="2152"/>
            <ac:picMk id="8" creationId="{7AE82408-0EBB-4A84-8485-6C50815A63F2}"/>
          </ac:picMkLst>
        </pc:picChg>
        <pc:picChg chg="mod">
          <ac:chgData name="Aurelien Domont" userId="6da7715ce44349b3" providerId="LiveId" clId="{3AB14DF8-B366-45AD-84D4-7A0DF92D521A}" dt="2022-10-05T04:30:17.721" v="6" actId="207"/>
          <ac:picMkLst>
            <pc:docMk/>
            <pc:sldMk cId="1324642353" sldId="2152"/>
            <ac:picMk id="9" creationId="{D861C705-A534-40EE-AF44-8BEF75E73C3A}"/>
          </ac:picMkLst>
        </pc:picChg>
      </pc:sldChg>
      <pc:sldChg chg="modSp mod">
        <pc:chgData name="Aurelien Domont" userId="6da7715ce44349b3" providerId="LiveId" clId="{3AB14DF8-B366-45AD-84D4-7A0DF92D521A}" dt="2022-10-05T04:37:31.899" v="160" actId="20577"/>
        <pc:sldMkLst>
          <pc:docMk/>
          <pc:sldMk cId="2226532108" sldId="2153"/>
        </pc:sldMkLst>
        <pc:spChg chg="mod">
          <ac:chgData name="Aurelien Domont" userId="6da7715ce44349b3" providerId="LiveId" clId="{3AB14DF8-B366-45AD-84D4-7A0DF92D521A}" dt="2022-10-05T04:29:53.973" v="2"/>
          <ac:spMkLst>
            <pc:docMk/>
            <pc:sldMk cId="2226532108" sldId="2153"/>
            <ac:spMk id="16" creationId="{6C2BB713-9637-4B9B-938F-E9768876782A}"/>
          </ac:spMkLst>
        </pc:spChg>
        <pc:spChg chg="mod">
          <ac:chgData name="Aurelien Domont" userId="6da7715ce44349b3" providerId="LiveId" clId="{3AB14DF8-B366-45AD-84D4-7A0DF92D521A}" dt="2022-10-05T04:37:31.899" v="160" actId="20577"/>
          <ac:spMkLst>
            <pc:docMk/>
            <pc:sldMk cId="2226532108" sldId="2153"/>
            <ac:spMk id="33" creationId="{A7501CC5-3F4A-44E0-B2B8-6ED55A47C121}"/>
          </ac:spMkLst>
        </pc:spChg>
        <pc:spChg chg="mod">
          <ac:chgData name="Aurelien Domont" userId="6da7715ce44349b3" providerId="LiveId" clId="{3AB14DF8-B366-45AD-84D4-7A0DF92D521A}" dt="2022-10-05T04:36:43.517" v="158" actId="20577"/>
          <ac:spMkLst>
            <pc:docMk/>
            <pc:sldMk cId="2226532108" sldId="2153"/>
            <ac:spMk id="37" creationId="{22049F5D-80E0-4952-8C95-093181A7EF1C}"/>
          </ac:spMkLst>
        </pc:spChg>
      </pc:sldChg>
      <pc:sldChg chg="modSp mod">
        <pc:chgData name="Aurelien Domont" userId="6da7715ce44349b3" providerId="LiveId" clId="{3AB14DF8-B366-45AD-84D4-7A0DF92D521A}" dt="2022-10-05T04:37:43.260" v="161" actId="20577"/>
        <pc:sldMkLst>
          <pc:docMk/>
          <pc:sldMk cId="3613236081" sldId="2154"/>
        </pc:sldMkLst>
        <pc:spChg chg="mod">
          <ac:chgData name="Aurelien Domont" userId="6da7715ce44349b3" providerId="LiveId" clId="{3AB14DF8-B366-45AD-84D4-7A0DF92D521A}" dt="2022-10-05T04:29:53.973" v="2"/>
          <ac:spMkLst>
            <pc:docMk/>
            <pc:sldMk cId="3613236081" sldId="2154"/>
            <ac:spMk id="3" creationId="{CE2529A3-BA97-486F-9E02-8DFAAA7D8D38}"/>
          </ac:spMkLst>
        </pc:spChg>
        <pc:spChg chg="mod">
          <ac:chgData name="Aurelien Domont" userId="6da7715ce44349b3" providerId="LiveId" clId="{3AB14DF8-B366-45AD-84D4-7A0DF92D521A}" dt="2022-10-05T04:37:43.260" v="161" actId="20577"/>
          <ac:spMkLst>
            <pc:docMk/>
            <pc:sldMk cId="3613236081" sldId="2154"/>
            <ac:spMk id="16" creationId="{6C2BB713-9637-4B9B-938F-E9768876782A}"/>
          </ac:spMkLst>
        </pc:spChg>
      </pc:sldChg>
      <pc:sldChg chg="delSp modSp mod ord">
        <pc:chgData name="Aurelien Domont" userId="6da7715ce44349b3" providerId="LiveId" clId="{3AB14DF8-B366-45AD-84D4-7A0DF92D521A}" dt="2022-10-05T04:45:27.205" v="181"/>
        <pc:sldMkLst>
          <pc:docMk/>
          <pc:sldMk cId="3175191540" sldId="2155"/>
        </pc:sldMkLst>
        <pc:spChg chg="mod">
          <ac:chgData name="Aurelien Domont" userId="6da7715ce44349b3" providerId="LiveId" clId="{3AB14DF8-B366-45AD-84D4-7A0DF92D521A}" dt="2022-10-05T04:29:53.973" v="2"/>
          <ac:spMkLst>
            <pc:docMk/>
            <pc:sldMk cId="3175191540" sldId="2155"/>
            <ac:spMk id="3" creationId="{CE2529A3-BA97-486F-9E02-8DFAAA7D8D38}"/>
          </ac:spMkLst>
        </pc:spChg>
        <pc:spChg chg="del">
          <ac:chgData name="Aurelien Domont" userId="6da7715ce44349b3" providerId="LiveId" clId="{3AB14DF8-B366-45AD-84D4-7A0DF92D521A}" dt="2022-10-05T04:31:46.760" v="19" actId="478"/>
          <ac:spMkLst>
            <pc:docMk/>
            <pc:sldMk cId="3175191540" sldId="2155"/>
            <ac:spMk id="6" creationId="{DEB285D0-8F6C-4E31-8EF4-24D043585532}"/>
          </ac:spMkLst>
        </pc:spChg>
        <pc:spChg chg="mod">
          <ac:chgData name="Aurelien Domont" userId="6da7715ce44349b3" providerId="LiveId" clId="{3AB14DF8-B366-45AD-84D4-7A0DF92D521A}" dt="2022-10-05T04:37:57.945" v="162" actId="14100"/>
          <ac:spMkLst>
            <pc:docMk/>
            <pc:sldMk cId="3175191540" sldId="2155"/>
            <ac:spMk id="16" creationId="{6C2BB713-9637-4B9B-938F-E9768876782A}"/>
          </ac:spMkLst>
        </pc:spChg>
        <pc:spChg chg="mod">
          <ac:chgData name="Aurelien Domont" userId="6da7715ce44349b3" providerId="LiveId" clId="{3AB14DF8-B366-45AD-84D4-7A0DF92D521A}" dt="2022-10-05T04:45:06.842" v="178" actId="20577"/>
          <ac:spMkLst>
            <pc:docMk/>
            <pc:sldMk cId="3175191540" sldId="2155"/>
            <ac:spMk id="58" creationId="{E7835114-5805-4825-95F0-387BA34A2F04}"/>
          </ac:spMkLst>
        </pc:spChg>
        <pc:spChg chg="mod">
          <ac:chgData name="Aurelien Domont" userId="6da7715ce44349b3" providerId="LiveId" clId="{3AB14DF8-B366-45AD-84D4-7A0DF92D521A}" dt="2022-10-05T04:45:27.205" v="181"/>
          <ac:spMkLst>
            <pc:docMk/>
            <pc:sldMk cId="3175191540" sldId="2155"/>
            <ac:spMk id="59" creationId="{EDA9BC40-59BA-4726-8DEB-1FF6CF517B5E}"/>
          </ac:spMkLst>
        </pc:spChg>
        <pc:spChg chg="mod">
          <ac:chgData name="Aurelien Domont" userId="6da7715ce44349b3" providerId="LiveId" clId="{3AB14DF8-B366-45AD-84D4-7A0DF92D521A}" dt="2022-10-05T04:45:12.907" v="179"/>
          <ac:spMkLst>
            <pc:docMk/>
            <pc:sldMk cId="3175191540" sldId="2155"/>
            <ac:spMk id="60" creationId="{1BBCD685-4F11-4A6A-A314-ED3EED32F807}"/>
          </ac:spMkLst>
        </pc:spChg>
        <pc:spChg chg="mod">
          <ac:chgData name="Aurelien Domont" userId="6da7715ce44349b3" providerId="LiveId" clId="{3AB14DF8-B366-45AD-84D4-7A0DF92D521A}" dt="2022-10-05T04:45:17.233" v="180"/>
          <ac:spMkLst>
            <pc:docMk/>
            <pc:sldMk cId="3175191540" sldId="2155"/>
            <ac:spMk id="61" creationId="{90562318-8F22-4950-AAFD-8BD4A7FD385A}"/>
          </ac:spMkLst>
        </pc:spChg>
        <pc:spChg chg="del">
          <ac:chgData name="Aurelien Domont" userId="6da7715ce44349b3" providerId="LiveId" clId="{3AB14DF8-B366-45AD-84D4-7A0DF92D521A}" dt="2022-10-05T04:31:46.760" v="19" actId="478"/>
          <ac:spMkLst>
            <pc:docMk/>
            <pc:sldMk cId="3175191540" sldId="2155"/>
            <ac:spMk id="131" creationId="{C76B7FBD-575B-4C5A-8FB1-1F63D05FA9D3}"/>
          </ac:spMkLst>
        </pc:spChg>
        <pc:spChg chg="del">
          <ac:chgData name="Aurelien Domont" userId="6da7715ce44349b3" providerId="LiveId" clId="{3AB14DF8-B366-45AD-84D4-7A0DF92D521A}" dt="2022-10-05T04:31:46.760" v="19" actId="478"/>
          <ac:spMkLst>
            <pc:docMk/>
            <pc:sldMk cId="3175191540" sldId="2155"/>
            <ac:spMk id="132" creationId="{C4702D20-AE96-4591-B64C-5F6124810436}"/>
          </ac:spMkLst>
        </pc:spChg>
        <pc:spChg chg="del">
          <ac:chgData name="Aurelien Domont" userId="6da7715ce44349b3" providerId="LiveId" clId="{3AB14DF8-B366-45AD-84D4-7A0DF92D521A}" dt="2022-10-05T04:31:46.760" v="19" actId="478"/>
          <ac:spMkLst>
            <pc:docMk/>
            <pc:sldMk cId="3175191540" sldId="2155"/>
            <ac:spMk id="133" creationId="{3C778625-C3D1-48F2-9A33-8781BDF318D9}"/>
          </ac:spMkLst>
        </pc:spChg>
        <pc:cxnChg chg="mod">
          <ac:chgData name="Aurelien Domont" userId="6da7715ce44349b3" providerId="LiveId" clId="{3AB14DF8-B366-45AD-84D4-7A0DF92D521A}" dt="2022-10-05T04:31:12.440" v="13" actId="208"/>
          <ac:cxnSpMkLst>
            <pc:docMk/>
            <pc:sldMk cId="3175191540" sldId="2155"/>
            <ac:cxnSpMk id="54" creationId="{3E366202-1516-4E2B-8C02-57AD0E3DE466}"/>
          </ac:cxnSpMkLst>
        </pc:cxnChg>
      </pc:sldChg>
      <pc:sldMasterChg chg="addSp modSldLayout">
        <pc:chgData name="Aurelien Domont" userId="6da7715ce44349b3" providerId="LiveId" clId="{3AB14DF8-B366-45AD-84D4-7A0DF92D521A}" dt="2022-10-05T04:29:53.973" v="2"/>
        <pc:sldMasterMkLst>
          <pc:docMk/>
          <pc:sldMasterMk cId="3188346754" sldId="2147483670"/>
        </pc:sldMasterMkLst>
        <pc:spChg chg="add">
          <ac:chgData name="Aurelien Domont" userId="6da7715ce44349b3" providerId="LiveId" clId="{3AB14DF8-B366-45AD-84D4-7A0DF92D521A}" dt="2022-10-05T04:29:53.973" v="2"/>
          <ac:spMkLst>
            <pc:docMk/>
            <pc:sldMasterMk cId="3188346754" sldId="2147483670"/>
            <ac:spMk id="10" creationId="{DBEEA355-D1F0-0D5C-2025-07DD0215DE0A}"/>
          </ac:spMkLst>
        </pc:spChg>
        <pc:spChg chg="add">
          <ac:chgData name="Aurelien Domont" userId="6da7715ce44349b3" providerId="LiveId" clId="{3AB14DF8-B366-45AD-84D4-7A0DF92D521A}" dt="2022-10-05T04:29:53.973" v="2"/>
          <ac:spMkLst>
            <pc:docMk/>
            <pc:sldMasterMk cId="3188346754" sldId="2147483670"/>
            <ac:spMk id="11" creationId="{C71EACBD-4F8A-10D8-8E2A-C34A2E826760}"/>
          </ac:spMkLst>
        </pc:spChg>
        <pc:graphicFrameChg chg="add">
          <ac:chgData name="Aurelien Domont" userId="6da7715ce44349b3" providerId="LiveId" clId="{3AB14DF8-B366-45AD-84D4-7A0DF92D521A}" dt="2022-10-05T04:29:53.973" v="2"/>
          <ac:graphicFrameMkLst>
            <pc:docMk/>
            <pc:sldMasterMk cId="3188346754" sldId="2147483670"/>
            <ac:graphicFrameMk id="4" creationId="{92A5B141-876E-2F89-8491-F1ADFCFB066F}"/>
          </ac:graphicFrameMkLst>
        </pc:graphicFrameChg>
        <pc:cxnChg chg="add">
          <ac:chgData name="Aurelien Domont" userId="6da7715ce44349b3" providerId="LiveId" clId="{3AB14DF8-B366-45AD-84D4-7A0DF92D521A}" dt="2022-10-05T04:29:53.973" v="2"/>
          <ac:cxnSpMkLst>
            <pc:docMk/>
            <pc:sldMasterMk cId="3188346754" sldId="2147483670"/>
            <ac:cxnSpMk id="12" creationId="{2A9BB3BA-DFC3-35FB-FADC-E78C152AAC95}"/>
          </ac:cxnSpMkLst>
        </pc:cxnChg>
        <pc:sldLayoutChg chg="addSp">
          <pc:chgData name="Aurelien Domont" userId="6da7715ce44349b3" providerId="LiveId" clId="{3AB14DF8-B366-45AD-84D4-7A0DF92D521A}" dt="2022-10-05T04:29:53.973" v="2"/>
          <pc:sldLayoutMkLst>
            <pc:docMk/>
            <pc:sldMasterMk cId="3188346754" sldId="2147483670"/>
            <pc:sldLayoutMk cId="2212532969" sldId="2147483671"/>
          </pc:sldLayoutMkLst>
          <pc:spChg chg="add">
            <ac:chgData name="Aurelien Domont" userId="6da7715ce44349b3" providerId="LiveId" clId="{3AB14DF8-B366-45AD-84D4-7A0DF92D521A}" dt="2022-10-05T04:29:53.973" v="2"/>
            <ac:spMkLst>
              <pc:docMk/>
              <pc:sldMasterMk cId="3188346754" sldId="2147483670"/>
              <pc:sldLayoutMk cId="2212532969" sldId="2147483671"/>
              <ac:spMk id="9" creationId="{DB2DE047-3167-03A1-9C1A-4E8BE6322A50}"/>
            </ac:spMkLst>
          </pc:spChg>
          <pc:spChg chg="add">
            <ac:chgData name="Aurelien Domont" userId="6da7715ce44349b3" providerId="LiveId" clId="{3AB14DF8-B366-45AD-84D4-7A0DF92D521A}" dt="2022-10-05T04:29:53.973" v="2"/>
            <ac:spMkLst>
              <pc:docMk/>
              <pc:sldMasterMk cId="3188346754" sldId="2147483670"/>
              <pc:sldLayoutMk cId="2212532969" sldId="2147483671"/>
              <ac:spMk id="10" creationId="{DBF13080-8264-78B6-2CD5-D2BDEE645640}"/>
            </ac:spMkLst>
          </pc:spChg>
          <pc:graphicFrameChg chg="add">
            <ac:chgData name="Aurelien Domont" userId="6da7715ce44349b3" providerId="LiveId" clId="{3AB14DF8-B366-45AD-84D4-7A0DF92D521A}" dt="2022-10-05T04:29:53.973" v="2"/>
            <ac:graphicFrameMkLst>
              <pc:docMk/>
              <pc:sldMasterMk cId="3188346754" sldId="2147483670"/>
              <pc:sldLayoutMk cId="2212532969" sldId="2147483671"/>
              <ac:graphicFrameMk id="8" creationId="{29DEE089-4400-3268-C153-4EE2D21D5636}"/>
            </ac:graphicFrameMkLst>
          </pc:graphicFrameChg>
        </pc:sldLayoutChg>
        <pc:sldLayoutChg chg="addSp">
          <pc:chgData name="Aurelien Domont" userId="6da7715ce44349b3" providerId="LiveId" clId="{3AB14DF8-B366-45AD-84D4-7A0DF92D521A}" dt="2022-10-05T04:29:53.973" v="2"/>
          <pc:sldLayoutMkLst>
            <pc:docMk/>
            <pc:sldMasterMk cId="3188346754" sldId="2147483670"/>
            <pc:sldLayoutMk cId="501314026" sldId="2147483672"/>
          </pc:sldLayoutMkLst>
          <pc:spChg chg="add">
            <ac:chgData name="Aurelien Domont" userId="6da7715ce44349b3" providerId="LiveId" clId="{3AB14DF8-B366-45AD-84D4-7A0DF92D521A}" dt="2022-10-05T04:29:53.973" v="2"/>
            <ac:spMkLst>
              <pc:docMk/>
              <pc:sldMasterMk cId="3188346754" sldId="2147483670"/>
              <pc:sldLayoutMk cId="501314026" sldId="2147483672"/>
              <ac:spMk id="5" creationId="{A659A658-F995-A50F-0B85-ABCAF5C17558}"/>
            </ac:spMkLst>
          </pc:spChg>
          <pc:spChg chg="add">
            <ac:chgData name="Aurelien Domont" userId="6da7715ce44349b3" providerId="LiveId" clId="{3AB14DF8-B366-45AD-84D4-7A0DF92D521A}" dt="2022-10-05T04:29:53.973" v="2"/>
            <ac:spMkLst>
              <pc:docMk/>
              <pc:sldMasterMk cId="3188346754" sldId="2147483670"/>
              <pc:sldLayoutMk cId="501314026" sldId="2147483672"/>
              <ac:spMk id="6" creationId="{B9DCC97E-73E8-1E89-A742-2F491444FB47}"/>
            </ac:spMkLst>
          </pc:spChg>
          <pc:graphicFrameChg chg="add">
            <ac:chgData name="Aurelien Domont" userId="6da7715ce44349b3" providerId="LiveId" clId="{3AB14DF8-B366-45AD-84D4-7A0DF92D521A}" dt="2022-10-05T04:29:53.973" v="2"/>
            <ac:graphicFrameMkLst>
              <pc:docMk/>
              <pc:sldMasterMk cId="3188346754" sldId="2147483670"/>
              <pc:sldLayoutMk cId="501314026" sldId="2147483672"/>
              <ac:graphicFrameMk id="4" creationId="{64F1BA8B-3C76-1881-4D71-458CBE8DF542}"/>
            </ac:graphicFrameMkLst>
          </pc:graphicFrameChg>
          <pc:cxnChg chg="add">
            <ac:chgData name="Aurelien Domont" userId="6da7715ce44349b3" providerId="LiveId" clId="{3AB14DF8-B366-45AD-84D4-7A0DF92D521A}" dt="2022-10-05T04:29:53.973" v="2"/>
            <ac:cxnSpMkLst>
              <pc:docMk/>
              <pc:sldMasterMk cId="3188346754" sldId="2147483670"/>
              <pc:sldLayoutMk cId="501314026" sldId="2147483672"/>
              <ac:cxnSpMk id="10" creationId="{A613510B-8B91-E1E2-6EB7-F9A509A2772A}"/>
            </ac:cxnSpMkLst>
          </pc:cxnChg>
        </pc:sldLayoutChg>
        <pc:sldLayoutChg chg="addSp">
          <pc:chgData name="Aurelien Domont" userId="6da7715ce44349b3" providerId="LiveId" clId="{3AB14DF8-B366-45AD-84D4-7A0DF92D521A}" dt="2022-10-05T04:29:53.973" v="2"/>
          <pc:sldLayoutMkLst>
            <pc:docMk/>
            <pc:sldMasterMk cId="3188346754" sldId="2147483670"/>
            <pc:sldLayoutMk cId="120653360" sldId="2147483673"/>
          </pc:sldLayoutMkLst>
          <pc:spChg chg="add">
            <ac:chgData name="Aurelien Domont" userId="6da7715ce44349b3" providerId="LiveId" clId="{3AB14DF8-B366-45AD-84D4-7A0DF92D521A}" dt="2022-10-05T04:29:53.973" v="2"/>
            <ac:spMkLst>
              <pc:docMk/>
              <pc:sldMasterMk cId="3188346754" sldId="2147483670"/>
              <pc:sldLayoutMk cId="120653360" sldId="2147483673"/>
              <ac:spMk id="6" creationId="{73F9D9C7-EACD-36E1-6290-F761784A4920}"/>
            </ac:spMkLst>
          </pc:spChg>
          <pc:spChg chg="add">
            <ac:chgData name="Aurelien Domont" userId="6da7715ce44349b3" providerId="LiveId" clId="{3AB14DF8-B366-45AD-84D4-7A0DF92D521A}" dt="2022-10-05T04:29:53.973" v="2"/>
            <ac:spMkLst>
              <pc:docMk/>
              <pc:sldMasterMk cId="3188346754" sldId="2147483670"/>
              <pc:sldLayoutMk cId="120653360" sldId="2147483673"/>
              <ac:spMk id="11" creationId="{52B32362-5A07-EDF1-A415-EA5A2BB8B554}"/>
            </ac:spMkLst>
          </pc:spChg>
          <pc:graphicFrameChg chg="add">
            <ac:chgData name="Aurelien Domont" userId="6da7715ce44349b3" providerId="LiveId" clId="{3AB14DF8-B366-45AD-84D4-7A0DF92D521A}" dt="2022-10-05T04:29:53.973" v="2"/>
            <ac:graphicFrameMkLst>
              <pc:docMk/>
              <pc:sldMasterMk cId="3188346754" sldId="2147483670"/>
              <pc:sldLayoutMk cId="120653360" sldId="2147483673"/>
              <ac:graphicFrameMk id="2" creationId="{EFA4A2CB-35E2-7737-7B4F-9CD218C4196A}"/>
            </ac:graphicFrameMkLst>
          </pc:graphicFrameChg>
          <pc:cxnChg chg="add">
            <ac:chgData name="Aurelien Domont" userId="6da7715ce44349b3" providerId="LiveId" clId="{3AB14DF8-B366-45AD-84D4-7A0DF92D521A}" dt="2022-10-05T04:29:53.973" v="2"/>
            <ac:cxnSpMkLst>
              <pc:docMk/>
              <pc:sldMasterMk cId="3188346754" sldId="2147483670"/>
              <pc:sldLayoutMk cId="120653360" sldId="2147483673"/>
              <ac:cxnSpMk id="12" creationId="{8070C0B0-2653-C6F7-3353-25E9E9AAF3D3}"/>
            </ac:cxnSpMkLst>
          </pc:cxnChg>
        </pc:sldLayoutChg>
        <pc:sldLayoutChg chg="addSp">
          <pc:chgData name="Aurelien Domont" userId="6da7715ce44349b3" providerId="LiveId" clId="{3AB14DF8-B366-45AD-84D4-7A0DF92D521A}" dt="2022-10-05T04:29:53.973" v="2"/>
          <pc:sldLayoutMkLst>
            <pc:docMk/>
            <pc:sldMasterMk cId="3188346754" sldId="2147483670"/>
            <pc:sldLayoutMk cId="3384280460" sldId="2147483675"/>
          </pc:sldLayoutMkLst>
          <pc:spChg chg="add">
            <ac:chgData name="Aurelien Domont" userId="6da7715ce44349b3" providerId="LiveId" clId="{3AB14DF8-B366-45AD-84D4-7A0DF92D521A}" dt="2022-10-05T04:29:53.973" v="2"/>
            <ac:spMkLst>
              <pc:docMk/>
              <pc:sldMasterMk cId="3188346754" sldId="2147483670"/>
              <pc:sldLayoutMk cId="3384280460" sldId="2147483675"/>
              <ac:spMk id="6" creationId="{5CCBAAF7-A8BA-3DFD-4DD1-CD5A38C41EFF}"/>
            </ac:spMkLst>
          </pc:spChg>
          <pc:spChg chg="add">
            <ac:chgData name="Aurelien Domont" userId="6da7715ce44349b3" providerId="LiveId" clId="{3AB14DF8-B366-45AD-84D4-7A0DF92D521A}" dt="2022-10-05T04:29:53.973" v="2"/>
            <ac:spMkLst>
              <pc:docMk/>
              <pc:sldMasterMk cId="3188346754" sldId="2147483670"/>
              <pc:sldLayoutMk cId="3384280460" sldId="2147483675"/>
              <ac:spMk id="10" creationId="{FC3BCB01-5E41-DE39-9BC2-C4783B7CCF30}"/>
            </ac:spMkLst>
          </pc:spChg>
          <pc:spChg chg="add">
            <ac:chgData name="Aurelien Domont" userId="6da7715ce44349b3" providerId="LiveId" clId="{3AB14DF8-B366-45AD-84D4-7A0DF92D521A}" dt="2022-10-05T04:29:53.973" v="2"/>
            <ac:spMkLst>
              <pc:docMk/>
              <pc:sldMasterMk cId="3188346754" sldId="2147483670"/>
              <pc:sldLayoutMk cId="3384280460" sldId="2147483675"/>
              <ac:spMk id="17" creationId="{515DDF2D-6B37-9EF8-A2BC-28A12049C6E1}"/>
            </ac:spMkLst>
          </pc:spChg>
          <pc:graphicFrameChg chg="add">
            <ac:chgData name="Aurelien Domont" userId="6da7715ce44349b3" providerId="LiveId" clId="{3AB14DF8-B366-45AD-84D4-7A0DF92D521A}" dt="2022-10-05T04:29:53.973" v="2"/>
            <ac:graphicFrameMkLst>
              <pc:docMk/>
              <pc:sldMasterMk cId="3188346754" sldId="2147483670"/>
              <pc:sldLayoutMk cId="3384280460" sldId="2147483675"/>
              <ac:graphicFrameMk id="5" creationId="{53470CAB-9159-EF5E-CAB3-2E23A7EBBC93}"/>
            </ac:graphicFrameMkLst>
          </pc:graphicFrameChg>
          <pc:cxnChg chg="add">
            <ac:chgData name="Aurelien Domont" userId="6da7715ce44349b3" providerId="LiveId" clId="{3AB14DF8-B366-45AD-84D4-7A0DF92D521A}" dt="2022-10-05T04:29:53.973" v="2"/>
            <ac:cxnSpMkLst>
              <pc:docMk/>
              <pc:sldMasterMk cId="3188346754" sldId="2147483670"/>
              <pc:sldLayoutMk cId="3384280460" sldId="2147483675"/>
              <ac:cxnSpMk id="16" creationId="{F1AD3CCF-EF81-21A0-3584-8FB468D546D5}"/>
            </ac:cxnSpMkLst>
          </pc:cxnChg>
        </pc:sldLayoutChg>
      </pc:sldMasterChg>
    </pc:docChg>
  </pc:docChgLst>
  <pc:docChgLst>
    <pc:chgData name="Aurelien Domont" userId="6da7715ce44349b3" providerId="LiveId" clId="{536283B8-5424-4180-8B69-568ADA94ED9A}"/>
    <pc:docChg chg="addSld delSld modSld">
      <pc:chgData name="Aurelien Domont" userId="6da7715ce44349b3" providerId="LiveId" clId="{536283B8-5424-4180-8B69-568ADA94ED9A}" dt="2021-05-27T07:22:04.824" v="1"/>
      <pc:docMkLst>
        <pc:docMk/>
      </pc:docMkLst>
      <pc:sldChg chg="add del">
        <pc:chgData name="Aurelien Domont" userId="6da7715ce44349b3" providerId="LiveId" clId="{536283B8-5424-4180-8B69-568ADA94ED9A}" dt="2021-05-27T07:22:04.824" v="1"/>
        <pc:sldMkLst>
          <pc:docMk/>
          <pc:sldMk cId="1754585881" sldId="1598"/>
        </pc:sldMkLst>
      </pc:sldChg>
      <pc:sldChg chg="add del">
        <pc:chgData name="Aurelien Domont" userId="6da7715ce44349b3" providerId="LiveId" clId="{536283B8-5424-4180-8B69-568ADA94ED9A}" dt="2021-05-27T07:22:04.824" v="1"/>
        <pc:sldMkLst>
          <pc:docMk/>
          <pc:sldMk cId="748962572" sldId="1599"/>
        </pc:sldMkLst>
      </pc:sldChg>
      <pc:sldChg chg="add">
        <pc:chgData name="Aurelien Domont" userId="6da7715ce44349b3" providerId="LiveId" clId="{536283B8-5424-4180-8B69-568ADA94ED9A}" dt="2021-05-27T07:22:04.824" v="1"/>
        <pc:sldMkLst>
          <pc:docMk/>
          <pc:sldMk cId="2853806433" sldId="1600"/>
        </pc:sldMkLst>
      </pc:sldChg>
      <pc:sldChg chg="del">
        <pc:chgData name="Aurelien Domont" userId="6da7715ce44349b3" providerId="LiveId" clId="{536283B8-5424-4180-8B69-568ADA94ED9A}" dt="2021-05-27T07:22:02.733" v="0" actId="47"/>
        <pc:sldMkLst>
          <pc:docMk/>
          <pc:sldMk cId="705087090" sldId="2147"/>
        </pc:sldMkLst>
      </pc:sldChg>
    </pc:docChg>
  </pc:docChgLst>
  <pc:docChgLst>
    <pc:chgData name="Aurelien Domont" userId="6da7715ce44349b3" providerId="LiveId" clId="{E65BC69C-3138-43E6-BAE8-31FBB05A397C}"/>
    <pc:docChg chg="addSld delSld modSld">
      <pc:chgData name="Aurelien Domont" userId="6da7715ce44349b3" providerId="LiveId" clId="{E65BC69C-3138-43E6-BAE8-31FBB05A397C}" dt="2023-10-05T03:43:21.580" v="1" actId="47"/>
      <pc:docMkLst>
        <pc:docMk/>
      </pc:docMkLst>
      <pc:sldChg chg="add">
        <pc:chgData name="Aurelien Domont" userId="6da7715ce44349b3" providerId="LiveId" clId="{E65BC69C-3138-43E6-BAE8-31FBB05A397C}" dt="2023-10-05T03:43:19.916" v="0"/>
        <pc:sldMkLst>
          <pc:docMk/>
          <pc:sldMk cId="1754585881" sldId="1598"/>
        </pc:sldMkLst>
      </pc:sldChg>
      <pc:sldChg chg="del">
        <pc:chgData name="Aurelien Domont" userId="6da7715ce44349b3" providerId="LiveId" clId="{E65BC69C-3138-43E6-BAE8-31FBB05A397C}" dt="2023-10-05T03:43:21.580" v="1" actId="47"/>
        <pc:sldMkLst>
          <pc:docMk/>
          <pc:sldMk cId="2853806433" sldId="1600"/>
        </pc:sldMkLst>
      </pc:sldChg>
      <pc:sldChg chg="add">
        <pc:chgData name="Aurelien Domont" userId="6da7715ce44349b3" providerId="LiveId" clId="{E65BC69C-3138-43E6-BAE8-31FBB05A397C}" dt="2023-10-05T03:43:19.916" v="0"/>
        <pc:sldMkLst>
          <pc:docMk/>
          <pc:sldMk cId="145064013" sldId="2213"/>
        </pc:sldMkLst>
      </pc:sldChg>
      <pc:sldChg chg="add">
        <pc:chgData name="Aurelien Domont" userId="6da7715ce44349b3" providerId="LiveId" clId="{E65BC69C-3138-43E6-BAE8-31FBB05A397C}" dt="2023-10-05T03:43:19.916" v="0"/>
        <pc:sldMkLst>
          <pc:docMk/>
          <pc:sldMk cId="2511350442" sldId="2251"/>
        </pc:sldMkLst>
      </pc:sldChg>
    </pc:docChg>
  </pc:docChgLst>
  <pc:docChgLst>
    <pc:chgData name="Aurelien Domont" userId="6da7715ce44349b3" providerId="LiveId" clId="{B20FBC07-751B-4727-8DF1-DFE4AE7750F4}"/>
    <pc:docChg chg="undo custSel addSld delSld modSld">
      <pc:chgData name="Aurelien Domont" userId="6da7715ce44349b3" providerId="LiveId" clId="{B20FBC07-751B-4727-8DF1-DFE4AE7750F4}" dt="2020-11-18T06:03:50.116" v="56" actId="47"/>
      <pc:docMkLst>
        <pc:docMk/>
      </pc:docMkLst>
      <pc:sldChg chg="modSp mod">
        <pc:chgData name="Aurelien Domont" userId="6da7715ce44349b3" providerId="LiveId" clId="{B20FBC07-751B-4727-8DF1-DFE4AE7750F4}" dt="2020-11-04T06:37:15.796" v="11" actId="20577"/>
        <pc:sldMkLst>
          <pc:docMk/>
          <pc:sldMk cId="3131901387" sldId="256"/>
        </pc:sldMkLst>
        <pc:spChg chg="mod">
          <ac:chgData name="Aurelien Domont" userId="6da7715ce44349b3" providerId="LiveId" clId="{B20FBC07-751B-4727-8DF1-DFE4AE7750F4}" dt="2020-11-04T06:37:15.796" v="11" actId="20577"/>
          <ac:spMkLst>
            <pc:docMk/>
            <pc:sldMk cId="3131901387" sldId="256"/>
            <ac:spMk id="2" creationId="{5261080C-C60C-4746-B6B1-A9A4FFA86785}"/>
          </ac:spMkLst>
        </pc:spChg>
      </pc:sldChg>
      <pc:sldChg chg="modSp mod">
        <pc:chgData name="Aurelien Domont" userId="6da7715ce44349b3" providerId="LiveId" clId="{B20FBC07-751B-4727-8DF1-DFE4AE7750F4}" dt="2020-11-18T06:00:54.035" v="15" actId="20577"/>
        <pc:sldMkLst>
          <pc:docMk/>
          <pc:sldMk cId="495896922" sldId="1566"/>
        </pc:sldMkLst>
        <pc:spChg chg="mod">
          <ac:chgData name="Aurelien Domont" userId="6da7715ce44349b3" providerId="LiveId" clId="{B20FBC07-751B-4727-8DF1-DFE4AE7750F4}" dt="2020-11-18T06:00:54.035" v="15" actId="20577"/>
          <ac:spMkLst>
            <pc:docMk/>
            <pc:sldMk cId="495896922" sldId="1566"/>
            <ac:spMk id="37" creationId="{BBEE9BDF-071E-40F7-9270-EF1CF522DE39}"/>
          </ac:spMkLst>
        </pc:spChg>
      </pc:sldChg>
      <pc:sldChg chg="del">
        <pc:chgData name="Aurelien Domont" userId="6da7715ce44349b3" providerId="LiveId" clId="{B20FBC07-751B-4727-8DF1-DFE4AE7750F4}" dt="2020-11-18T06:03:50.116" v="56" actId="47"/>
        <pc:sldMkLst>
          <pc:docMk/>
          <pc:sldMk cId="3692499981" sldId="1597"/>
        </pc:sldMkLst>
      </pc:sldChg>
      <pc:sldChg chg="modSp mod">
        <pc:chgData name="Aurelien Domont" userId="6da7715ce44349b3" providerId="LiveId" clId="{B20FBC07-751B-4727-8DF1-DFE4AE7750F4}" dt="2020-11-18T06:00:57.251" v="16" actId="20577"/>
        <pc:sldMkLst>
          <pc:docMk/>
          <pc:sldMk cId="128101654" sldId="1917"/>
        </pc:sldMkLst>
        <pc:spChg chg="mod">
          <ac:chgData name="Aurelien Domont" userId="6da7715ce44349b3" providerId="LiveId" clId="{B20FBC07-751B-4727-8DF1-DFE4AE7750F4}" dt="2020-11-18T06:00:57.251" v="16" actId="20577"/>
          <ac:spMkLst>
            <pc:docMk/>
            <pc:sldMk cId="128101654" sldId="1917"/>
            <ac:spMk id="37" creationId="{BBEE9BDF-071E-40F7-9270-EF1CF522DE39}"/>
          </ac:spMkLst>
        </pc:spChg>
      </pc:sldChg>
      <pc:sldChg chg="modSp mod">
        <pc:chgData name="Aurelien Domont" userId="6da7715ce44349b3" providerId="LiveId" clId="{B20FBC07-751B-4727-8DF1-DFE4AE7750F4}" dt="2020-11-18T06:01:04.091" v="17" actId="20577"/>
        <pc:sldMkLst>
          <pc:docMk/>
          <pc:sldMk cId="3097907417" sldId="1919"/>
        </pc:sldMkLst>
        <pc:spChg chg="mod">
          <ac:chgData name="Aurelien Domont" userId="6da7715ce44349b3" providerId="LiveId" clId="{B20FBC07-751B-4727-8DF1-DFE4AE7750F4}" dt="2020-11-18T06:01:04.091" v="17" actId="20577"/>
          <ac:spMkLst>
            <pc:docMk/>
            <pc:sldMk cId="3097907417" sldId="1919"/>
            <ac:spMk id="37" creationId="{BBEE9BDF-071E-40F7-9270-EF1CF522DE39}"/>
          </ac:spMkLst>
        </pc:spChg>
      </pc:sldChg>
      <pc:sldChg chg="modSp mod">
        <pc:chgData name="Aurelien Domont" userId="6da7715ce44349b3" providerId="LiveId" clId="{B20FBC07-751B-4727-8DF1-DFE4AE7750F4}" dt="2020-11-18T06:01:07.377" v="18" actId="20577"/>
        <pc:sldMkLst>
          <pc:docMk/>
          <pc:sldMk cId="3984149574" sldId="1922"/>
        </pc:sldMkLst>
        <pc:spChg chg="mod">
          <ac:chgData name="Aurelien Domont" userId="6da7715ce44349b3" providerId="LiveId" clId="{B20FBC07-751B-4727-8DF1-DFE4AE7750F4}" dt="2020-11-18T06:01:07.377" v="18" actId="20577"/>
          <ac:spMkLst>
            <pc:docMk/>
            <pc:sldMk cId="3984149574" sldId="1922"/>
            <ac:spMk id="37" creationId="{BBEE9BDF-071E-40F7-9270-EF1CF522DE39}"/>
          </ac:spMkLst>
        </pc:spChg>
      </pc:sldChg>
      <pc:sldChg chg="modSp mod">
        <pc:chgData name="Aurelien Domont" userId="6da7715ce44349b3" providerId="LiveId" clId="{B20FBC07-751B-4727-8DF1-DFE4AE7750F4}" dt="2020-11-18T06:01:13.631" v="19" actId="20577"/>
        <pc:sldMkLst>
          <pc:docMk/>
          <pc:sldMk cId="1511118348" sldId="1923"/>
        </pc:sldMkLst>
        <pc:spChg chg="mod">
          <ac:chgData name="Aurelien Domont" userId="6da7715ce44349b3" providerId="LiveId" clId="{B20FBC07-751B-4727-8DF1-DFE4AE7750F4}" dt="2020-11-18T06:01:13.631" v="19" actId="20577"/>
          <ac:spMkLst>
            <pc:docMk/>
            <pc:sldMk cId="1511118348" sldId="1923"/>
            <ac:spMk id="37" creationId="{BBEE9BDF-071E-40F7-9270-EF1CF522DE39}"/>
          </ac:spMkLst>
        </pc:spChg>
      </pc:sldChg>
      <pc:sldChg chg="modSp mod">
        <pc:chgData name="Aurelien Domont" userId="6da7715ce44349b3" providerId="LiveId" clId="{B20FBC07-751B-4727-8DF1-DFE4AE7750F4}" dt="2020-11-18T06:01:16.715" v="20" actId="20577"/>
        <pc:sldMkLst>
          <pc:docMk/>
          <pc:sldMk cId="575345008" sldId="1926"/>
        </pc:sldMkLst>
        <pc:spChg chg="mod">
          <ac:chgData name="Aurelien Domont" userId="6da7715ce44349b3" providerId="LiveId" clId="{B20FBC07-751B-4727-8DF1-DFE4AE7750F4}" dt="2020-11-18T06:01:16.715" v="20" actId="20577"/>
          <ac:spMkLst>
            <pc:docMk/>
            <pc:sldMk cId="575345008" sldId="1926"/>
            <ac:spMk id="37" creationId="{BBEE9BDF-071E-40F7-9270-EF1CF522DE39}"/>
          </ac:spMkLst>
        </pc:spChg>
      </pc:sldChg>
      <pc:sldChg chg="modSp mod">
        <pc:chgData name="Aurelien Domont" userId="6da7715ce44349b3" providerId="LiveId" clId="{B20FBC07-751B-4727-8DF1-DFE4AE7750F4}" dt="2020-11-18T06:01:20.809" v="21" actId="20577"/>
        <pc:sldMkLst>
          <pc:docMk/>
          <pc:sldMk cId="3066766312" sldId="1927"/>
        </pc:sldMkLst>
        <pc:spChg chg="mod">
          <ac:chgData name="Aurelien Domont" userId="6da7715ce44349b3" providerId="LiveId" clId="{B20FBC07-751B-4727-8DF1-DFE4AE7750F4}" dt="2020-11-18T06:01:20.809" v="21" actId="20577"/>
          <ac:spMkLst>
            <pc:docMk/>
            <pc:sldMk cId="3066766312" sldId="1927"/>
            <ac:spMk id="37" creationId="{BBEE9BDF-071E-40F7-9270-EF1CF522DE39}"/>
          </ac:spMkLst>
        </pc:spChg>
      </pc:sldChg>
      <pc:sldChg chg="modSp mod">
        <pc:chgData name="Aurelien Domont" userId="6da7715ce44349b3" providerId="LiveId" clId="{B20FBC07-751B-4727-8DF1-DFE4AE7750F4}" dt="2020-11-18T06:01:24.882" v="22" actId="20577"/>
        <pc:sldMkLst>
          <pc:docMk/>
          <pc:sldMk cId="1476473816" sldId="1931"/>
        </pc:sldMkLst>
        <pc:spChg chg="mod">
          <ac:chgData name="Aurelien Domont" userId="6da7715ce44349b3" providerId="LiveId" clId="{B20FBC07-751B-4727-8DF1-DFE4AE7750F4}" dt="2020-11-18T06:01:24.882" v="22" actId="20577"/>
          <ac:spMkLst>
            <pc:docMk/>
            <pc:sldMk cId="1476473816" sldId="1931"/>
            <ac:spMk id="37" creationId="{BBEE9BDF-071E-40F7-9270-EF1CF522DE39}"/>
          </ac:spMkLst>
        </pc:spChg>
      </pc:sldChg>
      <pc:sldChg chg="modSp mod">
        <pc:chgData name="Aurelien Domont" userId="6da7715ce44349b3" providerId="LiveId" clId="{B20FBC07-751B-4727-8DF1-DFE4AE7750F4}" dt="2020-11-18T06:01:28.257" v="23" actId="20577"/>
        <pc:sldMkLst>
          <pc:docMk/>
          <pc:sldMk cId="1904317979" sldId="1934"/>
        </pc:sldMkLst>
        <pc:spChg chg="mod">
          <ac:chgData name="Aurelien Domont" userId="6da7715ce44349b3" providerId="LiveId" clId="{B20FBC07-751B-4727-8DF1-DFE4AE7750F4}" dt="2020-11-18T06:01:28.257" v="23" actId="20577"/>
          <ac:spMkLst>
            <pc:docMk/>
            <pc:sldMk cId="1904317979" sldId="1934"/>
            <ac:spMk id="37" creationId="{BBEE9BDF-071E-40F7-9270-EF1CF522DE39}"/>
          </ac:spMkLst>
        </pc:spChg>
      </pc:sldChg>
      <pc:sldChg chg="modSp del mod">
        <pc:chgData name="Aurelien Domont" userId="6da7715ce44349b3" providerId="LiveId" clId="{B20FBC07-751B-4727-8DF1-DFE4AE7750F4}" dt="2020-11-18T06:01:50.946" v="27" actId="47"/>
        <pc:sldMkLst>
          <pc:docMk/>
          <pc:sldMk cId="418298093" sldId="1937"/>
        </pc:sldMkLst>
        <pc:spChg chg="mod">
          <ac:chgData name="Aurelien Domont" userId="6da7715ce44349b3" providerId="LiveId" clId="{B20FBC07-751B-4727-8DF1-DFE4AE7750F4}" dt="2020-11-18T06:01:33.905" v="24" actId="20577"/>
          <ac:spMkLst>
            <pc:docMk/>
            <pc:sldMk cId="418298093" sldId="1937"/>
            <ac:spMk id="37" creationId="{BBEE9BDF-071E-40F7-9270-EF1CF522DE39}"/>
          </ac:spMkLst>
        </pc:spChg>
      </pc:sldChg>
      <pc:sldChg chg="del">
        <pc:chgData name="Aurelien Domont" userId="6da7715ce44349b3" providerId="LiveId" clId="{B20FBC07-751B-4727-8DF1-DFE4AE7750F4}" dt="2020-11-18T06:01:39.481" v="25" actId="47"/>
        <pc:sldMkLst>
          <pc:docMk/>
          <pc:sldMk cId="2873839451" sldId="1938"/>
        </pc:sldMkLst>
      </pc:sldChg>
      <pc:sldChg chg="del">
        <pc:chgData name="Aurelien Domont" userId="6da7715ce44349b3" providerId="LiveId" clId="{B20FBC07-751B-4727-8DF1-DFE4AE7750F4}" dt="2020-11-18T06:01:43.907" v="26" actId="47"/>
        <pc:sldMkLst>
          <pc:docMk/>
          <pc:sldMk cId="4056322640" sldId="1939"/>
        </pc:sldMkLst>
      </pc:sldChg>
      <pc:sldChg chg="add del">
        <pc:chgData name="Aurelien Domont" userId="6da7715ce44349b3" providerId="LiveId" clId="{B20FBC07-751B-4727-8DF1-DFE4AE7750F4}" dt="2020-11-18T06:02:08.131" v="30" actId="47"/>
        <pc:sldMkLst>
          <pc:docMk/>
          <pc:sldMk cId="2102558717" sldId="1940"/>
        </pc:sldMkLst>
      </pc:sldChg>
      <pc:sldChg chg="del">
        <pc:chgData name="Aurelien Domont" userId="6da7715ce44349b3" providerId="LiveId" clId="{B20FBC07-751B-4727-8DF1-DFE4AE7750F4}" dt="2020-11-18T06:02:08.131" v="30" actId="47"/>
        <pc:sldMkLst>
          <pc:docMk/>
          <pc:sldMk cId="3950705451" sldId="1941"/>
        </pc:sldMkLst>
      </pc:sldChg>
      <pc:sldChg chg="del">
        <pc:chgData name="Aurelien Domont" userId="6da7715ce44349b3" providerId="LiveId" clId="{B20FBC07-751B-4727-8DF1-DFE4AE7750F4}" dt="2020-11-18T06:02:08.131" v="30" actId="47"/>
        <pc:sldMkLst>
          <pc:docMk/>
          <pc:sldMk cId="853843260" sldId="1942"/>
        </pc:sldMkLst>
      </pc:sldChg>
      <pc:sldChg chg="modSp mod">
        <pc:chgData name="Aurelien Domont" userId="6da7715ce44349b3" providerId="LiveId" clId="{B20FBC07-751B-4727-8DF1-DFE4AE7750F4}" dt="2020-11-18T06:02:11.414" v="31" actId="20577"/>
        <pc:sldMkLst>
          <pc:docMk/>
          <pc:sldMk cId="832785403" sldId="1943"/>
        </pc:sldMkLst>
        <pc:spChg chg="mod">
          <ac:chgData name="Aurelien Domont" userId="6da7715ce44349b3" providerId="LiveId" clId="{B20FBC07-751B-4727-8DF1-DFE4AE7750F4}" dt="2020-11-18T06:02:11.414" v="31" actId="20577"/>
          <ac:spMkLst>
            <pc:docMk/>
            <pc:sldMk cId="832785403" sldId="1943"/>
            <ac:spMk id="37" creationId="{BBEE9BDF-071E-40F7-9270-EF1CF522DE39}"/>
          </ac:spMkLst>
        </pc:spChg>
      </pc:sldChg>
      <pc:sldChg chg="modSp mod">
        <pc:chgData name="Aurelien Domont" userId="6da7715ce44349b3" providerId="LiveId" clId="{B20FBC07-751B-4727-8DF1-DFE4AE7750F4}" dt="2020-11-18T06:02:18.547" v="32" actId="20577"/>
        <pc:sldMkLst>
          <pc:docMk/>
          <pc:sldMk cId="1756555481" sldId="1947"/>
        </pc:sldMkLst>
        <pc:spChg chg="mod">
          <ac:chgData name="Aurelien Domont" userId="6da7715ce44349b3" providerId="LiveId" clId="{B20FBC07-751B-4727-8DF1-DFE4AE7750F4}" dt="2020-11-18T06:02:18.547" v="32" actId="20577"/>
          <ac:spMkLst>
            <pc:docMk/>
            <pc:sldMk cId="1756555481" sldId="1947"/>
            <ac:spMk id="37" creationId="{BBEE9BDF-071E-40F7-9270-EF1CF522DE39}"/>
          </ac:spMkLst>
        </pc:spChg>
      </pc:sldChg>
      <pc:sldChg chg="modSp mod">
        <pc:chgData name="Aurelien Domont" userId="6da7715ce44349b3" providerId="LiveId" clId="{B20FBC07-751B-4727-8DF1-DFE4AE7750F4}" dt="2020-11-18T06:02:23.878" v="33" actId="20577"/>
        <pc:sldMkLst>
          <pc:docMk/>
          <pc:sldMk cId="861151606" sldId="1951"/>
        </pc:sldMkLst>
        <pc:spChg chg="mod">
          <ac:chgData name="Aurelien Domont" userId="6da7715ce44349b3" providerId="LiveId" clId="{B20FBC07-751B-4727-8DF1-DFE4AE7750F4}" dt="2020-11-18T06:02:23.878" v="33" actId="20577"/>
          <ac:spMkLst>
            <pc:docMk/>
            <pc:sldMk cId="861151606" sldId="1951"/>
            <ac:spMk id="37" creationId="{BBEE9BDF-071E-40F7-9270-EF1CF522DE39}"/>
          </ac:spMkLst>
        </pc:spChg>
      </pc:sldChg>
      <pc:sldChg chg="modSp mod">
        <pc:chgData name="Aurelien Domont" userId="6da7715ce44349b3" providerId="LiveId" clId="{B20FBC07-751B-4727-8DF1-DFE4AE7750F4}" dt="2020-11-18T06:02:26.871" v="34" actId="20577"/>
        <pc:sldMkLst>
          <pc:docMk/>
          <pc:sldMk cId="465122809" sldId="1954"/>
        </pc:sldMkLst>
        <pc:spChg chg="mod">
          <ac:chgData name="Aurelien Domont" userId="6da7715ce44349b3" providerId="LiveId" clId="{B20FBC07-751B-4727-8DF1-DFE4AE7750F4}" dt="2020-11-18T06:02:26.871" v="34" actId="20577"/>
          <ac:spMkLst>
            <pc:docMk/>
            <pc:sldMk cId="465122809" sldId="1954"/>
            <ac:spMk id="37" creationId="{BBEE9BDF-071E-40F7-9270-EF1CF522DE39}"/>
          </ac:spMkLst>
        </pc:spChg>
      </pc:sldChg>
      <pc:sldChg chg="modSp mod">
        <pc:chgData name="Aurelien Domont" userId="6da7715ce44349b3" providerId="LiveId" clId="{B20FBC07-751B-4727-8DF1-DFE4AE7750F4}" dt="2020-11-18T06:02:29.909" v="35" actId="20577"/>
        <pc:sldMkLst>
          <pc:docMk/>
          <pc:sldMk cId="3212518478" sldId="1957"/>
        </pc:sldMkLst>
        <pc:spChg chg="mod">
          <ac:chgData name="Aurelien Domont" userId="6da7715ce44349b3" providerId="LiveId" clId="{B20FBC07-751B-4727-8DF1-DFE4AE7750F4}" dt="2020-11-18T06:02:29.909" v="35" actId="20577"/>
          <ac:spMkLst>
            <pc:docMk/>
            <pc:sldMk cId="3212518478" sldId="1957"/>
            <ac:spMk id="37" creationId="{BBEE9BDF-071E-40F7-9270-EF1CF522DE39}"/>
          </ac:spMkLst>
        </pc:spChg>
      </pc:sldChg>
      <pc:sldChg chg="modSp mod">
        <pc:chgData name="Aurelien Domont" userId="6da7715ce44349b3" providerId="LiveId" clId="{B20FBC07-751B-4727-8DF1-DFE4AE7750F4}" dt="2020-11-04T05:54:40.395" v="1" actId="207"/>
        <pc:sldMkLst>
          <pc:docMk/>
          <pc:sldMk cId="46986138" sldId="1962"/>
        </pc:sldMkLst>
        <pc:spChg chg="mod">
          <ac:chgData name="Aurelien Domont" userId="6da7715ce44349b3" providerId="LiveId" clId="{B20FBC07-751B-4727-8DF1-DFE4AE7750F4}" dt="2020-11-04T05:54:36.766" v="0" actId="207"/>
          <ac:spMkLst>
            <pc:docMk/>
            <pc:sldMk cId="46986138" sldId="1962"/>
            <ac:spMk id="49" creationId="{DCB20323-D690-48B2-A2AE-AC81BD37712C}"/>
          </ac:spMkLst>
        </pc:spChg>
        <pc:spChg chg="mod">
          <ac:chgData name="Aurelien Domont" userId="6da7715ce44349b3" providerId="LiveId" clId="{B20FBC07-751B-4727-8DF1-DFE4AE7750F4}" dt="2020-11-04T05:54:36.766" v="0" actId="207"/>
          <ac:spMkLst>
            <pc:docMk/>
            <pc:sldMk cId="46986138" sldId="1962"/>
            <ac:spMk id="50" creationId="{44F71CC3-6C7E-4918-BD8B-50482A613928}"/>
          </ac:spMkLst>
        </pc:spChg>
        <pc:spChg chg="mod">
          <ac:chgData name="Aurelien Domont" userId="6da7715ce44349b3" providerId="LiveId" clId="{B20FBC07-751B-4727-8DF1-DFE4AE7750F4}" dt="2020-11-04T05:54:36.766" v="0" actId="207"/>
          <ac:spMkLst>
            <pc:docMk/>
            <pc:sldMk cId="46986138" sldId="1962"/>
            <ac:spMk id="51" creationId="{0F0AA582-1369-4E2A-9799-CC9299C22038}"/>
          </ac:spMkLst>
        </pc:spChg>
        <pc:spChg chg="mod">
          <ac:chgData name="Aurelien Domont" userId="6da7715ce44349b3" providerId="LiveId" clId="{B20FBC07-751B-4727-8DF1-DFE4AE7750F4}" dt="2020-11-04T05:54:40.395" v="1" actId="207"/>
          <ac:spMkLst>
            <pc:docMk/>
            <pc:sldMk cId="46986138" sldId="1962"/>
            <ac:spMk id="54" creationId="{4DA3153C-BB6A-4967-A3C0-D566B0FCE4F2}"/>
          </ac:spMkLst>
        </pc:spChg>
        <pc:spChg chg="mod">
          <ac:chgData name="Aurelien Domont" userId="6da7715ce44349b3" providerId="LiveId" clId="{B20FBC07-751B-4727-8DF1-DFE4AE7750F4}" dt="2020-11-04T05:54:40.395" v="1" actId="207"/>
          <ac:spMkLst>
            <pc:docMk/>
            <pc:sldMk cId="46986138" sldId="1962"/>
            <ac:spMk id="55" creationId="{26D46978-0426-4B24-88D5-2E434D717EC0}"/>
          </ac:spMkLst>
        </pc:spChg>
        <pc:spChg chg="mod">
          <ac:chgData name="Aurelien Domont" userId="6da7715ce44349b3" providerId="LiveId" clId="{B20FBC07-751B-4727-8DF1-DFE4AE7750F4}" dt="2020-11-04T05:54:40.395" v="1" actId="207"/>
          <ac:spMkLst>
            <pc:docMk/>
            <pc:sldMk cId="46986138" sldId="1962"/>
            <ac:spMk id="56" creationId="{70A2E7F5-43C5-4D80-9E39-499A8328A4F6}"/>
          </ac:spMkLst>
        </pc:spChg>
        <pc:spChg chg="mod">
          <ac:chgData name="Aurelien Domont" userId="6da7715ce44349b3" providerId="LiveId" clId="{B20FBC07-751B-4727-8DF1-DFE4AE7750F4}" dt="2020-11-04T05:54:36.766" v="0" actId="207"/>
          <ac:spMkLst>
            <pc:docMk/>
            <pc:sldMk cId="46986138" sldId="1962"/>
            <ac:spMk id="57" creationId="{1EFBA38E-4DF6-404E-8E40-2CBC135FDDAD}"/>
          </ac:spMkLst>
        </pc:spChg>
        <pc:spChg chg="mod">
          <ac:chgData name="Aurelien Domont" userId="6da7715ce44349b3" providerId="LiveId" clId="{B20FBC07-751B-4727-8DF1-DFE4AE7750F4}" dt="2020-11-04T05:54:36.766" v="0" actId="207"/>
          <ac:spMkLst>
            <pc:docMk/>
            <pc:sldMk cId="46986138" sldId="1962"/>
            <ac:spMk id="58" creationId="{A0852513-BBF5-4C33-A23B-620DFFEEDE96}"/>
          </ac:spMkLst>
        </pc:spChg>
      </pc:sldChg>
      <pc:sldChg chg="modSp mod">
        <pc:chgData name="Aurelien Domont" userId="6da7715ce44349b3" providerId="LiveId" clId="{B20FBC07-751B-4727-8DF1-DFE4AE7750F4}" dt="2020-11-18T06:02:33.712" v="36" actId="20577"/>
        <pc:sldMkLst>
          <pc:docMk/>
          <pc:sldMk cId="3230212261" sldId="1963"/>
        </pc:sldMkLst>
        <pc:spChg chg="mod">
          <ac:chgData name="Aurelien Domont" userId="6da7715ce44349b3" providerId="LiveId" clId="{B20FBC07-751B-4727-8DF1-DFE4AE7750F4}" dt="2020-11-18T06:02:33.712" v="36" actId="20577"/>
          <ac:spMkLst>
            <pc:docMk/>
            <pc:sldMk cId="3230212261" sldId="1963"/>
            <ac:spMk id="37" creationId="{BBEE9BDF-071E-40F7-9270-EF1CF522DE39}"/>
          </ac:spMkLst>
        </pc:spChg>
      </pc:sldChg>
      <pc:sldChg chg="modSp mod">
        <pc:chgData name="Aurelien Domont" userId="6da7715ce44349b3" providerId="LiveId" clId="{B20FBC07-751B-4727-8DF1-DFE4AE7750F4}" dt="2020-11-18T06:02:36.726" v="37" actId="20577"/>
        <pc:sldMkLst>
          <pc:docMk/>
          <pc:sldMk cId="1760472209" sldId="1966"/>
        </pc:sldMkLst>
        <pc:spChg chg="mod">
          <ac:chgData name="Aurelien Domont" userId="6da7715ce44349b3" providerId="LiveId" clId="{B20FBC07-751B-4727-8DF1-DFE4AE7750F4}" dt="2020-11-18T06:02:36.726" v="37" actId="20577"/>
          <ac:spMkLst>
            <pc:docMk/>
            <pc:sldMk cId="1760472209" sldId="1966"/>
            <ac:spMk id="37" creationId="{BBEE9BDF-071E-40F7-9270-EF1CF522DE39}"/>
          </ac:spMkLst>
        </pc:spChg>
      </pc:sldChg>
      <pc:sldChg chg="modSp mod">
        <pc:chgData name="Aurelien Domont" userId="6da7715ce44349b3" providerId="LiveId" clId="{B20FBC07-751B-4727-8DF1-DFE4AE7750F4}" dt="2020-11-18T06:02:40.755" v="38" actId="20577"/>
        <pc:sldMkLst>
          <pc:docMk/>
          <pc:sldMk cId="776701674" sldId="1968"/>
        </pc:sldMkLst>
        <pc:spChg chg="mod">
          <ac:chgData name="Aurelien Domont" userId="6da7715ce44349b3" providerId="LiveId" clId="{B20FBC07-751B-4727-8DF1-DFE4AE7750F4}" dt="2020-11-18T06:02:40.755" v="38" actId="20577"/>
          <ac:spMkLst>
            <pc:docMk/>
            <pc:sldMk cId="776701674" sldId="1968"/>
            <ac:spMk id="37" creationId="{BBEE9BDF-071E-40F7-9270-EF1CF522DE39}"/>
          </ac:spMkLst>
        </pc:spChg>
      </pc:sldChg>
      <pc:sldChg chg="modSp mod">
        <pc:chgData name="Aurelien Domont" userId="6da7715ce44349b3" providerId="LiveId" clId="{B20FBC07-751B-4727-8DF1-DFE4AE7750F4}" dt="2020-11-18T06:02:44.264" v="39" actId="20577"/>
        <pc:sldMkLst>
          <pc:docMk/>
          <pc:sldMk cId="3330626721" sldId="1971"/>
        </pc:sldMkLst>
        <pc:spChg chg="mod">
          <ac:chgData name="Aurelien Domont" userId="6da7715ce44349b3" providerId="LiveId" clId="{B20FBC07-751B-4727-8DF1-DFE4AE7750F4}" dt="2020-11-18T06:02:44.264" v="39" actId="20577"/>
          <ac:spMkLst>
            <pc:docMk/>
            <pc:sldMk cId="3330626721" sldId="1971"/>
            <ac:spMk id="37" creationId="{BBEE9BDF-071E-40F7-9270-EF1CF522DE39}"/>
          </ac:spMkLst>
        </pc:spChg>
      </pc:sldChg>
      <pc:sldChg chg="modSp mod">
        <pc:chgData name="Aurelien Domont" userId="6da7715ce44349b3" providerId="LiveId" clId="{B20FBC07-751B-4727-8DF1-DFE4AE7750F4}" dt="2020-11-18T06:02:47.662" v="40" actId="20577"/>
        <pc:sldMkLst>
          <pc:docMk/>
          <pc:sldMk cId="417532223" sldId="1973"/>
        </pc:sldMkLst>
        <pc:spChg chg="mod">
          <ac:chgData name="Aurelien Domont" userId="6da7715ce44349b3" providerId="LiveId" clId="{B20FBC07-751B-4727-8DF1-DFE4AE7750F4}" dt="2020-11-18T06:02:47.662" v="40" actId="20577"/>
          <ac:spMkLst>
            <pc:docMk/>
            <pc:sldMk cId="417532223" sldId="1973"/>
            <ac:spMk id="37" creationId="{BBEE9BDF-071E-40F7-9270-EF1CF522DE39}"/>
          </ac:spMkLst>
        </pc:spChg>
      </pc:sldChg>
      <pc:sldChg chg="modSp mod">
        <pc:chgData name="Aurelien Domont" userId="6da7715ce44349b3" providerId="LiveId" clId="{B20FBC07-751B-4727-8DF1-DFE4AE7750F4}" dt="2020-11-18T06:02:51.756" v="41" actId="20577"/>
        <pc:sldMkLst>
          <pc:docMk/>
          <pc:sldMk cId="3936496249" sldId="1979"/>
        </pc:sldMkLst>
        <pc:spChg chg="mod">
          <ac:chgData name="Aurelien Domont" userId="6da7715ce44349b3" providerId="LiveId" clId="{B20FBC07-751B-4727-8DF1-DFE4AE7750F4}" dt="2020-11-18T06:02:51.756" v="41" actId="20577"/>
          <ac:spMkLst>
            <pc:docMk/>
            <pc:sldMk cId="3936496249" sldId="1979"/>
            <ac:spMk id="37" creationId="{BBEE9BDF-071E-40F7-9270-EF1CF522DE39}"/>
          </ac:spMkLst>
        </pc:spChg>
      </pc:sldChg>
      <pc:sldChg chg="modSp mod">
        <pc:chgData name="Aurelien Domont" userId="6da7715ce44349b3" providerId="LiveId" clId="{B20FBC07-751B-4727-8DF1-DFE4AE7750F4}" dt="2020-11-18T06:02:55.154" v="42" actId="20577"/>
        <pc:sldMkLst>
          <pc:docMk/>
          <pc:sldMk cId="1036919842" sldId="1981"/>
        </pc:sldMkLst>
        <pc:spChg chg="mod">
          <ac:chgData name="Aurelien Domont" userId="6da7715ce44349b3" providerId="LiveId" clId="{B20FBC07-751B-4727-8DF1-DFE4AE7750F4}" dt="2020-11-18T06:02:55.154" v="42" actId="20577"/>
          <ac:spMkLst>
            <pc:docMk/>
            <pc:sldMk cId="1036919842" sldId="1981"/>
            <ac:spMk id="37" creationId="{BBEE9BDF-071E-40F7-9270-EF1CF522DE39}"/>
          </ac:spMkLst>
        </pc:spChg>
      </pc:sldChg>
      <pc:sldChg chg="modSp mod">
        <pc:chgData name="Aurelien Domont" userId="6da7715ce44349b3" providerId="LiveId" clId="{B20FBC07-751B-4727-8DF1-DFE4AE7750F4}" dt="2020-11-18T06:02:59.137" v="43" actId="20577"/>
        <pc:sldMkLst>
          <pc:docMk/>
          <pc:sldMk cId="2055076735" sldId="1986"/>
        </pc:sldMkLst>
        <pc:spChg chg="mod">
          <ac:chgData name="Aurelien Domont" userId="6da7715ce44349b3" providerId="LiveId" clId="{B20FBC07-751B-4727-8DF1-DFE4AE7750F4}" dt="2020-11-18T06:02:59.137" v="43" actId="20577"/>
          <ac:spMkLst>
            <pc:docMk/>
            <pc:sldMk cId="2055076735" sldId="1986"/>
            <ac:spMk id="37" creationId="{BBEE9BDF-071E-40F7-9270-EF1CF522DE39}"/>
          </ac:spMkLst>
        </pc:spChg>
      </pc:sldChg>
      <pc:sldChg chg="modSp mod">
        <pc:chgData name="Aurelien Domont" userId="6da7715ce44349b3" providerId="LiveId" clId="{B20FBC07-751B-4727-8DF1-DFE4AE7750F4}" dt="2020-11-18T06:03:02.804" v="44" actId="20577"/>
        <pc:sldMkLst>
          <pc:docMk/>
          <pc:sldMk cId="991805020" sldId="1989"/>
        </pc:sldMkLst>
        <pc:spChg chg="mod">
          <ac:chgData name="Aurelien Domont" userId="6da7715ce44349b3" providerId="LiveId" clId="{B20FBC07-751B-4727-8DF1-DFE4AE7750F4}" dt="2020-11-18T06:03:02.804" v="44" actId="20577"/>
          <ac:spMkLst>
            <pc:docMk/>
            <pc:sldMk cId="991805020" sldId="1989"/>
            <ac:spMk id="37" creationId="{BBEE9BDF-071E-40F7-9270-EF1CF522DE39}"/>
          </ac:spMkLst>
        </pc:spChg>
      </pc:sldChg>
      <pc:sldChg chg="modSp mod">
        <pc:chgData name="Aurelien Domont" userId="6da7715ce44349b3" providerId="LiveId" clId="{B20FBC07-751B-4727-8DF1-DFE4AE7750F4}" dt="2020-11-18T06:03:05.956" v="45" actId="20577"/>
        <pc:sldMkLst>
          <pc:docMk/>
          <pc:sldMk cId="914016889" sldId="1992"/>
        </pc:sldMkLst>
        <pc:spChg chg="mod">
          <ac:chgData name="Aurelien Domont" userId="6da7715ce44349b3" providerId="LiveId" clId="{B20FBC07-751B-4727-8DF1-DFE4AE7750F4}" dt="2020-11-18T06:03:05.956" v="45" actId="20577"/>
          <ac:spMkLst>
            <pc:docMk/>
            <pc:sldMk cId="914016889" sldId="1992"/>
            <ac:spMk id="37" creationId="{BBEE9BDF-071E-40F7-9270-EF1CF522DE39}"/>
          </ac:spMkLst>
        </pc:spChg>
      </pc:sldChg>
      <pc:sldChg chg="modSp mod">
        <pc:chgData name="Aurelien Domont" userId="6da7715ce44349b3" providerId="LiveId" clId="{B20FBC07-751B-4727-8DF1-DFE4AE7750F4}" dt="2020-11-18T06:03:09.690" v="46" actId="20577"/>
        <pc:sldMkLst>
          <pc:docMk/>
          <pc:sldMk cId="953211725" sldId="1995"/>
        </pc:sldMkLst>
        <pc:spChg chg="mod">
          <ac:chgData name="Aurelien Domont" userId="6da7715ce44349b3" providerId="LiveId" clId="{B20FBC07-751B-4727-8DF1-DFE4AE7750F4}" dt="2020-11-18T06:03:09.690" v="46" actId="20577"/>
          <ac:spMkLst>
            <pc:docMk/>
            <pc:sldMk cId="953211725" sldId="1995"/>
            <ac:spMk id="37" creationId="{BBEE9BDF-071E-40F7-9270-EF1CF522DE39}"/>
          </ac:spMkLst>
        </pc:spChg>
      </pc:sldChg>
      <pc:sldChg chg="modSp mod">
        <pc:chgData name="Aurelien Domont" userId="6da7715ce44349b3" providerId="LiveId" clId="{B20FBC07-751B-4727-8DF1-DFE4AE7750F4}" dt="2020-11-18T06:03:13.043" v="47" actId="20577"/>
        <pc:sldMkLst>
          <pc:docMk/>
          <pc:sldMk cId="3823051356" sldId="1999"/>
        </pc:sldMkLst>
        <pc:spChg chg="mod">
          <ac:chgData name="Aurelien Domont" userId="6da7715ce44349b3" providerId="LiveId" clId="{B20FBC07-751B-4727-8DF1-DFE4AE7750F4}" dt="2020-11-18T06:03:13.043" v="47" actId="20577"/>
          <ac:spMkLst>
            <pc:docMk/>
            <pc:sldMk cId="3823051356" sldId="1999"/>
            <ac:spMk id="37" creationId="{BBEE9BDF-071E-40F7-9270-EF1CF522DE39}"/>
          </ac:spMkLst>
        </pc:spChg>
      </pc:sldChg>
      <pc:sldChg chg="delSp mod">
        <pc:chgData name="Aurelien Domont" userId="6da7715ce44349b3" providerId="LiveId" clId="{B20FBC07-751B-4727-8DF1-DFE4AE7750F4}" dt="2020-11-04T06:40:05.781" v="12" actId="478"/>
        <pc:sldMkLst>
          <pc:docMk/>
          <pc:sldMk cId="1480423294" sldId="2001"/>
        </pc:sldMkLst>
        <pc:spChg chg="del">
          <ac:chgData name="Aurelien Domont" userId="6da7715ce44349b3" providerId="LiveId" clId="{B20FBC07-751B-4727-8DF1-DFE4AE7750F4}" dt="2020-11-04T06:40:05.781" v="12" actId="478"/>
          <ac:spMkLst>
            <pc:docMk/>
            <pc:sldMk cId="1480423294" sldId="2001"/>
            <ac:spMk id="15" creationId="{DF073435-4F73-4853-A06A-CEC7CEB9E0FE}"/>
          </ac:spMkLst>
        </pc:spChg>
      </pc:sldChg>
      <pc:sldChg chg="modSp mod">
        <pc:chgData name="Aurelien Domont" userId="6da7715ce44349b3" providerId="LiveId" clId="{B20FBC07-751B-4727-8DF1-DFE4AE7750F4}" dt="2020-11-18T06:03:17.227" v="48" actId="20577"/>
        <pc:sldMkLst>
          <pc:docMk/>
          <pc:sldMk cId="3023691004" sldId="2003"/>
        </pc:sldMkLst>
        <pc:spChg chg="mod">
          <ac:chgData name="Aurelien Domont" userId="6da7715ce44349b3" providerId="LiveId" clId="{B20FBC07-751B-4727-8DF1-DFE4AE7750F4}" dt="2020-11-18T06:03:17.227" v="48" actId="20577"/>
          <ac:spMkLst>
            <pc:docMk/>
            <pc:sldMk cId="3023691004" sldId="2003"/>
            <ac:spMk id="37" creationId="{BBEE9BDF-071E-40F7-9270-EF1CF522DE39}"/>
          </ac:spMkLst>
        </pc:spChg>
      </pc:sldChg>
      <pc:sldChg chg="modSp mod">
        <pc:chgData name="Aurelien Domont" userId="6da7715ce44349b3" providerId="LiveId" clId="{B20FBC07-751B-4727-8DF1-DFE4AE7750F4}" dt="2020-11-18T06:03:19.910" v="49" actId="20577"/>
        <pc:sldMkLst>
          <pc:docMk/>
          <pc:sldMk cId="1724454977" sldId="2006"/>
        </pc:sldMkLst>
        <pc:spChg chg="mod">
          <ac:chgData name="Aurelien Domont" userId="6da7715ce44349b3" providerId="LiveId" clId="{B20FBC07-751B-4727-8DF1-DFE4AE7750F4}" dt="2020-11-18T06:03:19.910" v="49" actId="20577"/>
          <ac:spMkLst>
            <pc:docMk/>
            <pc:sldMk cId="1724454977" sldId="2006"/>
            <ac:spMk id="37" creationId="{BBEE9BDF-071E-40F7-9270-EF1CF522DE39}"/>
          </ac:spMkLst>
        </pc:spChg>
      </pc:sldChg>
      <pc:sldChg chg="modSp mod">
        <pc:chgData name="Aurelien Domont" userId="6da7715ce44349b3" providerId="LiveId" clId="{B20FBC07-751B-4727-8DF1-DFE4AE7750F4}" dt="2020-11-18T06:03:22.785" v="50" actId="20577"/>
        <pc:sldMkLst>
          <pc:docMk/>
          <pc:sldMk cId="1332006057" sldId="2009"/>
        </pc:sldMkLst>
        <pc:spChg chg="mod">
          <ac:chgData name="Aurelien Domont" userId="6da7715ce44349b3" providerId="LiveId" clId="{B20FBC07-751B-4727-8DF1-DFE4AE7750F4}" dt="2020-11-18T06:03:22.785" v="50" actId="20577"/>
          <ac:spMkLst>
            <pc:docMk/>
            <pc:sldMk cId="1332006057" sldId="2009"/>
            <ac:spMk id="37" creationId="{BBEE9BDF-071E-40F7-9270-EF1CF522DE39}"/>
          </ac:spMkLst>
        </pc:spChg>
      </pc:sldChg>
      <pc:sldChg chg="modSp mod">
        <pc:chgData name="Aurelien Domont" userId="6da7715ce44349b3" providerId="LiveId" clId="{B20FBC07-751B-4727-8DF1-DFE4AE7750F4}" dt="2020-11-18T06:03:26.565" v="51" actId="20577"/>
        <pc:sldMkLst>
          <pc:docMk/>
          <pc:sldMk cId="3259832518" sldId="2012"/>
        </pc:sldMkLst>
        <pc:spChg chg="mod">
          <ac:chgData name="Aurelien Domont" userId="6da7715ce44349b3" providerId="LiveId" clId="{B20FBC07-751B-4727-8DF1-DFE4AE7750F4}" dt="2020-11-18T06:03:26.565" v="51" actId="20577"/>
          <ac:spMkLst>
            <pc:docMk/>
            <pc:sldMk cId="3259832518" sldId="2012"/>
            <ac:spMk id="37" creationId="{BBEE9BDF-071E-40F7-9270-EF1CF522DE39}"/>
          </ac:spMkLst>
        </pc:spChg>
      </pc:sldChg>
      <pc:sldChg chg="modSp mod">
        <pc:chgData name="Aurelien Domont" userId="6da7715ce44349b3" providerId="LiveId" clId="{B20FBC07-751B-4727-8DF1-DFE4AE7750F4}" dt="2020-11-18T06:03:32.844" v="52" actId="20577"/>
        <pc:sldMkLst>
          <pc:docMk/>
          <pc:sldMk cId="2682380162" sldId="2014"/>
        </pc:sldMkLst>
        <pc:spChg chg="mod">
          <ac:chgData name="Aurelien Domont" userId="6da7715ce44349b3" providerId="LiveId" clId="{B20FBC07-751B-4727-8DF1-DFE4AE7750F4}" dt="2020-11-18T06:03:32.844" v="52" actId="20577"/>
          <ac:spMkLst>
            <pc:docMk/>
            <pc:sldMk cId="2682380162" sldId="2014"/>
            <ac:spMk id="37" creationId="{BBEE9BDF-071E-40F7-9270-EF1CF522DE39}"/>
          </ac:spMkLst>
        </pc:spChg>
      </pc:sldChg>
      <pc:sldChg chg="modSp mod">
        <pc:chgData name="Aurelien Domont" userId="6da7715ce44349b3" providerId="LiveId" clId="{B20FBC07-751B-4727-8DF1-DFE4AE7750F4}" dt="2020-11-18T06:03:36.893" v="53" actId="20577"/>
        <pc:sldMkLst>
          <pc:docMk/>
          <pc:sldMk cId="2113500125" sldId="2017"/>
        </pc:sldMkLst>
        <pc:spChg chg="mod">
          <ac:chgData name="Aurelien Domont" userId="6da7715ce44349b3" providerId="LiveId" clId="{B20FBC07-751B-4727-8DF1-DFE4AE7750F4}" dt="2020-11-18T06:03:36.893" v="53" actId="20577"/>
          <ac:spMkLst>
            <pc:docMk/>
            <pc:sldMk cId="2113500125" sldId="2017"/>
            <ac:spMk id="37" creationId="{BBEE9BDF-071E-40F7-9270-EF1CF522DE39}"/>
          </ac:spMkLst>
        </pc:spChg>
      </pc:sldChg>
      <pc:sldChg chg="modSp mod">
        <pc:chgData name="Aurelien Domont" userId="6da7715ce44349b3" providerId="LiveId" clId="{B20FBC07-751B-4727-8DF1-DFE4AE7750F4}" dt="2020-11-18T06:03:40.381" v="54" actId="20577"/>
        <pc:sldMkLst>
          <pc:docMk/>
          <pc:sldMk cId="3561897072" sldId="2020"/>
        </pc:sldMkLst>
        <pc:spChg chg="mod">
          <ac:chgData name="Aurelien Domont" userId="6da7715ce44349b3" providerId="LiveId" clId="{B20FBC07-751B-4727-8DF1-DFE4AE7750F4}" dt="2020-11-18T06:03:40.381" v="54" actId="20577"/>
          <ac:spMkLst>
            <pc:docMk/>
            <pc:sldMk cId="3561897072" sldId="2020"/>
            <ac:spMk id="37" creationId="{BBEE9BDF-071E-40F7-9270-EF1CF522DE39}"/>
          </ac:spMkLst>
        </pc:spChg>
      </pc:sldChg>
      <pc:sldChg chg="modSp mod">
        <pc:chgData name="Aurelien Domont" userId="6da7715ce44349b3" providerId="LiveId" clId="{B20FBC07-751B-4727-8DF1-DFE4AE7750F4}" dt="2020-11-18T06:03:44.724" v="55" actId="20577"/>
        <pc:sldMkLst>
          <pc:docMk/>
          <pc:sldMk cId="1278311518" sldId="2023"/>
        </pc:sldMkLst>
        <pc:spChg chg="mod">
          <ac:chgData name="Aurelien Domont" userId="6da7715ce44349b3" providerId="LiveId" clId="{B20FBC07-751B-4727-8DF1-DFE4AE7750F4}" dt="2020-11-18T06:03:44.724" v="55" actId="20577"/>
          <ac:spMkLst>
            <pc:docMk/>
            <pc:sldMk cId="1278311518" sldId="2023"/>
            <ac:spMk id="37" creationId="{BBEE9BDF-071E-40F7-9270-EF1CF522DE39}"/>
          </ac:spMkLst>
        </pc:spChg>
      </pc:sldChg>
    </pc:docChg>
  </pc:docChgLst>
  <pc:docChgLst>
    <pc:chgData name="Aurelien Domont" userId="6da7715ce44349b3" providerId="LiveId" clId="{3449D077-A1DA-4F47-B8D9-C941F4429A9D}"/>
    <pc:docChg chg="undo custSel addSld modSld sldOrd">
      <pc:chgData name="Aurelien Domont" userId="6da7715ce44349b3" providerId="LiveId" clId="{3449D077-A1DA-4F47-B8D9-C941F4429A9D}" dt="2021-04-20T08:28:23.360" v="506" actId="20577"/>
      <pc:docMkLst>
        <pc:docMk/>
      </pc:docMkLst>
      <pc:sldChg chg="modSp mod">
        <pc:chgData name="Aurelien Domont" userId="6da7715ce44349b3" providerId="LiveId" clId="{3449D077-A1DA-4F47-B8D9-C941F4429A9D}" dt="2021-04-20T07:46:44.943" v="56" actId="20577"/>
        <pc:sldMkLst>
          <pc:docMk/>
          <pc:sldMk cId="3131901387" sldId="256"/>
        </pc:sldMkLst>
        <pc:spChg chg="mod">
          <ac:chgData name="Aurelien Domont" userId="6da7715ce44349b3" providerId="LiveId" clId="{3449D077-A1DA-4F47-B8D9-C941F4429A9D}" dt="2021-04-20T07:46:44.943" v="56" actId="20577"/>
          <ac:spMkLst>
            <pc:docMk/>
            <pc:sldMk cId="3131901387" sldId="256"/>
            <ac:spMk id="2" creationId="{5261080C-C60C-4746-B6B1-A9A4FFA86785}"/>
          </ac:spMkLst>
        </pc:spChg>
      </pc:sldChg>
      <pc:sldChg chg="addSp delSp modSp mod">
        <pc:chgData name="Aurelien Domont" userId="6da7715ce44349b3" providerId="LiveId" clId="{3449D077-A1DA-4F47-B8D9-C941F4429A9D}" dt="2021-04-20T08:00:12.191" v="402" actId="20577"/>
        <pc:sldMkLst>
          <pc:docMk/>
          <pc:sldMk cId="1675062303" sldId="1929"/>
        </pc:sldMkLst>
        <pc:spChg chg="add del mod">
          <ac:chgData name="Aurelien Domont" userId="6da7715ce44349b3" providerId="LiveId" clId="{3449D077-A1DA-4F47-B8D9-C941F4429A9D}" dt="2021-04-20T07:59:30.716" v="395" actId="478"/>
          <ac:spMkLst>
            <pc:docMk/>
            <pc:sldMk cId="1675062303" sldId="1929"/>
            <ac:spMk id="4" creationId="{9B18F099-1742-4AA5-ADD8-4E5419A4588D}"/>
          </ac:spMkLst>
        </pc:spChg>
        <pc:spChg chg="add del mod">
          <ac:chgData name="Aurelien Domont" userId="6da7715ce44349b3" providerId="LiveId" clId="{3449D077-A1DA-4F47-B8D9-C941F4429A9D}" dt="2021-04-20T07:59:38.980" v="397" actId="14100"/>
          <ac:spMkLst>
            <pc:docMk/>
            <pc:sldMk cId="1675062303" sldId="1929"/>
            <ac:spMk id="16" creationId="{6C2BB713-9637-4B9B-938F-E9768876782A}"/>
          </ac:spMkLst>
        </pc:spChg>
        <pc:spChg chg="mod">
          <ac:chgData name="Aurelien Domont" userId="6da7715ce44349b3" providerId="LiveId" clId="{3449D077-A1DA-4F47-B8D9-C941F4429A9D}" dt="2021-04-20T08:00:12.191" v="402" actId="20577"/>
          <ac:spMkLst>
            <pc:docMk/>
            <pc:sldMk cId="1675062303" sldId="1929"/>
            <ac:spMk id="51" creationId="{0FA74DED-0524-47B0-A2AB-F8328467651E}"/>
          </ac:spMkLst>
        </pc:spChg>
      </pc:sldChg>
      <pc:sldChg chg="modSp mod">
        <pc:chgData name="Aurelien Domont" userId="6da7715ce44349b3" providerId="LiveId" clId="{3449D077-A1DA-4F47-B8D9-C941F4429A9D}" dt="2021-04-20T07:48:50.305" v="126" actId="20577"/>
        <pc:sldMkLst>
          <pc:docMk/>
          <pc:sldMk cId="471658671" sldId="1930"/>
        </pc:sldMkLst>
        <pc:spChg chg="mod">
          <ac:chgData name="Aurelien Domont" userId="6da7715ce44349b3" providerId="LiveId" clId="{3449D077-A1DA-4F47-B8D9-C941F4429A9D}" dt="2021-04-20T07:48:50.305" v="126" actId="20577"/>
          <ac:spMkLst>
            <pc:docMk/>
            <pc:sldMk cId="471658671" sldId="1930"/>
            <ac:spMk id="16" creationId="{6C2BB713-9637-4B9B-938F-E9768876782A}"/>
          </ac:spMkLst>
        </pc:spChg>
      </pc:sldChg>
      <pc:sldChg chg="modSp mod">
        <pc:chgData name="Aurelien Domont" userId="6da7715ce44349b3" providerId="LiveId" clId="{3449D077-A1DA-4F47-B8D9-C941F4429A9D}" dt="2021-04-20T07:57:19.757" v="314" actId="313"/>
        <pc:sldMkLst>
          <pc:docMk/>
          <pc:sldMk cId="423301223" sldId="2148"/>
        </pc:sldMkLst>
        <pc:graphicFrameChg chg="mod modGraphic">
          <ac:chgData name="Aurelien Domont" userId="6da7715ce44349b3" providerId="LiveId" clId="{3449D077-A1DA-4F47-B8D9-C941F4429A9D}" dt="2021-04-20T07:57:19.757" v="314" actId="313"/>
          <ac:graphicFrameMkLst>
            <pc:docMk/>
            <pc:sldMk cId="423301223" sldId="2148"/>
            <ac:graphicFrameMk id="6" creationId="{5C5525D8-81F1-4A24-A0BB-F27EAE382C06}"/>
          </ac:graphicFrameMkLst>
        </pc:graphicFrameChg>
      </pc:sldChg>
      <pc:sldChg chg="modSp mod">
        <pc:chgData name="Aurelien Domont" userId="6da7715ce44349b3" providerId="LiveId" clId="{3449D077-A1DA-4F47-B8D9-C941F4429A9D}" dt="2021-04-20T08:28:23.360" v="506" actId="20577"/>
        <pc:sldMkLst>
          <pc:docMk/>
          <pc:sldMk cId="1324642353" sldId="2152"/>
        </pc:sldMkLst>
        <pc:spChg chg="mod">
          <ac:chgData name="Aurelien Domont" userId="6da7715ce44349b3" providerId="LiveId" clId="{3449D077-A1DA-4F47-B8D9-C941F4429A9D}" dt="2021-04-20T07:50:51.268" v="142" actId="20577"/>
          <ac:spMkLst>
            <pc:docMk/>
            <pc:sldMk cId="1324642353" sldId="2152"/>
            <ac:spMk id="6" creationId="{C3CDFF47-2BDF-481B-8C77-A2EE049FF74B}"/>
          </ac:spMkLst>
        </pc:spChg>
        <pc:spChg chg="mod">
          <ac:chgData name="Aurelien Domont" userId="6da7715ce44349b3" providerId="LiveId" clId="{3449D077-A1DA-4F47-B8D9-C941F4429A9D}" dt="2021-04-20T07:50:45.641" v="140" actId="20577"/>
          <ac:spMkLst>
            <pc:docMk/>
            <pc:sldMk cId="1324642353" sldId="2152"/>
            <ac:spMk id="16" creationId="{6C2BB713-9637-4B9B-938F-E9768876782A}"/>
          </ac:spMkLst>
        </pc:spChg>
        <pc:spChg chg="mod">
          <ac:chgData name="Aurelien Domont" userId="6da7715ce44349b3" providerId="LiveId" clId="{3449D077-A1DA-4F47-B8D9-C941F4429A9D}" dt="2021-04-20T08:28:23.360" v="506" actId="20577"/>
          <ac:spMkLst>
            <pc:docMk/>
            <pc:sldMk cId="1324642353" sldId="2152"/>
            <ac:spMk id="18" creationId="{6D0D68B1-9DCF-46E2-87CD-C0AFC2962BA3}"/>
          </ac:spMkLst>
        </pc:spChg>
      </pc:sldChg>
      <pc:sldChg chg="modSp mod">
        <pc:chgData name="Aurelien Domont" userId="6da7715ce44349b3" providerId="LiveId" clId="{3449D077-A1DA-4F47-B8D9-C941F4429A9D}" dt="2021-04-20T07:48:15.856" v="108" actId="20577"/>
        <pc:sldMkLst>
          <pc:docMk/>
          <pc:sldMk cId="2226532108" sldId="2153"/>
        </pc:sldMkLst>
        <pc:spChg chg="mod">
          <ac:chgData name="Aurelien Domont" userId="6da7715ce44349b3" providerId="LiveId" clId="{3449D077-A1DA-4F47-B8D9-C941F4429A9D}" dt="2021-04-20T07:48:15.856" v="108" actId="20577"/>
          <ac:spMkLst>
            <pc:docMk/>
            <pc:sldMk cId="2226532108" sldId="2153"/>
            <ac:spMk id="33" creationId="{A7501CC5-3F4A-44E0-B2B8-6ED55A47C121}"/>
          </ac:spMkLst>
        </pc:spChg>
        <pc:spChg chg="mod">
          <ac:chgData name="Aurelien Domont" userId="6da7715ce44349b3" providerId="LiveId" clId="{3449D077-A1DA-4F47-B8D9-C941F4429A9D}" dt="2021-04-20T07:48:03.739" v="105" actId="20577"/>
          <ac:spMkLst>
            <pc:docMk/>
            <pc:sldMk cId="2226532108" sldId="2153"/>
            <ac:spMk id="37" creationId="{22049F5D-80E0-4952-8C95-093181A7EF1C}"/>
          </ac:spMkLst>
        </pc:spChg>
      </pc:sldChg>
      <pc:sldChg chg="modSp mod">
        <pc:chgData name="Aurelien Domont" userId="6da7715ce44349b3" providerId="LiveId" clId="{3449D077-A1DA-4F47-B8D9-C941F4429A9D}" dt="2021-04-20T07:58:59.334" v="393" actId="20577"/>
        <pc:sldMkLst>
          <pc:docMk/>
          <pc:sldMk cId="3613236081" sldId="2154"/>
        </pc:sldMkLst>
        <pc:spChg chg="mod">
          <ac:chgData name="Aurelien Domont" userId="6da7715ce44349b3" providerId="LiveId" clId="{3449D077-A1DA-4F47-B8D9-C941F4429A9D}" dt="2021-04-20T07:58:59.334" v="393" actId="20577"/>
          <ac:spMkLst>
            <pc:docMk/>
            <pc:sldMk cId="3613236081" sldId="2154"/>
            <ac:spMk id="16" creationId="{6C2BB713-9637-4B9B-938F-E9768876782A}"/>
          </ac:spMkLst>
        </pc:spChg>
      </pc:sldChg>
      <pc:sldChg chg="addSp delSp modSp add mod ord">
        <pc:chgData name="Aurelien Domont" userId="6da7715ce44349b3" providerId="LiveId" clId="{3449D077-A1DA-4F47-B8D9-C941F4429A9D}" dt="2021-04-20T08:08:19.839" v="478"/>
        <pc:sldMkLst>
          <pc:docMk/>
          <pc:sldMk cId="3175191540" sldId="2155"/>
        </pc:sldMkLst>
        <pc:spChg chg="del mod">
          <ac:chgData name="Aurelien Domont" userId="6da7715ce44349b3" providerId="LiveId" clId="{3449D077-A1DA-4F47-B8D9-C941F4429A9D}" dt="2021-04-20T08:00:06.358" v="400" actId="478"/>
          <ac:spMkLst>
            <pc:docMk/>
            <pc:sldMk cId="3175191540" sldId="2155"/>
            <ac:spMk id="32" creationId="{77C8B9FE-5149-44A2-9C03-07D804D83E7E}"/>
          </ac:spMkLst>
        </pc:spChg>
        <pc:spChg chg="mod">
          <ac:chgData name="Aurelien Domont" userId="6da7715ce44349b3" providerId="LiveId" clId="{3449D077-A1DA-4F47-B8D9-C941F4429A9D}" dt="2021-04-20T08:04:05.888" v="419" actId="20577"/>
          <ac:spMkLst>
            <pc:docMk/>
            <pc:sldMk cId="3175191540" sldId="2155"/>
            <ac:spMk id="50" creationId="{021A7501-6AAB-40F6-B45B-D5EE90117B55}"/>
          </ac:spMkLst>
        </pc:spChg>
        <pc:spChg chg="mod">
          <ac:chgData name="Aurelien Domont" userId="6da7715ce44349b3" providerId="LiveId" clId="{3449D077-A1DA-4F47-B8D9-C941F4429A9D}" dt="2021-04-20T08:00:18.881" v="403" actId="20577"/>
          <ac:spMkLst>
            <pc:docMk/>
            <pc:sldMk cId="3175191540" sldId="2155"/>
            <ac:spMk id="51" creationId="{0FA74DED-0524-47B0-A2AB-F8328467651E}"/>
          </ac:spMkLst>
        </pc:spChg>
        <pc:spChg chg="add mod">
          <ac:chgData name="Aurelien Domont" userId="6da7715ce44349b3" providerId="LiveId" clId="{3449D077-A1DA-4F47-B8D9-C941F4429A9D}" dt="2021-04-20T08:07:49.521" v="474" actId="20577"/>
          <ac:spMkLst>
            <pc:docMk/>
            <pc:sldMk cId="3175191540" sldId="2155"/>
            <ac:spMk id="58" creationId="{E7835114-5805-4825-95F0-387BA34A2F04}"/>
          </ac:spMkLst>
        </pc:spChg>
        <pc:spChg chg="add mod">
          <ac:chgData name="Aurelien Domont" userId="6da7715ce44349b3" providerId="LiveId" clId="{3449D077-A1DA-4F47-B8D9-C941F4429A9D}" dt="2021-04-20T08:08:00.854" v="475" actId="1076"/>
          <ac:spMkLst>
            <pc:docMk/>
            <pc:sldMk cId="3175191540" sldId="2155"/>
            <ac:spMk id="59" creationId="{EDA9BC40-59BA-4726-8DEB-1FF6CF517B5E}"/>
          </ac:spMkLst>
        </pc:spChg>
        <pc:spChg chg="add mod">
          <ac:chgData name="Aurelien Domont" userId="6da7715ce44349b3" providerId="LiveId" clId="{3449D077-A1DA-4F47-B8D9-C941F4429A9D}" dt="2021-04-20T08:08:02.824" v="476" actId="1076"/>
          <ac:spMkLst>
            <pc:docMk/>
            <pc:sldMk cId="3175191540" sldId="2155"/>
            <ac:spMk id="60" creationId="{1BBCD685-4F11-4A6A-A314-ED3EED32F807}"/>
          </ac:spMkLst>
        </pc:spChg>
        <pc:spChg chg="add mod">
          <ac:chgData name="Aurelien Domont" userId="6da7715ce44349b3" providerId="LiveId" clId="{3449D077-A1DA-4F47-B8D9-C941F4429A9D}" dt="2021-04-20T08:06:24.558" v="448" actId="20577"/>
          <ac:spMkLst>
            <pc:docMk/>
            <pc:sldMk cId="3175191540" sldId="2155"/>
            <ac:spMk id="61" creationId="{90562318-8F22-4950-AAFD-8BD4A7FD385A}"/>
          </ac:spMkLst>
        </pc:spChg>
        <pc:spChg chg="del mod">
          <ac:chgData name="Aurelien Domont" userId="6da7715ce44349b3" providerId="LiveId" clId="{3449D077-A1DA-4F47-B8D9-C941F4429A9D}" dt="2021-04-20T08:00:06.358" v="400" actId="478"/>
          <ac:spMkLst>
            <pc:docMk/>
            <pc:sldMk cId="3175191540" sldId="2155"/>
            <ac:spMk id="113" creationId="{A25F7426-C83A-4996-8F55-11E09AB514FD}"/>
          </ac:spMkLst>
        </pc:spChg>
        <pc:spChg chg="del mod">
          <ac:chgData name="Aurelien Domont" userId="6da7715ce44349b3" providerId="LiveId" clId="{3449D077-A1DA-4F47-B8D9-C941F4429A9D}" dt="2021-04-20T08:00:06.358" v="400" actId="478"/>
          <ac:spMkLst>
            <pc:docMk/>
            <pc:sldMk cId="3175191540" sldId="2155"/>
            <ac:spMk id="114" creationId="{617136ED-CBDB-4E11-8547-F8973B50CB97}"/>
          </ac:spMkLst>
        </pc:spChg>
        <pc:spChg chg="del mod">
          <ac:chgData name="Aurelien Domont" userId="6da7715ce44349b3" providerId="LiveId" clId="{3449D077-A1DA-4F47-B8D9-C941F4429A9D}" dt="2021-04-20T08:00:06.358" v="400" actId="478"/>
          <ac:spMkLst>
            <pc:docMk/>
            <pc:sldMk cId="3175191540" sldId="2155"/>
            <ac:spMk id="115" creationId="{9EE5EBFC-A934-414B-975C-CE01B940B6CD}"/>
          </ac:spMkLst>
        </pc:spChg>
        <pc:spChg chg="del mod">
          <ac:chgData name="Aurelien Domont" userId="6da7715ce44349b3" providerId="LiveId" clId="{3449D077-A1DA-4F47-B8D9-C941F4429A9D}" dt="2021-04-20T08:00:06.358" v="400" actId="478"/>
          <ac:spMkLst>
            <pc:docMk/>
            <pc:sldMk cId="3175191540" sldId="2155"/>
            <ac:spMk id="116" creationId="{F68210B4-67B6-4786-91C0-6D58CED7FF49}"/>
          </ac:spMkLst>
        </pc:spChg>
        <pc:spChg chg="del mod">
          <ac:chgData name="Aurelien Domont" userId="6da7715ce44349b3" providerId="LiveId" clId="{3449D077-A1DA-4F47-B8D9-C941F4429A9D}" dt="2021-04-20T08:00:06.358" v="400" actId="478"/>
          <ac:spMkLst>
            <pc:docMk/>
            <pc:sldMk cId="3175191540" sldId="2155"/>
            <ac:spMk id="117" creationId="{091F03B6-C2C5-4F9A-B53A-966DD031D465}"/>
          </ac:spMkLst>
        </pc:spChg>
        <pc:spChg chg="del mod">
          <ac:chgData name="Aurelien Domont" userId="6da7715ce44349b3" providerId="LiveId" clId="{3449D077-A1DA-4F47-B8D9-C941F4429A9D}" dt="2021-04-20T08:00:06.358" v="400" actId="478"/>
          <ac:spMkLst>
            <pc:docMk/>
            <pc:sldMk cId="3175191540" sldId="2155"/>
            <ac:spMk id="118" creationId="{94542872-64CB-48E3-87C2-10EBD587FB69}"/>
          </ac:spMkLst>
        </pc:spChg>
        <pc:spChg chg="del">
          <ac:chgData name="Aurelien Domont" userId="6da7715ce44349b3" providerId="LiveId" clId="{3449D077-A1DA-4F47-B8D9-C941F4429A9D}" dt="2021-04-20T08:00:06.358" v="400" actId="478"/>
          <ac:spMkLst>
            <pc:docMk/>
            <pc:sldMk cId="3175191540" sldId="2155"/>
            <ac:spMk id="119" creationId="{0C540759-0E6E-46EA-AC26-6EB59BE2DF5D}"/>
          </ac:spMkLst>
        </pc:spChg>
        <pc:spChg chg="del">
          <ac:chgData name="Aurelien Domont" userId="6da7715ce44349b3" providerId="LiveId" clId="{3449D077-A1DA-4F47-B8D9-C941F4429A9D}" dt="2021-04-20T08:00:06.358" v="400" actId="478"/>
          <ac:spMkLst>
            <pc:docMk/>
            <pc:sldMk cId="3175191540" sldId="2155"/>
            <ac:spMk id="120" creationId="{DE186239-6A2C-45CC-95C3-B4F22178B13C}"/>
          </ac:spMkLst>
        </pc:spChg>
        <pc:spChg chg="del">
          <ac:chgData name="Aurelien Domont" userId="6da7715ce44349b3" providerId="LiveId" clId="{3449D077-A1DA-4F47-B8D9-C941F4429A9D}" dt="2021-04-20T08:00:06.358" v="400" actId="478"/>
          <ac:spMkLst>
            <pc:docMk/>
            <pc:sldMk cId="3175191540" sldId="2155"/>
            <ac:spMk id="134" creationId="{9F7B0102-BF60-409B-805B-AF8E279D995D}"/>
          </ac:spMkLst>
        </pc:spChg>
        <pc:spChg chg="del">
          <ac:chgData name="Aurelien Domont" userId="6da7715ce44349b3" providerId="LiveId" clId="{3449D077-A1DA-4F47-B8D9-C941F4429A9D}" dt="2021-04-20T08:00:06.358" v="400" actId="478"/>
          <ac:spMkLst>
            <pc:docMk/>
            <pc:sldMk cId="3175191540" sldId="2155"/>
            <ac:spMk id="135" creationId="{57207B5B-D1F3-4165-913A-654F2037E3F7}"/>
          </ac:spMkLst>
        </pc:spChg>
        <pc:spChg chg="del">
          <ac:chgData name="Aurelien Domont" userId="6da7715ce44349b3" providerId="LiveId" clId="{3449D077-A1DA-4F47-B8D9-C941F4429A9D}" dt="2021-04-20T08:00:06.358" v="400" actId="478"/>
          <ac:spMkLst>
            <pc:docMk/>
            <pc:sldMk cId="3175191540" sldId="2155"/>
            <ac:spMk id="136" creationId="{DD11B4CC-8375-4E46-9695-8945699A76EB}"/>
          </ac:spMkLst>
        </pc:spChg>
        <pc:spChg chg="del">
          <ac:chgData name="Aurelien Domont" userId="6da7715ce44349b3" providerId="LiveId" clId="{3449D077-A1DA-4F47-B8D9-C941F4429A9D}" dt="2021-04-20T08:00:06.358" v="400" actId="478"/>
          <ac:spMkLst>
            <pc:docMk/>
            <pc:sldMk cId="3175191540" sldId="2155"/>
            <ac:spMk id="137" creationId="{09F2F1FD-0DD4-4BC9-A134-FA6F6B3532F5}"/>
          </ac:spMkLst>
        </pc:spChg>
        <pc:spChg chg="del">
          <ac:chgData name="Aurelien Domont" userId="6da7715ce44349b3" providerId="LiveId" clId="{3449D077-A1DA-4F47-B8D9-C941F4429A9D}" dt="2021-04-20T08:00:06.358" v="400" actId="478"/>
          <ac:spMkLst>
            <pc:docMk/>
            <pc:sldMk cId="3175191540" sldId="2155"/>
            <ac:spMk id="138" creationId="{CB843DD2-5ED4-4834-BCF3-CF9547B98AD8}"/>
          </ac:spMkLst>
        </pc:spChg>
        <pc:spChg chg="del">
          <ac:chgData name="Aurelien Domont" userId="6da7715ce44349b3" providerId="LiveId" clId="{3449D077-A1DA-4F47-B8D9-C941F4429A9D}" dt="2021-04-20T08:00:06.358" v="400" actId="478"/>
          <ac:spMkLst>
            <pc:docMk/>
            <pc:sldMk cId="3175191540" sldId="2155"/>
            <ac:spMk id="139" creationId="{878081A9-CE92-4D3B-826A-E4691FA892B6}"/>
          </ac:spMkLst>
        </pc:spChg>
        <pc:spChg chg="del">
          <ac:chgData name="Aurelien Domont" userId="6da7715ce44349b3" providerId="LiveId" clId="{3449D077-A1DA-4F47-B8D9-C941F4429A9D}" dt="2021-04-20T08:00:06.358" v="400" actId="478"/>
          <ac:spMkLst>
            <pc:docMk/>
            <pc:sldMk cId="3175191540" sldId="2155"/>
            <ac:spMk id="140" creationId="{FC3954BD-DE92-41AD-B346-CC4FDE7DA8DD}"/>
          </ac:spMkLst>
        </pc:spChg>
        <pc:spChg chg="del">
          <ac:chgData name="Aurelien Domont" userId="6da7715ce44349b3" providerId="LiveId" clId="{3449D077-A1DA-4F47-B8D9-C941F4429A9D}" dt="2021-04-20T08:00:06.358" v="400" actId="478"/>
          <ac:spMkLst>
            <pc:docMk/>
            <pc:sldMk cId="3175191540" sldId="2155"/>
            <ac:spMk id="141" creationId="{40267ADE-78B5-4E46-9230-EEC44DCF8915}"/>
          </ac:spMkLst>
        </pc:spChg>
        <pc:spChg chg="del">
          <ac:chgData name="Aurelien Domont" userId="6da7715ce44349b3" providerId="LiveId" clId="{3449D077-A1DA-4F47-B8D9-C941F4429A9D}" dt="2021-04-20T08:00:06.358" v="400" actId="478"/>
          <ac:spMkLst>
            <pc:docMk/>
            <pc:sldMk cId="3175191540" sldId="2155"/>
            <ac:spMk id="142" creationId="{97AC1EF8-79EC-4B9C-B7F5-6A01790A6CFC}"/>
          </ac:spMkLst>
        </pc:spChg>
        <pc:spChg chg="del">
          <ac:chgData name="Aurelien Domont" userId="6da7715ce44349b3" providerId="LiveId" clId="{3449D077-A1DA-4F47-B8D9-C941F4429A9D}" dt="2021-04-20T08:00:08.617" v="401" actId="478"/>
          <ac:spMkLst>
            <pc:docMk/>
            <pc:sldMk cId="3175191540" sldId="2155"/>
            <ac:spMk id="143" creationId="{CBA393DC-374A-45EC-9D5C-DD66DBC27679}"/>
          </ac:spMkLst>
        </pc:spChg>
        <pc:spChg chg="del">
          <ac:chgData name="Aurelien Domont" userId="6da7715ce44349b3" providerId="LiveId" clId="{3449D077-A1DA-4F47-B8D9-C941F4429A9D}" dt="2021-04-20T08:00:08.617" v="401" actId="478"/>
          <ac:spMkLst>
            <pc:docMk/>
            <pc:sldMk cId="3175191540" sldId="2155"/>
            <ac:spMk id="144" creationId="{24EBFD13-D8FA-4BB2-8E82-E3DC84588609}"/>
          </ac:spMkLst>
        </pc:spChg>
        <pc:spChg chg="del">
          <ac:chgData name="Aurelien Domont" userId="6da7715ce44349b3" providerId="LiveId" clId="{3449D077-A1DA-4F47-B8D9-C941F4429A9D}" dt="2021-04-20T08:00:08.617" v="401" actId="478"/>
          <ac:spMkLst>
            <pc:docMk/>
            <pc:sldMk cId="3175191540" sldId="2155"/>
            <ac:spMk id="145" creationId="{B0B0B941-236C-404F-B06F-D297AE66A220}"/>
          </ac:spMkLst>
        </pc:spChg>
        <pc:spChg chg="del">
          <ac:chgData name="Aurelien Domont" userId="6da7715ce44349b3" providerId="LiveId" clId="{3449D077-A1DA-4F47-B8D9-C941F4429A9D}" dt="2021-04-20T08:00:08.617" v="401" actId="478"/>
          <ac:spMkLst>
            <pc:docMk/>
            <pc:sldMk cId="3175191540" sldId="2155"/>
            <ac:spMk id="146" creationId="{1810207E-BE89-4502-AE0B-98BF06074BB0}"/>
          </ac:spMkLst>
        </pc:spChg>
        <pc:spChg chg="del">
          <ac:chgData name="Aurelien Domont" userId="6da7715ce44349b3" providerId="LiveId" clId="{3449D077-A1DA-4F47-B8D9-C941F4429A9D}" dt="2021-04-20T08:00:08.617" v="401" actId="478"/>
          <ac:spMkLst>
            <pc:docMk/>
            <pc:sldMk cId="3175191540" sldId="2155"/>
            <ac:spMk id="147" creationId="{EC86A18B-42E0-4F54-B91E-128062C4905F}"/>
          </ac:spMkLst>
        </pc:spChg>
        <pc:spChg chg="del">
          <ac:chgData name="Aurelien Domont" userId="6da7715ce44349b3" providerId="LiveId" clId="{3449D077-A1DA-4F47-B8D9-C941F4429A9D}" dt="2021-04-20T08:00:08.617" v="401" actId="478"/>
          <ac:spMkLst>
            <pc:docMk/>
            <pc:sldMk cId="3175191540" sldId="2155"/>
            <ac:spMk id="148" creationId="{72CFCA3A-6DEC-4BC5-A658-FBBDECF23617}"/>
          </ac:spMkLst>
        </pc:spChg>
        <pc:spChg chg="del">
          <ac:chgData name="Aurelien Domont" userId="6da7715ce44349b3" providerId="LiveId" clId="{3449D077-A1DA-4F47-B8D9-C941F4429A9D}" dt="2021-04-20T08:00:08.617" v="401" actId="478"/>
          <ac:spMkLst>
            <pc:docMk/>
            <pc:sldMk cId="3175191540" sldId="2155"/>
            <ac:spMk id="149" creationId="{E90DD80E-E38A-4625-91BD-7FDC9312A827}"/>
          </ac:spMkLst>
        </pc:spChg>
        <pc:spChg chg="del">
          <ac:chgData name="Aurelien Domont" userId="6da7715ce44349b3" providerId="LiveId" clId="{3449D077-A1DA-4F47-B8D9-C941F4429A9D}" dt="2021-04-20T08:00:08.617" v="401" actId="478"/>
          <ac:spMkLst>
            <pc:docMk/>
            <pc:sldMk cId="3175191540" sldId="2155"/>
            <ac:spMk id="150" creationId="{1FAFB220-21F0-4588-9224-442E3063EE2A}"/>
          </ac:spMkLst>
        </pc:spChg>
        <pc:spChg chg="del">
          <ac:chgData name="Aurelien Domont" userId="6da7715ce44349b3" providerId="LiveId" clId="{3449D077-A1DA-4F47-B8D9-C941F4429A9D}" dt="2021-04-20T08:00:08.617" v="401" actId="478"/>
          <ac:spMkLst>
            <pc:docMk/>
            <pc:sldMk cId="3175191540" sldId="2155"/>
            <ac:spMk id="151" creationId="{53326BF5-6112-4994-A9DD-3DB8FBAC030B}"/>
          </ac:spMkLst>
        </pc:spChg>
        <pc:spChg chg="del">
          <ac:chgData name="Aurelien Domont" userId="6da7715ce44349b3" providerId="LiveId" clId="{3449D077-A1DA-4F47-B8D9-C941F4429A9D}" dt="2021-04-20T08:00:08.617" v="401" actId="478"/>
          <ac:spMkLst>
            <pc:docMk/>
            <pc:sldMk cId="3175191540" sldId="2155"/>
            <ac:spMk id="152" creationId="{8D2224F5-2A34-495C-9078-71D32877DE4F}"/>
          </ac:spMkLst>
        </pc:spChg>
        <pc:spChg chg="del">
          <ac:chgData name="Aurelien Domont" userId="6da7715ce44349b3" providerId="LiveId" clId="{3449D077-A1DA-4F47-B8D9-C941F4429A9D}" dt="2021-04-20T08:00:08.617" v="401" actId="478"/>
          <ac:spMkLst>
            <pc:docMk/>
            <pc:sldMk cId="3175191540" sldId="2155"/>
            <ac:spMk id="153" creationId="{B75A2AEF-BD49-4E7B-8988-854976323B81}"/>
          </ac:spMkLst>
        </pc:spChg>
        <pc:spChg chg="del">
          <ac:chgData name="Aurelien Domont" userId="6da7715ce44349b3" providerId="LiveId" clId="{3449D077-A1DA-4F47-B8D9-C941F4429A9D}" dt="2021-04-20T08:00:08.617" v="401" actId="478"/>
          <ac:spMkLst>
            <pc:docMk/>
            <pc:sldMk cId="3175191540" sldId="2155"/>
            <ac:spMk id="154" creationId="{3577CCEB-F3AA-475A-9D67-8A938EF2F7EE}"/>
          </ac:spMkLst>
        </pc:spChg>
        <pc:spChg chg="del">
          <ac:chgData name="Aurelien Domont" userId="6da7715ce44349b3" providerId="LiveId" clId="{3449D077-A1DA-4F47-B8D9-C941F4429A9D}" dt="2021-04-20T08:00:08.617" v="401" actId="478"/>
          <ac:spMkLst>
            <pc:docMk/>
            <pc:sldMk cId="3175191540" sldId="2155"/>
            <ac:spMk id="155" creationId="{A32C28A0-64C1-4752-9999-EDD317702AEB}"/>
          </ac:spMkLst>
        </pc:spChg>
        <pc:spChg chg="del">
          <ac:chgData name="Aurelien Domont" userId="6da7715ce44349b3" providerId="LiveId" clId="{3449D077-A1DA-4F47-B8D9-C941F4429A9D}" dt="2021-04-20T08:00:08.617" v="401" actId="478"/>
          <ac:spMkLst>
            <pc:docMk/>
            <pc:sldMk cId="3175191540" sldId="2155"/>
            <ac:spMk id="156" creationId="{2AD97465-8C80-44B2-8709-053CF992D6E3}"/>
          </ac:spMkLst>
        </pc:spChg>
        <pc:spChg chg="del">
          <ac:chgData name="Aurelien Domont" userId="6da7715ce44349b3" providerId="LiveId" clId="{3449D077-A1DA-4F47-B8D9-C941F4429A9D}" dt="2021-04-20T08:00:08.617" v="401" actId="478"/>
          <ac:spMkLst>
            <pc:docMk/>
            <pc:sldMk cId="3175191540" sldId="2155"/>
            <ac:spMk id="157" creationId="{87768643-96E8-4D4F-8897-7C869705224A}"/>
          </ac:spMkLst>
        </pc:spChg>
        <pc:spChg chg="del">
          <ac:chgData name="Aurelien Domont" userId="6da7715ce44349b3" providerId="LiveId" clId="{3449D077-A1DA-4F47-B8D9-C941F4429A9D}" dt="2021-04-20T08:00:08.617" v="401" actId="478"/>
          <ac:spMkLst>
            <pc:docMk/>
            <pc:sldMk cId="3175191540" sldId="2155"/>
            <ac:spMk id="158" creationId="{D12D99E7-54F3-4DDA-9B48-F445C9AA0126}"/>
          </ac:spMkLst>
        </pc:spChg>
        <pc:spChg chg="del">
          <ac:chgData name="Aurelien Domont" userId="6da7715ce44349b3" providerId="LiveId" clId="{3449D077-A1DA-4F47-B8D9-C941F4429A9D}" dt="2021-04-20T08:00:08.617" v="401" actId="478"/>
          <ac:spMkLst>
            <pc:docMk/>
            <pc:sldMk cId="3175191540" sldId="2155"/>
            <ac:spMk id="159" creationId="{9854AE39-DA0B-4240-BF0E-47BC08F2A541}"/>
          </ac:spMkLst>
        </pc:spChg>
        <pc:spChg chg="del">
          <ac:chgData name="Aurelien Domont" userId="6da7715ce44349b3" providerId="LiveId" clId="{3449D077-A1DA-4F47-B8D9-C941F4429A9D}" dt="2021-04-20T08:00:08.617" v="401" actId="478"/>
          <ac:spMkLst>
            <pc:docMk/>
            <pc:sldMk cId="3175191540" sldId="2155"/>
            <ac:spMk id="160" creationId="{2BF676F8-D343-4096-99EC-4ADA96C4F8D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680FBE-A8DF-4758-9AC4-3A9E1039168F}" type="datetimeFigureOut">
              <a:rPr lang="en-US" smtClean="0"/>
              <a:t>10/5/2023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679768-A2FC-4D08-91F6-8DCE6C566B36}" type="slidenum">
              <a:rPr lang="en-US" smtClean="0"/>
              <a:t>‹#›</a:t>
            </a:fld>
            <a:endParaRPr lang="en-US" dirty="0"/>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10/5/2023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a:t>
            </a:fld>
            <a:endParaRPr lang="en-US" dirty="0"/>
          </a:p>
        </p:txBody>
      </p:sp>
    </p:spTree>
    <p:extLst>
      <p:ext uri="{BB962C8B-B14F-4D97-AF65-F5344CB8AC3E}">
        <p14:creationId xmlns:p14="http://schemas.microsoft.com/office/powerpoint/2010/main" val="3700108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F61EA0F-A667-4B49-8422-0062BC55E249}" type="slidenum">
              <a:rPr lang="en-US" smtClean="0"/>
              <a:t>5</a:t>
            </a:fld>
            <a:endParaRPr lang="en-US" dirty="0"/>
          </a:p>
        </p:txBody>
      </p:sp>
    </p:spTree>
    <p:extLst>
      <p:ext uri="{BB962C8B-B14F-4D97-AF65-F5344CB8AC3E}">
        <p14:creationId xmlns:p14="http://schemas.microsoft.com/office/powerpoint/2010/main" val="4246700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F61EA0F-A667-4B49-8422-0062BC55E249}" type="slidenum">
              <a:rPr lang="en-US" smtClean="0"/>
              <a:t>6</a:t>
            </a:fld>
            <a:endParaRPr lang="en-US" dirty="0"/>
          </a:p>
        </p:txBody>
      </p:sp>
    </p:spTree>
    <p:extLst>
      <p:ext uri="{BB962C8B-B14F-4D97-AF65-F5344CB8AC3E}">
        <p14:creationId xmlns:p14="http://schemas.microsoft.com/office/powerpoint/2010/main" val="2245022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F61EA0F-A667-4B49-8422-0062BC55E249}" type="slidenum">
              <a:rPr lang="en-US" smtClean="0"/>
              <a:t>7</a:t>
            </a:fld>
            <a:endParaRPr lang="en-US" dirty="0"/>
          </a:p>
        </p:txBody>
      </p:sp>
    </p:spTree>
    <p:extLst>
      <p:ext uri="{BB962C8B-B14F-4D97-AF65-F5344CB8AC3E}">
        <p14:creationId xmlns:p14="http://schemas.microsoft.com/office/powerpoint/2010/main" val="29277198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F61EA0F-A667-4B49-8422-0062BC55E249}" type="slidenum">
              <a:rPr lang="en-US" smtClean="0"/>
              <a:t>8</a:t>
            </a:fld>
            <a:endParaRPr lang="en-US" dirty="0"/>
          </a:p>
        </p:txBody>
      </p:sp>
    </p:spTree>
    <p:extLst>
      <p:ext uri="{BB962C8B-B14F-4D97-AF65-F5344CB8AC3E}">
        <p14:creationId xmlns:p14="http://schemas.microsoft.com/office/powerpoint/2010/main" val="3098687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10</a:t>
            </a:fld>
            <a:endParaRPr lang="en-US" dirty="0"/>
          </a:p>
        </p:txBody>
      </p:sp>
    </p:spTree>
    <p:extLst>
      <p:ext uri="{BB962C8B-B14F-4D97-AF65-F5344CB8AC3E}">
        <p14:creationId xmlns:p14="http://schemas.microsoft.com/office/powerpoint/2010/main" val="689657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11</a:t>
            </a:fld>
            <a:endParaRPr lang="en-US" dirty="0"/>
          </a:p>
        </p:txBody>
      </p:sp>
    </p:spTree>
    <p:extLst>
      <p:ext uri="{BB962C8B-B14F-4D97-AF65-F5344CB8AC3E}">
        <p14:creationId xmlns:p14="http://schemas.microsoft.com/office/powerpoint/2010/main" val="1298892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F61EA0F-A667-4B49-8422-0062BC55E249}" type="slidenum">
              <a:rPr lang="en-US" smtClean="0"/>
              <a:t>12</a:t>
            </a:fld>
            <a:endParaRPr lang="en-US" dirty="0"/>
          </a:p>
        </p:txBody>
      </p:sp>
    </p:spTree>
    <p:extLst>
      <p:ext uri="{BB962C8B-B14F-4D97-AF65-F5344CB8AC3E}">
        <p14:creationId xmlns:p14="http://schemas.microsoft.com/office/powerpoint/2010/main" val="6732697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2.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2.emf"/><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18.xml"/><Relationship Id="rId7" Type="http://schemas.openxmlformats.org/officeDocument/2006/relationships/image" Target="../media/image2.emf"/><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oleObject" Target="../embeddings/oleObject7.bin"/><Relationship Id="rId5" Type="http://schemas.openxmlformats.org/officeDocument/2006/relationships/slideMaster" Target="../slideMasters/slideMaster2.xml"/><Relationship Id="rId4" Type="http://schemas.openxmlformats.org/officeDocument/2006/relationships/tags" Target="../tags/tag19.xml"/></Relationships>
</file>

<file path=ppt/slideLayouts/_rels/slideLayout6.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tags" Target="../tags/tag22.xml"/><Relationship Id="rId7" Type="http://schemas.openxmlformats.org/officeDocument/2006/relationships/image" Target="../media/image2.emf"/><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oleObject" Target="../embeddings/oleObject8.bin"/><Relationship Id="rId5" Type="http://schemas.openxmlformats.org/officeDocument/2006/relationships/slideMaster" Target="../slideMasters/slideMaster2.xml"/><Relationship Id="rId4" Type="http://schemas.openxmlformats.org/officeDocument/2006/relationships/tags" Target="../tags/tag23.xml"/></Relationships>
</file>

<file path=ppt/slideLayouts/_rels/slideLayout7.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tags" Target="../tags/tag26.xml"/><Relationship Id="rId7" Type="http://schemas.openxmlformats.org/officeDocument/2006/relationships/image" Target="../media/image1.emf"/><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oleObject" Target="../embeddings/oleObject9.bin"/><Relationship Id="rId5" Type="http://schemas.openxmlformats.org/officeDocument/2006/relationships/slideMaster" Target="../slideMasters/slideMaster2.xml"/><Relationship Id="rId4" Type="http://schemas.openxmlformats.org/officeDocument/2006/relationships/tags" Target="../tags/tag27.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image" Target="../media/image2.emf"/><Relationship Id="rId4" Type="http://schemas.openxmlformats.org/officeDocument/2006/relationships/oleObject" Target="../embeddings/oleObject10.bin"/></Relationships>
</file>

<file path=ppt/slideLayouts/_rels/slideLayout9.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tags" Target="../tags/tag32.xml"/><Relationship Id="rId7" Type="http://schemas.openxmlformats.org/officeDocument/2006/relationships/image" Target="../media/image2.emf"/><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oleObject" Target="../embeddings/oleObject11.bin"/><Relationship Id="rId5" Type="http://schemas.openxmlformats.org/officeDocument/2006/relationships/slideMaster" Target="../slideMasters/slideMaster2.xml"/><Relationship Id="rId4" Type="http://schemas.openxmlformats.org/officeDocument/2006/relationships/tags" Target="../tags/tag33.xml"/></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2.xml"/><Relationship Id="rId1" Type="http://schemas.openxmlformats.org/officeDocument/2006/relationships/tags" Target="../tags/tag34.xml"/><Relationship Id="rId4" Type="http://schemas.openxmlformats.org/officeDocument/2006/relationships/image" Target="../media/image2.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2.xml"/><Relationship Id="rId1" Type="http://schemas.openxmlformats.org/officeDocument/2006/relationships/tags" Target="../tags/tag35.xml"/><Relationship Id="rId4" Type="http://schemas.openxmlformats.org/officeDocument/2006/relationships/image" Target="../media/image2.emf"/></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image" Target="../media/image2.emf"/><Relationship Id="rId4" Type="http://schemas.openxmlformats.org/officeDocument/2006/relationships/oleObject" Target="../embeddings/oleObject15.bin"/></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image" Target="../media/image2.emf"/><Relationship Id="rId4" Type="http://schemas.openxmlformats.org/officeDocument/2006/relationships/oleObject" Target="../embeddings/oleObject16.bin"/></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image" Target="../media/image1.emf"/><Relationship Id="rId4" Type="http://schemas.openxmlformats.org/officeDocument/2006/relationships/oleObject" Target="../embeddings/oleObject17.bin"/></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image" Target="../media/image2.emf"/><Relationship Id="rId4" Type="http://schemas.openxmlformats.org/officeDocument/2006/relationships/oleObject" Target="../embeddings/oleObject18.bin"/></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7.xml"/><Relationship Id="rId1" Type="http://schemas.openxmlformats.org/officeDocument/2006/relationships/tags" Target="../tags/tag46.xml"/><Relationship Id="rId5" Type="http://schemas.openxmlformats.org/officeDocument/2006/relationships/image" Target="../media/image2.emf"/><Relationship Id="rId4" Type="http://schemas.openxmlformats.org/officeDocument/2006/relationships/oleObject" Target="../embeddings/oleObject19.bin"/></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3.xml"/><Relationship Id="rId1" Type="http://schemas.openxmlformats.org/officeDocument/2006/relationships/tags" Target="../tags/tag48.xml"/><Relationship Id="rId4" Type="http://schemas.openxmlformats.org/officeDocument/2006/relationships/image" Target="../media/image2.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3.xml"/><Relationship Id="rId1" Type="http://schemas.openxmlformats.org/officeDocument/2006/relationships/tags" Target="../tags/tag49.xml"/><Relationship Id="rId4" Type="http://schemas.openxmlformats.org/officeDocument/2006/relationships/image" Target="../media/image2.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3.xml"/><Relationship Id="rId1" Type="http://schemas.openxmlformats.org/officeDocument/2006/relationships/tags" Target="../tags/tag50.xml"/><Relationship Id="rId4" Type="http://schemas.openxmlformats.org/officeDocument/2006/relationships/image" Target="../media/image2.emf"/></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54.xml"/><Relationship Id="rId1" Type="http://schemas.openxmlformats.org/officeDocument/2006/relationships/tags" Target="../tags/tag53.xml"/><Relationship Id="rId5" Type="http://schemas.openxmlformats.org/officeDocument/2006/relationships/image" Target="../media/image2.emf"/><Relationship Id="rId4" Type="http://schemas.openxmlformats.org/officeDocument/2006/relationships/oleObject" Target="../embeddings/oleObject24.bin"/></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image" Target="../media/image2.emf"/><Relationship Id="rId4" Type="http://schemas.openxmlformats.org/officeDocument/2006/relationships/oleObject" Target="../embeddings/oleObject25.bin"/></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58.xml"/><Relationship Id="rId1" Type="http://schemas.openxmlformats.org/officeDocument/2006/relationships/tags" Target="../tags/tag57.xml"/><Relationship Id="rId5" Type="http://schemas.openxmlformats.org/officeDocument/2006/relationships/image" Target="../media/image1.emf"/><Relationship Id="rId4" Type="http://schemas.openxmlformats.org/officeDocument/2006/relationships/oleObject" Target="../embeddings/oleObject26.bin"/></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60.xml"/><Relationship Id="rId1" Type="http://schemas.openxmlformats.org/officeDocument/2006/relationships/tags" Target="../tags/tag59.xml"/><Relationship Id="rId5" Type="http://schemas.openxmlformats.org/officeDocument/2006/relationships/image" Target="../media/image2.emf"/><Relationship Id="rId4" Type="http://schemas.openxmlformats.org/officeDocument/2006/relationships/oleObject" Target="../embeddings/oleObject27.bin"/></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62.xml"/><Relationship Id="rId1" Type="http://schemas.openxmlformats.org/officeDocument/2006/relationships/tags" Target="../tags/tag61.xml"/><Relationship Id="rId5" Type="http://schemas.openxmlformats.org/officeDocument/2006/relationships/image" Target="../media/image2.emf"/><Relationship Id="rId4" Type="http://schemas.openxmlformats.org/officeDocument/2006/relationships/oleObject" Target="../embeddings/oleObject28.bin"/></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4.xml"/><Relationship Id="rId1" Type="http://schemas.openxmlformats.org/officeDocument/2006/relationships/tags" Target="../tags/tag63.xml"/><Relationship Id="rId4" Type="http://schemas.openxmlformats.org/officeDocument/2006/relationships/image" Target="../media/image2.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4.xml"/><Relationship Id="rId1" Type="http://schemas.openxmlformats.org/officeDocument/2006/relationships/tags" Target="../tags/tag64.xml"/><Relationship Id="rId4" Type="http://schemas.openxmlformats.org/officeDocument/2006/relationships/image" Target="../media/image2.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4.xml"/><Relationship Id="rId1" Type="http://schemas.openxmlformats.org/officeDocument/2006/relationships/tags" Target="../tags/tag65.xml"/><Relationship Id="rId4" Type="http://schemas.openxmlformats.org/officeDocument/2006/relationships/image" Target="../media/image2.emf"/></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69.xml"/><Relationship Id="rId1" Type="http://schemas.openxmlformats.org/officeDocument/2006/relationships/tags" Target="../tags/tag68.xml"/><Relationship Id="rId5" Type="http://schemas.openxmlformats.org/officeDocument/2006/relationships/image" Target="../media/image2.emf"/><Relationship Id="rId4" Type="http://schemas.openxmlformats.org/officeDocument/2006/relationships/oleObject" Target="../embeddings/oleObject33.bin"/></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71.xml"/><Relationship Id="rId1" Type="http://schemas.openxmlformats.org/officeDocument/2006/relationships/tags" Target="../tags/tag70.xml"/><Relationship Id="rId5" Type="http://schemas.openxmlformats.org/officeDocument/2006/relationships/image" Target="../media/image2.emf"/><Relationship Id="rId4" Type="http://schemas.openxmlformats.org/officeDocument/2006/relationships/oleObject" Target="../embeddings/oleObject34.bin"/></Relationships>
</file>

<file path=ppt/slideLayouts/_rels/slideLayout30.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73.xml"/><Relationship Id="rId1" Type="http://schemas.openxmlformats.org/officeDocument/2006/relationships/tags" Target="../tags/tag72.xml"/><Relationship Id="rId5" Type="http://schemas.openxmlformats.org/officeDocument/2006/relationships/image" Target="../media/image1.emf"/><Relationship Id="rId4" Type="http://schemas.openxmlformats.org/officeDocument/2006/relationships/oleObject" Target="../embeddings/oleObject35.bin"/></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75.xml"/><Relationship Id="rId1" Type="http://schemas.openxmlformats.org/officeDocument/2006/relationships/tags" Target="../tags/tag74.xml"/><Relationship Id="rId5" Type="http://schemas.openxmlformats.org/officeDocument/2006/relationships/image" Target="../media/image2.emf"/><Relationship Id="rId4" Type="http://schemas.openxmlformats.org/officeDocument/2006/relationships/oleObject" Target="../embeddings/oleObject36.bin"/></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77.xml"/><Relationship Id="rId1" Type="http://schemas.openxmlformats.org/officeDocument/2006/relationships/tags" Target="../tags/tag76.xml"/><Relationship Id="rId5" Type="http://schemas.openxmlformats.org/officeDocument/2006/relationships/image" Target="../media/image2.emf"/><Relationship Id="rId4" Type="http://schemas.openxmlformats.org/officeDocument/2006/relationships/oleObject" Target="../embeddings/oleObject37.bin"/></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Master" Target="../slideMasters/slideMaster5.xml"/><Relationship Id="rId1" Type="http://schemas.openxmlformats.org/officeDocument/2006/relationships/tags" Target="../tags/tag78.xml"/><Relationship Id="rId4" Type="http://schemas.openxmlformats.org/officeDocument/2006/relationships/image" Target="../media/image2.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Master" Target="../slideMasters/slideMaster5.xml"/><Relationship Id="rId1" Type="http://schemas.openxmlformats.org/officeDocument/2006/relationships/tags" Target="../tags/tag79.xml"/><Relationship Id="rId4" Type="http://schemas.openxmlformats.org/officeDocument/2006/relationships/image" Target="../media/image2.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Master" Target="../slideMasters/slideMaster5.xml"/><Relationship Id="rId1" Type="http://schemas.openxmlformats.org/officeDocument/2006/relationships/tags" Target="../tags/tag80.xml"/><Relationship Id="rId4" Type="http://schemas.openxmlformats.org/officeDocument/2006/relationships/image" Target="../media/image2.emf"/></Relationships>
</file>

<file path=ppt/slideLayouts/_rels/slideLayout36.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84.xml"/><Relationship Id="rId1" Type="http://schemas.openxmlformats.org/officeDocument/2006/relationships/tags" Target="../tags/tag83.xml"/><Relationship Id="rId5" Type="http://schemas.openxmlformats.org/officeDocument/2006/relationships/image" Target="../media/image2.emf"/><Relationship Id="rId4" Type="http://schemas.openxmlformats.org/officeDocument/2006/relationships/oleObject" Target="../embeddings/oleObject42.bin"/></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86.xml"/><Relationship Id="rId1" Type="http://schemas.openxmlformats.org/officeDocument/2006/relationships/tags" Target="../tags/tag85.xml"/><Relationship Id="rId5" Type="http://schemas.openxmlformats.org/officeDocument/2006/relationships/image" Target="../media/image2.emf"/><Relationship Id="rId4" Type="http://schemas.openxmlformats.org/officeDocument/2006/relationships/oleObject" Target="../embeddings/oleObject43.bin"/></Relationships>
</file>

<file path=ppt/slideLayouts/_rels/slideLayout38.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88.xml"/><Relationship Id="rId1" Type="http://schemas.openxmlformats.org/officeDocument/2006/relationships/tags" Target="../tags/tag87.xml"/><Relationship Id="rId5" Type="http://schemas.openxmlformats.org/officeDocument/2006/relationships/image" Target="../media/image1.emf"/><Relationship Id="rId4" Type="http://schemas.openxmlformats.org/officeDocument/2006/relationships/oleObject" Target="../embeddings/oleObject44.bin"/></Relationships>
</file>

<file path=ppt/slideLayouts/_rels/slideLayout39.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90.xml"/><Relationship Id="rId1" Type="http://schemas.openxmlformats.org/officeDocument/2006/relationships/tags" Target="../tags/tag89.xml"/><Relationship Id="rId5" Type="http://schemas.openxmlformats.org/officeDocument/2006/relationships/image" Target="../media/image2.emf"/><Relationship Id="rId4" Type="http://schemas.openxmlformats.org/officeDocument/2006/relationships/oleObject" Target="../embeddings/oleObject45.bin"/></Relationships>
</file>

<file path=ppt/slideLayouts/_rels/slideLayout40.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92.xml"/><Relationship Id="rId1" Type="http://schemas.openxmlformats.org/officeDocument/2006/relationships/tags" Target="../tags/tag91.xml"/><Relationship Id="rId5" Type="http://schemas.openxmlformats.org/officeDocument/2006/relationships/image" Target="../media/image2.emf"/><Relationship Id="rId4" Type="http://schemas.openxmlformats.org/officeDocument/2006/relationships/oleObject" Target="../embeddings/oleObject46.bin"/></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Master" Target="../slideMasters/slideMaster6.xml"/><Relationship Id="rId1" Type="http://schemas.openxmlformats.org/officeDocument/2006/relationships/tags" Target="../tags/tag93.xml"/><Relationship Id="rId4" Type="http://schemas.openxmlformats.org/officeDocument/2006/relationships/image" Target="../media/image2.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Master" Target="../slideMasters/slideMaster6.xml"/><Relationship Id="rId1" Type="http://schemas.openxmlformats.org/officeDocument/2006/relationships/tags" Target="../tags/tag94.xml"/><Relationship Id="rId4" Type="http://schemas.openxmlformats.org/officeDocument/2006/relationships/image" Target="../media/image2.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Master" Target="../slideMasters/slideMaster6.xml"/><Relationship Id="rId1" Type="http://schemas.openxmlformats.org/officeDocument/2006/relationships/tags" Target="../tags/tag95.xml"/><Relationship Id="rId4" Type="http://schemas.openxmlformats.org/officeDocument/2006/relationships/image" Target="../media/image2.emf"/></Relationships>
</file>

<file path=ppt/slideLayouts/_rels/slideLayout44.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99.xml"/><Relationship Id="rId1" Type="http://schemas.openxmlformats.org/officeDocument/2006/relationships/tags" Target="../tags/tag98.xml"/><Relationship Id="rId5" Type="http://schemas.openxmlformats.org/officeDocument/2006/relationships/image" Target="../media/image2.emf"/><Relationship Id="rId4" Type="http://schemas.openxmlformats.org/officeDocument/2006/relationships/oleObject" Target="../embeddings/oleObject51.bin"/></Relationships>
</file>

<file path=ppt/slideLayouts/_rels/slideLayout45.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01.xml"/><Relationship Id="rId1" Type="http://schemas.openxmlformats.org/officeDocument/2006/relationships/tags" Target="../tags/tag100.xml"/><Relationship Id="rId5" Type="http://schemas.openxmlformats.org/officeDocument/2006/relationships/image" Target="../media/image2.emf"/><Relationship Id="rId4" Type="http://schemas.openxmlformats.org/officeDocument/2006/relationships/oleObject" Target="../embeddings/oleObject52.bin"/></Relationships>
</file>

<file path=ppt/slideLayouts/_rels/slideLayout46.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03.xml"/><Relationship Id="rId1" Type="http://schemas.openxmlformats.org/officeDocument/2006/relationships/tags" Target="../tags/tag102.xml"/><Relationship Id="rId5" Type="http://schemas.openxmlformats.org/officeDocument/2006/relationships/image" Target="../media/image1.emf"/><Relationship Id="rId4" Type="http://schemas.openxmlformats.org/officeDocument/2006/relationships/oleObject" Target="../embeddings/oleObject53.bin"/></Relationships>
</file>

<file path=ppt/slideLayouts/_rels/slideLayout47.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05.xml"/><Relationship Id="rId1" Type="http://schemas.openxmlformats.org/officeDocument/2006/relationships/tags" Target="../tags/tag104.xml"/><Relationship Id="rId5" Type="http://schemas.openxmlformats.org/officeDocument/2006/relationships/image" Target="../media/image2.emf"/><Relationship Id="rId4" Type="http://schemas.openxmlformats.org/officeDocument/2006/relationships/oleObject" Target="../embeddings/oleObject54.bin"/></Relationships>
</file>

<file path=ppt/slideLayouts/_rels/slideLayout48.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07.xml"/><Relationship Id="rId1" Type="http://schemas.openxmlformats.org/officeDocument/2006/relationships/tags" Target="../tags/tag106.xml"/><Relationship Id="rId5" Type="http://schemas.openxmlformats.org/officeDocument/2006/relationships/image" Target="../media/image2.emf"/><Relationship Id="rId4" Type="http://schemas.openxmlformats.org/officeDocument/2006/relationships/oleObject" Target="../embeddings/oleObject55.bin"/></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Master" Target="../slideMasters/slideMaster7.xml"/><Relationship Id="rId1" Type="http://schemas.openxmlformats.org/officeDocument/2006/relationships/tags" Target="../tags/tag108.xml"/><Relationship Id="rId4" Type="http://schemas.openxmlformats.org/officeDocument/2006/relationships/image" Target="../media/image2.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Master" Target="../slideMasters/slideMaster7.xml"/><Relationship Id="rId1" Type="http://schemas.openxmlformats.org/officeDocument/2006/relationships/tags" Target="../tags/tag109.xml"/><Relationship Id="rId4" Type="http://schemas.openxmlformats.org/officeDocument/2006/relationships/image" Target="../media/image2.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Master" Target="../slideMasters/slideMaster7.xml"/><Relationship Id="rId1" Type="http://schemas.openxmlformats.org/officeDocument/2006/relationships/tags" Target="../tags/tag110.xml"/><Relationship Id="rId4" Type="http://schemas.openxmlformats.org/officeDocument/2006/relationships/image" Target="../media/image2.emf"/></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14.xml"/><Relationship Id="rId1" Type="http://schemas.openxmlformats.org/officeDocument/2006/relationships/tags" Target="../tags/tag113.xml"/><Relationship Id="rId5" Type="http://schemas.openxmlformats.org/officeDocument/2006/relationships/image" Target="../media/image1.emf"/><Relationship Id="rId4" Type="http://schemas.openxmlformats.org/officeDocument/2006/relationships/oleObject" Target="../embeddings/oleObject60.bin"/></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118.xml"/><Relationship Id="rId1" Type="http://schemas.openxmlformats.org/officeDocument/2006/relationships/tags" Target="../tags/tag117.xml"/><Relationship Id="rId5" Type="http://schemas.openxmlformats.org/officeDocument/2006/relationships/image" Target="../media/image1.emf"/><Relationship Id="rId4" Type="http://schemas.openxmlformats.org/officeDocument/2006/relationships/oleObject" Target="../embeddings/oleObject62.bin"/></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122.xml"/><Relationship Id="rId1" Type="http://schemas.openxmlformats.org/officeDocument/2006/relationships/tags" Target="../tags/tag121.xml"/><Relationship Id="rId5" Type="http://schemas.openxmlformats.org/officeDocument/2006/relationships/image" Target="../media/image1.emf"/><Relationship Id="rId4" Type="http://schemas.openxmlformats.org/officeDocument/2006/relationships/oleObject" Target="../embeddings/oleObject64.bin"/></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Cover pag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95B5E3D-CB4A-42B4-B4A8-2B0BF3B8ABBF}"/>
              </a:ext>
            </a:extLst>
          </p:cNvPr>
          <p:cNvGraphicFramePr>
            <a:graphicFrameLocks noChangeAspect="1"/>
          </p:cNvGraphicFramePr>
          <p:nvPr userDrawn="1">
            <p:custDataLst>
              <p:tags r:id="rId1"/>
            </p:custDataLst>
            <p:extLst>
              <p:ext uri="{D42A27DB-BD31-4B8C-83A1-F6EECF244321}">
                <p14:modId xmlns:p14="http://schemas.microsoft.com/office/powerpoint/2010/main" val="18212307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6" name="Object 5" hidden="1">
                        <a:extLst>
                          <a:ext uri="{FF2B5EF4-FFF2-40B4-BE49-F238E27FC236}">
                            <a16:creationId xmlns:a16="http://schemas.microsoft.com/office/drawing/2014/main" id="{E95B5E3D-CB4A-42B4-B4A8-2B0BF3B8ABB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DA92DAC-F488-43C5-9D7F-27FF4541E39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Slide Number Placeholder 2">
            <a:extLst>
              <a:ext uri="{FF2B5EF4-FFF2-40B4-BE49-F238E27FC236}">
                <a16:creationId xmlns:a16="http://schemas.microsoft.com/office/drawing/2014/main" id="{958CE456-CCAB-428B-B1BA-85E4217F2DDF}"/>
              </a:ext>
            </a:extLst>
          </p:cNvPr>
          <p:cNvSpPr>
            <a:spLocks noGrp="1"/>
          </p:cNvSpPr>
          <p:nvPr>
            <p:ph type="sldNum" sz="quarter" idx="10"/>
          </p:nvPr>
        </p:nvSpPr>
        <p:spPr/>
        <p:txBody>
          <a:bodyPr/>
          <a:lstStyle/>
          <a:p>
            <a:fld id="{37F5C94B-8C55-478B-B509-BAE6A06B2E2A}" type="slidenum">
              <a:rPr lang="en-US" smtClean="0"/>
              <a:pPr/>
              <a:t>‹#›</a:t>
            </a:fld>
            <a:endParaRPr lang="en-US" dirty="0"/>
          </a:p>
        </p:txBody>
      </p:sp>
      <p:sp>
        <p:nvSpPr>
          <p:cNvPr id="4" name="Rectangle 3">
            <a:extLst>
              <a:ext uri="{FF2B5EF4-FFF2-40B4-BE49-F238E27FC236}">
                <a16:creationId xmlns:a16="http://schemas.microsoft.com/office/drawing/2014/main" id="{6485F557-F303-4E04-AEFA-64800EEDC3DE}"/>
              </a:ext>
            </a:extLst>
          </p:cNvPr>
          <p:cNvSpPr/>
          <p:nvPr userDrawn="1"/>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F6E93132-0689-4C21-926E-1A275107AB6A}"/>
              </a:ext>
            </a:extLst>
          </p:cNvPr>
          <p:cNvSpPr>
            <a:spLocks noGrp="1"/>
          </p:cNvSpPr>
          <p:nvPr>
            <p:ph type="title"/>
          </p:nvPr>
        </p:nvSpPr>
        <p:spPr>
          <a:xfrm>
            <a:off x="502541" y="810229"/>
            <a:ext cx="10256128" cy="1660966"/>
          </a:xfrm>
        </p:spPr>
        <p:txBody>
          <a:bodyPr>
            <a:normAutofit/>
          </a:bodyPr>
          <a:lstStyle>
            <a:lvl1pPr>
              <a:defRPr sz="4000">
                <a:solidFill>
                  <a:schemeClr val="bg1"/>
                </a:solidFill>
              </a:defRPr>
            </a:lvl1pPr>
          </a:lstStyle>
          <a:p>
            <a:r>
              <a:rPr lang="en-US" dirty="0"/>
              <a:t>Click to edit Master title style</a:t>
            </a:r>
          </a:p>
        </p:txBody>
      </p:sp>
      <p:sp>
        <p:nvSpPr>
          <p:cNvPr id="7" name="Text Placeholder 6">
            <a:extLst>
              <a:ext uri="{FF2B5EF4-FFF2-40B4-BE49-F238E27FC236}">
                <a16:creationId xmlns:a16="http://schemas.microsoft.com/office/drawing/2014/main" id="{AD9D6361-D8F2-47C1-9D7A-D7415B839B69}"/>
              </a:ext>
            </a:extLst>
          </p:cNvPr>
          <p:cNvSpPr>
            <a:spLocks noGrp="1"/>
          </p:cNvSpPr>
          <p:nvPr>
            <p:ph type="body" sz="quarter" idx="11"/>
          </p:nvPr>
        </p:nvSpPr>
        <p:spPr>
          <a:xfrm>
            <a:off x="503240" y="3280961"/>
            <a:ext cx="10313987" cy="1551469"/>
          </a:xfrm>
        </p:spPr>
        <p:txBody>
          <a:bodyPr>
            <a:normAutofit/>
          </a:bodyPr>
          <a:lstStyle>
            <a:lvl1pPr>
              <a:defRPr sz="2400"/>
            </a:lvl1pPr>
            <a:lvl2pPr>
              <a:defRPr sz="2400"/>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834898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Table of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656D9F-25FA-405A-9022-D20B6062561A}"/>
              </a:ext>
            </a:extLst>
          </p:cNvPr>
          <p:cNvGraphicFramePr>
            <a:graphicFrameLocks noChangeAspect="1"/>
          </p:cNvGraphicFramePr>
          <p:nvPr userDrawn="1">
            <p:custDataLst>
              <p:tags r:id="rId1"/>
            </p:custDataLst>
            <p:extLst>
              <p:ext uri="{D42A27DB-BD31-4B8C-83A1-F6EECF244321}">
                <p14:modId xmlns:p14="http://schemas.microsoft.com/office/powerpoint/2010/main" val="24529490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Object 2" hidden="1">
                        <a:extLst>
                          <a:ext uri="{FF2B5EF4-FFF2-40B4-BE49-F238E27FC236}">
                            <a16:creationId xmlns:a16="http://schemas.microsoft.com/office/drawing/2014/main" id="{F5656D9F-25FA-405A-9022-D20B6062561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EE6A1B2-F3BE-47E8-B7AB-BED2735E9851}"/>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userDrawn="1"/>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userDrawn="1"/>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048" cy="1091318"/>
          </a:xfrm>
          <a:prstGeom prst="rect">
            <a:avLst/>
          </a:prstGeom>
          <a:noFill/>
        </p:spPr>
        <p:txBody>
          <a:bodyPr vert="horz" lIns="91440" tIns="45720" rIns="91440" bIns="45720" rtlCol="0" anchor="ctr">
            <a:normAutofit/>
          </a:bodyPr>
          <a:lstStyle>
            <a:lvl1pPr>
              <a:defRPr>
                <a:solidFill>
                  <a:srgbClr val="002060"/>
                </a:solidFill>
              </a:defRPr>
            </a:lvl1pPr>
          </a:lstStyle>
          <a:p>
            <a:r>
              <a:rPr lang="en-US" dirty="0"/>
              <a:t>Click to edit Master title style</a:t>
            </a:r>
          </a:p>
        </p:txBody>
      </p:sp>
      <p:sp>
        <p:nvSpPr>
          <p:cNvPr id="11" name="Text Placeholder 3">
            <a:extLst>
              <a:ext uri="{FF2B5EF4-FFF2-40B4-BE49-F238E27FC236}">
                <a16:creationId xmlns:a16="http://schemas.microsoft.com/office/drawing/2014/main" id="{3DBD06D5-7FF0-4FD2-A42D-89FDE4B37A1F}"/>
              </a:ext>
            </a:extLst>
          </p:cNvPr>
          <p:cNvSpPr>
            <a:spLocks noGrp="1"/>
          </p:cNvSpPr>
          <p:nvPr>
            <p:ph type="body" sz="quarter" idx="10"/>
          </p:nvPr>
        </p:nvSpPr>
        <p:spPr>
          <a:xfrm>
            <a:off x="1857375" y="1660525"/>
            <a:ext cx="9729788" cy="2332038"/>
          </a:xfrm>
        </p:spPr>
        <p:txBody>
          <a:bodyPr>
            <a:normAutofit/>
          </a:bodyPr>
          <a:lstStyle>
            <a:lvl1pPr>
              <a:defRPr sz="1800"/>
            </a:lvl1pPr>
            <a:lvl2pPr>
              <a:defRPr sz="1800"/>
            </a:lvl2pPr>
          </a:lstStyle>
          <a:p>
            <a:pPr lvl="0"/>
            <a:r>
              <a:rPr lang="en-US" dirty="0"/>
              <a:t>Click to edit Master text styles</a:t>
            </a:r>
          </a:p>
          <a:p>
            <a:pPr lvl="1"/>
            <a:r>
              <a:rPr lang="en-US" dirty="0"/>
              <a:t>Second level</a:t>
            </a:r>
          </a:p>
        </p:txBody>
      </p:sp>
      <p:sp>
        <p:nvSpPr>
          <p:cNvPr id="13" name="Slide Number Placeholder 1">
            <a:extLst>
              <a:ext uri="{FF2B5EF4-FFF2-40B4-BE49-F238E27FC236}">
                <a16:creationId xmlns:a16="http://schemas.microsoft.com/office/drawing/2014/main" id="{CBBAD4D9-14B9-4D74-8ABB-E76DAD68C37B}"/>
              </a:ext>
            </a:extLst>
          </p:cNvPr>
          <p:cNvSpPr>
            <a:spLocks noGrp="1"/>
          </p:cNvSpPr>
          <p:nvPr>
            <p:ph type="sldNum" sz="quarter" idx="4"/>
          </p:nvPr>
        </p:nvSpPr>
        <p:spPr>
          <a:xfrm>
            <a:off x="9181195" y="6632714"/>
            <a:ext cx="2743200" cy="187565"/>
          </a:xfrm>
        </p:spPr>
        <p:txBody>
          <a:bodyPr tIns="0" rIns="0"/>
          <a:lstStyle/>
          <a:p>
            <a:fld id="{37F5C94B-8C55-478B-B509-BAE6A06B2E2A}" type="slidenum">
              <a:rPr lang="en-US" sz="1000" smtClean="0">
                <a:solidFill>
                  <a:srgbClr val="ADAFBB"/>
                </a:solidFill>
              </a:rPr>
              <a:pPr/>
              <a:t>‹#›</a:t>
            </a:fld>
            <a:endParaRPr lang="en-US" sz="1000" dirty="0">
              <a:solidFill>
                <a:srgbClr val="ADAFBB"/>
              </a:solidFill>
            </a:endParaRPr>
          </a:p>
        </p:txBody>
      </p:sp>
    </p:spTree>
    <p:extLst>
      <p:ext uri="{BB962C8B-B14F-4D97-AF65-F5344CB8AC3E}">
        <p14:creationId xmlns:p14="http://schemas.microsoft.com/office/powerpoint/2010/main" val="2311084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userDrawn="1">
            <p:custDataLst>
              <p:tags r:id="rId1"/>
            </p:custDataLst>
            <p:extLst>
              <p:ext uri="{D42A27DB-BD31-4B8C-83A1-F6EECF244321}">
                <p14:modId xmlns:p14="http://schemas.microsoft.com/office/powerpoint/2010/main" val="20006420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3ADB49A0-8B85-4CDE-8262-9211F1AFE277}"/>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userDrawn="1"/>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userDrawn="1"/>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4" y="365126"/>
            <a:ext cx="11073049" cy="1091318"/>
          </a:xfrm>
          <a:prstGeom prst="rect">
            <a:avLst/>
          </a:prstGeom>
          <a:noFill/>
        </p:spPr>
        <p:txBody>
          <a:bodyPr vert="horz" lIns="91440" tIns="45720" rIns="91440" bIns="45720" rtlCol="0" anchor="ctr">
            <a:normAutofit/>
          </a:bodyPr>
          <a:lstStyle>
            <a:lvl1pPr>
              <a:defRPr sz="2400"/>
            </a:lvl1pPr>
          </a:lstStyle>
          <a:p>
            <a:r>
              <a:rPr lang="en-US" dirty="0"/>
              <a:t>Click to edit Master title style</a:t>
            </a:r>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1" y="1619830"/>
            <a:ext cx="11079163" cy="1696314"/>
          </a:xfrm>
        </p:spPr>
        <p:txBody>
          <a:bodyPr/>
          <a:lstStyle/>
          <a:p>
            <a:pPr lvl="0"/>
            <a:r>
              <a:rPr lang="en-US" dirty="0"/>
              <a:t>Click to edit Master text styles</a:t>
            </a:r>
          </a:p>
          <a:p>
            <a:pPr lvl="1"/>
            <a:r>
              <a:rPr lang="en-US" dirty="0"/>
              <a:t>Second level</a:t>
            </a:r>
          </a:p>
        </p:txBody>
      </p:sp>
      <p:sp>
        <p:nvSpPr>
          <p:cNvPr id="10" name="Slide Number Placeholder 1">
            <a:extLst>
              <a:ext uri="{FF2B5EF4-FFF2-40B4-BE49-F238E27FC236}">
                <a16:creationId xmlns:a16="http://schemas.microsoft.com/office/drawing/2014/main" id="{B93F75D9-C30E-4CA2-8807-34327E435FEE}"/>
              </a:ext>
            </a:extLst>
          </p:cNvPr>
          <p:cNvSpPr>
            <a:spLocks noGrp="1"/>
          </p:cNvSpPr>
          <p:nvPr>
            <p:ph type="sldNum" sz="quarter" idx="4"/>
          </p:nvPr>
        </p:nvSpPr>
        <p:spPr>
          <a:xfrm>
            <a:off x="9181195" y="6632714"/>
            <a:ext cx="2743200" cy="187565"/>
          </a:xfrm>
        </p:spPr>
        <p:txBody>
          <a:bodyPr tIns="0" rIns="0"/>
          <a:lstStyle/>
          <a:p>
            <a:fld id="{37F5C94B-8C55-478B-B509-BAE6A06B2E2A}" type="slidenum">
              <a:rPr lang="en-US" sz="1000" smtClean="0">
                <a:solidFill>
                  <a:srgbClr val="ADAFBB"/>
                </a:solidFill>
              </a:rPr>
              <a:pPr/>
              <a:t>‹#›</a:t>
            </a:fld>
            <a:endParaRPr lang="en-US" sz="1000" dirty="0">
              <a:solidFill>
                <a:srgbClr val="ADAFBB"/>
              </a:solidFill>
            </a:endParaRPr>
          </a:p>
        </p:txBody>
      </p:sp>
    </p:spTree>
    <p:extLst>
      <p:ext uri="{BB962C8B-B14F-4D97-AF65-F5344CB8AC3E}">
        <p14:creationId xmlns:p14="http://schemas.microsoft.com/office/powerpoint/2010/main" val="1787676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 Title and Content - 4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AB7B69D1-1AC7-4788-B7F1-4214ACF38D38}"/>
              </a:ext>
            </a:extLst>
          </p:cNvPr>
          <p:cNvGraphicFramePr>
            <a:graphicFrameLocks noChangeAspect="1"/>
          </p:cNvGraphicFramePr>
          <p:nvPr userDrawn="1">
            <p:custDataLst>
              <p:tags r:id="rId1"/>
            </p:custDataLst>
            <p:extLst>
              <p:ext uri="{D42A27DB-BD31-4B8C-83A1-F6EECF244321}">
                <p14:modId xmlns:p14="http://schemas.microsoft.com/office/powerpoint/2010/main" val="25123503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AB7B69D1-1AC7-4788-B7F1-4214ACF38D3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98CC8475-D9DE-4E1C-B79D-4F1693FA3441}"/>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userDrawn="1"/>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userDrawn="1"/>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dirty="0"/>
              <a:t>Click to edit Master title style</a:t>
            </a:r>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2">
            <a:extLst>
              <a:ext uri="{FF2B5EF4-FFF2-40B4-BE49-F238E27FC236}">
                <a16:creationId xmlns:a16="http://schemas.microsoft.com/office/drawing/2014/main" id="{6816C72F-A50F-4D03-9178-82BC32C6BBD1}"/>
              </a:ext>
            </a:extLst>
          </p:cNvPr>
          <p:cNvSpPr>
            <a:spLocks noGrp="1"/>
          </p:cNvSpPr>
          <p:nvPr>
            <p:ph type="body" sz="quarter" idx="10"/>
          </p:nvPr>
        </p:nvSpPr>
        <p:spPr>
          <a:xfrm>
            <a:off x="508002" y="1619834"/>
            <a:ext cx="5146233" cy="2003045"/>
          </a:xfrm>
        </p:spPr>
        <p:txBody>
          <a:bodyPr/>
          <a:lstStyle/>
          <a:p>
            <a:pPr lvl="0"/>
            <a:r>
              <a:rPr lang="en-US" dirty="0"/>
              <a:t>Click to edit Master text styles</a:t>
            </a:r>
          </a:p>
          <a:p>
            <a:pPr lvl="1"/>
            <a:r>
              <a:rPr lang="en-US" dirty="0"/>
              <a:t>Second level</a:t>
            </a:r>
          </a:p>
        </p:txBody>
      </p:sp>
      <p:sp>
        <p:nvSpPr>
          <p:cNvPr id="13" name="Text Placeholder 2">
            <a:extLst>
              <a:ext uri="{FF2B5EF4-FFF2-40B4-BE49-F238E27FC236}">
                <a16:creationId xmlns:a16="http://schemas.microsoft.com/office/drawing/2014/main" id="{05BBD0DB-64B8-4546-AAD7-ADEABEE73782}"/>
              </a:ext>
            </a:extLst>
          </p:cNvPr>
          <p:cNvSpPr>
            <a:spLocks noGrp="1"/>
          </p:cNvSpPr>
          <p:nvPr>
            <p:ph type="body" sz="quarter" idx="11"/>
          </p:nvPr>
        </p:nvSpPr>
        <p:spPr>
          <a:xfrm>
            <a:off x="6441336" y="1619834"/>
            <a:ext cx="5146233" cy="2003045"/>
          </a:xfrm>
        </p:spPr>
        <p:txBody>
          <a:bodyPr/>
          <a:lstStyle/>
          <a:p>
            <a:pPr lvl="0"/>
            <a:r>
              <a:rPr lang="en-US" dirty="0"/>
              <a:t>Click to edit Master text styles</a:t>
            </a:r>
          </a:p>
          <a:p>
            <a:pPr lvl="1"/>
            <a:r>
              <a:rPr lang="en-US" dirty="0"/>
              <a:t>Second level</a:t>
            </a:r>
          </a:p>
        </p:txBody>
      </p:sp>
      <p:sp>
        <p:nvSpPr>
          <p:cNvPr id="14" name="Text Placeholder 2">
            <a:extLst>
              <a:ext uri="{FF2B5EF4-FFF2-40B4-BE49-F238E27FC236}">
                <a16:creationId xmlns:a16="http://schemas.microsoft.com/office/drawing/2014/main" id="{4AE3B4D9-051B-434A-A71D-BFE6D8D92E37}"/>
              </a:ext>
            </a:extLst>
          </p:cNvPr>
          <p:cNvSpPr>
            <a:spLocks noGrp="1"/>
          </p:cNvSpPr>
          <p:nvPr>
            <p:ph type="body" sz="quarter" idx="12"/>
          </p:nvPr>
        </p:nvSpPr>
        <p:spPr>
          <a:xfrm>
            <a:off x="508002" y="3976010"/>
            <a:ext cx="5146233" cy="2003045"/>
          </a:xfrm>
        </p:spPr>
        <p:txBody>
          <a:bodyPr/>
          <a:lstStyle/>
          <a:p>
            <a:pPr lvl="0"/>
            <a:r>
              <a:rPr lang="en-US" dirty="0"/>
              <a:t>Click to edit Master text styles</a:t>
            </a:r>
          </a:p>
          <a:p>
            <a:pPr lvl="1"/>
            <a:r>
              <a:rPr lang="en-US" dirty="0"/>
              <a:t>Second level</a:t>
            </a:r>
          </a:p>
        </p:txBody>
      </p:sp>
      <p:sp>
        <p:nvSpPr>
          <p:cNvPr id="15" name="Text Placeholder 2">
            <a:extLst>
              <a:ext uri="{FF2B5EF4-FFF2-40B4-BE49-F238E27FC236}">
                <a16:creationId xmlns:a16="http://schemas.microsoft.com/office/drawing/2014/main" id="{C9831B91-30C5-4221-BDBD-66803705E08F}"/>
              </a:ext>
            </a:extLst>
          </p:cNvPr>
          <p:cNvSpPr>
            <a:spLocks noGrp="1"/>
          </p:cNvSpPr>
          <p:nvPr>
            <p:ph type="body" sz="quarter" idx="13"/>
          </p:nvPr>
        </p:nvSpPr>
        <p:spPr>
          <a:xfrm>
            <a:off x="6441336" y="3976010"/>
            <a:ext cx="5146233" cy="2003045"/>
          </a:xfrm>
        </p:spPr>
        <p:txBody>
          <a:bodyPr/>
          <a:lstStyle/>
          <a:p>
            <a:pPr lvl="0"/>
            <a:r>
              <a:rPr lang="en-US" dirty="0"/>
              <a:t>Click to edit Master text styles</a:t>
            </a:r>
          </a:p>
          <a:p>
            <a:pPr lvl="1"/>
            <a:r>
              <a:rPr lang="en-US" dirty="0"/>
              <a:t>Second level</a:t>
            </a:r>
          </a:p>
        </p:txBody>
      </p:sp>
      <p:sp>
        <p:nvSpPr>
          <p:cNvPr id="2" name="Rectangle 1">
            <a:extLst>
              <a:ext uri="{FF2B5EF4-FFF2-40B4-BE49-F238E27FC236}">
                <a16:creationId xmlns:a16="http://schemas.microsoft.com/office/drawing/2014/main" id="{2308299C-867E-46E3-B3ED-C7BC9AE8AFD5}"/>
              </a:ext>
            </a:extLst>
          </p:cNvPr>
          <p:cNvSpPr/>
          <p:nvPr userDrawn="1"/>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60643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 Cover pag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95B5E3D-CB4A-42B4-B4A8-2B0BF3B8ABBF}"/>
              </a:ext>
            </a:extLst>
          </p:cNvPr>
          <p:cNvGraphicFramePr>
            <a:graphicFrameLocks noChangeAspect="1"/>
          </p:cNvGraphicFramePr>
          <p:nvPr>
            <p:custDataLst>
              <p:tags r:id="rId1"/>
            </p:custDataLst>
            <p:extLst>
              <p:ext uri="{D42A27DB-BD31-4B8C-83A1-F6EECF244321}">
                <p14:modId xmlns:p14="http://schemas.microsoft.com/office/powerpoint/2010/main" val="18212307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25" imgH="426" progId="TCLayout.ActiveDocument.1">
                  <p:embed/>
                </p:oleObj>
              </mc:Choice>
              <mc:Fallback>
                <p:oleObj name="think-cell Slide" r:id="rId6" imgW="425" imgH="426" progId="TCLayout.ActiveDocument.1">
                  <p:embed/>
                  <p:pic>
                    <p:nvPicPr>
                      <p:cNvPr id="6" name="Object 5" hidden="1">
                        <a:extLst>
                          <a:ext uri="{FF2B5EF4-FFF2-40B4-BE49-F238E27FC236}">
                            <a16:creationId xmlns:a16="http://schemas.microsoft.com/office/drawing/2014/main" id="{E95B5E3D-CB4A-42B4-B4A8-2B0BF3B8ABBF}"/>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DA92DAC-F488-43C5-9D7F-27FF4541E390}"/>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Slide Number Placeholder 2">
            <a:extLst>
              <a:ext uri="{FF2B5EF4-FFF2-40B4-BE49-F238E27FC236}">
                <a16:creationId xmlns:a16="http://schemas.microsoft.com/office/drawing/2014/main" id="{958CE456-CCAB-428B-B1BA-85E4217F2DDF}"/>
              </a:ext>
            </a:extLst>
          </p:cNvPr>
          <p:cNvSpPr>
            <a:spLocks noGrp="1"/>
          </p:cNvSpPr>
          <p:nvPr>
            <p:ph type="sldNum" sz="quarter" idx="10"/>
          </p:nvPr>
        </p:nvSpPr>
        <p:spPr/>
        <p:txBody>
          <a:bodyPr/>
          <a:lstStyle/>
          <a:p>
            <a:fld id="{37F5C94B-8C55-478B-B509-BAE6A06B2E2A}" type="slidenum">
              <a:rPr lang="en-US" smtClean="0"/>
              <a:pPr/>
              <a:t>‹#›</a:t>
            </a:fld>
            <a:endParaRPr lang="en-US" dirty="0"/>
          </a:p>
        </p:txBody>
      </p:sp>
      <p:sp>
        <p:nvSpPr>
          <p:cNvPr id="4" name="Rectangle 3">
            <a:extLst>
              <a:ext uri="{FF2B5EF4-FFF2-40B4-BE49-F238E27FC236}">
                <a16:creationId xmlns:a16="http://schemas.microsoft.com/office/drawing/2014/main" id="{6485F557-F303-4E04-AEFA-64800EEDC3DE}"/>
              </a:ext>
            </a:extLst>
          </p:cNvPr>
          <p:cNvSpPr/>
          <p:nvPr/>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F6E93132-0689-4C21-926E-1A275107AB6A}"/>
              </a:ext>
            </a:extLst>
          </p:cNvPr>
          <p:cNvSpPr>
            <a:spLocks noGrp="1"/>
          </p:cNvSpPr>
          <p:nvPr>
            <p:ph type="title"/>
          </p:nvPr>
        </p:nvSpPr>
        <p:spPr>
          <a:xfrm>
            <a:off x="502541" y="810229"/>
            <a:ext cx="10256128" cy="1660966"/>
          </a:xfrm>
        </p:spPr>
        <p:txBody>
          <a:bodyPr>
            <a:normAutofit/>
          </a:bodyPr>
          <a:lstStyle>
            <a:lvl1pPr>
              <a:defRPr sz="4000">
                <a:solidFill>
                  <a:schemeClr val="bg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D9D6361-D8F2-47C1-9D7A-D7415B839B69}"/>
              </a:ext>
            </a:extLst>
          </p:cNvPr>
          <p:cNvSpPr>
            <a:spLocks noGrp="1"/>
          </p:cNvSpPr>
          <p:nvPr>
            <p:ph type="body" sz="quarter" idx="11"/>
          </p:nvPr>
        </p:nvSpPr>
        <p:spPr>
          <a:xfrm>
            <a:off x="503240" y="3280961"/>
            <a:ext cx="10313987" cy="1551469"/>
          </a:xfrm>
        </p:spPr>
        <p:txBody>
          <a:bodyPr>
            <a:normAutofit/>
          </a:bodyPr>
          <a:lstStyle>
            <a:lvl1pPr>
              <a:defRPr sz="2400"/>
            </a:lvl1pPr>
            <a:lvl2pPr>
              <a:defRPr sz="2400"/>
            </a:lvl2pPr>
          </a:lstStyle>
          <a:p>
            <a:pPr lvl="0"/>
            <a:r>
              <a:rPr lang="en-US"/>
              <a:t>Click to edit Master text styles</a:t>
            </a:r>
          </a:p>
          <a:p>
            <a:pPr lvl="1"/>
            <a:r>
              <a:rPr lang="en-US"/>
              <a:t>Second level</a:t>
            </a:r>
          </a:p>
        </p:txBody>
      </p:sp>
      <p:graphicFrame>
        <p:nvGraphicFramePr>
          <p:cNvPr id="8" name="Object 7" hidden="1">
            <a:extLst>
              <a:ext uri="{FF2B5EF4-FFF2-40B4-BE49-F238E27FC236}">
                <a16:creationId xmlns:a16="http://schemas.microsoft.com/office/drawing/2014/main" id="{29DEE089-4400-3268-C153-4EE2D21D5636}"/>
              </a:ext>
            </a:extLst>
          </p:cNvPr>
          <p:cNvGraphicFramePr>
            <a:graphicFrameLocks noChangeAspect="1"/>
          </p:cNvGraphicFramePr>
          <p:nvPr userDrawn="1">
            <p:custDataLst>
              <p:tags r:id="rId3"/>
            </p:custDataLst>
            <p:extLst>
              <p:ext uri="{D42A27DB-BD31-4B8C-83A1-F6EECF244321}">
                <p14:modId xmlns:p14="http://schemas.microsoft.com/office/powerpoint/2010/main" val="18212307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25" imgH="426" progId="TCLayout.ActiveDocument.1">
                  <p:embed/>
                </p:oleObj>
              </mc:Choice>
              <mc:Fallback>
                <p:oleObj name="think-cell Slide" r:id="rId8" imgW="425" imgH="426" progId="TCLayout.ActiveDocument.1">
                  <p:embed/>
                  <p:pic>
                    <p:nvPicPr>
                      <p:cNvPr id="8" name="Object 7" hidden="1">
                        <a:extLst>
                          <a:ext uri="{FF2B5EF4-FFF2-40B4-BE49-F238E27FC236}">
                            <a16:creationId xmlns:a16="http://schemas.microsoft.com/office/drawing/2014/main" id="{29DEE089-4400-3268-C153-4EE2D21D5636}"/>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B2DE047-3167-03A1-9C1A-4E8BE6322A50}"/>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10" name="Rectangle 9">
            <a:extLst>
              <a:ext uri="{FF2B5EF4-FFF2-40B4-BE49-F238E27FC236}">
                <a16:creationId xmlns:a16="http://schemas.microsoft.com/office/drawing/2014/main" id="{DBF13080-8264-78B6-2CD5-D2BDEE645640}"/>
              </a:ext>
            </a:extLst>
          </p:cNvPr>
          <p:cNvSpPr/>
          <p:nvPr userDrawn="1"/>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212532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Table of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656D9F-25FA-405A-9022-D20B6062561A}"/>
              </a:ext>
            </a:extLst>
          </p:cNvPr>
          <p:cNvGraphicFramePr>
            <a:graphicFrameLocks noChangeAspect="1"/>
          </p:cNvGraphicFramePr>
          <p:nvPr>
            <p:custDataLst>
              <p:tags r:id="rId1"/>
            </p:custDataLst>
            <p:extLst>
              <p:ext uri="{D42A27DB-BD31-4B8C-83A1-F6EECF244321}">
                <p14:modId xmlns:p14="http://schemas.microsoft.com/office/powerpoint/2010/main" val="24529490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25" imgH="426" progId="TCLayout.ActiveDocument.1">
                  <p:embed/>
                </p:oleObj>
              </mc:Choice>
              <mc:Fallback>
                <p:oleObj name="think-cell Slide" r:id="rId6" imgW="425" imgH="426" progId="TCLayout.ActiveDocument.1">
                  <p:embed/>
                  <p:pic>
                    <p:nvPicPr>
                      <p:cNvPr id="3" name="Object 2" hidden="1">
                        <a:extLst>
                          <a:ext uri="{FF2B5EF4-FFF2-40B4-BE49-F238E27FC236}">
                            <a16:creationId xmlns:a16="http://schemas.microsoft.com/office/drawing/2014/main" id="{F5656D9F-25FA-405A-9022-D20B6062561A}"/>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EE6A1B2-F3BE-47E8-B7AB-BED2735E985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048" cy="1091318"/>
          </a:xfrm>
          <a:prstGeom prst="rect">
            <a:avLst/>
          </a:prstGeom>
          <a:noFill/>
        </p:spPr>
        <p:txBody>
          <a:bodyPr vert="horz" lIns="91440" tIns="45720" rIns="91440" bIns="45720" rtlCol="0" anchor="ctr">
            <a:normAutofit/>
          </a:bodyPr>
          <a:lstStyle>
            <a:lvl1pPr>
              <a:defRPr>
                <a:solidFill>
                  <a:srgbClr val="002060"/>
                </a:solidFill>
              </a:defRPr>
            </a:lvl1pPr>
          </a:lstStyle>
          <a:p>
            <a:r>
              <a:rPr lang="en-US"/>
              <a:t>Click to edit Master title style</a:t>
            </a:r>
            <a:endParaRPr lang="en-US" dirty="0"/>
          </a:p>
        </p:txBody>
      </p:sp>
      <p:sp>
        <p:nvSpPr>
          <p:cNvPr id="11" name="Text Placeholder 3">
            <a:extLst>
              <a:ext uri="{FF2B5EF4-FFF2-40B4-BE49-F238E27FC236}">
                <a16:creationId xmlns:a16="http://schemas.microsoft.com/office/drawing/2014/main" id="{3DBD06D5-7FF0-4FD2-A42D-89FDE4B37A1F}"/>
              </a:ext>
            </a:extLst>
          </p:cNvPr>
          <p:cNvSpPr>
            <a:spLocks noGrp="1"/>
          </p:cNvSpPr>
          <p:nvPr>
            <p:ph type="body" sz="quarter" idx="10"/>
          </p:nvPr>
        </p:nvSpPr>
        <p:spPr>
          <a:xfrm>
            <a:off x="1857375" y="1660525"/>
            <a:ext cx="9729788" cy="2332038"/>
          </a:xfrm>
        </p:spPr>
        <p:txBody>
          <a:bodyPr>
            <a:normAutofit/>
          </a:bodyPr>
          <a:lstStyle>
            <a:lvl1pPr>
              <a:defRPr sz="1800"/>
            </a:lvl1pPr>
            <a:lvl2pPr>
              <a:defRPr sz="1800"/>
            </a:lvl2pPr>
          </a:lstStyle>
          <a:p>
            <a:pPr lvl="0"/>
            <a:r>
              <a:rPr lang="en-US"/>
              <a:t>Click to edit Master text styles</a:t>
            </a:r>
          </a:p>
          <a:p>
            <a:pPr lvl="1"/>
            <a:r>
              <a:rPr lang="en-US"/>
              <a:t>Second level</a:t>
            </a:r>
          </a:p>
        </p:txBody>
      </p:sp>
      <p:sp>
        <p:nvSpPr>
          <p:cNvPr id="13" name="Slide Number Placeholder 1">
            <a:extLst>
              <a:ext uri="{FF2B5EF4-FFF2-40B4-BE49-F238E27FC236}">
                <a16:creationId xmlns:a16="http://schemas.microsoft.com/office/drawing/2014/main" id="{CBBAD4D9-14B9-4D74-8ABB-E76DAD68C37B}"/>
              </a:ext>
            </a:extLst>
          </p:cNvPr>
          <p:cNvSpPr>
            <a:spLocks noGrp="1"/>
          </p:cNvSpPr>
          <p:nvPr>
            <p:ph type="sldNum" sz="quarter" idx="4"/>
          </p:nvPr>
        </p:nvSpPr>
        <p:spPr>
          <a:xfrm>
            <a:off x="9181195" y="6632714"/>
            <a:ext cx="2743200" cy="187565"/>
          </a:xfrm>
        </p:spPr>
        <p:txBody>
          <a:bodyPr tIns="0" rIns="0"/>
          <a:lstStyle/>
          <a:p>
            <a:fld id="{37F5C94B-8C55-478B-B509-BAE6A06B2E2A}" type="slidenum">
              <a:rPr lang="en-US" sz="1000" smtClean="0">
                <a:solidFill>
                  <a:srgbClr val="ADAFBB"/>
                </a:solidFill>
              </a:rPr>
              <a:pPr/>
              <a:t>‹#›</a:t>
            </a:fld>
            <a:endParaRPr lang="en-US" sz="1000" dirty="0">
              <a:solidFill>
                <a:srgbClr val="ADAFBB"/>
              </a:solidFill>
            </a:endParaRPr>
          </a:p>
        </p:txBody>
      </p:sp>
      <p:graphicFrame>
        <p:nvGraphicFramePr>
          <p:cNvPr id="4" name="Object 3" hidden="1">
            <a:extLst>
              <a:ext uri="{FF2B5EF4-FFF2-40B4-BE49-F238E27FC236}">
                <a16:creationId xmlns:a16="http://schemas.microsoft.com/office/drawing/2014/main" id="{64F1BA8B-3C76-1881-4D71-458CBE8DF542}"/>
              </a:ext>
            </a:extLst>
          </p:cNvPr>
          <p:cNvGraphicFramePr>
            <a:graphicFrameLocks noChangeAspect="1"/>
          </p:cNvGraphicFramePr>
          <p:nvPr userDrawn="1">
            <p:custDataLst>
              <p:tags r:id="rId3"/>
            </p:custDataLst>
            <p:extLst>
              <p:ext uri="{D42A27DB-BD31-4B8C-83A1-F6EECF244321}">
                <p14:modId xmlns:p14="http://schemas.microsoft.com/office/powerpoint/2010/main" val="24529490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25" imgH="426" progId="TCLayout.ActiveDocument.1">
                  <p:embed/>
                </p:oleObj>
              </mc:Choice>
              <mc:Fallback>
                <p:oleObj name="think-cell Slide" r:id="rId8" imgW="425" imgH="426" progId="TCLayout.ActiveDocument.1">
                  <p:embed/>
                  <p:pic>
                    <p:nvPicPr>
                      <p:cNvPr id="4" name="Object 3" hidden="1">
                        <a:extLst>
                          <a:ext uri="{FF2B5EF4-FFF2-40B4-BE49-F238E27FC236}">
                            <a16:creationId xmlns:a16="http://schemas.microsoft.com/office/drawing/2014/main" id="{64F1BA8B-3C76-1881-4D71-458CBE8DF542}"/>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A659A658-F995-A50F-0B85-ABCAF5C17558}"/>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 name="Rectangle 5">
            <a:extLst>
              <a:ext uri="{FF2B5EF4-FFF2-40B4-BE49-F238E27FC236}">
                <a16:creationId xmlns:a16="http://schemas.microsoft.com/office/drawing/2014/main" id="{B9DCC97E-73E8-1E89-A742-2F491444FB47}"/>
              </a:ext>
            </a:extLst>
          </p:cNvPr>
          <p:cNvSpPr/>
          <p:nvPr userDrawn="1"/>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0" name="Straight Connector 9">
            <a:extLst>
              <a:ext uri="{FF2B5EF4-FFF2-40B4-BE49-F238E27FC236}">
                <a16:creationId xmlns:a16="http://schemas.microsoft.com/office/drawing/2014/main" id="{A613510B-8B91-E1E2-6EB7-F9A509A2772A}"/>
              </a:ext>
            </a:extLst>
          </p:cNvPr>
          <p:cNvCxnSpPr/>
          <p:nvPr userDrawn="1"/>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1314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p:custDataLst>
              <p:tags r:id="rId1"/>
            </p:custDataLst>
            <p:extLst>
              <p:ext uri="{D42A27DB-BD31-4B8C-83A1-F6EECF244321}">
                <p14:modId xmlns:p14="http://schemas.microsoft.com/office/powerpoint/2010/main" val="20006420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44" imgH="344" progId="TCLayout.ActiveDocument.1">
                  <p:embed/>
                </p:oleObj>
              </mc:Choice>
              <mc:Fallback>
                <p:oleObj name="think-cell Slide" r:id="rId6"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3ADB49A0-8B85-4CDE-8262-9211F1AFE27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4" y="365126"/>
            <a:ext cx="11073049" cy="1091318"/>
          </a:xfrm>
          <a:prstGeom prst="rect">
            <a:avLst/>
          </a:prstGeom>
          <a:noFill/>
        </p:spPr>
        <p:txBody>
          <a:bodyPr vert="horz" lIns="91440" tIns="45720" rIns="91440" bIns="45720" rtlCol="0" anchor="ctr">
            <a:normAutofit/>
          </a:bodyPr>
          <a:lstStyle>
            <a:lvl1pPr>
              <a:defRPr sz="2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1" y="1619830"/>
            <a:ext cx="11079163" cy="1696314"/>
          </a:xfrm>
        </p:spPr>
        <p:txBody>
          <a:bodyPr/>
          <a:lstStyle/>
          <a:p>
            <a:pPr lvl="0"/>
            <a:r>
              <a:rPr lang="en-US"/>
              <a:t>Click to edit Master text styles</a:t>
            </a:r>
          </a:p>
          <a:p>
            <a:pPr lvl="1"/>
            <a:r>
              <a:rPr lang="en-US"/>
              <a:t>Second level</a:t>
            </a:r>
          </a:p>
        </p:txBody>
      </p:sp>
      <p:sp>
        <p:nvSpPr>
          <p:cNvPr id="10" name="Slide Number Placeholder 1">
            <a:extLst>
              <a:ext uri="{FF2B5EF4-FFF2-40B4-BE49-F238E27FC236}">
                <a16:creationId xmlns:a16="http://schemas.microsoft.com/office/drawing/2014/main" id="{B93F75D9-C30E-4CA2-8807-34327E435FEE}"/>
              </a:ext>
            </a:extLst>
          </p:cNvPr>
          <p:cNvSpPr>
            <a:spLocks noGrp="1"/>
          </p:cNvSpPr>
          <p:nvPr>
            <p:ph type="sldNum" sz="quarter" idx="4"/>
          </p:nvPr>
        </p:nvSpPr>
        <p:spPr>
          <a:xfrm>
            <a:off x="9181195" y="6632714"/>
            <a:ext cx="2743200" cy="187565"/>
          </a:xfrm>
        </p:spPr>
        <p:txBody>
          <a:bodyPr vert="horz" lIns="91440" tIns="0" rIns="0" bIns="45720" rtlCol="0" anchor="ctr"/>
          <a:lstStyle>
            <a:lvl1pPr>
              <a:defRPr lang="en-US" sz="1000" smtClean="0">
                <a:solidFill>
                  <a:srgbClr val="ADAFBB"/>
                </a:solidFill>
              </a:defRPr>
            </a:lvl1pPr>
          </a:lstStyle>
          <a:p>
            <a:fld id="{37F5C94B-8C55-478B-B509-BAE6A06B2E2A}" type="slidenum">
              <a:rPr lang="en-US" sz="1000" smtClean="0">
                <a:solidFill>
                  <a:srgbClr val="ADAFBB"/>
                </a:solidFill>
              </a:rPr>
              <a:pPr/>
              <a:t>‹#›</a:t>
            </a:fld>
            <a:endParaRPr lang="en-US" sz="1000" dirty="0">
              <a:solidFill>
                <a:srgbClr val="ADAFBB"/>
              </a:solidFill>
            </a:endParaRPr>
          </a:p>
        </p:txBody>
      </p:sp>
      <p:graphicFrame>
        <p:nvGraphicFramePr>
          <p:cNvPr id="2" name="Object 1" hidden="1">
            <a:extLst>
              <a:ext uri="{FF2B5EF4-FFF2-40B4-BE49-F238E27FC236}">
                <a16:creationId xmlns:a16="http://schemas.microsoft.com/office/drawing/2014/main" id="{EFA4A2CB-35E2-7737-7B4F-9CD218C4196A}"/>
              </a:ext>
            </a:extLst>
          </p:cNvPr>
          <p:cNvGraphicFramePr>
            <a:graphicFrameLocks noChangeAspect="1"/>
          </p:cNvGraphicFramePr>
          <p:nvPr userDrawn="1">
            <p:custDataLst>
              <p:tags r:id="rId3"/>
            </p:custDataLst>
            <p:extLst>
              <p:ext uri="{D42A27DB-BD31-4B8C-83A1-F6EECF244321}">
                <p14:modId xmlns:p14="http://schemas.microsoft.com/office/powerpoint/2010/main" val="20006420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344" imgH="344" progId="TCLayout.ActiveDocument.1">
                  <p:embed/>
                </p:oleObj>
              </mc:Choice>
              <mc:Fallback>
                <p:oleObj name="think-cell Slide" r:id="rId8" imgW="344" imgH="344" progId="TCLayout.ActiveDocument.1">
                  <p:embed/>
                  <p:pic>
                    <p:nvPicPr>
                      <p:cNvPr id="2" name="Object 1" hidden="1">
                        <a:extLst>
                          <a:ext uri="{FF2B5EF4-FFF2-40B4-BE49-F238E27FC236}">
                            <a16:creationId xmlns:a16="http://schemas.microsoft.com/office/drawing/2014/main" id="{EFA4A2CB-35E2-7737-7B4F-9CD218C4196A}"/>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73F9D9C7-EACD-36E1-6290-F761784A4920}"/>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11" name="Rectangle 10">
            <a:extLst>
              <a:ext uri="{FF2B5EF4-FFF2-40B4-BE49-F238E27FC236}">
                <a16:creationId xmlns:a16="http://schemas.microsoft.com/office/drawing/2014/main" id="{52B32362-5A07-EDF1-A415-EA5A2BB8B554}"/>
              </a:ext>
            </a:extLst>
          </p:cNvPr>
          <p:cNvSpPr/>
          <p:nvPr userDrawn="1"/>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a:extLst>
              <a:ext uri="{FF2B5EF4-FFF2-40B4-BE49-F238E27FC236}">
                <a16:creationId xmlns:a16="http://schemas.microsoft.com/office/drawing/2014/main" id="{8070C0B0-2653-C6F7-3353-25E9E9AAF3D3}"/>
              </a:ext>
            </a:extLst>
          </p:cNvPr>
          <p:cNvCxnSpPr/>
          <p:nvPr userDrawn="1"/>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653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 Title and Content - 2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C33337E5-F939-452A-8B9D-AD5B5CAF188C}"/>
              </a:ext>
            </a:extLst>
          </p:cNvPr>
          <p:cNvGraphicFramePr>
            <a:graphicFrameLocks noChangeAspect="1"/>
          </p:cNvGraphicFramePr>
          <p:nvPr>
            <p:custDataLst>
              <p:tags r:id="rId1"/>
            </p:custDataLst>
            <p:extLst>
              <p:ext uri="{D42A27DB-BD31-4B8C-83A1-F6EECF244321}">
                <p14:modId xmlns:p14="http://schemas.microsoft.com/office/powerpoint/2010/main" val="7129633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C33337E5-F939-452A-8B9D-AD5B5CAF188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3FE513CA-7CE5-4930-A743-60B6C3068A8E}"/>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0" name="Text Placeholder 2">
            <a:extLst>
              <a:ext uri="{FF2B5EF4-FFF2-40B4-BE49-F238E27FC236}">
                <a16:creationId xmlns:a16="http://schemas.microsoft.com/office/drawing/2014/main" id="{9BD46A8E-2282-481E-805B-F52C540B44F3}"/>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54135688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Title and Content - 4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AB7B69D1-1AC7-4788-B7F1-4214ACF38D38}"/>
              </a:ext>
            </a:extLst>
          </p:cNvPr>
          <p:cNvGraphicFramePr>
            <a:graphicFrameLocks noChangeAspect="1"/>
          </p:cNvGraphicFramePr>
          <p:nvPr>
            <p:custDataLst>
              <p:tags r:id="rId1"/>
            </p:custDataLst>
            <p:extLst>
              <p:ext uri="{D42A27DB-BD31-4B8C-83A1-F6EECF244321}">
                <p14:modId xmlns:p14="http://schemas.microsoft.com/office/powerpoint/2010/main" val="25123503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25" imgH="426" progId="TCLayout.ActiveDocument.1">
                  <p:embed/>
                </p:oleObj>
              </mc:Choice>
              <mc:Fallback>
                <p:oleObj name="think-cell Slide" r:id="rId6" imgW="425" imgH="426" progId="TCLayout.ActiveDocument.1">
                  <p:embed/>
                  <p:pic>
                    <p:nvPicPr>
                      <p:cNvPr id="4" name="Object 3" hidden="1">
                        <a:extLst>
                          <a:ext uri="{FF2B5EF4-FFF2-40B4-BE49-F238E27FC236}">
                            <a16:creationId xmlns:a16="http://schemas.microsoft.com/office/drawing/2014/main" id="{AB7B69D1-1AC7-4788-B7F1-4214ACF38D38}"/>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98CC8475-D9DE-4E1C-B79D-4F1693FA344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2">
            <a:extLst>
              <a:ext uri="{FF2B5EF4-FFF2-40B4-BE49-F238E27FC236}">
                <a16:creationId xmlns:a16="http://schemas.microsoft.com/office/drawing/2014/main" id="{6816C72F-A50F-4D03-9178-82BC32C6BBD1}"/>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3" name="Text Placeholder 2">
            <a:extLst>
              <a:ext uri="{FF2B5EF4-FFF2-40B4-BE49-F238E27FC236}">
                <a16:creationId xmlns:a16="http://schemas.microsoft.com/office/drawing/2014/main" id="{05BBD0DB-64B8-4546-AAD7-ADEABEE73782}"/>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
        <p:nvSpPr>
          <p:cNvPr id="14" name="Text Placeholder 2">
            <a:extLst>
              <a:ext uri="{FF2B5EF4-FFF2-40B4-BE49-F238E27FC236}">
                <a16:creationId xmlns:a16="http://schemas.microsoft.com/office/drawing/2014/main" id="{4AE3B4D9-051B-434A-A71D-BFE6D8D92E37}"/>
              </a:ext>
            </a:extLst>
          </p:cNvPr>
          <p:cNvSpPr>
            <a:spLocks noGrp="1"/>
          </p:cNvSpPr>
          <p:nvPr>
            <p:ph type="body" sz="quarter" idx="12"/>
          </p:nvPr>
        </p:nvSpPr>
        <p:spPr>
          <a:xfrm>
            <a:off x="508002" y="3976010"/>
            <a:ext cx="5146233" cy="2003045"/>
          </a:xfrm>
        </p:spPr>
        <p:txBody>
          <a:body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C9831B91-30C5-4221-BDBD-66803705E08F}"/>
              </a:ext>
            </a:extLst>
          </p:cNvPr>
          <p:cNvSpPr>
            <a:spLocks noGrp="1"/>
          </p:cNvSpPr>
          <p:nvPr>
            <p:ph type="body" sz="quarter" idx="13"/>
          </p:nvPr>
        </p:nvSpPr>
        <p:spPr>
          <a:xfrm>
            <a:off x="6441336" y="3976010"/>
            <a:ext cx="5146233" cy="2003045"/>
          </a:xfrm>
        </p:spPr>
        <p:txBody>
          <a:bodyPr/>
          <a:lstStyle/>
          <a:p>
            <a:pPr lvl="0"/>
            <a:r>
              <a:rPr lang="en-US"/>
              <a:t>Click to edit Master text styles</a:t>
            </a:r>
          </a:p>
          <a:p>
            <a:pPr lvl="1"/>
            <a:r>
              <a:rPr lang="en-US"/>
              <a:t>Second level</a:t>
            </a:r>
          </a:p>
        </p:txBody>
      </p:sp>
      <p:sp>
        <p:nvSpPr>
          <p:cNvPr id="2" name="Rectangle 1">
            <a:extLst>
              <a:ext uri="{FF2B5EF4-FFF2-40B4-BE49-F238E27FC236}">
                <a16:creationId xmlns:a16="http://schemas.microsoft.com/office/drawing/2014/main" id="{2308299C-867E-46E3-B3ED-C7BC9AE8AFD5}"/>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Object 4" hidden="1">
            <a:extLst>
              <a:ext uri="{FF2B5EF4-FFF2-40B4-BE49-F238E27FC236}">
                <a16:creationId xmlns:a16="http://schemas.microsoft.com/office/drawing/2014/main" id="{53470CAB-9159-EF5E-CAB3-2E23A7EBBC93}"/>
              </a:ext>
            </a:extLst>
          </p:cNvPr>
          <p:cNvGraphicFramePr>
            <a:graphicFrameLocks noChangeAspect="1"/>
          </p:cNvGraphicFramePr>
          <p:nvPr userDrawn="1">
            <p:custDataLst>
              <p:tags r:id="rId3"/>
            </p:custDataLst>
            <p:extLst>
              <p:ext uri="{D42A27DB-BD31-4B8C-83A1-F6EECF244321}">
                <p14:modId xmlns:p14="http://schemas.microsoft.com/office/powerpoint/2010/main" val="25123503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25" imgH="426" progId="TCLayout.ActiveDocument.1">
                  <p:embed/>
                </p:oleObj>
              </mc:Choice>
              <mc:Fallback>
                <p:oleObj name="think-cell Slide" r:id="rId8" imgW="425" imgH="426" progId="TCLayout.ActiveDocument.1">
                  <p:embed/>
                  <p:pic>
                    <p:nvPicPr>
                      <p:cNvPr id="5" name="Object 4" hidden="1">
                        <a:extLst>
                          <a:ext uri="{FF2B5EF4-FFF2-40B4-BE49-F238E27FC236}">
                            <a16:creationId xmlns:a16="http://schemas.microsoft.com/office/drawing/2014/main" id="{53470CAB-9159-EF5E-CAB3-2E23A7EBBC93}"/>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5CCBAAF7-A8BA-3DFD-4DD1-CD5A38C41EFF}"/>
              </a:ext>
            </a:extLst>
          </p:cNvPr>
          <p:cNvSpPr/>
          <p:nvPr userDrawn="1">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10" name="Rectangle 9">
            <a:extLst>
              <a:ext uri="{FF2B5EF4-FFF2-40B4-BE49-F238E27FC236}">
                <a16:creationId xmlns:a16="http://schemas.microsoft.com/office/drawing/2014/main" id="{FC3BCB01-5E41-DE39-9BC2-C4783B7CCF30}"/>
              </a:ext>
            </a:extLst>
          </p:cNvPr>
          <p:cNvSpPr/>
          <p:nvPr userDrawn="1"/>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6" name="Straight Connector 15">
            <a:extLst>
              <a:ext uri="{FF2B5EF4-FFF2-40B4-BE49-F238E27FC236}">
                <a16:creationId xmlns:a16="http://schemas.microsoft.com/office/drawing/2014/main" id="{F1AD3CCF-EF81-21A0-3584-8FB468D546D5}"/>
              </a:ext>
            </a:extLst>
          </p:cNvPr>
          <p:cNvCxnSpPr/>
          <p:nvPr userDrawn="1"/>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515DDF2D-6B37-9EF8-A2BC-28A12049C6E1}"/>
              </a:ext>
            </a:extLst>
          </p:cNvPr>
          <p:cNvSpPr/>
          <p:nvPr userDrawn="1"/>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84280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Grey Blank">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522A8FC1-56C6-4CB8-844A-929652805622}"/>
              </a:ext>
            </a:extLst>
          </p:cNvPr>
          <p:cNvGraphicFramePr>
            <a:graphicFrameLocks noChangeAspect="1"/>
          </p:cNvGraphicFramePr>
          <p:nvPr>
            <p:custDataLst>
              <p:tags r:id="rId1"/>
            </p:custDataLst>
            <p:extLst>
              <p:ext uri="{D42A27DB-BD31-4B8C-83A1-F6EECF244321}">
                <p14:modId xmlns:p14="http://schemas.microsoft.com/office/powerpoint/2010/main" val="41128868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2" name="Object 1" hidden="1">
                        <a:extLst>
                          <a:ext uri="{FF2B5EF4-FFF2-40B4-BE49-F238E27FC236}">
                            <a16:creationId xmlns:a16="http://schemas.microsoft.com/office/drawing/2014/main" id="{522A8FC1-56C6-4CB8-844A-92965280562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Rectangle 2">
            <a:extLst>
              <a:ext uri="{FF2B5EF4-FFF2-40B4-BE49-F238E27FC236}">
                <a16:creationId xmlns:a16="http://schemas.microsoft.com/office/drawing/2014/main" id="{46581E90-3C1B-461F-9D28-F6F0F961CAE6}"/>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1044042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White Blank">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F3D51A-DDA6-4B22-933D-3CF618BD4385}"/>
              </a:ext>
            </a:extLst>
          </p:cNvPr>
          <p:cNvGraphicFramePr>
            <a:graphicFrameLocks noChangeAspect="1"/>
          </p:cNvGraphicFramePr>
          <p:nvPr>
            <p:custDataLst>
              <p:tags r:id="rId1"/>
            </p:custDataLst>
            <p:extLst>
              <p:ext uri="{D42A27DB-BD31-4B8C-83A1-F6EECF244321}">
                <p14:modId xmlns:p14="http://schemas.microsoft.com/office/powerpoint/2010/main" val="17766020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3" name="Object 2" hidden="1">
                        <a:extLst>
                          <a:ext uri="{FF2B5EF4-FFF2-40B4-BE49-F238E27FC236}">
                            <a16:creationId xmlns:a16="http://schemas.microsoft.com/office/drawing/2014/main" id="{CEF3D51A-DDA6-4B22-933D-3CF618BD438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2" name="Rectangle 1">
            <a:extLst>
              <a:ext uri="{FF2B5EF4-FFF2-40B4-BE49-F238E27FC236}">
                <a16:creationId xmlns:a16="http://schemas.microsoft.com/office/drawing/2014/main" id="{FE80BD45-A4DC-46B7-BC4B-D2492DFA32F0}"/>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81114948"/>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 Cover pag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C256145A-495B-4022-B821-DD8A20D724F6}"/>
              </a:ext>
            </a:extLst>
          </p:cNvPr>
          <p:cNvGraphicFramePr>
            <a:graphicFrameLocks noChangeAspect="1"/>
          </p:cNvGraphicFramePr>
          <p:nvPr>
            <p:custDataLst>
              <p:tags r:id="rId1"/>
            </p:custDataLst>
            <p:extLst>
              <p:ext uri="{D42A27DB-BD31-4B8C-83A1-F6EECF244321}">
                <p14:modId xmlns:p14="http://schemas.microsoft.com/office/powerpoint/2010/main" val="12252164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6" name="Object 5" hidden="1">
                        <a:extLst>
                          <a:ext uri="{FF2B5EF4-FFF2-40B4-BE49-F238E27FC236}">
                            <a16:creationId xmlns:a16="http://schemas.microsoft.com/office/drawing/2014/main" id="{C256145A-495B-4022-B821-DD8A20D724F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B52DD5D3-52AA-4709-85C9-1D9916B7417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Slide Number Placeholder 2">
            <a:extLst>
              <a:ext uri="{FF2B5EF4-FFF2-40B4-BE49-F238E27FC236}">
                <a16:creationId xmlns:a16="http://schemas.microsoft.com/office/drawing/2014/main" id="{958CE456-CCAB-428B-B1BA-85E4217F2DDF}"/>
              </a:ext>
            </a:extLst>
          </p:cNvPr>
          <p:cNvSpPr>
            <a:spLocks noGrp="1"/>
          </p:cNvSpPr>
          <p:nvPr>
            <p:ph type="sldNum" sz="quarter" idx="10"/>
          </p:nvPr>
        </p:nvSpPr>
        <p:spPr/>
        <p:txBody>
          <a:bodyPr/>
          <a:lstStyle/>
          <a:p>
            <a:fld id="{37F5C94B-8C55-478B-B509-BAE6A06B2E2A}" type="slidenum">
              <a:rPr lang="en-US" smtClean="0"/>
              <a:pPr/>
              <a:t>‹#›</a:t>
            </a:fld>
            <a:endParaRPr lang="en-US" dirty="0"/>
          </a:p>
        </p:txBody>
      </p:sp>
      <p:sp>
        <p:nvSpPr>
          <p:cNvPr id="4" name="Rectangle 3">
            <a:extLst>
              <a:ext uri="{FF2B5EF4-FFF2-40B4-BE49-F238E27FC236}">
                <a16:creationId xmlns:a16="http://schemas.microsoft.com/office/drawing/2014/main" id="{6485F557-F303-4E04-AEFA-64800EEDC3DE}"/>
              </a:ext>
            </a:extLst>
          </p:cNvPr>
          <p:cNvSpPr/>
          <p:nvPr/>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F6E93132-0689-4C21-926E-1A275107AB6A}"/>
              </a:ext>
            </a:extLst>
          </p:cNvPr>
          <p:cNvSpPr>
            <a:spLocks noGrp="1"/>
          </p:cNvSpPr>
          <p:nvPr>
            <p:ph type="title"/>
          </p:nvPr>
        </p:nvSpPr>
        <p:spPr>
          <a:xfrm>
            <a:off x="502541" y="810229"/>
            <a:ext cx="10256128" cy="1660966"/>
          </a:xfrm>
        </p:spPr>
        <p:txBody>
          <a:bodyPr>
            <a:normAutofit/>
          </a:bodyPr>
          <a:lstStyle>
            <a:lvl1pPr>
              <a:defRPr sz="4000">
                <a:solidFill>
                  <a:schemeClr val="bg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D9D6361-D8F2-47C1-9D7A-D7415B839B69}"/>
              </a:ext>
            </a:extLst>
          </p:cNvPr>
          <p:cNvSpPr>
            <a:spLocks noGrp="1"/>
          </p:cNvSpPr>
          <p:nvPr>
            <p:ph type="body" sz="quarter" idx="11"/>
          </p:nvPr>
        </p:nvSpPr>
        <p:spPr>
          <a:xfrm>
            <a:off x="503240" y="3280961"/>
            <a:ext cx="10313987" cy="1551469"/>
          </a:xfrm>
        </p:spPr>
        <p:txBody>
          <a:bodyPr>
            <a:normAutofit/>
          </a:bodyPr>
          <a:lstStyle>
            <a:lvl1pPr>
              <a:defRPr sz="2400"/>
            </a:lvl1pPr>
            <a:lvl2pPr>
              <a:defRPr sz="24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6204600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 Table of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3923E8C-4F41-4FF2-B5C9-0708083043FE}"/>
              </a:ext>
            </a:extLst>
          </p:cNvPr>
          <p:cNvGraphicFramePr>
            <a:graphicFrameLocks noChangeAspect="1"/>
          </p:cNvGraphicFramePr>
          <p:nvPr>
            <p:custDataLst>
              <p:tags r:id="rId1"/>
            </p:custDataLst>
            <p:extLst>
              <p:ext uri="{D42A27DB-BD31-4B8C-83A1-F6EECF244321}">
                <p14:modId xmlns:p14="http://schemas.microsoft.com/office/powerpoint/2010/main" val="34235308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Object 2" hidden="1">
                        <a:extLst>
                          <a:ext uri="{FF2B5EF4-FFF2-40B4-BE49-F238E27FC236}">
                            <a16:creationId xmlns:a16="http://schemas.microsoft.com/office/drawing/2014/main" id="{A3923E8C-4F41-4FF2-B5C9-0708083043F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55ECDAF-D721-41FB-95E8-475C9A67BD3A}"/>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048" cy="1091318"/>
          </a:xfrm>
          <a:prstGeom prst="rect">
            <a:avLst/>
          </a:prstGeom>
          <a:noFill/>
        </p:spPr>
        <p:txBody>
          <a:bodyPr vert="horz" lIns="91440" tIns="45720" rIns="91440" bIns="45720" rtlCol="0" anchor="ctr">
            <a:normAutofit/>
          </a:bodyPr>
          <a:lstStyle>
            <a:lvl1pPr>
              <a:defRPr>
                <a:solidFill>
                  <a:srgbClr val="002060"/>
                </a:solidFill>
              </a:defRPr>
            </a:lvl1pPr>
          </a:lstStyle>
          <a:p>
            <a:r>
              <a:rPr lang="en-US"/>
              <a:t>Click to edit Master title style</a:t>
            </a:r>
            <a:endParaRPr lang="en-US" dirty="0"/>
          </a:p>
        </p:txBody>
      </p:sp>
      <p:sp>
        <p:nvSpPr>
          <p:cNvPr id="11" name="Text Placeholder 3">
            <a:extLst>
              <a:ext uri="{FF2B5EF4-FFF2-40B4-BE49-F238E27FC236}">
                <a16:creationId xmlns:a16="http://schemas.microsoft.com/office/drawing/2014/main" id="{3DBD06D5-7FF0-4FD2-A42D-89FDE4B37A1F}"/>
              </a:ext>
            </a:extLst>
          </p:cNvPr>
          <p:cNvSpPr>
            <a:spLocks noGrp="1"/>
          </p:cNvSpPr>
          <p:nvPr>
            <p:ph type="body" sz="quarter" idx="10"/>
          </p:nvPr>
        </p:nvSpPr>
        <p:spPr>
          <a:xfrm>
            <a:off x="1857375" y="1660525"/>
            <a:ext cx="9729788" cy="2332038"/>
          </a:xfrm>
        </p:spPr>
        <p:txBody>
          <a:bodyPr>
            <a:normAutofit/>
          </a:bodyPr>
          <a:lstStyle>
            <a:lvl1pPr>
              <a:defRPr sz="1800"/>
            </a:lvl1pPr>
            <a:lvl2pPr>
              <a:defRPr sz="1800"/>
            </a:lvl2pPr>
          </a:lstStyle>
          <a:p>
            <a:pPr lvl="0"/>
            <a:r>
              <a:rPr lang="en-US"/>
              <a:t>Click to edit Master text styles</a:t>
            </a:r>
          </a:p>
          <a:p>
            <a:pPr lvl="1"/>
            <a:r>
              <a:rPr lang="en-US"/>
              <a:t>Second level</a:t>
            </a:r>
          </a:p>
        </p:txBody>
      </p:sp>
      <p:sp>
        <p:nvSpPr>
          <p:cNvPr id="13" name="Slide Number Placeholder 1">
            <a:extLst>
              <a:ext uri="{FF2B5EF4-FFF2-40B4-BE49-F238E27FC236}">
                <a16:creationId xmlns:a16="http://schemas.microsoft.com/office/drawing/2014/main" id="{CBBAD4D9-14B9-4D74-8ABB-E76DAD68C37B}"/>
              </a:ext>
            </a:extLst>
          </p:cNvPr>
          <p:cNvSpPr>
            <a:spLocks noGrp="1"/>
          </p:cNvSpPr>
          <p:nvPr>
            <p:ph type="sldNum" sz="quarter" idx="4"/>
          </p:nvPr>
        </p:nvSpPr>
        <p:spPr>
          <a:xfrm>
            <a:off x="9181195" y="6632714"/>
            <a:ext cx="2743200" cy="187565"/>
          </a:xfrm>
        </p:spPr>
        <p:txBody>
          <a:bodyPr tIns="0" rIns="0"/>
          <a:lstStyle/>
          <a:p>
            <a:fld id="{37F5C94B-8C55-478B-B509-BAE6A06B2E2A}" type="slidenum">
              <a:rPr lang="en-US" sz="1000" smtClean="0">
                <a:solidFill>
                  <a:srgbClr val="ADAFBB"/>
                </a:solidFill>
              </a:rPr>
              <a:pPr/>
              <a:t>‹#›</a:t>
            </a:fld>
            <a:endParaRPr lang="en-US" sz="1000" dirty="0">
              <a:solidFill>
                <a:srgbClr val="ADAFBB"/>
              </a:solidFill>
            </a:endParaRPr>
          </a:p>
        </p:txBody>
      </p:sp>
    </p:spTree>
    <p:extLst>
      <p:ext uri="{BB962C8B-B14F-4D97-AF65-F5344CB8AC3E}">
        <p14:creationId xmlns:p14="http://schemas.microsoft.com/office/powerpoint/2010/main" val="1029114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p:custDataLst>
              <p:tags r:id="rId1"/>
            </p:custDataLst>
            <p:extLst>
              <p:ext uri="{D42A27DB-BD31-4B8C-83A1-F6EECF244321}">
                <p14:modId xmlns:p14="http://schemas.microsoft.com/office/powerpoint/2010/main" val="1535730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27E8864E-162B-40F9-9515-9BB374594B6E}"/>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4" y="365126"/>
            <a:ext cx="11073049" cy="1091318"/>
          </a:xfrm>
          <a:prstGeom prst="rect">
            <a:avLst/>
          </a:prstGeom>
          <a:noFill/>
        </p:spPr>
        <p:txBody>
          <a:bodyPr vert="horz" lIns="91440" tIns="45720" rIns="91440" bIns="45720" rtlCol="0" anchor="ctr">
            <a:normAutofit/>
          </a:bodyPr>
          <a:lstStyle>
            <a:lvl1pPr>
              <a:defRPr sz="2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1" y="1619830"/>
            <a:ext cx="11079163" cy="1696314"/>
          </a:xfrm>
        </p:spPr>
        <p:txBody>
          <a:bodyPr/>
          <a:lstStyle/>
          <a:p>
            <a:pPr lvl="0"/>
            <a:r>
              <a:rPr lang="en-US"/>
              <a:t>Click to edit Master text styles</a:t>
            </a:r>
          </a:p>
          <a:p>
            <a:pPr lvl="1"/>
            <a:r>
              <a:rPr lang="en-US"/>
              <a:t>Second level</a:t>
            </a:r>
          </a:p>
        </p:txBody>
      </p:sp>
      <p:sp>
        <p:nvSpPr>
          <p:cNvPr id="10" name="Slide Number Placeholder 1">
            <a:extLst>
              <a:ext uri="{FF2B5EF4-FFF2-40B4-BE49-F238E27FC236}">
                <a16:creationId xmlns:a16="http://schemas.microsoft.com/office/drawing/2014/main" id="{B93F75D9-C30E-4CA2-8807-34327E435FEE}"/>
              </a:ext>
            </a:extLst>
          </p:cNvPr>
          <p:cNvSpPr>
            <a:spLocks noGrp="1"/>
          </p:cNvSpPr>
          <p:nvPr>
            <p:ph type="sldNum" sz="quarter" idx="4"/>
          </p:nvPr>
        </p:nvSpPr>
        <p:spPr>
          <a:xfrm>
            <a:off x="9181195" y="6632714"/>
            <a:ext cx="2743200" cy="187565"/>
          </a:xfrm>
        </p:spPr>
        <p:txBody>
          <a:bodyPr tIns="0" rIns="0"/>
          <a:lstStyle/>
          <a:p>
            <a:fld id="{37F5C94B-8C55-478B-B509-BAE6A06B2E2A}" type="slidenum">
              <a:rPr lang="en-US" sz="1000" smtClean="0">
                <a:solidFill>
                  <a:srgbClr val="ADAFBB"/>
                </a:solidFill>
              </a:rPr>
              <a:pPr/>
              <a:t>‹#›</a:t>
            </a:fld>
            <a:endParaRPr lang="en-US" sz="1000" dirty="0">
              <a:solidFill>
                <a:srgbClr val="ADAFBB"/>
              </a:solidFill>
            </a:endParaRPr>
          </a:p>
        </p:txBody>
      </p:sp>
    </p:spTree>
    <p:extLst>
      <p:ext uri="{BB962C8B-B14F-4D97-AF65-F5344CB8AC3E}">
        <p14:creationId xmlns:p14="http://schemas.microsoft.com/office/powerpoint/2010/main" val="13490089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Title and Content - 2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03FD45E-71ED-43B0-8AE7-C08D3A4C2ADD}"/>
              </a:ext>
            </a:extLst>
          </p:cNvPr>
          <p:cNvGraphicFramePr>
            <a:graphicFrameLocks noChangeAspect="1"/>
          </p:cNvGraphicFramePr>
          <p:nvPr>
            <p:custDataLst>
              <p:tags r:id="rId1"/>
            </p:custDataLst>
            <p:extLst>
              <p:ext uri="{D42A27DB-BD31-4B8C-83A1-F6EECF244321}">
                <p14:modId xmlns:p14="http://schemas.microsoft.com/office/powerpoint/2010/main" val="9529474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803FD45E-71ED-43B0-8AE7-C08D3A4C2AD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DD618E95-38CE-4566-8258-0AC0A3A11233}"/>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0" name="Text Placeholder 2">
            <a:extLst>
              <a:ext uri="{FF2B5EF4-FFF2-40B4-BE49-F238E27FC236}">
                <a16:creationId xmlns:a16="http://schemas.microsoft.com/office/drawing/2014/main" id="{9BD46A8E-2282-481E-805B-F52C540B44F3}"/>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3237838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 Title and Content - 4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1A1D2D6-5C0E-4C96-B1D6-EDE7E84FB758}"/>
              </a:ext>
            </a:extLst>
          </p:cNvPr>
          <p:cNvGraphicFramePr>
            <a:graphicFrameLocks noChangeAspect="1"/>
          </p:cNvGraphicFramePr>
          <p:nvPr>
            <p:custDataLst>
              <p:tags r:id="rId1"/>
            </p:custDataLst>
            <p:extLst>
              <p:ext uri="{D42A27DB-BD31-4B8C-83A1-F6EECF244321}">
                <p14:modId xmlns:p14="http://schemas.microsoft.com/office/powerpoint/2010/main" val="26279278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31A1D2D6-5C0E-4C96-B1D6-EDE7E84FB75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E88C93F9-9505-4E39-A774-1117B8BC856B}"/>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2">
            <a:extLst>
              <a:ext uri="{FF2B5EF4-FFF2-40B4-BE49-F238E27FC236}">
                <a16:creationId xmlns:a16="http://schemas.microsoft.com/office/drawing/2014/main" id="{6816C72F-A50F-4D03-9178-82BC32C6BBD1}"/>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3" name="Text Placeholder 2">
            <a:extLst>
              <a:ext uri="{FF2B5EF4-FFF2-40B4-BE49-F238E27FC236}">
                <a16:creationId xmlns:a16="http://schemas.microsoft.com/office/drawing/2014/main" id="{05BBD0DB-64B8-4546-AAD7-ADEABEE73782}"/>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
        <p:nvSpPr>
          <p:cNvPr id="14" name="Text Placeholder 2">
            <a:extLst>
              <a:ext uri="{FF2B5EF4-FFF2-40B4-BE49-F238E27FC236}">
                <a16:creationId xmlns:a16="http://schemas.microsoft.com/office/drawing/2014/main" id="{4AE3B4D9-051B-434A-A71D-BFE6D8D92E37}"/>
              </a:ext>
            </a:extLst>
          </p:cNvPr>
          <p:cNvSpPr>
            <a:spLocks noGrp="1"/>
          </p:cNvSpPr>
          <p:nvPr>
            <p:ph type="body" sz="quarter" idx="12"/>
          </p:nvPr>
        </p:nvSpPr>
        <p:spPr>
          <a:xfrm>
            <a:off x="508002" y="3976010"/>
            <a:ext cx="5146233" cy="2003045"/>
          </a:xfrm>
        </p:spPr>
        <p:txBody>
          <a:body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C9831B91-30C5-4221-BDBD-66803705E08F}"/>
              </a:ext>
            </a:extLst>
          </p:cNvPr>
          <p:cNvSpPr>
            <a:spLocks noGrp="1"/>
          </p:cNvSpPr>
          <p:nvPr>
            <p:ph type="body" sz="quarter" idx="13"/>
          </p:nvPr>
        </p:nvSpPr>
        <p:spPr>
          <a:xfrm>
            <a:off x="6441336" y="3976010"/>
            <a:ext cx="5146233" cy="2003045"/>
          </a:xfrm>
        </p:spPr>
        <p:txBody>
          <a:bodyPr/>
          <a:lstStyle/>
          <a:p>
            <a:pPr lvl="0"/>
            <a:r>
              <a:rPr lang="en-US"/>
              <a:t>Click to edit Master text styles</a:t>
            </a:r>
          </a:p>
          <a:p>
            <a:pPr lvl="1"/>
            <a:r>
              <a:rPr lang="en-US"/>
              <a:t>Second level</a:t>
            </a:r>
          </a:p>
        </p:txBody>
      </p:sp>
      <p:sp>
        <p:nvSpPr>
          <p:cNvPr id="2" name="Rectangle 1">
            <a:extLst>
              <a:ext uri="{FF2B5EF4-FFF2-40B4-BE49-F238E27FC236}">
                <a16:creationId xmlns:a16="http://schemas.microsoft.com/office/drawing/2014/main" id="{2308299C-867E-46E3-B3ED-C7BC9AE8AFD5}"/>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330186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Grey Blank">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FFD641D-BB7B-469F-816A-DFA22DF811DF}"/>
              </a:ext>
            </a:extLst>
          </p:cNvPr>
          <p:cNvGraphicFramePr>
            <a:graphicFrameLocks noChangeAspect="1"/>
          </p:cNvGraphicFramePr>
          <p:nvPr>
            <p:custDataLst>
              <p:tags r:id="rId1"/>
            </p:custDataLst>
            <p:extLst>
              <p:ext uri="{D42A27DB-BD31-4B8C-83A1-F6EECF244321}">
                <p14:modId xmlns:p14="http://schemas.microsoft.com/office/powerpoint/2010/main" val="3175672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2" name="Object 1" hidden="1">
                        <a:extLst>
                          <a:ext uri="{FF2B5EF4-FFF2-40B4-BE49-F238E27FC236}">
                            <a16:creationId xmlns:a16="http://schemas.microsoft.com/office/drawing/2014/main" id="{AFFD641D-BB7B-469F-816A-DFA22DF811D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Rectangle 2">
            <a:extLst>
              <a:ext uri="{FF2B5EF4-FFF2-40B4-BE49-F238E27FC236}">
                <a16:creationId xmlns:a16="http://schemas.microsoft.com/office/drawing/2014/main" id="{46581E90-3C1B-461F-9D28-F6F0F961CAE6}"/>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035042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White Blank">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1B57718-4357-4914-80E6-3B747C6008CD}"/>
              </a:ext>
            </a:extLst>
          </p:cNvPr>
          <p:cNvGraphicFramePr>
            <a:graphicFrameLocks noChangeAspect="1"/>
          </p:cNvGraphicFramePr>
          <p:nvPr>
            <p:custDataLst>
              <p:tags r:id="rId1"/>
            </p:custDataLst>
            <p:extLst>
              <p:ext uri="{D42A27DB-BD31-4B8C-83A1-F6EECF244321}">
                <p14:modId xmlns:p14="http://schemas.microsoft.com/office/powerpoint/2010/main" val="2789502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3" name="Object 2" hidden="1">
                        <a:extLst>
                          <a:ext uri="{FF2B5EF4-FFF2-40B4-BE49-F238E27FC236}">
                            <a16:creationId xmlns:a16="http://schemas.microsoft.com/office/drawing/2014/main" id="{C1B57718-4357-4914-80E6-3B747C6008C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2" name="Rectangle 1">
            <a:extLst>
              <a:ext uri="{FF2B5EF4-FFF2-40B4-BE49-F238E27FC236}">
                <a16:creationId xmlns:a16="http://schemas.microsoft.com/office/drawing/2014/main" id="{FE80BD45-A4DC-46B7-BC4B-D2492DFA32F0}"/>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511298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751107-3CDE-4232-A9E3-A96F072D3B64}"/>
              </a:ext>
            </a:extLst>
          </p:cNvPr>
          <p:cNvGraphicFramePr>
            <a:graphicFrameLocks noChangeAspect="1"/>
          </p:cNvGraphicFramePr>
          <p:nvPr>
            <p:custDataLst>
              <p:tags r:id="rId1"/>
            </p:custDataLst>
            <p:extLst>
              <p:ext uri="{D42A27DB-BD31-4B8C-83A1-F6EECF244321}">
                <p14:modId xmlns:p14="http://schemas.microsoft.com/office/powerpoint/2010/main" val="3405988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2" name="Object 1" hidden="1">
                        <a:extLst>
                          <a:ext uri="{FF2B5EF4-FFF2-40B4-BE49-F238E27FC236}">
                            <a16:creationId xmlns:a16="http://schemas.microsoft.com/office/drawing/2014/main" id="{22751107-3CDE-4232-A9E3-A96F072D3B6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extBox 4"/>
          <p:cNvSpPr txBox="1"/>
          <p:nvPr/>
        </p:nvSpPr>
        <p:spPr>
          <a:xfrm>
            <a:off x="398189" y="6553224"/>
            <a:ext cx="562708" cy="123111"/>
          </a:xfrm>
          <a:prstGeom prst="rect">
            <a:avLst/>
          </a:prstGeom>
          <a:noFill/>
        </p:spPr>
        <p:txBody>
          <a:bodyPr wrap="square" lIns="0" tIns="0" rIns="0" bIns="0" rtlCol="0">
            <a:spAutoFit/>
          </a:bodyPr>
          <a:lstStyle/>
          <a:p>
            <a:pPr fontAlgn="base">
              <a:spcBef>
                <a:spcPct val="0"/>
              </a:spcBef>
              <a:spcAft>
                <a:spcPct val="0"/>
              </a:spcAft>
            </a:pPr>
            <a:fld id="{04D59692-9C01-496D-8A3D-EDFAC4E8A8B9}" type="slidenum">
              <a:rPr lang="en-US" sz="800">
                <a:solidFill>
                  <a:srgbClr val="AFB1B4"/>
                </a:solidFill>
                <a:cs typeface="Arial" charset="0"/>
              </a:rPr>
              <a:pPr fontAlgn="base">
                <a:spcBef>
                  <a:spcPct val="0"/>
                </a:spcBef>
                <a:spcAft>
                  <a:spcPct val="0"/>
                </a:spcAft>
              </a:pPr>
              <a:t>‹#›</a:t>
            </a:fld>
            <a:endParaRPr lang="en-US" sz="800" dirty="0">
              <a:solidFill>
                <a:srgbClr val="AFB1B4"/>
              </a:solidFill>
              <a:cs typeface="Arial" charset="0"/>
            </a:endParaRPr>
          </a:p>
        </p:txBody>
      </p:sp>
    </p:spTree>
    <p:extLst>
      <p:ext uri="{BB962C8B-B14F-4D97-AF65-F5344CB8AC3E}">
        <p14:creationId xmlns:p14="http://schemas.microsoft.com/office/powerpoint/2010/main" val="35220074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 Cover pag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C256145A-495B-4022-B821-DD8A20D724F6}"/>
              </a:ext>
            </a:extLst>
          </p:cNvPr>
          <p:cNvGraphicFramePr>
            <a:graphicFrameLocks noChangeAspect="1"/>
          </p:cNvGraphicFramePr>
          <p:nvPr>
            <p:custDataLst>
              <p:tags r:id="rId1"/>
            </p:custDataLst>
            <p:extLst>
              <p:ext uri="{D42A27DB-BD31-4B8C-83A1-F6EECF244321}">
                <p14:modId xmlns:p14="http://schemas.microsoft.com/office/powerpoint/2010/main" val="7363566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6" name="Object 5" hidden="1">
                        <a:extLst>
                          <a:ext uri="{FF2B5EF4-FFF2-40B4-BE49-F238E27FC236}">
                            <a16:creationId xmlns:a16="http://schemas.microsoft.com/office/drawing/2014/main" id="{C256145A-495B-4022-B821-DD8A20D724F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40C7A3A3-6E96-4AA0-A49C-A1F160EFD2D9}"/>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Slide Number Placeholder 2">
            <a:extLst>
              <a:ext uri="{FF2B5EF4-FFF2-40B4-BE49-F238E27FC236}">
                <a16:creationId xmlns:a16="http://schemas.microsoft.com/office/drawing/2014/main" id="{958CE456-CCAB-428B-B1BA-85E4217F2DDF}"/>
              </a:ext>
            </a:extLst>
          </p:cNvPr>
          <p:cNvSpPr>
            <a:spLocks noGrp="1"/>
          </p:cNvSpPr>
          <p:nvPr>
            <p:ph type="sldNum" sz="quarter" idx="10"/>
          </p:nvPr>
        </p:nvSpPr>
        <p:spPr/>
        <p:txBody>
          <a:bodyPr/>
          <a:lstStyle/>
          <a:p>
            <a:fld id="{37F5C94B-8C55-478B-B509-BAE6A06B2E2A}" type="slidenum">
              <a:rPr lang="en-US" smtClean="0"/>
              <a:pPr/>
              <a:t>‹#›</a:t>
            </a:fld>
            <a:endParaRPr lang="en-US" dirty="0"/>
          </a:p>
        </p:txBody>
      </p:sp>
      <p:sp>
        <p:nvSpPr>
          <p:cNvPr id="4" name="Rectangle 3">
            <a:extLst>
              <a:ext uri="{FF2B5EF4-FFF2-40B4-BE49-F238E27FC236}">
                <a16:creationId xmlns:a16="http://schemas.microsoft.com/office/drawing/2014/main" id="{6485F557-F303-4E04-AEFA-64800EEDC3DE}"/>
              </a:ext>
            </a:extLst>
          </p:cNvPr>
          <p:cNvSpPr/>
          <p:nvPr/>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F6E93132-0689-4C21-926E-1A275107AB6A}"/>
              </a:ext>
            </a:extLst>
          </p:cNvPr>
          <p:cNvSpPr>
            <a:spLocks noGrp="1"/>
          </p:cNvSpPr>
          <p:nvPr>
            <p:ph type="title"/>
          </p:nvPr>
        </p:nvSpPr>
        <p:spPr>
          <a:xfrm>
            <a:off x="502541" y="810229"/>
            <a:ext cx="10256128" cy="1660966"/>
          </a:xfrm>
        </p:spPr>
        <p:txBody>
          <a:bodyPr>
            <a:normAutofit/>
          </a:bodyPr>
          <a:lstStyle>
            <a:lvl1pPr>
              <a:defRPr sz="4000">
                <a:solidFill>
                  <a:schemeClr val="bg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D9D6361-D8F2-47C1-9D7A-D7415B839B69}"/>
              </a:ext>
            </a:extLst>
          </p:cNvPr>
          <p:cNvSpPr>
            <a:spLocks noGrp="1"/>
          </p:cNvSpPr>
          <p:nvPr>
            <p:ph type="body" sz="quarter" idx="11"/>
          </p:nvPr>
        </p:nvSpPr>
        <p:spPr>
          <a:xfrm>
            <a:off x="503240" y="3280961"/>
            <a:ext cx="10313987" cy="1551469"/>
          </a:xfrm>
        </p:spPr>
        <p:txBody>
          <a:bodyPr>
            <a:normAutofit/>
          </a:bodyPr>
          <a:lstStyle>
            <a:lvl1pPr>
              <a:defRPr sz="2400"/>
            </a:lvl1pPr>
            <a:lvl2pPr>
              <a:defRPr sz="24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870291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 Table of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3923E8C-4F41-4FF2-B5C9-0708083043FE}"/>
              </a:ext>
            </a:extLst>
          </p:cNvPr>
          <p:cNvGraphicFramePr>
            <a:graphicFrameLocks noChangeAspect="1"/>
          </p:cNvGraphicFramePr>
          <p:nvPr>
            <p:custDataLst>
              <p:tags r:id="rId1"/>
            </p:custDataLst>
            <p:extLst>
              <p:ext uri="{D42A27DB-BD31-4B8C-83A1-F6EECF244321}">
                <p14:modId xmlns:p14="http://schemas.microsoft.com/office/powerpoint/2010/main" val="16232787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Object 2" hidden="1">
                        <a:extLst>
                          <a:ext uri="{FF2B5EF4-FFF2-40B4-BE49-F238E27FC236}">
                            <a16:creationId xmlns:a16="http://schemas.microsoft.com/office/drawing/2014/main" id="{A3923E8C-4F41-4FF2-B5C9-0708083043F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8508AD5E-D75E-4A5B-B857-E7CC9DAD9244}"/>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048" cy="1091318"/>
          </a:xfrm>
          <a:prstGeom prst="rect">
            <a:avLst/>
          </a:prstGeom>
          <a:noFill/>
        </p:spPr>
        <p:txBody>
          <a:bodyPr vert="horz" lIns="91440" tIns="45720" rIns="91440" bIns="45720" rtlCol="0" anchor="ctr">
            <a:normAutofit/>
          </a:bodyPr>
          <a:lstStyle>
            <a:lvl1pPr>
              <a:defRPr>
                <a:solidFill>
                  <a:srgbClr val="002060"/>
                </a:solidFill>
              </a:defRPr>
            </a:lvl1pPr>
          </a:lstStyle>
          <a:p>
            <a:r>
              <a:rPr lang="en-US"/>
              <a:t>Click to edit Master title style</a:t>
            </a:r>
            <a:endParaRPr lang="en-US" dirty="0"/>
          </a:p>
        </p:txBody>
      </p:sp>
      <p:sp>
        <p:nvSpPr>
          <p:cNvPr id="11" name="Text Placeholder 3">
            <a:extLst>
              <a:ext uri="{FF2B5EF4-FFF2-40B4-BE49-F238E27FC236}">
                <a16:creationId xmlns:a16="http://schemas.microsoft.com/office/drawing/2014/main" id="{3DBD06D5-7FF0-4FD2-A42D-89FDE4B37A1F}"/>
              </a:ext>
            </a:extLst>
          </p:cNvPr>
          <p:cNvSpPr>
            <a:spLocks noGrp="1"/>
          </p:cNvSpPr>
          <p:nvPr>
            <p:ph type="body" sz="quarter" idx="10"/>
          </p:nvPr>
        </p:nvSpPr>
        <p:spPr>
          <a:xfrm>
            <a:off x="1857375" y="1660525"/>
            <a:ext cx="9729788" cy="2332038"/>
          </a:xfrm>
        </p:spPr>
        <p:txBody>
          <a:bodyPr>
            <a:normAutofit/>
          </a:bodyPr>
          <a:lstStyle>
            <a:lvl1pPr>
              <a:defRPr sz="1800"/>
            </a:lvl1pPr>
            <a:lvl2pPr>
              <a:defRPr sz="1800"/>
            </a:lvl2pPr>
          </a:lstStyle>
          <a:p>
            <a:pPr lvl="0"/>
            <a:r>
              <a:rPr lang="en-US"/>
              <a:t>Click to edit Master text styles</a:t>
            </a:r>
          </a:p>
          <a:p>
            <a:pPr lvl="1"/>
            <a:r>
              <a:rPr lang="en-US"/>
              <a:t>Second level</a:t>
            </a:r>
          </a:p>
        </p:txBody>
      </p:sp>
      <p:sp>
        <p:nvSpPr>
          <p:cNvPr id="13" name="Slide Number Placeholder 1">
            <a:extLst>
              <a:ext uri="{FF2B5EF4-FFF2-40B4-BE49-F238E27FC236}">
                <a16:creationId xmlns:a16="http://schemas.microsoft.com/office/drawing/2014/main" id="{CBBAD4D9-14B9-4D74-8ABB-E76DAD68C37B}"/>
              </a:ext>
            </a:extLst>
          </p:cNvPr>
          <p:cNvSpPr>
            <a:spLocks noGrp="1"/>
          </p:cNvSpPr>
          <p:nvPr>
            <p:ph type="sldNum" sz="quarter" idx="4"/>
          </p:nvPr>
        </p:nvSpPr>
        <p:spPr>
          <a:xfrm>
            <a:off x="9181195" y="6632714"/>
            <a:ext cx="2743200" cy="187565"/>
          </a:xfrm>
        </p:spPr>
        <p:txBody>
          <a:bodyPr tIns="0" rIns="0"/>
          <a:lstStyle/>
          <a:p>
            <a:fld id="{37F5C94B-8C55-478B-B509-BAE6A06B2E2A}" type="slidenum">
              <a:rPr lang="en-US" sz="1000" smtClean="0">
                <a:solidFill>
                  <a:srgbClr val="ADAFBB"/>
                </a:solidFill>
              </a:rPr>
              <a:pPr/>
              <a:t>‹#›</a:t>
            </a:fld>
            <a:endParaRPr lang="en-US" sz="1000" dirty="0">
              <a:solidFill>
                <a:srgbClr val="ADAFBB"/>
              </a:solidFill>
            </a:endParaRPr>
          </a:p>
        </p:txBody>
      </p:sp>
    </p:spTree>
    <p:extLst>
      <p:ext uri="{BB962C8B-B14F-4D97-AF65-F5344CB8AC3E}">
        <p14:creationId xmlns:p14="http://schemas.microsoft.com/office/powerpoint/2010/main" val="41740608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p:custDataLst>
              <p:tags r:id="rId1"/>
            </p:custDataLst>
            <p:extLst>
              <p:ext uri="{D42A27DB-BD31-4B8C-83A1-F6EECF244321}">
                <p14:modId xmlns:p14="http://schemas.microsoft.com/office/powerpoint/2010/main" val="19012816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27E5BF0-5196-473F-B84C-EE7FCA017F2C}"/>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4" y="365126"/>
            <a:ext cx="11073049" cy="1091318"/>
          </a:xfrm>
          <a:prstGeom prst="rect">
            <a:avLst/>
          </a:prstGeom>
          <a:noFill/>
        </p:spPr>
        <p:txBody>
          <a:bodyPr vert="horz" lIns="91440" tIns="45720" rIns="91440" bIns="45720" rtlCol="0" anchor="ctr">
            <a:normAutofit/>
          </a:bodyPr>
          <a:lstStyle>
            <a:lvl1pPr>
              <a:defRPr sz="2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1" y="1619830"/>
            <a:ext cx="11079163" cy="1696314"/>
          </a:xfrm>
        </p:spPr>
        <p:txBody>
          <a:bodyPr/>
          <a:lstStyle/>
          <a:p>
            <a:pPr lvl="0"/>
            <a:r>
              <a:rPr lang="en-US"/>
              <a:t>Click to edit Master text styles</a:t>
            </a:r>
          </a:p>
          <a:p>
            <a:pPr lvl="1"/>
            <a:r>
              <a:rPr lang="en-US"/>
              <a:t>Second level</a:t>
            </a:r>
          </a:p>
        </p:txBody>
      </p:sp>
      <p:sp>
        <p:nvSpPr>
          <p:cNvPr id="10" name="Slide Number Placeholder 1">
            <a:extLst>
              <a:ext uri="{FF2B5EF4-FFF2-40B4-BE49-F238E27FC236}">
                <a16:creationId xmlns:a16="http://schemas.microsoft.com/office/drawing/2014/main" id="{B93F75D9-C30E-4CA2-8807-34327E435FEE}"/>
              </a:ext>
            </a:extLst>
          </p:cNvPr>
          <p:cNvSpPr>
            <a:spLocks noGrp="1"/>
          </p:cNvSpPr>
          <p:nvPr>
            <p:ph type="sldNum" sz="quarter" idx="4"/>
          </p:nvPr>
        </p:nvSpPr>
        <p:spPr>
          <a:xfrm>
            <a:off x="9181195" y="6632714"/>
            <a:ext cx="2743200" cy="187565"/>
          </a:xfrm>
        </p:spPr>
        <p:txBody>
          <a:bodyPr tIns="0" rIns="0"/>
          <a:lstStyle/>
          <a:p>
            <a:fld id="{37F5C94B-8C55-478B-B509-BAE6A06B2E2A}" type="slidenum">
              <a:rPr lang="en-US" sz="1000" smtClean="0">
                <a:solidFill>
                  <a:srgbClr val="ADAFBB"/>
                </a:solidFill>
              </a:rPr>
              <a:pPr/>
              <a:t>‹#›</a:t>
            </a:fld>
            <a:endParaRPr lang="en-US" sz="1000" dirty="0">
              <a:solidFill>
                <a:srgbClr val="ADAFBB"/>
              </a:solidFill>
            </a:endParaRPr>
          </a:p>
        </p:txBody>
      </p:sp>
    </p:spTree>
    <p:extLst>
      <p:ext uri="{BB962C8B-B14F-4D97-AF65-F5344CB8AC3E}">
        <p14:creationId xmlns:p14="http://schemas.microsoft.com/office/powerpoint/2010/main" val="6202575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3. Title and Content - 2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03FD45E-71ED-43B0-8AE7-C08D3A4C2ADD}"/>
              </a:ext>
            </a:extLst>
          </p:cNvPr>
          <p:cNvGraphicFramePr>
            <a:graphicFrameLocks noChangeAspect="1"/>
          </p:cNvGraphicFramePr>
          <p:nvPr>
            <p:custDataLst>
              <p:tags r:id="rId1"/>
            </p:custDataLst>
            <p:extLst>
              <p:ext uri="{D42A27DB-BD31-4B8C-83A1-F6EECF244321}">
                <p14:modId xmlns:p14="http://schemas.microsoft.com/office/powerpoint/2010/main" val="19061442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803FD45E-71ED-43B0-8AE7-C08D3A4C2AD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3D971712-BE3F-4E1C-AB2E-A371CC7DD38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0" name="Text Placeholder 2">
            <a:extLst>
              <a:ext uri="{FF2B5EF4-FFF2-40B4-BE49-F238E27FC236}">
                <a16:creationId xmlns:a16="http://schemas.microsoft.com/office/drawing/2014/main" id="{9BD46A8E-2282-481E-805B-F52C540B44F3}"/>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3831553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3. Title and Content - 4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1A1D2D6-5C0E-4C96-B1D6-EDE7E84FB758}"/>
              </a:ext>
            </a:extLst>
          </p:cNvPr>
          <p:cNvGraphicFramePr>
            <a:graphicFrameLocks noChangeAspect="1"/>
          </p:cNvGraphicFramePr>
          <p:nvPr>
            <p:custDataLst>
              <p:tags r:id="rId1"/>
            </p:custDataLst>
            <p:extLst>
              <p:ext uri="{D42A27DB-BD31-4B8C-83A1-F6EECF244321}">
                <p14:modId xmlns:p14="http://schemas.microsoft.com/office/powerpoint/2010/main" val="27217821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31A1D2D6-5C0E-4C96-B1D6-EDE7E84FB75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83616CAA-EC2D-4FA1-9158-BA98D4D93010}"/>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2">
            <a:extLst>
              <a:ext uri="{FF2B5EF4-FFF2-40B4-BE49-F238E27FC236}">
                <a16:creationId xmlns:a16="http://schemas.microsoft.com/office/drawing/2014/main" id="{6816C72F-A50F-4D03-9178-82BC32C6BBD1}"/>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3" name="Text Placeholder 2">
            <a:extLst>
              <a:ext uri="{FF2B5EF4-FFF2-40B4-BE49-F238E27FC236}">
                <a16:creationId xmlns:a16="http://schemas.microsoft.com/office/drawing/2014/main" id="{05BBD0DB-64B8-4546-AAD7-ADEABEE73782}"/>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
        <p:nvSpPr>
          <p:cNvPr id="14" name="Text Placeholder 2">
            <a:extLst>
              <a:ext uri="{FF2B5EF4-FFF2-40B4-BE49-F238E27FC236}">
                <a16:creationId xmlns:a16="http://schemas.microsoft.com/office/drawing/2014/main" id="{4AE3B4D9-051B-434A-A71D-BFE6D8D92E37}"/>
              </a:ext>
            </a:extLst>
          </p:cNvPr>
          <p:cNvSpPr>
            <a:spLocks noGrp="1"/>
          </p:cNvSpPr>
          <p:nvPr>
            <p:ph type="body" sz="quarter" idx="12"/>
          </p:nvPr>
        </p:nvSpPr>
        <p:spPr>
          <a:xfrm>
            <a:off x="508002" y="3976010"/>
            <a:ext cx="5146233" cy="2003045"/>
          </a:xfrm>
        </p:spPr>
        <p:txBody>
          <a:body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C9831B91-30C5-4221-BDBD-66803705E08F}"/>
              </a:ext>
            </a:extLst>
          </p:cNvPr>
          <p:cNvSpPr>
            <a:spLocks noGrp="1"/>
          </p:cNvSpPr>
          <p:nvPr>
            <p:ph type="body" sz="quarter" idx="13"/>
          </p:nvPr>
        </p:nvSpPr>
        <p:spPr>
          <a:xfrm>
            <a:off x="6441336" y="3976010"/>
            <a:ext cx="5146233" cy="2003045"/>
          </a:xfrm>
        </p:spPr>
        <p:txBody>
          <a:bodyPr/>
          <a:lstStyle/>
          <a:p>
            <a:pPr lvl="0"/>
            <a:r>
              <a:rPr lang="en-US"/>
              <a:t>Click to edit Master text styles</a:t>
            </a:r>
          </a:p>
          <a:p>
            <a:pPr lvl="1"/>
            <a:r>
              <a:rPr lang="en-US"/>
              <a:t>Second level</a:t>
            </a:r>
          </a:p>
        </p:txBody>
      </p:sp>
      <p:sp>
        <p:nvSpPr>
          <p:cNvPr id="2" name="Rectangle 1">
            <a:extLst>
              <a:ext uri="{FF2B5EF4-FFF2-40B4-BE49-F238E27FC236}">
                <a16:creationId xmlns:a16="http://schemas.microsoft.com/office/drawing/2014/main" id="{2308299C-867E-46E3-B3ED-C7BC9AE8AFD5}"/>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459879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Grey Blank">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FFD641D-BB7B-469F-816A-DFA22DF811DF}"/>
              </a:ext>
            </a:extLst>
          </p:cNvPr>
          <p:cNvGraphicFramePr>
            <a:graphicFrameLocks noChangeAspect="1"/>
          </p:cNvGraphicFramePr>
          <p:nvPr>
            <p:custDataLst>
              <p:tags r:id="rId1"/>
            </p:custDataLst>
            <p:extLst>
              <p:ext uri="{D42A27DB-BD31-4B8C-83A1-F6EECF244321}">
                <p14:modId xmlns:p14="http://schemas.microsoft.com/office/powerpoint/2010/main" val="1319746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2" name="Object 1" hidden="1">
                        <a:extLst>
                          <a:ext uri="{FF2B5EF4-FFF2-40B4-BE49-F238E27FC236}">
                            <a16:creationId xmlns:a16="http://schemas.microsoft.com/office/drawing/2014/main" id="{AFFD641D-BB7B-469F-816A-DFA22DF811D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Rectangle 2">
            <a:extLst>
              <a:ext uri="{FF2B5EF4-FFF2-40B4-BE49-F238E27FC236}">
                <a16:creationId xmlns:a16="http://schemas.microsoft.com/office/drawing/2014/main" id="{46581E90-3C1B-461F-9D28-F6F0F961CAE6}"/>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231864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White Blank">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1B57718-4357-4914-80E6-3B747C6008CD}"/>
              </a:ext>
            </a:extLst>
          </p:cNvPr>
          <p:cNvGraphicFramePr>
            <a:graphicFrameLocks noChangeAspect="1"/>
          </p:cNvGraphicFramePr>
          <p:nvPr>
            <p:custDataLst>
              <p:tags r:id="rId1"/>
            </p:custDataLst>
            <p:extLst>
              <p:ext uri="{D42A27DB-BD31-4B8C-83A1-F6EECF244321}">
                <p14:modId xmlns:p14="http://schemas.microsoft.com/office/powerpoint/2010/main" val="32966366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3" name="Object 2" hidden="1">
                        <a:extLst>
                          <a:ext uri="{FF2B5EF4-FFF2-40B4-BE49-F238E27FC236}">
                            <a16:creationId xmlns:a16="http://schemas.microsoft.com/office/drawing/2014/main" id="{C1B57718-4357-4914-80E6-3B747C6008C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2" name="Rectangle 1">
            <a:extLst>
              <a:ext uri="{FF2B5EF4-FFF2-40B4-BE49-F238E27FC236}">
                <a16:creationId xmlns:a16="http://schemas.microsoft.com/office/drawing/2014/main" id="{FE80BD45-A4DC-46B7-BC4B-D2492DFA32F0}"/>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433497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751107-3CDE-4232-A9E3-A96F072D3B64}"/>
              </a:ext>
            </a:extLst>
          </p:cNvPr>
          <p:cNvGraphicFramePr>
            <a:graphicFrameLocks noChangeAspect="1"/>
          </p:cNvGraphicFramePr>
          <p:nvPr>
            <p:custDataLst>
              <p:tags r:id="rId1"/>
            </p:custDataLst>
            <p:extLst>
              <p:ext uri="{D42A27DB-BD31-4B8C-83A1-F6EECF244321}">
                <p14:modId xmlns:p14="http://schemas.microsoft.com/office/powerpoint/2010/main" val="17048803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2" name="Object 1" hidden="1">
                        <a:extLst>
                          <a:ext uri="{FF2B5EF4-FFF2-40B4-BE49-F238E27FC236}">
                            <a16:creationId xmlns:a16="http://schemas.microsoft.com/office/drawing/2014/main" id="{22751107-3CDE-4232-A9E3-A96F072D3B6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extBox 4"/>
          <p:cNvSpPr txBox="1"/>
          <p:nvPr/>
        </p:nvSpPr>
        <p:spPr>
          <a:xfrm>
            <a:off x="398189" y="6553224"/>
            <a:ext cx="562708" cy="123111"/>
          </a:xfrm>
          <a:prstGeom prst="rect">
            <a:avLst/>
          </a:prstGeom>
          <a:noFill/>
        </p:spPr>
        <p:txBody>
          <a:bodyPr wrap="square" lIns="0" tIns="0" rIns="0" bIns="0" rtlCol="0">
            <a:spAutoFit/>
          </a:bodyPr>
          <a:lstStyle/>
          <a:p>
            <a:pPr fontAlgn="base">
              <a:spcBef>
                <a:spcPct val="0"/>
              </a:spcBef>
              <a:spcAft>
                <a:spcPct val="0"/>
              </a:spcAft>
            </a:pPr>
            <a:fld id="{04D59692-9C01-496D-8A3D-EDFAC4E8A8B9}" type="slidenum">
              <a:rPr lang="en-US" sz="800">
                <a:solidFill>
                  <a:srgbClr val="AFB1B4"/>
                </a:solidFill>
                <a:cs typeface="Arial" charset="0"/>
              </a:rPr>
              <a:pPr fontAlgn="base">
                <a:spcBef>
                  <a:spcPct val="0"/>
                </a:spcBef>
                <a:spcAft>
                  <a:spcPct val="0"/>
                </a:spcAft>
              </a:pPr>
              <a:t>‹#›</a:t>
            </a:fld>
            <a:endParaRPr lang="en-US" sz="800" dirty="0">
              <a:solidFill>
                <a:srgbClr val="AFB1B4"/>
              </a:solidFill>
              <a:cs typeface="Arial" charset="0"/>
            </a:endParaRPr>
          </a:p>
        </p:txBody>
      </p:sp>
    </p:spTree>
    <p:extLst>
      <p:ext uri="{BB962C8B-B14F-4D97-AF65-F5344CB8AC3E}">
        <p14:creationId xmlns:p14="http://schemas.microsoft.com/office/powerpoint/2010/main" val="1168395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 Cover pag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A5A80A56-F2B8-4233-B98E-991B9849D512}"/>
              </a:ext>
            </a:extLst>
          </p:cNvPr>
          <p:cNvGraphicFramePr>
            <a:graphicFrameLocks noChangeAspect="1"/>
          </p:cNvGraphicFramePr>
          <p:nvPr>
            <p:custDataLst>
              <p:tags r:id="rId1"/>
            </p:custDataLst>
            <p:extLst>
              <p:ext uri="{D42A27DB-BD31-4B8C-83A1-F6EECF244321}">
                <p14:modId xmlns:p14="http://schemas.microsoft.com/office/powerpoint/2010/main" val="373004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6" name="Object 5" hidden="1">
                        <a:extLst>
                          <a:ext uri="{FF2B5EF4-FFF2-40B4-BE49-F238E27FC236}">
                            <a16:creationId xmlns:a16="http://schemas.microsoft.com/office/drawing/2014/main" id="{A5A80A56-F2B8-4233-B98E-991B9849D51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BDCF9E7F-00A7-443B-A8BD-D6DD49F766C3}"/>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Slide Number Placeholder 2">
            <a:extLst>
              <a:ext uri="{FF2B5EF4-FFF2-40B4-BE49-F238E27FC236}">
                <a16:creationId xmlns:a16="http://schemas.microsoft.com/office/drawing/2014/main" id="{958CE456-CCAB-428B-B1BA-85E4217F2DDF}"/>
              </a:ext>
            </a:extLst>
          </p:cNvPr>
          <p:cNvSpPr>
            <a:spLocks noGrp="1"/>
          </p:cNvSpPr>
          <p:nvPr>
            <p:ph type="sldNum" sz="quarter" idx="10"/>
          </p:nvPr>
        </p:nvSpPr>
        <p:spPr/>
        <p:txBody>
          <a:bodyPr/>
          <a:lstStyle/>
          <a:p>
            <a:fld id="{37F5C94B-8C55-478B-B509-BAE6A06B2E2A}" type="slidenum">
              <a:rPr lang="en-US" smtClean="0"/>
              <a:pPr/>
              <a:t>‹#›</a:t>
            </a:fld>
            <a:endParaRPr lang="en-US" dirty="0"/>
          </a:p>
        </p:txBody>
      </p:sp>
      <p:sp>
        <p:nvSpPr>
          <p:cNvPr id="4" name="Rectangle 3">
            <a:extLst>
              <a:ext uri="{FF2B5EF4-FFF2-40B4-BE49-F238E27FC236}">
                <a16:creationId xmlns:a16="http://schemas.microsoft.com/office/drawing/2014/main" id="{6485F557-F303-4E04-AEFA-64800EEDC3DE}"/>
              </a:ext>
            </a:extLst>
          </p:cNvPr>
          <p:cNvSpPr/>
          <p:nvPr/>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F6E93132-0689-4C21-926E-1A275107AB6A}"/>
              </a:ext>
            </a:extLst>
          </p:cNvPr>
          <p:cNvSpPr>
            <a:spLocks noGrp="1"/>
          </p:cNvSpPr>
          <p:nvPr>
            <p:ph type="title"/>
          </p:nvPr>
        </p:nvSpPr>
        <p:spPr>
          <a:xfrm>
            <a:off x="502541" y="810229"/>
            <a:ext cx="10256128" cy="1660966"/>
          </a:xfrm>
        </p:spPr>
        <p:txBody>
          <a:bodyPr>
            <a:normAutofit/>
          </a:bodyPr>
          <a:lstStyle>
            <a:lvl1pPr>
              <a:defRPr sz="4000">
                <a:solidFill>
                  <a:schemeClr val="bg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D9D6361-D8F2-47C1-9D7A-D7415B839B69}"/>
              </a:ext>
            </a:extLst>
          </p:cNvPr>
          <p:cNvSpPr>
            <a:spLocks noGrp="1"/>
          </p:cNvSpPr>
          <p:nvPr>
            <p:ph type="body" sz="quarter" idx="11"/>
          </p:nvPr>
        </p:nvSpPr>
        <p:spPr>
          <a:xfrm>
            <a:off x="503240" y="3280961"/>
            <a:ext cx="10313987" cy="1551469"/>
          </a:xfrm>
        </p:spPr>
        <p:txBody>
          <a:bodyPr>
            <a:normAutofit/>
          </a:bodyPr>
          <a:lstStyle>
            <a:lvl1pPr>
              <a:defRPr sz="2400"/>
            </a:lvl1pPr>
            <a:lvl2pPr>
              <a:defRPr sz="24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7054205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 Table of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E69E61E-D2FE-4570-9EBE-E865ACCB537C}"/>
              </a:ext>
            </a:extLst>
          </p:cNvPr>
          <p:cNvGraphicFramePr>
            <a:graphicFrameLocks noChangeAspect="1"/>
          </p:cNvGraphicFramePr>
          <p:nvPr>
            <p:custDataLst>
              <p:tags r:id="rId1"/>
            </p:custDataLst>
            <p:extLst>
              <p:ext uri="{D42A27DB-BD31-4B8C-83A1-F6EECF244321}">
                <p14:modId xmlns:p14="http://schemas.microsoft.com/office/powerpoint/2010/main" val="9644069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Object 2" hidden="1">
                        <a:extLst>
                          <a:ext uri="{FF2B5EF4-FFF2-40B4-BE49-F238E27FC236}">
                            <a16:creationId xmlns:a16="http://schemas.microsoft.com/office/drawing/2014/main" id="{7E69E61E-D2FE-4570-9EBE-E865ACCB537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F7B18B3-B399-4EBD-B41A-54B80DC48691}"/>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048" cy="1091318"/>
          </a:xfrm>
          <a:prstGeom prst="rect">
            <a:avLst/>
          </a:prstGeom>
          <a:noFill/>
        </p:spPr>
        <p:txBody>
          <a:bodyPr vert="horz" lIns="91440" tIns="45720" rIns="91440" bIns="45720" rtlCol="0" anchor="ctr">
            <a:normAutofit/>
          </a:bodyPr>
          <a:lstStyle>
            <a:lvl1pPr>
              <a:defRPr>
                <a:solidFill>
                  <a:srgbClr val="002060"/>
                </a:solidFill>
              </a:defRPr>
            </a:lvl1p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3">
            <a:extLst>
              <a:ext uri="{FF2B5EF4-FFF2-40B4-BE49-F238E27FC236}">
                <a16:creationId xmlns:a16="http://schemas.microsoft.com/office/drawing/2014/main" id="{3DBD06D5-7FF0-4FD2-A42D-89FDE4B37A1F}"/>
              </a:ext>
            </a:extLst>
          </p:cNvPr>
          <p:cNvSpPr>
            <a:spLocks noGrp="1"/>
          </p:cNvSpPr>
          <p:nvPr>
            <p:ph type="body" sz="quarter" idx="10"/>
          </p:nvPr>
        </p:nvSpPr>
        <p:spPr>
          <a:xfrm>
            <a:off x="1857375" y="1660525"/>
            <a:ext cx="9729788" cy="2332038"/>
          </a:xfrm>
        </p:spPr>
        <p:txBody>
          <a:bodyPr>
            <a:normAutofit/>
          </a:bodyPr>
          <a:lstStyle>
            <a:lvl1pPr>
              <a:defRPr sz="1800"/>
            </a:lvl1pPr>
            <a:lvl2pPr>
              <a:defRPr sz="18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6172229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p:custDataLst>
              <p:tags r:id="rId1"/>
            </p:custDataLst>
            <p:extLst>
              <p:ext uri="{D42A27DB-BD31-4B8C-83A1-F6EECF244321}">
                <p14:modId xmlns:p14="http://schemas.microsoft.com/office/powerpoint/2010/main" val="11002221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1318CD32-CC64-4768-B5C2-06F7D33E18ED}"/>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4" y="365126"/>
            <a:ext cx="11073049" cy="1091318"/>
          </a:xfrm>
          <a:prstGeom prst="rect">
            <a:avLst/>
          </a:prstGeom>
          <a:noFill/>
        </p:spPr>
        <p:txBody>
          <a:bodyPr vert="horz" lIns="91440" tIns="45720" rIns="91440" bIns="45720" rtlCol="0" anchor="ctr">
            <a:normAutofit/>
          </a:bodyPr>
          <a:lstStyle>
            <a:lvl1pPr>
              <a:defRPr sz="2400"/>
            </a:lvl1p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1" y="1619830"/>
            <a:ext cx="11079163" cy="1696314"/>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4187441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Title and Content - 2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9D6934F-8C9A-40B8-AA76-2797BABA31C2}"/>
              </a:ext>
            </a:extLst>
          </p:cNvPr>
          <p:cNvGraphicFramePr>
            <a:graphicFrameLocks noChangeAspect="1"/>
          </p:cNvGraphicFramePr>
          <p:nvPr>
            <p:custDataLst>
              <p:tags r:id="rId1"/>
            </p:custDataLst>
            <p:extLst>
              <p:ext uri="{D42A27DB-BD31-4B8C-83A1-F6EECF244321}">
                <p14:modId xmlns:p14="http://schemas.microsoft.com/office/powerpoint/2010/main" val="28544028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E9D6934F-8C9A-40B8-AA76-2797BABA31C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B40D60E-6653-48F7-A274-5BACC65945BE}"/>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0" name="Text Placeholder 2">
            <a:extLst>
              <a:ext uri="{FF2B5EF4-FFF2-40B4-BE49-F238E27FC236}">
                <a16:creationId xmlns:a16="http://schemas.microsoft.com/office/drawing/2014/main" id="{9BD46A8E-2282-481E-805B-F52C540B44F3}"/>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626102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Title and Content - 4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D187F02-3C90-44EA-809A-294D7412CCFA}"/>
              </a:ext>
            </a:extLst>
          </p:cNvPr>
          <p:cNvGraphicFramePr>
            <a:graphicFrameLocks noChangeAspect="1"/>
          </p:cNvGraphicFramePr>
          <p:nvPr>
            <p:custDataLst>
              <p:tags r:id="rId1"/>
            </p:custDataLst>
            <p:extLst>
              <p:ext uri="{D42A27DB-BD31-4B8C-83A1-F6EECF244321}">
                <p14:modId xmlns:p14="http://schemas.microsoft.com/office/powerpoint/2010/main" val="18880621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2D187F02-3C90-44EA-809A-294D7412CCF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8D4E0BE9-D042-41EB-89B4-E156B1EDEA35}"/>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2">
            <a:extLst>
              <a:ext uri="{FF2B5EF4-FFF2-40B4-BE49-F238E27FC236}">
                <a16:creationId xmlns:a16="http://schemas.microsoft.com/office/drawing/2014/main" id="{6816C72F-A50F-4D03-9178-82BC32C6BBD1}"/>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3" name="Text Placeholder 2">
            <a:extLst>
              <a:ext uri="{FF2B5EF4-FFF2-40B4-BE49-F238E27FC236}">
                <a16:creationId xmlns:a16="http://schemas.microsoft.com/office/drawing/2014/main" id="{05BBD0DB-64B8-4546-AAD7-ADEABEE73782}"/>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
        <p:nvSpPr>
          <p:cNvPr id="14" name="Text Placeholder 2">
            <a:extLst>
              <a:ext uri="{FF2B5EF4-FFF2-40B4-BE49-F238E27FC236}">
                <a16:creationId xmlns:a16="http://schemas.microsoft.com/office/drawing/2014/main" id="{4AE3B4D9-051B-434A-A71D-BFE6D8D92E37}"/>
              </a:ext>
            </a:extLst>
          </p:cNvPr>
          <p:cNvSpPr>
            <a:spLocks noGrp="1"/>
          </p:cNvSpPr>
          <p:nvPr>
            <p:ph type="body" sz="quarter" idx="12"/>
          </p:nvPr>
        </p:nvSpPr>
        <p:spPr>
          <a:xfrm>
            <a:off x="508002" y="3976010"/>
            <a:ext cx="5146233" cy="2003045"/>
          </a:xfrm>
        </p:spPr>
        <p:txBody>
          <a:body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C9831B91-30C5-4221-BDBD-66803705E08F}"/>
              </a:ext>
            </a:extLst>
          </p:cNvPr>
          <p:cNvSpPr>
            <a:spLocks noGrp="1"/>
          </p:cNvSpPr>
          <p:nvPr>
            <p:ph type="body" sz="quarter" idx="13"/>
          </p:nvPr>
        </p:nvSpPr>
        <p:spPr>
          <a:xfrm>
            <a:off x="6441336" y="3976010"/>
            <a:ext cx="5146233" cy="2003045"/>
          </a:xfrm>
        </p:spPr>
        <p:txBody>
          <a:bodyPr/>
          <a:lstStyle/>
          <a:p>
            <a:pPr lvl="0"/>
            <a:r>
              <a:rPr lang="en-US"/>
              <a:t>Click to edit Master text styles</a:t>
            </a:r>
          </a:p>
          <a:p>
            <a:pPr lvl="1"/>
            <a:r>
              <a:rPr lang="en-US"/>
              <a:t>Second level</a:t>
            </a:r>
          </a:p>
        </p:txBody>
      </p:sp>
      <p:sp>
        <p:nvSpPr>
          <p:cNvPr id="2" name="Rectangle 1">
            <a:extLst>
              <a:ext uri="{FF2B5EF4-FFF2-40B4-BE49-F238E27FC236}">
                <a16:creationId xmlns:a16="http://schemas.microsoft.com/office/drawing/2014/main" id="{2308299C-867E-46E3-B3ED-C7BC9AE8AFD5}"/>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709568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Grey Blank">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078FF16-F396-46B0-B76B-3DE885687FAF}"/>
              </a:ext>
            </a:extLst>
          </p:cNvPr>
          <p:cNvGraphicFramePr>
            <a:graphicFrameLocks noChangeAspect="1"/>
          </p:cNvGraphicFramePr>
          <p:nvPr>
            <p:custDataLst>
              <p:tags r:id="rId1"/>
            </p:custDataLst>
            <p:extLst>
              <p:ext uri="{D42A27DB-BD31-4B8C-83A1-F6EECF244321}">
                <p14:modId xmlns:p14="http://schemas.microsoft.com/office/powerpoint/2010/main" val="13432203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2" name="Object 1" hidden="1">
                        <a:extLst>
                          <a:ext uri="{FF2B5EF4-FFF2-40B4-BE49-F238E27FC236}">
                            <a16:creationId xmlns:a16="http://schemas.microsoft.com/office/drawing/2014/main" id="{E078FF16-F396-46B0-B76B-3DE885687FA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Rectangle 2">
            <a:extLst>
              <a:ext uri="{FF2B5EF4-FFF2-40B4-BE49-F238E27FC236}">
                <a16:creationId xmlns:a16="http://schemas.microsoft.com/office/drawing/2014/main" id="{46581E90-3C1B-461F-9D28-F6F0F961CAE6}"/>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692999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White Blank">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6CEDF0F-9090-417B-A721-862C9C8A2B9A}"/>
              </a:ext>
            </a:extLst>
          </p:cNvPr>
          <p:cNvGraphicFramePr>
            <a:graphicFrameLocks noChangeAspect="1"/>
          </p:cNvGraphicFramePr>
          <p:nvPr>
            <p:custDataLst>
              <p:tags r:id="rId1"/>
            </p:custDataLst>
            <p:extLst>
              <p:ext uri="{D42A27DB-BD31-4B8C-83A1-F6EECF244321}">
                <p14:modId xmlns:p14="http://schemas.microsoft.com/office/powerpoint/2010/main" val="34621440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3" name="Object 2" hidden="1">
                        <a:extLst>
                          <a:ext uri="{FF2B5EF4-FFF2-40B4-BE49-F238E27FC236}">
                            <a16:creationId xmlns:a16="http://schemas.microsoft.com/office/drawing/2014/main" id="{06CEDF0F-9090-417B-A721-862C9C8A2B9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2" name="Rectangle 1">
            <a:extLst>
              <a:ext uri="{FF2B5EF4-FFF2-40B4-BE49-F238E27FC236}">
                <a16:creationId xmlns:a16="http://schemas.microsoft.com/office/drawing/2014/main" id="{FE80BD45-A4DC-46B7-BC4B-D2492DFA32F0}"/>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382931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884A5886-2DEB-405E-8AE4-F1A2D2405C12}"/>
              </a:ext>
            </a:extLst>
          </p:cNvPr>
          <p:cNvGraphicFramePr>
            <a:graphicFrameLocks noChangeAspect="1"/>
          </p:cNvGraphicFramePr>
          <p:nvPr>
            <p:custDataLst>
              <p:tags r:id="rId1"/>
            </p:custDataLst>
            <p:extLst>
              <p:ext uri="{D42A27DB-BD31-4B8C-83A1-F6EECF244321}">
                <p14:modId xmlns:p14="http://schemas.microsoft.com/office/powerpoint/2010/main" val="16333801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2" name="Object 1" hidden="1">
                        <a:extLst>
                          <a:ext uri="{FF2B5EF4-FFF2-40B4-BE49-F238E27FC236}">
                            <a16:creationId xmlns:a16="http://schemas.microsoft.com/office/drawing/2014/main" id="{884A5886-2DEB-405E-8AE4-F1A2D2405C1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extBox 4"/>
          <p:cNvSpPr txBox="1"/>
          <p:nvPr/>
        </p:nvSpPr>
        <p:spPr>
          <a:xfrm>
            <a:off x="398189" y="6553224"/>
            <a:ext cx="562708" cy="123111"/>
          </a:xfrm>
          <a:prstGeom prst="rect">
            <a:avLst/>
          </a:prstGeom>
          <a:noFill/>
        </p:spPr>
        <p:txBody>
          <a:bodyPr wrap="square" lIns="0" tIns="0" rIns="0" bIns="0" rtlCol="0">
            <a:spAutoFit/>
          </a:bodyPr>
          <a:lstStyle/>
          <a:p>
            <a:pPr fontAlgn="base">
              <a:spcBef>
                <a:spcPct val="0"/>
              </a:spcBef>
              <a:spcAft>
                <a:spcPct val="0"/>
              </a:spcAft>
            </a:pPr>
            <a:fld id="{04D59692-9C01-496D-8A3D-EDFAC4E8A8B9}" type="slidenum">
              <a:rPr lang="en-US" sz="800">
                <a:solidFill>
                  <a:srgbClr val="AFB1B4"/>
                </a:solidFill>
                <a:cs typeface="Arial" charset="0"/>
              </a:rPr>
              <a:pPr fontAlgn="base">
                <a:spcBef>
                  <a:spcPct val="0"/>
                </a:spcBef>
                <a:spcAft>
                  <a:spcPct val="0"/>
                </a:spcAft>
              </a:pPr>
              <a:t>‹#›</a:t>
            </a:fld>
            <a:endParaRPr lang="en-US" sz="800" dirty="0">
              <a:solidFill>
                <a:srgbClr val="AFB1B4"/>
              </a:solidFill>
              <a:cs typeface="Arial" charset="0"/>
            </a:endParaRPr>
          </a:p>
        </p:txBody>
      </p:sp>
    </p:spTree>
    <p:extLst>
      <p:ext uri="{BB962C8B-B14F-4D97-AF65-F5344CB8AC3E}">
        <p14:creationId xmlns:p14="http://schemas.microsoft.com/office/powerpoint/2010/main" val="30404656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 Cover pag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1E31A9B1-3614-4265-92AD-E4A55B124BD9}"/>
              </a:ext>
            </a:extLst>
          </p:cNvPr>
          <p:cNvGraphicFramePr>
            <a:graphicFrameLocks noChangeAspect="1"/>
          </p:cNvGraphicFramePr>
          <p:nvPr>
            <p:custDataLst>
              <p:tags r:id="rId1"/>
            </p:custDataLst>
            <p:extLst>
              <p:ext uri="{D42A27DB-BD31-4B8C-83A1-F6EECF244321}">
                <p14:modId xmlns:p14="http://schemas.microsoft.com/office/powerpoint/2010/main" val="34154637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6" name="Object 5" hidden="1">
                        <a:extLst>
                          <a:ext uri="{FF2B5EF4-FFF2-40B4-BE49-F238E27FC236}">
                            <a16:creationId xmlns:a16="http://schemas.microsoft.com/office/drawing/2014/main" id="{1E31A9B1-3614-4265-92AD-E4A55B124BD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378BA310-1AB9-4912-9FCC-5CB57AFBF68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Slide Number Placeholder 2">
            <a:extLst>
              <a:ext uri="{FF2B5EF4-FFF2-40B4-BE49-F238E27FC236}">
                <a16:creationId xmlns:a16="http://schemas.microsoft.com/office/drawing/2014/main" id="{958CE456-CCAB-428B-B1BA-85E4217F2DDF}"/>
              </a:ext>
            </a:extLst>
          </p:cNvPr>
          <p:cNvSpPr>
            <a:spLocks noGrp="1"/>
          </p:cNvSpPr>
          <p:nvPr>
            <p:ph type="sldNum" sz="quarter" idx="10"/>
          </p:nvPr>
        </p:nvSpPr>
        <p:spPr/>
        <p:txBody>
          <a:bodyPr/>
          <a:lstStyle/>
          <a:p>
            <a:fld id="{37F5C94B-8C55-478B-B509-BAE6A06B2E2A}" type="slidenum">
              <a:rPr lang="en-US" smtClean="0"/>
              <a:pPr/>
              <a:t>‹#›</a:t>
            </a:fld>
            <a:endParaRPr lang="en-US" dirty="0"/>
          </a:p>
        </p:txBody>
      </p:sp>
      <p:sp>
        <p:nvSpPr>
          <p:cNvPr id="4" name="Rectangle 3">
            <a:extLst>
              <a:ext uri="{FF2B5EF4-FFF2-40B4-BE49-F238E27FC236}">
                <a16:creationId xmlns:a16="http://schemas.microsoft.com/office/drawing/2014/main" id="{6485F557-F303-4E04-AEFA-64800EEDC3DE}"/>
              </a:ext>
            </a:extLst>
          </p:cNvPr>
          <p:cNvSpPr/>
          <p:nvPr/>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F6E93132-0689-4C21-926E-1A275107AB6A}"/>
              </a:ext>
            </a:extLst>
          </p:cNvPr>
          <p:cNvSpPr>
            <a:spLocks noGrp="1"/>
          </p:cNvSpPr>
          <p:nvPr>
            <p:ph type="title"/>
          </p:nvPr>
        </p:nvSpPr>
        <p:spPr>
          <a:xfrm>
            <a:off x="502541" y="810229"/>
            <a:ext cx="10256128" cy="1660966"/>
          </a:xfrm>
        </p:spPr>
        <p:txBody>
          <a:bodyPr>
            <a:normAutofit/>
          </a:bodyPr>
          <a:lstStyle>
            <a:lvl1pPr>
              <a:defRPr sz="4000">
                <a:solidFill>
                  <a:schemeClr val="bg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D9D6361-D8F2-47C1-9D7A-D7415B839B69}"/>
              </a:ext>
            </a:extLst>
          </p:cNvPr>
          <p:cNvSpPr>
            <a:spLocks noGrp="1"/>
          </p:cNvSpPr>
          <p:nvPr>
            <p:ph type="body" sz="quarter" idx="11"/>
          </p:nvPr>
        </p:nvSpPr>
        <p:spPr>
          <a:xfrm>
            <a:off x="503240" y="3280961"/>
            <a:ext cx="10313987" cy="1551469"/>
          </a:xfrm>
        </p:spPr>
        <p:txBody>
          <a:bodyPr>
            <a:normAutofit/>
          </a:bodyPr>
          <a:lstStyle>
            <a:lvl1pPr>
              <a:defRPr sz="2400"/>
            </a:lvl1pPr>
            <a:lvl2pPr>
              <a:defRPr sz="24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5375801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2. Table of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8FCD1A4-A534-4A39-8F67-745C3B0F56E6}"/>
              </a:ext>
            </a:extLst>
          </p:cNvPr>
          <p:cNvGraphicFramePr>
            <a:graphicFrameLocks noChangeAspect="1"/>
          </p:cNvGraphicFramePr>
          <p:nvPr>
            <p:custDataLst>
              <p:tags r:id="rId1"/>
            </p:custDataLst>
            <p:extLst>
              <p:ext uri="{D42A27DB-BD31-4B8C-83A1-F6EECF244321}">
                <p14:modId xmlns:p14="http://schemas.microsoft.com/office/powerpoint/2010/main" val="10916416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Object 2" hidden="1">
                        <a:extLst>
                          <a:ext uri="{FF2B5EF4-FFF2-40B4-BE49-F238E27FC236}">
                            <a16:creationId xmlns:a16="http://schemas.microsoft.com/office/drawing/2014/main" id="{38FCD1A4-A534-4A39-8F67-745C3B0F56E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32D0182-8D62-4553-861A-6C3EE1A0080D}"/>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048" cy="1091318"/>
          </a:xfrm>
          <a:prstGeom prst="rect">
            <a:avLst/>
          </a:prstGeom>
          <a:noFill/>
        </p:spPr>
        <p:txBody>
          <a:bodyPr vert="horz" lIns="91440" tIns="45720" rIns="91440" bIns="45720" rtlCol="0" anchor="ctr">
            <a:normAutofit/>
          </a:bodyPr>
          <a:lstStyle>
            <a:lvl1pPr>
              <a:defRPr>
                <a:solidFill>
                  <a:srgbClr val="002060"/>
                </a:solidFill>
              </a:defRPr>
            </a:lvl1p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3">
            <a:extLst>
              <a:ext uri="{FF2B5EF4-FFF2-40B4-BE49-F238E27FC236}">
                <a16:creationId xmlns:a16="http://schemas.microsoft.com/office/drawing/2014/main" id="{3DBD06D5-7FF0-4FD2-A42D-89FDE4B37A1F}"/>
              </a:ext>
            </a:extLst>
          </p:cNvPr>
          <p:cNvSpPr>
            <a:spLocks noGrp="1"/>
          </p:cNvSpPr>
          <p:nvPr>
            <p:ph type="body" sz="quarter" idx="10"/>
          </p:nvPr>
        </p:nvSpPr>
        <p:spPr>
          <a:xfrm>
            <a:off x="1857375" y="1660525"/>
            <a:ext cx="9729788" cy="2332038"/>
          </a:xfrm>
        </p:spPr>
        <p:txBody>
          <a:bodyPr>
            <a:normAutofit/>
          </a:bodyPr>
          <a:lstStyle>
            <a:lvl1pPr>
              <a:defRPr sz="1800"/>
            </a:lvl1pPr>
            <a:lvl2pPr>
              <a:defRPr sz="18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2856915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p:custDataLst>
              <p:tags r:id="rId1"/>
            </p:custDataLst>
            <p:extLst>
              <p:ext uri="{D42A27DB-BD31-4B8C-83A1-F6EECF244321}">
                <p14:modId xmlns:p14="http://schemas.microsoft.com/office/powerpoint/2010/main" val="28731827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1401EDD9-4356-4D92-BFA6-18D14C3583D0}"/>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4" y="365126"/>
            <a:ext cx="11073049" cy="1091318"/>
          </a:xfrm>
          <a:prstGeom prst="rect">
            <a:avLst/>
          </a:prstGeom>
          <a:noFill/>
        </p:spPr>
        <p:txBody>
          <a:bodyPr vert="horz" lIns="91440" tIns="45720" rIns="91440" bIns="45720" rtlCol="0" anchor="ctr">
            <a:normAutofit/>
          </a:bodyPr>
          <a:lstStyle>
            <a:lvl1pPr>
              <a:defRPr sz="2400"/>
            </a:lvl1p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1" y="1619830"/>
            <a:ext cx="11079163" cy="1696314"/>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2168811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3. Title and Content - 2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8066462-B21E-42BA-9849-0189692B0711}"/>
              </a:ext>
            </a:extLst>
          </p:cNvPr>
          <p:cNvGraphicFramePr>
            <a:graphicFrameLocks noChangeAspect="1"/>
          </p:cNvGraphicFramePr>
          <p:nvPr>
            <p:custDataLst>
              <p:tags r:id="rId1"/>
            </p:custDataLst>
            <p:extLst>
              <p:ext uri="{D42A27DB-BD31-4B8C-83A1-F6EECF244321}">
                <p14:modId xmlns:p14="http://schemas.microsoft.com/office/powerpoint/2010/main" val="41499534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78066462-B21E-42BA-9849-0189692B071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21498D13-FDB6-4894-B6DB-513BCEF6B98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0" name="Text Placeholder 2">
            <a:extLst>
              <a:ext uri="{FF2B5EF4-FFF2-40B4-BE49-F238E27FC236}">
                <a16:creationId xmlns:a16="http://schemas.microsoft.com/office/drawing/2014/main" id="{9BD46A8E-2282-481E-805B-F52C540B44F3}"/>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3143842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3. Title and Content - 4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7AEA052-D836-403B-9728-34A25E9C2C2A}"/>
              </a:ext>
            </a:extLst>
          </p:cNvPr>
          <p:cNvGraphicFramePr>
            <a:graphicFrameLocks noChangeAspect="1"/>
          </p:cNvGraphicFramePr>
          <p:nvPr>
            <p:custDataLst>
              <p:tags r:id="rId1"/>
            </p:custDataLst>
            <p:extLst>
              <p:ext uri="{D42A27DB-BD31-4B8C-83A1-F6EECF244321}">
                <p14:modId xmlns:p14="http://schemas.microsoft.com/office/powerpoint/2010/main" val="11936525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07AEA052-D836-403B-9728-34A25E9C2C2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0B76B91E-4B9A-4BDD-AF07-38C087D034ED}"/>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2">
            <a:extLst>
              <a:ext uri="{FF2B5EF4-FFF2-40B4-BE49-F238E27FC236}">
                <a16:creationId xmlns:a16="http://schemas.microsoft.com/office/drawing/2014/main" id="{6816C72F-A50F-4D03-9178-82BC32C6BBD1}"/>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3" name="Text Placeholder 2">
            <a:extLst>
              <a:ext uri="{FF2B5EF4-FFF2-40B4-BE49-F238E27FC236}">
                <a16:creationId xmlns:a16="http://schemas.microsoft.com/office/drawing/2014/main" id="{05BBD0DB-64B8-4546-AAD7-ADEABEE73782}"/>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
        <p:nvSpPr>
          <p:cNvPr id="14" name="Text Placeholder 2">
            <a:extLst>
              <a:ext uri="{FF2B5EF4-FFF2-40B4-BE49-F238E27FC236}">
                <a16:creationId xmlns:a16="http://schemas.microsoft.com/office/drawing/2014/main" id="{4AE3B4D9-051B-434A-A71D-BFE6D8D92E37}"/>
              </a:ext>
            </a:extLst>
          </p:cNvPr>
          <p:cNvSpPr>
            <a:spLocks noGrp="1"/>
          </p:cNvSpPr>
          <p:nvPr>
            <p:ph type="body" sz="quarter" idx="12"/>
          </p:nvPr>
        </p:nvSpPr>
        <p:spPr>
          <a:xfrm>
            <a:off x="508002" y="3976010"/>
            <a:ext cx="5146233" cy="2003045"/>
          </a:xfrm>
        </p:spPr>
        <p:txBody>
          <a:body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C9831B91-30C5-4221-BDBD-66803705E08F}"/>
              </a:ext>
            </a:extLst>
          </p:cNvPr>
          <p:cNvSpPr>
            <a:spLocks noGrp="1"/>
          </p:cNvSpPr>
          <p:nvPr>
            <p:ph type="body" sz="quarter" idx="13"/>
          </p:nvPr>
        </p:nvSpPr>
        <p:spPr>
          <a:xfrm>
            <a:off x="6441336" y="3976010"/>
            <a:ext cx="5146233" cy="2003045"/>
          </a:xfrm>
        </p:spPr>
        <p:txBody>
          <a:bodyPr/>
          <a:lstStyle/>
          <a:p>
            <a:pPr lvl="0"/>
            <a:r>
              <a:rPr lang="en-US"/>
              <a:t>Click to edit Master text styles</a:t>
            </a:r>
          </a:p>
          <a:p>
            <a:pPr lvl="1"/>
            <a:r>
              <a:rPr lang="en-US"/>
              <a:t>Second level</a:t>
            </a:r>
          </a:p>
        </p:txBody>
      </p:sp>
      <p:sp>
        <p:nvSpPr>
          <p:cNvPr id="2" name="Rectangle 1">
            <a:extLst>
              <a:ext uri="{FF2B5EF4-FFF2-40B4-BE49-F238E27FC236}">
                <a16:creationId xmlns:a16="http://schemas.microsoft.com/office/drawing/2014/main" id="{2308299C-867E-46E3-B3ED-C7BC9AE8AFD5}"/>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79139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Grey Blank">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EC10801-724F-4C7C-B183-9B7C55022B42}"/>
              </a:ext>
            </a:extLst>
          </p:cNvPr>
          <p:cNvGraphicFramePr>
            <a:graphicFrameLocks noChangeAspect="1"/>
          </p:cNvGraphicFramePr>
          <p:nvPr>
            <p:custDataLst>
              <p:tags r:id="rId1"/>
            </p:custDataLst>
            <p:extLst>
              <p:ext uri="{D42A27DB-BD31-4B8C-83A1-F6EECF244321}">
                <p14:modId xmlns:p14="http://schemas.microsoft.com/office/powerpoint/2010/main" val="26045599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2" name="Object 1" hidden="1">
                        <a:extLst>
                          <a:ext uri="{FF2B5EF4-FFF2-40B4-BE49-F238E27FC236}">
                            <a16:creationId xmlns:a16="http://schemas.microsoft.com/office/drawing/2014/main" id="{4EC10801-724F-4C7C-B183-9B7C55022B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Rectangle 2">
            <a:extLst>
              <a:ext uri="{FF2B5EF4-FFF2-40B4-BE49-F238E27FC236}">
                <a16:creationId xmlns:a16="http://schemas.microsoft.com/office/drawing/2014/main" id="{46581E90-3C1B-461F-9D28-F6F0F961CAE6}"/>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45400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White Blank">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3A17C64-B08B-47A8-A33B-EB28C23C62CE}"/>
              </a:ext>
            </a:extLst>
          </p:cNvPr>
          <p:cNvGraphicFramePr>
            <a:graphicFrameLocks noChangeAspect="1"/>
          </p:cNvGraphicFramePr>
          <p:nvPr>
            <p:custDataLst>
              <p:tags r:id="rId1"/>
            </p:custDataLst>
            <p:extLst>
              <p:ext uri="{D42A27DB-BD31-4B8C-83A1-F6EECF244321}">
                <p14:modId xmlns:p14="http://schemas.microsoft.com/office/powerpoint/2010/main" val="17489415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3" name="Object 2" hidden="1">
                        <a:extLst>
                          <a:ext uri="{FF2B5EF4-FFF2-40B4-BE49-F238E27FC236}">
                            <a16:creationId xmlns:a16="http://schemas.microsoft.com/office/drawing/2014/main" id="{63A17C64-B08B-47A8-A33B-EB28C23C62C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2" name="Rectangle 1">
            <a:extLst>
              <a:ext uri="{FF2B5EF4-FFF2-40B4-BE49-F238E27FC236}">
                <a16:creationId xmlns:a16="http://schemas.microsoft.com/office/drawing/2014/main" id="{FE80BD45-A4DC-46B7-BC4B-D2492DFA32F0}"/>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175341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0AB6336B-9556-4AD2-BB4C-BEE8752B0EEA}"/>
              </a:ext>
            </a:extLst>
          </p:cNvPr>
          <p:cNvGraphicFramePr>
            <a:graphicFrameLocks noChangeAspect="1"/>
          </p:cNvGraphicFramePr>
          <p:nvPr>
            <p:custDataLst>
              <p:tags r:id="rId1"/>
            </p:custDataLst>
            <p:extLst>
              <p:ext uri="{D42A27DB-BD31-4B8C-83A1-F6EECF244321}">
                <p14:modId xmlns:p14="http://schemas.microsoft.com/office/powerpoint/2010/main" val="6522571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2" name="Object 1" hidden="1">
                        <a:extLst>
                          <a:ext uri="{FF2B5EF4-FFF2-40B4-BE49-F238E27FC236}">
                            <a16:creationId xmlns:a16="http://schemas.microsoft.com/office/drawing/2014/main" id="{0AB6336B-9556-4AD2-BB4C-BEE8752B0EE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extBox 4"/>
          <p:cNvSpPr txBox="1"/>
          <p:nvPr/>
        </p:nvSpPr>
        <p:spPr>
          <a:xfrm>
            <a:off x="398189" y="6553224"/>
            <a:ext cx="562708" cy="123111"/>
          </a:xfrm>
          <a:prstGeom prst="rect">
            <a:avLst/>
          </a:prstGeom>
          <a:noFill/>
        </p:spPr>
        <p:txBody>
          <a:bodyPr wrap="square" lIns="0" tIns="0" rIns="0" bIns="0" rtlCol="0">
            <a:spAutoFit/>
          </a:bodyPr>
          <a:lstStyle/>
          <a:p>
            <a:pPr fontAlgn="base">
              <a:spcBef>
                <a:spcPct val="0"/>
              </a:spcBef>
              <a:spcAft>
                <a:spcPct val="0"/>
              </a:spcAft>
            </a:pPr>
            <a:fld id="{04D59692-9C01-496D-8A3D-EDFAC4E8A8B9}" type="slidenum">
              <a:rPr lang="en-US" sz="800">
                <a:solidFill>
                  <a:srgbClr val="AFB1B4"/>
                </a:solidFill>
                <a:cs typeface="Arial" charset="0"/>
              </a:rPr>
              <a:pPr fontAlgn="base">
                <a:spcBef>
                  <a:spcPct val="0"/>
                </a:spcBef>
                <a:spcAft>
                  <a:spcPct val="0"/>
                </a:spcAft>
              </a:pPr>
              <a:t>‹#›</a:t>
            </a:fld>
            <a:endParaRPr lang="en-US" sz="800" dirty="0">
              <a:solidFill>
                <a:srgbClr val="AFB1B4"/>
              </a:solidFill>
              <a:cs typeface="Arial" charset="0"/>
            </a:endParaRPr>
          </a:p>
        </p:txBody>
      </p:sp>
    </p:spTree>
    <p:extLst>
      <p:ext uri="{BB962C8B-B14F-4D97-AF65-F5344CB8AC3E}">
        <p14:creationId xmlns:p14="http://schemas.microsoft.com/office/powerpoint/2010/main" val="17863508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 Cover pag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60ED4B2B-88C5-45AF-A5C1-78C797AD6EAC}"/>
              </a:ext>
            </a:extLst>
          </p:cNvPr>
          <p:cNvGraphicFramePr>
            <a:graphicFrameLocks noChangeAspect="1"/>
          </p:cNvGraphicFramePr>
          <p:nvPr>
            <p:custDataLst>
              <p:tags r:id="rId1"/>
            </p:custDataLst>
            <p:extLst>
              <p:ext uri="{D42A27DB-BD31-4B8C-83A1-F6EECF244321}">
                <p14:modId xmlns:p14="http://schemas.microsoft.com/office/powerpoint/2010/main" val="1338223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6" name="Object 5" hidden="1">
                        <a:extLst>
                          <a:ext uri="{FF2B5EF4-FFF2-40B4-BE49-F238E27FC236}">
                            <a16:creationId xmlns:a16="http://schemas.microsoft.com/office/drawing/2014/main" id="{60ED4B2B-88C5-45AF-A5C1-78C797AD6E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AED61E65-8E69-4519-8B63-721B7117E884}"/>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3" name="Slide Number Placeholder 2">
            <a:extLst>
              <a:ext uri="{FF2B5EF4-FFF2-40B4-BE49-F238E27FC236}">
                <a16:creationId xmlns:a16="http://schemas.microsoft.com/office/drawing/2014/main" id="{958CE456-CCAB-428B-B1BA-85E4217F2DDF}"/>
              </a:ext>
            </a:extLst>
          </p:cNvPr>
          <p:cNvSpPr>
            <a:spLocks noGrp="1"/>
          </p:cNvSpPr>
          <p:nvPr>
            <p:ph type="sldNum" sz="quarter" idx="10"/>
          </p:nvPr>
        </p:nvSpPr>
        <p:spPr/>
        <p:txBody>
          <a:bodyPr/>
          <a:lstStyle/>
          <a:p>
            <a:fld id="{37F5C94B-8C55-478B-B509-BAE6A06B2E2A}" type="slidenum">
              <a:rPr lang="en-US" smtClean="0"/>
              <a:pPr/>
              <a:t>‹#›</a:t>
            </a:fld>
            <a:endParaRPr lang="en-US" dirty="0"/>
          </a:p>
        </p:txBody>
      </p:sp>
      <p:sp>
        <p:nvSpPr>
          <p:cNvPr id="4" name="Rectangle 3">
            <a:extLst>
              <a:ext uri="{FF2B5EF4-FFF2-40B4-BE49-F238E27FC236}">
                <a16:creationId xmlns:a16="http://schemas.microsoft.com/office/drawing/2014/main" id="{6485F557-F303-4E04-AEFA-64800EEDC3DE}"/>
              </a:ext>
            </a:extLst>
          </p:cNvPr>
          <p:cNvSpPr/>
          <p:nvPr/>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F6E93132-0689-4C21-926E-1A275107AB6A}"/>
              </a:ext>
            </a:extLst>
          </p:cNvPr>
          <p:cNvSpPr>
            <a:spLocks noGrp="1"/>
          </p:cNvSpPr>
          <p:nvPr>
            <p:ph type="title"/>
          </p:nvPr>
        </p:nvSpPr>
        <p:spPr>
          <a:xfrm>
            <a:off x="502541" y="810229"/>
            <a:ext cx="10256128" cy="1660966"/>
          </a:xfrm>
        </p:spPr>
        <p:txBody>
          <a:bodyPr>
            <a:normAutofit/>
          </a:bodyPr>
          <a:lstStyle>
            <a:lvl1pPr>
              <a:defRPr sz="4000">
                <a:solidFill>
                  <a:schemeClr val="bg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D9D6361-D8F2-47C1-9D7A-D7415B839B69}"/>
              </a:ext>
            </a:extLst>
          </p:cNvPr>
          <p:cNvSpPr>
            <a:spLocks noGrp="1"/>
          </p:cNvSpPr>
          <p:nvPr>
            <p:ph type="body" sz="quarter" idx="11"/>
          </p:nvPr>
        </p:nvSpPr>
        <p:spPr>
          <a:xfrm>
            <a:off x="503240" y="3280961"/>
            <a:ext cx="10313987" cy="1551469"/>
          </a:xfrm>
        </p:spPr>
        <p:txBody>
          <a:bodyPr>
            <a:normAutofit/>
          </a:bodyPr>
          <a:lstStyle>
            <a:lvl1pPr>
              <a:defRPr sz="2400"/>
            </a:lvl1pPr>
            <a:lvl2pPr>
              <a:defRPr sz="24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828468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2. Table of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3109269-4FFF-4EB1-A58A-7B8FDC8BE5AF}"/>
              </a:ext>
            </a:extLst>
          </p:cNvPr>
          <p:cNvGraphicFramePr>
            <a:graphicFrameLocks noChangeAspect="1"/>
          </p:cNvGraphicFramePr>
          <p:nvPr>
            <p:custDataLst>
              <p:tags r:id="rId1"/>
            </p:custDataLst>
            <p:extLst>
              <p:ext uri="{D42A27DB-BD31-4B8C-83A1-F6EECF244321}">
                <p14:modId xmlns:p14="http://schemas.microsoft.com/office/powerpoint/2010/main" val="9646594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Object 2" hidden="1">
                        <a:extLst>
                          <a:ext uri="{FF2B5EF4-FFF2-40B4-BE49-F238E27FC236}">
                            <a16:creationId xmlns:a16="http://schemas.microsoft.com/office/drawing/2014/main" id="{23109269-4FFF-4EB1-A58A-7B8FDC8BE5A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0D64B3F-295A-4A28-BC11-808C7B0F573D}"/>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048" cy="1091318"/>
          </a:xfrm>
          <a:prstGeom prst="rect">
            <a:avLst/>
          </a:prstGeom>
          <a:noFill/>
        </p:spPr>
        <p:txBody>
          <a:bodyPr vert="horz" lIns="91440" tIns="45720" rIns="91440" bIns="45720" rtlCol="0" anchor="ctr">
            <a:normAutofit/>
          </a:bodyPr>
          <a:lstStyle>
            <a:lvl1pPr>
              <a:defRPr>
                <a:solidFill>
                  <a:srgbClr val="002060"/>
                </a:solidFill>
              </a:defRPr>
            </a:lvl1p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3">
            <a:extLst>
              <a:ext uri="{FF2B5EF4-FFF2-40B4-BE49-F238E27FC236}">
                <a16:creationId xmlns:a16="http://schemas.microsoft.com/office/drawing/2014/main" id="{3DBD06D5-7FF0-4FD2-A42D-89FDE4B37A1F}"/>
              </a:ext>
            </a:extLst>
          </p:cNvPr>
          <p:cNvSpPr>
            <a:spLocks noGrp="1"/>
          </p:cNvSpPr>
          <p:nvPr>
            <p:ph type="body" sz="quarter" idx="10"/>
          </p:nvPr>
        </p:nvSpPr>
        <p:spPr>
          <a:xfrm>
            <a:off x="1857375" y="1660525"/>
            <a:ext cx="9729788" cy="2332038"/>
          </a:xfrm>
        </p:spPr>
        <p:txBody>
          <a:bodyPr>
            <a:normAutofit/>
          </a:bodyPr>
          <a:lstStyle>
            <a:lvl1pPr>
              <a:defRPr sz="1800"/>
            </a:lvl1pPr>
            <a:lvl2pPr>
              <a:defRPr sz="18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4251061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p:custDataLst>
              <p:tags r:id="rId1"/>
            </p:custDataLst>
            <p:extLst>
              <p:ext uri="{D42A27DB-BD31-4B8C-83A1-F6EECF244321}">
                <p14:modId xmlns:p14="http://schemas.microsoft.com/office/powerpoint/2010/main" val="8879059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6A9BFA63-CD65-430C-A3EC-015E8DDF7F1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4" y="365126"/>
            <a:ext cx="11073049" cy="1091318"/>
          </a:xfrm>
          <a:prstGeom prst="rect">
            <a:avLst/>
          </a:prstGeom>
          <a:noFill/>
        </p:spPr>
        <p:txBody>
          <a:bodyPr vert="horz" lIns="91440" tIns="45720" rIns="91440" bIns="45720" rtlCol="0" anchor="ctr">
            <a:normAutofit/>
          </a:bodyPr>
          <a:lstStyle>
            <a:lvl1pPr>
              <a:defRPr sz="2400"/>
            </a:lvl1p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1" y="1619830"/>
            <a:ext cx="11079163" cy="1696314"/>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064769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3. Title and Content - 2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A16F6200-8DF7-455A-B41B-E8A921FCF807}"/>
              </a:ext>
            </a:extLst>
          </p:cNvPr>
          <p:cNvGraphicFramePr>
            <a:graphicFrameLocks noChangeAspect="1"/>
          </p:cNvGraphicFramePr>
          <p:nvPr>
            <p:custDataLst>
              <p:tags r:id="rId1"/>
            </p:custDataLst>
            <p:extLst>
              <p:ext uri="{D42A27DB-BD31-4B8C-83A1-F6EECF244321}">
                <p14:modId xmlns:p14="http://schemas.microsoft.com/office/powerpoint/2010/main" val="2383981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A16F6200-8DF7-455A-B41B-E8A921FCF80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66FCB3B-15D5-42F2-9818-7ACE52AE84A0}"/>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0" name="Text Placeholder 2">
            <a:extLst>
              <a:ext uri="{FF2B5EF4-FFF2-40B4-BE49-F238E27FC236}">
                <a16:creationId xmlns:a16="http://schemas.microsoft.com/office/drawing/2014/main" id="{9BD46A8E-2282-481E-805B-F52C540B44F3}"/>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5259583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Title and Content - 4 Text Boxes">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B1F9D8D-77DA-48B3-9BC0-FC14D3AB6300}"/>
              </a:ext>
            </a:extLst>
          </p:cNvPr>
          <p:cNvGraphicFramePr>
            <a:graphicFrameLocks noChangeAspect="1"/>
          </p:cNvGraphicFramePr>
          <p:nvPr>
            <p:custDataLst>
              <p:tags r:id="rId1"/>
            </p:custDataLst>
            <p:extLst>
              <p:ext uri="{D42A27DB-BD31-4B8C-83A1-F6EECF244321}">
                <p14:modId xmlns:p14="http://schemas.microsoft.com/office/powerpoint/2010/main" val="30683579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4" name="Object 3" hidden="1">
                        <a:extLst>
                          <a:ext uri="{FF2B5EF4-FFF2-40B4-BE49-F238E27FC236}">
                            <a16:creationId xmlns:a16="http://schemas.microsoft.com/office/drawing/2014/main" id="{2B1F9D8D-77DA-48B3-9BC0-FC14D3AB630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808C4684-AF30-4F89-B5B0-EA4C6662389D}"/>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2">
            <a:extLst>
              <a:ext uri="{FF2B5EF4-FFF2-40B4-BE49-F238E27FC236}">
                <a16:creationId xmlns:a16="http://schemas.microsoft.com/office/drawing/2014/main" id="{6816C72F-A50F-4D03-9178-82BC32C6BBD1}"/>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3" name="Text Placeholder 2">
            <a:extLst>
              <a:ext uri="{FF2B5EF4-FFF2-40B4-BE49-F238E27FC236}">
                <a16:creationId xmlns:a16="http://schemas.microsoft.com/office/drawing/2014/main" id="{05BBD0DB-64B8-4546-AAD7-ADEABEE73782}"/>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
        <p:nvSpPr>
          <p:cNvPr id="14" name="Text Placeholder 2">
            <a:extLst>
              <a:ext uri="{FF2B5EF4-FFF2-40B4-BE49-F238E27FC236}">
                <a16:creationId xmlns:a16="http://schemas.microsoft.com/office/drawing/2014/main" id="{4AE3B4D9-051B-434A-A71D-BFE6D8D92E37}"/>
              </a:ext>
            </a:extLst>
          </p:cNvPr>
          <p:cNvSpPr>
            <a:spLocks noGrp="1"/>
          </p:cNvSpPr>
          <p:nvPr>
            <p:ph type="body" sz="quarter" idx="12"/>
          </p:nvPr>
        </p:nvSpPr>
        <p:spPr>
          <a:xfrm>
            <a:off x="508002" y="3976010"/>
            <a:ext cx="5146233" cy="2003045"/>
          </a:xfrm>
        </p:spPr>
        <p:txBody>
          <a:body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C9831B91-30C5-4221-BDBD-66803705E08F}"/>
              </a:ext>
            </a:extLst>
          </p:cNvPr>
          <p:cNvSpPr>
            <a:spLocks noGrp="1"/>
          </p:cNvSpPr>
          <p:nvPr>
            <p:ph type="body" sz="quarter" idx="13"/>
          </p:nvPr>
        </p:nvSpPr>
        <p:spPr>
          <a:xfrm>
            <a:off x="6441336" y="3976010"/>
            <a:ext cx="5146233" cy="2003045"/>
          </a:xfrm>
        </p:spPr>
        <p:txBody>
          <a:bodyPr/>
          <a:lstStyle/>
          <a:p>
            <a:pPr lvl="0"/>
            <a:r>
              <a:rPr lang="en-US"/>
              <a:t>Click to edit Master text styles</a:t>
            </a:r>
          </a:p>
          <a:p>
            <a:pPr lvl="1"/>
            <a:r>
              <a:rPr lang="en-US"/>
              <a:t>Second level</a:t>
            </a:r>
          </a:p>
        </p:txBody>
      </p:sp>
      <p:sp>
        <p:nvSpPr>
          <p:cNvPr id="2" name="Rectangle 1">
            <a:extLst>
              <a:ext uri="{FF2B5EF4-FFF2-40B4-BE49-F238E27FC236}">
                <a16:creationId xmlns:a16="http://schemas.microsoft.com/office/drawing/2014/main" id="{2308299C-867E-46E3-B3ED-C7BC9AE8AFD5}"/>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707409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Grey Blank">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78600AB-D0BD-4835-B978-ED5D266B1F6D}"/>
              </a:ext>
            </a:extLst>
          </p:cNvPr>
          <p:cNvGraphicFramePr>
            <a:graphicFrameLocks noChangeAspect="1"/>
          </p:cNvGraphicFramePr>
          <p:nvPr>
            <p:custDataLst>
              <p:tags r:id="rId1"/>
            </p:custDataLst>
            <p:extLst>
              <p:ext uri="{D42A27DB-BD31-4B8C-83A1-F6EECF244321}">
                <p14:modId xmlns:p14="http://schemas.microsoft.com/office/powerpoint/2010/main" val="42874704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2" name="Object 1" hidden="1">
                        <a:extLst>
                          <a:ext uri="{FF2B5EF4-FFF2-40B4-BE49-F238E27FC236}">
                            <a16:creationId xmlns:a16="http://schemas.microsoft.com/office/drawing/2014/main" id="{B78600AB-D0BD-4835-B978-ED5D266B1F6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Rectangle 2">
            <a:extLst>
              <a:ext uri="{FF2B5EF4-FFF2-40B4-BE49-F238E27FC236}">
                <a16:creationId xmlns:a16="http://schemas.microsoft.com/office/drawing/2014/main" id="{46581E90-3C1B-461F-9D28-F6F0F961CAE6}"/>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855561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White Blank">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DD7381-50BA-41E9-84D9-A4163E043F98}"/>
              </a:ext>
            </a:extLst>
          </p:cNvPr>
          <p:cNvGraphicFramePr>
            <a:graphicFrameLocks noChangeAspect="1"/>
          </p:cNvGraphicFramePr>
          <p:nvPr>
            <p:custDataLst>
              <p:tags r:id="rId1"/>
            </p:custDataLst>
            <p:extLst>
              <p:ext uri="{D42A27DB-BD31-4B8C-83A1-F6EECF244321}">
                <p14:modId xmlns:p14="http://schemas.microsoft.com/office/powerpoint/2010/main" val="17764850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3" name="Object 2" hidden="1">
                        <a:extLst>
                          <a:ext uri="{FF2B5EF4-FFF2-40B4-BE49-F238E27FC236}">
                            <a16:creationId xmlns:a16="http://schemas.microsoft.com/office/drawing/2014/main" id="{F5DD7381-50BA-41E9-84D9-A4163E043F9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2" name="Rectangle 1">
            <a:extLst>
              <a:ext uri="{FF2B5EF4-FFF2-40B4-BE49-F238E27FC236}">
                <a16:creationId xmlns:a16="http://schemas.microsoft.com/office/drawing/2014/main" id="{FE80BD45-A4DC-46B7-BC4B-D2492DFA32F0}"/>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2554399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0DD9909C-44BE-4347-ADAE-5582FF871A6D}"/>
              </a:ext>
            </a:extLst>
          </p:cNvPr>
          <p:cNvGraphicFramePr>
            <a:graphicFrameLocks noChangeAspect="1"/>
          </p:cNvGraphicFramePr>
          <p:nvPr>
            <p:custDataLst>
              <p:tags r:id="rId1"/>
            </p:custDataLst>
            <p:extLst>
              <p:ext uri="{D42A27DB-BD31-4B8C-83A1-F6EECF244321}">
                <p14:modId xmlns:p14="http://schemas.microsoft.com/office/powerpoint/2010/main" val="11110669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2" name="Object 1" hidden="1">
                        <a:extLst>
                          <a:ext uri="{FF2B5EF4-FFF2-40B4-BE49-F238E27FC236}">
                            <a16:creationId xmlns:a16="http://schemas.microsoft.com/office/drawing/2014/main" id="{0DD9909C-44BE-4347-ADAE-5582FF871A6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extBox 4"/>
          <p:cNvSpPr txBox="1"/>
          <p:nvPr/>
        </p:nvSpPr>
        <p:spPr>
          <a:xfrm>
            <a:off x="398189" y="6553224"/>
            <a:ext cx="562708" cy="123111"/>
          </a:xfrm>
          <a:prstGeom prst="rect">
            <a:avLst/>
          </a:prstGeom>
          <a:noFill/>
        </p:spPr>
        <p:txBody>
          <a:bodyPr wrap="square" lIns="0" tIns="0" rIns="0" bIns="0" rtlCol="0">
            <a:spAutoFit/>
          </a:bodyPr>
          <a:lstStyle/>
          <a:p>
            <a:pPr fontAlgn="base">
              <a:spcBef>
                <a:spcPct val="0"/>
              </a:spcBef>
              <a:spcAft>
                <a:spcPct val="0"/>
              </a:spcAft>
            </a:pPr>
            <a:fld id="{04D59692-9C01-496D-8A3D-EDFAC4E8A8B9}" type="slidenum">
              <a:rPr lang="en-US" sz="800">
                <a:solidFill>
                  <a:srgbClr val="AFB1B4"/>
                </a:solidFill>
                <a:cs typeface="Arial" charset="0"/>
              </a:rPr>
              <a:pPr fontAlgn="base">
                <a:spcBef>
                  <a:spcPct val="0"/>
                </a:spcBef>
                <a:spcAft>
                  <a:spcPct val="0"/>
                </a:spcAft>
              </a:pPr>
              <a:t>‹#›</a:t>
            </a:fld>
            <a:endParaRPr lang="en-US" sz="800" dirty="0">
              <a:solidFill>
                <a:srgbClr val="AFB1B4"/>
              </a:solidFill>
              <a:cs typeface="Arial" charset="0"/>
            </a:endParaRPr>
          </a:p>
        </p:txBody>
      </p:sp>
    </p:spTree>
    <p:extLst>
      <p:ext uri="{BB962C8B-B14F-4D97-AF65-F5344CB8AC3E}">
        <p14:creationId xmlns:p14="http://schemas.microsoft.com/office/powerpoint/2010/main" val="217368671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 Cover p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58CE456-CCAB-428B-B1BA-85E4217F2DDF}"/>
              </a:ext>
            </a:extLst>
          </p:cNvPr>
          <p:cNvSpPr>
            <a:spLocks noGrp="1"/>
          </p:cNvSpPr>
          <p:nvPr>
            <p:ph type="sldNum" sz="quarter" idx="10"/>
          </p:nvPr>
        </p:nvSpPr>
        <p:spPr/>
        <p:txBody>
          <a:bodyPr/>
          <a:lstStyle/>
          <a:p>
            <a:fld id="{37F5C94B-8C55-478B-B509-BAE6A06B2E2A}" type="slidenum">
              <a:rPr lang="en-US" smtClean="0"/>
              <a:pPr/>
              <a:t>‹#›</a:t>
            </a:fld>
            <a:endParaRPr lang="en-US" dirty="0"/>
          </a:p>
        </p:txBody>
      </p:sp>
      <p:sp>
        <p:nvSpPr>
          <p:cNvPr id="4" name="Rectangle 3">
            <a:extLst>
              <a:ext uri="{FF2B5EF4-FFF2-40B4-BE49-F238E27FC236}">
                <a16:creationId xmlns:a16="http://schemas.microsoft.com/office/drawing/2014/main" id="{6485F557-F303-4E04-AEFA-64800EEDC3DE}"/>
              </a:ext>
            </a:extLst>
          </p:cNvPr>
          <p:cNvSpPr/>
          <p:nvPr/>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F6E93132-0689-4C21-926E-1A275107AB6A}"/>
              </a:ext>
            </a:extLst>
          </p:cNvPr>
          <p:cNvSpPr>
            <a:spLocks noGrp="1"/>
          </p:cNvSpPr>
          <p:nvPr>
            <p:ph type="title"/>
          </p:nvPr>
        </p:nvSpPr>
        <p:spPr>
          <a:xfrm>
            <a:off x="502541" y="810229"/>
            <a:ext cx="10256128" cy="1660966"/>
          </a:xfrm>
        </p:spPr>
        <p:txBody>
          <a:bodyPr>
            <a:normAutofit/>
          </a:bodyPr>
          <a:lstStyle>
            <a:lvl1pPr>
              <a:defRPr sz="4000">
                <a:solidFill>
                  <a:schemeClr val="bg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D9D6361-D8F2-47C1-9D7A-D7415B839B69}"/>
              </a:ext>
            </a:extLst>
          </p:cNvPr>
          <p:cNvSpPr>
            <a:spLocks noGrp="1"/>
          </p:cNvSpPr>
          <p:nvPr>
            <p:ph type="body" sz="quarter" idx="11"/>
          </p:nvPr>
        </p:nvSpPr>
        <p:spPr>
          <a:xfrm>
            <a:off x="503240" y="3280961"/>
            <a:ext cx="10313987" cy="1551469"/>
          </a:xfrm>
        </p:spPr>
        <p:txBody>
          <a:bodyPr>
            <a:normAutofit/>
          </a:bodyPr>
          <a:lstStyle>
            <a:lvl1pPr>
              <a:defRPr sz="2400"/>
            </a:lvl1pPr>
            <a:lvl2pPr>
              <a:defRPr sz="24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6612596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2. Table of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048" cy="1091318"/>
          </a:xfrm>
          <a:prstGeom prst="rect">
            <a:avLst/>
          </a:prstGeom>
          <a:noFill/>
        </p:spPr>
        <p:txBody>
          <a:bodyPr vert="horz" lIns="91440" tIns="45720" rIns="91440" bIns="45720" rtlCol="0" anchor="ctr">
            <a:normAutofit/>
          </a:bodyPr>
          <a:lstStyle>
            <a:lvl1pPr>
              <a:defRPr>
                <a:solidFill>
                  <a:srgbClr val="002060"/>
                </a:solidFill>
              </a:defRPr>
            </a:lvl1pPr>
          </a:lstStyle>
          <a:p>
            <a:r>
              <a:rPr lang="en-US"/>
              <a:t>Click to edit Master title style</a:t>
            </a:r>
            <a:endParaRPr lang="en-US" dirty="0"/>
          </a:p>
        </p:txBody>
      </p:sp>
      <p:sp>
        <p:nvSpPr>
          <p:cNvPr id="11" name="Text Placeholder 3">
            <a:extLst>
              <a:ext uri="{FF2B5EF4-FFF2-40B4-BE49-F238E27FC236}">
                <a16:creationId xmlns:a16="http://schemas.microsoft.com/office/drawing/2014/main" id="{3DBD06D5-7FF0-4FD2-A42D-89FDE4B37A1F}"/>
              </a:ext>
            </a:extLst>
          </p:cNvPr>
          <p:cNvSpPr>
            <a:spLocks noGrp="1"/>
          </p:cNvSpPr>
          <p:nvPr>
            <p:ph type="body" sz="quarter" idx="10"/>
          </p:nvPr>
        </p:nvSpPr>
        <p:spPr>
          <a:xfrm>
            <a:off x="1857375" y="1660525"/>
            <a:ext cx="9729788" cy="2332038"/>
          </a:xfrm>
        </p:spPr>
        <p:txBody>
          <a:bodyPr>
            <a:normAutofit/>
          </a:bodyPr>
          <a:lstStyle>
            <a:lvl1pPr>
              <a:defRPr sz="1800"/>
            </a:lvl1pPr>
            <a:lvl2pPr>
              <a:defRPr sz="1800"/>
            </a:lvl2pPr>
          </a:lstStyle>
          <a:p>
            <a:pPr lvl="0"/>
            <a:r>
              <a:rPr lang="en-US"/>
              <a:t>Click to edit Master text styles</a:t>
            </a:r>
          </a:p>
          <a:p>
            <a:pPr lvl="1"/>
            <a:r>
              <a:rPr lang="en-US"/>
              <a:t>Second level</a:t>
            </a:r>
          </a:p>
        </p:txBody>
      </p:sp>
      <p:sp>
        <p:nvSpPr>
          <p:cNvPr id="13" name="Slide Number Placeholder 1">
            <a:extLst>
              <a:ext uri="{FF2B5EF4-FFF2-40B4-BE49-F238E27FC236}">
                <a16:creationId xmlns:a16="http://schemas.microsoft.com/office/drawing/2014/main" id="{CBBAD4D9-14B9-4D74-8ABB-E76DAD68C37B}"/>
              </a:ext>
            </a:extLst>
          </p:cNvPr>
          <p:cNvSpPr>
            <a:spLocks noGrp="1"/>
          </p:cNvSpPr>
          <p:nvPr>
            <p:ph type="sldNum" sz="quarter" idx="4"/>
          </p:nvPr>
        </p:nvSpPr>
        <p:spPr>
          <a:xfrm>
            <a:off x="9181195" y="6632714"/>
            <a:ext cx="2743200" cy="187565"/>
          </a:xfrm>
        </p:spPr>
        <p:txBody>
          <a:bodyPr tIns="0" rIns="0"/>
          <a:lstStyle/>
          <a:p>
            <a:fld id="{37F5C94B-8C55-478B-B509-BAE6A06B2E2A}" type="slidenum">
              <a:rPr lang="en-US" sz="1000" smtClean="0">
                <a:solidFill>
                  <a:srgbClr val="ADAFBB"/>
                </a:solidFill>
              </a:rPr>
              <a:pPr/>
              <a:t>‹#›</a:t>
            </a:fld>
            <a:endParaRPr lang="en-US" sz="1000" dirty="0">
              <a:solidFill>
                <a:srgbClr val="ADAFBB"/>
              </a:solidFill>
            </a:endParaRPr>
          </a:p>
        </p:txBody>
      </p:sp>
    </p:spTree>
    <p:extLst>
      <p:ext uri="{BB962C8B-B14F-4D97-AF65-F5344CB8AC3E}">
        <p14:creationId xmlns:p14="http://schemas.microsoft.com/office/powerpoint/2010/main" val="337744852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p:custDataLst>
              <p:tags r:id="rId1"/>
            </p:custDataLst>
            <p:extLst>
              <p:ext uri="{D42A27DB-BD31-4B8C-83A1-F6EECF244321}">
                <p14:modId xmlns:p14="http://schemas.microsoft.com/office/powerpoint/2010/main" val="22202594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AABDE05-52B6-4020-83AF-9DE428B90CD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4" y="365126"/>
            <a:ext cx="11073049" cy="1091318"/>
          </a:xfrm>
          <a:prstGeom prst="rect">
            <a:avLst/>
          </a:prstGeom>
          <a:noFill/>
        </p:spPr>
        <p:txBody>
          <a:bodyPr vert="horz" lIns="91440" tIns="45720" rIns="91440" bIns="45720" rtlCol="0" anchor="ctr">
            <a:normAutofit/>
          </a:bodyPr>
          <a:lstStyle>
            <a:lvl1pPr>
              <a:defRPr sz="2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1" y="1619830"/>
            <a:ext cx="11079163" cy="1696314"/>
          </a:xfrm>
        </p:spPr>
        <p:txBody>
          <a:bodyPr/>
          <a:lstStyle/>
          <a:p>
            <a:pPr lvl="0"/>
            <a:r>
              <a:rPr lang="en-US"/>
              <a:t>Click to edit Master text styles</a:t>
            </a:r>
          </a:p>
          <a:p>
            <a:pPr lvl="1"/>
            <a:r>
              <a:rPr lang="en-US"/>
              <a:t>Second level</a:t>
            </a:r>
          </a:p>
        </p:txBody>
      </p:sp>
      <p:sp>
        <p:nvSpPr>
          <p:cNvPr id="10" name="Slide Number Placeholder 1">
            <a:extLst>
              <a:ext uri="{FF2B5EF4-FFF2-40B4-BE49-F238E27FC236}">
                <a16:creationId xmlns:a16="http://schemas.microsoft.com/office/drawing/2014/main" id="{B93F75D9-C30E-4CA2-8807-34327E435FEE}"/>
              </a:ext>
            </a:extLst>
          </p:cNvPr>
          <p:cNvSpPr>
            <a:spLocks noGrp="1"/>
          </p:cNvSpPr>
          <p:nvPr>
            <p:ph type="sldNum" sz="quarter" idx="4"/>
          </p:nvPr>
        </p:nvSpPr>
        <p:spPr>
          <a:xfrm>
            <a:off x="9181195" y="6632714"/>
            <a:ext cx="2743200" cy="187565"/>
          </a:xfrm>
        </p:spPr>
        <p:txBody>
          <a:bodyPr tIns="0" rIns="0"/>
          <a:lstStyle/>
          <a:p>
            <a:fld id="{37F5C94B-8C55-478B-B509-BAE6A06B2E2A}" type="slidenum">
              <a:rPr lang="en-US" sz="1000" smtClean="0">
                <a:solidFill>
                  <a:srgbClr val="ADAFBB"/>
                </a:solidFill>
              </a:rPr>
              <a:pPr/>
              <a:t>‹#›</a:t>
            </a:fld>
            <a:endParaRPr lang="en-US" sz="1000" dirty="0">
              <a:solidFill>
                <a:srgbClr val="ADAFBB"/>
              </a:solidFill>
            </a:endParaRPr>
          </a:p>
        </p:txBody>
      </p:sp>
    </p:spTree>
    <p:extLst>
      <p:ext uri="{BB962C8B-B14F-4D97-AF65-F5344CB8AC3E}">
        <p14:creationId xmlns:p14="http://schemas.microsoft.com/office/powerpoint/2010/main" val="7667537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3. Title and Content - 2 Text Box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0" name="Text Placeholder 2">
            <a:extLst>
              <a:ext uri="{FF2B5EF4-FFF2-40B4-BE49-F238E27FC236}">
                <a16:creationId xmlns:a16="http://schemas.microsoft.com/office/drawing/2014/main" id="{9BD46A8E-2282-481E-805B-F52C540B44F3}"/>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443402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3. Title and Content - 4 Text Box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2">
            <a:extLst>
              <a:ext uri="{FF2B5EF4-FFF2-40B4-BE49-F238E27FC236}">
                <a16:creationId xmlns:a16="http://schemas.microsoft.com/office/drawing/2014/main" id="{6816C72F-A50F-4D03-9178-82BC32C6BBD1}"/>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3" name="Text Placeholder 2">
            <a:extLst>
              <a:ext uri="{FF2B5EF4-FFF2-40B4-BE49-F238E27FC236}">
                <a16:creationId xmlns:a16="http://schemas.microsoft.com/office/drawing/2014/main" id="{05BBD0DB-64B8-4546-AAD7-ADEABEE73782}"/>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
        <p:nvSpPr>
          <p:cNvPr id="14" name="Text Placeholder 2">
            <a:extLst>
              <a:ext uri="{FF2B5EF4-FFF2-40B4-BE49-F238E27FC236}">
                <a16:creationId xmlns:a16="http://schemas.microsoft.com/office/drawing/2014/main" id="{4AE3B4D9-051B-434A-A71D-BFE6D8D92E37}"/>
              </a:ext>
            </a:extLst>
          </p:cNvPr>
          <p:cNvSpPr>
            <a:spLocks noGrp="1"/>
          </p:cNvSpPr>
          <p:nvPr>
            <p:ph type="body" sz="quarter" idx="12"/>
          </p:nvPr>
        </p:nvSpPr>
        <p:spPr>
          <a:xfrm>
            <a:off x="508002" y="3976010"/>
            <a:ext cx="5146233" cy="2003045"/>
          </a:xfrm>
        </p:spPr>
        <p:txBody>
          <a:body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C9831B91-30C5-4221-BDBD-66803705E08F}"/>
              </a:ext>
            </a:extLst>
          </p:cNvPr>
          <p:cNvSpPr>
            <a:spLocks noGrp="1"/>
          </p:cNvSpPr>
          <p:nvPr>
            <p:ph type="body" sz="quarter" idx="13"/>
          </p:nvPr>
        </p:nvSpPr>
        <p:spPr>
          <a:xfrm>
            <a:off x="6441336" y="3976010"/>
            <a:ext cx="5146233" cy="2003045"/>
          </a:xfrm>
        </p:spPr>
        <p:txBody>
          <a:bodyPr/>
          <a:lstStyle/>
          <a:p>
            <a:pPr lvl="0"/>
            <a:r>
              <a:rPr lang="en-US"/>
              <a:t>Click to edit Master text styles</a:t>
            </a:r>
          </a:p>
          <a:p>
            <a:pPr lvl="1"/>
            <a:r>
              <a:rPr lang="en-US"/>
              <a:t>Second level</a:t>
            </a:r>
          </a:p>
        </p:txBody>
      </p:sp>
      <p:sp>
        <p:nvSpPr>
          <p:cNvPr id="2" name="Rectangle 1">
            <a:extLst>
              <a:ext uri="{FF2B5EF4-FFF2-40B4-BE49-F238E27FC236}">
                <a16:creationId xmlns:a16="http://schemas.microsoft.com/office/drawing/2014/main" id="{2308299C-867E-46E3-B3ED-C7BC9AE8AFD5}"/>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6491757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Grey Blank">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Rectangle 2">
            <a:extLst>
              <a:ext uri="{FF2B5EF4-FFF2-40B4-BE49-F238E27FC236}">
                <a16:creationId xmlns:a16="http://schemas.microsoft.com/office/drawing/2014/main" id="{46581E90-3C1B-461F-9D28-F6F0F961CAE6}"/>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466395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White Blank">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2" name="Rectangle 1">
            <a:extLst>
              <a:ext uri="{FF2B5EF4-FFF2-40B4-BE49-F238E27FC236}">
                <a16:creationId xmlns:a16="http://schemas.microsoft.com/office/drawing/2014/main" id="{FE80BD45-A4DC-46B7-BC4B-D2492DFA32F0}"/>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746832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5" name="TextBox 4"/>
          <p:cNvSpPr txBox="1"/>
          <p:nvPr/>
        </p:nvSpPr>
        <p:spPr>
          <a:xfrm>
            <a:off x="398189" y="6553224"/>
            <a:ext cx="562708" cy="123111"/>
          </a:xfrm>
          <a:prstGeom prst="rect">
            <a:avLst/>
          </a:prstGeom>
          <a:noFill/>
        </p:spPr>
        <p:txBody>
          <a:bodyPr wrap="square" lIns="0" tIns="0" rIns="0" bIns="0" rtlCol="0">
            <a:spAutoFit/>
          </a:bodyPr>
          <a:lstStyle/>
          <a:p>
            <a:pPr fontAlgn="base">
              <a:spcBef>
                <a:spcPct val="0"/>
              </a:spcBef>
              <a:spcAft>
                <a:spcPct val="0"/>
              </a:spcAft>
            </a:pPr>
            <a:fld id="{04D59692-9C01-496D-8A3D-EDFAC4E8A8B9}" type="slidenum">
              <a:rPr lang="en-US" sz="800">
                <a:solidFill>
                  <a:srgbClr val="AFB1B4"/>
                </a:solidFill>
                <a:cs typeface="Arial" charset="0"/>
              </a:rPr>
              <a:pPr fontAlgn="base">
                <a:spcBef>
                  <a:spcPct val="0"/>
                </a:spcBef>
                <a:spcAft>
                  <a:spcPct val="0"/>
                </a:spcAft>
              </a:pPr>
              <a:t>‹#›</a:t>
            </a:fld>
            <a:endParaRPr lang="en-US" sz="800" dirty="0">
              <a:solidFill>
                <a:srgbClr val="AFB1B4"/>
              </a:solidFill>
              <a:cs typeface="Arial" charset="0"/>
            </a:endParaRPr>
          </a:p>
        </p:txBody>
      </p:sp>
    </p:spTree>
    <p:extLst>
      <p:ext uri="{BB962C8B-B14F-4D97-AF65-F5344CB8AC3E}">
        <p14:creationId xmlns:p14="http://schemas.microsoft.com/office/powerpoint/2010/main" val="390718804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1. Cover p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58CE456-CCAB-428B-B1BA-85E4217F2DDF}"/>
              </a:ext>
            </a:extLst>
          </p:cNvPr>
          <p:cNvSpPr>
            <a:spLocks noGrp="1"/>
          </p:cNvSpPr>
          <p:nvPr>
            <p:ph type="sldNum" sz="quarter" idx="10"/>
          </p:nvPr>
        </p:nvSpPr>
        <p:spPr/>
        <p:txBody>
          <a:bodyPr vert="horz" lIns="91440" tIns="45720" rIns="91440" bIns="45720" rtlCol="0" anchor="ctr"/>
          <a:lstStyle>
            <a:lvl1pPr algn="r">
              <a:defRPr lang="en-US" sz="1000" smtClean="0"/>
            </a:lvl1pPr>
          </a:lstStyle>
          <a:p>
            <a:fld id="{37F5C94B-8C55-478B-B509-BAE6A06B2E2A}" type="slidenum">
              <a:rPr lang="en-US" smtClean="0"/>
              <a:pPr/>
              <a:t>‹#›</a:t>
            </a:fld>
            <a:endParaRPr lang="en-US" dirty="0"/>
          </a:p>
        </p:txBody>
      </p:sp>
      <p:sp>
        <p:nvSpPr>
          <p:cNvPr id="4" name="Rectangle 3">
            <a:extLst>
              <a:ext uri="{FF2B5EF4-FFF2-40B4-BE49-F238E27FC236}">
                <a16:creationId xmlns:a16="http://schemas.microsoft.com/office/drawing/2014/main" id="{6485F557-F303-4E04-AEFA-64800EEDC3DE}"/>
              </a:ext>
            </a:extLst>
          </p:cNvPr>
          <p:cNvSpPr/>
          <p:nvPr/>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F6E93132-0689-4C21-926E-1A275107AB6A}"/>
              </a:ext>
            </a:extLst>
          </p:cNvPr>
          <p:cNvSpPr>
            <a:spLocks noGrp="1"/>
          </p:cNvSpPr>
          <p:nvPr>
            <p:ph type="title"/>
          </p:nvPr>
        </p:nvSpPr>
        <p:spPr>
          <a:xfrm>
            <a:off x="502541" y="810229"/>
            <a:ext cx="10256128" cy="1660966"/>
          </a:xfrm>
        </p:spPr>
        <p:txBody>
          <a:bodyPr>
            <a:normAutofit/>
          </a:bodyPr>
          <a:lstStyle>
            <a:lvl1pPr>
              <a:defRPr sz="4000">
                <a:solidFill>
                  <a:schemeClr val="bg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D9D6361-D8F2-47C1-9D7A-D7415B839B69}"/>
              </a:ext>
            </a:extLst>
          </p:cNvPr>
          <p:cNvSpPr>
            <a:spLocks noGrp="1"/>
          </p:cNvSpPr>
          <p:nvPr>
            <p:ph type="body" sz="quarter" idx="11"/>
          </p:nvPr>
        </p:nvSpPr>
        <p:spPr>
          <a:xfrm>
            <a:off x="503240" y="3280961"/>
            <a:ext cx="10313987" cy="1551469"/>
          </a:xfrm>
        </p:spPr>
        <p:txBody>
          <a:bodyPr>
            <a:normAutofit/>
          </a:bodyPr>
          <a:lstStyle>
            <a:lvl1pPr>
              <a:defRPr sz="2400"/>
            </a:lvl1pPr>
            <a:lvl2pPr>
              <a:defRPr sz="24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16105259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2. Table of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048" cy="1091318"/>
          </a:xfrm>
          <a:prstGeom prst="rect">
            <a:avLst/>
          </a:prstGeom>
          <a:noFill/>
        </p:spPr>
        <p:txBody>
          <a:bodyPr vert="horz" lIns="91440" tIns="45720" rIns="91440" bIns="45720" rtlCol="0" anchor="ctr">
            <a:normAutofit/>
          </a:bodyPr>
          <a:lstStyle>
            <a:lvl1pPr>
              <a:defRPr>
                <a:solidFill>
                  <a:srgbClr val="002060"/>
                </a:solidFill>
              </a:defRPr>
            </a:lvl1p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lang="en-US" sz="1000" smtClean="0"/>
            </a:lvl1pPr>
          </a:lstStyle>
          <a:p>
            <a:fld id="{37F5C94B-8C55-478B-B509-BAE6A06B2E2A}" type="slidenum">
              <a:rPr lang="en-US" smtClean="0"/>
              <a:pPr/>
              <a:t>‹#›</a:t>
            </a:fld>
            <a:endParaRPr lang="en-US" dirty="0"/>
          </a:p>
        </p:txBody>
      </p:sp>
      <p:sp>
        <p:nvSpPr>
          <p:cNvPr id="11" name="Text Placeholder 3">
            <a:extLst>
              <a:ext uri="{FF2B5EF4-FFF2-40B4-BE49-F238E27FC236}">
                <a16:creationId xmlns:a16="http://schemas.microsoft.com/office/drawing/2014/main" id="{3DBD06D5-7FF0-4FD2-A42D-89FDE4B37A1F}"/>
              </a:ext>
            </a:extLst>
          </p:cNvPr>
          <p:cNvSpPr>
            <a:spLocks noGrp="1"/>
          </p:cNvSpPr>
          <p:nvPr>
            <p:ph type="body" sz="quarter" idx="10"/>
          </p:nvPr>
        </p:nvSpPr>
        <p:spPr>
          <a:xfrm>
            <a:off x="1857375" y="1660525"/>
            <a:ext cx="9729788" cy="2332038"/>
          </a:xfrm>
        </p:spPr>
        <p:txBody>
          <a:bodyPr>
            <a:normAutofit/>
          </a:bodyPr>
          <a:lstStyle>
            <a:lvl1pPr>
              <a:defRPr sz="1800"/>
            </a:lvl1pPr>
            <a:lvl2pPr>
              <a:defRPr sz="18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0662098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p:custDataLst>
              <p:tags r:id="rId1"/>
            </p:custDataLst>
            <p:extLst>
              <p:ext uri="{D42A27DB-BD31-4B8C-83A1-F6EECF244321}">
                <p14:modId xmlns:p14="http://schemas.microsoft.com/office/powerpoint/2010/main" val="22193734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AABDE05-52B6-4020-83AF-9DE428B90CD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4" y="365126"/>
            <a:ext cx="11073049" cy="1091318"/>
          </a:xfrm>
          <a:prstGeom prst="rect">
            <a:avLst/>
          </a:prstGeom>
          <a:noFill/>
        </p:spPr>
        <p:txBody>
          <a:bodyPr vert="horz" lIns="91440" tIns="45720" rIns="91440" bIns="45720" rtlCol="0" anchor="ctr">
            <a:normAutofit/>
          </a:bodyPr>
          <a:lstStyle>
            <a:lvl1pPr>
              <a:defRPr sz="2400"/>
            </a:lvl1p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lang="en-US" sz="1000" smtClean="0"/>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1" y="1619830"/>
            <a:ext cx="11079163" cy="1696314"/>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4723203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3. Title and Content - 2 Text Box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0" name="Text Placeholder 2">
            <a:extLst>
              <a:ext uri="{FF2B5EF4-FFF2-40B4-BE49-F238E27FC236}">
                <a16:creationId xmlns:a16="http://schemas.microsoft.com/office/drawing/2014/main" id="{9BD46A8E-2282-481E-805B-F52C540B44F3}"/>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56643353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3. Title and Content - 4 Text Box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2">
            <a:extLst>
              <a:ext uri="{FF2B5EF4-FFF2-40B4-BE49-F238E27FC236}">
                <a16:creationId xmlns:a16="http://schemas.microsoft.com/office/drawing/2014/main" id="{6816C72F-A50F-4D03-9178-82BC32C6BBD1}"/>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3" name="Text Placeholder 2">
            <a:extLst>
              <a:ext uri="{FF2B5EF4-FFF2-40B4-BE49-F238E27FC236}">
                <a16:creationId xmlns:a16="http://schemas.microsoft.com/office/drawing/2014/main" id="{05BBD0DB-64B8-4546-AAD7-ADEABEE73782}"/>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
        <p:nvSpPr>
          <p:cNvPr id="14" name="Text Placeholder 2">
            <a:extLst>
              <a:ext uri="{FF2B5EF4-FFF2-40B4-BE49-F238E27FC236}">
                <a16:creationId xmlns:a16="http://schemas.microsoft.com/office/drawing/2014/main" id="{4AE3B4D9-051B-434A-A71D-BFE6D8D92E37}"/>
              </a:ext>
            </a:extLst>
          </p:cNvPr>
          <p:cNvSpPr>
            <a:spLocks noGrp="1"/>
          </p:cNvSpPr>
          <p:nvPr>
            <p:ph type="body" sz="quarter" idx="12"/>
          </p:nvPr>
        </p:nvSpPr>
        <p:spPr>
          <a:xfrm>
            <a:off x="508002" y="3976010"/>
            <a:ext cx="5146233" cy="2003045"/>
          </a:xfrm>
        </p:spPr>
        <p:txBody>
          <a:body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C9831B91-30C5-4221-BDBD-66803705E08F}"/>
              </a:ext>
            </a:extLst>
          </p:cNvPr>
          <p:cNvSpPr>
            <a:spLocks noGrp="1"/>
          </p:cNvSpPr>
          <p:nvPr>
            <p:ph type="body" sz="quarter" idx="13"/>
          </p:nvPr>
        </p:nvSpPr>
        <p:spPr>
          <a:xfrm>
            <a:off x="6441336" y="3976010"/>
            <a:ext cx="5146233" cy="2003045"/>
          </a:xfrm>
        </p:spPr>
        <p:txBody>
          <a:bodyPr/>
          <a:lstStyle/>
          <a:p>
            <a:pPr lvl="0"/>
            <a:r>
              <a:rPr lang="en-US"/>
              <a:t>Click to edit Master text styles</a:t>
            </a:r>
          </a:p>
          <a:p>
            <a:pPr lvl="1"/>
            <a:r>
              <a:rPr lang="en-US"/>
              <a:t>Second level</a:t>
            </a:r>
          </a:p>
        </p:txBody>
      </p:sp>
      <p:sp>
        <p:nvSpPr>
          <p:cNvPr id="2" name="Rectangle 1">
            <a:extLst>
              <a:ext uri="{FF2B5EF4-FFF2-40B4-BE49-F238E27FC236}">
                <a16:creationId xmlns:a16="http://schemas.microsoft.com/office/drawing/2014/main" id="{2308299C-867E-46E3-B3ED-C7BC9AE8AFD5}"/>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9218649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ey Blank">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Rectangle 2">
            <a:extLst>
              <a:ext uri="{FF2B5EF4-FFF2-40B4-BE49-F238E27FC236}">
                <a16:creationId xmlns:a16="http://schemas.microsoft.com/office/drawing/2014/main" id="{46581E90-3C1B-461F-9D28-F6F0F961CAE6}"/>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890185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White Blank">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2" name="Rectangle 1">
            <a:extLst>
              <a:ext uri="{FF2B5EF4-FFF2-40B4-BE49-F238E27FC236}">
                <a16:creationId xmlns:a16="http://schemas.microsoft.com/office/drawing/2014/main" id="{FE80BD45-A4DC-46B7-BC4B-D2492DFA32F0}"/>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0420749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5" name="TextBox 4"/>
          <p:cNvSpPr txBox="1"/>
          <p:nvPr/>
        </p:nvSpPr>
        <p:spPr>
          <a:xfrm>
            <a:off x="398189" y="6553224"/>
            <a:ext cx="562708" cy="123111"/>
          </a:xfrm>
          <a:prstGeom prst="rect">
            <a:avLst/>
          </a:prstGeom>
          <a:noFill/>
        </p:spPr>
        <p:txBody>
          <a:bodyPr wrap="square" lIns="0" tIns="0" rIns="0" bIns="0" rtlCol="0">
            <a:spAutoFit/>
          </a:bodyPr>
          <a:lstStyle/>
          <a:p>
            <a:pPr fontAlgn="base">
              <a:spcBef>
                <a:spcPct val="0"/>
              </a:spcBef>
              <a:spcAft>
                <a:spcPct val="0"/>
              </a:spcAft>
            </a:pPr>
            <a:fld id="{04D59692-9C01-496D-8A3D-EDFAC4E8A8B9}" type="slidenum">
              <a:rPr lang="en-US" sz="800">
                <a:solidFill>
                  <a:srgbClr val="AFB1B4"/>
                </a:solidFill>
                <a:cs typeface="Arial" charset="0"/>
              </a:rPr>
              <a:pPr fontAlgn="base">
                <a:spcBef>
                  <a:spcPct val="0"/>
                </a:spcBef>
                <a:spcAft>
                  <a:spcPct val="0"/>
                </a:spcAft>
              </a:pPr>
              <a:t>‹#›</a:t>
            </a:fld>
            <a:endParaRPr lang="en-US" sz="800" dirty="0">
              <a:solidFill>
                <a:srgbClr val="AFB1B4"/>
              </a:solidFill>
              <a:cs typeface="Arial" charset="0"/>
            </a:endParaRPr>
          </a:p>
        </p:txBody>
      </p:sp>
    </p:spTree>
    <p:extLst>
      <p:ext uri="{BB962C8B-B14F-4D97-AF65-F5344CB8AC3E}">
        <p14:creationId xmlns:p14="http://schemas.microsoft.com/office/powerpoint/2010/main" val="68442378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1. Cover p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58CE456-CCAB-428B-B1BA-85E4217F2DDF}"/>
              </a:ext>
            </a:extLst>
          </p:cNvPr>
          <p:cNvSpPr>
            <a:spLocks noGrp="1"/>
          </p:cNvSpPr>
          <p:nvPr>
            <p:ph type="sldNum" sz="quarter" idx="10"/>
          </p:nvPr>
        </p:nvSpPr>
        <p:spPr/>
        <p:txBody>
          <a:bodyPr vert="horz" lIns="91440" tIns="45720" rIns="91440" bIns="45720" rtlCol="0" anchor="ctr"/>
          <a:lstStyle>
            <a:lvl1pPr algn="r">
              <a:defRPr lang="en-US" sz="1000" smtClean="0"/>
            </a:lvl1pPr>
          </a:lstStyle>
          <a:p>
            <a:fld id="{37F5C94B-8C55-478B-B509-BAE6A06B2E2A}" type="slidenum">
              <a:rPr lang="en-US" smtClean="0"/>
              <a:pPr/>
              <a:t>‹#›</a:t>
            </a:fld>
            <a:endParaRPr lang="en-US" dirty="0"/>
          </a:p>
        </p:txBody>
      </p:sp>
      <p:sp>
        <p:nvSpPr>
          <p:cNvPr id="4" name="Rectangle 3">
            <a:extLst>
              <a:ext uri="{FF2B5EF4-FFF2-40B4-BE49-F238E27FC236}">
                <a16:creationId xmlns:a16="http://schemas.microsoft.com/office/drawing/2014/main" id="{6485F557-F303-4E04-AEFA-64800EEDC3DE}"/>
              </a:ext>
            </a:extLst>
          </p:cNvPr>
          <p:cNvSpPr/>
          <p:nvPr/>
        </p:nvSpPr>
        <p:spPr>
          <a:xfrm>
            <a:off x="254646" y="277792"/>
            <a:ext cx="11669751" cy="27663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F6E93132-0689-4C21-926E-1A275107AB6A}"/>
              </a:ext>
            </a:extLst>
          </p:cNvPr>
          <p:cNvSpPr>
            <a:spLocks noGrp="1"/>
          </p:cNvSpPr>
          <p:nvPr>
            <p:ph type="title"/>
          </p:nvPr>
        </p:nvSpPr>
        <p:spPr>
          <a:xfrm>
            <a:off x="502541" y="810229"/>
            <a:ext cx="10256128" cy="1660966"/>
          </a:xfrm>
        </p:spPr>
        <p:txBody>
          <a:bodyPr>
            <a:normAutofit/>
          </a:bodyPr>
          <a:lstStyle>
            <a:lvl1pPr>
              <a:defRPr sz="4000">
                <a:solidFill>
                  <a:schemeClr val="bg1"/>
                </a:solidFill>
              </a:defRPr>
            </a:lvl1p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AD9D6361-D8F2-47C1-9D7A-D7415B839B69}"/>
              </a:ext>
            </a:extLst>
          </p:cNvPr>
          <p:cNvSpPr>
            <a:spLocks noGrp="1"/>
          </p:cNvSpPr>
          <p:nvPr>
            <p:ph type="body" sz="quarter" idx="11"/>
          </p:nvPr>
        </p:nvSpPr>
        <p:spPr>
          <a:xfrm>
            <a:off x="503240" y="3280961"/>
            <a:ext cx="10313987" cy="1551469"/>
          </a:xfrm>
        </p:spPr>
        <p:txBody>
          <a:bodyPr>
            <a:normAutofit/>
          </a:bodyPr>
          <a:lstStyle>
            <a:lvl1pPr>
              <a:defRPr sz="2400"/>
            </a:lvl1pPr>
            <a:lvl2pPr>
              <a:defRPr sz="24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89410921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2. Table of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048" cy="1091318"/>
          </a:xfrm>
          <a:prstGeom prst="rect">
            <a:avLst/>
          </a:prstGeom>
          <a:noFill/>
        </p:spPr>
        <p:txBody>
          <a:bodyPr vert="horz" lIns="91440" tIns="45720" rIns="91440" bIns="45720" rtlCol="0" anchor="ctr">
            <a:normAutofit/>
          </a:bodyPr>
          <a:lstStyle>
            <a:lvl1pPr>
              <a:defRPr>
                <a:solidFill>
                  <a:srgbClr val="002060"/>
                </a:solidFill>
              </a:defRPr>
            </a:lvl1p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lang="en-US" sz="1000" smtClean="0"/>
            </a:lvl1pPr>
          </a:lstStyle>
          <a:p>
            <a:fld id="{37F5C94B-8C55-478B-B509-BAE6A06B2E2A}" type="slidenum">
              <a:rPr lang="en-US" smtClean="0"/>
              <a:pPr/>
              <a:t>‹#›</a:t>
            </a:fld>
            <a:endParaRPr lang="en-US" dirty="0"/>
          </a:p>
        </p:txBody>
      </p:sp>
      <p:sp>
        <p:nvSpPr>
          <p:cNvPr id="11" name="Text Placeholder 3">
            <a:extLst>
              <a:ext uri="{FF2B5EF4-FFF2-40B4-BE49-F238E27FC236}">
                <a16:creationId xmlns:a16="http://schemas.microsoft.com/office/drawing/2014/main" id="{3DBD06D5-7FF0-4FD2-A42D-89FDE4B37A1F}"/>
              </a:ext>
            </a:extLst>
          </p:cNvPr>
          <p:cNvSpPr>
            <a:spLocks noGrp="1"/>
          </p:cNvSpPr>
          <p:nvPr>
            <p:ph type="body" sz="quarter" idx="10"/>
          </p:nvPr>
        </p:nvSpPr>
        <p:spPr>
          <a:xfrm>
            <a:off x="1857375" y="1660525"/>
            <a:ext cx="9729788" cy="2332038"/>
          </a:xfrm>
        </p:spPr>
        <p:txBody>
          <a:bodyPr>
            <a:normAutofit/>
          </a:bodyPr>
          <a:lstStyle>
            <a:lvl1pPr>
              <a:defRPr sz="1800"/>
            </a:lvl1pPr>
            <a:lvl2pPr>
              <a:defRPr sz="18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97474123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p:custDataLst>
              <p:tags r:id="rId1"/>
            </p:custDataLst>
            <p:extLst>
              <p:ext uri="{D42A27DB-BD31-4B8C-83A1-F6EECF244321}">
                <p14:modId xmlns:p14="http://schemas.microsoft.com/office/powerpoint/2010/main" val="33465365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AABDE05-52B6-4020-83AF-9DE428B90CD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4" y="365126"/>
            <a:ext cx="11073049" cy="1091318"/>
          </a:xfrm>
          <a:prstGeom prst="rect">
            <a:avLst/>
          </a:prstGeom>
          <a:noFill/>
        </p:spPr>
        <p:txBody>
          <a:bodyPr vert="horz" lIns="91440" tIns="45720" rIns="91440" bIns="45720" rtlCol="0" anchor="ctr">
            <a:normAutofit/>
          </a:bodyPr>
          <a:lstStyle>
            <a:lvl1pPr>
              <a:defRPr sz="2400"/>
            </a:lvl1p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lang="en-US" sz="1000" smtClean="0"/>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1" y="1619830"/>
            <a:ext cx="11079163" cy="1696314"/>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76616827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3. Title and Content - 2 Text Box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0" name="Text Placeholder 2">
            <a:extLst>
              <a:ext uri="{FF2B5EF4-FFF2-40B4-BE49-F238E27FC236}">
                <a16:creationId xmlns:a16="http://schemas.microsoft.com/office/drawing/2014/main" id="{9BD46A8E-2282-481E-805B-F52C540B44F3}"/>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3604671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3. Title and Content - 4 Text Box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9E2C0F-B4B8-4E94-A037-1BEEC54B1D8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AEA9136-1274-43DF-B8AE-AFDE43499174}"/>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14115" y="365126"/>
            <a:ext cx="11073452" cy="1091318"/>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11" name="Text Placeholder 2">
            <a:extLst>
              <a:ext uri="{FF2B5EF4-FFF2-40B4-BE49-F238E27FC236}">
                <a16:creationId xmlns:a16="http://schemas.microsoft.com/office/drawing/2014/main" id="{6816C72F-A50F-4D03-9178-82BC32C6BBD1}"/>
              </a:ext>
            </a:extLst>
          </p:cNvPr>
          <p:cNvSpPr>
            <a:spLocks noGrp="1"/>
          </p:cNvSpPr>
          <p:nvPr>
            <p:ph type="body" sz="quarter" idx="10"/>
          </p:nvPr>
        </p:nvSpPr>
        <p:spPr>
          <a:xfrm>
            <a:off x="508002" y="1619834"/>
            <a:ext cx="5146233" cy="2003045"/>
          </a:xfrm>
        </p:spPr>
        <p:txBody>
          <a:bodyPr/>
          <a:lstStyle/>
          <a:p>
            <a:pPr lvl="0"/>
            <a:r>
              <a:rPr lang="en-US"/>
              <a:t>Click to edit Master text styles</a:t>
            </a:r>
          </a:p>
          <a:p>
            <a:pPr lvl="1"/>
            <a:r>
              <a:rPr lang="en-US"/>
              <a:t>Second level</a:t>
            </a:r>
          </a:p>
        </p:txBody>
      </p:sp>
      <p:sp>
        <p:nvSpPr>
          <p:cNvPr id="13" name="Text Placeholder 2">
            <a:extLst>
              <a:ext uri="{FF2B5EF4-FFF2-40B4-BE49-F238E27FC236}">
                <a16:creationId xmlns:a16="http://schemas.microsoft.com/office/drawing/2014/main" id="{05BBD0DB-64B8-4546-AAD7-ADEABEE73782}"/>
              </a:ext>
            </a:extLst>
          </p:cNvPr>
          <p:cNvSpPr>
            <a:spLocks noGrp="1"/>
          </p:cNvSpPr>
          <p:nvPr>
            <p:ph type="body" sz="quarter" idx="11"/>
          </p:nvPr>
        </p:nvSpPr>
        <p:spPr>
          <a:xfrm>
            <a:off x="6441336" y="1619834"/>
            <a:ext cx="5146233" cy="2003045"/>
          </a:xfrm>
        </p:spPr>
        <p:txBody>
          <a:bodyPr/>
          <a:lstStyle/>
          <a:p>
            <a:pPr lvl="0"/>
            <a:r>
              <a:rPr lang="en-US"/>
              <a:t>Click to edit Master text styles</a:t>
            </a:r>
          </a:p>
          <a:p>
            <a:pPr lvl="1"/>
            <a:r>
              <a:rPr lang="en-US"/>
              <a:t>Second level</a:t>
            </a:r>
          </a:p>
        </p:txBody>
      </p:sp>
      <p:sp>
        <p:nvSpPr>
          <p:cNvPr id="14" name="Text Placeholder 2">
            <a:extLst>
              <a:ext uri="{FF2B5EF4-FFF2-40B4-BE49-F238E27FC236}">
                <a16:creationId xmlns:a16="http://schemas.microsoft.com/office/drawing/2014/main" id="{4AE3B4D9-051B-434A-A71D-BFE6D8D92E37}"/>
              </a:ext>
            </a:extLst>
          </p:cNvPr>
          <p:cNvSpPr>
            <a:spLocks noGrp="1"/>
          </p:cNvSpPr>
          <p:nvPr>
            <p:ph type="body" sz="quarter" idx="12"/>
          </p:nvPr>
        </p:nvSpPr>
        <p:spPr>
          <a:xfrm>
            <a:off x="508002" y="3976010"/>
            <a:ext cx="5146233" cy="2003045"/>
          </a:xfrm>
        </p:spPr>
        <p:txBody>
          <a:body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C9831B91-30C5-4221-BDBD-66803705E08F}"/>
              </a:ext>
            </a:extLst>
          </p:cNvPr>
          <p:cNvSpPr>
            <a:spLocks noGrp="1"/>
          </p:cNvSpPr>
          <p:nvPr>
            <p:ph type="body" sz="quarter" idx="13"/>
          </p:nvPr>
        </p:nvSpPr>
        <p:spPr>
          <a:xfrm>
            <a:off x="6441336" y="3976010"/>
            <a:ext cx="5146233" cy="2003045"/>
          </a:xfrm>
        </p:spPr>
        <p:txBody>
          <a:bodyPr/>
          <a:lstStyle/>
          <a:p>
            <a:pPr lvl="0"/>
            <a:r>
              <a:rPr lang="en-US"/>
              <a:t>Click to edit Master text styles</a:t>
            </a:r>
          </a:p>
          <a:p>
            <a:pPr lvl="1"/>
            <a:r>
              <a:rPr lang="en-US"/>
              <a:t>Second level</a:t>
            </a:r>
          </a:p>
        </p:txBody>
      </p:sp>
      <p:sp>
        <p:nvSpPr>
          <p:cNvPr id="2" name="Rectangle 1">
            <a:extLst>
              <a:ext uri="{FF2B5EF4-FFF2-40B4-BE49-F238E27FC236}">
                <a16:creationId xmlns:a16="http://schemas.microsoft.com/office/drawing/2014/main" id="{2308299C-867E-46E3-B3ED-C7BC9AE8AFD5}"/>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9073111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Grey Blank">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3" name="Rectangle 2">
            <a:extLst>
              <a:ext uri="{FF2B5EF4-FFF2-40B4-BE49-F238E27FC236}">
                <a16:creationId xmlns:a16="http://schemas.microsoft.com/office/drawing/2014/main" id="{46581E90-3C1B-461F-9D28-F6F0F961CAE6}"/>
              </a:ext>
            </a:extLst>
          </p:cNvPr>
          <p:cNvSpPr/>
          <p:nvPr/>
        </p:nvSpPr>
        <p:spPr>
          <a:xfrm>
            <a:off x="0" y="0"/>
            <a:ext cx="1219199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6687743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White Blank">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4651255F-93F0-48CB-BE04-CC907366A3DB}"/>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
        <p:nvSpPr>
          <p:cNvPr id="2" name="Rectangle 1">
            <a:extLst>
              <a:ext uri="{FF2B5EF4-FFF2-40B4-BE49-F238E27FC236}">
                <a16:creationId xmlns:a16="http://schemas.microsoft.com/office/drawing/2014/main" id="{FE80BD45-A4DC-46B7-BC4B-D2492DFA32F0}"/>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8366542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5" name="TextBox 4"/>
          <p:cNvSpPr txBox="1"/>
          <p:nvPr/>
        </p:nvSpPr>
        <p:spPr>
          <a:xfrm>
            <a:off x="398189" y="6553224"/>
            <a:ext cx="562708" cy="123111"/>
          </a:xfrm>
          <a:prstGeom prst="rect">
            <a:avLst/>
          </a:prstGeom>
          <a:noFill/>
        </p:spPr>
        <p:txBody>
          <a:bodyPr wrap="square" lIns="0" tIns="0" rIns="0" bIns="0" rtlCol="0">
            <a:spAutoFit/>
          </a:bodyPr>
          <a:lstStyle/>
          <a:p>
            <a:pPr fontAlgn="base">
              <a:spcBef>
                <a:spcPct val="0"/>
              </a:spcBef>
              <a:spcAft>
                <a:spcPct val="0"/>
              </a:spcAft>
            </a:pPr>
            <a:fld id="{04D59692-9C01-496D-8A3D-EDFAC4E8A8B9}" type="slidenum">
              <a:rPr lang="en-US" sz="800">
                <a:solidFill>
                  <a:srgbClr val="AFB1B4"/>
                </a:solidFill>
                <a:cs typeface="Arial" charset="0"/>
              </a:rPr>
              <a:pPr fontAlgn="base">
                <a:spcBef>
                  <a:spcPct val="0"/>
                </a:spcBef>
                <a:spcAft>
                  <a:spcPct val="0"/>
                </a:spcAft>
              </a:pPr>
              <a:t>‹#›</a:t>
            </a:fld>
            <a:endParaRPr lang="en-US" sz="800" dirty="0">
              <a:solidFill>
                <a:srgbClr val="AFB1B4"/>
              </a:solidFill>
              <a:cs typeface="Arial" charset="0"/>
            </a:endParaRPr>
          </a:p>
        </p:txBody>
      </p:sp>
    </p:spTree>
    <p:extLst>
      <p:ext uri="{BB962C8B-B14F-4D97-AF65-F5344CB8AC3E}">
        <p14:creationId xmlns:p14="http://schemas.microsoft.com/office/powerpoint/2010/main" val="754478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13" Type="http://schemas.openxmlformats.org/officeDocument/2006/relationships/oleObject" Target="../embeddings/oleObject6.bin"/><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ags" Target="../tags/tag15.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tags" Target="../tags/tag14.xml"/><Relationship Id="rId5" Type="http://schemas.openxmlformats.org/officeDocument/2006/relationships/slideLayout" Target="../slideLayouts/slideLayout9.xml"/><Relationship Id="rId15" Type="http://schemas.openxmlformats.org/officeDocument/2006/relationships/oleObject" Target="../embeddings/oleObject1.bin"/><Relationship Id="rId10" Type="http://schemas.openxmlformats.org/officeDocument/2006/relationships/tags" Target="../tags/tag13.xml"/><Relationship Id="rId4" Type="http://schemas.openxmlformats.org/officeDocument/2006/relationships/slideLayout" Target="../slideLayouts/slideLayout8.xml"/><Relationship Id="rId9" Type="http://schemas.openxmlformats.org/officeDocument/2006/relationships/tags" Target="../tags/tag12.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em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oleObject" Target="../embeddings/oleObject14.bin"/><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ags" Target="../tags/tag37.xml"/><Relationship Id="rId5" Type="http://schemas.openxmlformats.org/officeDocument/2006/relationships/slideLayout" Target="../slideLayouts/slideLayout16.xml"/><Relationship Id="rId10" Type="http://schemas.openxmlformats.org/officeDocument/2006/relationships/tags" Target="../tags/tag36.xml"/><Relationship Id="rId4" Type="http://schemas.openxmlformats.org/officeDocument/2006/relationships/slideLayout" Target="../slideLayouts/slideLayout15.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1.emf"/><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oleObject" Target="../embeddings/oleObject23.bin"/><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tags" Target="../tags/tag52.xml"/><Relationship Id="rId5" Type="http://schemas.openxmlformats.org/officeDocument/2006/relationships/slideLayout" Target="../slideLayouts/slideLayout24.xml"/><Relationship Id="rId10" Type="http://schemas.openxmlformats.org/officeDocument/2006/relationships/tags" Target="../tags/tag51.xml"/><Relationship Id="rId4" Type="http://schemas.openxmlformats.org/officeDocument/2006/relationships/slideLayout" Target="../slideLayouts/slideLayout23.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image" Target="../media/image1.emf"/><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oleObject" Target="../embeddings/oleObject32.bin"/><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tags" Target="../tags/tag67.xml"/><Relationship Id="rId5" Type="http://schemas.openxmlformats.org/officeDocument/2006/relationships/slideLayout" Target="../slideLayouts/slideLayout32.xml"/><Relationship Id="rId10" Type="http://schemas.openxmlformats.org/officeDocument/2006/relationships/tags" Target="../tags/tag66.xml"/><Relationship Id="rId4" Type="http://schemas.openxmlformats.org/officeDocument/2006/relationships/slideLayout" Target="../slideLayouts/slideLayout31.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1.emf"/><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oleObject" Target="../embeddings/oleObject41.bin"/><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tags" Target="../tags/tag82.xml"/><Relationship Id="rId5" Type="http://schemas.openxmlformats.org/officeDocument/2006/relationships/slideLayout" Target="../slideLayouts/slideLayout40.xml"/><Relationship Id="rId10" Type="http://schemas.openxmlformats.org/officeDocument/2006/relationships/tags" Target="../tags/tag81.xml"/><Relationship Id="rId4" Type="http://schemas.openxmlformats.org/officeDocument/2006/relationships/slideLayout" Target="../slideLayouts/slideLayout39.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image" Target="../media/image1.emf"/><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oleObject" Target="../embeddings/oleObject50.bin"/><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tags" Target="../tags/tag97.xml"/><Relationship Id="rId5" Type="http://schemas.openxmlformats.org/officeDocument/2006/relationships/slideLayout" Target="../slideLayouts/slideLayout48.xml"/><Relationship Id="rId10" Type="http://schemas.openxmlformats.org/officeDocument/2006/relationships/tags" Target="../tags/tag96.xml"/><Relationship Id="rId4" Type="http://schemas.openxmlformats.org/officeDocument/2006/relationships/slideLayout" Target="../slideLayouts/slideLayout47.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image" Target="../media/image1.emf"/><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oleObject" Target="../embeddings/oleObject59.bin"/><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tags" Target="../tags/tag112.xml"/><Relationship Id="rId5" Type="http://schemas.openxmlformats.org/officeDocument/2006/relationships/slideLayout" Target="../slideLayouts/slideLayout56.xml"/><Relationship Id="rId10" Type="http://schemas.openxmlformats.org/officeDocument/2006/relationships/tags" Target="../tags/tag111.xml"/><Relationship Id="rId4" Type="http://schemas.openxmlformats.org/officeDocument/2006/relationships/slideLayout" Target="../slideLayouts/slideLayout55.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image" Target="../media/image1.emf"/><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oleObject" Target="../embeddings/oleObject61.bin"/><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tags" Target="../tags/tag116.xml"/><Relationship Id="rId5" Type="http://schemas.openxmlformats.org/officeDocument/2006/relationships/slideLayout" Target="../slideLayouts/slideLayout64.xml"/><Relationship Id="rId10" Type="http://schemas.openxmlformats.org/officeDocument/2006/relationships/tags" Target="../tags/tag115.xml"/><Relationship Id="rId4" Type="http://schemas.openxmlformats.org/officeDocument/2006/relationships/slideLayout" Target="../slideLayouts/slideLayout63.xml"/><Relationship Id="rId9"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image" Target="../media/image1.emf"/><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oleObject" Target="../embeddings/oleObject63.bin"/><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tags" Target="../tags/tag120.xml"/><Relationship Id="rId5" Type="http://schemas.openxmlformats.org/officeDocument/2006/relationships/slideLayout" Target="../slideLayouts/slideLayout72.xml"/><Relationship Id="rId10" Type="http://schemas.openxmlformats.org/officeDocument/2006/relationships/tags" Target="../tags/tag119.xml"/><Relationship Id="rId4" Type="http://schemas.openxmlformats.org/officeDocument/2006/relationships/slideLayout" Target="../slideLayouts/slideLayout71.xml"/><Relationship Id="rId9"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A1CB5F6-6652-4935-9EC5-5408E4F9EA1D}"/>
              </a:ext>
            </a:extLst>
          </p:cNvPr>
          <p:cNvGraphicFramePr>
            <a:graphicFrameLocks noChangeAspect="1"/>
          </p:cNvGraphicFramePr>
          <p:nvPr userDrawn="1">
            <p:custDataLst>
              <p:tags r:id="rId6"/>
            </p:custDataLst>
            <p:extLst>
              <p:ext uri="{D42A27DB-BD31-4B8C-83A1-F6EECF244321}">
                <p14:modId xmlns:p14="http://schemas.microsoft.com/office/powerpoint/2010/main" val="28335781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344" imgH="344" progId="TCLayout.ActiveDocument.1">
                  <p:embed/>
                </p:oleObj>
              </mc:Choice>
              <mc:Fallback>
                <p:oleObj name="think-cell Slide" r:id="rId8" imgW="344" imgH="344" progId="TCLayout.ActiveDocument.1">
                  <p:embed/>
                  <p:pic>
                    <p:nvPicPr>
                      <p:cNvPr id="5" name="Object 4" hidden="1">
                        <a:extLst>
                          <a:ext uri="{FF2B5EF4-FFF2-40B4-BE49-F238E27FC236}">
                            <a16:creationId xmlns:a16="http://schemas.microsoft.com/office/drawing/2014/main" id="{EA1CB5F6-6652-4935-9EC5-5408E4F9EA1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6A767ABE-C4E1-4B07-8DB9-34D6A2E637D2}"/>
              </a:ext>
            </a:extLst>
          </p:cNvPr>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0A6EF046-E2A6-4720-9885-7D0C3C04F3D7}"/>
              </a:ext>
            </a:extLst>
          </p:cNvPr>
          <p:cNvSpPr/>
          <p:nvPr userDrawn="1"/>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CD72563-4D37-4C47-9B7B-368741266322}"/>
              </a:ext>
            </a:extLst>
          </p:cNvPr>
          <p:cNvCxnSpPr/>
          <p:nvPr userDrawn="1"/>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2670748-EB14-470F-8FB7-9C0A1D7E6619}"/>
              </a:ext>
            </a:extLst>
          </p:cNvPr>
          <p:cNvSpPr>
            <a:spLocks noGrp="1"/>
          </p:cNvSpPr>
          <p:nvPr>
            <p:ph type="title"/>
          </p:nvPr>
        </p:nvSpPr>
        <p:spPr>
          <a:xfrm>
            <a:off x="514115" y="365126"/>
            <a:ext cx="11073452" cy="1081710"/>
          </a:xfrm>
          <a:prstGeom prst="rect">
            <a:avLst/>
          </a:prstGeom>
          <a:noFill/>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779DCF2-D007-4E0C-A30F-C8708DF867EB}"/>
              </a:ext>
            </a:extLst>
          </p:cNvPr>
          <p:cNvSpPr>
            <a:spLocks noGrp="1"/>
          </p:cNvSpPr>
          <p:nvPr>
            <p:ph type="body" idx="1"/>
          </p:nvPr>
        </p:nvSpPr>
        <p:spPr>
          <a:xfrm>
            <a:off x="508319" y="1660968"/>
            <a:ext cx="11079248" cy="15799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a:extLst>
              <a:ext uri="{FF2B5EF4-FFF2-40B4-BE49-F238E27FC236}">
                <a16:creationId xmlns:a16="http://schemas.microsoft.com/office/drawing/2014/main" id="{D0E7C664-4FDD-4FEA-A1E5-D6627876EF2E}"/>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Tree>
    <p:extLst>
      <p:ext uri="{BB962C8B-B14F-4D97-AF65-F5344CB8AC3E}">
        <p14:creationId xmlns:p14="http://schemas.microsoft.com/office/powerpoint/2010/main" val="63058979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66" r:id="rId4"/>
  </p:sldLayoutIdLst>
  <p:hf hdr="0" ftr="0" dt="0"/>
  <p:txStyles>
    <p:titleStyle>
      <a:lvl1pPr algn="l" defTabSz="914377" rtl="0" eaLnBrk="1" latinLnBrk="0" hangingPunct="1">
        <a:lnSpc>
          <a:spcPct val="90000"/>
        </a:lnSpc>
        <a:spcBef>
          <a:spcPct val="0"/>
        </a:spcBef>
        <a:buNone/>
        <a:defRPr sz="2000" b="1" kern="1200">
          <a:solidFill>
            <a:srgbClr val="002060"/>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rgbClr val="002060"/>
          </a:solidFill>
          <a:latin typeface="Arial" panose="020B0604020202020204" pitchFamily="34" charset="0"/>
          <a:ea typeface="+mn-ea"/>
          <a:cs typeface="Arial" panose="020B0604020202020204" pitchFamily="34" charset="0"/>
        </a:defRPr>
      </a:lvl1pPr>
      <a:lvl2pPr marL="400041" indent="-168270"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2pPr>
      <a:lvl3pPr marL="914377" indent="-173034"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3pPr>
      <a:lvl4pPr marL="1487451"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4pPr>
      <a:lvl5pPr marL="2001789"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A1CB5F6-6652-4935-9EC5-5408E4F9EA1D}"/>
              </a:ext>
            </a:extLst>
          </p:cNvPr>
          <p:cNvGraphicFramePr>
            <a:graphicFrameLocks noChangeAspect="1"/>
          </p:cNvGraphicFramePr>
          <p:nvPr>
            <p:custDataLst>
              <p:tags r:id="rId9"/>
            </p:custDataLst>
            <p:extLst>
              <p:ext uri="{D42A27DB-BD31-4B8C-83A1-F6EECF244321}">
                <p14:modId xmlns:p14="http://schemas.microsoft.com/office/powerpoint/2010/main" val="28335781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344" imgH="344" progId="TCLayout.ActiveDocument.1">
                  <p:embed/>
                </p:oleObj>
              </mc:Choice>
              <mc:Fallback>
                <p:oleObj name="think-cell Slide" r:id="rId13" imgW="344" imgH="344" progId="TCLayout.ActiveDocument.1">
                  <p:embed/>
                  <p:pic>
                    <p:nvPicPr>
                      <p:cNvPr id="5" name="Object 4" hidden="1">
                        <a:extLst>
                          <a:ext uri="{FF2B5EF4-FFF2-40B4-BE49-F238E27FC236}">
                            <a16:creationId xmlns:a16="http://schemas.microsoft.com/office/drawing/2014/main" id="{EA1CB5F6-6652-4935-9EC5-5408E4F9EA1D}"/>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6A767ABE-C4E1-4B07-8DB9-34D6A2E637D2}"/>
              </a:ext>
            </a:extLst>
          </p:cNvPr>
          <p:cNvSpPr/>
          <p:nvPr>
            <p:custDataLst>
              <p:tags r:id="rId10"/>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0A6EF046-E2A6-4720-9885-7D0C3C04F3D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CD72563-4D37-4C47-9B7B-368741266322}"/>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2670748-EB14-470F-8FB7-9C0A1D7E6619}"/>
              </a:ext>
            </a:extLst>
          </p:cNvPr>
          <p:cNvSpPr>
            <a:spLocks noGrp="1"/>
          </p:cNvSpPr>
          <p:nvPr>
            <p:ph type="title"/>
          </p:nvPr>
        </p:nvSpPr>
        <p:spPr>
          <a:xfrm>
            <a:off x="514115" y="365126"/>
            <a:ext cx="11073452" cy="1081710"/>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79DCF2-D007-4E0C-A30F-C8708DF867EB}"/>
              </a:ext>
            </a:extLst>
          </p:cNvPr>
          <p:cNvSpPr>
            <a:spLocks noGrp="1"/>
          </p:cNvSpPr>
          <p:nvPr>
            <p:ph type="body" idx="1"/>
          </p:nvPr>
        </p:nvSpPr>
        <p:spPr>
          <a:xfrm>
            <a:off x="508319" y="1660968"/>
            <a:ext cx="11079248" cy="15799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a:extLst>
              <a:ext uri="{FF2B5EF4-FFF2-40B4-BE49-F238E27FC236}">
                <a16:creationId xmlns:a16="http://schemas.microsoft.com/office/drawing/2014/main" id="{D0E7C664-4FDD-4FEA-A1E5-D6627876EF2E}"/>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graphicFrame>
        <p:nvGraphicFramePr>
          <p:cNvPr id="4" name="Object 3" hidden="1">
            <a:extLst>
              <a:ext uri="{FF2B5EF4-FFF2-40B4-BE49-F238E27FC236}">
                <a16:creationId xmlns:a16="http://schemas.microsoft.com/office/drawing/2014/main" id="{92A5B141-876E-2F89-8491-F1ADFCFB066F}"/>
              </a:ext>
            </a:extLst>
          </p:cNvPr>
          <p:cNvGraphicFramePr>
            <a:graphicFrameLocks noChangeAspect="1"/>
          </p:cNvGraphicFramePr>
          <p:nvPr userDrawn="1">
            <p:custDataLst>
              <p:tags r:id="rId11"/>
            </p:custDataLst>
            <p:extLst>
              <p:ext uri="{D42A27DB-BD31-4B8C-83A1-F6EECF244321}">
                <p14:modId xmlns:p14="http://schemas.microsoft.com/office/powerpoint/2010/main" val="28335781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344" imgH="344" progId="TCLayout.ActiveDocument.1">
                  <p:embed/>
                </p:oleObj>
              </mc:Choice>
              <mc:Fallback>
                <p:oleObj name="think-cell Slide" r:id="rId15" imgW="344" imgH="344" progId="TCLayout.ActiveDocument.1">
                  <p:embed/>
                  <p:pic>
                    <p:nvPicPr>
                      <p:cNvPr id="4" name="Object 3" hidden="1">
                        <a:extLst>
                          <a:ext uri="{FF2B5EF4-FFF2-40B4-BE49-F238E27FC236}">
                            <a16:creationId xmlns:a16="http://schemas.microsoft.com/office/drawing/2014/main" id="{92A5B141-876E-2F89-8491-F1ADFCFB066F}"/>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10" name="Rectangle 9" hidden="1">
            <a:extLst>
              <a:ext uri="{FF2B5EF4-FFF2-40B4-BE49-F238E27FC236}">
                <a16:creationId xmlns:a16="http://schemas.microsoft.com/office/drawing/2014/main" id="{DBEEA355-D1F0-0D5C-2025-07DD0215DE0A}"/>
              </a:ext>
            </a:extLst>
          </p:cNvPr>
          <p:cNvSpPr/>
          <p:nvPr userDrawn="1">
            <p:custDataLst>
              <p:tags r:id="rId1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11" name="Rectangle 10">
            <a:extLst>
              <a:ext uri="{FF2B5EF4-FFF2-40B4-BE49-F238E27FC236}">
                <a16:creationId xmlns:a16="http://schemas.microsoft.com/office/drawing/2014/main" id="{C71EACBD-4F8A-10D8-8E2A-C34A2E826760}"/>
              </a:ext>
            </a:extLst>
          </p:cNvPr>
          <p:cNvSpPr/>
          <p:nvPr userDrawn="1"/>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a:extLst>
              <a:ext uri="{FF2B5EF4-FFF2-40B4-BE49-F238E27FC236}">
                <a16:creationId xmlns:a16="http://schemas.microsoft.com/office/drawing/2014/main" id="{2A9BB3BA-DFC3-35FB-FADC-E78C152AAC95}"/>
              </a:ext>
            </a:extLst>
          </p:cNvPr>
          <p:cNvCxnSpPr/>
          <p:nvPr userDrawn="1"/>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8346754"/>
      </p:ext>
    </p:extLst>
  </p:cSld>
  <p:clrMap bg1="dk1" tx1="lt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Lst>
  <p:hf hdr="0" ftr="0" dt="0"/>
  <p:txStyles>
    <p:titleStyle>
      <a:lvl1pPr algn="l" defTabSz="914377" rtl="0" eaLnBrk="1" latinLnBrk="0" hangingPunct="1">
        <a:lnSpc>
          <a:spcPct val="90000"/>
        </a:lnSpc>
        <a:spcBef>
          <a:spcPct val="0"/>
        </a:spcBef>
        <a:buNone/>
        <a:defRPr sz="2000" b="1" kern="1200">
          <a:solidFill>
            <a:srgbClr val="002060"/>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rgbClr val="002060"/>
          </a:solidFill>
          <a:latin typeface="Arial" panose="020B0604020202020204" pitchFamily="34" charset="0"/>
          <a:ea typeface="+mn-ea"/>
          <a:cs typeface="Arial" panose="020B0604020202020204" pitchFamily="34" charset="0"/>
        </a:defRPr>
      </a:lvl1pPr>
      <a:lvl2pPr marL="400041" indent="-168270"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2pPr>
      <a:lvl3pPr marL="914377" indent="-173034"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3pPr>
      <a:lvl4pPr marL="1487451"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4pPr>
      <a:lvl5pPr marL="2001789"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A1CB5F6-6652-4935-9EC5-5408E4F9EA1D}"/>
              </a:ext>
            </a:extLst>
          </p:cNvPr>
          <p:cNvGraphicFramePr>
            <a:graphicFrameLocks noChangeAspect="1"/>
          </p:cNvGraphicFramePr>
          <p:nvPr>
            <p:custDataLst>
              <p:tags r:id="rId10"/>
            </p:custDataLst>
            <p:extLst>
              <p:ext uri="{D42A27DB-BD31-4B8C-83A1-F6EECF244321}">
                <p14:modId xmlns:p14="http://schemas.microsoft.com/office/powerpoint/2010/main" val="11729800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44" imgH="344" progId="TCLayout.ActiveDocument.1">
                  <p:embed/>
                </p:oleObj>
              </mc:Choice>
              <mc:Fallback>
                <p:oleObj name="think-cell Slide" r:id="rId12" imgW="344" imgH="344" progId="TCLayout.ActiveDocument.1">
                  <p:embed/>
                  <p:pic>
                    <p:nvPicPr>
                      <p:cNvPr id="5" name="Object 4" hidden="1">
                        <a:extLst>
                          <a:ext uri="{FF2B5EF4-FFF2-40B4-BE49-F238E27FC236}">
                            <a16:creationId xmlns:a16="http://schemas.microsoft.com/office/drawing/2014/main" id="{EA1CB5F6-6652-4935-9EC5-5408E4F9EA1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FA45CBE-6EDD-47CF-839C-634311055A9D}"/>
              </a:ext>
            </a:extLst>
          </p:cNvPr>
          <p:cNvSpPr/>
          <p:nvPr>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0A6EF046-E2A6-4720-9885-7D0C3C04F3D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CD72563-4D37-4C47-9B7B-368741266322}"/>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2670748-EB14-470F-8FB7-9C0A1D7E6619}"/>
              </a:ext>
            </a:extLst>
          </p:cNvPr>
          <p:cNvSpPr>
            <a:spLocks noGrp="1"/>
          </p:cNvSpPr>
          <p:nvPr>
            <p:ph type="title"/>
          </p:nvPr>
        </p:nvSpPr>
        <p:spPr>
          <a:xfrm>
            <a:off x="514115" y="365126"/>
            <a:ext cx="11073452" cy="1081710"/>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79DCF2-D007-4E0C-A30F-C8708DF867EB}"/>
              </a:ext>
            </a:extLst>
          </p:cNvPr>
          <p:cNvSpPr>
            <a:spLocks noGrp="1"/>
          </p:cNvSpPr>
          <p:nvPr>
            <p:ph type="body" idx="1"/>
          </p:nvPr>
        </p:nvSpPr>
        <p:spPr>
          <a:xfrm>
            <a:off x="508319" y="1660968"/>
            <a:ext cx="11079248" cy="15799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a:extLst>
              <a:ext uri="{FF2B5EF4-FFF2-40B4-BE49-F238E27FC236}">
                <a16:creationId xmlns:a16="http://schemas.microsoft.com/office/drawing/2014/main" id="{D0E7C664-4FDD-4FEA-A1E5-D6627876EF2E}"/>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Tree>
    <p:extLst>
      <p:ext uri="{BB962C8B-B14F-4D97-AF65-F5344CB8AC3E}">
        <p14:creationId xmlns:p14="http://schemas.microsoft.com/office/powerpoint/2010/main" val="106363604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Lst>
  <p:hf hdr="0" ftr="0" dt="0"/>
  <p:txStyles>
    <p:titleStyle>
      <a:lvl1pPr algn="l" defTabSz="914377" rtl="0" eaLnBrk="1" latinLnBrk="0" hangingPunct="1">
        <a:lnSpc>
          <a:spcPct val="90000"/>
        </a:lnSpc>
        <a:spcBef>
          <a:spcPct val="0"/>
        </a:spcBef>
        <a:buNone/>
        <a:defRPr sz="2000" b="1" kern="1200">
          <a:solidFill>
            <a:srgbClr val="002060"/>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rgbClr val="002060"/>
          </a:solidFill>
          <a:latin typeface="Arial" panose="020B0604020202020204" pitchFamily="34" charset="0"/>
          <a:ea typeface="+mn-ea"/>
          <a:cs typeface="Arial" panose="020B0604020202020204" pitchFamily="34" charset="0"/>
        </a:defRPr>
      </a:lvl1pPr>
      <a:lvl2pPr marL="400041" indent="-168270"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2pPr>
      <a:lvl3pPr marL="914377" indent="-173034"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3pPr>
      <a:lvl4pPr marL="1487451"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4pPr>
      <a:lvl5pPr marL="2001789"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A1CB5F6-6652-4935-9EC5-5408E4F9EA1D}"/>
              </a:ext>
            </a:extLst>
          </p:cNvPr>
          <p:cNvGraphicFramePr>
            <a:graphicFrameLocks noChangeAspect="1"/>
          </p:cNvGraphicFramePr>
          <p:nvPr>
            <p:custDataLst>
              <p:tags r:id="rId10"/>
            </p:custDataLst>
            <p:extLst>
              <p:ext uri="{D42A27DB-BD31-4B8C-83A1-F6EECF244321}">
                <p14:modId xmlns:p14="http://schemas.microsoft.com/office/powerpoint/2010/main" val="32927624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44" imgH="344" progId="TCLayout.ActiveDocument.1">
                  <p:embed/>
                </p:oleObj>
              </mc:Choice>
              <mc:Fallback>
                <p:oleObj name="think-cell Slide" r:id="rId12" imgW="344" imgH="344" progId="TCLayout.ActiveDocument.1">
                  <p:embed/>
                  <p:pic>
                    <p:nvPicPr>
                      <p:cNvPr id="5" name="Object 4" hidden="1">
                        <a:extLst>
                          <a:ext uri="{FF2B5EF4-FFF2-40B4-BE49-F238E27FC236}">
                            <a16:creationId xmlns:a16="http://schemas.microsoft.com/office/drawing/2014/main" id="{EA1CB5F6-6652-4935-9EC5-5408E4F9EA1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00F4A05-5FC6-4EF6-9F0A-50169E71CEDB}"/>
              </a:ext>
            </a:extLst>
          </p:cNvPr>
          <p:cNvSpPr/>
          <p:nvPr>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0A6EF046-E2A6-4720-9885-7D0C3C04F3D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CD72563-4D37-4C47-9B7B-368741266322}"/>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2670748-EB14-470F-8FB7-9C0A1D7E6619}"/>
              </a:ext>
            </a:extLst>
          </p:cNvPr>
          <p:cNvSpPr>
            <a:spLocks noGrp="1"/>
          </p:cNvSpPr>
          <p:nvPr>
            <p:ph type="title"/>
          </p:nvPr>
        </p:nvSpPr>
        <p:spPr>
          <a:xfrm>
            <a:off x="514115" y="365126"/>
            <a:ext cx="11073452" cy="1081710"/>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79DCF2-D007-4E0C-A30F-C8708DF867EB}"/>
              </a:ext>
            </a:extLst>
          </p:cNvPr>
          <p:cNvSpPr>
            <a:spLocks noGrp="1"/>
          </p:cNvSpPr>
          <p:nvPr>
            <p:ph type="body" idx="1"/>
          </p:nvPr>
        </p:nvSpPr>
        <p:spPr>
          <a:xfrm>
            <a:off x="508319" y="1660968"/>
            <a:ext cx="11079248" cy="15799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a:extLst>
              <a:ext uri="{FF2B5EF4-FFF2-40B4-BE49-F238E27FC236}">
                <a16:creationId xmlns:a16="http://schemas.microsoft.com/office/drawing/2014/main" id="{D0E7C664-4FDD-4FEA-A1E5-D6627876EF2E}"/>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Tree>
    <p:extLst>
      <p:ext uri="{BB962C8B-B14F-4D97-AF65-F5344CB8AC3E}">
        <p14:creationId xmlns:p14="http://schemas.microsoft.com/office/powerpoint/2010/main" val="847859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Lst>
  <p:hf hdr="0" ftr="0" dt="0"/>
  <p:txStyles>
    <p:titleStyle>
      <a:lvl1pPr algn="l" defTabSz="914377" rtl="0" eaLnBrk="1" latinLnBrk="0" hangingPunct="1">
        <a:lnSpc>
          <a:spcPct val="90000"/>
        </a:lnSpc>
        <a:spcBef>
          <a:spcPct val="0"/>
        </a:spcBef>
        <a:buNone/>
        <a:defRPr sz="2000" b="1" kern="1200">
          <a:solidFill>
            <a:srgbClr val="002060"/>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rgbClr val="002060"/>
          </a:solidFill>
          <a:latin typeface="Arial" panose="020B0604020202020204" pitchFamily="34" charset="0"/>
          <a:ea typeface="+mn-ea"/>
          <a:cs typeface="Arial" panose="020B0604020202020204" pitchFamily="34" charset="0"/>
        </a:defRPr>
      </a:lvl1pPr>
      <a:lvl2pPr marL="400041" indent="-168270"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2pPr>
      <a:lvl3pPr marL="914377" indent="-173034"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3pPr>
      <a:lvl4pPr marL="1487451"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4pPr>
      <a:lvl5pPr marL="2001789"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A1CB5F6-6652-4935-9EC5-5408E4F9EA1D}"/>
              </a:ext>
            </a:extLst>
          </p:cNvPr>
          <p:cNvGraphicFramePr>
            <a:graphicFrameLocks noChangeAspect="1"/>
          </p:cNvGraphicFramePr>
          <p:nvPr>
            <p:custDataLst>
              <p:tags r:id="rId10"/>
            </p:custDataLst>
            <p:extLst>
              <p:ext uri="{D42A27DB-BD31-4B8C-83A1-F6EECF244321}">
                <p14:modId xmlns:p14="http://schemas.microsoft.com/office/powerpoint/2010/main" val="34090549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44" imgH="344" progId="TCLayout.ActiveDocument.1">
                  <p:embed/>
                </p:oleObj>
              </mc:Choice>
              <mc:Fallback>
                <p:oleObj name="think-cell Slide" r:id="rId12" imgW="344" imgH="344" progId="TCLayout.ActiveDocument.1">
                  <p:embed/>
                  <p:pic>
                    <p:nvPicPr>
                      <p:cNvPr id="5" name="Object 4" hidden="1">
                        <a:extLst>
                          <a:ext uri="{FF2B5EF4-FFF2-40B4-BE49-F238E27FC236}">
                            <a16:creationId xmlns:a16="http://schemas.microsoft.com/office/drawing/2014/main" id="{EA1CB5F6-6652-4935-9EC5-5408E4F9EA1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0DF5E7C-B407-4334-9B3E-D6F721C3ACBB}"/>
              </a:ext>
            </a:extLst>
          </p:cNvPr>
          <p:cNvSpPr/>
          <p:nvPr>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0A6EF046-E2A6-4720-9885-7D0C3C04F3D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CD72563-4D37-4C47-9B7B-368741266322}"/>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2670748-EB14-470F-8FB7-9C0A1D7E6619}"/>
              </a:ext>
            </a:extLst>
          </p:cNvPr>
          <p:cNvSpPr>
            <a:spLocks noGrp="1"/>
          </p:cNvSpPr>
          <p:nvPr>
            <p:ph type="title"/>
          </p:nvPr>
        </p:nvSpPr>
        <p:spPr>
          <a:xfrm>
            <a:off x="514115" y="365126"/>
            <a:ext cx="11073452" cy="1081710"/>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79DCF2-D007-4E0C-A30F-C8708DF867EB}"/>
              </a:ext>
            </a:extLst>
          </p:cNvPr>
          <p:cNvSpPr>
            <a:spLocks noGrp="1"/>
          </p:cNvSpPr>
          <p:nvPr>
            <p:ph type="body" idx="1"/>
          </p:nvPr>
        </p:nvSpPr>
        <p:spPr>
          <a:xfrm>
            <a:off x="508319" y="1660968"/>
            <a:ext cx="11079248" cy="15799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a:extLst>
              <a:ext uri="{FF2B5EF4-FFF2-40B4-BE49-F238E27FC236}">
                <a16:creationId xmlns:a16="http://schemas.microsoft.com/office/drawing/2014/main" id="{D0E7C664-4FDD-4FEA-A1E5-D6627876EF2E}"/>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050" b="0">
                <a:solidFill>
                  <a:srgbClr val="B6B8C2"/>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Tree>
    <p:extLst>
      <p:ext uri="{BB962C8B-B14F-4D97-AF65-F5344CB8AC3E}">
        <p14:creationId xmlns:p14="http://schemas.microsoft.com/office/powerpoint/2010/main" val="392853511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Lst>
  <p:hf hdr="0" ftr="0" dt="0"/>
  <p:txStyles>
    <p:titleStyle>
      <a:lvl1pPr algn="l" defTabSz="914377" rtl="0" eaLnBrk="1" latinLnBrk="0" hangingPunct="1">
        <a:lnSpc>
          <a:spcPct val="90000"/>
        </a:lnSpc>
        <a:spcBef>
          <a:spcPct val="0"/>
        </a:spcBef>
        <a:buNone/>
        <a:defRPr sz="2000" b="1" kern="1200">
          <a:solidFill>
            <a:srgbClr val="002060"/>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rgbClr val="002060"/>
          </a:solidFill>
          <a:latin typeface="Arial" panose="020B0604020202020204" pitchFamily="34" charset="0"/>
          <a:ea typeface="+mn-ea"/>
          <a:cs typeface="Arial" panose="020B0604020202020204" pitchFamily="34" charset="0"/>
        </a:defRPr>
      </a:lvl1pPr>
      <a:lvl2pPr marL="400041" indent="-168270"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2pPr>
      <a:lvl3pPr marL="914377" indent="-173034"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3pPr>
      <a:lvl4pPr marL="1487451"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4pPr>
      <a:lvl5pPr marL="2001789"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A1CB5F6-6652-4935-9EC5-5408E4F9EA1D}"/>
              </a:ext>
            </a:extLst>
          </p:cNvPr>
          <p:cNvGraphicFramePr>
            <a:graphicFrameLocks noChangeAspect="1"/>
          </p:cNvGraphicFramePr>
          <p:nvPr>
            <p:custDataLst>
              <p:tags r:id="rId10"/>
            </p:custDataLst>
            <p:extLst>
              <p:ext uri="{D42A27DB-BD31-4B8C-83A1-F6EECF244321}">
                <p14:modId xmlns:p14="http://schemas.microsoft.com/office/powerpoint/2010/main" val="29560202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44" imgH="344" progId="TCLayout.ActiveDocument.1">
                  <p:embed/>
                </p:oleObj>
              </mc:Choice>
              <mc:Fallback>
                <p:oleObj name="think-cell Slide" r:id="rId12" imgW="344" imgH="344" progId="TCLayout.ActiveDocument.1">
                  <p:embed/>
                  <p:pic>
                    <p:nvPicPr>
                      <p:cNvPr id="5" name="Object 4" hidden="1">
                        <a:extLst>
                          <a:ext uri="{FF2B5EF4-FFF2-40B4-BE49-F238E27FC236}">
                            <a16:creationId xmlns:a16="http://schemas.microsoft.com/office/drawing/2014/main" id="{EA1CB5F6-6652-4935-9EC5-5408E4F9EA1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907F74DD-537C-460A-8A03-4AF118351BE8}"/>
              </a:ext>
            </a:extLst>
          </p:cNvPr>
          <p:cNvSpPr/>
          <p:nvPr>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0A6EF046-E2A6-4720-9885-7D0C3C04F3D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CD72563-4D37-4C47-9B7B-368741266322}"/>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2670748-EB14-470F-8FB7-9C0A1D7E6619}"/>
              </a:ext>
            </a:extLst>
          </p:cNvPr>
          <p:cNvSpPr>
            <a:spLocks noGrp="1"/>
          </p:cNvSpPr>
          <p:nvPr>
            <p:ph type="title"/>
          </p:nvPr>
        </p:nvSpPr>
        <p:spPr>
          <a:xfrm>
            <a:off x="514115" y="365126"/>
            <a:ext cx="11073452" cy="1081710"/>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79DCF2-D007-4E0C-A30F-C8708DF867EB}"/>
              </a:ext>
            </a:extLst>
          </p:cNvPr>
          <p:cNvSpPr>
            <a:spLocks noGrp="1"/>
          </p:cNvSpPr>
          <p:nvPr>
            <p:ph type="body" idx="1"/>
          </p:nvPr>
        </p:nvSpPr>
        <p:spPr>
          <a:xfrm>
            <a:off x="508319" y="1660968"/>
            <a:ext cx="11079248" cy="15799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a:extLst>
              <a:ext uri="{FF2B5EF4-FFF2-40B4-BE49-F238E27FC236}">
                <a16:creationId xmlns:a16="http://schemas.microsoft.com/office/drawing/2014/main" id="{D0E7C664-4FDD-4FEA-A1E5-D6627876EF2E}"/>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050" b="0">
                <a:solidFill>
                  <a:srgbClr val="B6B8C2"/>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Tree>
    <p:extLst>
      <p:ext uri="{BB962C8B-B14F-4D97-AF65-F5344CB8AC3E}">
        <p14:creationId xmlns:p14="http://schemas.microsoft.com/office/powerpoint/2010/main" val="162537914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Lst>
  <p:hf hdr="0" ftr="0" dt="0"/>
  <p:txStyles>
    <p:titleStyle>
      <a:lvl1pPr algn="l" defTabSz="914377" rtl="0" eaLnBrk="1" latinLnBrk="0" hangingPunct="1">
        <a:lnSpc>
          <a:spcPct val="90000"/>
        </a:lnSpc>
        <a:spcBef>
          <a:spcPct val="0"/>
        </a:spcBef>
        <a:buNone/>
        <a:defRPr sz="2000" b="1" kern="1200">
          <a:solidFill>
            <a:srgbClr val="002060"/>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rgbClr val="002060"/>
          </a:solidFill>
          <a:latin typeface="Arial" panose="020B0604020202020204" pitchFamily="34" charset="0"/>
          <a:ea typeface="+mn-ea"/>
          <a:cs typeface="Arial" panose="020B0604020202020204" pitchFamily="34" charset="0"/>
        </a:defRPr>
      </a:lvl1pPr>
      <a:lvl2pPr marL="400041" indent="-168270"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2pPr>
      <a:lvl3pPr marL="914377" indent="-173034"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3pPr>
      <a:lvl4pPr marL="1487451"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4pPr>
      <a:lvl5pPr marL="2001789"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A1CB5F6-6652-4935-9EC5-5408E4F9EA1D}"/>
              </a:ext>
            </a:extLst>
          </p:cNvPr>
          <p:cNvGraphicFramePr>
            <a:graphicFrameLocks noChangeAspect="1"/>
          </p:cNvGraphicFramePr>
          <p:nvPr>
            <p:custDataLst>
              <p:tags r:id="rId10"/>
            </p:custDataLst>
            <p:extLst>
              <p:ext uri="{D42A27DB-BD31-4B8C-83A1-F6EECF244321}">
                <p14:modId xmlns:p14="http://schemas.microsoft.com/office/powerpoint/2010/main" val="30281675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44" imgH="344" progId="TCLayout.ActiveDocument.1">
                  <p:embed/>
                </p:oleObj>
              </mc:Choice>
              <mc:Fallback>
                <p:oleObj name="think-cell Slide" r:id="rId12" imgW="344" imgH="344" progId="TCLayout.ActiveDocument.1">
                  <p:embed/>
                  <p:pic>
                    <p:nvPicPr>
                      <p:cNvPr id="5" name="Object 4" hidden="1">
                        <a:extLst>
                          <a:ext uri="{FF2B5EF4-FFF2-40B4-BE49-F238E27FC236}">
                            <a16:creationId xmlns:a16="http://schemas.microsoft.com/office/drawing/2014/main" id="{EA1CB5F6-6652-4935-9EC5-5408E4F9EA1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622C0B89-B0D4-461C-BEF4-713AE5855FA4}"/>
              </a:ext>
            </a:extLst>
          </p:cNvPr>
          <p:cNvSpPr/>
          <p:nvPr>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0A6EF046-E2A6-4720-9885-7D0C3C04F3D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CD72563-4D37-4C47-9B7B-368741266322}"/>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2670748-EB14-470F-8FB7-9C0A1D7E6619}"/>
              </a:ext>
            </a:extLst>
          </p:cNvPr>
          <p:cNvSpPr>
            <a:spLocks noGrp="1"/>
          </p:cNvSpPr>
          <p:nvPr>
            <p:ph type="title"/>
          </p:nvPr>
        </p:nvSpPr>
        <p:spPr>
          <a:xfrm>
            <a:off x="514115" y="365126"/>
            <a:ext cx="11073452" cy="1081710"/>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79DCF2-D007-4E0C-A30F-C8708DF867EB}"/>
              </a:ext>
            </a:extLst>
          </p:cNvPr>
          <p:cNvSpPr>
            <a:spLocks noGrp="1"/>
          </p:cNvSpPr>
          <p:nvPr>
            <p:ph type="body" idx="1"/>
          </p:nvPr>
        </p:nvSpPr>
        <p:spPr>
          <a:xfrm>
            <a:off x="508319" y="1660968"/>
            <a:ext cx="11079248" cy="15799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a:extLst>
              <a:ext uri="{FF2B5EF4-FFF2-40B4-BE49-F238E27FC236}">
                <a16:creationId xmlns:a16="http://schemas.microsoft.com/office/drawing/2014/main" id="{D0E7C664-4FDD-4FEA-A1E5-D6627876EF2E}"/>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050" b="0">
                <a:solidFill>
                  <a:srgbClr val="B6B8C2"/>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Tree>
    <p:extLst>
      <p:ext uri="{BB962C8B-B14F-4D97-AF65-F5344CB8AC3E}">
        <p14:creationId xmlns:p14="http://schemas.microsoft.com/office/powerpoint/2010/main" val="398283787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Lst>
  <p:hf hdr="0" ftr="0" dt="0"/>
  <p:txStyles>
    <p:titleStyle>
      <a:lvl1pPr algn="l" defTabSz="914377" rtl="0" eaLnBrk="1" latinLnBrk="0" hangingPunct="1">
        <a:lnSpc>
          <a:spcPct val="90000"/>
        </a:lnSpc>
        <a:spcBef>
          <a:spcPct val="0"/>
        </a:spcBef>
        <a:buNone/>
        <a:defRPr sz="2000" b="1" kern="1200">
          <a:solidFill>
            <a:srgbClr val="002060"/>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rgbClr val="002060"/>
          </a:solidFill>
          <a:latin typeface="Arial" panose="020B0604020202020204" pitchFamily="34" charset="0"/>
          <a:ea typeface="+mn-ea"/>
          <a:cs typeface="Arial" panose="020B0604020202020204" pitchFamily="34" charset="0"/>
        </a:defRPr>
      </a:lvl1pPr>
      <a:lvl2pPr marL="400041" indent="-168270"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2pPr>
      <a:lvl3pPr marL="914377" indent="-173034"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3pPr>
      <a:lvl4pPr marL="1487451"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4pPr>
      <a:lvl5pPr marL="2001789"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A1CB5F6-6652-4935-9EC5-5408E4F9EA1D}"/>
              </a:ext>
            </a:extLst>
          </p:cNvPr>
          <p:cNvGraphicFramePr>
            <a:graphicFrameLocks noChangeAspect="1"/>
          </p:cNvGraphicFramePr>
          <p:nvPr>
            <p:custDataLst>
              <p:tags r:id="rId10"/>
            </p:custDataLst>
            <p:extLst>
              <p:ext uri="{D42A27DB-BD31-4B8C-83A1-F6EECF244321}">
                <p14:modId xmlns:p14="http://schemas.microsoft.com/office/powerpoint/2010/main" val="25887058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44" imgH="344" progId="TCLayout.ActiveDocument.1">
                  <p:embed/>
                </p:oleObj>
              </mc:Choice>
              <mc:Fallback>
                <p:oleObj name="think-cell Slide" r:id="rId12" imgW="344" imgH="344" progId="TCLayout.ActiveDocument.1">
                  <p:embed/>
                  <p:pic>
                    <p:nvPicPr>
                      <p:cNvPr id="5" name="Object 4" hidden="1">
                        <a:extLst>
                          <a:ext uri="{FF2B5EF4-FFF2-40B4-BE49-F238E27FC236}">
                            <a16:creationId xmlns:a16="http://schemas.microsoft.com/office/drawing/2014/main" id="{EA1CB5F6-6652-4935-9EC5-5408E4F9EA1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B7F7BCE-5DDF-4F0C-832D-8348B8239FF0}"/>
              </a:ext>
            </a:extLst>
          </p:cNvPr>
          <p:cNvSpPr/>
          <p:nvPr>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0A6EF046-E2A6-4720-9885-7D0C3C04F3D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CD72563-4D37-4C47-9B7B-368741266322}"/>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2670748-EB14-470F-8FB7-9C0A1D7E6619}"/>
              </a:ext>
            </a:extLst>
          </p:cNvPr>
          <p:cNvSpPr>
            <a:spLocks noGrp="1"/>
          </p:cNvSpPr>
          <p:nvPr>
            <p:ph type="title"/>
          </p:nvPr>
        </p:nvSpPr>
        <p:spPr>
          <a:xfrm>
            <a:off x="514115" y="365126"/>
            <a:ext cx="11073452" cy="1081710"/>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79DCF2-D007-4E0C-A30F-C8708DF867EB}"/>
              </a:ext>
            </a:extLst>
          </p:cNvPr>
          <p:cNvSpPr>
            <a:spLocks noGrp="1"/>
          </p:cNvSpPr>
          <p:nvPr>
            <p:ph type="body" idx="1"/>
          </p:nvPr>
        </p:nvSpPr>
        <p:spPr>
          <a:xfrm>
            <a:off x="508319" y="1660968"/>
            <a:ext cx="11079248" cy="15799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a:extLst>
              <a:ext uri="{FF2B5EF4-FFF2-40B4-BE49-F238E27FC236}">
                <a16:creationId xmlns:a16="http://schemas.microsoft.com/office/drawing/2014/main" id="{D0E7C664-4FDD-4FEA-A1E5-D6627876EF2E}"/>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7F5C94B-8C55-478B-B509-BAE6A06B2E2A}" type="slidenum">
              <a:rPr lang="en-US" smtClean="0"/>
              <a:pPr/>
              <a:t>‹#›</a:t>
            </a:fld>
            <a:endParaRPr lang="en-US" dirty="0"/>
          </a:p>
        </p:txBody>
      </p:sp>
    </p:spTree>
    <p:extLst>
      <p:ext uri="{BB962C8B-B14F-4D97-AF65-F5344CB8AC3E}">
        <p14:creationId xmlns:p14="http://schemas.microsoft.com/office/powerpoint/2010/main" val="3355593334"/>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Lst>
  <p:hf hdr="0" ftr="0" dt="0"/>
  <p:txStyles>
    <p:titleStyle>
      <a:lvl1pPr algn="l" defTabSz="914377" rtl="0" eaLnBrk="1" latinLnBrk="0" hangingPunct="1">
        <a:lnSpc>
          <a:spcPct val="90000"/>
        </a:lnSpc>
        <a:spcBef>
          <a:spcPct val="0"/>
        </a:spcBef>
        <a:buNone/>
        <a:defRPr sz="2000" b="1" kern="1200">
          <a:solidFill>
            <a:srgbClr val="002060"/>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rgbClr val="002060"/>
          </a:solidFill>
          <a:latin typeface="Arial" panose="020B0604020202020204" pitchFamily="34" charset="0"/>
          <a:ea typeface="+mn-ea"/>
          <a:cs typeface="Arial" panose="020B0604020202020204" pitchFamily="34" charset="0"/>
        </a:defRPr>
      </a:lvl1pPr>
      <a:lvl2pPr marL="400041" indent="-168270"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2pPr>
      <a:lvl3pPr marL="914377" indent="-173034"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3pPr>
      <a:lvl4pPr marL="1487451"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4pPr>
      <a:lvl5pPr marL="2001789"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A1CB5F6-6652-4935-9EC5-5408E4F9EA1D}"/>
              </a:ext>
            </a:extLst>
          </p:cNvPr>
          <p:cNvGraphicFramePr>
            <a:graphicFrameLocks noChangeAspect="1"/>
          </p:cNvGraphicFramePr>
          <p:nvPr>
            <p:custDataLst>
              <p:tags r:id="rId10"/>
            </p:custDataLst>
            <p:extLst>
              <p:ext uri="{D42A27DB-BD31-4B8C-83A1-F6EECF244321}">
                <p14:modId xmlns:p14="http://schemas.microsoft.com/office/powerpoint/2010/main" val="37931161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44" imgH="344" progId="TCLayout.ActiveDocument.1">
                  <p:embed/>
                </p:oleObj>
              </mc:Choice>
              <mc:Fallback>
                <p:oleObj name="think-cell Slide" r:id="rId12" imgW="344" imgH="344" progId="TCLayout.ActiveDocument.1">
                  <p:embed/>
                  <p:pic>
                    <p:nvPicPr>
                      <p:cNvPr id="5" name="Object 4" hidden="1">
                        <a:extLst>
                          <a:ext uri="{FF2B5EF4-FFF2-40B4-BE49-F238E27FC236}">
                            <a16:creationId xmlns:a16="http://schemas.microsoft.com/office/drawing/2014/main" id="{EA1CB5F6-6652-4935-9EC5-5408E4F9EA1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B7F7BCE-5DDF-4F0C-832D-8348B8239FF0}"/>
              </a:ext>
            </a:extLst>
          </p:cNvPr>
          <p:cNvSpPr/>
          <p:nvPr>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0A6EF046-E2A6-4720-9885-7D0C3C04F3D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CD72563-4D37-4C47-9B7B-368741266322}"/>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2670748-EB14-470F-8FB7-9C0A1D7E6619}"/>
              </a:ext>
            </a:extLst>
          </p:cNvPr>
          <p:cNvSpPr>
            <a:spLocks noGrp="1"/>
          </p:cNvSpPr>
          <p:nvPr>
            <p:ph type="title"/>
          </p:nvPr>
        </p:nvSpPr>
        <p:spPr>
          <a:xfrm>
            <a:off x="514115" y="365126"/>
            <a:ext cx="11073452" cy="1081710"/>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79DCF2-D007-4E0C-A30F-C8708DF867EB}"/>
              </a:ext>
            </a:extLst>
          </p:cNvPr>
          <p:cNvSpPr>
            <a:spLocks noGrp="1"/>
          </p:cNvSpPr>
          <p:nvPr>
            <p:ph type="body" idx="1"/>
          </p:nvPr>
        </p:nvSpPr>
        <p:spPr>
          <a:xfrm>
            <a:off x="508319" y="1660968"/>
            <a:ext cx="11079248" cy="15799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a:extLst>
              <a:ext uri="{FF2B5EF4-FFF2-40B4-BE49-F238E27FC236}">
                <a16:creationId xmlns:a16="http://schemas.microsoft.com/office/drawing/2014/main" id="{D0E7C664-4FDD-4FEA-A1E5-D6627876EF2E}"/>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defRPr lang="en-US" sz="1000" b="0" smtClean="0">
                <a:solidFill>
                  <a:srgbClr val="B6B8C2"/>
                </a:solidFill>
                <a:latin typeface="Arial" panose="020B0604020202020204" pitchFamily="34" charset="0"/>
                <a:cs typeface="Arial" panose="020B0604020202020204" pitchFamily="34" charset="0"/>
              </a:defRPr>
            </a:lvl1pPr>
          </a:lstStyle>
          <a:p>
            <a:pPr algn="r"/>
            <a:fld id="{37F5C94B-8C55-478B-B509-BAE6A06B2E2A}" type="slidenum">
              <a:rPr lang="en-US" smtClean="0"/>
              <a:pPr algn="r"/>
              <a:t>‹#›</a:t>
            </a:fld>
            <a:endParaRPr lang="en-US" dirty="0"/>
          </a:p>
        </p:txBody>
      </p:sp>
    </p:spTree>
    <p:extLst>
      <p:ext uri="{BB962C8B-B14F-4D97-AF65-F5344CB8AC3E}">
        <p14:creationId xmlns:p14="http://schemas.microsoft.com/office/powerpoint/2010/main" val="186174191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Lst>
  <p:hf hdr="0" ftr="0" dt="0"/>
  <p:txStyles>
    <p:titleStyle>
      <a:lvl1pPr algn="l" defTabSz="914377" rtl="0" eaLnBrk="1" latinLnBrk="0" hangingPunct="1">
        <a:lnSpc>
          <a:spcPct val="90000"/>
        </a:lnSpc>
        <a:spcBef>
          <a:spcPct val="0"/>
        </a:spcBef>
        <a:buNone/>
        <a:defRPr sz="2000" b="1" kern="1200">
          <a:solidFill>
            <a:srgbClr val="002060"/>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rgbClr val="002060"/>
          </a:solidFill>
          <a:latin typeface="Arial" panose="020B0604020202020204" pitchFamily="34" charset="0"/>
          <a:ea typeface="+mn-ea"/>
          <a:cs typeface="Arial" panose="020B0604020202020204" pitchFamily="34" charset="0"/>
        </a:defRPr>
      </a:lvl1pPr>
      <a:lvl2pPr marL="400041" indent="-168270"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2pPr>
      <a:lvl3pPr marL="914377" indent="-173034"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3pPr>
      <a:lvl4pPr marL="1487451"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4pPr>
      <a:lvl5pPr marL="2001789"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A1CB5F6-6652-4935-9EC5-5408E4F9EA1D}"/>
              </a:ext>
            </a:extLst>
          </p:cNvPr>
          <p:cNvGraphicFramePr>
            <a:graphicFrameLocks noChangeAspect="1"/>
          </p:cNvGraphicFramePr>
          <p:nvPr>
            <p:custDataLst>
              <p:tags r:id="rId10"/>
            </p:custDataLst>
            <p:extLst>
              <p:ext uri="{D42A27DB-BD31-4B8C-83A1-F6EECF244321}">
                <p14:modId xmlns:p14="http://schemas.microsoft.com/office/powerpoint/2010/main" val="29772303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344" imgH="344" progId="TCLayout.ActiveDocument.1">
                  <p:embed/>
                </p:oleObj>
              </mc:Choice>
              <mc:Fallback>
                <p:oleObj name="think-cell Slide" r:id="rId12" imgW="344" imgH="344" progId="TCLayout.ActiveDocument.1">
                  <p:embed/>
                  <p:pic>
                    <p:nvPicPr>
                      <p:cNvPr id="5" name="Object 4" hidden="1">
                        <a:extLst>
                          <a:ext uri="{FF2B5EF4-FFF2-40B4-BE49-F238E27FC236}">
                            <a16:creationId xmlns:a16="http://schemas.microsoft.com/office/drawing/2014/main" id="{EA1CB5F6-6652-4935-9EC5-5408E4F9EA1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B7F7BCE-5DDF-4F0C-832D-8348B8239FF0}"/>
              </a:ext>
            </a:extLst>
          </p:cNvPr>
          <p:cNvSpPr/>
          <p:nvPr>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000" b="1"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7" name="Rectangle 6">
            <a:extLst>
              <a:ext uri="{FF2B5EF4-FFF2-40B4-BE49-F238E27FC236}">
                <a16:creationId xmlns:a16="http://schemas.microsoft.com/office/drawing/2014/main" id="{0A6EF046-E2A6-4720-9885-7D0C3C04F3D7}"/>
              </a:ext>
            </a:extLst>
          </p:cNvPr>
          <p:cNvSpPr/>
          <p:nvPr/>
        </p:nvSpPr>
        <p:spPr>
          <a:xfrm>
            <a:off x="256034" y="265177"/>
            <a:ext cx="11683049" cy="633243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8" name="Straight Connector 7">
            <a:extLst>
              <a:ext uri="{FF2B5EF4-FFF2-40B4-BE49-F238E27FC236}">
                <a16:creationId xmlns:a16="http://schemas.microsoft.com/office/drawing/2014/main" id="{1CD72563-4D37-4C47-9B7B-368741266322}"/>
              </a:ext>
            </a:extLst>
          </p:cNvPr>
          <p:cNvCxnSpPr/>
          <p:nvPr/>
        </p:nvCxnSpPr>
        <p:spPr>
          <a:xfrm>
            <a:off x="604435" y="1491544"/>
            <a:ext cx="10983132"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2670748-EB14-470F-8FB7-9C0A1D7E6619}"/>
              </a:ext>
            </a:extLst>
          </p:cNvPr>
          <p:cNvSpPr>
            <a:spLocks noGrp="1"/>
          </p:cNvSpPr>
          <p:nvPr>
            <p:ph type="title"/>
          </p:nvPr>
        </p:nvSpPr>
        <p:spPr>
          <a:xfrm>
            <a:off x="514115" y="365126"/>
            <a:ext cx="11073452" cy="1081710"/>
          </a:xfrm>
          <a:prstGeom prst="rect">
            <a:avLst/>
          </a:prstGeom>
          <a:noFill/>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79DCF2-D007-4E0C-A30F-C8708DF867EB}"/>
              </a:ext>
            </a:extLst>
          </p:cNvPr>
          <p:cNvSpPr>
            <a:spLocks noGrp="1"/>
          </p:cNvSpPr>
          <p:nvPr>
            <p:ph type="body" idx="1"/>
          </p:nvPr>
        </p:nvSpPr>
        <p:spPr>
          <a:xfrm>
            <a:off x="508319" y="1660968"/>
            <a:ext cx="11079248" cy="15799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6" name="Slide Number Placeholder 5">
            <a:extLst>
              <a:ext uri="{FF2B5EF4-FFF2-40B4-BE49-F238E27FC236}">
                <a16:creationId xmlns:a16="http://schemas.microsoft.com/office/drawing/2014/main" id="{D0E7C664-4FDD-4FEA-A1E5-D6627876EF2E}"/>
              </a:ext>
            </a:extLst>
          </p:cNvPr>
          <p:cNvSpPr>
            <a:spLocks noGrp="1"/>
          </p:cNvSpPr>
          <p:nvPr>
            <p:ph type="sldNum" sz="quarter" idx="4"/>
          </p:nvPr>
        </p:nvSpPr>
        <p:spPr>
          <a:xfrm>
            <a:off x="9181195" y="6632714"/>
            <a:ext cx="2743200" cy="187565"/>
          </a:xfrm>
          <a:prstGeom prst="rect">
            <a:avLst/>
          </a:prstGeom>
        </p:spPr>
        <p:txBody>
          <a:bodyPr vert="horz" lIns="91440" tIns="45720" rIns="91440" bIns="45720" rtlCol="0" anchor="ctr"/>
          <a:lstStyle>
            <a:lvl1pPr>
              <a:defRPr lang="en-US" sz="1000" b="0" smtClean="0">
                <a:solidFill>
                  <a:srgbClr val="B6B8C2"/>
                </a:solidFill>
                <a:latin typeface="Arial" panose="020B0604020202020204" pitchFamily="34" charset="0"/>
                <a:cs typeface="Arial" panose="020B0604020202020204" pitchFamily="34" charset="0"/>
              </a:defRPr>
            </a:lvl1pPr>
          </a:lstStyle>
          <a:p>
            <a:pPr algn="r"/>
            <a:fld id="{37F5C94B-8C55-478B-B509-BAE6A06B2E2A}" type="slidenum">
              <a:rPr lang="en-US" smtClean="0"/>
              <a:pPr algn="r"/>
              <a:t>‹#›</a:t>
            </a:fld>
            <a:endParaRPr lang="en-US" dirty="0"/>
          </a:p>
        </p:txBody>
      </p:sp>
    </p:spTree>
    <p:extLst>
      <p:ext uri="{BB962C8B-B14F-4D97-AF65-F5344CB8AC3E}">
        <p14:creationId xmlns:p14="http://schemas.microsoft.com/office/powerpoint/2010/main" val="24003683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Lst>
  <p:hf hdr="0" ftr="0" dt="0"/>
  <p:txStyles>
    <p:titleStyle>
      <a:lvl1pPr algn="l" defTabSz="914377" rtl="0" eaLnBrk="1" latinLnBrk="0" hangingPunct="1">
        <a:lnSpc>
          <a:spcPct val="90000"/>
        </a:lnSpc>
        <a:spcBef>
          <a:spcPct val="0"/>
        </a:spcBef>
        <a:buNone/>
        <a:defRPr sz="2000" b="1" kern="1200">
          <a:solidFill>
            <a:srgbClr val="002060"/>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rgbClr val="002060"/>
          </a:solidFill>
          <a:latin typeface="Arial" panose="020B0604020202020204" pitchFamily="34" charset="0"/>
          <a:ea typeface="+mn-ea"/>
          <a:cs typeface="Arial" panose="020B0604020202020204" pitchFamily="34" charset="0"/>
        </a:defRPr>
      </a:lvl1pPr>
      <a:lvl2pPr marL="400041" indent="-168270"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2pPr>
      <a:lvl3pPr marL="914377" indent="-173034"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3pPr>
      <a:lvl4pPr marL="1487451"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4pPr>
      <a:lvl5pPr marL="2001789" indent="-171446" algn="l" defTabSz="914377" rtl="0" eaLnBrk="1" latinLnBrk="0" hangingPunct="1">
        <a:lnSpc>
          <a:spcPct val="90000"/>
        </a:lnSpc>
        <a:spcBef>
          <a:spcPts val="500"/>
        </a:spcBef>
        <a:buFont typeface="Arial" panose="020B0604020202020204" pitchFamily="34" charset="0"/>
        <a:buChar char="•"/>
        <a:defRPr sz="1600" kern="1200">
          <a:solidFill>
            <a:srgbClr val="002060"/>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notesSlide" Target="../notesSlides/notesSlide1.xml"/><Relationship Id="rId7"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123.xml"/><Relationship Id="rId6" Type="http://schemas.openxmlformats.org/officeDocument/2006/relationships/hyperlink" Target="https://www.domontconsulting.com/" TargetMode="External"/><Relationship Id="rId5" Type="http://schemas.openxmlformats.org/officeDocument/2006/relationships/image" Target="../media/image1.emf"/><Relationship Id="rId4" Type="http://schemas.openxmlformats.org/officeDocument/2006/relationships/oleObject" Target="../embeddings/oleObject65.bin"/></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Layout" Target="../slideLayouts/slideLayout7.xml"/><Relationship Id="rId1" Type="http://schemas.openxmlformats.org/officeDocument/2006/relationships/tags" Target="../tags/tag124.xm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Layout" Target="../slideLayouts/slideLayout7.xml"/><Relationship Id="rId1" Type="http://schemas.openxmlformats.org/officeDocument/2006/relationships/tags" Target="../tags/tag125.xml"/><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Layout" Target="../slideLayouts/slideLayout7.xml"/><Relationship Id="rId1" Type="http://schemas.openxmlformats.org/officeDocument/2006/relationships/tags" Target="../tags/tag126.xml"/><Relationship Id="rId4" Type="http://schemas.openxmlformats.org/officeDocument/2006/relationships/image" Target="../media/image1.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27.xml"/><Relationship Id="rId5" Type="http://schemas.openxmlformats.org/officeDocument/2006/relationships/image" Target="../media/image1.emf"/><Relationship Id="rId4" Type="http://schemas.openxmlformats.org/officeDocument/2006/relationships/oleObject" Target="../embeddings/oleObject67.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28.xml"/><Relationship Id="rId5" Type="http://schemas.openxmlformats.org/officeDocument/2006/relationships/image" Target="../media/image1.emf"/><Relationship Id="rId4" Type="http://schemas.openxmlformats.org/officeDocument/2006/relationships/oleObject" Target="../embeddings/oleObject67.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129.xml"/><Relationship Id="rId5" Type="http://schemas.openxmlformats.org/officeDocument/2006/relationships/image" Target="../media/image1.emf"/><Relationship Id="rId4" Type="http://schemas.openxmlformats.org/officeDocument/2006/relationships/oleObject" Target="../embeddings/oleObject67.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130.xml"/><Relationship Id="rId5" Type="http://schemas.openxmlformats.org/officeDocument/2006/relationships/image" Target="../media/image1.emf"/><Relationship Id="rId4" Type="http://schemas.openxmlformats.org/officeDocument/2006/relationships/oleObject" Target="../embeddings/oleObject67.bin"/></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tags" Target="../tags/tag131.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68.bin"/></Relationships>
</file>

<file path=ppt/slides/_rels/slide10.xml.rels><?xml version="1.0" encoding="UTF-8" standalone="yes"?>
<Relationships xmlns="http://schemas.openxmlformats.org/package/2006/relationships"><Relationship Id="rId13" Type="http://schemas.openxmlformats.org/officeDocument/2006/relationships/image" Target="../media/image11.png"/><Relationship Id="rId18" Type="http://schemas.openxmlformats.org/officeDocument/2006/relationships/image" Target="../media/image16.svg"/><Relationship Id="rId26" Type="http://schemas.openxmlformats.org/officeDocument/2006/relationships/image" Target="../media/image24.svg"/><Relationship Id="rId39" Type="http://schemas.openxmlformats.org/officeDocument/2006/relationships/image" Target="../media/image37.png"/><Relationship Id="rId21" Type="http://schemas.openxmlformats.org/officeDocument/2006/relationships/image" Target="../media/image19.png"/><Relationship Id="rId34" Type="http://schemas.openxmlformats.org/officeDocument/2006/relationships/image" Target="../media/image32.svg"/><Relationship Id="rId42" Type="http://schemas.openxmlformats.org/officeDocument/2006/relationships/image" Target="../media/image40.svg"/><Relationship Id="rId7" Type="http://schemas.openxmlformats.org/officeDocument/2006/relationships/image" Target="../media/image2.emf"/><Relationship Id="rId2" Type="http://schemas.openxmlformats.org/officeDocument/2006/relationships/tags" Target="../tags/tag133.xml"/><Relationship Id="rId16" Type="http://schemas.openxmlformats.org/officeDocument/2006/relationships/image" Target="../media/image14.svg"/><Relationship Id="rId20" Type="http://schemas.openxmlformats.org/officeDocument/2006/relationships/image" Target="../media/image18.svg"/><Relationship Id="rId29" Type="http://schemas.openxmlformats.org/officeDocument/2006/relationships/image" Target="../media/image27.png"/><Relationship Id="rId41" Type="http://schemas.openxmlformats.org/officeDocument/2006/relationships/image" Target="../media/image39.png"/><Relationship Id="rId1" Type="http://schemas.openxmlformats.org/officeDocument/2006/relationships/tags" Target="../tags/tag132.xml"/><Relationship Id="rId6" Type="http://schemas.openxmlformats.org/officeDocument/2006/relationships/oleObject" Target="../embeddings/oleObject69.bin"/><Relationship Id="rId11" Type="http://schemas.openxmlformats.org/officeDocument/2006/relationships/image" Target="../media/image9.png"/><Relationship Id="rId24" Type="http://schemas.openxmlformats.org/officeDocument/2006/relationships/image" Target="../media/image22.svg"/><Relationship Id="rId32" Type="http://schemas.openxmlformats.org/officeDocument/2006/relationships/image" Target="../media/image30.svg"/><Relationship Id="rId37" Type="http://schemas.openxmlformats.org/officeDocument/2006/relationships/image" Target="../media/image35.png"/><Relationship Id="rId40" Type="http://schemas.openxmlformats.org/officeDocument/2006/relationships/image" Target="../media/image38.svg"/><Relationship Id="rId5" Type="http://schemas.openxmlformats.org/officeDocument/2006/relationships/notesSlide" Target="../notesSlides/notesSlide6.xml"/><Relationship Id="rId15" Type="http://schemas.openxmlformats.org/officeDocument/2006/relationships/image" Target="../media/image13.png"/><Relationship Id="rId23" Type="http://schemas.openxmlformats.org/officeDocument/2006/relationships/image" Target="../media/image21.png"/><Relationship Id="rId28" Type="http://schemas.openxmlformats.org/officeDocument/2006/relationships/image" Target="../media/image26.svg"/><Relationship Id="rId36" Type="http://schemas.openxmlformats.org/officeDocument/2006/relationships/image" Target="../media/image34.svg"/><Relationship Id="rId10" Type="http://schemas.openxmlformats.org/officeDocument/2006/relationships/image" Target="../media/image8.svg"/><Relationship Id="rId19" Type="http://schemas.openxmlformats.org/officeDocument/2006/relationships/image" Target="../media/image17.png"/><Relationship Id="rId31" Type="http://schemas.openxmlformats.org/officeDocument/2006/relationships/image" Target="../media/image29.png"/><Relationship Id="rId44" Type="http://schemas.openxmlformats.org/officeDocument/2006/relationships/image" Target="../media/image42.svg"/><Relationship Id="rId4" Type="http://schemas.openxmlformats.org/officeDocument/2006/relationships/slideLayout" Target="../slideLayouts/slideLayout7.xml"/><Relationship Id="rId9" Type="http://schemas.openxmlformats.org/officeDocument/2006/relationships/image" Target="../media/image7.png"/><Relationship Id="rId14" Type="http://schemas.openxmlformats.org/officeDocument/2006/relationships/image" Target="../media/image12.svg"/><Relationship Id="rId22" Type="http://schemas.openxmlformats.org/officeDocument/2006/relationships/image" Target="../media/image20.svg"/><Relationship Id="rId27" Type="http://schemas.openxmlformats.org/officeDocument/2006/relationships/image" Target="../media/image25.png"/><Relationship Id="rId30" Type="http://schemas.openxmlformats.org/officeDocument/2006/relationships/image" Target="../media/image28.svg"/><Relationship Id="rId35" Type="http://schemas.openxmlformats.org/officeDocument/2006/relationships/image" Target="../media/image33.png"/><Relationship Id="rId43" Type="http://schemas.openxmlformats.org/officeDocument/2006/relationships/image" Target="../media/image41.png"/><Relationship Id="rId8" Type="http://schemas.openxmlformats.org/officeDocument/2006/relationships/hyperlink" Target="http://www.domontconsulting.com/" TargetMode="External"/><Relationship Id="rId3" Type="http://schemas.openxmlformats.org/officeDocument/2006/relationships/tags" Target="../tags/tag134.xml"/><Relationship Id="rId12" Type="http://schemas.openxmlformats.org/officeDocument/2006/relationships/image" Target="../media/image10.svg"/><Relationship Id="rId17" Type="http://schemas.openxmlformats.org/officeDocument/2006/relationships/image" Target="../media/image15.png"/><Relationship Id="rId25" Type="http://schemas.openxmlformats.org/officeDocument/2006/relationships/image" Target="../media/image23.png"/><Relationship Id="rId33" Type="http://schemas.openxmlformats.org/officeDocument/2006/relationships/image" Target="../media/image31.png"/><Relationship Id="rId38" Type="http://schemas.openxmlformats.org/officeDocument/2006/relationships/image" Target="../media/image36.svg"/></Relationships>
</file>

<file path=ppt/slides/_rels/slide1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7.xml"/><Relationship Id="rId7" Type="http://schemas.openxmlformats.org/officeDocument/2006/relationships/hyperlink" Target="https://www.slidebooks.com/products/business-toolkit?variant=12473147916370&amp;utm_source=email&amp;utm_medium=email&amp;utm_campaign=entering%20new%20market" TargetMode="Externa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image" Target="../media/image2.emf"/><Relationship Id="rId5" Type="http://schemas.openxmlformats.org/officeDocument/2006/relationships/oleObject" Target="../embeddings/oleObject70.bin"/><Relationship Id="rId4" Type="http://schemas.openxmlformats.org/officeDocument/2006/relationships/notesSlide" Target="../notesSlides/notesSlide7.xml"/><Relationship Id="rId9" Type="http://schemas.openxmlformats.org/officeDocument/2006/relationships/hyperlink" Target="https://www.domontconsulting.com/pages/full-access"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hyperlink" Target="https://www.domontconsulting.com/" TargetMode="Externa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image" Target="../media/image1.emf"/><Relationship Id="rId5" Type="http://schemas.openxmlformats.org/officeDocument/2006/relationships/oleObject" Target="../embeddings/oleObject71.bin"/><Relationship Id="rId4" Type="http://schemas.openxmlformats.org/officeDocument/2006/relationships/notesSlide" Target="../notesSlides/notesSlide8.xml"/><Relationship Id="rId9" Type="http://schemas.openxmlformats.org/officeDocument/2006/relationships/hyperlink" Target="http://www.domontconsulting.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073AF91-5325-42B9-A31A-3D179304022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13" name="Object 12" hidden="1">
                        <a:extLst>
                          <a:ext uri="{FF2B5EF4-FFF2-40B4-BE49-F238E27FC236}">
                            <a16:creationId xmlns:a16="http://schemas.microsoft.com/office/drawing/2014/main" id="{A073AF91-5325-42B9-A31A-3D179304022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6" name="Title 1">
            <a:extLst>
              <a:ext uri="{FF2B5EF4-FFF2-40B4-BE49-F238E27FC236}">
                <a16:creationId xmlns:a16="http://schemas.microsoft.com/office/drawing/2014/main" id="{6C2BB713-9637-4B9B-938F-E9768876782A}"/>
              </a:ext>
            </a:extLst>
          </p:cNvPr>
          <p:cNvSpPr txBox="1">
            <a:spLocks noGrp="1"/>
          </p:cNvSpPr>
          <p:nvPr>
            <p:ph type="title"/>
          </p:nvPr>
        </p:nvSpPr>
        <p:spPr>
          <a:xfrm>
            <a:off x="514114" y="342266"/>
            <a:ext cx="11073049" cy="1091318"/>
          </a:xfrm>
          <a:prstGeom prst="rect">
            <a:avLst/>
          </a:prstGeom>
        </p:spPr>
        <p:txBody>
          <a:bodyPr>
            <a:normAutofit/>
          </a:bodyPr>
          <a:lstStyle>
            <a:lvl1pPr algn="l" defTabSz="957998" rtl="0" eaLnBrk="1" fontAlgn="base" hangingPunct="1">
              <a:lnSpc>
                <a:spcPct val="100000"/>
              </a:lnSpc>
              <a:spcBef>
                <a:spcPct val="0"/>
              </a:spcBef>
              <a:spcAft>
                <a:spcPct val="0"/>
              </a:spcAft>
              <a:defRPr sz="2000" b="1">
                <a:solidFill>
                  <a:schemeClr val="tx2"/>
                </a:solidFill>
                <a:latin typeface="+mj-lt"/>
                <a:ea typeface="+mj-ea"/>
                <a:cs typeface="+mj-cs"/>
              </a:defRPr>
            </a:lvl1pPr>
            <a:lvl2pPr algn="l" defTabSz="957998" rtl="0" eaLnBrk="1" fontAlgn="base" hangingPunct="1">
              <a:lnSpc>
                <a:spcPts val="3196"/>
              </a:lnSpc>
              <a:spcBef>
                <a:spcPct val="0"/>
              </a:spcBef>
              <a:spcAft>
                <a:spcPct val="0"/>
              </a:spcAft>
              <a:defRPr sz="2300" b="1">
                <a:solidFill>
                  <a:schemeClr val="tx2"/>
                </a:solidFill>
                <a:latin typeface="Arial" charset="0"/>
              </a:defRPr>
            </a:lvl2pPr>
            <a:lvl3pPr algn="l" defTabSz="957998" rtl="0" eaLnBrk="1" fontAlgn="base" hangingPunct="1">
              <a:lnSpc>
                <a:spcPts val="3196"/>
              </a:lnSpc>
              <a:spcBef>
                <a:spcPct val="0"/>
              </a:spcBef>
              <a:spcAft>
                <a:spcPct val="0"/>
              </a:spcAft>
              <a:defRPr sz="2300" b="1">
                <a:solidFill>
                  <a:schemeClr val="tx2"/>
                </a:solidFill>
                <a:latin typeface="Arial" charset="0"/>
              </a:defRPr>
            </a:lvl3pPr>
            <a:lvl4pPr algn="l" defTabSz="957998" rtl="0" eaLnBrk="1" fontAlgn="base" hangingPunct="1">
              <a:lnSpc>
                <a:spcPts val="3196"/>
              </a:lnSpc>
              <a:spcBef>
                <a:spcPct val="0"/>
              </a:spcBef>
              <a:spcAft>
                <a:spcPct val="0"/>
              </a:spcAft>
              <a:defRPr sz="2300" b="1">
                <a:solidFill>
                  <a:schemeClr val="tx2"/>
                </a:solidFill>
                <a:latin typeface="Arial" charset="0"/>
              </a:defRPr>
            </a:lvl4pPr>
            <a:lvl5pPr algn="l" defTabSz="957998" rtl="0" eaLnBrk="1" fontAlgn="base" hangingPunct="1">
              <a:lnSpc>
                <a:spcPts val="3196"/>
              </a:lnSpc>
              <a:spcBef>
                <a:spcPct val="0"/>
              </a:spcBef>
              <a:spcAft>
                <a:spcPct val="0"/>
              </a:spcAft>
              <a:defRPr sz="2300" b="1">
                <a:solidFill>
                  <a:schemeClr val="tx2"/>
                </a:solidFill>
                <a:latin typeface="Arial" charset="0"/>
              </a:defRPr>
            </a:lvl5pPr>
            <a:lvl6pPr marL="429756" algn="l" defTabSz="957998" rtl="0" eaLnBrk="1" fontAlgn="base" hangingPunct="1">
              <a:lnSpc>
                <a:spcPts val="3196"/>
              </a:lnSpc>
              <a:spcBef>
                <a:spcPct val="0"/>
              </a:spcBef>
              <a:spcAft>
                <a:spcPct val="0"/>
              </a:spcAft>
              <a:defRPr sz="2300" b="1">
                <a:solidFill>
                  <a:schemeClr val="tx2"/>
                </a:solidFill>
                <a:latin typeface="Arial" charset="0"/>
              </a:defRPr>
            </a:lvl6pPr>
            <a:lvl7pPr marL="859512" algn="l" defTabSz="957998" rtl="0" eaLnBrk="1" fontAlgn="base" hangingPunct="1">
              <a:lnSpc>
                <a:spcPts val="3196"/>
              </a:lnSpc>
              <a:spcBef>
                <a:spcPct val="0"/>
              </a:spcBef>
              <a:spcAft>
                <a:spcPct val="0"/>
              </a:spcAft>
              <a:defRPr sz="2300" b="1">
                <a:solidFill>
                  <a:schemeClr val="tx2"/>
                </a:solidFill>
                <a:latin typeface="Arial" charset="0"/>
              </a:defRPr>
            </a:lvl7pPr>
            <a:lvl8pPr marL="1289268" algn="l" defTabSz="957998" rtl="0" eaLnBrk="1" fontAlgn="base" hangingPunct="1">
              <a:lnSpc>
                <a:spcPts val="3196"/>
              </a:lnSpc>
              <a:spcBef>
                <a:spcPct val="0"/>
              </a:spcBef>
              <a:spcAft>
                <a:spcPct val="0"/>
              </a:spcAft>
              <a:defRPr sz="2300" b="1">
                <a:solidFill>
                  <a:schemeClr val="tx2"/>
                </a:solidFill>
                <a:latin typeface="Arial" charset="0"/>
              </a:defRPr>
            </a:lvl8pPr>
            <a:lvl9pPr marL="1719024" algn="l" defTabSz="957998" rtl="0" eaLnBrk="1" fontAlgn="base" hangingPunct="1">
              <a:lnSpc>
                <a:spcPts val="3196"/>
              </a:lnSpc>
              <a:spcBef>
                <a:spcPct val="0"/>
              </a:spcBef>
              <a:spcAft>
                <a:spcPct val="0"/>
              </a:spcAft>
              <a:defRPr sz="2300" b="1">
                <a:solidFill>
                  <a:schemeClr val="tx2"/>
                </a:solidFill>
                <a:latin typeface="Arial" charset="0"/>
              </a:defRPr>
            </a:lvl9pPr>
          </a:lstStyle>
          <a:p>
            <a:pPr marL="1165225"/>
            <a:r>
              <a:rPr lang="en-GB" sz="2400" kern="0" dirty="0"/>
              <a:t>Stakeholder Engagement Strategy</a:t>
            </a:r>
            <a:br>
              <a:rPr lang="en-GB" sz="2400" kern="0" dirty="0"/>
            </a:br>
            <a:r>
              <a:rPr lang="en-GB" b="0" kern="0" dirty="0"/>
              <a:t>Tutorial &amp; Template</a:t>
            </a:r>
            <a:endParaRPr lang="en-GB" sz="2400" b="0" kern="0" dirty="0"/>
          </a:p>
        </p:txBody>
      </p:sp>
      <p:pic>
        <p:nvPicPr>
          <p:cNvPr id="2" name="Picture 1">
            <a:hlinkClick r:id="rId6"/>
            <a:extLst>
              <a:ext uri="{FF2B5EF4-FFF2-40B4-BE49-F238E27FC236}">
                <a16:creationId xmlns:a16="http://schemas.microsoft.com/office/drawing/2014/main" id="{29780F9A-A116-356F-BBEE-7685FD0685AB}"/>
              </a:ext>
            </a:extLst>
          </p:cNvPr>
          <p:cNvPicPr>
            <a:picLocks noChangeAspect="1"/>
          </p:cNvPicPr>
          <p:nvPr/>
        </p:nvPicPr>
        <p:blipFill>
          <a:blip r:embed="rId7"/>
          <a:stretch>
            <a:fillRect/>
          </a:stretch>
        </p:blipFill>
        <p:spPr>
          <a:xfrm>
            <a:off x="7937621" y="434516"/>
            <a:ext cx="3740265" cy="879701"/>
          </a:xfrm>
          <a:prstGeom prst="rect">
            <a:avLst/>
          </a:prstGeom>
        </p:spPr>
      </p:pic>
      <p:grpSp>
        <p:nvGrpSpPr>
          <p:cNvPr id="3" name="Group 2">
            <a:extLst>
              <a:ext uri="{FF2B5EF4-FFF2-40B4-BE49-F238E27FC236}">
                <a16:creationId xmlns:a16="http://schemas.microsoft.com/office/drawing/2014/main" id="{FD51CB25-75F5-656F-25DC-502FEC9A6FD4}"/>
              </a:ext>
            </a:extLst>
          </p:cNvPr>
          <p:cNvGrpSpPr/>
          <p:nvPr/>
        </p:nvGrpSpPr>
        <p:grpSpPr>
          <a:xfrm>
            <a:off x="553545" y="324188"/>
            <a:ext cx="1110877" cy="1105896"/>
            <a:chOff x="9671172" y="5968374"/>
            <a:chExt cx="9645918" cy="9602674"/>
          </a:xfrm>
        </p:grpSpPr>
        <p:sp>
          <p:nvSpPr>
            <p:cNvPr id="10" name="Freeform: Shape 9">
              <a:extLst>
                <a:ext uri="{FF2B5EF4-FFF2-40B4-BE49-F238E27FC236}">
                  <a16:creationId xmlns:a16="http://schemas.microsoft.com/office/drawing/2014/main" id="{D2B71DD1-A6F8-B9B5-86AE-35512A6E60A5}"/>
                </a:ext>
              </a:extLst>
            </p:cNvPr>
            <p:cNvSpPr/>
            <p:nvPr/>
          </p:nvSpPr>
          <p:spPr>
            <a:xfrm>
              <a:off x="9714420" y="5968374"/>
              <a:ext cx="9559421" cy="4801077"/>
            </a:xfrm>
            <a:custGeom>
              <a:avLst/>
              <a:gdLst>
                <a:gd name="connsiteX0" fmla="*/ 4924567 w 9559421"/>
                <a:gd name="connsiteY0" fmla="*/ 8337 h 4801077"/>
                <a:gd name="connsiteX1" fmla="*/ 4915188 w 9559421"/>
                <a:gd name="connsiteY1" fmla="*/ 2605 h 4801077"/>
                <a:gd name="connsiteX2" fmla="*/ 4916751 w 9559421"/>
                <a:gd name="connsiteY2" fmla="*/ 1563 h 4801077"/>
                <a:gd name="connsiteX3" fmla="*/ 4909456 w 9559421"/>
                <a:gd name="connsiteY3" fmla="*/ 1042 h 4801077"/>
                <a:gd name="connsiteX4" fmla="*/ 4887571 w 9559421"/>
                <a:gd name="connsiteY4" fmla="*/ 22406 h 4801077"/>
                <a:gd name="connsiteX5" fmla="*/ 4908414 w 9559421"/>
                <a:gd name="connsiteY5" fmla="*/ 44811 h 4801077"/>
                <a:gd name="connsiteX6" fmla="*/ 4909456 w 9559421"/>
                <a:gd name="connsiteY6" fmla="*/ 44811 h 4801077"/>
                <a:gd name="connsiteX7" fmla="*/ 4931341 w 9559421"/>
                <a:gd name="connsiteY7" fmla="*/ 23448 h 4801077"/>
                <a:gd name="connsiteX8" fmla="*/ 4924567 w 9559421"/>
                <a:gd name="connsiteY8" fmla="*/ 8337 h 4801077"/>
                <a:gd name="connsiteX9" fmla="*/ 4778148 w 9559421"/>
                <a:gd name="connsiteY9" fmla="*/ 0 h 4801077"/>
                <a:gd name="connsiteX10" fmla="*/ 4646319 w 9559421"/>
                <a:gd name="connsiteY10" fmla="*/ 1563 h 4801077"/>
                <a:gd name="connsiteX11" fmla="*/ 4515012 w 9559421"/>
                <a:gd name="connsiteY11" fmla="*/ 6774 h 4801077"/>
                <a:gd name="connsiteX12" fmla="*/ 4499901 w 9559421"/>
                <a:gd name="connsiteY12" fmla="*/ 14069 h 4801077"/>
                <a:gd name="connsiteX13" fmla="*/ 4494690 w 9559421"/>
                <a:gd name="connsiteY13" fmla="*/ 29701 h 4801077"/>
                <a:gd name="connsiteX14" fmla="*/ 4516054 w 9559421"/>
                <a:gd name="connsiteY14" fmla="*/ 50022 h 4801077"/>
                <a:gd name="connsiteX15" fmla="*/ 4517617 w 9559421"/>
                <a:gd name="connsiteY15" fmla="*/ 50022 h 4801077"/>
                <a:gd name="connsiteX16" fmla="*/ 4647882 w 9559421"/>
                <a:gd name="connsiteY16" fmla="*/ 44811 h 4801077"/>
                <a:gd name="connsiteX17" fmla="*/ 4778148 w 9559421"/>
                <a:gd name="connsiteY17" fmla="*/ 43248 h 4801077"/>
                <a:gd name="connsiteX18" fmla="*/ 4800033 w 9559421"/>
                <a:gd name="connsiteY18" fmla="*/ 21364 h 4801077"/>
                <a:gd name="connsiteX19" fmla="*/ 4778148 w 9559421"/>
                <a:gd name="connsiteY19" fmla="*/ 0 h 4801077"/>
                <a:gd name="connsiteX20" fmla="*/ 4383703 w 9559421"/>
                <a:gd name="connsiteY20" fmla="*/ 16153 h 4801077"/>
                <a:gd name="connsiteX21" fmla="*/ 4379535 w 9559421"/>
                <a:gd name="connsiteY21" fmla="*/ 16674 h 4801077"/>
                <a:gd name="connsiteX22" fmla="*/ 4368593 w 9559421"/>
                <a:gd name="connsiteY22" fmla="*/ 23448 h 4801077"/>
                <a:gd name="connsiteX23" fmla="*/ 4363382 w 9559421"/>
                <a:gd name="connsiteY23" fmla="*/ 39601 h 4801077"/>
                <a:gd name="connsiteX24" fmla="*/ 4385788 w 9559421"/>
                <a:gd name="connsiteY24" fmla="*/ 59401 h 4801077"/>
                <a:gd name="connsiteX25" fmla="*/ 4387351 w 9559421"/>
                <a:gd name="connsiteY25" fmla="*/ 59401 h 4801077"/>
                <a:gd name="connsiteX26" fmla="*/ 4407152 w 9559421"/>
                <a:gd name="connsiteY26" fmla="*/ 35953 h 4801077"/>
                <a:gd name="connsiteX27" fmla="*/ 4383703 w 9559421"/>
                <a:gd name="connsiteY27" fmla="*/ 16153 h 4801077"/>
                <a:gd name="connsiteX28" fmla="*/ 5303380 w 9559421"/>
                <a:gd name="connsiteY28" fmla="*/ 28137 h 4801077"/>
                <a:gd name="connsiteX29" fmla="*/ 5172593 w 9559421"/>
                <a:gd name="connsiteY29" fmla="*/ 15632 h 4801077"/>
                <a:gd name="connsiteX30" fmla="*/ 5113713 w 9559421"/>
                <a:gd name="connsiteY30" fmla="*/ 11463 h 4801077"/>
                <a:gd name="connsiteX31" fmla="*/ 5041285 w 9559421"/>
                <a:gd name="connsiteY31" fmla="*/ 7295 h 4801077"/>
                <a:gd name="connsiteX32" fmla="*/ 5018358 w 9559421"/>
                <a:gd name="connsiteY32" fmla="*/ 27616 h 4801077"/>
                <a:gd name="connsiteX33" fmla="*/ 5024090 w 9559421"/>
                <a:gd name="connsiteY33" fmla="*/ 43248 h 4801077"/>
                <a:gd name="connsiteX34" fmla="*/ 5038680 w 9559421"/>
                <a:gd name="connsiteY34" fmla="*/ 50022 h 4801077"/>
                <a:gd name="connsiteX35" fmla="*/ 5168945 w 9559421"/>
                <a:gd name="connsiteY35" fmla="*/ 59401 h 4801077"/>
                <a:gd name="connsiteX36" fmla="*/ 5199167 w 9559421"/>
                <a:gd name="connsiteY36" fmla="*/ 62007 h 4801077"/>
                <a:gd name="connsiteX37" fmla="*/ 5298169 w 9559421"/>
                <a:gd name="connsiteY37" fmla="*/ 71386 h 4801077"/>
                <a:gd name="connsiteX38" fmla="*/ 5300774 w 9559421"/>
                <a:gd name="connsiteY38" fmla="*/ 71907 h 4801077"/>
                <a:gd name="connsiteX39" fmla="*/ 5322138 w 9559421"/>
                <a:gd name="connsiteY39" fmla="*/ 52106 h 4801077"/>
                <a:gd name="connsiteX40" fmla="*/ 5303380 w 9559421"/>
                <a:gd name="connsiteY40" fmla="*/ 28137 h 4801077"/>
                <a:gd name="connsiteX41" fmla="*/ 5448756 w 9559421"/>
                <a:gd name="connsiteY41" fmla="*/ 52627 h 4801077"/>
                <a:gd name="connsiteX42" fmla="*/ 5434167 w 9559421"/>
                <a:gd name="connsiteY42" fmla="*/ 44290 h 4801077"/>
                <a:gd name="connsiteX43" fmla="*/ 5409156 w 9559421"/>
                <a:gd name="connsiteY43" fmla="*/ 63049 h 4801077"/>
                <a:gd name="connsiteX44" fmla="*/ 5427914 w 9559421"/>
                <a:gd name="connsiteY44" fmla="*/ 87539 h 4801077"/>
                <a:gd name="connsiteX45" fmla="*/ 5431040 w 9559421"/>
                <a:gd name="connsiteY45" fmla="*/ 87539 h 4801077"/>
                <a:gd name="connsiteX46" fmla="*/ 5452404 w 9559421"/>
                <a:gd name="connsiteY46" fmla="*/ 68780 h 4801077"/>
                <a:gd name="connsiteX47" fmla="*/ 5448756 w 9559421"/>
                <a:gd name="connsiteY47" fmla="*/ 52627 h 4801077"/>
                <a:gd name="connsiteX48" fmla="*/ 4251875 w 9559421"/>
                <a:gd name="connsiteY48" fmla="*/ 28658 h 4801077"/>
                <a:gd name="connsiteX49" fmla="*/ 4121609 w 9559421"/>
                <a:gd name="connsiteY49" fmla="*/ 44811 h 4801077"/>
                <a:gd name="connsiteX50" fmla="*/ 3991343 w 9559421"/>
                <a:gd name="connsiteY50" fmla="*/ 64612 h 4801077"/>
                <a:gd name="connsiteX51" fmla="*/ 3976753 w 9559421"/>
                <a:gd name="connsiteY51" fmla="*/ 73991 h 4801077"/>
                <a:gd name="connsiteX52" fmla="*/ 3973106 w 9559421"/>
                <a:gd name="connsiteY52" fmla="*/ 90144 h 4801077"/>
                <a:gd name="connsiteX53" fmla="*/ 3994469 w 9559421"/>
                <a:gd name="connsiteY53" fmla="*/ 108381 h 4801077"/>
                <a:gd name="connsiteX54" fmla="*/ 3998117 w 9559421"/>
                <a:gd name="connsiteY54" fmla="*/ 107860 h 4801077"/>
                <a:gd name="connsiteX55" fmla="*/ 4127340 w 9559421"/>
                <a:gd name="connsiteY55" fmla="*/ 88060 h 4801077"/>
                <a:gd name="connsiteX56" fmla="*/ 4256564 w 9559421"/>
                <a:gd name="connsiteY56" fmla="*/ 71907 h 4801077"/>
                <a:gd name="connsiteX57" fmla="*/ 4271154 w 9559421"/>
                <a:gd name="connsiteY57" fmla="*/ 64091 h 4801077"/>
                <a:gd name="connsiteX58" fmla="*/ 4275322 w 9559421"/>
                <a:gd name="connsiteY58" fmla="*/ 47938 h 4801077"/>
                <a:gd name="connsiteX59" fmla="*/ 4251875 w 9559421"/>
                <a:gd name="connsiteY59" fmla="*/ 28658 h 4801077"/>
                <a:gd name="connsiteX60" fmla="*/ 3887130 w 9559421"/>
                <a:gd name="connsiteY60" fmla="*/ 105255 h 4801077"/>
                <a:gd name="connsiteX61" fmla="*/ 3862119 w 9559421"/>
                <a:gd name="connsiteY61" fmla="*/ 88060 h 4801077"/>
                <a:gd name="connsiteX62" fmla="*/ 3848051 w 9559421"/>
                <a:gd name="connsiteY62" fmla="*/ 97439 h 4801077"/>
                <a:gd name="connsiteX63" fmla="*/ 3844403 w 9559421"/>
                <a:gd name="connsiteY63" fmla="*/ 114113 h 4801077"/>
                <a:gd name="connsiteX64" fmla="*/ 3865767 w 9559421"/>
                <a:gd name="connsiteY64" fmla="*/ 131308 h 4801077"/>
                <a:gd name="connsiteX65" fmla="*/ 3869935 w 9559421"/>
                <a:gd name="connsiteY65" fmla="*/ 130787 h 4801077"/>
                <a:gd name="connsiteX66" fmla="*/ 3884004 w 9559421"/>
                <a:gd name="connsiteY66" fmla="*/ 121408 h 4801077"/>
                <a:gd name="connsiteX67" fmla="*/ 3887130 w 9559421"/>
                <a:gd name="connsiteY67" fmla="*/ 105255 h 4801077"/>
                <a:gd name="connsiteX68" fmla="*/ 5822880 w 9559421"/>
                <a:gd name="connsiteY68" fmla="*/ 114113 h 4801077"/>
                <a:gd name="connsiteX69" fmla="*/ 5695219 w 9559421"/>
                <a:gd name="connsiteY69" fmla="*/ 87539 h 4801077"/>
                <a:gd name="connsiteX70" fmla="*/ 5694698 w 9559421"/>
                <a:gd name="connsiteY70" fmla="*/ 89623 h 4801077"/>
                <a:gd name="connsiteX71" fmla="*/ 5694177 w 9559421"/>
                <a:gd name="connsiteY71" fmla="*/ 87539 h 4801077"/>
                <a:gd name="connsiteX72" fmla="*/ 5564432 w 9559421"/>
                <a:gd name="connsiteY72" fmla="*/ 64091 h 4801077"/>
                <a:gd name="connsiteX73" fmla="*/ 5539421 w 9559421"/>
                <a:gd name="connsiteY73" fmla="*/ 81807 h 4801077"/>
                <a:gd name="connsiteX74" fmla="*/ 5543069 w 9559421"/>
                <a:gd name="connsiteY74" fmla="*/ 97960 h 4801077"/>
                <a:gd name="connsiteX75" fmla="*/ 5557658 w 9559421"/>
                <a:gd name="connsiteY75" fmla="*/ 107339 h 4801077"/>
                <a:gd name="connsiteX76" fmla="*/ 5685840 w 9559421"/>
                <a:gd name="connsiteY76" fmla="*/ 130266 h 4801077"/>
                <a:gd name="connsiteX77" fmla="*/ 5813501 w 9559421"/>
                <a:gd name="connsiteY77" fmla="*/ 156840 h 4801077"/>
                <a:gd name="connsiteX78" fmla="*/ 5817669 w 9559421"/>
                <a:gd name="connsiteY78" fmla="*/ 157361 h 4801077"/>
                <a:gd name="connsiteX79" fmla="*/ 5839032 w 9559421"/>
                <a:gd name="connsiteY79" fmla="*/ 140166 h 4801077"/>
                <a:gd name="connsiteX80" fmla="*/ 5822880 w 9559421"/>
                <a:gd name="connsiteY80" fmla="*/ 114113 h 4801077"/>
                <a:gd name="connsiteX81" fmla="*/ 5951582 w 9559421"/>
                <a:gd name="connsiteY81" fmla="*/ 144335 h 4801077"/>
                <a:gd name="connsiteX82" fmla="*/ 5950019 w 9559421"/>
                <a:gd name="connsiteY82" fmla="*/ 143813 h 4801077"/>
                <a:gd name="connsiteX83" fmla="*/ 5925008 w 9559421"/>
                <a:gd name="connsiteY83" fmla="*/ 159966 h 4801077"/>
                <a:gd name="connsiteX84" fmla="*/ 5927613 w 9559421"/>
                <a:gd name="connsiteY84" fmla="*/ 176640 h 4801077"/>
                <a:gd name="connsiteX85" fmla="*/ 5932303 w 9559421"/>
                <a:gd name="connsiteY85" fmla="*/ 182372 h 4801077"/>
                <a:gd name="connsiteX86" fmla="*/ 5923445 w 9559421"/>
                <a:gd name="connsiteY86" fmla="*/ 182372 h 4801077"/>
                <a:gd name="connsiteX87" fmla="*/ 5940640 w 9559421"/>
                <a:gd name="connsiteY87" fmla="*/ 186541 h 4801077"/>
                <a:gd name="connsiteX88" fmla="*/ 5945851 w 9559421"/>
                <a:gd name="connsiteY88" fmla="*/ 187062 h 4801077"/>
                <a:gd name="connsiteX89" fmla="*/ 5967214 w 9559421"/>
                <a:gd name="connsiteY89" fmla="*/ 170909 h 4801077"/>
                <a:gd name="connsiteX90" fmla="*/ 5951582 w 9559421"/>
                <a:gd name="connsiteY90" fmla="*/ 144335 h 4801077"/>
                <a:gd name="connsiteX91" fmla="*/ 3758949 w 9559421"/>
                <a:gd name="connsiteY91" fmla="*/ 131308 h 4801077"/>
                <a:gd name="connsiteX92" fmla="*/ 3732896 w 9559421"/>
                <a:gd name="connsiteY92" fmla="*/ 114634 h 4801077"/>
                <a:gd name="connsiteX93" fmla="*/ 3604714 w 9559421"/>
                <a:gd name="connsiteY93" fmla="*/ 144856 h 4801077"/>
                <a:gd name="connsiteX94" fmla="*/ 3477575 w 9559421"/>
                <a:gd name="connsiteY94" fmla="*/ 178725 h 4801077"/>
                <a:gd name="connsiteX95" fmla="*/ 3464548 w 9559421"/>
                <a:gd name="connsiteY95" fmla="*/ 189146 h 4801077"/>
                <a:gd name="connsiteX96" fmla="*/ 3462464 w 9559421"/>
                <a:gd name="connsiteY96" fmla="*/ 205820 h 4801077"/>
                <a:gd name="connsiteX97" fmla="*/ 3483306 w 9559421"/>
                <a:gd name="connsiteY97" fmla="*/ 221452 h 4801077"/>
                <a:gd name="connsiteX98" fmla="*/ 3489559 w 9559421"/>
                <a:gd name="connsiteY98" fmla="*/ 220931 h 4801077"/>
                <a:gd name="connsiteX99" fmla="*/ 3615657 w 9559421"/>
                <a:gd name="connsiteY99" fmla="*/ 187062 h 4801077"/>
                <a:gd name="connsiteX100" fmla="*/ 3742275 w 9559421"/>
                <a:gd name="connsiteY100" fmla="*/ 156840 h 4801077"/>
                <a:gd name="connsiteX101" fmla="*/ 3758949 w 9559421"/>
                <a:gd name="connsiteY101" fmla="*/ 131308 h 4801077"/>
                <a:gd name="connsiteX102" fmla="*/ 3377010 w 9559421"/>
                <a:gd name="connsiteY102" fmla="*/ 248026 h 4801077"/>
                <a:gd name="connsiteX103" fmla="*/ 3378573 w 9559421"/>
                <a:gd name="connsiteY103" fmla="*/ 231352 h 4801077"/>
                <a:gd name="connsiteX104" fmla="*/ 3351478 w 9559421"/>
                <a:gd name="connsiteY104" fmla="*/ 216762 h 4801077"/>
                <a:gd name="connsiteX105" fmla="*/ 3338451 w 9559421"/>
                <a:gd name="connsiteY105" fmla="*/ 227184 h 4801077"/>
                <a:gd name="connsiteX106" fmla="*/ 3336888 w 9559421"/>
                <a:gd name="connsiteY106" fmla="*/ 243858 h 4801077"/>
                <a:gd name="connsiteX107" fmla="*/ 3357209 w 9559421"/>
                <a:gd name="connsiteY107" fmla="*/ 258968 h 4801077"/>
                <a:gd name="connsiteX108" fmla="*/ 3363983 w 9559421"/>
                <a:gd name="connsiteY108" fmla="*/ 257926 h 4801077"/>
                <a:gd name="connsiteX109" fmla="*/ 3377010 w 9559421"/>
                <a:gd name="connsiteY109" fmla="*/ 253758 h 4801077"/>
                <a:gd name="connsiteX110" fmla="*/ 3371278 w 9559421"/>
                <a:gd name="connsiteY110" fmla="*/ 253758 h 4801077"/>
                <a:gd name="connsiteX111" fmla="*/ 3377010 w 9559421"/>
                <a:gd name="connsiteY111" fmla="*/ 248026 h 4801077"/>
                <a:gd name="connsiteX112" fmla="*/ 6330395 w 9559421"/>
                <a:gd name="connsiteY112" fmla="*/ 256884 h 4801077"/>
                <a:gd name="connsiteX113" fmla="*/ 6204819 w 9559421"/>
                <a:gd name="connsiteY113" fmla="*/ 215720 h 4801077"/>
                <a:gd name="connsiteX114" fmla="*/ 6078721 w 9559421"/>
                <a:gd name="connsiteY114" fmla="*/ 178204 h 4801077"/>
                <a:gd name="connsiteX115" fmla="*/ 6051626 w 9559421"/>
                <a:gd name="connsiteY115" fmla="*/ 193314 h 4801077"/>
                <a:gd name="connsiteX116" fmla="*/ 6066737 w 9559421"/>
                <a:gd name="connsiteY116" fmla="*/ 219889 h 4801077"/>
                <a:gd name="connsiteX117" fmla="*/ 6190229 w 9559421"/>
                <a:gd name="connsiteY117" fmla="*/ 256363 h 4801077"/>
                <a:gd name="connsiteX118" fmla="*/ 6191792 w 9559421"/>
                <a:gd name="connsiteY118" fmla="*/ 257405 h 4801077"/>
                <a:gd name="connsiteX119" fmla="*/ 6193876 w 9559421"/>
                <a:gd name="connsiteY119" fmla="*/ 257926 h 4801077"/>
                <a:gd name="connsiteX120" fmla="*/ 6316326 w 9559421"/>
                <a:gd name="connsiteY120" fmla="*/ 298048 h 4801077"/>
                <a:gd name="connsiteX121" fmla="*/ 6323100 w 9559421"/>
                <a:gd name="connsiteY121" fmla="*/ 299611 h 4801077"/>
                <a:gd name="connsiteX122" fmla="*/ 6343422 w 9559421"/>
                <a:gd name="connsiteY122" fmla="*/ 285022 h 4801077"/>
                <a:gd name="connsiteX123" fmla="*/ 6330395 w 9559421"/>
                <a:gd name="connsiteY123" fmla="*/ 256884 h 4801077"/>
                <a:gd name="connsiteX124" fmla="*/ 6466914 w 9559421"/>
                <a:gd name="connsiteY124" fmla="*/ 312638 h 4801077"/>
                <a:gd name="connsiteX125" fmla="*/ 6454929 w 9559421"/>
                <a:gd name="connsiteY125" fmla="*/ 301175 h 4801077"/>
                <a:gd name="connsiteX126" fmla="*/ 6454408 w 9559421"/>
                <a:gd name="connsiteY126" fmla="*/ 301175 h 4801077"/>
                <a:gd name="connsiteX127" fmla="*/ 6426792 w 9559421"/>
                <a:gd name="connsiteY127" fmla="*/ 313680 h 4801077"/>
                <a:gd name="connsiteX128" fmla="*/ 6432523 w 9559421"/>
                <a:gd name="connsiteY128" fmla="*/ 337649 h 4801077"/>
                <a:gd name="connsiteX129" fmla="*/ 6428355 w 9559421"/>
                <a:gd name="connsiteY129" fmla="*/ 337649 h 4801077"/>
                <a:gd name="connsiteX130" fmla="*/ 6439818 w 9559421"/>
                <a:gd name="connsiteY130" fmla="*/ 341818 h 4801077"/>
                <a:gd name="connsiteX131" fmla="*/ 6447113 w 9559421"/>
                <a:gd name="connsiteY131" fmla="*/ 343381 h 4801077"/>
                <a:gd name="connsiteX132" fmla="*/ 6467434 w 9559421"/>
                <a:gd name="connsiteY132" fmla="*/ 329312 h 4801077"/>
                <a:gd name="connsiteX133" fmla="*/ 6466914 w 9559421"/>
                <a:gd name="connsiteY133" fmla="*/ 312638 h 4801077"/>
                <a:gd name="connsiteX134" fmla="*/ 3253518 w 9559421"/>
                <a:gd name="connsiteY134" fmla="*/ 271474 h 4801077"/>
                <a:gd name="connsiteX135" fmla="*/ 3226422 w 9559421"/>
                <a:gd name="connsiteY135" fmla="*/ 257926 h 4801077"/>
                <a:gd name="connsiteX136" fmla="*/ 3102409 w 9559421"/>
                <a:gd name="connsiteY136" fmla="*/ 302217 h 4801077"/>
                <a:gd name="connsiteX137" fmla="*/ 2979960 w 9559421"/>
                <a:gd name="connsiteY137" fmla="*/ 350676 h 4801077"/>
                <a:gd name="connsiteX138" fmla="*/ 2967975 w 9559421"/>
                <a:gd name="connsiteY138" fmla="*/ 362139 h 4801077"/>
                <a:gd name="connsiteX139" fmla="*/ 2967975 w 9559421"/>
                <a:gd name="connsiteY139" fmla="*/ 379334 h 4801077"/>
                <a:gd name="connsiteX140" fmla="*/ 2987775 w 9559421"/>
                <a:gd name="connsiteY140" fmla="*/ 392882 h 4801077"/>
                <a:gd name="connsiteX141" fmla="*/ 2996113 w 9559421"/>
                <a:gd name="connsiteY141" fmla="*/ 391319 h 4801077"/>
                <a:gd name="connsiteX142" fmla="*/ 3117520 w 9559421"/>
                <a:gd name="connsiteY142" fmla="*/ 343902 h 4801077"/>
                <a:gd name="connsiteX143" fmla="*/ 3240491 w 9559421"/>
                <a:gd name="connsiteY143" fmla="*/ 300132 h 4801077"/>
                <a:gd name="connsiteX144" fmla="*/ 3253518 w 9559421"/>
                <a:gd name="connsiteY144" fmla="*/ 271474 h 4801077"/>
                <a:gd name="connsiteX145" fmla="*/ 2887210 w 9559421"/>
                <a:gd name="connsiteY145" fmla="*/ 412682 h 4801077"/>
                <a:gd name="connsiteX146" fmla="*/ 2858552 w 9559421"/>
                <a:gd name="connsiteY146" fmla="*/ 401219 h 4801077"/>
                <a:gd name="connsiteX147" fmla="*/ 2856989 w 9559421"/>
                <a:gd name="connsiteY147" fmla="*/ 402261 h 4801077"/>
                <a:gd name="connsiteX148" fmla="*/ 2847089 w 9559421"/>
                <a:gd name="connsiteY148" fmla="*/ 413724 h 4801077"/>
                <a:gd name="connsiteX149" fmla="*/ 2847610 w 9559421"/>
                <a:gd name="connsiteY149" fmla="*/ 430398 h 4801077"/>
                <a:gd name="connsiteX150" fmla="*/ 2867410 w 9559421"/>
                <a:gd name="connsiteY150" fmla="*/ 443425 h 4801077"/>
                <a:gd name="connsiteX151" fmla="*/ 2876268 w 9559421"/>
                <a:gd name="connsiteY151" fmla="*/ 441862 h 4801077"/>
                <a:gd name="connsiteX152" fmla="*/ 2888252 w 9559421"/>
                <a:gd name="connsiteY152" fmla="*/ 429877 h 4801077"/>
                <a:gd name="connsiteX153" fmla="*/ 2887210 w 9559421"/>
                <a:gd name="connsiteY153" fmla="*/ 412682 h 4801077"/>
                <a:gd name="connsiteX154" fmla="*/ 6830615 w 9559421"/>
                <a:gd name="connsiteY154" fmla="*/ 467915 h 4801077"/>
                <a:gd name="connsiteX155" fmla="*/ 6819673 w 9559421"/>
                <a:gd name="connsiteY155" fmla="*/ 455409 h 4801077"/>
                <a:gd name="connsiteX156" fmla="*/ 6699829 w 9559421"/>
                <a:gd name="connsiteY156" fmla="*/ 401219 h 4801077"/>
                <a:gd name="connsiteX157" fmla="*/ 6577900 w 9559421"/>
                <a:gd name="connsiteY157" fmla="*/ 349633 h 4801077"/>
                <a:gd name="connsiteX158" fmla="*/ 6549762 w 9559421"/>
                <a:gd name="connsiteY158" fmla="*/ 361618 h 4801077"/>
                <a:gd name="connsiteX159" fmla="*/ 6561747 w 9559421"/>
                <a:gd name="connsiteY159" fmla="*/ 389755 h 4801077"/>
                <a:gd name="connsiteX160" fmla="*/ 6682113 w 9559421"/>
                <a:gd name="connsiteY160" fmla="*/ 440820 h 4801077"/>
                <a:gd name="connsiteX161" fmla="*/ 6801436 w 9559421"/>
                <a:gd name="connsiteY161" fmla="*/ 495010 h 4801077"/>
                <a:gd name="connsiteX162" fmla="*/ 6810815 w 9559421"/>
                <a:gd name="connsiteY162" fmla="*/ 497094 h 4801077"/>
                <a:gd name="connsiteX163" fmla="*/ 6830615 w 9559421"/>
                <a:gd name="connsiteY163" fmla="*/ 484589 h 4801077"/>
                <a:gd name="connsiteX164" fmla="*/ 6830615 w 9559421"/>
                <a:gd name="connsiteY164" fmla="*/ 467915 h 4801077"/>
                <a:gd name="connsiteX165" fmla="*/ 6937954 w 9559421"/>
                <a:gd name="connsiteY165" fmla="*/ 513768 h 4801077"/>
                <a:gd name="connsiteX166" fmla="*/ 6908775 w 9559421"/>
                <a:gd name="connsiteY166" fmla="*/ 523148 h 4801077"/>
                <a:gd name="connsiteX167" fmla="*/ 6907212 w 9559421"/>
                <a:gd name="connsiteY167" fmla="*/ 539822 h 4801077"/>
                <a:gd name="connsiteX168" fmla="*/ 6918154 w 9559421"/>
                <a:gd name="connsiteY168" fmla="*/ 552327 h 4801077"/>
                <a:gd name="connsiteX169" fmla="*/ 6927533 w 9559421"/>
                <a:gd name="connsiteY169" fmla="*/ 554411 h 4801077"/>
                <a:gd name="connsiteX170" fmla="*/ 6947334 w 9559421"/>
                <a:gd name="connsiteY170" fmla="*/ 542427 h 4801077"/>
                <a:gd name="connsiteX171" fmla="*/ 6937954 w 9559421"/>
                <a:gd name="connsiteY171" fmla="*/ 513768 h 4801077"/>
                <a:gd name="connsiteX172" fmla="*/ 2768408 w 9559421"/>
                <a:gd name="connsiteY172" fmla="*/ 466352 h 4801077"/>
                <a:gd name="connsiteX173" fmla="*/ 2739750 w 9559421"/>
                <a:gd name="connsiteY173" fmla="*/ 455930 h 4801077"/>
                <a:gd name="connsiteX174" fmla="*/ 2621989 w 9559421"/>
                <a:gd name="connsiteY174" fmla="*/ 513768 h 4801077"/>
                <a:gd name="connsiteX175" fmla="*/ 2620426 w 9559421"/>
                <a:gd name="connsiteY175" fmla="*/ 514289 h 4801077"/>
                <a:gd name="connsiteX176" fmla="*/ 2505271 w 9559421"/>
                <a:gd name="connsiteY176" fmla="*/ 574733 h 4801077"/>
                <a:gd name="connsiteX177" fmla="*/ 2496413 w 9559421"/>
                <a:gd name="connsiteY177" fmla="*/ 604433 h 4801077"/>
                <a:gd name="connsiteX178" fmla="*/ 2515692 w 9559421"/>
                <a:gd name="connsiteY178" fmla="*/ 615897 h 4801077"/>
                <a:gd name="connsiteX179" fmla="*/ 2526114 w 9559421"/>
                <a:gd name="connsiteY179" fmla="*/ 613292 h 4801077"/>
                <a:gd name="connsiteX180" fmla="*/ 2640226 w 9559421"/>
                <a:gd name="connsiteY180" fmla="*/ 553369 h 4801077"/>
                <a:gd name="connsiteX181" fmla="*/ 2641790 w 9559421"/>
                <a:gd name="connsiteY181" fmla="*/ 552848 h 4801077"/>
                <a:gd name="connsiteX182" fmla="*/ 2650127 w 9559421"/>
                <a:gd name="connsiteY182" fmla="*/ 548680 h 4801077"/>
                <a:gd name="connsiteX183" fmla="*/ 2758508 w 9559421"/>
                <a:gd name="connsiteY183" fmla="*/ 495531 h 4801077"/>
                <a:gd name="connsiteX184" fmla="*/ 2769971 w 9559421"/>
                <a:gd name="connsiteY184" fmla="*/ 483026 h 4801077"/>
                <a:gd name="connsiteX185" fmla="*/ 2768408 w 9559421"/>
                <a:gd name="connsiteY185" fmla="*/ 466352 h 4801077"/>
                <a:gd name="connsiteX186" fmla="*/ 2420338 w 9559421"/>
                <a:gd name="connsiteY186" fmla="*/ 647161 h 4801077"/>
                <a:gd name="connsiteX187" fmla="*/ 2390637 w 9559421"/>
                <a:gd name="connsiteY187" fmla="*/ 639345 h 4801077"/>
                <a:gd name="connsiteX188" fmla="*/ 2382300 w 9559421"/>
                <a:gd name="connsiteY188" fmla="*/ 669045 h 4801077"/>
                <a:gd name="connsiteX189" fmla="*/ 2401059 w 9559421"/>
                <a:gd name="connsiteY189" fmla="*/ 679988 h 4801077"/>
                <a:gd name="connsiteX190" fmla="*/ 2411480 w 9559421"/>
                <a:gd name="connsiteY190" fmla="*/ 677382 h 4801077"/>
                <a:gd name="connsiteX191" fmla="*/ 2412522 w 9559421"/>
                <a:gd name="connsiteY191" fmla="*/ 676861 h 4801077"/>
                <a:gd name="connsiteX192" fmla="*/ 2420338 w 9559421"/>
                <a:gd name="connsiteY192" fmla="*/ 647161 h 4801077"/>
                <a:gd name="connsiteX193" fmla="*/ 7292798 w 9559421"/>
                <a:gd name="connsiteY193" fmla="*/ 720631 h 4801077"/>
                <a:gd name="connsiteX194" fmla="*/ 7282898 w 9559421"/>
                <a:gd name="connsiteY194" fmla="*/ 707083 h 4801077"/>
                <a:gd name="connsiteX195" fmla="*/ 7169827 w 9559421"/>
                <a:gd name="connsiteY195" fmla="*/ 639866 h 4801077"/>
                <a:gd name="connsiteX196" fmla="*/ 7055193 w 9559421"/>
                <a:gd name="connsiteY196" fmla="*/ 575254 h 4801077"/>
                <a:gd name="connsiteX197" fmla="*/ 7053630 w 9559421"/>
                <a:gd name="connsiteY197" fmla="*/ 574733 h 4801077"/>
                <a:gd name="connsiteX198" fmla="*/ 7026014 w 9559421"/>
                <a:gd name="connsiteY198" fmla="*/ 584112 h 4801077"/>
                <a:gd name="connsiteX199" fmla="*/ 7024451 w 9559421"/>
                <a:gd name="connsiteY199" fmla="*/ 600786 h 4801077"/>
                <a:gd name="connsiteX200" fmla="*/ 7034872 w 9559421"/>
                <a:gd name="connsiteY200" fmla="*/ 613813 h 4801077"/>
                <a:gd name="connsiteX201" fmla="*/ 7148985 w 9559421"/>
                <a:gd name="connsiteY201" fmla="*/ 677903 h 4801077"/>
                <a:gd name="connsiteX202" fmla="*/ 7261013 w 9559421"/>
                <a:gd name="connsiteY202" fmla="*/ 744599 h 4801077"/>
                <a:gd name="connsiteX203" fmla="*/ 7272477 w 9559421"/>
                <a:gd name="connsiteY203" fmla="*/ 748247 h 4801077"/>
                <a:gd name="connsiteX204" fmla="*/ 7291235 w 9559421"/>
                <a:gd name="connsiteY204" fmla="*/ 737826 h 4801077"/>
                <a:gd name="connsiteX205" fmla="*/ 7292798 w 9559421"/>
                <a:gd name="connsiteY205" fmla="*/ 720631 h 4801077"/>
                <a:gd name="connsiteX206" fmla="*/ 7394406 w 9559421"/>
                <a:gd name="connsiteY206" fmla="*/ 777948 h 4801077"/>
                <a:gd name="connsiteX207" fmla="*/ 7394406 w 9559421"/>
                <a:gd name="connsiteY207" fmla="*/ 777948 h 4801077"/>
                <a:gd name="connsiteX208" fmla="*/ 7364184 w 9559421"/>
                <a:gd name="connsiteY208" fmla="*/ 784200 h 4801077"/>
                <a:gd name="connsiteX209" fmla="*/ 7370957 w 9559421"/>
                <a:gd name="connsiteY209" fmla="*/ 814422 h 4801077"/>
                <a:gd name="connsiteX210" fmla="*/ 7382943 w 9559421"/>
                <a:gd name="connsiteY210" fmla="*/ 818590 h 4801077"/>
                <a:gd name="connsiteX211" fmla="*/ 7401179 w 9559421"/>
                <a:gd name="connsiteY211" fmla="*/ 808690 h 4801077"/>
                <a:gd name="connsiteX212" fmla="*/ 7394406 w 9559421"/>
                <a:gd name="connsiteY212" fmla="*/ 777948 h 4801077"/>
                <a:gd name="connsiteX213" fmla="*/ 2307267 w 9559421"/>
                <a:gd name="connsiteY213" fmla="*/ 713336 h 4801077"/>
                <a:gd name="connsiteX214" fmla="*/ 2277045 w 9559421"/>
                <a:gd name="connsiteY214" fmla="*/ 706562 h 4801077"/>
                <a:gd name="connsiteX215" fmla="*/ 2166059 w 9559421"/>
                <a:gd name="connsiteY215" fmla="*/ 776905 h 4801077"/>
                <a:gd name="connsiteX216" fmla="*/ 2056636 w 9559421"/>
                <a:gd name="connsiteY216" fmla="*/ 850375 h 4801077"/>
                <a:gd name="connsiteX217" fmla="*/ 2047778 w 9559421"/>
                <a:gd name="connsiteY217" fmla="*/ 864444 h 4801077"/>
                <a:gd name="connsiteX218" fmla="*/ 2051425 w 9559421"/>
                <a:gd name="connsiteY218" fmla="*/ 880597 h 4801077"/>
                <a:gd name="connsiteX219" fmla="*/ 2069141 w 9559421"/>
                <a:gd name="connsiteY219" fmla="*/ 889976 h 4801077"/>
                <a:gd name="connsiteX220" fmla="*/ 2081126 w 9559421"/>
                <a:gd name="connsiteY220" fmla="*/ 885808 h 4801077"/>
                <a:gd name="connsiteX221" fmla="*/ 2189507 w 9559421"/>
                <a:gd name="connsiteY221" fmla="*/ 812859 h 4801077"/>
                <a:gd name="connsiteX222" fmla="*/ 2299451 w 9559421"/>
                <a:gd name="connsiteY222" fmla="*/ 743036 h 4801077"/>
                <a:gd name="connsiteX223" fmla="*/ 2307267 w 9559421"/>
                <a:gd name="connsiteY223" fmla="*/ 713336 h 4801077"/>
                <a:gd name="connsiteX224" fmla="*/ 1980561 w 9559421"/>
                <a:gd name="connsiteY224" fmla="*/ 931661 h 4801077"/>
                <a:gd name="connsiteX225" fmla="*/ 1950339 w 9559421"/>
                <a:gd name="connsiteY225" fmla="*/ 926972 h 4801077"/>
                <a:gd name="connsiteX226" fmla="*/ 1946170 w 9559421"/>
                <a:gd name="connsiteY226" fmla="*/ 957193 h 4801077"/>
                <a:gd name="connsiteX227" fmla="*/ 1963365 w 9559421"/>
                <a:gd name="connsiteY227" fmla="*/ 966572 h 4801077"/>
                <a:gd name="connsiteX228" fmla="*/ 1976392 w 9559421"/>
                <a:gd name="connsiteY228" fmla="*/ 962404 h 4801077"/>
                <a:gd name="connsiteX229" fmla="*/ 1980561 w 9559421"/>
                <a:gd name="connsiteY229" fmla="*/ 931661 h 4801077"/>
                <a:gd name="connsiteX230" fmla="*/ 7715902 w 9559421"/>
                <a:gd name="connsiteY230" fmla="*/ 1007736 h 4801077"/>
                <a:gd name="connsiteX231" fmla="*/ 7611168 w 9559421"/>
                <a:gd name="connsiteY231" fmla="*/ 928014 h 4801077"/>
                <a:gd name="connsiteX232" fmla="*/ 7504350 w 9559421"/>
                <a:gd name="connsiteY232" fmla="*/ 850896 h 4801077"/>
                <a:gd name="connsiteX233" fmla="*/ 7474129 w 9559421"/>
                <a:gd name="connsiteY233" fmla="*/ 856628 h 4801077"/>
                <a:gd name="connsiteX234" fmla="*/ 7470481 w 9559421"/>
                <a:gd name="connsiteY234" fmla="*/ 873302 h 4801077"/>
                <a:gd name="connsiteX235" fmla="*/ 7479860 w 9559421"/>
                <a:gd name="connsiteY235" fmla="*/ 886850 h 4801077"/>
                <a:gd name="connsiteX236" fmla="*/ 7586157 w 9559421"/>
                <a:gd name="connsiteY236" fmla="*/ 962925 h 4801077"/>
                <a:gd name="connsiteX237" fmla="*/ 7690369 w 9559421"/>
                <a:gd name="connsiteY237" fmla="*/ 1042127 h 4801077"/>
                <a:gd name="connsiteX238" fmla="*/ 7703396 w 9559421"/>
                <a:gd name="connsiteY238" fmla="*/ 1046295 h 4801077"/>
                <a:gd name="connsiteX239" fmla="*/ 7720591 w 9559421"/>
                <a:gd name="connsiteY239" fmla="*/ 1037958 h 4801077"/>
                <a:gd name="connsiteX240" fmla="*/ 7724760 w 9559421"/>
                <a:gd name="connsiteY240" fmla="*/ 1021805 h 4801077"/>
                <a:gd name="connsiteX241" fmla="*/ 7715902 w 9559421"/>
                <a:gd name="connsiteY241" fmla="*/ 1007736 h 4801077"/>
                <a:gd name="connsiteX242" fmla="*/ 7819072 w 9559421"/>
                <a:gd name="connsiteY242" fmla="*/ 1090064 h 4801077"/>
                <a:gd name="connsiteX243" fmla="*/ 7788329 w 9559421"/>
                <a:gd name="connsiteY243" fmla="*/ 1093191 h 4801077"/>
                <a:gd name="connsiteX244" fmla="*/ 7783640 w 9559421"/>
                <a:gd name="connsiteY244" fmla="*/ 1109344 h 4801077"/>
                <a:gd name="connsiteX245" fmla="*/ 7791456 w 9559421"/>
                <a:gd name="connsiteY245" fmla="*/ 1123934 h 4801077"/>
                <a:gd name="connsiteX246" fmla="*/ 7805525 w 9559421"/>
                <a:gd name="connsiteY246" fmla="*/ 1129144 h 4801077"/>
                <a:gd name="connsiteX247" fmla="*/ 7822198 w 9559421"/>
                <a:gd name="connsiteY247" fmla="*/ 1120807 h 4801077"/>
                <a:gd name="connsiteX248" fmla="*/ 7827409 w 9559421"/>
                <a:gd name="connsiteY248" fmla="*/ 1105175 h 4801077"/>
                <a:gd name="connsiteX249" fmla="*/ 7819072 w 9559421"/>
                <a:gd name="connsiteY249" fmla="*/ 1090064 h 4801077"/>
                <a:gd name="connsiteX250" fmla="*/ 1876348 w 9559421"/>
                <a:gd name="connsiteY250" fmla="*/ 1010342 h 4801077"/>
                <a:gd name="connsiteX251" fmla="*/ 1845605 w 9559421"/>
                <a:gd name="connsiteY251" fmla="*/ 1006173 h 4801077"/>
                <a:gd name="connsiteX252" fmla="*/ 1744519 w 9559421"/>
                <a:gd name="connsiteY252" fmla="*/ 1086938 h 4801077"/>
                <a:gd name="connsiteX253" fmla="*/ 1742956 w 9559421"/>
                <a:gd name="connsiteY253" fmla="*/ 1088501 h 4801077"/>
                <a:gd name="connsiteX254" fmla="*/ 1642912 w 9559421"/>
                <a:gd name="connsiteY254" fmla="*/ 1173956 h 4801077"/>
                <a:gd name="connsiteX255" fmla="*/ 1635096 w 9559421"/>
                <a:gd name="connsiteY255" fmla="*/ 1188545 h 4801077"/>
                <a:gd name="connsiteX256" fmla="*/ 1640828 w 9559421"/>
                <a:gd name="connsiteY256" fmla="*/ 1204177 h 4801077"/>
                <a:gd name="connsiteX257" fmla="*/ 1656981 w 9559421"/>
                <a:gd name="connsiteY257" fmla="*/ 1211472 h 4801077"/>
                <a:gd name="connsiteX258" fmla="*/ 1671570 w 9559421"/>
                <a:gd name="connsiteY258" fmla="*/ 1206262 h 4801077"/>
                <a:gd name="connsiteX259" fmla="*/ 1674176 w 9559421"/>
                <a:gd name="connsiteY259" fmla="*/ 1204177 h 4801077"/>
                <a:gd name="connsiteX260" fmla="*/ 1771093 w 9559421"/>
                <a:gd name="connsiteY260" fmla="*/ 1121849 h 4801077"/>
                <a:gd name="connsiteX261" fmla="*/ 1872701 w 9559421"/>
                <a:gd name="connsiteY261" fmla="*/ 1040563 h 4801077"/>
                <a:gd name="connsiteX262" fmla="*/ 1876348 w 9559421"/>
                <a:gd name="connsiteY262" fmla="*/ 1010342 h 4801077"/>
                <a:gd name="connsiteX263" fmla="*/ 1575174 w 9559421"/>
                <a:gd name="connsiteY263" fmla="*/ 1262536 h 4801077"/>
                <a:gd name="connsiteX264" fmla="*/ 1544431 w 9559421"/>
                <a:gd name="connsiteY264" fmla="*/ 1260973 h 4801077"/>
                <a:gd name="connsiteX265" fmla="*/ 1537657 w 9559421"/>
                <a:gd name="connsiteY265" fmla="*/ 1276084 h 4801077"/>
                <a:gd name="connsiteX266" fmla="*/ 1543389 w 9559421"/>
                <a:gd name="connsiteY266" fmla="*/ 1291716 h 4801077"/>
                <a:gd name="connsiteX267" fmla="*/ 1559542 w 9559421"/>
                <a:gd name="connsiteY267" fmla="*/ 1298490 h 4801077"/>
                <a:gd name="connsiteX268" fmla="*/ 1574132 w 9559421"/>
                <a:gd name="connsiteY268" fmla="*/ 1292758 h 4801077"/>
                <a:gd name="connsiteX269" fmla="*/ 1575174 w 9559421"/>
                <a:gd name="connsiteY269" fmla="*/ 1262536 h 4801077"/>
                <a:gd name="connsiteX270" fmla="*/ 8112952 w 9559421"/>
                <a:gd name="connsiteY270" fmla="*/ 1353722 h 4801077"/>
                <a:gd name="connsiteX271" fmla="*/ 8017076 w 9559421"/>
                <a:gd name="connsiteY271" fmla="*/ 1263057 h 4801077"/>
                <a:gd name="connsiteX272" fmla="*/ 7919116 w 9559421"/>
                <a:gd name="connsiteY272" fmla="*/ 1174998 h 4801077"/>
                <a:gd name="connsiteX273" fmla="*/ 7888373 w 9559421"/>
                <a:gd name="connsiteY273" fmla="*/ 1177082 h 4801077"/>
                <a:gd name="connsiteX274" fmla="*/ 7883163 w 9559421"/>
                <a:gd name="connsiteY274" fmla="*/ 1192714 h 4801077"/>
                <a:gd name="connsiteX275" fmla="*/ 7890457 w 9559421"/>
                <a:gd name="connsiteY275" fmla="*/ 1207304 h 4801077"/>
                <a:gd name="connsiteX276" fmla="*/ 7890979 w 9559421"/>
                <a:gd name="connsiteY276" fmla="*/ 1208346 h 4801077"/>
                <a:gd name="connsiteX277" fmla="*/ 7987375 w 9559421"/>
                <a:gd name="connsiteY277" fmla="*/ 1294842 h 4801077"/>
                <a:gd name="connsiteX278" fmla="*/ 8082209 w 9559421"/>
                <a:gd name="connsiteY278" fmla="*/ 1384465 h 4801077"/>
                <a:gd name="connsiteX279" fmla="*/ 8097319 w 9559421"/>
                <a:gd name="connsiteY279" fmla="*/ 1390718 h 4801077"/>
                <a:gd name="connsiteX280" fmla="*/ 8112952 w 9559421"/>
                <a:gd name="connsiteY280" fmla="*/ 1383944 h 4801077"/>
                <a:gd name="connsiteX281" fmla="*/ 8112952 w 9559421"/>
                <a:gd name="connsiteY281" fmla="*/ 1353722 h 4801077"/>
                <a:gd name="connsiteX282" fmla="*/ 8206222 w 9559421"/>
                <a:gd name="connsiteY282" fmla="*/ 1446993 h 4801077"/>
                <a:gd name="connsiteX283" fmla="*/ 8175479 w 9559421"/>
                <a:gd name="connsiteY283" fmla="*/ 1446472 h 4801077"/>
                <a:gd name="connsiteX284" fmla="*/ 8174958 w 9559421"/>
                <a:gd name="connsiteY284" fmla="*/ 1477215 h 4801077"/>
                <a:gd name="connsiteX285" fmla="*/ 8190590 w 9559421"/>
                <a:gd name="connsiteY285" fmla="*/ 1483988 h 4801077"/>
                <a:gd name="connsiteX286" fmla="*/ 8205701 w 9559421"/>
                <a:gd name="connsiteY286" fmla="*/ 1477736 h 4801077"/>
                <a:gd name="connsiteX287" fmla="*/ 8206222 w 9559421"/>
                <a:gd name="connsiteY287" fmla="*/ 1446993 h 4801077"/>
                <a:gd name="connsiteX288" fmla="*/ 1479819 w 9559421"/>
                <a:gd name="connsiteY288" fmla="*/ 1352159 h 4801077"/>
                <a:gd name="connsiteX289" fmla="*/ 1449076 w 9559421"/>
                <a:gd name="connsiteY289" fmla="*/ 1351638 h 4801077"/>
                <a:gd name="connsiteX290" fmla="*/ 1355806 w 9559421"/>
                <a:gd name="connsiteY290" fmla="*/ 1444909 h 4801077"/>
                <a:gd name="connsiteX291" fmla="*/ 1265141 w 9559421"/>
                <a:gd name="connsiteY291" fmla="*/ 1540784 h 4801077"/>
                <a:gd name="connsiteX292" fmla="*/ 1259409 w 9559421"/>
                <a:gd name="connsiteY292" fmla="*/ 1556416 h 4801077"/>
                <a:gd name="connsiteX293" fmla="*/ 1266183 w 9559421"/>
                <a:gd name="connsiteY293" fmla="*/ 1571006 h 4801077"/>
                <a:gd name="connsiteX294" fmla="*/ 1280773 w 9559421"/>
                <a:gd name="connsiteY294" fmla="*/ 1577259 h 4801077"/>
                <a:gd name="connsiteX295" fmla="*/ 1296405 w 9559421"/>
                <a:gd name="connsiteY295" fmla="*/ 1570485 h 4801077"/>
                <a:gd name="connsiteX296" fmla="*/ 1386549 w 9559421"/>
                <a:gd name="connsiteY296" fmla="*/ 1475651 h 4801077"/>
                <a:gd name="connsiteX297" fmla="*/ 1478777 w 9559421"/>
                <a:gd name="connsiteY297" fmla="*/ 1383423 h 4801077"/>
                <a:gd name="connsiteX298" fmla="*/ 1479819 w 9559421"/>
                <a:gd name="connsiteY298" fmla="*/ 1352159 h 4801077"/>
                <a:gd name="connsiteX299" fmla="*/ 1215119 w 9559421"/>
                <a:gd name="connsiteY299" fmla="*/ 1651250 h 4801077"/>
                <a:gd name="connsiteX300" fmla="*/ 1207824 w 9559421"/>
                <a:gd name="connsiteY300" fmla="*/ 1636139 h 4801077"/>
                <a:gd name="connsiteX301" fmla="*/ 1177603 w 9559421"/>
                <a:gd name="connsiteY301" fmla="*/ 1638223 h 4801077"/>
                <a:gd name="connsiteX302" fmla="*/ 1171871 w 9559421"/>
                <a:gd name="connsiteY302" fmla="*/ 1653855 h 4801077"/>
                <a:gd name="connsiteX303" fmla="*/ 1179687 w 9559421"/>
                <a:gd name="connsiteY303" fmla="*/ 1668966 h 4801077"/>
                <a:gd name="connsiteX304" fmla="*/ 1193755 w 9559421"/>
                <a:gd name="connsiteY304" fmla="*/ 1674177 h 4801077"/>
                <a:gd name="connsiteX305" fmla="*/ 1210429 w 9559421"/>
                <a:gd name="connsiteY305" fmla="*/ 1666882 h 4801077"/>
                <a:gd name="connsiteX306" fmla="*/ 1213556 w 9559421"/>
                <a:gd name="connsiteY306" fmla="*/ 1663234 h 4801077"/>
                <a:gd name="connsiteX307" fmla="*/ 1212514 w 9559421"/>
                <a:gd name="connsiteY307" fmla="*/ 1663234 h 4801077"/>
                <a:gd name="connsiteX308" fmla="*/ 1215119 w 9559421"/>
                <a:gd name="connsiteY308" fmla="*/ 1651250 h 4801077"/>
                <a:gd name="connsiteX309" fmla="*/ 8469358 w 9559421"/>
                <a:gd name="connsiteY309" fmla="*/ 1740873 h 4801077"/>
                <a:gd name="connsiteX310" fmla="*/ 8385467 w 9559421"/>
                <a:gd name="connsiteY310" fmla="*/ 1641871 h 4801077"/>
                <a:gd name="connsiteX311" fmla="*/ 8384426 w 9559421"/>
                <a:gd name="connsiteY311" fmla="*/ 1640307 h 4801077"/>
                <a:gd name="connsiteX312" fmla="*/ 8296366 w 9559421"/>
                <a:gd name="connsiteY312" fmla="*/ 1542347 h 4801077"/>
                <a:gd name="connsiteX313" fmla="*/ 8265623 w 9559421"/>
                <a:gd name="connsiteY313" fmla="*/ 1540784 h 4801077"/>
                <a:gd name="connsiteX314" fmla="*/ 8258849 w 9559421"/>
                <a:gd name="connsiteY314" fmla="*/ 1555895 h 4801077"/>
                <a:gd name="connsiteX315" fmla="*/ 8264581 w 9559421"/>
                <a:gd name="connsiteY315" fmla="*/ 1571527 h 4801077"/>
                <a:gd name="connsiteX316" fmla="*/ 8351598 w 9559421"/>
                <a:gd name="connsiteY316" fmla="*/ 1668445 h 4801077"/>
                <a:gd name="connsiteX317" fmla="*/ 8436010 w 9559421"/>
                <a:gd name="connsiteY317" fmla="*/ 1767968 h 4801077"/>
                <a:gd name="connsiteX318" fmla="*/ 8453205 w 9559421"/>
                <a:gd name="connsiteY318" fmla="*/ 1775784 h 4801077"/>
                <a:gd name="connsiteX319" fmla="*/ 8467274 w 9559421"/>
                <a:gd name="connsiteY319" fmla="*/ 1770573 h 4801077"/>
                <a:gd name="connsiteX320" fmla="*/ 8469358 w 9559421"/>
                <a:gd name="connsiteY320" fmla="*/ 1740873 h 4801077"/>
                <a:gd name="connsiteX321" fmla="*/ 8552208 w 9559421"/>
                <a:gd name="connsiteY321" fmla="*/ 1843522 h 4801077"/>
                <a:gd name="connsiteX322" fmla="*/ 8551165 w 9559421"/>
                <a:gd name="connsiteY322" fmla="*/ 1842480 h 4801077"/>
                <a:gd name="connsiteX323" fmla="*/ 8520944 w 9559421"/>
                <a:gd name="connsiteY323" fmla="*/ 1839875 h 4801077"/>
                <a:gd name="connsiteX324" fmla="*/ 8512607 w 9559421"/>
                <a:gd name="connsiteY324" fmla="*/ 1857070 h 4801077"/>
                <a:gd name="connsiteX325" fmla="*/ 8517296 w 9559421"/>
                <a:gd name="connsiteY325" fmla="*/ 1870096 h 4801077"/>
                <a:gd name="connsiteX326" fmla="*/ 8534491 w 9559421"/>
                <a:gd name="connsiteY326" fmla="*/ 1878954 h 4801077"/>
                <a:gd name="connsiteX327" fmla="*/ 8548039 w 9559421"/>
                <a:gd name="connsiteY327" fmla="*/ 1874265 h 4801077"/>
                <a:gd name="connsiteX328" fmla="*/ 8552208 w 9559421"/>
                <a:gd name="connsiteY328" fmla="*/ 1843522 h 4801077"/>
                <a:gd name="connsiteX329" fmla="*/ 1122370 w 9559421"/>
                <a:gd name="connsiteY329" fmla="*/ 1735662 h 4801077"/>
                <a:gd name="connsiteX330" fmla="*/ 1092148 w 9559421"/>
                <a:gd name="connsiteY330" fmla="*/ 1738788 h 4801077"/>
                <a:gd name="connsiteX331" fmla="*/ 1009299 w 9559421"/>
                <a:gd name="connsiteY331" fmla="*/ 1841438 h 4801077"/>
                <a:gd name="connsiteX332" fmla="*/ 929576 w 9559421"/>
                <a:gd name="connsiteY332" fmla="*/ 1946693 h 4801077"/>
                <a:gd name="connsiteX333" fmla="*/ 925408 w 9559421"/>
                <a:gd name="connsiteY333" fmla="*/ 1962845 h 4801077"/>
                <a:gd name="connsiteX334" fmla="*/ 934266 w 9559421"/>
                <a:gd name="connsiteY334" fmla="*/ 1977435 h 4801077"/>
                <a:gd name="connsiteX335" fmla="*/ 946772 w 9559421"/>
                <a:gd name="connsiteY335" fmla="*/ 1981604 h 4801077"/>
                <a:gd name="connsiteX336" fmla="*/ 964488 w 9559421"/>
                <a:gd name="connsiteY336" fmla="*/ 1972746 h 4801077"/>
                <a:gd name="connsiteX337" fmla="*/ 1043168 w 9559421"/>
                <a:gd name="connsiteY337" fmla="*/ 1868533 h 4801077"/>
                <a:gd name="connsiteX338" fmla="*/ 1124975 w 9559421"/>
                <a:gd name="connsiteY338" fmla="*/ 1766926 h 4801077"/>
                <a:gd name="connsiteX339" fmla="*/ 1129665 w 9559421"/>
                <a:gd name="connsiteY339" fmla="*/ 1750773 h 4801077"/>
                <a:gd name="connsiteX340" fmla="*/ 1122370 w 9559421"/>
                <a:gd name="connsiteY340" fmla="*/ 1735662 h 4801077"/>
                <a:gd name="connsiteX341" fmla="*/ 883202 w 9559421"/>
                <a:gd name="connsiteY341" fmla="*/ 2048821 h 4801077"/>
                <a:gd name="connsiteX342" fmla="*/ 852980 w 9559421"/>
                <a:gd name="connsiteY342" fmla="*/ 2054032 h 4801077"/>
                <a:gd name="connsiteX343" fmla="*/ 849333 w 9559421"/>
                <a:gd name="connsiteY343" fmla="*/ 2070185 h 4801077"/>
                <a:gd name="connsiteX344" fmla="*/ 858191 w 9559421"/>
                <a:gd name="connsiteY344" fmla="*/ 2084774 h 4801077"/>
                <a:gd name="connsiteX345" fmla="*/ 870696 w 9559421"/>
                <a:gd name="connsiteY345" fmla="*/ 2088943 h 4801077"/>
                <a:gd name="connsiteX346" fmla="*/ 888412 w 9559421"/>
                <a:gd name="connsiteY346" fmla="*/ 2079564 h 4801077"/>
                <a:gd name="connsiteX347" fmla="*/ 883202 w 9559421"/>
                <a:gd name="connsiteY347" fmla="*/ 2048821 h 4801077"/>
                <a:gd name="connsiteX348" fmla="*/ 8781475 w 9559421"/>
                <a:gd name="connsiteY348" fmla="*/ 2165018 h 4801077"/>
                <a:gd name="connsiteX349" fmla="*/ 8708005 w 9559421"/>
                <a:gd name="connsiteY349" fmla="*/ 2055595 h 4801077"/>
                <a:gd name="connsiteX350" fmla="*/ 8631409 w 9559421"/>
                <a:gd name="connsiteY350" fmla="*/ 1948777 h 4801077"/>
                <a:gd name="connsiteX351" fmla="*/ 8601187 w 9559421"/>
                <a:gd name="connsiteY351" fmla="*/ 1944608 h 4801077"/>
                <a:gd name="connsiteX352" fmla="*/ 8592329 w 9559421"/>
                <a:gd name="connsiteY352" fmla="*/ 1958677 h 4801077"/>
                <a:gd name="connsiteX353" fmla="*/ 8596498 w 9559421"/>
                <a:gd name="connsiteY353" fmla="*/ 1974830 h 4801077"/>
                <a:gd name="connsiteX354" fmla="*/ 8672052 w 9559421"/>
                <a:gd name="connsiteY354" fmla="*/ 2081127 h 4801077"/>
                <a:gd name="connsiteX355" fmla="*/ 8744479 w 9559421"/>
                <a:gd name="connsiteY355" fmla="*/ 2188987 h 4801077"/>
                <a:gd name="connsiteX356" fmla="*/ 8762717 w 9559421"/>
                <a:gd name="connsiteY356" fmla="*/ 2198887 h 4801077"/>
                <a:gd name="connsiteX357" fmla="*/ 8774701 w 9559421"/>
                <a:gd name="connsiteY357" fmla="*/ 2195240 h 4801077"/>
                <a:gd name="connsiteX358" fmla="*/ 8784081 w 9559421"/>
                <a:gd name="connsiteY358" fmla="*/ 2181171 h 4801077"/>
                <a:gd name="connsiteX359" fmla="*/ 8781475 w 9559421"/>
                <a:gd name="connsiteY359" fmla="*/ 2165018 h 4801077"/>
                <a:gd name="connsiteX360" fmla="*/ 8851819 w 9559421"/>
                <a:gd name="connsiteY360" fmla="*/ 2275483 h 4801077"/>
                <a:gd name="connsiteX361" fmla="*/ 8847650 w 9559421"/>
                <a:gd name="connsiteY361" fmla="*/ 2268710 h 4801077"/>
                <a:gd name="connsiteX362" fmla="*/ 8847650 w 9559421"/>
                <a:gd name="connsiteY362" fmla="*/ 2270273 h 4801077"/>
                <a:gd name="connsiteX363" fmla="*/ 8821597 w 9559421"/>
                <a:gd name="connsiteY363" fmla="*/ 2267668 h 4801077"/>
                <a:gd name="connsiteX364" fmla="*/ 8812218 w 9559421"/>
                <a:gd name="connsiteY364" fmla="*/ 2281215 h 4801077"/>
                <a:gd name="connsiteX365" fmla="*/ 8814302 w 9559421"/>
                <a:gd name="connsiteY365" fmla="*/ 2297368 h 4801077"/>
                <a:gd name="connsiteX366" fmla="*/ 8814823 w 9559421"/>
                <a:gd name="connsiteY366" fmla="*/ 2297889 h 4801077"/>
                <a:gd name="connsiteX367" fmla="*/ 8833582 w 9559421"/>
                <a:gd name="connsiteY367" fmla="*/ 2308311 h 4801077"/>
                <a:gd name="connsiteX368" fmla="*/ 8845045 w 9559421"/>
                <a:gd name="connsiteY368" fmla="*/ 2305184 h 4801077"/>
                <a:gd name="connsiteX369" fmla="*/ 8851819 w 9559421"/>
                <a:gd name="connsiteY369" fmla="*/ 2275483 h 4801077"/>
                <a:gd name="connsiteX370" fmla="*/ 809732 w 9559421"/>
                <a:gd name="connsiteY370" fmla="*/ 2156681 h 4801077"/>
                <a:gd name="connsiteX371" fmla="*/ 779510 w 9559421"/>
                <a:gd name="connsiteY371" fmla="*/ 2162934 h 4801077"/>
                <a:gd name="connsiteX372" fmla="*/ 709167 w 9559421"/>
                <a:gd name="connsiteY372" fmla="*/ 2274442 h 4801077"/>
                <a:gd name="connsiteX373" fmla="*/ 641429 w 9559421"/>
                <a:gd name="connsiteY373" fmla="*/ 2387512 h 4801077"/>
                <a:gd name="connsiteX374" fmla="*/ 639344 w 9559421"/>
                <a:gd name="connsiteY374" fmla="*/ 2404186 h 4801077"/>
                <a:gd name="connsiteX375" fmla="*/ 649245 w 9559421"/>
                <a:gd name="connsiteY375" fmla="*/ 2417734 h 4801077"/>
                <a:gd name="connsiteX376" fmla="*/ 660187 w 9559421"/>
                <a:gd name="connsiteY376" fmla="*/ 2420339 h 4801077"/>
                <a:gd name="connsiteX377" fmla="*/ 679466 w 9559421"/>
                <a:gd name="connsiteY377" fmla="*/ 2409397 h 4801077"/>
                <a:gd name="connsiteX378" fmla="*/ 746683 w 9559421"/>
                <a:gd name="connsiteY378" fmla="*/ 2297368 h 4801077"/>
                <a:gd name="connsiteX379" fmla="*/ 816506 w 9559421"/>
                <a:gd name="connsiteY379" fmla="*/ 2187424 h 4801077"/>
                <a:gd name="connsiteX380" fmla="*/ 809732 w 9559421"/>
                <a:gd name="connsiteY380" fmla="*/ 2156681 h 4801077"/>
                <a:gd name="connsiteX381" fmla="*/ 605996 w 9559421"/>
                <a:gd name="connsiteY381" fmla="*/ 2494330 h 4801077"/>
                <a:gd name="connsiteX382" fmla="*/ 576296 w 9559421"/>
                <a:gd name="connsiteY382" fmla="*/ 2503188 h 4801077"/>
                <a:gd name="connsiteX383" fmla="*/ 574733 w 9559421"/>
                <a:gd name="connsiteY383" fmla="*/ 2519862 h 4801077"/>
                <a:gd name="connsiteX384" fmla="*/ 585154 w 9559421"/>
                <a:gd name="connsiteY384" fmla="*/ 2532889 h 4801077"/>
                <a:gd name="connsiteX385" fmla="*/ 595575 w 9559421"/>
                <a:gd name="connsiteY385" fmla="*/ 2535494 h 4801077"/>
                <a:gd name="connsiteX386" fmla="*/ 614854 w 9559421"/>
                <a:gd name="connsiteY386" fmla="*/ 2523510 h 4801077"/>
                <a:gd name="connsiteX387" fmla="*/ 605996 w 9559421"/>
                <a:gd name="connsiteY387" fmla="*/ 2494330 h 4801077"/>
                <a:gd name="connsiteX388" fmla="*/ 9044612 w 9559421"/>
                <a:gd name="connsiteY388" fmla="*/ 2619385 h 4801077"/>
                <a:gd name="connsiteX389" fmla="*/ 8984169 w 9559421"/>
                <a:gd name="connsiteY389" fmla="*/ 2504230 h 4801077"/>
                <a:gd name="connsiteX390" fmla="*/ 8983648 w 9559421"/>
                <a:gd name="connsiteY390" fmla="*/ 2502667 h 4801077"/>
                <a:gd name="connsiteX391" fmla="*/ 8919036 w 9559421"/>
                <a:gd name="connsiteY391" fmla="*/ 2388033 h 4801077"/>
                <a:gd name="connsiteX392" fmla="*/ 8889335 w 9559421"/>
                <a:gd name="connsiteY392" fmla="*/ 2380217 h 4801077"/>
                <a:gd name="connsiteX393" fmla="*/ 8880998 w 9559421"/>
                <a:gd name="connsiteY393" fmla="*/ 2409918 h 4801077"/>
                <a:gd name="connsiteX394" fmla="*/ 8945089 w 9559421"/>
                <a:gd name="connsiteY394" fmla="*/ 2523510 h 4801077"/>
                <a:gd name="connsiteX395" fmla="*/ 9005532 w 9559421"/>
                <a:gd name="connsiteY395" fmla="*/ 2638665 h 4801077"/>
                <a:gd name="connsiteX396" fmla="*/ 9025332 w 9559421"/>
                <a:gd name="connsiteY396" fmla="*/ 2650649 h 4801077"/>
                <a:gd name="connsiteX397" fmla="*/ 9034712 w 9559421"/>
                <a:gd name="connsiteY397" fmla="*/ 2648565 h 4801077"/>
                <a:gd name="connsiteX398" fmla="*/ 9044612 w 9559421"/>
                <a:gd name="connsiteY398" fmla="*/ 2619385 h 4801077"/>
                <a:gd name="connsiteX399" fmla="*/ 9102450 w 9559421"/>
                <a:gd name="connsiteY399" fmla="*/ 2737146 h 4801077"/>
                <a:gd name="connsiteX400" fmla="*/ 9073271 w 9559421"/>
                <a:gd name="connsiteY400" fmla="*/ 2726724 h 4801077"/>
                <a:gd name="connsiteX401" fmla="*/ 9062328 w 9559421"/>
                <a:gd name="connsiteY401" fmla="*/ 2738709 h 4801077"/>
                <a:gd name="connsiteX402" fmla="*/ 9062849 w 9559421"/>
                <a:gd name="connsiteY402" fmla="*/ 2755904 h 4801077"/>
                <a:gd name="connsiteX403" fmla="*/ 9063891 w 9559421"/>
                <a:gd name="connsiteY403" fmla="*/ 2757467 h 4801077"/>
                <a:gd name="connsiteX404" fmla="*/ 9083170 w 9559421"/>
                <a:gd name="connsiteY404" fmla="*/ 2768410 h 4801077"/>
                <a:gd name="connsiteX405" fmla="*/ 9092550 w 9559421"/>
                <a:gd name="connsiteY405" fmla="*/ 2766325 h 4801077"/>
                <a:gd name="connsiteX406" fmla="*/ 9102450 w 9559421"/>
                <a:gd name="connsiteY406" fmla="*/ 2737146 h 4801077"/>
                <a:gd name="connsiteX407" fmla="*/ 544511 w 9559421"/>
                <a:gd name="connsiteY407" fmla="*/ 2610006 h 4801077"/>
                <a:gd name="connsiteX408" fmla="*/ 515331 w 9559421"/>
                <a:gd name="connsiteY408" fmla="*/ 2619385 h 4801077"/>
                <a:gd name="connsiteX409" fmla="*/ 456972 w 9559421"/>
                <a:gd name="connsiteY409" fmla="*/ 2738188 h 4801077"/>
                <a:gd name="connsiteX410" fmla="*/ 402261 w 9559421"/>
                <a:gd name="connsiteY410" fmla="*/ 2858032 h 4801077"/>
                <a:gd name="connsiteX411" fmla="*/ 413724 w 9559421"/>
                <a:gd name="connsiteY411" fmla="*/ 2886691 h 4801077"/>
                <a:gd name="connsiteX412" fmla="*/ 422582 w 9559421"/>
                <a:gd name="connsiteY412" fmla="*/ 2888254 h 4801077"/>
                <a:gd name="connsiteX413" fmla="*/ 442383 w 9559421"/>
                <a:gd name="connsiteY413" fmla="*/ 2875227 h 4801077"/>
                <a:gd name="connsiteX414" fmla="*/ 496573 w 9559421"/>
                <a:gd name="connsiteY414" fmla="*/ 2755904 h 4801077"/>
                <a:gd name="connsiteX415" fmla="*/ 553890 w 9559421"/>
                <a:gd name="connsiteY415" fmla="*/ 2638665 h 4801077"/>
                <a:gd name="connsiteX416" fmla="*/ 544511 w 9559421"/>
                <a:gd name="connsiteY416" fmla="*/ 2610006 h 4801077"/>
                <a:gd name="connsiteX417" fmla="*/ 378813 w 9559421"/>
                <a:gd name="connsiteY417" fmla="*/ 2967977 h 4801077"/>
                <a:gd name="connsiteX418" fmla="*/ 352239 w 9559421"/>
                <a:gd name="connsiteY418" fmla="*/ 2977356 h 4801077"/>
                <a:gd name="connsiteX419" fmla="*/ 351718 w 9559421"/>
                <a:gd name="connsiteY419" fmla="*/ 2976835 h 4801077"/>
                <a:gd name="connsiteX420" fmla="*/ 350154 w 9559421"/>
                <a:gd name="connsiteY420" fmla="*/ 2979961 h 4801077"/>
                <a:gd name="connsiteX421" fmla="*/ 362139 w 9559421"/>
                <a:gd name="connsiteY421" fmla="*/ 3008620 h 4801077"/>
                <a:gd name="connsiteX422" fmla="*/ 369955 w 9559421"/>
                <a:gd name="connsiteY422" fmla="*/ 3010183 h 4801077"/>
                <a:gd name="connsiteX423" fmla="*/ 390276 w 9559421"/>
                <a:gd name="connsiteY423" fmla="*/ 2996635 h 4801077"/>
                <a:gd name="connsiteX424" fmla="*/ 378813 w 9559421"/>
                <a:gd name="connsiteY424" fmla="*/ 2967977 h 4801077"/>
                <a:gd name="connsiteX425" fmla="*/ 9256164 w 9559421"/>
                <a:gd name="connsiteY425" fmla="*/ 3100327 h 4801077"/>
                <a:gd name="connsiteX426" fmla="*/ 9208226 w 9559421"/>
                <a:gd name="connsiteY426" fmla="*/ 2977877 h 4801077"/>
                <a:gd name="connsiteX427" fmla="*/ 9156640 w 9559421"/>
                <a:gd name="connsiteY427" fmla="*/ 2856990 h 4801077"/>
                <a:gd name="connsiteX428" fmla="*/ 9127982 w 9559421"/>
                <a:gd name="connsiteY428" fmla="*/ 2846048 h 4801077"/>
                <a:gd name="connsiteX429" fmla="*/ 9117040 w 9559421"/>
                <a:gd name="connsiteY429" fmla="*/ 2874706 h 4801077"/>
                <a:gd name="connsiteX430" fmla="*/ 9167583 w 9559421"/>
                <a:gd name="connsiteY430" fmla="*/ 2994551 h 4801077"/>
                <a:gd name="connsiteX431" fmla="*/ 9215521 w 9559421"/>
                <a:gd name="connsiteY431" fmla="*/ 3115959 h 4801077"/>
                <a:gd name="connsiteX432" fmla="*/ 9235321 w 9559421"/>
                <a:gd name="connsiteY432" fmla="*/ 3130549 h 4801077"/>
                <a:gd name="connsiteX433" fmla="*/ 9243137 w 9559421"/>
                <a:gd name="connsiteY433" fmla="*/ 3128985 h 4801077"/>
                <a:gd name="connsiteX434" fmla="*/ 9256164 w 9559421"/>
                <a:gd name="connsiteY434" fmla="*/ 3100327 h 4801077"/>
                <a:gd name="connsiteX435" fmla="*/ 9300975 w 9559421"/>
                <a:gd name="connsiteY435" fmla="*/ 3224340 h 4801077"/>
                <a:gd name="connsiteX436" fmla="*/ 9273359 w 9559421"/>
                <a:gd name="connsiteY436" fmla="*/ 3210792 h 4801077"/>
                <a:gd name="connsiteX437" fmla="*/ 9260853 w 9559421"/>
                <a:gd name="connsiteY437" fmla="*/ 3221735 h 4801077"/>
                <a:gd name="connsiteX438" fmla="*/ 9259811 w 9559421"/>
                <a:gd name="connsiteY438" fmla="*/ 3238930 h 4801077"/>
                <a:gd name="connsiteX439" fmla="*/ 9280132 w 9559421"/>
                <a:gd name="connsiteY439" fmla="*/ 3253519 h 4801077"/>
                <a:gd name="connsiteX440" fmla="*/ 9286906 w 9559421"/>
                <a:gd name="connsiteY440" fmla="*/ 3252477 h 4801077"/>
                <a:gd name="connsiteX441" fmla="*/ 9299412 w 9559421"/>
                <a:gd name="connsiteY441" fmla="*/ 3241014 h 4801077"/>
                <a:gd name="connsiteX442" fmla="*/ 9300975 w 9559421"/>
                <a:gd name="connsiteY442" fmla="*/ 3224340 h 4801077"/>
                <a:gd name="connsiteX443" fmla="*/ 342859 w 9559421"/>
                <a:gd name="connsiteY443" fmla="*/ 3101369 h 4801077"/>
                <a:gd name="connsiteX444" fmla="*/ 330875 w 9559421"/>
                <a:gd name="connsiteY444" fmla="*/ 3089905 h 4801077"/>
                <a:gd name="connsiteX445" fmla="*/ 303259 w 9559421"/>
                <a:gd name="connsiteY445" fmla="*/ 3102411 h 4801077"/>
                <a:gd name="connsiteX446" fmla="*/ 258447 w 9559421"/>
                <a:gd name="connsiteY446" fmla="*/ 3226945 h 4801077"/>
                <a:gd name="connsiteX447" fmla="*/ 257926 w 9559421"/>
                <a:gd name="connsiteY447" fmla="*/ 3227987 h 4801077"/>
                <a:gd name="connsiteX448" fmla="*/ 217283 w 9559421"/>
                <a:gd name="connsiteY448" fmla="*/ 3352521 h 4801077"/>
                <a:gd name="connsiteX449" fmla="*/ 218846 w 9559421"/>
                <a:gd name="connsiteY449" fmla="*/ 3369716 h 4801077"/>
                <a:gd name="connsiteX450" fmla="*/ 231352 w 9559421"/>
                <a:gd name="connsiteY450" fmla="*/ 3380138 h 4801077"/>
                <a:gd name="connsiteX451" fmla="*/ 238126 w 9559421"/>
                <a:gd name="connsiteY451" fmla="*/ 3381180 h 4801077"/>
                <a:gd name="connsiteX452" fmla="*/ 254800 w 9559421"/>
                <a:gd name="connsiteY452" fmla="*/ 3373885 h 4801077"/>
                <a:gd name="connsiteX453" fmla="*/ 254800 w 9559421"/>
                <a:gd name="connsiteY453" fmla="*/ 3380138 h 4801077"/>
                <a:gd name="connsiteX454" fmla="*/ 258968 w 9559421"/>
                <a:gd name="connsiteY454" fmla="*/ 3366069 h 4801077"/>
                <a:gd name="connsiteX455" fmla="*/ 299611 w 9559421"/>
                <a:gd name="connsiteY455" fmla="*/ 3241535 h 4801077"/>
                <a:gd name="connsiteX456" fmla="*/ 343381 w 9559421"/>
                <a:gd name="connsiteY456" fmla="*/ 3118564 h 4801077"/>
                <a:gd name="connsiteX457" fmla="*/ 342859 w 9559421"/>
                <a:gd name="connsiteY457" fmla="*/ 3101369 h 4801077"/>
                <a:gd name="connsiteX458" fmla="*/ 219368 w 9559421"/>
                <a:gd name="connsiteY458" fmla="*/ 3474450 h 4801077"/>
                <a:gd name="connsiteX459" fmla="*/ 206341 w 9559421"/>
                <a:gd name="connsiteY459" fmla="*/ 3464029 h 4801077"/>
                <a:gd name="connsiteX460" fmla="*/ 179246 w 9559421"/>
                <a:gd name="connsiteY460" fmla="*/ 3479140 h 4801077"/>
                <a:gd name="connsiteX461" fmla="*/ 181330 w 9559421"/>
                <a:gd name="connsiteY461" fmla="*/ 3495814 h 4801077"/>
                <a:gd name="connsiteX462" fmla="*/ 194357 w 9559421"/>
                <a:gd name="connsiteY462" fmla="*/ 3506235 h 4801077"/>
                <a:gd name="connsiteX463" fmla="*/ 200088 w 9559421"/>
                <a:gd name="connsiteY463" fmla="*/ 3506756 h 4801077"/>
                <a:gd name="connsiteX464" fmla="*/ 221452 w 9559421"/>
                <a:gd name="connsiteY464" fmla="*/ 3491124 h 4801077"/>
                <a:gd name="connsiteX465" fmla="*/ 221973 w 9559421"/>
                <a:gd name="connsiteY465" fmla="*/ 3487998 h 4801077"/>
                <a:gd name="connsiteX466" fmla="*/ 219368 w 9559421"/>
                <a:gd name="connsiteY466" fmla="*/ 3474450 h 4801077"/>
                <a:gd name="connsiteX467" fmla="*/ 9413525 w 9559421"/>
                <a:gd name="connsiteY467" fmla="*/ 3602632 h 4801077"/>
                <a:gd name="connsiteX468" fmla="*/ 9379655 w 9559421"/>
                <a:gd name="connsiteY468" fmla="*/ 3475492 h 4801077"/>
                <a:gd name="connsiteX469" fmla="*/ 9341618 w 9559421"/>
                <a:gd name="connsiteY469" fmla="*/ 3349395 h 4801077"/>
                <a:gd name="connsiteX470" fmla="*/ 9314002 w 9559421"/>
                <a:gd name="connsiteY470" fmla="*/ 3334805 h 4801077"/>
                <a:gd name="connsiteX471" fmla="*/ 9301496 w 9559421"/>
                <a:gd name="connsiteY471" fmla="*/ 3345226 h 4801077"/>
                <a:gd name="connsiteX472" fmla="*/ 9299933 w 9559421"/>
                <a:gd name="connsiteY472" fmla="*/ 3361900 h 4801077"/>
                <a:gd name="connsiteX473" fmla="*/ 9336929 w 9559421"/>
                <a:gd name="connsiteY473" fmla="*/ 3486956 h 4801077"/>
                <a:gd name="connsiteX474" fmla="*/ 9370797 w 9559421"/>
                <a:gd name="connsiteY474" fmla="*/ 3613053 h 4801077"/>
                <a:gd name="connsiteX475" fmla="*/ 9391640 w 9559421"/>
                <a:gd name="connsiteY475" fmla="*/ 3629206 h 4801077"/>
                <a:gd name="connsiteX476" fmla="*/ 9397371 w 9559421"/>
                <a:gd name="connsiteY476" fmla="*/ 3628685 h 4801077"/>
                <a:gd name="connsiteX477" fmla="*/ 9413525 w 9559421"/>
                <a:gd name="connsiteY477" fmla="*/ 3602632 h 4801077"/>
                <a:gd name="connsiteX478" fmla="*/ 9443747 w 9559421"/>
                <a:gd name="connsiteY478" fmla="*/ 3730292 h 4801077"/>
                <a:gd name="connsiteX479" fmla="*/ 9439578 w 9559421"/>
                <a:gd name="connsiteY479" fmla="*/ 3711013 h 4801077"/>
                <a:gd name="connsiteX480" fmla="*/ 9439578 w 9559421"/>
                <a:gd name="connsiteY480" fmla="*/ 3721434 h 4801077"/>
                <a:gd name="connsiteX481" fmla="*/ 9417694 w 9559421"/>
                <a:gd name="connsiteY481" fmla="*/ 3714139 h 4801077"/>
                <a:gd name="connsiteX482" fmla="*/ 9404145 w 9559421"/>
                <a:gd name="connsiteY482" fmla="*/ 3723518 h 4801077"/>
                <a:gd name="connsiteX483" fmla="*/ 9401019 w 9559421"/>
                <a:gd name="connsiteY483" fmla="*/ 3737066 h 4801077"/>
                <a:gd name="connsiteX484" fmla="*/ 9400498 w 9559421"/>
                <a:gd name="connsiteY484" fmla="*/ 3737066 h 4801077"/>
                <a:gd name="connsiteX485" fmla="*/ 9401019 w 9559421"/>
                <a:gd name="connsiteY485" fmla="*/ 3739671 h 4801077"/>
                <a:gd name="connsiteX486" fmla="*/ 9422383 w 9559421"/>
                <a:gd name="connsiteY486" fmla="*/ 3756866 h 4801077"/>
                <a:gd name="connsiteX487" fmla="*/ 9427072 w 9559421"/>
                <a:gd name="connsiteY487" fmla="*/ 3756345 h 4801077"/>
                <a:gd name="connsiteX488" fmla="*/ 9443747 w 9559421"/>
                <a:gd name="connsiteY488" fmla="*/ 3730292 h 4801077"/>
                <a:gd name="connsiteX489" fmla="*/ 185498 w 9559421"/>
                <a:gd name="connsiteY489" fmla="*/ 3600547 h 4801077"/>
                <a:gd name="connsiteX490" fmla="*/ 171951 w 9559421"/>
                <a:gd name="connsiteY490" fmla="*/ 3590648 h 4801077"/>
                <a:gd name="connsiteX491" fmla="*/ 145377 w 9559421"/>
                <a:gd name="connsiteY491" fmla="*/ 3606279 h 4801077"/>
                <a:gd name="connsiteX492" fmla="*/ 115155 w 9559421"/>
                <a:gd name="connsiteY492" fmla="*/ 3734461 h 4801077"/>
                <a:gd name="connsiteX493" fmla="*/ 88060 w 9559421"/>
                <a:gd name="connsiteY493" fmla="*/ 3863163 h 4801077"/>
                <a:gd name="connsiteX494" fmla="*/ 91707 w 9559421"/>
                <a:gd name="connsiteY494" fmla="*/ 3879316 h 4801077"/>
                <a:gd name="connsiteX495" fmla="*/ 105776 w 9559421"/>
                <a:gd name="connsiteY495" fmla="*/ 3888695 h 4801077"/>
                <a:gd name="connsiteX496" fmla="*/ 109944 w 9559421"/>
                <a:gd name="connsiteY496" fmla="*/ 3889217 h 4801077"/>
                <a:gd name="connsiteX497" fmla="*/ 131308 w 9559421"/>
                <a:gd name="connsiteY497" fmla="*/ 3871501 h 4801077"/>
                <a:gd name="connsiteX498" fmla="*/ 158403 w 9559421"/>
                <a:gd name="connsiteY498" fmla="*/ 3743840 h 4801077"/>
                <a:gd name="connsiteX499" fmla="*/ 188625 w 9559421"/>
                <a:gd name="connsiteY499" fmla="*/ 3617221 h 4801077"/>
                <a:gd name="connsiteX500" fmla="*/ 185498 w 9559421"/>
                <a:gd name="connsiteY500" fmla="*/ 3600547 h 4801077"/>
                <a:gd name="connsiteX501" fmla="*/ 104213 w 9559421"/>
                <a:gd name="connsiteY501" fmla="*/ 3983529 h 4801077"/>
                <a:gd name="connsiteX502" fmla="*/ 89623 w 9559421"/>
                <a:gd name="connsiteY502" fmla="*/ 3974671 h 4801077"/>
                <a:gd name="connsiteX503" fmla="*/ 64612 w 9559421"/>
                <a:gd name="connsiteY503" fmla="*/ 3992387 h 4801077"/>
                <a:gd name="connsiteX504" fmla="*/ 68259 w 9559421"/>
                <a:gd name="connsiteY504" fmla="*/ 4008540 h 4801077"/>
                <a:gd name="connsiteX505" fmla="*/ 82849 w 9559421"/>
                <a:gd name="connsiteY505" fmla="*/ 4017398 h 4801077"/>
                <a:gd name="connsiteX506" fmla="*/ 86496 w 9559421"/>
                <a:gd name="connsiteY506" fmla="*/ 4017919 h 4801077"/>
                <a:gd name="connsiteX507" fmla="*/ 107860 w 9559421"/>
                <a:gd name="connsiteY507" fmla="*/ 3999682 h 4801077"/>
                <a:gd name="connsiteX508" fmla="*/ 108381 w 9559421"/>
                <a:gd name="connsiteY508" fmla="*/ 3997077 h 4801077"/>
                <a:gd name="connsiteX509" fmla="*/ 104213 w 9559421"/>
                <a:gd name="connsiteY509" fmla="*/ 3983529 h 4801077"/>
                <a:gd name="connsiteX510" fmla="*/ 9494289 w 9559421"/>
                <a:gd name="connsiteY510" fmla="*/ 3989261 h 4801077"/>
                <a:gd name="connsiteX511" fmla="*/ 9470841 w 9559421"/>
                <a:gd name="connsiteY511" fmla="*/ 3859516 h 4801077"/>
                <a:gd name="connsiteX512" fmla="*/ 9445310 w 9559421"/>
                <a:gd name="connsiteY512" fmla="*/ 3842321 h 4801077"/>
                <a:gd name="connsiteX513" fmla="*/ 9431762 w 9559421"/>
                <a:gd name="connsiteY513" fmla="*/ 3851700 h 4801077"/>
                <a:gd name="connsiteX514" fmla="*/ 9427593 w 9559421"/>
                <a:gd name="connsiteY514" fmla="*/ 3863685 h 4801077"/>
                <a:gd name="connsiteX515" fmla="*/ 9427593 w 9559421"/>
                <a:gd name="connsiteY515" fmla="*/ 3865248 h 4801077"/>
                <a:gd name="connsiteX516" fmla="*/ 9428115 w 9559421"/>
                <a:gd name="connsiteY516" fmla="*/ 3867853 h 4801077"/>
                <a:gd name="connsiteX517" fmla="*/ 9451042 w 9559421"/>
                <a:gd name="connsiteY517" fmla="*/ 3993950 h 4801077"/>
                <a:gd name="connsiteX518" fmla="*/ 9451042 w 9559421"/>
                <a:gd name="connsiteY518" fmla="*/ 3996035 h 4801077"/>
                <a:gd name="connsiteX519" fmla="*/ 9451562 w 9559421"/>
                <a:gd name="connsiteY519" fmla="*/ 3997077 h 4801077"/>
                <a:gd name="connsiteX520" fmla="*/ 9470841 w 9559421"/>
                <a:gd name="connsiteY520" fmla="*/ 4125258 h 4801077"/>
                <a:gd name="connsiteX521" fmla="*/ 9492726 w 9559421"/>
                <a:gd name="connsiteY521" fmla="*/ 4144017 h 4801077"/>
                <a:gd name="connsiteX522" fmla="*/ 9495853 w 9559421"/>
                <a:gd name="connsiteY522" fmla="*/ 4143495 h 4801077"/>
                <a:gd name="connsiteX523" fmla="*/ 9514090 w 9559421"/>
                <a:gd name="connsiteY523" fmla="*/ 4119006 h 4801077"/>
                <a:gd name="connsiteX524" fmla="*/ 9494289 w 9559421"/>
                <a:gd name="connsiteY524" fmla="*/ 3989261 h 4801077"/>
                <a:gd name="connsiteX525" fmla="*/ 9506274 w 9559421"/>
                <a:gd name="connsiteY525" fmla="*/ 4231034 h 4801077"/>
                <a:gd name="connsiteX526" fmla="*/ 9486994 w 9559421"/>
                <a:gd name="connsiteY526" fmla="*/ 4255003 h 4801077"/>
                <a:gd name="connsiteX527" fmla="*/ 9508880 w 9559421"/>
                <a:gd name="connsiteY527" fmla="*/ 4274804 h 4801077"/>
                <a:gd name="connsiteX528" fmla="*/ 9510963 w 9559421"/>
                <a:gd name="connsiteY528" fmla="*/ 4274804 h 4801077"/>
                <a:gd name="connsiteX529" fmla="*/ 9530764 w 9559421"/>
                <a:gd name="connsiteY529" fmla="*/ 4250314 h 4801077"/>
                <a:gd name="connsiteX530" fmla="*/ 9506274 w 9559421"/>
                <a:gd name="connsiteY530" fmla="*/ 4231034 h 4801077"/>
                <a:gd name="connsiteX531" fmla="*/ 69822 w 9559421"/>
                <a:gd name="connsiteY531" fmla="*/ 4104416 h 4801077"/>
                <a:gd name="connsiteX532" fmla="*/ 44811 w 9559421"/>
                <a:gd name="connsiteY532" fmla="*/ 4122653 h 4801077"/>
                <a:gd name="connsiteX533" fmla="*/ 28658 w 9559421"/>
                <a:gd name="connsiteY533" fmla="*/ 4253440 h 4801077"/>
                <a:gd name="connsiteX534" fmla="*/ 16674 w 9559421"/>
                <a:gd name="connsiteY534" fmla="*/ 4384227 h 4801077"/>
                <a:gd name="connsiteX535" fmla="*/ 21364 w 9559421"/>
                <a:gd name="connsiteY535" fmla="*/ 4399859 h 4801077"/>
                <a:gd name="connsiteX536" fmla="*/ 35953 w 9559421"/>
                <a:gd name="connsiteY536" fmla="*/ 4407675 h 4801077"/>
                <a:gd name="connsiteX537" fmla="*/ 37517 w 9559421"/>
                <a:gd name="connsiteY537" fmla="*/ 4407675 h 4801077"/>
                <a:gd name="connsiteX538" fmla="*/ 59401 w 9559421"/>
                <a:gd name="connsiteY538" fmla="*/ 4387874 h 4801077"/>
                <a:gd name="connsiteX539" fmla="*/ 71907 w 9559421"/>
                <a:gd name="connsiteY539" fmla="*/ 4258130 h 4801077"/>
                <a:gd name="connsiteX540" fmla="*/ 87539 w 9559421"/>
                <a:gd name="connsiteY540" fmla="*/ 4128385 h 4801077"/>
                <a:gd name="connsiteX541" fmla="*/ 69822 w 9559421"/>
                <a:gd name="connsiteY541" fmla="*/ 4104416 h 4801077"/>
                <a:gd name="connsiteX542" fmla="*/ 30222 w 9559421"/>
                <a:gd name="connsiteY542" fmla="*/ 4495734 h 4801077"/>
                <a:gd name="connsiteX543" fmla="*/ 7295 w 9559421"/>
                <a:gd name="connsiteY543" fmla="*/ 4516056 h 4801077"/>
                <a:gd name="connsiteX544" fmla="*/ 27616 w 9559421"/>
                <a:gd name="connsiteY544" fmla="*/ 4538983 h 4801077"/>
                <a:gd name="connsiteX545" fmla="*/ 29180 w 9559421"/>
                <a:gd name="connsiteY545" fmla="*/ 4538983 h 4801077"/>
                <a:gd name="connsiteX546" fmla="*/ 51064 w 9559421"/>
                <a:gd name="connsiteY546" fmla="*/ 4518140 h 4801077"/>
                <a:gd name="connsiteX547" fmla="*/ 30222 w 9559421"/>
                <a:gd name="connsiteY547" fmla="*/ 4495734 h 4801077"/>
                <a:gd name="connsiteX548" fmla="*/ 9552127 w 9559421"/>
                <a:gd name="connsiteY548" fmla="*/ 4512930 h 4801077"/>
                <a:gd name="connsiteX549" fmla="*/ 9542748 w 9559421"/>
                <a:gd name="connsiteY549" fmla="*/ 4381621 h 4801077"/>
                <a:gd name="connsiteX550" fmla="*/ 9519301 w 9559421"/>
                <a:gd name="connsiteY550" fmla="*/ 4361821 h 4801077"/>
                <a:gd name="connsiteX551" fmla="*/ 9504711 w 9559421"/>
                <a:gd name="connsiteY551" fmla="*/ 4369116 h 4801077"/>
                <a:gd name="connsiteX552" fmla="*/ 9499500 w 9559421"/>
                <a:gd name="connsiteY552" fmla="*/ 4385269 h 4801077"/>
                <a:gd name="connsiteX553" fmla="*/ 9508880 w 9559421"/>
                <a:gd name="connsiteY553" fmla="*/ 4515535 h 4801077"/>
                <a:gd name="connsiteX554" fmla="*/ 9514090 w 9559421"/>
                <a:gd name="connsiteY554" fmla="*/ 4645801 h 4801077"/>
                <a:gd name="connsiteX555" fmla="*/ 9535974 w 9559421"/>
                <a:gd name="connsiteY555" fmla="*/ 4666643 h 4801077"/>
                <a:gd name="connsiteX556" fmla="*/ 9537017 w 9559421"/>
                <a:gd name="connsiteY556" fmla="*/ 4666643 h 4801077"/>
                <a:gd name="connsiteX557" fmla="*/ 9557859 w 9559421"/>
                <a:gd name="connsiteY557" fmla="*/ 4644237 h 4801077"/>
                <a:gd name="connsiteX558" fmla="*/ 9552127 w 9559421"/>
                <a:gd name="connsiteY558" fmla="*/ 4512930 h 4801077"/>
                <a:gd name="connsiteX559" fmla="*/ 9537537 w 9559421"/>
                <a:gd name="connsiteY559" fmla="*/ 4754182 h 4801077"/>
                <a:gd name="connsiteX560" fmla="*/ 9515653 w 9559421"/>
                <a:gd name="connsiteY560" fmla="*/ 4776067 h 4801077"/>
                <a:gd name="connsiteX561" fmla="*/ 9515653 w 9559421"/>
                <a:gd name="connsiteY561" fmla="*/ 4777109 h 4801077"/>
                <a:gd name="connsiteX562" fmla="*/ 9537537 w 9559421"/>
                <a:gd name="connsiteY562" fmla="*/ 4797951 h 4801077"/>
                <a:gd name="connsiteX563" fmla="*/ 9559422 w 9559421"/>
                <a:gd name="connsiteY563" fmla="*/ 4778151 h 4801077"/>
                <a:gd name="connsiteX564" fmla="*/ 9559422 w 9559421"/>
                <a:gd name="connsiteY564" fmla="*/ 4776067 h 4801077"/>
                <a:gd name="connsiteX565" fmla="*/ 9537537 w 9559421"/>
                <a:gd name="connsiteY565" fmla="*/ 4754182 h 4801077"/>
                <a:gd name="connsiteX566" fmla="*/ 24490 w 9559421"/>
                <a:gd name="connsiteY566" fmla="*/ 4626521 h 4801077"/>
                <a:gd name="connsiteX567" fmla="*/ 24490 w 9559421"/>
                <a:gd name="connsiteY567" fmla="*/ 4626521 h 4801077"/>
                <a:gd name="connsiteX568" fmla="*/ 2084 w 9559421"/>
                <a:gd name="connsiteY568" fmla="*/ 4647364 h 4801077"/>
                <a:gd name="connsiteX569" fmla="*/ 521 w 9559421"/>
                <a:gd name="connsiteY569" fmla="*/ 4717707 h 4801077"/>
                <a:gd name="connsiteX570" fmla="*/ 0 w 9559421"/>
                <a:gd name="connsiteY570" fmla="*/ 4779193 h 4801077"/>
                <a:gd name="connsiteX571" fmla="*/ 21885 w 9559421"/>
                <a:gd name="connsiteY571" fmla="*/ 4801077 h 4801077"/>
                <a:gd name="connsiteX572" fmla="*/ 43769 w 9559421"/>
                <a:gd name="connsiteY572" fmla="*/ 4779193 h 4801077"/>
                <a:gd name="connsiteX573" fmla="*/ 44290 w 9559421"/>
                <a:gd name="connsiteY573" fmla="*/ 4718229 h 4801077"/>
                <a:gd name="connsiteX574" fmla="*/ 45854 w 9559421"/>
                <a:gd name="connsiteY574" fmla="*/ 4648406 h 4801077"/>
                <a:gd name="connsiteX575" fmla="*/ 24490 w 9559421"/>
                <a:gd name="connsiteY575" fmla="*/ 4626521 h 480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Lst>
              <a:rect l="l" t="t" r="r" b="b"/>
              <a:pathLst>
                <a:path w="9559421" h="4801077">
                  <a:moveTo>
                    <a:pt x="4924567" y="8337"/>
                  </a:moveTo>
                  <a:cubicBezTo>
                    <a:pt x="4921962" y="5732"/>
                    <a:pt x="4918835" y="3647"/>
                    <a:pt x="4915188" y="2605"/>
                  </a:cubicBezTo>
                  <a:lnTo>
                    <a:pt x="4916751" y="1563"/>
                  </a:lnTo>
                  <a:lnTo>
                    <a:pt x="4909456" y="1042"/>
                  </a:lnTo>
                  <a:cubicBezTo>
                    <a:pt x="4897472" y="1042"/>
                    <a:pt x="4888092" y="10421"/>
                    <a:pt x="4887571" y="22406"/>
                  </a:cubicBezTo>
                  <a:cubicBezTo>
                    <a:pt x="4887051" y="34390"/>
                    <a:pt x="4896950" y="44811"/>
                    <a:pt x="4908414" y="44811"/>
                  </a:cubicBezTo>
                  <a:lnTo>
                    <a:pt x="4909456" y="44811"/>
                  </a:lnTo>
                  <a:cubicBezTo>
                    <a:pt x="4921440" y="44811"/>
                    <a:pt x="4930820" y="35432"/>
                    <a:pt x="4931341" y="23448"/>
                  </a:cubicBezTo>
                  <a:cubicBezTo>
                    <a:pt x="4930820" y="17716"/>
                    <a:pt x="4928735" y="12506"/>
                    <a:pt x="4924567" y="8337"/>
                  </a:cubicBezTo>
                  <a:close/>
                  <a:moveTo>
                    <a:pt x="4778148" y="0"/>
                  </a:moveTo>
                  <a:cubicBezTo>
                    <a:pt x="4735942" y="0"/>
                    <a:pt x="4692173" y="521"/>
                    <a:pt x="4646319" y="1563"/>
                  </a:cubicBezTo>
                  <a:cubicBezTo>
                    <a:pt x="4604634" y="2605"/>
                    <a:pt x="4560344" y="4690"/>
                    <a:pt x="4515012" y="6774"/>
                  </a:cubicBezTo>
                  <a:cubicBezTo>
                    <a:pt x="4508759" y="7295"/>
                    <a:pt x="4503548" y="9900"/>
                    <a:pt x="4499901" y="14069"/>
                  </a:cubicBezTo>
                  <a:cubicBezTo>
                    <a:pt x="4495732" y="18237"/>
                    <a:pt x="4494169" y="23448"/>
                    <a:pt x="4494690" y="29701"/>
                  </a:cubicBezTo>
                  <a:cubicBezTo>
                    <a:pt x="4495211" y="41164"/>
                    <a:pt x="4504590" y="50022"/>
                    <a:pt x="4516054" y="50022"/>
                  </a:cubicBezTo>
                  <a:lnTo>
                    <a:pt x="4517617" y="50022"/>
                  </a:lnTo>
                  <a:cubicBezTo>
                    <a:pt x="4559302" y="47938"/>
                    <a:pt x="4603071" y="45854"/>
                    <a:pt x="4647882" y="44811"/>
                  </a:cubicBezTo>
                  <a:cubicBezTo>
                    <a:pt x="4692694" y="43248"/>
                    <a:pt x="4736463" y="43248"/>
                    <a:pt x="4778148" y="43248"/>
                  </a:cubicBezTo>
                  <a:cubicBezTo>
                    <a:pt x="4790133" y="43248"/>
                    <a:pt x="4800033" y="33348"/>
                    <a:pt x="4800033" y="21364"/>
                  </a:cubicBezTo>
                  <a:cubicBezTo>
                    <a:pt x="4800033" y="9379"/>
                    <a:pt x="4789612" y="0"/>
                    <a:pt x="4778148" y="0"/>
                  </a:cubicBezTo>
                  <a:close/>
                  <a:moveTo>
                    <a:pt x="4383703" y="16153"/>
                  </a:moveTo>
                  <a:lnTo>
                    <a:pt x="4379535" y="16674"/>
                  </a:lnTo>
                  <a:cubicBezTo>
                    <a:pt x="4375367" y="18237"/>
                    <a:pt x="4371198" y="20843"/>
                    <a:pt x="4368593" y="23448"/>
                  </a:cubicBezTo>
                  <a:cubicBezTo>
                    <a:pt x="4364424" y="28137"/>
                    <a:pt x="4362861" y="33869"/>
                    <a:pt x="4363382" y="39601"/>
                  </a:cubicBezTo>
                  <a:cubicBezTo>
                    <a:pt x="4364424" y="51064"/>
                    <a:pt x="4374324" y="58880"/>
                    <a:pt x="4385788" y="59401"/>
                  </a:cubicBezTo>
                  <a:lnTo>
                    <a:pt x="4387351" y="59401"/>
                  </a:lnTo>
                  <a:cubicBezTo>
                    <a:pt x="4399335" y="57838"/>
                    <a:pt x="4408193" y="47417"/>
                    <a:pt x="4407152" y="35953"/>
                  </a:cubicBezTo>
                  <a:cubicBezTo>
                    <a:pt x="4405588" y="23969"/>
                    <a:pt x="4396209" y="15111"/>
                    <a:pt x="4383703" y="16153"/>
                  </a:cubicBezTo>
                  <a:close/>
                  <a:moveTo>
                    <a:pt x="5303380" y="28137"/>
                  </a:moveTo>
                  <a:cubicBezTo>
                    <a:pt x="5257005" y="22927"/>
                    <a:pt x="5214278" y="18758"/>
                    <a:pt x="5172593" y="15632"/>
                  </a:cubicBezTo>
                  <a:cubicBezTo>
                    <a:pt x="5152271" y="14069"/>
                    <a:pt x="5132471" y="12506"/>
                    <a:pt x="5113713" y="11463"/>
                  </a:cubicBezTo>
                  <a:cubicBezTo>
                    <a:pt x="5088702" y="9900"/>
                    <a:pt x="5064733" y="8337"/>
                    <a:pt x="5041285" y="7295"/>
                  </a:cubicBezTo>
                  <a:cubicBezTo>
                    <a:pt x="5027737" y="6774"/>
                    <a:pt x="5018879" y="16153"/>
                    <a:pt x="5018358" y="27616"/>
                  </a:cubicBezTo>
                  <a:cubicBezTo>
                    <a:pt x="5018358" y="33348"/>
                    <a:pt x="5019921" y="39080"/>
                    <a:pt x="5024090" y="43248"/>
                  </a:cubicBezTo>
                  <a:cubicBezTo>
                    <a:pt x="5028259" y="47417"/>
                    <a:pt x="5033469" y="50022"/>
                    <a:pt x="5038680" y="50022"/>
                  </a:cubicBezTo>
                  <a:cubicBezTo>
                    <a:pt x="5084012" y="52627"/>
                    <a:pt x="5127261" y="55754"/>
                    <a:pt x="5168945" y="59401"/>
                  </a:cubicBezTo>
                  <a:cubicBezTo>
                    <a:pt x="5178846" y="60443"/>
                    <a:pt x="5189267" y="60964"/>
                    <a:pt x="5199167" y="62007"/>
                  </a:cubicBezTo>
                  <a:cubicBezTo>
                    <a:pt x="5232515" y="65133"/>
                    <a:pt x="5265863" y="68259"/>
                    <a:pt x="5298169" y="71386"/>
                  </a:cubicBezTo>
                  <a:cubicBezTo>
                    <a:pt x="5299211" y="71386"/>
                    <a:pt x="5299732" y="71907"/>
                    <a:pt x="5300774" y="71907"/>
                  </a:cubicBezTo>
                  <a:cubicBezTo>
                    <a:pt x="5311717" y="71907"/>
                    <a:pt x="5321096" y="63049"/>
                    <a:pt x="5322138" y="52106"/>
                  </a:cubicBezTo>
                  <a:cubicBezTo>
                    <a:pt x="5324222" y="40643"/>
                    <a:pt x="5315364" y="29701"/>
                    <a:pt x="5303380" y="28137"/>
                  </a:cubicBezTo>
                  <a:close/>
                  <a:moveTo>
                    <a:pt x="5448756" y="52627"/>
                  </a:moveTo>
                  <a:cubicBezTo>
                    <a:pt x="5445109" y="47938"/>
                    <a:pt x="5439898" y="45333"/>
                    <a:pt x="5434167" y="44290"/>
                  </a:cubicBezTo>
                  <a:cubicBezTo>
                    <a:pt x="5422182" y="42727"/>
                    <a:pt x="5411240" y="51064"/>
                    <a:pt x="5409156" y="63049"/>
                  </a:cubicBezTo>
                  <a:cubicBezTo>
                    <a:pt x="5407592" y="75033"/>
                    <a:pt x="5415929" y="85454"/>
                    <a:pt x="5427914" y="87539"/>
                  </a:cubicBezTo>
                  <a:lnTo>
                    <a:pt x="5431040" y="87539"/>
                  </a:lnTo>
                  <a:cubicBezTo>
                    <a:pt x="5441982" y="87539"/>
                    <a:pt x="5450841" y="79723"/>
                    <a:pt x="5452404" y="68780"/>
                  </a:cubicBezTo>
                  <a:cubicBezTo>
                    <a:pt x="5453446" y="63049"/>
                    <a:pt x="5452404" y="57317"/>
                    <a:pt x="5448756" y="52627"/>
                  </a:cubicBezTo>
                  <a:close/>
                  <a:moveTo>
                    <a:pt x="4251875" y="28658"/>
                  </a:moveTo>
                  <a:cubicBezTo>
                    <a:pt x="4205500" y="33869"/>
                    <a:pt x="4162773" y="39080"/>
                    <a:pt x="4121609" y="44811"/>
                  </a:cubicBezTo>
                  <a:cubicBezTo>
                    <a:pt x="4078360" y="51064"/>
                    <a:pt x="4034070" y="57317"/>
                    <a:pt x="3991343" y="64612"/>
                  </a:cubicBezTo>
                  <a:cubicBezTo>
                    <a:pt x="3985090" y="66175"/>
                    <a:pt x="3980401" y="68780"/>
                    <a:pt x="3976753" y="73991"/>
                  </a:cubicBezTo>
                  <a:cubicBezTo>
                    <a:pt x="3973627" y="78681"/>
                    <a:pt x="3972063" y="84412"/>
                    <a:pt x="3973106" y="90144"/>
                  </a:cubicBezTo>
                  <a:cubicBezTo>
                    <a:pt x="3974669" y="100565"/>
                    <a:pt x="3984048" y="108381"/>
                    <a:pt x="3994469" y="108381"/>
                  </a:cubicBezTo>
                  <a:cubicBezTo>
                    <a:pt x="3996032" y="108381"/>
                    <a:pt x="3996553" y="108381"/>
                    <a:pt x="3998117" y="107860"/>
                  </a:cubicBezTo>
                  <a:cubicBezTo>
                    <a:pt x="4038759" y="101086"/>
                    <a:pt x="4080966" y="94834"/>
                    <a:pt x="4127340" y="88060"/>
                  </a:cubicBezTo>
                  <a:cubicBezTo>
                    <a:pt x="4168504" y="82328"/>
                    <a:pt x="4212274" y="76596"/>
                    <a:pt x="4256564" y="71907"/>
                  </a:cubicBezTo>
                  <a:cubicBezTo>
                    <a:pt x="4262817" y="71386"/>
                    <a:pt x="4267507" y="68259"/>
                    <a:pt x="4271154" y="64091"/>
                  </a:cubicBezTo>
                  <a:cubicBezTo>
                    <a:pt x="4274801" y="59401"/>
                    <a:pt x="4276365" y="53670"/>
                    <a:pt x="4275322" y="47938"/>
                  </a:cubicBezTo>
                  <a:cubicBezTo>
                    <a:pt x="4275322" y="35953"/>
                    <a:pt x="4264901" y="27616"/>
                    <a:pt x="4251875" y="28658"/>
                  </a:cubicBezTo>
                  <a:close/>
                  <a:moveTo>
                    <a:pt x="3887130" y="105255"/>
                  </a:moveTo>
                  <a:cubicBezTo>
                    <a:pt x="3885046" y="93270"/>
                    <a:pt x="3873062" y="85454"/>
                    <a:pt x="3862119" y="88060"/>
                  </a:cubicBezTo>
                  <a:cubicBezTo>
                    <a:pt x="3856387" y="89623"/>
                    <a:pt x="3851177" y="92228"/>
                    <a:pt x="3848051" y="97439"/>
                  </a:cubicBezTo>
                  <a:cubicBezTo>
                    <a:pt x="3844403" y="102649"/>
                    <a:pt x="3843882" y="108381"/>
                    <a:pt x="3844403" y="114113"/>
                  </a:cubicBezTo>
                  <a:cubicBezTo>
                    <a:pt x="3846487" y="124013"/>
                    <a:pt x="3855867" y="131308"/>
                    <a:pt x="3865767" y="131308"/>
                  </a:cubicBezTo>
                  <a:cubicBezTo>
                    <a:pt x="3867330" y="131308"/>
                    <a:pt x="3868893" y="131308"/>
                    <a:pt x="3869935" y="130787"/>
                  </a:cubicBezTo>
                  <a:cubicBezTo>
                    <a:pt x="3875667" y="129745"/>
                    <a:pt x="3880357" y="126618"/>
                    <a:pt x="3884004" y="121408"/>
                  </a:cubicBezTo>
                  <a:cubicBezTo>
                    <a:pt x="3887130" y="116718"/>
                    <a:pt x="3888172" y="110986"/>
                    <a:pt x="3887130" y="105255"/>
                  </a:cubicBezTo>
                  <a:close/>
                  <a:moveTo>
                    <a:pt x="5822880" y="114113"/>
                  </a:moveTo>
                  <a:cubicBezTo>
                    <a:pt x="5782237" y="104734"/>
                    <a:pt x="5738988" y="96397"/>
                    <a:pt x="5695219" y="87539"/>
                  </a:cubicBezTo>
                  <a:lnTo>
                    <a:pt x="5694698" y="89623"/>
                  </a:lnTo>
                  <a:lnTo>
                    <a:pt x="5694177" y="87539"/>
                  </a:lnTo>
                  <a:cubicBezTo>
                    <a:pt x="5649887" y="78681"/>
                    <a:pt x="5606117" y="70865"/>
                    <a:pt x="5564432" y="64091"/>
                  </a:cubicBezTo>
                  <a:cubicBezTo>
                    <a:pt x="5552448" y="62007"/>
                    <a:pt x="5541506" y="70344"/>
                    <a:pt x="5539421" y="81807"/>
                  </a:cubicBezTo>
                  <a:cubicBezTo>
                    <a:pt x="5537858" y="87539"/>
                    <a:pt x="5539421" y="93791"/>
                    <a:pt x="5543069" y="97960"/>
                  </a:cubicBezTo>
                  <a:cubicBezTo>
                    <a:pt x="5546716" y="102649"/>
                    <a:pt x="5551406" y="105776"/>
                    <a:pt x="5557658" y="107339"/>
                  </a:cubicBezTo>
                  <a:cubicBezTo>
                    <a:pt x="5599865" y="114113"/>
                    <a:pt x="5643113" y="121929"/>
                    <a:pt x="5685840" y="130266"/>
                  </a:cubicBezTo>
                  <a:cubicBezTo>
                    <a:pt x="5731694" y="139124"/>
                    <a:pt x="5773378" y="147461"/>
                    <a:pt x="5813501" y="156840"/>
                  </a:cubicBezTo>
                  <a:cubicBezTo>
                    <a:pt x="5815064" y="157361"/>
                    <a:pt x="5816627" y="157361"/>
                    <a:pt x="5817669" y="157361"/>
                  </a:cubicBezTo>
                  <a:cubicBezTo>
                    <a:pt x="5827569" y="157361"/>
                    <a:pt x="5836948" y="150587"/>
                    <a:pt x="5839032" y="140166"/>
                  </a:cubicBezTo>
                  <a:cubicBezTo>
                    <a:pt x="5842159" y="128182"/>
                    <a:pt x="5834864" y="116718"/>
                    <a:pt x="5822880" y="114113"/>
                  </a:cubicBezTo>
                  <a:close/>
                  <a:moveTo>
                    <a:pt x="5951582" y="144335"/>
                  </a:moveTo>
                  <a:lnTo>
                    <a:pt x="5950019" y="143813"/>
                  </a:lnTo>
                  <a:cubicBezTo>
                    <a:pt x="5938556" y="141729"/>
                    <a:pt x="5927613" y="149024"/>
                    <a:pt x="5925008" y="159966"/>
                  </a:cubicBezTo>
                  <a:cubicBezTo>
                    <a:pt x="5923445" y="165698"/>
                    <a:pt x="5924487" y="171951"/>
                    <a:pt x="5927613" y="176640"/>
                  </a:cubicBezTo>
                  <a:cubicBezTo>
                    <a:pt x="5929177" y="178725"/>
                    <a:pt x="5930219" y="180809"/>
                    <a:pt x="5932303" y="182372"/>
                  </a:cubicBezTo>
                  <a:lnTo>
                    <a:pt x="5923445" y="182372"/>
                  </a:lnTo>
                  <a:lnTo>
                    <a:pt x="5940640" y="186541"/>
                  </a:lnTo>
                  <a:cubicBezTo>
                    <a:pt x="5942203" y="187062"/>
                    <a:pt x="5944287" y="187062"/>
                    <a:pt x="5945851" y="187062"/>
                  </a:cubicBezTo>
                  <a:cubicBezTo>
                    <a:pt x="5955751" y="187062"/>
                    <a:pt x="5964609" y="180288"/>
                    <a:pt x="5967214" y="170909"/>
                  </a:cubicBezTo>
                  <a:cubicBezTo>
                    <a:pt x="5970341" y="159445"/>
                    <a:pt x="5962525" y="147461"/>
                    <a:pt x="5951582" y="144335"/>
                  </a:cubicBezTo>
                  <a:close/>
                  <a:moveTo>
                    <a:pt x="3758949" y="131308"/>
                  </a:moveTo>
                  <a:cubicBezTo>
                    <a:pt x="3756343" y="119845"/>
                    <a:pt x="3744880" y="112029"/>
                    <a:pt x="3732896" y="114634"/>
                  </a:cubicBezTo>
                  <a:cubicBezTo>
                    <a:pt x="3691732" y="124013"/>
                    <a:pt x="3650046" y="133913"/>
                    <a:pt x="3604714" y="144856"/>
                  </a:cubicBezTo>
                  <a:cubicBezTo>
                    <a:pt x="3563550" y="155277"/>
                    <a:pt x="3520823" y="166740"/>
                    <a:pt x="3477575" y="178725"/>
                  </a:cubicBezTo>
                  <a:cubicBezTo>
                    <a:pt x="3471843" y="180288"/>
                    <a:pt x="3467154" y="183935"/>
                    <a:pt x="3464548" y="189146"/>
                  </a:cubicBezTo>
                  <a:cubicBezTo>
                    <a:pt x="3461422" y="194357"/>
                    <a:pt x="3460901" y="200088"/>
                    <a:pt x="3462464" y="205820"/>
                  </a:cubicBezTo>
                  <a:cubicBezTo>
                    <a:pt x="3465069" y="215199"/>
                    <a:pt x="3473927" y="221452"/>
                    <a:pt x="3483306" y="221452"/>
                  </a:cubicBezTo>
                  <a:cubicBezTo>
                    <a:pt x="3485391" y="221452"/>
                    <a:pt x="3487475" y="221452"/>
                    <a:pt x="3489559" y="220931"/>
                  </a:cubicBezTo>
                  <a:cubicBezTo>
                    <a:pt x="3531765" y="208946"/>
                    <a:pt x="3574493" y="197483"/>
                    <a:pt x="3615657" y="187062"/>
                  </a:cubicBezTo>
                  <a:cubicBezTo>
                    <a:pt x="3656821" y="176640"/>
                    <a:pt x="3699548" y="166740"/>
                    <a:pt x="3742275" y="156840"/>
                  </a:cubicBezTo>
                  <a:cubicBezTo>
                    <a:pt x="3753738" y="154756"/>
                    <a:pt x="3761554" y="143292"/>
                    <a:pt x="3758949" y="131308"/>
                  </a:cubicBezTo>
                  <a:close/>
                  <a:moveTo>
                    <a:pt x="3377010" y="248026"/>
                  </a:moveTo>
                  <a:cubicBezTo>
                    <a:pt x="3379615" y="242815"/>
                    <a:pt x="3380136" y="236563"/>
                    <a:pt x="3378573" y="231352"/>
                  </a:cubicBezTo>
                  <a:cubicBezTo>
                    <a:pt x="3374925" y="219889"/>
                    <a:pt x="3362941" y="213636"/>
                    <a:pt x="3351478" y="216762"/>
                  </a:cubicBezTo>
                  <a:cubicBezTo>
                    <a:pt x="3345746" y="218326"/>
                    <a:pt x="3341056" y="221973"/>
                    <a:pt x="3338451" y="227184"/>
                  </a:cubicBezTo>
                  <a:cubicBezTo>
                    <a:pt x="3335846" y="232394"/>
                    <a:pt x="3335324" y="238647"/>
                    <a:pt x="3336888" y="243858"/>
                  </a:cubicBezTo>
                  <a:cubicBezTo>
                    <a:pt x="3339493" y="253237"/>
                    <a:pt x="3347830" y="258968"/>
                    <a:pt x="3357209" y="258968"/>
                  </a:cubicBezTo>
                  <a:cubicBezTo>
                    <a:pt x="3359814" y="258968"/>
                    <a:pt x="3361899" y="258968"/>
                    <a:pt x="3363983" y="257926"/>
                  </a:cubicBezTo>
                  <a:lnTo>
                    <a:pt x="3377010" y="253758"/>
                  </a:lnTo>
                  <a:lnTo>
                    <a:pt x="3371278" y="253758"/>
                  </a:lnTo>
                  <a:cubicBezTo>
                    <a:pt x="3374404" y="252195"/>
                    <a:pt x="3375968" y="250110"/>
                    <a:pt x="3377010" y="248026"/>
                  </a:cubicBezTo>
                  <a:close/>
                  <a:moveTo>
                    <a:pt x="6330395" y="256884"/>
                  </a:moveTo>
                  <a:cubicBezTo>
                    <a:pt x="6289231" y="242294"/>
                    <a:pt x="6247025" y="228747"/>
                    <a:pt x="6204819" y="215720"/>
                  </a:cubicBezTo>
                  <a:cubicBezTo>
                    <a:pt x="6162613" y="202694"/>
                    <a:pt x="6120407" y="190188"/>
                    <a:pt x="6078721" y="178204"/>
                  </a:cubicBezTo>
                  <a:cubicBezTo>
                    <a:pt x="6067258" y="175077"/>
                    <a:pt x="6055274" y="182372"/>
                    <a:pt x="6051626" y="193314"/>
                  </a:cubicBezTo>
                  <a:cubicBezTo>
                    <a:pt x="6048500" y="204778"/>
                    <a:pt x="6055795" y="216762"/>
                    <a:pt x="6066737" y="219889"/>
                  </a:cubicBezTo>
                  <a:cubicBezTo>
                    <a:pt x="6107380" y="231352"/>
                    <a:pt x="6148544" y="243858"/>
                    <a:pt x="6190229" y="256363"/>
                  </a:cubicBezTo>
                  <a:cubicBezTo>
                    <a:pt x="6190750" y="256884"/>
                    <a:pt x="6191271" y="256884"/>
                    <a:pt x="6191792" y="257405"/>
                  </a:cubicBezTo>
                  <a:lnTo>
                    <a:pt x="6193876" y="257926"/>
                  </a:lnTo>
                  <a:cubicBezTo>
                    <a:pt x="6234520" y="270432"/>
                    <a:pt x="6275683" y="283980"/>
                    <a:pt x="6316326" y="298048"/>
                  </a:cubicBezTo>
                  <a:cubicBezTo>
                    <a:pt x="6318410" y="299090"/>
                    <a:pt x="6320495" y="299611"/>
                    <a:pt x="6323100" y="299611"/>
                  </a:cubicBezTo>
                  <a:cubicBezTo>
                    <a:pt x="6332479" y="299611"/>
                    <a:pt x="6340295" y="293359"/>
                    <a:pt x="6343422" y="285022"/>
                  </a:cubicBezTo>
                  <a:cubicBezTo>
                    <a:pt x="6347590" y="273037"/>
                    <a:pt x="6341858" y="261053"/>
                    <a:pt x="6330395" y="256884"/>
                  </a:cubicBezTo>
                  <a:close/>
                  <a:moveTo>
                    <a:pt x="6466914" y="312638"/>
                  </a:moveTo>
                  <a:cubicBezTo>
                    <a:pt x="6464308" y="307427"/>
                    <a:pt x="6460140" y="303259"/>
                    <a:pt x="6454929" y="301175"/>
                  </a:cubicBezTo>
                  <a:lnTo>
                    <a:pt x="6454408" y="301175"/>
                  </a:lnTo>
                  <a:cubicBezTo>
                    <a:pt x="6443466" y="297006"/>
                    <a:pt x="6430960" y="303259"/>
                    <a:pt x="6426792" y="313680"/>
                  </a:cubicBezTo>
                  <a:cubicBezTo>
                    <a:pt x="6423144" y="322538"/>
                    <a:pt x="6425750" y="331917"/>
                    <a:pt x="6432523" y="337649"/>
                  </a:cubicBezTo>
                  <a:lnTo>
                    <a:pt x="6428355" y="337649"/>
                  </a:lnTo>
                  <a:lnTo>
                    <a:pt x="6439818" y="341818"/>
                  </a:lnTo>
                  <a:cubicBezTo>
                    <a:pt x="6442424" y="342860"/>
                    <a:pt x="6444508" y="343381"/>
                    <a:pt x="6447113" y="343381"/>
                  </a:cubicBezTo>
                  <a:cubicBezTo>
                    <a:pt x="6456492" y="343381"/>
                    <a:pt x="6464308" y="337649"/>
                    <a:pt x="6467434" y="329312"/>
                  </a:cubicBezTo>
                  <a:cubicBezTo>
                    <a:pt x="6469519" y="324101"/>
                    <a:pt x="6469519" y="317849"/>
                    <a:pt x="6466914" y="312638"/>
                  </a:cubicBezTo>
                  <a:close/>
                  <a:moveTo>
                    <a:pt x="3253518" y="271474"/>
                  </a:moveTo>
                  <a:cubicBezTo>
                    <a:pt x="3250391" y="260532"/>
                    <a:pt x="3237365" y="254279"/>
                    <a:pt x="3226422" y="257926"/>
                  </a:cubicBezTo>
                  <a:cubicBezTo>
                    <a:pt x="3184737" y="272516"/>
                    <a:pt x="3143052" y="287106"/>
                    <a:pt x="3102409" y="302217"/>
                  </a:cubicBezTo>
                  <a:cubicBezTo>
                    <a:pt x="3063851" y="316806"/>
                    <a:pt x="3023208" y="332438"/>
                    <a:pt x="2979960" y="350676"/>
                  </a:cubicBezTo>
                  <a:cubicBezTo>
                    <a:pt x="2974749" y="352760"/>
                    <a:pt x="2970580" y="356928"/>
                    <a:pt x="2967975" y="362139"/>
                  </a:cubicBezTo>
                  <a:cubicBezTo>
                    <a:pt x="2965891" y="367871"/>
                    <a:pt x="2965891" y="373602"/>
                    <a:pt x="2967975" y="379334"/>
                  </a:cubicBezTo>
                  <a:cubicBezTo>
                    <a:pt x="2971101" y="387671"/>
                    <a:pt x="2978917" y="392882"/>
                    <a:pt x="2987775" y="392882"/>
                  </a:cubicBezTo>
                  <a:cubicBezTo>
                    <a:pt x="2990381" y="392882"/>
                    <a:pt x="2993507" y="392361"/>
                    <a:pt x="2996113" y="391319"/>
                  </a:cubicBezTo>
                  <a:cubicBezTo>
                    <a:pt x="3039361" y="374123"/>
                    <a:pt x="3078961" y="358492"/>
                    <a:pt x="3117520" y="343902"/>
                  </a:cubicBezTo>
                  <a:cubicBezTo>
                    <a:pt x="3159205" y="328270"/>
                    <a:pt x="3200369" y="313680"/>
                    <a:pt x="3240491" y="300132"/>
                  </a:cubicBezTo>
                  <a:cubicBezTo>
                    <a:pt x="3251433" y="295443"/>
                    <a:pt x="3257686" y="282937"/>
                    <a:pt x="3253518" y="271474"/>
                  </a:cubicBezTo>
                  <a:close/>
                  <a:moveTo>
                    <a:pt x="2887210" y="412682"/>
                  </a:moveTo>
                  <a:cubicBezTo>
                    <a:pt x="2882521" y="401740"/>
                    <a:pt x="2869494" y="396529"/>
                    <a:pt x="2858552" y="401219"/>
                  </a:cubicBezTo>
                  <a:lnTo>
                    <a:pt x="2856989" y="402261"/>
                  </a:lnTo>
                  <a:cubicBezTo>
                    <a:pt x="2852820" y="404345"/>
                    <a:pt x="2848652" y="408514"/>
                    <a:pt x="2847089" y="413724"/>
                  </a:cubicBezTo>
                  <a:cubicBezTo>
                    <a:pt x="2845004" y="418935"/>
                    <a:pt x="2845004" y="425188"/>
                    <a:pt x="2847610" y="430398"/>
                  </a:cubicBezTo>
                  <a:cubicBezTo>
                    <a:pt x="2850736" y="438214"/>
                    <a:pt x="2859073" y="443425"/>
                    <a:pt x="2867410" y="443425"/>
                  </a:cubicBezTo>
                  <a:cubicBezTo>
                    <a:pt x="2870536" y="443425"/>
                    <a:pt x="2873663" y="442383"/>
                    <a:pt x="2876268" y="441862"/>
                  </a:cubicBezTo>
                  <a:cubicBezTo>
                    <a:pt x="2882000" y="439256"/>
                    <a:pt x="2885647" y="435088"/>
                    <a:pt x="2888252" y="429877"/>
                  </a:cubicBezTo>
                  <a:cubicBezTo>
                    <a:pt x="2889816" y="423624"/>
                    <a:pt x="2889816" y="417893"/>
                    <a:pt x="2887210" y="412682"/>
                  </a:cubicBezTo>
                  <a:close/>
                  <a:moveTo>
                    <a:pt x="6830615" y="467915"/>
                  </a:moveTo>
                  <a:cubicBezTo>
                    <a:pt x="6829052" y="462183"/>
                    <a:pt x="6824884" y="458015"/>
                    <a:pt x="6819673" y="455409"/>
                  </a:cubicBezTo>
                  <a:cubicBezTo>
                    <a:pt x="6776425" y="435609"/>
                    <a:pt x="6737345" y="417372"/>
                    <a:pt x="6699829" y="401219"/>
                  </a:cubicBezTo>
                  <a:cubicBezTo>
                    <a:pt x="6660749" y="384024"/>
                    <a:pt x="6620627" y="367350"/>
                    <a:pt x="6577900" y="349633"/>
                  </a:cubicBezTo>
                  <a:cubicBezTo>
                    <a:pt x="6566958" y="345465"/>
                    <a:pt x="6553931" y="351197"/>
                    <a:pt x="6549762" y="361618"/>
                  </a:cubicBezTo>
                  <a:cubicBezTo>
                    <a:pt x="6545073" y="372560"/>
                    <a:pt x="6550805" y="385587"/>
                    <a:pt x="6561747" y="389755"/>
                  </a:cubicBezTo>
                  <a:cubicBezTo>
                    <a:pt x="6602911" y="406950"/>
                    <a:pt x="6643554" y="423624"/>
                    <a:pt x="6682113" y="440820"/>
                  </a:cubicBezTo>
                  <a:cubicBezTo>
                    <a:pt x="6721193" y="458015"/>
                    <a:pt x="6761314" y="476252"/>
                    <a:pt x="6801436" y="495010"/>
                  </a:cubicBezTo>
                  <a:cubicBezTo>
                    <a:pt x="6804562" y="496573"/>
                    <a:pt x="6807688" y="497094"/>
                    <a:pt x="6810815" y="497094"/>
                  </a:cubicBezTo>
                  <a:cubicBezTo>
                    <a:pt x="6819152" y="497094"/>
                    <a:pt x="6826968" y="491884"/>
                    <a:pt x="6830615" y="484589"/>
                  </a:cubicBezTo>
                  <a:cubicBezTo>
                    <a:pt x="6832179" y="479378"/>
                    <a:pt x="6832700" y="473125"/>
                    <a:pt x="6830615" y="467915"/>
                  </a:cubicBezTo>
                  <a:close/>
                  <a:moveTo>
                    <a:pt x="6937954" y="513768"/>
                  </a:moveTo>
                  <a:cubicBezTo>
                    <a:pt x="6927533" y="508558"/>
                    <a:pt x="6913986" y="512726"/>
                    <a:pt x="6908775" y="523148"/>
                  </a:cubicBezTo>
                  <a:cubicBezTo>
                    <a:pt x="6906169" y="528358"/>
                    <a:pt x="6905649" y="534090"/>
                    <a:pt x="6907212" y="539822"/>
                  </a:cubicBezTo>
                  <a:cubicBezTo>
                    <a:pt x="6908775" y="545553"/>
                    <a:pt x="6912943" y="549722"/>
                    <a:pt x="6918154" y="552327"/>
                  </a:cubicBezTo>
                  <a:cubicBezTo>
                    <a:pt x="6921281" y="553890"/>
                    <a:pt x="6924407" y="554411"/>
                    <a:pt x="6927533" y="554411"/>
                  </a:cubicBezTo>
                  <a:cubicBezTo>
                    <a:pt x="6935870" y="554411"/>
                    <a:pt x="6943165" y="550243"/>
                    <a:pt x="6947334" y="542427"/>
                  </a:cubicBezTo>
                  <a:cubicBezTo>
                    <a:pt x="6953066" y="532006"/>
                    <a:pt x="6948375" y="518979"/>
                    <a:pt x="6937954" y="513768"/>
                  </a:cubicBezTo>
                  <a:close/>
                  <a:moveTo>
                    <a:pt x="2768408" y="466352"/>
                  </a:moveTo>
                  <a:cubicBezTo>
                    <a:pt x="2763718" y="455930"/>
                    <a:pt x="2750171" y="451241"/>
                    <a:pt x="2739750" y="455930"/>
                  </a:cubicBezTo>
                  <a:cubicBezTo>
                    <a:pt x="2702233" y="473647"/>
                    <a:pt x="2663674" y="492405"/>
                    <a:pt x="2621989" y="513768"/>
                  </a:cubicBezTo>
                  <a:cubicBezTo>
                    <a:pt x="2621468" y="514289"/>
                    <a:pt x="2620947" y="514289"/>
                    <a:pt x="2620426" y="514289"/>
                  </a:cubicBezTo>
                  <a:cubicBezTo>
                    <a:pt x="2582910" y="533569"/>
                    <a:pt x="2545393" y="552848"/>
                    <a:pt x="2505271" y="574733"/>
                  </a:cubicBezTo>
                  <a:cubicBezTo>
                    <a:pt x="2494850" y="580465"/>
                    <a:pt x="2490681" y="594012"/>
                    <a:pt x="2496413" y="604433"/>
                  </a:cubicBezTo>
                  <a:cubicBezTo>
                    <a:pt x="2500582" y="611207"/>
                    <a:pt x="2507876" y="615897"/>
                    <a:pt x="2515692" y="615897"/>
                  </a:cubicBezTo>
                  <a:cubicBezTo>
                    <a:pt x="2519340" y="615897"/>
                    <a:pt x="2522466" y="614855"/>
                    <a:pt x="2526114" y="613292"/>
                  </a:cubicBezTo>
                  <a:cubicBezTo>
                    <a:pt x="2564151" y="592970"/>
                    <a:pt x="2602710" y="572649"/>
                    <a:pt x="2640226" y="553369"/>
                  </a:cubicBezTo>
                  <a:cubicBezTo>
                    <a:pt x="2640747" y="553369"/>
                    <a:pt x="2641269" y="553369"/>
                    <a:pt x="2641790" y="552848"/>
                  </a:cubicBezTo>
                  <a:lnTo>
                    <a:pt x="2650127" y="548680"/>
                  </a:lnTo>
                  <a:cubicBezTo>
                    <a:pt x="2685559" y="530964"/>
                    <a:pt x="2722033" y="513247"/>
                    <a:pt x="2758508" y="495531"/>
                  </a:cubicBezTo>
                  <a:cubicBezTo>
                    <a:pt x="2764240" y="492926"/>
                    <a:pt x="2767887" y="488757"/>
                    <a:pt x="2769971" y="483026"/>
                  </a:cubicBezTo>
                  <a:cubicBezTo>
                    <a:pt x="2771013" y="477815"/>
                    <a:pt x="2771013" y="471562"/>
                    <a:pt x="2768408" y="466352"/>
                  </a:cubicBezTo>
                  <a:close/>
                  <a:moveTo>
                    <a:pt x="2420338" y="647161"/>
                  </a:moveTo>
                  <a:cubicBezTo>
                    <a:pt x="2414606" y="637260"/>
                    <a:pt x="2400538" y="633092"/>
                    <a:pt x="2390637" y="639345"/>
                  </a:cubicBezTo>
                  <a:cubicBezTo>
                    <a:pt x="2380216" y="645597"/>
                    <a:pt x="2376569" y="658624"/>
                    <a:pt x="2382300" y="669045"/>
                  </a:cubicBezTo>
                  <a:cubicBezTo>
                    <a:pt x="2386469" y="675819"/>
                    <a:pt x="2393764" y="679988"/>
                    <a:pt x="2401059" y="679988"/>
                  </a:cubicBezTo>
                  <a:cubicBezTo>
                    <a:pt x="2405227" y="679988"/>
                    <a:pt x="2408353" y="678945"/>
                    <a:pt x="2411480" y="677382"/>
                  </a:cubicBezTo>
                  <a:lnTo>
                    <a:pt x="2412522" y="676861"/>
                  </a:lnTo>
                  <a:cubicBezTo>
                    <a:pt x="2422422" y="670608"/>
                    <a:pt x="2426070" y="657582"/>
                    <a:pt x="2420338" y="647161"/>
                  </a:cubicBezTo>
                  <a:close/>
                  <a:moveTo>
                    <a:pt x="7292798" y="720631"/>
                  </a:moveTo>
                  <a:cubicBezTo>
                    <a:pt x="7291235" y="714899"/>
                    <a:pt x="7288109" y="710209"/>
                    <a:pt x="7282898" y="707083"/>
                  </a:cubicBezTo>
                  <a:cubicBezTo>
                    <a:pt x="7247466" y="685198"/>
                    <a:pt x="7209949" y="662793"/>
                    <a:pt x="7169827" y="639866"/>
                  </a:cubicBezTo>
                  <a:cubicBezTo>
                    <a:pt x="7131790" y="617981"/>
                    <a:pt x="7093232" y="596618"/>
                    <a:pt x="7055193" y="575254"/>
                  </a:cubicBezTo>
                  <a:cubicBezTo>
                    <a:pt x="7054673" y="574733"/>
                    <a:pt x="7054152" y="574733"/>
                    <a:pt x="7053630" y="574733"/>
                  </a:cubicBezTo>
                  <a:cubicBezTo>
                    <a:pt x="7043730" y="570043"/>
                    <a:pt x="7030703" y="573691"/>
                    <a:pt x="7026014" y="584112"/>
                  </a:cubicBezTo>
                  <a:cubicBezTo>
                    <a:pt x="7022888" y="589323"/>
                    <a:pt x="7022367" y="595054"/>
                    <a:pt x="7024451" y="600786"/>
                  </a:cubicBezTo>
                  <a:cubicBezTo>
                    <a:pt x="7026014" y="606518"/>
                    <a:pt x="7029662" y="610686"/>
                    <a:pt x="7034872" y="613813"/>
                  </a:cubicBezTo>
                  <a:cubicBezTo>
                    <a:pt x="7074473" y="635176"/>
                    <a:pt x="7112511" y="656540"/>
                    <a:pt x="7148985" y="677903"/>
                  </a:cubicBezTo>
                  <a:cubicBezTo>
                    <a:pt x="7187022" y="699788"/>
                    <a:pt x="7224539" y="722194"/>
                    <a:pt x="7261013" y="744599"/>
                  </a:cubicBezTo>
                  <a:cubicBezTo>
                    <a:pt x="7264661" y="746684"/>
                    <a:pt x="7268309" y="748247"/>
                    <a:pt x="7272477" y="748247"/>
                  </a:cubicBezTo>
                  <a:cubicBezTo>
                    <a:pt x="7280293" y="748247"/>
                    <a:pt x="7287066" y="744078"/>
                    <a:pt x="7291235" y="737826"/>
                  </a:cubicBezTo>
                  <a:cubicBezTo>
                    <a:pt x="7293320" y="732094"/>
                    <a:pt x="7294362" y="725841"/>
                    <a:pt x="7292798" y="720631"/>
                  </a:cubicBezTo>
                  <a:close/>
                  <a:moveTo>
                    <a:pt x="7394406" y="777948"/>
                  </a:moveTo>
                  <a:lnTo>
                    <a:pt x="7394406" y="777948"/>
                  </a:lnTo>
                  <a:cubicBezTo>
                    <a:pt x="7384506" y="771174"/>
                    <a:pt x="7370957" y="774300"/>
                    <a:pt x="7364184" y="784200"/>
                  </a:cubicBezTo>
                  <a:cubicBezTo>
                    <a:pt x="7357410" y="794100"/>
                    <a:pt x="7360016" y="807648"/>
                    <a:pt x="7370957" y="814422"/>
                  </a:cubicBezTo>
                  <a:cubicBezTo>
                    <a:pt x="7374605" y="817027"/>
                    <a:pt x="7378252" y="818590"/>
                    <a:pt x="7382943" y="818590"/>
                  </a:cubicBezTo>
                  <a:cubicBezTo>
                    <a:pt x="7390237" y="818590"/>
                    <a:pt x="7397011" y="814422"/>
                    <a:pt x="7401179" y="808690"/>
                  </a:cubicBezTo>
                  <a:cubicBezTo>
                    <a:pt x="7407433" y="797748"/>
                    <a:pt x="7404305" y="784200"/>
                    <a:pt x="7394406" y="777948"/>
                  </a:cubicBezTo>
                  <a:close/>
                  <a:moveTo>
                    <a:pt x="2307267" y="713336"/>
                  </a:moveTo>
                  <a:cubicBezTo>
                    <a:pt x="2301015" y="703435"/>
                    <a:pt x="2287467" y="700309"/>
                    <a:pt x="2277045" y="706562"/>
                  </a:cubicBezTo>
                  <a:cubicBezTo>
                    <a:pt x="2242134" y="727925"/>
                    <a:pt x="2206181" y="750852"/>
                    <a:pt x="2166059" y="776905"/>
                  </a:cubicBezTo>
                  <a:cubicBezTo>
                    <a:pt x="2130106" y="800353"/>
                    <a:pt x="2093110" y="825364"/>
                    <a:pt x="2056636" y="850375"/>
                  </a:cubicBezTo>
                  <a:cubicBezTo>
                    <a:pt x="2051946" y="853502"/>
                    <a:pt x="2048820" y="858712"/>
                    <a:pt x="2047778" y="864444"/>
                  </a:cubicBezTo>
                  <a:cubicBezTo>
                    <a:pt x="2046214" y="870176"/>
                    <a:pt x="2047778" y="875907"/>
                    <a:pt x="2051425" y="880597"/>
                  </a:cubicBezTo>
                  <a:cubicBezTo>
                    <a:pt x="2055594" y="886850"/>
                    <a:pt x="2062368" y="889976"/>
                    <a:pt x="2069141" y="889976"/>
                  </a:cubicBezTo>
                  <a:cubicBezTo>
                    <a:pt x="2073310" y="889976"/>
                    <a:pt x="2077999" y="888413"/>
                    <a:pt x="2081126" y="885808"/>
                  </a:cubicBezTo>
                  <a:cubicBezTo>
                    <a:pt x="2116558" y="860797"/>
                    <a:pt x="2153554" y="836828"/>
                    <a:pt x="2189507" y="812859"/>
                  </a:cubicBezTo>
                  <a:cubicBezTo>
                    <a:pt x="2225460" y="789411"/>
                    <a:pt x="2262456" y="765963"/>
                    <a:pt x="2299451" y="743036"/>
                  </a:cubicBezTo>
                  <a:cubicBezTo>
                    <a:pt x="2310393" y="736784"/>
                    <a:pt x="2313520" y="723757"/>
                    <a:pt x="2307267" y="713336"/>
                  </a:cubicBezTo>
                  <a:close/>
                  <a:moveTo>
                    <a:pt x="1980561" y="931661"/>
                  </a:moveTo>
                  <a:cubicBezTo>
                    <a:pt x="1973787" y="922282"/>
                    <a:pt x="1959718" y="920198"/>
                    <a:pt x="1950339" y="926972"/>
                  </a:cubicBezTo>
                  <a:cubicBezTo>
                    <a:pt x="1940960" y="934267"/>
                    <a:pt x="1938354" y="947814"/>
                    <a:pt x="1946170" y="957193"/>
                  </a:cubicBezTo>
                  <a:cubicBezTo>
                    <a:pt x="1950339" y="962925"/>
                    <a:pt x="1956592" y="966572"/>
                    <a:pt x="1963365" y="966572"/>
                  </a:cubicBezTo>
                  <a:cubicBezTo>
                    <a:pt x="1968055" y="966572"/>
                    <a:pt x="1972745" y="965009"/>
                    <a:pt x="1976392" y="962404"/>
                  </a:cubicBezTo>
                  <a:cubicBezTo>
                    <a:pt x="1985771" y="955109"/>
                    <a:pt x="1988377" y="941040"/>
                    <a:pt x="1980561" y="931661"/>
                  </a:cubicBezTo>
                  <a:close/>
                  <a:moveTo>
                    <a:pt x="7715902" y="1007736"/>
                  </a:moveTo>
                  <a:cubicBezTo>
                    <a:pt x="7680469" y="980120"/>
                    <a:pt x="7645558" y="953025"/>
                    <a:pt x="7611168" y="928014"/>
                  </a:cubicBezTo>
                  <a:cubicBezTo>
                    <a:pt x="7576778" y="902482"/>
                    <a:pt x="7540825" y="876428"/>
                    <a:pt x="7504350" y="850896"/>
                  </a:cubicBezTo>
                  <a:cubicBezTo>
                    <a:pt x="7494971" y="844123"/>
                    <a:pt x="7480381" y="846728"/>
                    <a:pt x="7474129" y="856628"/>
                  </a:cubicBezTo>
                  <a:cubicBezTo>
                    <a:pt x="7470481" y="861318"/>
                    <a:pt x="7469438" y="867049"/>
                    <a:pt x="7470481" y="873302"/>
                  </a:cubicBezTo>
                  <a:cubicBezTo>
                    <a:pt x="7471523" y="879034"/>
                    <a:pt x="7474649" y="883723"/>
                    <a:pt x="7479860" y="886850"/>
                  </a:cubicBezTo>
                  <a:cubicBezTo>
                    <a:pt x="7517898" y="913424"/>
                    <a:pt x="7552288" y="938435"/>
                    <a:pt x="7586157" y="962925"/>
                  </a:cubicBezTo>
                  <a:cubicBezTo>
                    <a:pt x="7621589" y="988978"/>
                    <a:pt x="7655979" y="1015552"/>
                    <a:pt x="7690369" y="1042127"/>
                  </a:cubicBezTo>
                  <a:cubicBezTo>
                    <a:pt x="7694538" y="1045253"/>
                    <a:pt x="7698707" y="1046295"/>
                    <a:pt x="7703396" y="1046295"/>
                  </a:cubicBezTo>
                  <a:cubicBezTo>
                    <a:pt x="7710170" y="1046295"/>
                    <a:pt x="7716423" y="1043169"/>
                    <a:pt x="7720591" y="1037958"/>
                  </a:cubicBezTo>
                  <a:cubicBezTo>
                    <a:pt x="7724239" y="1033269"/>
                    <a:pt x="7725802" y="1027537"/>
                    <a:pt x="7724760" y="1021805"/>
                  </a:cubicBezTo>
                  <a:cubicBezTo>
                    <a:pt x="7723717" y="1016595"/>
                    <a:pt x="7720591" y="1011384"/>
                    <a:pt x="7715902" y="1007736"/>
                  </a:cubicBezTo>
                  <a:close/>
                  <a:moveTo>
                    <a:pt x="7819072" y="1090064"/>
                  </a:moveTo>
                  <a:cubicBezTo>
                    <a:pt x="7809693" y="1082770"/>
                    <a:pt x="7795624" y="1083812"/>
                    <a:pt x="7788329" y="1093191"/>
                  </a:cubicBezTo>
                  <a:cubicBezTo>
                    <a:pt x="7784682" y="1097359"/>
                    <a:pt x="7783119" y="1103091"/>
                    <a:pt x="7783640" y="1109344"/>
                  </a:cubicBezTo>
                  <a:cubicBezTo>
                    <a:pt x="7784161" y="1115076"/>
                    <a:pt x="7787287" y="1120286"/>
                    <a:pt x="7791456" y="1123934"/>
                  </a:cubicBezTo>
                  <a:cubicBezTo>
                    <a:pt x="7795624" y="1127581"/>
                    <a:pt x="7800314" y="1129144"/>
                    <a:pt x="7805525" y="1129144"/>
                  </a:cubicBezTo>
                  <a:cubicBezTo>
                    <a:pt x="7812298" y="1129144"/>
                    <a:pt x="7818030" y="1126018"/>
                    <a:pt x="7822198" y="1120807"/>
                  </a:cubicBezTo>
                  <a:cubicBezTo>
                    <a:pt x="7826367" y="1116639"/>
                    <a:pt x="7827930" y="1110907"/>
                    <a:pt x="7827409" y="1105175"/>
                  </a:cubicBezTo>
                  <a:cubicBezTo>
                    <a:pt x="7825846" y="1099444"/>
                    <a:pt x="7823241" y="1094233"/>
                    <a:pt x="7819072" y="1090064"/>
                  </a:cubicBezTo>
                  <a:close/>
                  <a:moveTo>
                    <a:pt x="1876348" y="1010342"/>
                  </a:moveTo>
                  <a:cubicBezTo>
                    <a:pt x="1869053" y="1000963"/>
                    <a:pt x="1854984" y="998878"/>
                    <a:pt x="1845605" y="1006173"/>
                  </a:cubicBezTo>
                  <a:cubicBezTo>
                    <a:pt x="1812778" y="1031705"/>
                    <a:pt x="1779430" y="1058280"/>
                    <a:pt x="1744519" y="1086938"/>
                  </a:cubicBezTo>
                  <a:cubicBezTo>
                    <a:pt x="1743998" y="1087459"/>
                    <a:pt x="1742956" y="1087980"/>
                    <a:pt x="1742956" y="1088501"/>
                  </a:cubicBezTo>
                  <a:cubicBezTo>
                    <a:pt x="1710129" y="1115597"/>
                    <a:pt x="1676260" y="1144255"/>
                    <a:pt x="1642912" y="1173956"/>
                  </a:cubicBezTo>
                  <a:cubicBezTo>
                    <a:pt x="1638222" y="1177603"/>
                    <a:pt x="1635617" y="1182814"/>
                    <a:pt x="1635096" y="1188545"/>
                  </a:cubicBezTo>
                  <a:cubicBezTo>
                    <a:pt x="1634575" y="1194277"/>
                    <a:pt x="1636659" y="1200009"/>
                    <a:pt x="1640828" y="1204177"/>
                  </a:cubicBezTo>
                  <a:cubicBezTo>
                    <a:pt x="1644996" y="1208867"/>
                    <a:pt x="1650728" y="1211472"/>
                    <a:pt x="1656981" y="1211472"/>
                  </a:cubicBezTo>
                  <a:cubicBezTo>
                    <a:pt x="1662712" y="1211472"/>
                    <a:pt x="1667402" y="1209909"/>
                    <a:pt x="1671570" y="1206262"/>
                  </a:cubicBezTo>
                  <a:lnTo>
                    <a:pt x="1674176" y="1204177"/>
                  </a:lnTo>
                  <a:cubicBezTo>
                    <a:pt x="1705960" y="1176561"/>
                    <a:pt x="1738787" y="1148945"/>
                    <a:pt x="1771093" y="1121849"/>
                  </a:cubicBezTo>
                  <a:cubicBezTo>
                    <a:pt x="1807047" y="1092149"/>
                    <a:pt x="1840395" y="1065575"/>
                    <a:pt x="1872701" y="1040563"/>
                  </a:cubicBezTo>
                  <a:cubicBezTo>
                    <a:pt x="1881559" y="1033269"/>
                    <a:pt x="1883122" y="1019721"/>
                    <a:pt x="1876348" y="1010342"/>
                  </a:cubicBezTo>
                  <a:close/>
                  <a:moveTo>
                    <a:pt x="1575174" y="1262536"/>
                  </a:moveTo>
                  <a:cubicBezTo>
                    <a:pt x="1567358" y="1254199"/>
                    <a:pt x="1552768" y="1253157"/>
                    <a:pt x="1544431" y="1260973"/>
                  </a:cubicBezTo>
                  <a:cubicBezTo>
                    <a:pt x="1540262" y="1265142"/>
                    <a:pt x="1537657" y="1270352"/>
                    <a:pt x="1537657" y="1276084"/>
                  </a:cubicBezTo>
                  <a:cubicBezTo>
                    <a:pt x="1537136" y="1282337"/>
                    <a:pt x="1539220" y="1287547"/>
                    <a:pt x="1543389" y="1291716"/>
                  </a:cubicBezTo>
                  <a:cubicBezTo>
                    <a:pt x="1547557" y="1295885"/>
                    <a:pt x="1553289" y="1298490"/>
                    <a:pt x="1559542" y="1298490"/>
                  </a:cubicBezTo>
                  <a:cubicBezTo>
                    <a:pt x="1564752" y="1298490"/>
                    <a:pt x="1570484" y="1296406"/>
                    <a:pt x="1574132" y="1292758"/>
                  </a:cubicBezTo>
                  <a:cubicBezTo>
                    <a:pt x="1582469" y="1284942"/>
                    <a:pt x="1582989" y="1271394"/>
                    <a:pt x="1575174" y="1262536"/>
                  </a:cubicBezTo>
                  <a:close/>
                  <a:moveTo>
                    <a:pt x="8112952" y="1353722"/>
                  </a:moveTo>
                  <a:cubicBezTo>
                    <a:pt x="8079604" y="1320896"/>
                    <a:pt x="8048339" y="1291716"/>
                    <a:pt x="8017076" y="1263057"/>
                  </a:cubicBezTo>
                  <a:cubicBezTo>
                    <a:pt x="7985812" y="1234399"/>
                    <a:pt x="7954027" y="1205741"/>
                    <a:pt x="7919116" y="1174998"/>
                  </a:cubicBezTo>
                  <a:cubicBezTo>
                    <a:pt x="7909737" y="1167182"/>
                    <a:pt x="7895668" y="1168224"/>
                    <a:pt x="7888373" y="1177082"/>
                  </a:cubicBezTo>
                  <a:cubicBezTo>
                    <a:pt x="7884205" y="1181251"/>
                    <a:pt x="7882642" y="1186982"/>
                    <a:pt x="7883163" y="1192714"/>
                  </a:cubicBezTo>
                  <a:cubicBezTo>
                    <a:pt x="7883684" y="1198446"/>
                    <a:pt x="7886289" y="1204177"/>
                    <a:pt x="7890457" y="1207304"/>
                  </a:cubicBezTo>
                  <a:lnTo>
                    <a:pt x="7890979" y="1208346"/>
                  </a:lnTo>
                  <a:cubicBezTo>
                    <a:pt x="7926411" y="1238568"/>
                    <a:pt x="7958196" y="1267226"/>
                    <a:pt x="7987375" y="1294842"/>
                  </a:cubicBezTo>
                  <a:cubicBezTo>
                    <a:pt x="8020202" y="1324543"/>
                    <a:pt x="8051987" y="1354244"/>
                    <a:pt x="8082209" y="1384465"/>
                  </a:cubicBezTo>
                  <a:cubicBezTo>
                    <a:pt x="8086378" y="1388634"/>
                    <a:pt x="8091588" y="1390718"/>
                    <a:pt x="8097319" y="1390718"/>
                  </a:cubicBezTo>
                  <a:cubicBezTo>
                    <a:pt x="8103573" y="1390718"/>
                    <a:pt x="8108783" y="1388634"/>
                    <a:pt x="8112952" y="1383944"/>
                  </a:cubicBezTo>
                  <a:cubicBezTo>
                    <a:pt x="8121809" y="1376128"/>
                    <a:pt x="8121289" y="1362581"/>
                    <a:pt x="8112952" y="1353722"/>
                  </a:cubicBezTo>
                  <a:close/>
                  <a:moveTo>
                    <a:pt x="8206222" y="1446993"/>
                  </a:moveTo>
                  <a:cubicBezTo>
                    <a:pt x="8197885" y="1438656"/>
                    <a:pt x="8183816" y="1438656"/>
                    <a:pt x="8175479" y="1446472"/>
                  </a:cubicBezTo>
                  <a:cubicBezTo>
                    <a:pt x="8166621" y="1455330"/>
                    <a:pt x="8166621" y="1468878"/>
                    <a:pt x="8174958" y="1477215"/>
                  </a:cubicBezTo>
                  <a:cubicBezTo>
                    <a:pt x="8179127" y="1481383"/>
                    <a:pt x="8184858" y="1483988"/>
                    <a:pt x="8190590" y="1483988"/>
                  </a:cubicBezTo>
                  <a:cubicBezTo>
                    <a:pt x="8196322" y="1483988"/>
                    <a:pt x="8201532" y="1481904"/>
                    <a:pt x="8205701" y="1477736"/>
                  </a:cubicBezTo>
                  <a:cubicBezTo>
                    <a:pt x="8214559" y="1469399"/>
                    <a:pt x="8214559" y="1455851"/>
                    <a:pt x="8206222" y="1446993"/>
                  </a:cubicBezTo>
                  <a:close/>
                  <a:moveTo>
                    <a:pt x="1479819" y="1352159"/>
                  </a:moveTo>
                  <a:cubicBezTo>
                    <a:pt x="1472003" y="1343822"/>
                    <a:pt x="1457413" y="1343822"/>
                    <a:pt x="1449076" y="1351638"/>
                  </a:cubicBezTo>
                  <a:cubicBezTo>
                    <a:pt x="1416770" y="1382902"/>
                    <a:pt x="1386028" y="1414166"/>
                    <a:pt x="1355806" y="1444909"/>
                  </a:cubicBezTo>
                  <a:cubicBezTo>
                    <a:pt x="1325584" y="1475651"/>
                    <a:pt x="1295363" y="1507957"/>
                    <a:pt x="1265141" y="1540784"/>
                  </a:cubicBezTo>
                  <a:cubicBezTo>
                    <a:pt x="1260973" y="1544953"/>
                    <a:pt x="1258888" y="1550163"/>
                    <a:pt x="1259409" y="1556416"/>
                  </a:cubicBezTo>
                  <a:cubicBezTo>
                    <a:pt x="1259409" y="1562148"/>
                    <a:pt x="1262015" y="1567358"/>
                    <a:pt x="1266183" y="1571006"/>
                  </a:cubicBezTo>
                  <a:cubicBezTo>
                    <a:pt x="1270352" y="1575174"/>
                    <a:pt x="1275562" y="1577259"/>
                    <a:pt x="1280773" y="1577259"/>
                  </a:cubicBezTo>
                  <a:cubicBezTo>
                    <a:pt x="1287026" y="1577259"/>
                    <a:pt x="1292757" y="1574653"/>
                    <a:pt x="1296405" y="1570485"/>
                  </a:cubicBezTo>
                  <a:cubicBezTo>
                    <a:pt x="1327148" y="1537137"/>
                    <a:pt x="1357369" y="1505352"/>
                    <a:pt x="1386549" y="1475651"/>
                  </a:cubicBezTo>
                  <a:cubicBezTo>
                    <a:pt x="1416770" y="1444387"/>
                    <a:pt x="1448555" y="1413124"/>
                    <a:pt x="1478777" y="1383423"/>
                  </a:cubicBezTo>
                  <a:cubicBezTo>
                    <a:pt x="1487635" y="1374565"/>
                    <a:pt x="1487635" y="1361017"/>
                    <a:pt x="1479819" y="1352159"/>
                  </a:cubicBezTo>
                  <a:close/>
                  <a:moveTo>
                    <a:pt x="1215119" y="1651250"/>
                  </a:moveTo>
                  <a:cubicBezTo>
                    <a:pt x="1214598" y="1644997"/>
                    <a:pt x="1211993" y="1639786"/>
                    <a:pt x="1207824" y="1636139"/>
                  </a:cubicBezTo>
                  <a:cubicBezTo>
                    <a:pt x="1198966" y="1628844"/>
                    <a:pt x="1184897" y="1629365"/>
                    <a:pt x="1177603" y="1638223"/>
                  </a:cubicBezTo>
                  <a:cubicBezTo>
                    <a:pt x="1173434" y="1642392"/>
                    <a:pt x="1171871" y="1648123"/>
                    <a:pt x="1171871" y="1653855"/>
                  </a:cubicBezTo>
                  <a:cubicBezTo>
                    <a:pt x="1172392" y="1660108"/>
                    <a:pt x="1174997" y="1665318"/>
                    <a:pt x="1179687" y="1668966"/>
                  </a:cubicBezTo>
                  <a:cubicBezTo>
                    <a:pt x="1183855" y="1672613"/>
                    <a:pt x="1188545" y="1674177"/>
                    <a:pt x="1193755" y="1674177"/>
                  </a:cubicBezTo>
                  <a:cubicBezTo>
                    <a:pt x="1200529" y="1674177"/>
                    <a:pt x="1206261" y="1671571"/>
                    <a:pt x="1210429" y="1666882"/>
                  </a:cubicBezTo>
                  <a:lnTo>
                    <a:pt x="1213556" y="1663234"/>
                  </a:lnTo>
                  <a:lnTo>
                    <a:pt x="1212514" y="1663234"/>
                  </a:lnTo>
                  <a:cubicBezTo>
                    <a:pt x="1214598" y="1659587"/>
                    <a:pt x="1215640" y="1655939"/>
                    <a:pt x="1215119" y="1651250"/>
                  </a:cubicBezTo>
                  <a:close/>
                  <a:moveTo>
                    <a:pt x="8469358" y="1740873"/>
                  </a:moveTo>
                  <a:cubicBezTo>
                    <a:pt x="8440179" y="1705440"/>
                    <a:pt x="8412563" y="1673134"/>
                    <a:pt x="8385467" y="1641871"/>
                  </a:cubicBezTo>
                  <a:cubicBezTo>
                    <a:pt x="8384946" y="1641349"/>
                    <a:pt x="8384946" y="1640828"/>
                    <a:pt x="8384426" y="1640307"/>
                  </a:cubicBezTo>
                  <a:cubicBezTo>
                    <a:pt x="8356809" y="1609565"/>
                    <a:pt x="8328151" y="1577259"/>
                    <a:pt x="8296366" y="1542347"/>
                  </a:cubicBezTo>
                  <a:cubicBezTo>
                    <a:pt x="8288550" y="1534010"/>
                    <a:pt x="8273960" y="1532968"/>
                    <a:pt x="8265623" y="1540784"/>
                  </a:cubicBezTo>
                  <a:cubicBezTo>
                    <a:pt x="8261455" y="1544953"/>
                    <a:pt x="8258849" y="1550163"/>
                    <a:pt x="8258849" y="1555895"/>
                  </a:cubicBezTo>
                  <a:cubicBezTo>
                    <a:pt x="8258849" y="1561627"/>
                    <a:pt x="8260412" y="1567358"/>
                    <a:pt x="8264581" y="1571527"/>
                  </a:cubicBezTo>
                  <a:cubicBezTo>
                    <a:pt x="8292718" y="1601749"/>
                    <a:pt x="8322419" y="1635097"/>
                    <a:pt x="8351598" y="1668445"/>
                  </a:cubicBezTo>
                  <a:cubicBezTo>
                    <a:pt x="8379736" y="1700751"/>
                    <a:pt x="8408394" y="1734099"/>
                    <a:pt x="8436010" y="1767968"/>
                  </a:cubicBezTo>
                  <a:cubicBezTo>
                    <a:pt x="8440179" y="1772657"/>
                    <a:pt x="8446431" y="1775784"/>
                    <a:pt x="8453205" y="1775784"/>
                  </a:cubicBezTo>
                  <a:cubicBezTo>
                    <a:pt x="8457895" y="1775784"/>
                    <a:pt x="8463106" y="1774221"/>
                    <a:pt x="8467274" y="1770573"/>
                  </a:cubicBezTo>
                  <a:cubicBezTo>
                    <a:pt x="8476132" y="1764320"/>
                    <a:pt x="8477175" y="1750252"/>
                    <a:pt x="8469358" y="1740873"/>
                  </a:cubicBezTo>
                  <a:close/>
                  <a:moveTo>
                    <a:pt x="8552208" y="1843522"/>
                  </a:moveTo>
                  <a:lnTo>
                    <a:pt x="8551165" y="1842480"/>
                  </a:lnTo>
                  <a:cubicBezTo>
                    <a:pt x="8543871" y="1834143"/>
                    <a:pt x="8530322" y="1832580"/>
                    <a:pt x="8520944" y="1839875"/>
                  </a:cubicBezTo>
                  <a:cubicBezTo>
                    <a:pt x="8515733" y="1844043"/>
                    <a:pt x="8512607" y="1850296"/>
                    <a:pt x="8512607" y="1857070"/>
                  </a:cubicBezTo>
                  <a:cubicBezTo>
                    <a:pt x="8512607" y="1861238"/>
                    <a:pt x="8514170" y="1866449"/>
                    <a:pt x="8517296" y="1870096"/>
                  </a:cubicBezTo>
                  <a:cubicBezTo>
                    <a:pt x="8521464" y="1875828"/>
                    <a:pt x="8527718" y="1878954"/>
                    <a:pt x="8534491" y="1878954"/>
                  </a:cubicBezTo>
                  <a:cubicBezTo>
                    <a:pt x="8539181" y="1878954"/>
                    <a:pt x="8543871" y="1877391"/>
                    <a:pt x="8548039" y="1874265"/>
                  </a:cubicBezTo>
                  <a:cubicBezTo>
                    <a:pt x="8557418" y="1866970"/>
                    <a:pt x="8558981" y="1853422"/>
                    <a:pt x="8552208" y="1843522"/>
                  </a:cubicBezTo>
                  <a:close/>
                  <a:moveTo>
                    <a:pt x="1122370" y="1735662"/>
                  </a:moveTo>
                  <a:cubicBezTo>
                    <a:pt x="1112991" y="1728367"/>
                    <a:pt x="1098922" y="1729930"/>
                    <a:pt x="1092148" y="1738788"/>
                  </a:cubicBezTo>
                  <a:cubicBezTo>
                    <a:pt x="1064532" y="1772657"/>
                    <a:pt x="1036394" y="1807048"/>
                    <a:pt x="1009299" y="1841438"/>
                  </a:cubicBezTo>
                  <a:cubicBezTo>
                    <a:pt x="980641" y="1878433"/>
                    <a:pt x="954587" y="1912823"/>
                    <a:pt x="929576" y="1946693"/>
                  </a:cubicBezTo>
                  <a:cubicBezTo>
                    <a:pt x="925929" y="1950861"/>
                    <a:pt x="924887" y="1957114"/>
                    <a:pt x="925408" y="1962845"/>
                  </a:cubicBezTo>
                  <a:cubicBezTo>
                    <a:pt x="926450" y="1968577"/>
                    <a:pt x="929576" y="1973788"/>
                    <a:pt x="934266" y="1977435"/>
                  </a:cubicBezTo>
                  <a:cubicBezTo>
                    <a:pt x="937913" y="1980041"/>
                    <a:pt x="942603" y="1981604"/>
                    <a:pt x="946772" y="1981604"/>
                  </a:cubicBezTo>
                  <a:cubicBezTo>
                    <a:pt x="953545" y="1981604"/>
                    <a:pt x="960319" y="1978477"/>
                    <a:pt x="964488" y="1972746"/>
                  </a:cubicBezTo>
                  <a:cubicBezTo>
                    <a:pt x="988978" y="1939398"/>
                    <a:pt x="1015552" y="1904486"/>
                    <a:pt x="1043168" y="1868533"/>
                  </a:cubicBezTo>
                  <a:cubicBezTo>
                    <a:pt x="1070785" y="1833101"/>
                    <a:pt x="1097880" y="1798711"/>
                    <a:pt x="1124975" y="1766926"/>
                  </a:cubicBezTo>
                  <a:cubicBezTo>
                    <a:pt x="1128623" y="1762757"/>
                    <a:pt x="1130186" y="1757026"/>
                    <a:pt x="1129665" y="1750773"/>
                  </a:cubicBezTo>
                  <a:cubicBezTo>
                    <a:pt x="1129665" y="1745041"/>
                    <a:pt x="1126538" y="1739830"/>
                    <a:pt x="1122370" y="1735662"/>
                  </a:cubicBezTo>
                  <a:close/>
                  <a:moveTo>
                    <a:pt x="883202" y="2048821"/>
                  </a:moveTo>
                  <a:cubicBezTo>
                    <a:pt x="873823" y="2042047"/>
                    <a:pt x="859754" y="2044653"/>
                    <a:pt x="852980" y="2054032"/>
                  </a:cubicBezTo>
                  <a:cubicBezTo>
                    <a:pt x="849333" y="2058721"/>
                    <a:pt x="848291" y="2064453"/>
                    <a:pt x="849333" y="2070185"/>
                  </a:cubicBezTo>
                  <a:cubicBezTo>
                    <a:pt x="850375" y="2075916"/>
                    <a:pt x="853501" y="2081127"/>
                    <a:pt x="858191" y="2084774"/>
                  </a:cubicBezTo>
                  <a:cubicBezTo>
                    <a:pt x="862359" y="2086859"/>
                    <a:pt x="866528" y="2088943"/>
                    <a:pt x="870696" y="2088943"/>
                  </a:cubicBezTo>
                  <a:cubicBezTo>
                    <a:pt x="877470" y="2088943"/>
                    <a:pt x="884765" y="2085295"/>
                    <a:pt x="888412" y="2079564"/>
                  </a:cubicBezTo>
                  <a:cubicBezTo>
                    <a:pt x="895707" y="2069142"/>
                    <a:pt x="893102" y="2055074"/>
                    <a:pt x="883202" y="2048821"/>
                  </a:cubicBezTo>
                  <a:close/>
                  <a:moveTo>
                    <a:pt x="8781475" y="2165018"/>
                  </a:moveTo>
                  <a:cubicBezTo>
                    <a:pt x="8757506" y="2128544"/>
                    <a:pt x="8732495" y="2091548"/>
                    <a:pt x="8708005" y="2055595"/>
                  </a:cubicBezTo>
                  <a:cubicBezTo>
                    <a:pt x="8682994" y="2019120"/>
                    <a:pt x="8656941" y="1983167"/>
                    <a:pt x="8631409" y="1948777"/>
                  </a:cubicBezTo>
                  <a:cubicBezTo>
                    <a:pt x="8624636" y="1939398"/>
                    <a:pt x="8610046" y="1937313"/>
                    <a:pt x="8601187" y="1944608"/>
                  </a:cubicBezTo>
                  <a:cubicBezTo>
                    <a:pt x="8596498" y="1948256"/>
                    <a:pt x="8593371" y="1952945"/>
                    <a:pt x="8592329" y="1958677"/>
                  </a:cubicBezTo>
                  <a:cubicBezTo>
                    <a:pt x="8591288" y="1964930"/>
                    <a:pt x="8593371" y="1970661"/>
                    <a:pt x="8596498" y="1974830"/>
                  </a:cubicBezTo>
                  <a:cubicBezTo>
                    <a:pt x="8622551" y="2010262"/>
                    <a:pt x="8648083" y="2046216"/>
                    <a:pt x="8672052" y="2081127"/>
                  </a:cubicBezTo>
                  <a:cubicBezTo>
                    <a:pt x="8696542" y="2116559"/>
                    <a:pt x="8721032" y="2152513"/>
                    <a:pt x="8744479" y="2188987"/>
                  </a:cubicBezTo>
                  <a:cubicBezTo>
                    <a:pt x="8748648" y="2195240"/>
                    <a:pt x="8755422" y="2198887"/>
                    <a:pt x="8762717" y="2198887"/>
                  </a:cubicBezTo>
                  <a:cubicBezTo>
                    <a:pt x="8766886" y="2198887"/>
                    <a:pt x="8771054" y="2197324"/>
                    <a:pt x="8774701" y="2195240"/>
                  </a:cubicBezTo>
                  <a:cubicBezTo>
                    <a:pt x="8779391" y="2191592"/>
                    <a:pt x="8782518" y="2186903"/>
                    <a:pt x="8784081" y="2181171"/>
                  </a:cubicBezTo>
                  <a:cubicBezTo>
                    <a:pt x="8785644" y="2175439"/>
                    <a:pt x="8784601" y="2169708"/>
                    <a:pt x="8781475" y="2165018"/>
                  </a:cubicBezTo>
                  <a:close/>
                  <a:moveTo>
                    <a:pt x="8851819" y="2275483"/>
                  </a:moveTo>
                  <a:lnTo>
                    <a:pt x="8847650" y="2268710"/>
                  </a:lnTo>
                  <a:lnTo>
                    <a:pt x="8847650" y="2270273"/>
                  </a:lnTo>
                  <a:cubicBezTo>
                    <a:pt x="8840876" y="2263499"/>
                    <a:pt x="8829934" y="2262978"/>
                    <a:pt x="8821597" y="2267668"/>
                  </a:cubicBezTo>
                  <a:cubicBezTo>
                    <a:pt x="8816907" y="2270794"/>
                    <a:pt x="8813260" y="2275483"/>
                    <a:pt x="8812218" y="2281215"/>
                  </a:cubicBezTo>
                  <a:cubicBezTo>
                    <a:pt x="8810655" y="2286947"/>
                    <a:pt x="8811697" y="2292679"/>
                    <a:pt x="8814302" y="2297368"/>
                  </a:cubicBezTo>
                  <a:lnTo>
                    <a:pt x="8814823" y="2297889"/>
                  </a:lnTo>
                  <a:cubicBezTo>
                    <a:pt x="8818992" y="2304663"/>
                    <a:pt x="8825766" y="2308311"/>
                    <a:pt x="8833582" y="2308311"/>
                  </a:cubicBezTo>
                  <a:cubicBezTo>
                    <a:pt x="8837750" y="2308311"/>
                    <a:pt x="8841397" y="2306747"/>
                    <a:pt x="8845045" y="2305184"/>
                  </a:cubicBezTo>
                  <a:cubicBezTo>
                    <a:pt x="8854945" y="2299453"/>
                    <a:pt x="8858072" y="2285905"/>
                    <a:pt x="8851819" y="2275483"/>
                  </a:cubicBezTo>
                  <a:close/>
                  <a:moveTo>
                    <a:pt x="809732" y="2156681"/>
                  </a:moveTo>
                  <a:cubicBezTo>
                    <a:pt x="799832" y="2149907"/>
                    <a:pt x="785763" y="2153034"/>
                    <a:pt x="779510" y="2162934"/>
                  </a:cubicBezTo>
                  <a:cubicBezTo>
                    <a:pt x="756584" y="2198366"/>
                    <a:pt x="732615" y="2235362"/>
                    <a:pt x="709167" y="2274442"/>
                  </a:cubicBezTo>
                  <a:cubicBezTo>
                    <a:pt x="686761" y="2310916"/>
                    <a:pt x="663834" y="2348954"/>
                    <a:pt x="641429" y="2387512"/>
                  </a:cubicBezTo>
                  <a:cubicBezTo>
                    <a:pt x="638302" y="2392723"/>
                    <a:pt x="637260" y="2398454"/>
                    <a:pt x="639344" y="2404186"/>
                  </a:cubicBezTo>
                  <a:cubicBezTo>
                    <a:pt x="640908" y="2409918"/>
                    <a:pt x="644555" y="2414607"/>
                    <a:pt x="649245" y="2417734"/>
                  </a:cubicBezTo>
                  <a:cubicBezTo>
                    <a:pt x="652892" y="2419297"/>
                    <a:pt x="656539" y="2420339"/>
                    <a:pt x="660187" y="2420339"/>
                  </a:cubicBezTo>
                  <a:cubicBezTo>
                    <a:pt x="668003" y="2420339"/>
                    <a:pt x="675298" y="2416171"/>
                    <a:pt x="679466" y="2409397"/>
                  </a:cubicBezTo>
                  <a:cubicBezTo>
                    <a:pt x="699788" y="2373965"/>
                    <a:pt x="722714" y="2335927"/>
                    <a:pt x="746683" y="2297368"/>
                  </a:cubicBezTo>
                  <a:cubicBezTo>
                    <a:pt x="770131" y="2259331"/>
                    <a:pt x="793579" y="2222335"/>
                    <a:pt x="816506" y="2187424"/>
                  </a:cubicBezTo>
                  <a:cubicBezTo>
                    <a:pt x="822238" y="2177003"/>
                    <a:pt x="819632" y="2163455"/>
                    <a:pt x="809732" y="2156681"/>
                  </a:cubicBezTo>
                  <a:close/>
                  <a:moveTo>
                    <a:pt x="605996" y="2494330"/>
                  </a:moveTo>
                  <a:cubicBezTo>
                    <a:pt x="595575" y="2488598"/>
                    <a:pt x="581506" y="2492767"/>
                    <a:pt x="576296" y="2503188"/>
                  </a:cubicBezTo>
                  <a:cubicBezTo>
                    <a:pt x="573169" y="2508399"/>
                    <a:pt x="572648" y="2514131"/>
                    <a:pt x="574733" y="2519862"/>
                  </a:cubicBezTo>
                  <a:cubicBezTo>
                    <a:pt x="576296" y="2525594"/>
                    <a:pt x="579943" y="2529762"/>
                    <a:pt x="585154" y="2532889"/>
                  </a:cubicBezTo>
                  <a:cubicBezTo>
                    <a:pt x="588280" y="2534452"/>
                    <a:pt x="591928" y="2535494"/>
                    <a:pt x="595575" y="2535494"/>
                  </a:cubicBezTo>
                  <a:cubicBezTo>
                    <a:pt x="603391" y="2535494"/>
                    <a:pt x="610686" y="2531326"/>
                    <a:pt x="614854" y="2523510"/>
                  </a:cubicBezTo>
                  <a:cubicBezTo>
                    <a:pt x="620586" y="2512567"/>
                    <a:pt x="616418" y="2499541"/>
                    <a:pt x="605996" y="2494330"/>
                  </a:cubicBezTo>
                  <a:close/>
                  <a:moveTo>
                    <a:pt x="9044612" y="2619385"/>
                  </a:moveTo>
                  <a:cubicBezTo>
                    <a:pt x="9025854" y="2582390"/>
                    <a:pt x="9006574" y="2544352"/>
                    <a:pt x="8984169" y="2504230"/>
                  </a:cubicBezTo>
                  <a:cubicBezTo>
                    <a:pt x="8984169" y="2503709"/>
                    <a:pt x="8983648" y="2503188"/>
                    <a:pt x="8983648" y="2502667"/>
                  </a:cubicBezTo>
                  <a:cubicBezTo>
                    <a:pt x="8962284" y="2463587"/>
                    <a:pt x="8940400" y="2425029"/>
                    <a:pt x="8919036" y="2388033"/>
                  </a:cubicBezTo>
                  <a:cubicBezTo>
                    <a:pt x="8913304" y="2378133"/>
                    <a:pt x="8899235" y="2374486"/>
                    <a:pt x="8889335" y="2380217"/>
                  </a:cubicBezTo>
                  <a:cubicBezTo>
                    <a:pt x="8878914" y="2386470"/>
                    <a:pt x="8875267" y="2399497"/>
                    <a:pt x="8880998" y="2409918"/>
                  </a:cubicBezTo>
                  <a:cubicBezTo>
                    <a:pt x="8902883" y="2447435"/>
                    <a:pt x="8924247" y="2484951"/>
                    <a:pt x="8945089" y="2523510"/>
                  </a:cubicBezTo>
                  <a:cubicBezTo>
                    <a:pt x="8965410" y="2561026"/>
                    <a:pt x="8985732" y="2599585"/>
                    <a:pt x="9005532" y="2638665"/>
                  </a:cubicBezTo>
                  <a:cubicBezTo>
                    <a:pt x="9009701" y="2645960"/>
                    <a:pt x="9016996" y="2650649"/>
                    <a:pt x="9025332" y="2650649"/>
                  </a:cubicBezTo>
                  <a:cubicBezTo>
                    <a:pt x="9028459" y="2650649"/>
                    <a:pt x="9032106" y="2650128"/>
                    <a:pt x="9034712" y="2648565"/>
                  </a:cubicBezTo>
                  <a:cubicBezTo>
                    <a:pt x="9045654" y="2642833"/>
                    <a:pt x="9049822" y="2629807"/>
                    <a:pt x="9044612" y="2619385"/>
                  </a:cubicBezTo>
                  <a:close/>
                  <a:moveTo>
                    <a:pt x="9102450" y="2737146"/>
                  </a:moveTo>
                  <a:cubicBezTo>
                    <a:pt x="9097760" y="2726724"/>
                    <a:pt x="9084213" y="2722035"/>
                    <a:pt x="9073271" y="2726724"/>
                  </a:cubicBezTo>
                  <a:cubicBezTo>
                    <a:pt x="9068060" y="2729330"/>
                    <a:pt x="9063891" y="2733498"/>
                    <a:pt x="9062328" y="2738709"/>
                  </a:cubicBezTo>
                  <a:cubicBezTo>
                    <a:pt x="9060244" y="2744440"/>
                    <a:pt x="9060765" y="2750693"/>
                    <a:pt x="9062849" y="2755904"/>
                  </a:cubicBezTo>
                  <a:lnTo>
                    <a:pt x="9063891" y="2757467"/>
                  </a:lnTo>
                  <a:cubicBezTo>
                    <a:pt x="9068060" y="2764241"/>
                    <a:pt x="9075355" y="2768410"/>
                    <a:pt x="9083170" y="2768410"/>
                  </a:cubicBezTo>
                  <a:cubicBezTo>
                    <a:pt x="9086297" y="2768410"/>
                    <a:pt x="9089424" y="2767888"/>
                    <a:pt x="9092550" y="2766325"/>
                  </a:cubicBezTo>
                  <a:cubicBezTo>
                    <a:pt x="9102971" y="2761115"/>
                    <a:pt x="9107660" y="2748088"/>
                    <a:pt x="9102450" y="2737146"/>
                  </a:cubicBezTo>
                  <a:close/>
                  <a:moveTo>
                    <a:pt x="544511" y="2610006"/>
                  </a:moveTo>
                  <a:cubicBezTo>
                    <a:pt x="534090" y="2604796"/>
                    <a:pt x="520542" y="2608964"/>
                    <a:pt x="515331" y="2619385"/>
                  </a:cubicBezTo>
                  <a:cubicBezTo>
                    <a:pt x="493968" y="2661592"/>
                    <a:pt x="474688" y="2700671"/>
                    <a:pt x="456972" y="2738188"/>
                  </a:cubicBezTo>
                  <a:cubicBezTo>
                    <a:pt x="437693" y="2778831"/>
                    <a:pt x="418935" y="2819474"/>
                    <a:pt x="402261" y="2858032"/>
                  </a:cubicBezTo>
                  <a:cubicBezTo>
                    <a:pt x="397571" y="2868975"/>
                    <a:pt x="402782" y="2882001"/>
                    <a:pt x="413724" y="2886691"/>
                  </a:cubicBezTo>
                  <a:cubicBezTo>
                    <a:pt x="416329" y="2887733"/>
                    <a:pt x="419456" y="2888254"/>
                    <a:pt x="422582" y="2888254"/>
                  </a:cubicBezTo>
                  <a:cubicBezTo>
                    <a:pt x="431440" y="2888254"/>
                    <a:pt x="439256" y="2883043"/>
                    <a:pt x="442383" y="2875227"/>
                  </a:cubicBezTo>
                  <a:cubicBezTo>
                    <a:pt x="459057" y="2837190"/>
                    <a:pt x="476773" y="2798110"/>
                    <a:pt x="496573" y="2755904"/>
                  </a:cubicBezTo>
                  <a:cubicBezTo>
                    <a:pt x="516373" y="2713698"/>
                    <a:pt x="535132" y="2675660"/>
                    <a:pt x="553890" y="2638665"/>
                  </a:cubicBezTo>
                  <a:cubicBezTo>
                    <a:pt x="559101" y="2628765"/>
                    <a:pt x="554932" y="2615217"/>
                    <a:pt x="544511" y="2610006"/>
                  </a:cubicBezTo>
                  <a:close/>
                  <a:moveTo>
                    <a:pt x="378813" y="2967977"/>
                  </a:moveTo>
                  <a:cubicBezTo>
                    <a:pt x="369434" y="2963808"/>
                    <a:pt x="357449" y="2967977"/>
                    <a:pt x="352239" y="2977356"/>
                  </a:cubicBezTo>
                  <a:lnTo>
                    <a:pt x="351718" y="2976835"/>
                  </a:lnTo>
                  <a:lnTo>
                    <a:pt x="350154" y="2979961"/>
                  </a:lnTo>
                  <a:cubicBezTo>
                    <a:pt x="345986" y="2991425"/>
                    <a:pt x="351197" y="3003930"/>
                    <a:pt x="362139" y="3008620"/>
                  </a:cubicBezTo>
                  <a:cubicBezTo>
                    <a:pt x="364744" y="3009662"/>
                    <a:pt x="367349" y="3010183"/>
                    <a:pt x="369955" y="3010183"/>
                  </a:cubicBezTo>
                  <a:cubicBezTo>
                    <a:pt x="379334" y="3010183"/>
                    <a:pt x="387150" y="3004972"/>
                    <a:pt x="390276" y="2996635"/>
                  </a:cubicBezTo>
                  <a:cubicBezTo>
                    <a:pt x="395487" y="2985172"/>
                    <a:pt x="390276" y="2972145"/>
                    <a:pt x="378813" y="2967977"/>
                  </a:cubicBezTo>
                  <a:close/>
                  <a:moveTo>
                    <a:pt x="9256164" y="3100327"/>
                  </a:moveTo>
                  <a:cubicBezTo>
                    <a:pt x="9241052" y="3059684"/>
                    <a:pt x="9224900" y="3018520"/>
                    <a:pt x="9208226" y="2977877"/>
                  </a:cubicBezTo>
                  <a:cubicBezTo>
                    <a:pt x="9192073" y="2937755"/>
                    <a:pt x="9174878" y="2897633"/>
                    <a:pt x="9156640" y="2856990"/>
                  </a:cubicBezTo>
                  <a:cubicBezTo>
                    <a:pt x="9151951" y="2846569"/>
                    <a:pt x="9138924" y="2841358"/>
                    <a:pt x="9127982" y="2846048"/>
                  </a:cubicBezTo>
                  <a:cubicBezTo>
                    <a:pt x="9117040" y="2850737"/>
                    <a:pt x="9112351" y="2863764"/>
                    <a:pt x="9117040" y="2874706"/>
                  </a:cubicBezTo>
                  <a:cubicBezTo>
                    <a:pt x="9135798" y="2917434"/>
                    <a:pt x="9152472" y="2956513"/>
                    <a:pt x="9167583" y="2994551"/>
                  </a:cubicBezTo>
                  <a:cubicBezTo>
                    <a:pt x="9184257" y="3035194"/>
                    <a:pt x="9200410" y="3075837"/>
                    <a:pt x="9215521" y="3115959"/>
                  </a:cubicBezTo>
                  <a:cubicBezTo>
                    <a:pt x="9218647" y="3124817"/>
                    <a:pt x="9226984" y="3130549"/>
                    <a:pt x="9235321" y="3130549"/>
                  </a:cubicBezTo>
                  <a:cubicBezTo>
                    <a:pt x="9237926" y="3130549"/>
                    <a:pt x="9240532" y="3130027"/>
                    <a:pt x="9243137" y="3128985"/>
                  </a:cubicBezTo>
                  <a:cubicBezTo>
                    <a:pt x="9254601" y="3123775"/>
                    <a:pt x="9260332" y="3111269"/>
                    <a:pt x="9256164" y="3100327"/>
                  </a:cubicBezTo>
                  <a:close/>
                  <a:moveTo>
                    <a:pt x="9300975" y="3224340"/>
                  </a:moveTo>
                  <a:cubicBezTo>
                    <a:pt x="9296807" y="3213397"/>
                    <a:pt x="9283780" y="3207145"/>
                    <a:pt x="9273359" y="3210792"/>
                  </a:cubicBezTo>
                  <a:cubicBezTo>
                    <a:pt x="9267627" y="3212355"/>
                    <a:pt x="9263459" y="3216524"/>
                    <a:pt x="9260853" y="3221735"/>
                  </a:cubicBezTo>
                  <a:cubicBezTo>
                    <a:pt x="9258769" y="3226945"/>
                    <a:pt x="9258248" y="3233198"/>
                    <a:pt x="9259811" y="3238930"/>
                  </a:cubicBezTo>
                  <a:cubicBezTo>
                    <a:pt x="9262938" y="3247788"/>
                    <a:pt x="9271274" y="3253519"/>
                    <a:pt x="9280132" y="3253519"/>
                  </a:cubicBezTo>
                  <a:cubicBezTo>
                    <a:pt x="9282738" y="3253519"/>
                    <a:pt x="9284822" y="3252998"/>
                    <a:pt x="9286906" y="3252477"/>
                  </a:cubicBezTo>
                  <a:cubicBezTo>
                    <a:pt x="9292638" y="3250393"/>
                    <a:pt x="9296807" y="3246224"/>
                    <a:pt x="9299412" y="3241014"/>
                  </a:cubicBezTo>
                  <a:cubicBezTo>
                    <a:pt x="9302017" y="3235803"/>
                    <a:pt x="9302538" y="3229550"/>
                    <a:pt x="9300975" y="3224340"/>
                  </a:cubicBezTo>
                  <a:close/>
                  <a:moveTo>
                    <a:pt x="342859" y="3101369"/>
                  </a:moveTo>
                  <a:cubicBezTo>
                    <a:pt x="340254" y="3096158"/>
                    <a:pt x="336086" y="3091990"/>
                    <a:pt x="330875" y="3089905"/>
                  </a:cubicBezTo>
                  <a:cubicBezTo>
                    <a:pt x="319933" y="3085737"/>
                    <a:pt x="306906" y="3091469"/>
                    <a:pt x="303259" y="3102411"/>
                  </a:cubicBezTo>
                  <a:cubicBezTo>
                    <a:pt x="288669" y="3142012"/>
                    <a:pt x="273037" y="3183697"/>
                    <a:pt x="258447" y="3226945"/>
                  </a:cubicBezTo>
                  <a:lnTo>
                    <a:pt x="257926" y="3227987"/>
                  </a:lnTo>
                  <a:cubicBezTo>
                    <a:pt x="243858" y="3269151"/>
                    <a:pt x="230310" y="3310836"/>
                    <a:pt x="217283" y="3352521"/>
                  </a:cubicBezTo>
                  <a:cubicBezTo>
                    <a:pt x="215720" y="3358253"/>
                    <a:pt x="216241" y="3364506"/>
                    <a:pt x="218846" y="3369716"/>
                  </a:cubicBezTo>
                  <a:cubicBezTo>
                    <a:pt x="221452" y="3374406"/>
                    <a:pt x="225620" y="3378574"/>
                    <a:pt x="231352" y="3380138"/>
                  </a:cubicBezTo>
                  <a:cubicBezTo>
                    <a:pt x="233436" y="3381180"/>
                    <a:pt x="235520" y="3381180"/>
                    <a:pt x="238126" y="3381180"/>
                  </a:cubicBezTo>
                  <a:cubicBezTo>
                    <a:pt x="244900" y="3381180"/>
                    <a:pt x="250631" y="3378574"/>
                    <a:pt x="254800" y="3373885"/>
                  </a:cubicBezTo>
                  <a:lnTo>
                    <a:pt x="254800" y="3380138"/>
                  </a:lnTo>
                  <a:lnTo>
                    <a:pt x="258968" y="3366069"/>
                  </a:lnTo>
                  <a:cubicBezTo>
                    <a:pt x="271995" y="3324905"/>
                    <a:pt x="285543" y="3283220"/>
                    <a:pt x="299611" y="3241535"/>
                  </a:cubicBezTo>
                  <a:cubicBezTo>
                    <a:pt x="314201" y="3199329"/>
                    <a:pt x="328791" y="3158165"/>
                    <a:pt x="343381" y="3118564"/>
                  </a:cubicBezTo>
                  <a:cubicBezTo>
                    <a:pt x="345465" y="3112311"/>
                    <a:pt x="344944" y="3106579"/>
                    <a:pt x="342859" y="3101369"/>
                  </a:cubicBezTo>
                  <a:close/>
                  <a:moveTo>
                    <a:pt x="219368" y="3474450"/>
                  </a:moveTo>
                  <a:cubicBezTo>
                    <a:pt x="216241" y="3469240"/>
                    <a:pt x="212073" y="3465592"/>
                    <a:pt x="206341" y="3464029"/>
                  </a:cubicBezTo>
                  <a:cubicBezTo>
                    <a:pt x="194357" y="3460902"/>
                    <a:pt x="182372" y="3468197"/>
                    <a:pt x="179246" y="3479140"/>
                  </a:cubicBezTo>
                  <a:cubicBezTo>
                    <a:pt x="177682" y="3484351"/>
                    <a:pt x="178204" y="3490603"/>
                    <a:pt x="181330" y="3495814"/>
                  </a:cubicBezTo>
                  <a:cubicBezTo>
                    <a:pt x="183935" y="3500503"/>
                    <a:pt x="188625" y="3504672"/>
                    <a:pt x="194357" y="3506235"/>
                  </a:cubicBezTo>
                  <a:cubicBezTo>
                    <a:pt x="195920" y="3506756"/>
                    <a:pt x="198525" y="3506756"/>
                    <a:pt x="200088" y="3506756"/>
                  </a:cubicBezTo>
                  <a:cubicBezTo>
                    <a:pt x="209467" y="3506756"/>
                    <a:pt x="218325" y="3499982"/>
                    <a:pt x="221452" y="3491124"/>
                  </a:cubicBezTo>
                  <a:lnTo>
                    <a:pt x="221973" y="3487998"/>
                  </a:lnTo>
                  <a:cubicBezTo>
                    <a:pt x="222494" y="3483308"/>
                    <a:pt x="221452" y="3478619"/>
                    <a:pt x="219368" y="3474450"/>
                  </a:cubicBezTo>
                  <a:close/>
                  <a:moveTo>
                    <a:pt x="9413525" y="3602632"/>
                  </a:moveTo>
                  <a:cubicBezTo>
                    <a:pt x="9402582" y="3559383"/>
                    <a:pt x="9391119" y="3516656"/>
                    <a:pt x="9379655" y="3475492"/>
                  </a:cubicBezTo>
                  <a:cubicBezTo>
                    <a:pt x="9366629" y="3429118"/>
                    <a:pt x="9354124" y="3387954"/>
                    <a:pt x="9341618" y="3349395"/>
                  </a:cubicBezTo>
                  <a:cubicBezTo>
                    <a:pt x="9337970" y="3337932"/>
                    <a:pt x="9325465" y="3331679"/>
                    <a:pt x="9314002" y="3334805"/>
                  </a:cubicBezTo>
                  <a:cubicBezTo>
                    <a:pt x="9308791" y="3336368"/>
                    <a:pt x="9304101" y="3340537"/>
                    <a:pt x="9301496" y="3345226"/>
                  </a:cubicBezTo>
                  <a:cubicBezTo>
                    <a:pt x="9298890" y="3350437"/>
                    <a:pt x="9298370" y="3356690"/>
                    <a:pt x="9299933" y="3361900"/>
                  </a:cubicBezTo>
                  <a:cubicBezTo>
                    <a:pt x="9311917" y="3401501"/>
                    <a:pt x="9324944" y="3443707"/>
                    <a:pt x="9336929" y="3486956"/>
                  </a:cubicBezTo>
                  <a:cubicBezTo>
                    <a:pt x="9348913" y="3527599"/>
                    <a:pt x="9359856" y="3569805"/>
                    <a:pt x="9370797" y="3613053"/>
                  </a:cubicBezTo>
                  <a:cubicBezTo>
                    <a:pt x="9373403" y="3622432"/>
                    <a:pt x="9382261" y="3629206"/>
                    <a:pt x="9391640" y="3629206"/>
                  </a:cubicBezTo>
                  <a:cubicBezTo>
                    <a:pt x="9393724" y="3629206"/>
                    <a:pt x="9395808" y="3629206"/>
                    <a:pt x="9397371" y="3628685"/>
                  </a:cubicBezTo>
                  <a:cubicBezTo>
                    <a:pt x="9408835" y="3626079"/>
                    <a:pt x="9416651" y="3614095"/>
                    <a:pt x="9413525" y="3602632"/>
                  </a:cubicBezTo>
                  <a:close/>
                  <a:moveTo>
                    <a:pt x="9443747" y="3730292"/>
                  </a:moveTo>
                  <a:lnTo>
                    <a:pt x="9439578" y="3711013"/>
                  </a:lnTo>
                  <a:lnTo>
                    <a:pt x="9439578" y="3721434"/>
                  </a:lnTo>
                  <a:cubicBezTo>
                    <a:pt x="9434888" y="3715182"/>
                    <a:pt x="9426030" y="3712055"/>
                    <a:pt x="9417694" y="3714139"/>
                  </a:cubicBezTo>
                  <a:cubicBezTo>
                    <a:pt x="9411962" y="3715702"/>
                    <a:pt x="9407272" y="3718829"/>
                    <a:pt x="9404145" y="3723518"/>
                  </a:cubicBezTo>
                  <a:cubicBezTo>
                    <a:pt x="9401540" y="3727687"/>
                    <a:pt x="9400498" y="3732376"/>
                    <a:pt x="9401019" y="3737066"/>
                  </a:cubicBezTo>
                  <a:lnTo>
                    <a:pt x="9400498" y="3737066"/>
                  </a:lnTo>
                  <a:lnTo>
                    <a:pt x="9401019" y="3739671"/>
                  </a:lnTo>
                  <a:cubicBezTo>
                    <a:pt x="9403103" y="3749572"/>
                    <a:pt x="9412483" y="3756866"/>
                    <a:pt x="9422383" y="3756866"/>
                  </a:cubicBezTo>
                  <a:cubicBezTo>
                    <a:pt x="9423946" y="3756866"/>
                    <a:pt x="9426030" y="3756866"/>
                    <a:pt x="9427072" y="3756345"/>
                  </a:cubicBezTo>
                  <a:cubicBezTo>
                    <a:pt x="9439057" y="3753740"/>
                    <a:pt x="9446351" y="3742277"/>
                    <a:pt x="9443747" y="3730292"/>
                  </a:cubicBezTo>
                  <a:close/>
                  <a:moveTo>
                    <a:pt x="185498" y="3600547"/>
                  </a:moveTo>
                  <a:cubicBezTo>
                    <a:pt x="182372" y="3595337"/>
                    <a:pt x="177682" y="3591689"/>
                    <a:pt x="171951" y="3590648"/>
                  </a:cubicBezTo>
                  <a:cubicBezTo>
                    <a:pt x="159966" y="3587521"/>
                    <a:pt x="148503" y="3594816"/>
                    <a:pt x="145377" y="3606279"/>
                  </a:cubicBezTo>
                  <a:cubicBezTo>
                    <a:pt x="134434" y="3649528"/>
                    <a:pt x="124013" y="3692776"/>
                    <a:pt x="115155" y="3734461"/>
                  </a:cubicBezTo>
                  <a:cubicBezTo>
                    <a:pt x="105776" y="3775104"/>
                    <a:pt x="97439" y="3817310"/>
                    <a:pt x="88060" y="3863163"/>
                  </a:cubicBezTo>
                  <a:cubicBezTo>
                    <a:pt x="87018" y="3868895"/>
                    <a:pt x="88060" y="3874627"/>
                    <a:pt x="91707" y="3879316"/>
                  </a:cubicBezTo>
                  <a:cubicBezTo>
                    <a:pt x="94833" y="3884527"/>
                    <a:pt x="100044" y="3887653"/>
                    <a:pt x="105776" y="3888695"/>
                  </a:cubicBezTo>
                  <a:cubicBezTo>
                    <a:pt x="107339" y="3888695"/>
                    <a:pt x="108381" y="3889217"/>
                    <a:pt x="109944" y="3889217"/>
                  </a:cubicBezTo>
                  <a:cubicBezTo>
                    <a:pt x="120366" y="3889217"/>
                    <a:pt x="129745" y="3881922"/>
                    <a:pt x="131308" y="3871501"/>
                  </a:cubicBezTo>
                  <a:cubicBezTo>
                    <a:pt x="140166" y="3828252"/>
                    <a:pt x="148503" y="3786046"/>
                    <a:pt x="158403" y="3743840"/>
                  </a:cubicBezTo>
                  <a:cubicBezTo>
                    <a:pt x="167782" y="3700592"/>
                    <a:pt x="178204" y="3657864"/>
                    <a:pt x="188625" y="3617221"/>
                  </a:cubicBezTo>
                  <a:cubicBezTo>
                    <a:pt x="188625" y="3611490"/>
                    <a:pt x="188104" y="3605237"/>
                    <a:pt x="185498" y="3600547"/>
                  </a:cubicBezTo>
                  <a:close/>
                  <a:moveTo>
                    <a:pt x="104213" y="3983529"/>
                  </a:moveTo>
                  <a:cubicBezTo>
                    <a:pt x="100565" y="3978840"/>
                    <a:pt x="95355" y="3975713"/>
                    <a:pt x="89623" y="3974671"/>
                  </a:cubicBezTo>
                  <a:cubicBezTo>
                    <a:pt x="77638" y="3972587"/>
                    <a:pt x="66696" y="3980924"/>
                    <a:pt x="64612" y="3992387"/>
                  </a:cubicBezTo>
                  <a:cubicBezTo>
                    <a:pt x="63570" y="3998119"/>
                    <a:pt x="65133" y="4003850"/>
                    <a:pt x="68259" y="4008540"/>
                  </a:cubicBezTo>
                  <a:cubicBezTo>
                    <a:pt x="71907" y="4013230"/>
                    <a:pt x="77117" y="4016356"/>
                    <a:pt x="82849" y="4017398"/>
                  </a:cubicBezTo>
                  <a:cubicBezTo>
                    <a:pt x="84412" y="4017919"/>
                    <a:pt x="84933" y="4017919"/>
                    <a:pt x="86496" y="4017919"/>
                  </a:cubicBezTo>
                  <a:cubicBezTo>
                    <a:pt x="97439" y="4017919"/>
                    <a:pt x="106297" y="4010624"/>
                    <a:pt x="107860" y="3999682"/>
                  </a:cubicBezTo>
                  <a:lnTo>
                    <a:pt x="108381" y="3997077"/>
                  </a:lnTo>
                  <a:cubicBezTo>
                    <a:pt x="107860" y="3992387"/>
                    <a:pt x="106818" y="3987698"/>
                    <a:pt x="104213" y="3983529"/>
                  </a:cubicBezTo>
                  <a:close/>
                  <a:moveTo>
                    <a:pt x="9494289" y="3989261"/>
                  </a:moveTo>
                  <a:cubicBezTo>
                    <a:pt x="9486994" y="3946013"/>
                    <a:pt x="9479179" y="3902764"/>
                    <a:pt x="9470841" y="3859516"/>
                  </a:cubicBezTo>
                  <a:cubicBezTo>
                    <a:pt x="9468757" y="3847531"/>
                    <a:pt x="9457294" y="3839716"/>
                    <a:pt x="9445310" y="3842321"/>
                  </a:cubicBezTo>
                  <a:cubicBezTo>
                    <a:pt x="9439578" y="3843884"/>
                    <a:pt x="9434888" y="3846489"/>
                    <a:pt x="9431762" y="3851700"/>
                  </a:cubicBezTo>
                  <a:cubicBezTo>
                    <a:pt x="9429156" y="3855347"/>
                    <a:pt x="9427593" y="3858995"/>
                    <a:pt x="9427593" y="3863685"/>
                  </a:cubicBezTo>
                  <a:lnTo>
                    <a:pt x="9427593" y="3865248"/>
                  </a:lnTo>
                  <a:lnTo>
                    <a:pt x="9428115" y="3867853"/>
                  </a:lnTo>
                  <a:cubicBezTo>
                    <a:pt x="9435930" y="3908496"/>
                    <a:pt x="9443225" y="3949660"/>
                    <a:pt x="9451042" y="3993950"/>
                  </a:cubicBezTo>
                  <a:lnTo>
                    <a:pt x="9451042" y="3996035"/>
                  </a:lnTo>
                  <a:lnTo>
                    <a:pt x="9451562" y="3997077"/>
                  </a:lnTo>
                  <a:cubicBezTo>
                    <a:pt x="9458336" y="4039804"/>
                    <a:pt x="9465110" y="4082531"/>
                    <a:pt x="9470841" y="4125258"/>
                  </a:cubicBezTo>
                  <a:cubicBezTo>
                    <a:pt x="9472405" y="4135680"/>
                    <a:pt x="9481784" y="4144017"/>
                    <a:pt x="9492726" y="4144017"/>
                  </a:cubicBezTo>
                  <a:cubicBezTo>
                    <a:pt x="9493768" y="4144017"/>
                    <a:pt x="9494811" y="4144017"/>
                    <a:pt x="9495853" y="4143495"/>
                  </a:cubicBezTo>
                  <a:cubicBezTo>
                    <a:pt x="9507837" y="4141932"/>
                    <a:pt x="9515653" y="4130990"/>
                    <a:pt x="9514090" y="4119006"/>
                  </a:cubicBezTo>
                  <a:cubicBezTo>
                    <a:pt x="9507837" y="4073673"/>
                    <a:pt x="9501584" y="4030946"/>
                    <a:pt x="9494289" y="3989261"/>
                  </a:cubicBezTo>
                  <a:close/>
                  <a:moveTo>
                    <a:pt x="9506274" y="4231034"/>
                  </a:moveTo>
                  <a:cubicBezTo>
                    <a:pt x="9494289" y="4232598"/>
                    <a:pt x="9485953" y="4243019"/>
                    <a:pt x="9486994" y="4255003"/>
                  </a:cubicBezTo>
                  <a:cubicBezTo>
                    <a:pt x="9488557" y="4266466"/>
                    <a:pt x="9497416" y="4274804"/>
                    <a:pt x="9508880" y="4274804"/>
                  </a:cubicBezTo>
                  <a:lnTo>
                    <a:pt x="9510963" y="4274804"/>
                  </a:lnTo>
                  <a:cubicBezTo>
                    <a:pt x="9522948" y="4273241"/>
                    <a:pt x="9531806" y="4262819"/>
                    <a:pt x="9530764" y="4250314"/>
                  </a:cubicBezTo>
                  <a:cubicBezTo>
                    <a:pt x="9529201" y="4238329"/>
                    <a:pt x="9518779" y="4229471"/>
                    <a:pt x="9506274" y="4231034"/>
                  </a:cubicBezTo>
                  <a:close/>
                  <a:moveTo>
                    <a:pt x="69822" y="4104416"/>
                  </a:moveTo>
                  <a:cubicBezTo>
                    <a:pt x="57838" y="4102332"/>
                    <a:pt x="46896" y="4111190"/>
                    <a:pt x="44811" y="4122653"/>
                  </a:cubicBezTo>
                  <a:cubicBezTo>
                    <a:pt x="39080" y="4164859"/>
                    <a:pt x="33348" y="4208628"/>
                    <a:pt x="28658" y="4253440"/>
                  </a:cubicBezTo>
                  <a:cubicBezTo>
                    <a:pt x="23969" y="4297209"/>
                    <a:pt x="19800" y="4341500"/>
                    <a:pt x="16674" y="4384227"/>
                  </a:cubicBezTo>
                  <a:cubicBezTo>
                    <a:pt x="15632" y="4389959"/>
                    <a:pt x="17716" y="4395690"/>
                    <a:pt x="21364" y="4399859"/>
                  </a:cubicBezTo>
                  <a:cubicBezTo>
                    <a:pt x="25532" y="4404027"/>
                    <a:pt x="30743" y="4407154"/>
                    <a:pt x="35953" y="4407675"/>
                  </a:cubicBezTo>
                  <a:lnTo>
                    <a:pt x="37517" y="4407675"/>
                  </a:lnTo>
                  <a:cubicBezTo>
                    <a:pt x="48980" y="4407675"/>
                    <a:pt x="58359" y="4398817"/>
                    <a:pt x="59401" y="4387874"/>
                  </a:cubicBezTo>
                  <a:cubicBezTo>
                    <a:pt x="63049" y="4344626"/>
                    <a:pt x="67217" y="4300857"/>
                    <a:pt x="71907" y="4258130"/>
                  </a:cubicBezTo>
                  <a:cubicBezTo>
                    <a:pt x="77117" y="4210713"/>
                    <a:pt x="82328" y="4168507"/>
                    <a:pt x="87539" y="4128385"/>
                  </a:cubicBezTo>
                  <a:cubicBezTo>
                    <a:pt x="89623" y="4117442"/>
                    <a:pt x="81286" y="4105979"/>
                    <a:pt x="69822" y="4104416"/>
                  </a:cubicBezTo>
                  <a:close/>
                  <a:moveTo>
                    <a:pt x="30222" y="4495734"/>
                  </a:moveTo>
                  <a:cubicBezTo>
                    <a:pt x="18237" y="4495213"/>
                    <a:pt x="7816" y="4504072"/>
                    <a:pt x="7295" y="4516056"/>
                  </a:cubicBezTo>
                  <a:cubicBezTo>
                    <a:pt x="6253" y="4528040"/>
                    <a:pt x="16153" y="4538462"/>
                    <a:pt x="27616" y="4538983"/>
                  </a:cubicBezTo>
                  <a:lnTo>
                    <a:pt x="29180" y="4538983"/>
                  </a:lnTo>
                  <a:cubicBezTo>
                    <a:pt x="40643" y="4538983"/>
                    <a:pt x="50022" y="4529604"/>
                    <a:pt x="51064" y="4518140"/>
                  </a:cubicBezTo>
                  <a:cubicBezTo>
                    <a:pt x="51585" y="4506677"/>
                    <a:pt x="42206" y="4496256"/>
                    <a:pt x="30222" y="4495734"/>
                  </a:cubicBezTo>
                  <a:close/>
                  <a:moveTo>
                    <a:pt x="9552127" y="4512930"/>
                  </a:moveTo>
                  <a:cubicBezTo>
                    <a:pt x="9549522" y="4468118"/>
                    <a:pt x="9546395" y="4424349"/>
                    <a:pt x="9542748" y="4381621"/>
                  </a:cubicBezTo>
                  <a:cubicBezTo>
                    <a:pt x="9541706" y="4369637"/>
                    <a:pt x="9530764" y="4360779"/>
                    <a:pt x="9519301" y="4361821"/>
                  </a:cubicBezTo>
                  <a:cubicBezTo>
                    <a:pt x="9513047" y="4362342"/>
                    <a:pt x="9507837" y="4364947"/>
                    <a:pt x="9504711" y="4369116"/>
                  </a:cubicBezTo>
                  <a:cubicBezTo>
                    <a:pt x="9500542" y="4373285"/>
                    <a:pt x="9498979" y="4379016"/>
                    <a:pt x="9499500" y="4385269"/>
                  </a:cubicBezTo>
                  <a:cubicBezTo>
                    <a:pt x="9503148" y="4426433"/>
                    <a:pt x="9506274" y="4470202"/>
                    <a:pt x="9508880" y="4515535"/>
                  </a:cubicBezTo>
                  <a:cubicBezTo>
                    <a:pt x="9510963" y="4557741"/>
                    <a:pt x="9513047" y="4601510"/>
                    <a:pt x="9514090" y="4645801"/>
                  </a:cubicBezTo>
                  <a:cubicBezTo>
                    <a:pt x="9514610" y="4657785"/>
                    <a:pt x="9523990" y="4666643"/>
                    <a:pt x="9535974" y="4666643"/>
                  </a:cubicBezTo>
                  <a:lnTo>
                    <a:pt x="9537017" y="4666643"/>
                  </a:lnTo>
                  <a:cubicBezTo>
                    <a:pt x="9549001" y="4666122"/>
                    <a:pt x="9558380" y="4656222"/>
                    <a:pt x="9557859" y="4644237"/>
                  </a:cubicBezTo>
                  <a:cubicBezTo>
                    <a:pt x="9556296" y="4599947"/>
                    <a:pt x="9554212" y="4556178"/>
                    <a:pt x="9552127" y="4512930"/>
                  </a:cubicBezTo>
                  <a:close/>
                  <a:moveTo>
                    <a:pt x="9537537" y="4754182"/>
                  </a:moveTo>
                  <a:cubicBezTo>
                    <a:pt x="9525553" y="4754182"/>
                    <a:pt x="9515653" y="4763561"/>
                    <a:pt x="9515653" y="4776067"/>
                  </a:cubicBezTo>
                  <a:lnTo>
                    <a:pt x="9515653" y="4777109"/>
                  </a:lnTo>
                  <a:cubicBezTo>
                    <a:pt x="9516695" y="4788572"/>
                    <a:pt x="9526074" y="4797951"/>
                    <a:pt x="9537537" y="4797951"/>
                  </a:cubicBezTo>
                  <a:cubicBezTo>
                    <a:pt x="9549001" y="4797430"/>
                    <a:pt x="9557859" y="4789093"/>
                    <a:pt x="9559422" y="4778151"/>
                  </a:cubicBezTo>
                  <a:lnTo>
                    <a:pt x="9559422" y="4776067"/>
                  </a:lnTo>
                  <a:cubicBezTo>
                    <a:pt x="9559422" y="4763561"/>
                    <a:pt x="9549522" y="4754182"/>
                    <a:pt x="9537537" y="4754182"/>
                  </a:cubicBezTo>
                  <a:close/>
                  <a:moveTo>
                    <a:pt x="24490" y="4626521"/>
                  </a:moveTo>
                  <a:lnTo>
                    <a:pt x="24490" y="4626521"/>
                  </a:lnTo>
                  <a:cubicBezTo>
                    <a:pt x="11984" y="4626521"/>
                    <a:pt x="2084" y="4635901"/>
                    <a:pt x="2084" y="4647364"/>
                  </a:cubicBezTo>
                  <a:cubicBezTo>
                    <a:pt x="1042" y="4670290"/>
                    <a:pt x="521" y="4694259"/>
                    <a:pt x="521" y="4717707"/>
                  </a:cubicBezTo>
                  <a:cubicBezTo>
                    <a:pt x="0" y="4738029"/>
                    <a:pt x="0" y="4758350"/>
                    <a:pt x="0" y="4779193"/>
                  </a:cubicBezTo>
                  <a:cubicBezTo>
                    <a:pt x="0" y="4791177"/>
                    <a:pt x="9379" y="4801077"/>
                    <a:pt x="21885" y="4801077"/>
                  </a:cubicBezTo>
                  <a:cubicBezTo>
                    <a:pt x="33869" y="4801077"/>
                    <a:pt x="43769" y="4791698"/>
                    <a:pt x="43769" y="4779193"/>
                  </a:cubicBezTo>
                  <a:cubicBezTo>
                    <a:pt x="43769" y="4758871"/>
                    <a:pt x="43769" y="4738550"/>
                    <a:pt x="44290" y="4718229"/>
                  </a:cubicBezTo>
                  <a:cubicBezTo>
                    <a:pt x="44290" y="4694781"/>
                    <a:pt x="44811" y="4671333"/>
                    <a:pt x="45854" y="4648406"/>
                  </a:cubicBezTo>
                  <a:cubicBezTo>
                    <a:pt x="45854" y="4636422"/>
                    <a:pt x="36474" y="4626521"/>
                    <a:pt x="24490" y="4626521"/>
                  </a:cubicBezTo>
                  <a:close/>
                </a:path>
              </a:pathLst>
            </a:custGeom>
            <a:solidFill>
              <a:srgbClr val="F1F2F2"/>
            </a:solidFill>
            <a:ln w="52104" cap="flat">
              <a:noFill/>
              <a:prstDash val="solid"/>
              <a:miter/>
            </a:ln>
          </p:spPr>
          <p:txBody>
            <a:bodyPr rtlCol="0" anchor="ctr"/>
            <a:lstStyle/>
            <a:p>
              <a:endParaRPr lang="en-IN" dirty="0"/>
            </a:p>
          </p:txBody>
        </p:sp>
        <p:sp>
          <p:nvSpPr>
            <p:cNvPr id="14" name="Freeform: Shape 13">
              <a:extLst>
                <a:ext uri="{FF2B5EF4-FFF2-40B4-BE49-F238E27FC236}">
                  <a16:creationId xmlns:a16="http://schemas.microsoft.com/office/drawing/2014/main" id="{D6CDE8B6-FE60-1FC5-082E-EDA9711FC8A0}"/>
                </a:ext>
              </a:extLst>
            </p:cNvPr>
            <p:cNvSpPr/>
            <p:nvPr/>
          </p:nvSpPr>
          <p:spPr>
            <a:xfrm>
              <a:off x="9671172" y="10682433"/>
              <a:ext cx="9645918" cy="4888615"/>
            </a:xfrm>
            <a:custGeom>
              <a:avLst/>
              <a:gdLst>
                <a:gd name="connsiteX0" fmla="*/ 4822960 w 9645918"/>
                <a:gd name="connsiteY0" fmla="*/ 4888616 h 4888615"/>
                <a:gd name="connsiteX1" fmla="*/ 0 w 9645918"/>
                <a:gd name="connsiteY1" fmla="*/ 65133 h 4888615"/>
                <a:gd name="connsiteX2" fmla="*/ 65133 w 9645918"/>
                <a:gd name="connsiteY2" fmla="*/ 0 h 4888615"/>
                <a:gd name="connsiteX3" fmla="*/ 130266 w 9645918"/>
                <a:gd name="connsiteY3" fmla="*/ 65133 h 4888615"/>
                <a:gd name="connsiteX4" fmla="*/ 4822960 w 9645918"/>
                <a:gd name="connsiteY4" fmla="*/ 4757829 h 4888615"/>
                <a:gd name="connsiteX5" fmla="*/ 9515653 w 9645918"/>
                <a:gd name="connsiteY5" fmla="*/ 65133 h 4888615"/>
                <a:gd name="connsiteX6" fmla="*/ 9580786 w 9645918"/>
                <a:gd name="connsiteY6" fmla="*/ 0 h 4888615"/>
                <a:gd name="connsiteX7" fmla="*/ 9645919 w 9645918"/>
                <a:gd name="connsiteY7" fmla="*/ 65133 h 4888615"/>
                <a:gd name="connsiteX8" fmla="*/ 4822960 w 9645918"/>
                <a:gd name="connsiteY8" fmla="*/ 4888616 h 488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45918" h="4888615">
                  <a:moveTo>
                    <a:pt x="4822960" y="4888616"/>
                  </a:moveTo>
                  <a:cubicBezTo>
                    <a:pt x="2163454" y="4888616"/>
                    <a:pt x="0" y="2724640"/>
                    <a:pt x="0" y="65133"/>
                  </a:cubicBezTo>
                  <a:cubicBezTo>
                    <a:pt x="0" y="29179"/>
                    <a:pt x="29180" y="0"/>
                    <a:pt x="65133" y="0"/>
                  </a:cubicBezTo>
                  <a:cubicBezTo>
                    <a:pt x="101086" y="0"/>
                    <a:pt x="130266" y="29179"/>
                    <a:pt x="130266" y="65133"/>
                  </a:cubicBezTo>
                  <a:cubicBezTo>
                    <a:pt x="130266" y="2652734"/>
                    <a:pt x="2235361" y="4757829"/>
                    <a:pt x="4822960" y="4757829"/>
                  </a:cubicBezTo>
                  <a:cubicBezTo>
                    <a:pt x="7410559" y="4757829"/>
                    <a:pt x="9515653" y="2652734"/>
                    <a:pt x="9515653" y="65133"/>
                  </a:cubicBezTo>
                  <a:cubicBezTo>
                    <a:pt x="9515653" y="29179"/>
                    <a:pt x="9544832" y="0"/>
                    <a:pt x="9580786" y="0"/>
                  </a:cubicBezTo>
                  <a:cubicBezTo>
                    <a:pt x="9616739" y="0"/>
                    <a:pt x="9645919" y="29179"/>
                    <a:pt x="9645919" y="65133"/>
                  </a:cubicBezTo>
                  <a:cubicBezTo>
                    <a:pt x="9645919" y="2724640"/>
                    <a:pt x="7482466" y="4888616"/>
                    <a:pt x="4822960" y="4888616"/>
                  </a:cubicBezTo>
                  <a:close/>
                </a:path>
              </a:pathLst>
            </a:custGeom>
            <a:solidFill>
              <a:schemeClr val="accent1"/>
            </a:solidFill>
            <a:ln w="52104" cap="flat">
              <a:noFill/>
              <a:prstDash val="solid"/>
              <a:miter/>
            </a:ln>
          </p:spPr>
          <p:txBody>
            <a:bodyPr rtlCol="0" anchor="ctr"/>
            <a:lstStyle/>
            <a:p>
              <a:endParaRPr lang="en-IN" dirty="0"/>
            </a:p>
          </p:txBody>
        </p:sp>
        <p:sp>
          <p:nvSpPr>
            <p:cNvPr id="15" name="Freeform: Shape 14">
              <a:extLst>
                <a:ext uri="{FF2B5EF4-FFF2-40B4-BE49-F238E27FC236}">
                  <a16:creationId xmlns:a16="http://schemas.microsoft.com/office/drawing/2014/main" id="{0FC0BCA5-E6A4-98BF-87CF-B98A10118169}"/>
                </a:ext>
              </a:extLst>
            </p:cNvPr>
            <p:cNvSpPr/>
            <p:nvPr/>
          </p:nvSpPr>
          <p:spPr>
            <a:xfrm>
              <a:off x="10327711" y="6581144"/>
              <a:ext cx="8332839" cy="8332844"/>
            </a:xfrm>
            <a:custGeom>
              <a:avLst/>
              <a:gdLst>
                <a:gd name="connsiteX0" fmla="*/ 8332840 w 8332839"/>
                <a:gd name="connsiteY0" fmla="*/ 4166422 h 8332844"/>
                <a:gd name="connsiteX1" fmla="*/ 4166420 w 8332839"/>
                <a:gd name="connsiteY1" fmla="*/ 8332845 h 8332844"/>
                <a:gd name="connsiteX2" fmla="*/ 0 w 8332839"/>
                <a:gd name="connsiteY2" fmla="*/ 4166423 h 8332844"/>
                <a:gd name="connsiteX3" fmla="*/ 4166420 w 8332839"/>
                <a:gd name="connsiteY3" fmla="*/ 0 h 8332844"/>
                <a:gd name="connsiteX4" fmla="*/ 8332840 w 8332839"/>
                <a:gd name="connsiteY4" fmla="*/ 4166422 h 8332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2839" h="8332844">
                  <a:moveTo>
                    <a:pt x="8332840" y="4166422"/>
                  </a:moveTo>
                  <a:cubicBezTo>
                    <a:pt x="8332840" y="6467474"/>
                    <a:pt x="6467470" y="8332845"/>
                    <a:pt x="4166420" y="8332845"/>
                  </a:cubicBezTo>
                  <a:cubicBezTo>
                    <a:pt x="1865370" y="8332845"/>
                    <a:pt x="0" y="6467474"/>
                    <a:pt x="0" y="4166423"/>
                  </a:cubicBezTo>
                  <a:cubicBezTo>
                    <a:pt x="0" y="1865371"/>
                    <a:pt x="1865370" y="0"/>
                    <a:pt x="4166420" y="0"/>
                  </a:cubicBezTo>
                  <a:cubicBezTo>
                    <a:pt x="6467470" y="0"/>
                    <a:pt x="8332840" y="1865371"/>
                    <a:pt x="8332840" y="4166422"/>
                  </a:cubicBezTo>
                  <a:close/>
                </a:path>
              </a:pathLst>
            </a:custGeom>
            <a:solidFill>
              <a:srgbClr val="FFFFFF"/>
            </a:solidFill>
            <a:ln w="52104" cap="flat">
              <a:noFill/>
              <a:prstDash val="solid"/>
              <a:miter/>
            </a:ln>
            <a:effectLst/>
          </p:spPr>
          <p:txBody>
            <a:bodyPr rtlCol="0" anchor="ctr"/>
            <a:lstStyle/>
            <a:p>
              <a:endParaRPr lang="en-IN" dirty="0"/>
            </a:p>
          </p:txBody>
        </p:sp>
        <p:sp>
          <p:nvSpPr>
            <p:cNvPr id="17" name="Freeform: Shape 16">
              <a:extLst>
                <a:ext uri="{FF2B5EF4-FFF2-40B4-BE49-F238E27FC236}">
                  <a16:creationId xmlns:a16="http://schemas.microsoft.com/office/drawing/2014/main" id="{72D4E2F2-1C67-E664-37FE-88B885C218D4}"/>
                </a:ext>
              </a:extLst>
            </p:cNvPr>
            <p:cNvSpPr/>
            <p:nvPr/>
          </p:nvSpPr>
          <p:spPr>
            <a:xfrm>
              <a:off x="9995273" y="6249227"/>
              <a:ext cx="8997716" cy="8997721"/>
            </a:xfrm>
            <a:custGeom>
              <a:avLst/>
              <a:gdLst>
                <a:gd name="connsiteX0" fmla="*/ 6218887 w 8997716"/>
                <a:gd name="connsiteY0" fmla="*/ 342339 h 8997721"/>
                <a:gd name="connsiteX1" fmla="*/ 5562348 w 8997716"/>
                <a:gd name="connsiteY1" fmla="*/ 127661 h 8997721"/>
                <a:gd name="connsiteX2" fmla="*/ 4498858 w 8997716"/>
                <a:gd name="connsiteY2" fmla="*/ 0 h 8997721"/>
                <a:gd name="connsiteX3" fmla="*/ 0 w 8997716"/>
                <a:gd name="connsiteY3" fmla="*/ 4498861 h 8997721"/>
                <a:gd name="connsiteX4" fmla="*/ 4498858 w 8997716"/>
                <a:gd name="connsiteY4" fmla="*/ 8997721 h 8997721"/>
                <a:gd name="connsiteX5" fmla="*/ 8997716 w 8997716"/>
                <a:gd name="connsiteY5" fmla="*/ 4498861 h 8997721"/>
                <a:gd name="connsiteX6" fmla="*/ 6218887 w 8997716"/>
                <a:gd name="connsiteY6" fmla="*/ 342339 h 8997721"/>
                <a:gd name="connsiteX7" fmla="*/ 4498858 w 8997716"/>
                <a:gd name="connsiteY7" fmla="*/ 8910182 h 8997721"/>
                <a:gd name="connsiteX8" fmla="*/ 87018 w 8997716"/>
                <a:gd name="connsiteY8" fmla="*/ 4498340 h 8997721"/>
                <a:gd name="connsiteX9" fmla="*/ 4498858 w 8997716"/>
                <a:gd name="connsiteY9" fmla="*/ 86497 h 8997721"/>
                <a:gd name="connsiteX10" fmla="*/ 8910699 w 8997716"/>
                <a:gd name="connsiteY10" fmla="*/ 4498340 h 8997721"/>
                <a:gd name="connsiteX11" fmla="*/ 4498858 w 8997716"/>
                <a:gd name="connsiteY11" fmla="*/ 8910182 h 899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97716" h="8997721">
                  <a:moveTo>
                    <a:pt x="6218887" y="342339"/>
                  </a:moveTo>
                  <a:cubicBezTo>
                    <a:pt x="6007857" y="254279"/>
                    <a:pt x="5787969" y="181851"/>
                    <a:pt x="5562348" y="127661"/>
                  </a:cubicBezTo>
                  <a:cubicBezTo>
                    <a:pt x="5221052" y="44290"/>
                    <a:pt x="4865166" y="0"/>
                    <a:pt x="4498858" y="0"/>
                  </a:cubicBezTo>
                  <a:cubicBezTo>
                    <a:pt x="2018077" y="0"/>
                    <a:pt x="0" y="2018078"/>
                    <a:pt x="0" y="4498861"/>
                  </a:cubicBezTo>
                  <a:cubicBezTo>
                    <a:pt x="0" y="6979643"/>
                    <a:pt x="2018077" y="8997721"/>
                    <a:pt x="4498858" y="8997721"/>
                  </a:cubicBezTo>
                  <a:cubicBezTo>
                    <a:pt x="6979639" y="8997721"/>
                    <a:pt x="8997716" y="6979643"/>
                    <a:pt x="8997716" y="4498861"/>
                  </a:cubicBezTo>
                  <a:cubicBezTo>
                    <a:pt x="8997716" y="2627201"/>
                    <a:pt x="7848773" y="1018679"/>
                    <a:pt x="6218887" y="342339"/>
                  </a:cubicBezTo>
                  <a:close/>
                  <a:moveTo>
                    <a:pt x="4498858" y="8910182"/>
                  </a:moveTo>
                  <a:cubicBezTo>
                    <a:pt x="2066015" y="8910182"/>
                    <a:pt x="87018" y="6931184"/>
                    <a:pt x="87018" y="4498340"/>
                  </a:cubicBezTo>
                  <a:cubicBezTo>
                    <a:pt x="87018" y="2065495"/>
                    <a:pt x="2066015" y="86497"/>
                    <a:pt x="4498858" y="86497"/>
                  </a:cubicBezTo>
                  <a:cubicBezTo>
                    <a:pt x="6931702" y="86497"/>
                    <a:pt x="8910699" y="2065495"/>
                    <a:pt x="8910699" y="4498340"/>
                  </a:cubicBezTo>
                  <a:cubicBezTo>
                    <a:pt x="8910699" y="6931184"/>
                    <a:pt x="6931702" y="8910182"/>
                    <a:pt x="4498858" y="8910182"/>
                  </a:cubicBezTo>
                  <a:close/>
                </a:path>
              </a:pathLst>
            </a:custGeom>
            <a:solidFill>
              <a:srgbClr val="0F2C30"/>
            </a:solidFill>
            <a:ln w="52104" cap="flat">
              <a:noFill/>
              <a:prstDash val="solid"/>
              <a:miter/>
            </a:ln>
          </p:spPr>
          <p:txBody>
            <a:bodyPr rtlCol="0" anchor="ctr"/>
            <a:lstStyle/>
            <a:p>
              <a:endParaRPr lang="en-IN" dirty="0"/>
            </a:p>
          </p:txBody>
        </p:sp>
        <p:sp>
          <p:nvSpPr>
            <p:cNvPr id="18" name="Freeform: Shape 17">
              <a:extLst>
                <a:ext uri="{FF2B5EF4-FFF2-40B4-BE49-F238E27FC236}">
                  <a16:creationId xmlns:a16="http://schemas.microsoft.com/office/drawing/2014/main" id="{7C50FC73-A9BA-9E49-E3C3-C997C7025D98}"/>
                </a:ext>
              </a:extLst>
            </p:cNvPr>
            <p:cNvSpPr/>
            <p:nvPr/>
          </p:nvSpPr>
          <p:spPr>
            <a:xfrm>
              <a:off x="10044253" y="6297686"/>
              <a:ext cx="8899756" cy="8899760"/>
            </a:xfrm>
            <a:custGeom>
              <a:avLst/>
              <a:gdLst>
                <a:gd name="connsiteX0" fmla="*/ 4449878 w 8899756"/>
                <a:gd name="connsiteY0" fmla="*/ 0 h 8899760"/>
                <a:gd name="connsiteX1" fmla="*/ 0 w 8899756"/>
                <a:gd name="connsiteY1" fmla="*/ 4449881 h 8899760"/>
                <a:gd name="connsiteX2" fmla="*/ 4449878 w 8899756"/>
                <a:gd name="connsiteY2" fmla="*/ 8899761 h 8899760"/>
                <a:gd name="connsiteX3" fmla="*/ 8899757 w 8899756"/>
                <a:gd name="connsiteY3" fmla="*/ 4449881 h 8899760"/>
                <a:gd name="connsiteX4" fmla="*/ 4449878 w 8899756"/>
                <a:gd name="connsiteY4" fmla="*/ 0 h 8899760"/>
                <a:gd name="connsiteX5" fmla="*/ 4449878 w 8899756"/>
                <a:gd name="connsiteY5" fmla="*/ 8813265 h 8899760"/>
                <a:gd name="connsiteX6" fmla="*/ 87018 w 8899756"/>
                <a:gd name="connsiteY6" fmla="*/ 4450402 h 8899760"/>
                <a:gd name="connsiteX7" fmla="*/ 4449878 w 8899756"/>
                <a:gd name="connsiteY7" fmla="*/ 87018 h 8899760"/>
                <a:gd name="connsiteX8" fmla="*/ 8812739 w 8899756"/>
                <a:gd name="connsiteY8" fmla="*/ 4449881 h 8899760"/>
                <a:gd name="connsiteX9" fmla="*/ 4449878 w 8899756"/>
                <a:gd name="connsiteY9" fmla="*/ 8813265 h 8899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99756" h="8899760">
                  <a:moveTo>
                    <a:pt x="4449878" y="0"/>
                  </a:moveTo>
                  <a:cubicBezTo>
                    <a:pt x="1995671" y="0"/>
                    <a:pt x="0" y="1996194"/>
                    <a:pt x="0" y="4449881"/>
                  </a:cubicBezTo>
                  <a:cubicBezTo>
                    <a:pt x="0" y="6904089"/>
                    <a:pt x="1996193" y="8899761"/>
                    <a:pt x="4449878" y="8899761"/>
                  </a:cubicBezTo>
                  <a:cubicBezTo>
                    <a:pt x="6903564" y="8899761"/>
                    <a:pt x="8899757" y="6903568"/>
                    <a:pt x="8899757" y="4449881"/>
                  </a:cubicBezTo>
                  <a:cubicBezTo>
                    <a:pt x="8900278" y="1996194"/>
                    <a:pt x="6903564" y="0"/>
                    <a:pt x="4449878" y="0"/>
                  </a:cubicBezTo>
                  <a:close/>
                  <a:moveTo>
                    <a:pt x="4449878" y="8813265"/>
                  </a:moveTo>
                  <a:cubicBezTo>
                    <a:pt x="2044130" y="8813265"/>
                    <a:pt x="87018" y="6856151"/>
                    <a:pt x="87018" y="4450402"/>
                  </a:cubicBezTo>
                  <a:cubicBezTo>
                    <a:pt x="87018" y="2044653"/>
                    <a:pt x="2044130" y="87018"/>
                    <a:pt x="4449878" y="87018"/>
                  </a:cubicBezTo>
                  <a:cubicBezTo>
                    <a:pt x="6855626" y="87018"/>
                    <a:pt x="8812739" y="2044131"/>
                    <a:pt x="8812739" y="4449881"/>
                  </a:cubicBezTo>
                  <a:cubicBezTo>
                    <a:pt x="8812739" y="6855630"/>
                    <a:pt x="6855626" y="8813265"/>
                    <a:pt x="4449878" y="8813265"/>
                  </a:cubicBezTo>
                  <a:close/>
                </a:path>
              </a:pathLst>
            </a:custGeom>
            <a:solidFill>
              <a:schemeClr val="bg2"/>
            </a:solidFill>
            <a:ln w="52104" cap="flat">
              <a:noFill/>
              <a:prstDash val="solid"/>
              <a:miter/>
            </a:ln>
          </p:spPr>
          <p:txBody>
            <a:bodyPr rtlCol="0" anchor="ctr"/>
            <a:lstStyle/>
            <a:p>
              <a:endParaRPr lang="en-IN" dirty="0"/>
            </a:p>
          </p:txBody>
        </p:sp>
        <p:sp>
          <p:nvSpPr>
            <p:cNvPr id="19" name="Freeform: Shape 18">
              <a:extLst>
                <a:ext uri="{FF2B5EF4-FFF2-40B4-BE49-F238E27FC236}">
                  <a16:creationId xmlns:a16="http://schemas.microsoft.com/office/drawing/2014/main" id="{AC7F6FC9-C1CF-A48C-D285-43A15F2D59C7}"/>
                </a:ext>
              </a:extLst>
            </p:cNvPr>
            <p:cNvSpPr/>
            <p:nvPr/>
          </p:nvSpPr>
          <p:spPr>
            <a:xfrm>
              <a:off x="10905049" y="7158482"/>
              <a:ext cx="7178164" cy="7178168"/>
            </a:xfrm>
            <a:custGeom>
              <a:avLst/>
              <a:gdLst>
                <a:gd name="connsiteX0" fmla="*/ 7178165 w 7178164"/>
                <a:gd name="connsiteY0" fmla="*/ 3589084 h 7178168"/>
                <a:gd name="connsiteX1" fmla="*/ 3589083 w 7178164"/>
                <a:gd name="connsiteY1" fmla="*/ 7178169 h 7178168"/>
                <a:gd name="connsiteX2" fmla="*/ 0 w 7178164"/>
                <a:gd name="connsiteY2" fmla="*/ 3589085 h 7178168"/>
                <a:gd name="connsiteX3" fmla="*/ 3589083 w 7178164"/>
                <a:gd name="connsiteY3" fmla="*/ 1 h 7178168"/>
                <a:gd name="connsiteX4" fmla="*/ 7178165 w 7178164"/>
                <a:gd name="connsiteY4" fmla="*/ 3589084 h 7178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78164" h="7178168">
                  <a:moveTo>
                    <a:pt x="7178165" y="3589084"/>
                  </a:moveTo>
                  <a:cubicBezTo>
                    <a:pt x="7178165" y="5571280"/>
                    <a:pt x="5571278" y="7178169"/>
                    <a:pt x="3589083" y="7178169"/>
                  </a:cubicBezTo>
                  <a:cubicBezTo>
                    <a:pt x="1606887" y="7178169"/>
                    <a:pt x="0" y="5571281"/>
                    <a:pt x="0" y="3589085"/>
                  </a:cubicBezTo>
                  <a:cubicBezTo>
                    <a:pt x="0" y="1606888"/>
                    <a:pt x="1606887" y="1"/>
                    <a:pt x="3589083" y="1"/>
                  </a:cubicBezTo>
                  <a:cubicBezTo>
                    <a:pt x="5571278" y="1"/>
                    <a:pt x="7178165" y="1606888"/>
                    <a:pt x="7178165" y="3589084"/>
                  </a:cubicBezTo>
                  <a:close/>
                </a:path>
              </a:pathLst>
            </a:custGeom>
            <a:ln w="52104" cap="flat">
              <a:noFill/>
              <a:prstDash val="solid"/>
              <a:miter/>
            </a:ln>
          </p:spPr>
          <p:txBody>
            <a:bodyPr rtlCol="0" anchor="ctr"/>
            <a:lstStyle/>
            <a:p>
              <a:endParaRPr lang="en-IN" dirty="0"/>
            </a:p>
          </p:txBody>
        </p:sp>
        <p:pic>
          <p:nvPicPr>
            <p:cNvPr id="20" name="image4.jpg">
              <a:extLst>
                <a:ext uri="{FF2B5EF4-FFF2-40B4-BE49-F238E27FC236}">
                  <a16:creationId xmlns:a16="http://schemas.microsoft.com/office/drawing/2014/main" id="{FCD2DB95-EAF9-202C-0943-C9A2401DBCF6}"/>
                </a:ext>
              </a:extLst>
            </p:cNvPr>
            <p:cNvPicPr preferRelativeResize="0"/>
            <p:nvPr/>
          </p:nvPicPr>
          <p:blipFill>
            <a:blip r:embed="rId8" cstate="hqprint">
              <a:extLst>
                <a:ext uri="{28A0092B-C50C-407E-A947-70E740481C1C}">
                  <a14:useLocalDpi xmlns:a14="http://schemas.microsoft.com/office/drawing/2010/main"/>
                </a:ext>
              </a:extLst>
            </a:blip>
            <a:srcRect/>
            <a:stretch>
              <a:fillRect/>
            </a:stretch>
          </p:blipFill>
          <p:spPr>
            <a:xfrm>
              <a:off x="10300883" y="6479399"/>
              <a:ext cx="8499008" cy="8499010"/>
            </a:xfrm>
            <a:prstGeom prst="ellipse">
              <a:avLst/>
            </a:prstGeom>
            <a:ln/>
            <a:effectLst/>
          </p:spPr>
        </p:pic>
      </p:grpSp>
      <p:sp>
        <p:nvSpPr>
          <p:cNvPr id="4" name="Rounded Rectangle 31">
            <a:extLst>
              <a:ext uri="{FF2B5EF4-FFF2-40B4-BE49-F238E27FC236}">
                <a16:creationId xmlns:a16="http://schemas.microsoft.com/office/drawing/2014/main" id="{F47EC9E1-D571-DCB8-281F-07A1F16F97F5}"/>
              </a:ext>
            </a:extLst>
          </p:cNvPr>
          <p:cNvSpPr/>
          <p:nvPr/>
        </p:nvSpPr>
        <p:spPr bwMode="auto">
          <a:xfrm>
            <a:off x="2198676" y="2067865"/>
            <a:ext cx="2040714" cy="686766"/>
          </a:xfrm>
          <a:prstGeom prst="roundRect">
            <a:avLst>
              <a:gd name="adj" fmla="val 3792"/>
            </a:avLst>
          </a:prstGeom>
          <a:solidFill>
            <a:schemeClr val="tx1">
              <a:lumMod val="10000"/>
              <a:lumOff val="9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5" name="TextBox 27">
            <a:extLst>
              <a:ext uri="{FF2B5EF4-FFF2-40B4-BE49-F238E27FC236}">
                <a16:creationId xmlns:a16="http://schemas.microsoft.com/office/drawing/2014/main" id="{E09F208B-CDAD-0BF1-66BF-42E91B1E502A}"/>
              </a:ext>
            </a:extLst>
          </p:cNvPr>
          <p:cNvSpPr txBox="1">
            <a:spLocks noChangeArrowheads="1"/>
          </p:cNvSpPr>
          <p:nvPr/>
        </p:nvSpPr>
        <p:spPr bwMode="auto">
          <a:xfrm>
            <a:off x="4239390" y="6101936"/>
            <a:ext cx="4985661" cy="557346"/>
          </a:xfrm>
          <a:prstGeom prst="rect">
            <a:avLst/>
          </a:prstGeom>
          <a:noFill/>
          <a:ln w="9525">
            <a:noFill/>
            <a:miter lim="800000"/>
            <a:headEnd/>
            <a:tailEnd/>
          </a:ln>
        </p:spPr>
        <p:txBody>
          <a:bodyPr wrap="square" lIns="64275" tIns="32138" rIns="64275" bIns="32138">
            <a:spAutoFit/>
          </a:bodyPr>
          <a:lstStyle/>
          <a:p>
            <a:pPr algn="ctr">
              <a:spcBef>
                <a:spcPct val="50000"/>
              </a:spcBef>
            </a:pPr>
            <a:r>
              <a:rPr lang="en-AU" sz="1300" b="1" dirty="0">
                <a:cs typeface="Arial" charset="0"/>
              </a:rPr>
              <a:t>Impact on Stakeholder</a:t>
            </a:r>
            <a:br>
              <a:rPr lang="en-AU" sz="1300" b="1" dirty="0">
                <a:cs typeface="Arial" charset="0"/>
              </a:rPr>
            </a:br>
            <a:r>
              <a:rPr lang="en-AU" sz="1300" i="1" dirty="0">
                <a:cs typeface="Arial" charset="0"/>
              </a:rPr>
              <a:t>Extent to which the project will impact this group/person</a:t>
            </a:r>
          </a:p>
          <a:p>
            <a:pPr algn="ctr"/>
            <a:endParaRPr lang="en-AU" sz="600" b="1" dirty="0">
              <a:cs typeface="Arial" charset="0"/>
            </a:endParaRPr>
          </a:p>
        </p:txBody>
      </p:sp>
      <p:sp>
        <p:nvSpPr>
          <p:cNvPr id="6" name="TextBox 43">
            <a:extLst>
              <a:ext uri="{FF2B5EF4-FFF2-40B4-BE49-F238E27FC236}">
                <a16:creationId xmlns:a16="http://schemas.microsoft.com/office/drawing/2014/main" id="{9AA3ACB1-B042-0D62-0BFC-34FDDDC57BE7}"/>
              </a:ext>
            </a:extLst>
          </p:cNvPr>
          <p:cNvSpPr txBox="1">
            <a:spLocks noChangeArrowheads="1"/>
          </p:cNvSpPr>
          <p:nvPr/>
        </p:nvSpPr>
        <p:spPr bwMode="auto">
          <a:xfrm>
            <a:off x="3159098" y="1685584"/>
            <a:ext cx="2386833" cy="341903"/>
          </a:xfrm>
          <a:prstGeom prst="rect">
            <a:avLst/>
          </a:prstGeom>
          <a:noFill/>
          <a:ln w="9525">
            <a:noFill/>
            <a:miter lim="800000"/>
            <a:headEnd/>
            <a:tailEnd/>
          </a:ln>
        </p:spPr>
        <p:txBody>
          <a:bodyPr wrap="none" lIns="64275" tIns="32138" rIns="64275" bIns="32138">
            <a:spAutoFit/>
          </a:bodyPr>
          <a:lstStyle/>
          <a:p>
            <a:pPr algn="ctr"/>
            <a:r>
              <a:rPr lang="en-AU" b="1" dirty="0">
                <a:cs typeface="Arial" charset="0"/>
              </a:rPr>
              <a:t>Maintain Confidence</a:t>
            </a:r>
          </a:p>
        </p:txBody>
      </p:sp>
      <p:sp>
        <p:nvSpPr>
          <p:cNvPr id="7" name="TextBox 44">
            <a:extLst>
              <a:ext uri="{FF2B5EF4-FFF2-40B4-BE49-F238E27FC236}">
                <a16:creationId xmlns:a16="http://schemas.microsoft.com/office/drawing/2014/main" id="{80BE80FF-D226-4F65-0AD5-CA2FE19D72EF}"/>
              </a:ext>
            </a:extLst>
          </p:cNvPr>
          <p:cNvSpPr txBox="1">
            <a:spLocks noChangeArrowheads="1"/>
          </p:cNvSpPr>
          <p:nvPr/>
        </p:nvSpPr>
        <p:spPr bwMode="auto">
          <a:xfrm>
            <a:off x="8367323" y="3791538"/>
            <a:ext cx="1745632" cy="341903"/>
          </a:xfrm>
          <a:prstGeom prst="rect">
            <a:avLst/>
          </a:prstGeom>
          <a:noFill/>
          <a:ln w="9525">
            <a:noFill/>
            <a:miter lim="800000"/>
            <a:headEnd/>
            <a:tailEnd/>
          </a:ln>
        </p:spPr>
        <p:txBody>
          <a:bodyPr wrap="none" lIns="64275" tIns="32138" rIns="64275" bIns="32138">
            <a:spAutoFit/>
          </a:bodyPr>
          <a:lstStyle/>
          <a:p>
            <a:pPr algn="ctr"/>
            <a:r>
              <a:rPr lang="en-AU" b="1" dirty="0">
                <a:cs typeface="Arial" charset="0"/>
              </a:rPr>
              <a:t>Keep Informed</a:t>
            </a:r>
          </a:p>
        </p:txBody>
      </p:sp>
      <p:sp>
        <p:nvSpPr>
          <p:cNvPr id="8" name="TextBox 42">
            <a:extLst>
              <a:ext uri="{FF2B5EF4-FFF2-40B4-BE49-F238E27FC236}">
                <a16:creationId xmlns:a16="http://schemas.microsoft.com/office/drawing/2014/main" id="{C5AA446D-5F27-5BDF-AA25-7F993F9A56AE}"/>
              </a:ext>
            </a:extLst>
          </p:cNvPr>
          <p:cNvSpPr txBox="1">
            <a:spLocks noChangeArrowheads="1"/>
          </p:cNvSpPr>
          <p:nvPr/>
        </p:nvSpPr>
        <p:spPr bwMode="auto">
          <a:xfrm>
            <a:off x="8517587" y="1685584"/>
            <a:ext cx="1399384" cy="341903"/>
          </a:xfrm>
          <a:prstGeom prst="rect">
            <a:avLst/>
          </a:prstGeom>
          <a:noFill/>
          <a:ln w="9525">
            <a:noFill/>
            <a:miter lim="800000"/>
            <a:headEnd/>
            <a:tailEnd/>
          </a:ln>
        </p:spPr>
        <p:txBody>
          <a:bodyPr wrap="none" lIns="64275" tIns="32138" rIns="64275" bIns="32138">
            <a:spAutoFit/>
          </a:bodyPr>
          <a:lstStyle/>
          <a:p>
            <a:pPr algn="ctr"/>
            <a:r>
              <a:rPr lang="en-AU" b="1" dirty="0">
                <a:cs typeface="Arial" charset="0"/>
              </a:rPr>
              <a:t>Collaborate</a:t>
            </a:r>
          </a:p>
        </p:txBody>
      </p:sp>
      <p:sp>
        <p:nvSpPr>
          <p:cNvPr id="9" name="TextBox 43">
            <a:extLst>
              <a:ext uri="{FF2B5EF4-FFF2-40B4-BE49-F238E27FC236}">
                <a16:creationId xmlns:a16="http://schemas.microsoft.com/office/drawing/2014/main" id="{618EEFA5-518D-9819-2148-91275D202B02}"/>
              </a:ext>
            </a:extLst>
          </p:cNvPr>
          <p:cNvSpPr txBox="1">
            <a:spLocks noChangeArrowheads="1"/>
          </p:cNvSpPr>
          <p:nvPr/>
        </p:nvSpPr>
        <p:spPr bwMode="auto">
          <a:xfrm>
            <a:off x="3101390" y="3804800"/>
            <a:ext cx="2502250" cy="341903"/>
          </a:xfrm>
          <a:prstGeom prst="rect">
            <a:avLst/>
          </a:prstGeom>
          <a:noFill/>
          <a:ln w="9525">
            <a:noFill/>
            <a:miter lim="800000"/>
            <a:headEnd/>
            <a:tailEnd/>
          </a:ln>
        </p:spPr>
        <p:txBody>
          <a:bodyPr wrap="none" lIns="64275" tIns="32138" rIns="64275" bIns="32138">
            <a:spAutoFit/>
          </a:bodyPr>
          <a:lstStyle/>
          <a:p>
            <a:pPr algn="ctr"/>
            <a:r>
              <a:rPr lang="en-AU" b="1" dirty="0">
                <a:cs typeface="Arial" charset="0"/>
              </a:rPr>
              <a:t>Monitor and Respond</a:t>
            </a:r>
          </a:p>
        </p:txBody>
      </p:sp>
      <p:cxnSp>
        <p:nvCxnSpPr>
          <p:cNvPr id="11" name="Straight Arrow Connector 21">
            <a:extLst>
              <a:ext uri="{FF2B5EF4-FFF2-40B4-BE49-F238E27FC236}">
                <a16:creationId xmlns:a16="http://schemas.microsoft.com/office/drawing/2014/main" id="{03B52274-A96F-85D3-7002-BAFD8FA64ADE}"/>
              </a:ext>
            </a:extLst>
          </p:cNvPr>
          <p:cNvCxnSpPr>
            <a:cxnSpLocks noChangeShapeType="1"/>
          </p:cNvCxnSpPr>
          <p:nvPr/>
        </p:nvCxnSpPr>
        <p:spPr bwMode="auto">
          <a:xfrm flipV="1">
            <a:off x="1897080" y="3704907"/>
            <a:ext cx="9529209" cy="4876"/>
          </a:xfrm>
          <a:prstGeom prst="straightConnector1">
            <a:avLst/>
          </a:prstGeom>
          <a:noFill/>
          <a:ln w="9525">
            <a:solidFill>
              <a:schemeClr val="tx1"/>
            </a:solidFill>
            <a:round/>
            <a:headEnd/>
            <a:tailEnd type="none" w="med" len="med"/>
          </a:ln>
        </p:spPr>
      </p:cxnSp>
      <p:cxnSp>
        <p:nvCxnSpPr>
          <p:cNvPr id="12" name="Straight Arrow Connector 20">
            <a:extLst>
              <a:ext uri="{FF2B5EF4-FFF2-40B4-BE49-F238E27FC236}">
                <a16:creationId xmlns:a16="http://schemas.microsoft.com/office/drawing/2014/main" id="{0B337AFA-0280-0231-1883-217DCDCA026B}"/>
              </a:ext>
            </a:extLst>
          </p:cNvPr>
          <p:cNvCxnSpPr>
            <a:cxnSpLocks noChangeShapeType="1"/>
          </p:cNvCxnSpPr>
          <p:nvPr/>
        </p:nvCxnSpPr>
        <p:spPr bwMode="auto">
          <a:xfrm flipH="1" flipV="1">
            <a:off x="6684511" y="1707960"/>
            <a:ext cx="0" cy="4249492"/>
          </a:xfrm>
          <a:prstGeom prst="straightConnector1">
            <a:avLst/>
          </a:prstGeom>
          <a:ln w="9525">
            <a:solidFill>
              <a:schemeClr val="tx1"/>
            </a:solidFill>
            <a:headEnd/>
            <a:tailEnd type="none" w="med" len="med"/>
          </a:ln>
        </p:spPr>
        <p:style>
          <a:lnRef idx="2">
            <a:schemeClr val="accent4"/>
          </a:lnRef>
          <a:fillRef idx="0">
            <a:schemeClr val="accent4"/>
          </a:fillRef>
          <a:effectRef idx="1">
            <a:schemeClr val="accent4"/>
          </a:effectRef>
          <a:fontRef idx="minor">
            <a:schemeClr val="tx1"/>
          </a:fontRef>
        </p:style>
      </p:cxnSp>
      <p:cxnSp>
        <p:nvCxnSpPr>
          <p:cNvPr id="39" name="Straight Arrow Connector 20">
            <a:extLst>
              <a:ext uri="{FF2B5EF4-FFF2-40B4-BE49-F238E27FC236}">
                <a16:creationId xmlns:a16="http://schemas.microsoft.com/office/drawing/2014/main" id="{27090824-25FE-10EB-D9EB-F017A4281943}"/>
              </a:ext>
            </a:extLst>
          </p:cNvPr>
          <p:cNvCxnSpPr>
            <a:cxnSpLocks noChangeShapeType="1"/>
          </p:cNvCxnSpPr>
          <p:nvPr/>
        </p:nvCxnSpPr>
        <p:spPr bwMode="auto">
          <a:xfrm flipV="1">
            <a:off x="1897078" y="1641939"/>
            <a:ext cx="0" cy="4315513"/>
          </a:xfrm>
          <a:prstGeom prst="straightConnector1">
            <a:avLst/>
          </a:prstGeom>
          <a:noFill/>
          <a:ln w="25400">
            <a:solidFill>
              <a:schemeClr val="tx1"/>
            </a:solidFill>
            <a:round/>
            <a:headEnd/>
            <a:tailEnd type="arrow" w="med" len="med"/>
          </a:ln>
        </p:spPr>
      </p:cxnSp>
      <p:cxnSp>
        <p:nvCxnSpPr>
          <p:cNvPr id="40" name="Straight Arrow Connector 21">
            <a:extLst>
              <a:ext uri="{FF2B5EF4-FFF2-40B4-BE49-F238E27FC236}">
                <a16:creationId xmlns:a16="http://schemas.microsoft.com/office/drawing/2014/main" id="{196066FD-2804-3245-2DD9-AC4932C61E59}"/>
              </a:ext>
            </a:extLst>
          </p:cNvPr>
          <p:cNvCxnSpPr>
            <a:cxnSpLocks noChangeShapeType="1"/>
          </p:cNvCxnSpPr>
          <p:nvPr/>
        </p:nvCxnSpPr>
        <p:spPr bwMode="auto">
          <a:xfrm flipV="1">
            <a:off x="1897081" y="5957451"/>
            <a:ext cx="9529208" cy="1"/>
          </a:xfrm>
          <a:prstGeom prst="straightConnector1">
            <a:avLst/>
          </a:prstGeom>
          <a:noFill/>
          <a:ln w="25400">
            <a:solidFill>
              <a:schemeClr val="tx1"/>
            </a:solidFill>
            <a:round/>
            <a:headEnd/>
            <a:tailEnd type="arrow" w="med" len="med"/>
          </a:ln>
        </p:spPr>
      </p:cxnSp>
      <p:sp>
        <p:nvSpPr>
          <p:cNvPr id="41" name="TextBox 27">
            <a:extLst>
              <a:ext uri="{FF2B5EF4-FFF2-40B4-BE49-F238E27FC236}">
                <a16:creationId xmlns:a16="http://schemas.microsoft.com/office/drawing/2014/main" id="{001EF177-FE2C-521C-58D9-E7F26A0175AA}"/>
              </a:ext>
            </a:extLst>
          </p:cNvPr>
          <p:cNvSpPr txBox="1">
            <a:spLocks noChangeArrowheads="1"/>
          </p:cNvSpPr>
          <p:nvPr/>
        </p:nvSpPr>
        <p:spPr bwMode="auto">
          <a:xfrm>
            <a:off x="202388" y="3206608"/>
            <a:ext cx="1746540" cy="1265232"/>
          </a:xfrm>
          <a:prstGeom prst="rect">
            <a:avLst/>
          </a:prstGeom>
          <a:noFill/>
          <a:ln w="9525">
            <a:noFill/>
            <a:miter lim="800000"/>
            <a:headEnd/>
            <a:tailEnd/>
          </a:ln>
        </p:spPr>
        <p:txBody>
          <a:bodyPr wrap="square" lIns="64275" tIns="32138" rIns="64275" bIns="32138">
            <a:spAutoFit/>
          </a:bodyPr>
          <a:lstStyle/>
          <a:p>
            <a:pPr algn="ctr" eaLnBrk="1" hangingPunct="1">
              <a:defRPr/>
            </a:pPr>
            <a:r>
              <a:rPr lang="en-AU" sz="1300" b="1" dirty="0">
                <a:latin typeface="+mn-lt"/>
                <a:cs typeface="Arial"/>
              </a:rPr>
              <a:t>Stakeholder’s Influence</a:t>
            </a:r>
          </a:p>
          <a:p>
            <a:pPr algn="ctr" eaLnBrk="1" hangingPunct="1">
              <a:defRPr/>
            </a:pPr>
            <a:r>
              <a:rPr lang="en-AU" sz="1300" i="1" dirty="0">
                <a:latin typeface="+mn-lt"/>
                <a:cs typeface="Arial"/>
              </a:rPr>
              <a:t>Extent to which this group or person’s buy-in is needed to move forward</a:t>
            </a:r>
          </a:p>
        </p:txBody>
      </p:sp>
      <p:sp>
        <p:nvSpPr>
          <p:cNvPr id="43" name="TextBox 28">
            <a:extLst>
              <a:ext uri="{FF2B5EF4-FFF2-40B4-BE49-F238E27FC236}">
                <a16:creationId xmlns:a16="http://schemas.microsoft.com/office/drawing/2014/main" id="{329506BA-B2D3-549B-6083-C86FEB6D75F9}"/>
              </a:ext>
            </a:extLst>
          </p:cNvPr>
          <p:cNvSpPr txBox="1">
            <a:spLocks noChangeArrowheads="1"/>
          </p:cNvSpPr>
          <p:nvPr/>
        </p:nvSpPr>
        <p:spPr bwMode="auto">
          <a:xfrm>
            <a:off x="1345403" y="1575481"/>
            <a:ext cx="501702" cy="264958"/>
          </a:xfrm>
          <a:prstGeom prst="rect">
            <a:avLst/>
          </a:prstGeom>
          <a:noFill/>
          <a:ln w="9525">
            <a:noFill/>
            <a:miter lim="800000"/>
            <a:headEnd/>
            <a:tailEnd/>
          </a:ln>
        </p:spPr>
        <p:txBody>
          <a:bodyPr wrap="none" lIns="64275" tIns="32138" rIns="64275" bIns="32138">
            <a:spAutoFit/>
          </a:bodyPr>
          <a:lstStyle/>
          <a:p>
            <a:r>
              <a:rPr lang="en-AU" sz="1300" b="1" dirty="0">
                <a:cs typeface="Arial" charset="0"/>
              </a:rPr>
              <a:t>High</a:t>
            </a:r>
          </a:p>
        </p:txBody>
      </p:sp>
      <p:sp>
        <p:nvSpPr>
          <p:cNvPr id="44" name="TextBox 30">
            <a:extLst>
              <a:ext uri="{FF2B5EF4-FFF2-40B4-BE49-F238E27FC236}">
                <a16:creationId xmlns:a16="http://schemas.microsoft.com/office/drawing/2014/main" id="{0783BC4C-6800-92BA-F301-890DD3B04938}"/>
              </a:ext>
            </a:extLst>
          </p:cNvPr>
          <p:cNvSpPr txBox="1">
            <a:spLocks noChangeArrowheads="1"/>
          </p:cNvSpPr>
          <p:nvPr/>
        </p:nvSpPr>
        <p:spPr bwMode="auto">
          <a:xfrm>
            <a:off x="1710258" y="6002411"/>
            <a:ext cx="464833" cy="264958"/>
          </a:xfrm>
          <a:prstGeom prst="rect">
            <a:avLst/>
          </a:prstGeom>
          <a:noFill/>
          <a:ln w="9525">
            <a:noFill/>
            <a:miter lim="800000"/>
            <a:headEnd/>
            <a:tailEnd/>
          </a:ln>
        </p:spPr>
        <p:txBody>
          <a:bodyPr wrap="none" lIns="64275" tIns="32138" rIns="64275" bIns="32138">
            <a:spAutoFit/>
          </a:bodyPr>
          <a:lstStyle/>
          <a:p>
            <a:r>
              <a:rPr lang="en-AU" sz="1300" b="1" dirty="0">
                <a:cs typeface="Arial" charset="0"/>
              </a:rPr>
              <a:t>Low</a:t>
            </a:r>
          </a:p>
        </p:txBody>
      </p:sp>
      <p:sp>
        <p:nvSpPr>
          <p:cNvPr id="45" name="TextBox 44">
            <a:extLst>
              <a:ext uri="{FF2B5EF4-FFF2-40B4-BE49-F238E27FC236}">
                <a16:creationId xmlns:a16="http://schemas.microsoft.com/office/drawing/2014/main" id="{7019E910-391B-9157-B6A7-1729AA15C7A8}"/>
              </a:ext>
            </a:extLst>
          </p:cNvPr>
          <p:cNvSpPr txBox="1">
            <a:spLocks noChangeArrowheads="1"/>
          </p:cNvSpPr>
          <p:nvPr/>
        </p:nvSpPr>
        <p:spPr bwMode="auto">
          <a:xfrm>
            <a:off x="11030684" y="6013138"/>
            <a:ext cx="501702" cy="264958"/>
          </a:xfrm>
          <a:prstGeom prst="rect">
            <a:avLst/>
          </a:prstGeom>
          <a:noFill/>
          <a:ln w="9525">
            <a:noFill/>
            <a:miter lim="800000"/>
            <a:headEnd/>
            <a:tailEnd/>
          </a:ln>
        </p:spPr>
        <p:txBody>
          <a:bodyPr wrap="none" lIns="64275" tIns="32138" rIns="64275" bIns="32138">
            <a:spAutoFit/>
          </a:bodyPr>
          <a:lstStyle/>
          <a:p>
            <a:r>
              <a:rPr lang="en-AU" sz="1300" b="1" dirty="0">
                <a:cs typeface="Arial" charset="0"/>
              </a:rPr>
              <a:t>High</a:t>
            </a:r>
          </a:p>
        </p:txBody>
      </p:sp>
      <p:sp>
        <p:nvSpPr>
          <p:cNvPr id="46" name="Rounded Rectangle 31">
            <a:extLst>
              <a:ext uri="{FF2B5EF4-FFF2-40B4-BE49-F238E27FC236}">
                <a16:creationId xmlns:a16="http://schemas.microsoft.com/office/drawing/2014/main" id="{39092331-27A9-533D-0E68-323856695E64}"/>
              </a:ext>
            </a:extLst>
          </p:cNvPr>
          <p:cNvSpPr/>
          <p:nvPr/>
        </p:nvSpPr>
        <p:spPr bwMode="auto">
          <a:xfrm>
            <a:off x="4442766" y="2067865"/>
            <a:ext cx="2040714" cy="686766"/>
          </a:xfrm>
          <a:prstGeom prst="roundRect">
            <a:avLst>
              <a:gd name="adj" fmla="val 3792"/>
            </a:avLst>
          </a:prstGeom>
          <a:solidFill>
            <a:schemeClr val="tx1">
              <a:lumMod val="10000"/>
              <a:lumOff val="9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47" name="Rounded Rectangle 31">
            <a:extLst>
              <a:ext uri="{FF2B5EF4-FFF2-40B4-BE49-F238E27FC236}">
                <a16:creationId xmlns:a16="http://schemas.microsoft.com/office/drawing/2014/main" id="{EF63933C-46E6-0CE4-5399-181BB46C0DF2}"/>
              </a:ext>
            </a:extLst>
          </p:cNvPr>
          <p:cNvSpPr/>
          <p:nvPr/>
        </p:nvSpPr>
        <p:spPr bwMode="auto">
          <a:xfrm>
            <a:off x="2198676" y="2880004"/>
            <a:ext cx="2040714" cy="686766"/>
          </a:xfrm>
          <a:prstGeom prst="roundRect">
            <a:avLst>
              <a:gd name="adj" fmla="val 3792"/>
            </a:avLst>
          </a:prstGeom>
          <a:solidFill>
            <a:schemeClr val="accent4">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48" name="Rounded Rectangle 31">
            <a:extLst>
              <a:ext uri="{FF2B5EF4-FFF2-40B4-BE49-F238E27FC236}">
                <a16:creationId xmlns:a16="http://schemas.microsoft.com/office/drawing/2014/main" id="{B7D05AE7-A1EB-5168-C321-142530178A40}"/>
              </a:ext>
            </a:extLst>
          </p:cNvPr>
          <p:cNvSpPr/>
          <p:nvPr/>
        </p:nvSpPr>
        <p:spPr bwMode="auto">
          <a:xfrm>
            <a:off x="4442766" y="2880004"/>
            <a:ext cx="2040714" cy="686766"/>
          </a:xfrm>
          <a:prstGeom prst="roundRect">
            <a:avLst>
              <a:gd name="adj" fmla="val 3792"/>
            </a:avLst>
          </a:prstGeom>
          <a:solidFill>
            <a:schemeClr val="accent4">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49" name="Rounded Rectangle 31">
            <a:extLst>
              <a:ext uri="{FF2B5EF4-FFF2-40B4-BE49-F238E27FC236}">
                <a16:creationId xmlns:a16="http://schemas.microsoft.com/office/drawing/2014/main" id="{B72B0AB9-DEAA-CD66-31D3-5DE0F1905B7E}"/>
              </a:ext>
            </a:extLst>
          </p:cNvPr>
          <p:cNvSpPr/>
          <p:nvPr/>
        </p:nvSpPr>
        <p:spPr bwMode="auto">
          <a:xfrm>
            <a:off x="6934259" y="2067865"/>
            <a:ext cx="2040714" cy="686766"/>
          </a:xfrm>
          <a:prstGeom prst="roundRect">
            <a:avLst>
              <a:gd name="adj" fmla="val 3792"/>
            </a:avLst>
          </a:prstGeom>
          <a:solidFill>
            <a:schemeClr val="accent4">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80" name="Rounded Rectangle 31">
            <a:extLst>
              <a:ext uri="{FF2B5EF4-FFF2-40B4-BE49-F238E27FC236}">
                <a16:creationId xmlns:a16="http://schemas.microsoft.com/office/drawing/2014/main" id="{E0CF4944-165E-E2C7-26D6-BCD565331FE3}"/>
              </a:ext>
            </a:extLst>
          </p:cNvPr>
          <p:cNvSpPr/>
          <p:nvPr/>
        </p:nvSpPr>
        <p:spPr bwMode="auto">
          <a:xfrm>
            <a:off x="9178349" y="2067865"/>
            <a:ext cx="2040714" cy="686766"/>
          </a:xfrm>
          <a:prstGeom prst="roundRect">
            <a:avLst>
              <a:gd name="adj" fmla="val 3792"/>
            </a:avLst>
          </a:prstGeom>
          <a:solidFill>
            <a:schemeClr val="accent4">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81" name="Rounded Rectangle 31">
            <a:extLst>
              <a:ext uri="{FF2B5EF4-FFF2-40B4-BE49-F238E27FC236}">
                <a16:creationId xmlns:a16="http://schemas.microsoft.com/office/drawing/2014/main" id="{088AAC97-AAA4-E9A3-6A7E-020511B71B69}"/>
              </a:ext>
            </a:extLst>
          </p:cNvPr>
          <p:cNvSpPr/>
          <p:nvPr/>
        </p:nvSpPr>
        <p:spPr bwMode="auto">
          <a:xfrm>
            <a:off x="6934259" y="2880004"/>
            <a:ext cx="2040714" cy="686766"/>
          </a:xfrm>
          <a:prstGeom prst="roundRect">
            <a:avLst>
              <a:gd name="adj" fmla="val 3792"/>
            </a:avLst>
          </a:prstGeom>
          <a:solidFill>
            <a:schemeClr val="tx1">
              <a:lumMod val="10000"/>
              <a:lumOff val="9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82" name="Rounded Rectangle 31">
            <a:extLst>
              <a:ext uri="{FF2B5EF4-FFF2-40B4-BE49-F238E27FC236}">
                <a16:creationId xmlns:a16="http://schemas.microsoft.com/office/drawing/2014/main" id="{2D6FAC02-4653-97DE-9303-CC72DBE7F696}"/>
              </a:ext>
            </a:extLst>
          </p:cNvPr>
          <p:cNvSpPr/>
          <p:nvPr/>
        </p:nvSpPr>
        <p:spPr bwMode="auto">
          <a:xfrm>
            <a:off x="9178349" y="2880004"/>
            <a:ext cx="2040714" cy="686766"/>
          </a:xfrm>
          <a:prstGeom prst="roundRect">
            <a:avLst>
              <a:gd name="adj" fmla="val 3792"/>
            </a:avLst>
          </a:prstGeom>
          <a:solidFill>
            <a:schemeClr val="accent4">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83" name="Rounded Rectangle 31">
            <a:extLst>
              <a:ext uri="{FF2B5EF4-FFF2-40B4-BE49-F238E27FC236}">
                <a16:creationId xmlns:a16="http://schemas.microsoft.com/office/drawing/2014/main" id="{C467062B-5612-4E35-8E11-A17D7F1FDA15}"/>
              </a:ext>
            </a:extLst>
          </p:cNvPr>
          <p:cNvSpPr/>
          <p:nvPr/>
        </p:nvSpPr>
        <p:spPr bwMode="auto">
          <a:xfrm>
            <a:off x="2198676" y="4228805"/>
            <a:ext cx="2040714" cy="686766"/>
          </a:xfrm>
          <a:prstGeom prst="roundRect">
            <a:avLst>
              <a:gd name="adj" fmla="val 3792"/>
            </a:avLst>
          </a:prstGeom>
          <a:solidFill>
            <a:schemeClr val="accent5">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84" name="Rounded Rectangle 31">
            <a:extLst>
              <a:ext uri="{FF2B5EF4-FFF2-40B4-BE49-F238E27FC236}">
                <a16:creationId xmlns:a16="http://schemas.microsoft.com/office/drawing/2014/main" id="{0E6096CA-6E6E-F628-8654-A6AFBC517249}"/>
              </a:ext>
            </a:extLst>
          </p:cNvPr>
          <p:cNvSpPr/>
          <p:nvPr/>
        </p:nvSpPr>
        <p:spPr bwMode="auto">
          <a:xfrm>
            <a:off x="4442766" y="4228805"/>
            <a:ext cx="2040714" cy="686766"/>
          </a:xfrm>
          <a:prstGeom prst="roundRect">
            <a:avLst>
              <a:gd name="adj" fmla="val 3792"/>
            </a:avLst>
          </a:prstGeom>
          <a:solidFill>
            <a:schemeClr val="tx1">
              <a:lumMod val="10000"/>
              <a:lumOff val="9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85" name="Rounded Rectangle 31">
            <a:extLst>
              <a:ext uri="{FF2B5EF4-FFF2-40B4-BE49-F238E27FC236}">
                <a16:creationId xmlns:a16="http://schemas.microsoft.com/office/drawing/2014/main" id="{840AC6EB-718A-CC58-340B-C0D69ED1E4F7}"/>
              </a:ext>
            </a:extLst>
          </p:cNvPr>
          <p:cNvSpPr/>
          <p:nvPr/>
        </p:nvSpPr>
        <p:spPr bwMode="auto">
          <a:xfrm>
            <a:off x="2198676" y="5040944"/>
            <a:ext cx="2040714" cy="686766"/>
          </a:xfrm>
          <a:prstGeom prst="roundRect">
            <a:avLst>
              <a:gd name="adj" fmla="val 3792"/>
            </a:avLst>
          </a:prstGeom>
          <a:solidFill>
            <a:schemeClr val="accent5">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86" name="Rounded Rectangle 31">
            <a:extLst>
              <a:ext uri="{FF2B5EF4-FFF2-40B4-BE49-F238E27FC236}">
                <a16:creationId xmlns:a16="http://schemas.microsoft.com/office/drawing/2014/main" id="{0918F9A7-B4F6-6361-59AF-85703317C2E1}"/>
              </a:ext>
            </a:extLst>
          </p:cNvPr>
          <p:cNvSpPr/>
          <p:nvPr/>
        </p:nvSpPr>
        <p:spPr bwMode="auto">
          <a:xfrm>
            <a:off x="4442766" y="5040944"/>
            <a:ext cx="2040714" cy="686766"/>
          </a:xfrm>
          <a:prstGeom prst="roundRect">
            <a:avLst>
              <a:gd name="adj" fmla="val 3792"/>
            </a:avLst>
          </a:prstGeom>
          <a:solidFill>
            <a:schemeClr val="tx1">
              <a:lumMod val="10000"/>
              <a:lumOff val="9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87" name="Rounded Rectangle 31">
            <a:extLst>
              <a:ext uri="{FF2B5EF4-FFF2-40B4-BE49-F238E27FC236}">
                <a16:creationId xmlns:a16="http://schemas.microsoft.com/office/drawing/2014/main" id="{2FCBEAFD-AFCE-ACC4-475D-4023686631DA}"/>
              </a:ext>
            </a:extLst>
          </p:cNvPr>
          <p:cNvSpPr/>
          <p:nvPr/>
        </p:nvSpPr>
        <p:spPr bwMode="auto">
          <a:xfrm>
            <a:off x="6934259" y="4228805"/>
            <a:ext cx="2040714" cy="686766"/>
          </a:xfrm>
          <a:prstGeom prst="roundRect">
            <a:avLst>
              <a:gd name="adj" fmla="val 3792"/>
            </a:avLst>
          </a:prstGeom>
          <a:solidFill>
            <a:schemeClr val="tx1">
              <a:lumMod val="10000"/>
              <a:lumOff val="9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88" name="Rounded Rectangle 31">
            <a:extLst>
              <a:ext uri="{FF2B5EF4-FFF2-40B4-BE49-F238E27FC236}">
                <a16:creationId xmlns:a16="http://schemas.microsoft.com/office/drawing/2014/main" id="{8C7DAD75-8921-E7B6-5FBC-F73C8698CEDF}"/>
              </a:ext>
            </a:extLst>
          </p:cNvPr>
          <p:cNvSpPr/>
          <p:nvPr/>
        </p:nvSpPr>
        <p:spPr bwMode="auto">
          <a:xfrm>
            <a:off x="9178349" y="4228805"/>
            <a:ext cx="2040714" cy="686766"/>
          </a:xfrm>
          <a:prstGeom prst="roundRect">
            <a:avLst>
              <a:gd name="adj" fmla="val 3792"/>
            </a:avLst>
          </a:prstGeom>
          <a:solidFill>
            <a:schemeClr val="accent5">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89" name="Rounded Rectangle 31">
            <a:extLst>
              <a:ext uri="{FF2B5EF4-FFF2-40B4-BE49-F238E27FC236}">
                <a16:creationId xmlns:a16="http://schemas.microsoft.com/office/drawing/2014/main" id="{A808AAA6-E26F-2B68-2408-4680C89E9E32}"/>
              </a:ext>
            </a:extLst>
          </p:cNvPr>
          <p:cNvSpPr/>
          <p:nvPr/>
        </p:nvSpPr>
        <p:spPr bwMode="auto">
          <a:xfrm>
            <a:off x="6934259" y="5040944"/>
            <a:ext cx="2040714" cy="686766"/>
          </a:xfrm>
          <a:prstGeom prst="roundRect">
            <a:avLst>
              <a:gd name="adj" fmla="val 3792"/>
            </a:avLst>
          </a:prstGeom>
          <a:solidFill>
            <a:schemeClr val="tx1">
              <a:lumMod val="10000"/>
              <a:lumOff val="9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90" name="Rounded Rectangle 31">
            <a:extLst>
              <a:ext uri="{FF2B5EF4-FFF2-40B4-BE49-F238E27FC236}">
                <a16:creationId xmlns:a16="http://schemas.microsoft.com/office/drawing/2014/main" id="{AFED202B-1729-F191-42AC-4E5909AE9856}"/>
              </a:ext>
            </a:extLst>
          </p:cNvPr>
          <p:cNvSpPr/>
          <p:nvPr/>
        </p:nvSpPr>
        <p:spPr bwMode="auto">
          <a:xfrm>
            <a:off x="9178349" y="5040944"/>
            <a:ext cx="2040714" cy="686766"/>
          </a:xfrm>
          <a:prstGeom prst="roundRect">
            <a:avLst>
              <a:gd name="adj" fmla="val 3792"/>
            </a:avLst>
          </a:prstGeom>
          <a:solidFill>
            <a:schemeClr val="accent5">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Tree>
    <p:extLst>
      <p:ext uri="{BB962C8B-B14F-4D97-AF65-F5344CB8AC3E}">
        <p14:creationId xmlns:p14="http://schemas.microsoft.com/office/powerpoint/2010/main" val="1365513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073AF91-5325-42B9-A31A-3D179304022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4" progId="TCLayout.ActiveDocument.1">
                  <p:embed/>
                </p:oleObj>
              </mc:Choice>
              <mc:Fallback>
                <p:oleObj name="think-cell Slide" r:id="rId3" imgW="344" imgH="344" progId="TCLayout.ActiveDocument.1">
                  <p:embed/>
                  <p:pic>
                    <p:nvPicPr>
                      <p:cNvPr id="13" name="Object 12" hidden="1">
                        <a:extLst>
                          <a:ext uri="{FF2B5EF4-FFF2-40B4-BE49-F238E27FC236}">
                            <a16:creationId xmlns:a16="http://schemas.microsoft.com/office/drawing/2014/main" id="{A073AF91-5325-42B9-A31A-3D179304022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itle 1">
            <a:extLst>
              <a:ext uri="{FF2B5EF4-FFF2-40B4-BE49-F238E27FC236}">
                <a16:creationId xmlns:a16="http://schemas.microsoft.com/office/drawing/2014/main" id="{6C2BB713-9637-4B9B-938F-E9768876782A}"/>
              </a:ext>
            </a:extLst>
          </p:cNvPr>
          <p:cNvSpPr txBox="1">
            <a:spLocks noGrp="1"/>
          </p:cNvSpPr>
          <p:nvPr>
            <p:ph type="title"/>
          </p:nvPr>
        </p:nvSpPr>
        <p:spPr>
          <a:prstGeom prst="rect">
            <a:avLst/>
          </a:prstGeom>
        </p:spPr>
        <p:txBody>
          <a:bodyPr>
            <a:normAutofit/>
          </a:bodyPr>
          <a:lstStyle>
            <a:lvl1pPr algn="l" defTabSz="957998" rtl="0" eaLnBrk="1" fontAlgn="base" hangingPunct="1">
              <a:lnSpc>
                <a:spcPct val="100000"/>
              </a:lnSpc>
              <a:spcBef>
                <a:spcPct val="0"/>
              </a:spcBef>
              <a:spcAft>
                <a:spcPct val="0"/>
              </a:spcAft>
              <a:defRPr sz="2000" b="1">
                <a:solidFill>
                  <a:schemeClr val="tx2"/>
                </a:solidFill>
                <a:latin typeface="+mj-lt"/>
                <a:ea typeface="+mj-ea"/>
                <a:cs typeface="+mj-cs"/>
              </a:defRPr>
            </a:lvl1pPr>
            <a:lvl2pPr algn="l" defTabSz="957998" rtl="0" eaLnBrk="1" fontAlgn="base" hangingPunct="1">
              <a:lnSpc>
                <a:spcPts val="3196"/>
              </a:lnSpc>
              <a:spcBef>
                <a:spcPct val="0"/>
              </a:spcBef>
              <a:spcAft>
                <a:spcPct val="0"/>
              </a:spcAft>
              <a:defRPr sz="2300" b="1">
                <a:solidFill>
                  <a:schemeClr val="tx2"/>
                </a:solidFill>
                <a:latin typeface="Arial" charset="0"/>
              </a:defRPr>
            </a:lvl2pPr>
            <a:lvl3pPr algn="l" defTabSz="957998" rtl="0" eaLnBrk="1" fontAlgn="base" hangingPunct="1">
              <a:lnSpc>
                <a:spcPts val="3196"/>
              </a:lnSpc>
              <a:spcBef>
                <a:spcPct val="0"/>
              </a:spcBef>
              <a:spcAft>
                <a:spcPct val="0"/>
              </a:spcAft>
              <a:defRPr sz="2300" b="1">
                <a:solidFill>
                  <a:schemeClr val="tx2"/>
                </a:solidFill>
                <a:latin typeface="Arial" charset="0"/>
              </a:defRPr>
            </a:lvl3pPr>
            <a:lvl4pPr algn="l" defTabSz="957998" rtl="0" eaLnBrk="1" fontAlgn="base" hangingPunct="1">
              <a:lnSpc>
                <a:spcPts val="3196"/>
              </a:lnSpc>
              <a:spcBef>
                <a:spcPct val="0"/>
              </a:spcBef>
              <a:spcAft>
                <a:spcPct val="0"/>
              </a:spcAft>
              <a:defRPr sz="2300" b="1">
                <a:solidFill>
                  <a:schemeClr val="tx2"/>
                </a:solidFill>
                <a:latin typeface="Arial" charset="0"/>
              </a:defRPr>
            </a:lvl4pPr>
            <a:lvl5pPr algn="l" defTabSz="957998" rtl="0" eaLnBrk="1" fontAlgn="base" hangingPunct="1">
              <a:lnSpc>
                <a:spcPts val="3196"/>
              </a:lnSpc>
              <a:spcBef>
                <a:spcPct val="0"/>
              </a:spcBef>
              <a:spcAft>
                <a:spcPct val="0"/>
              </a:spcAft>
              <a:defRPr sz="2300" b="1">
                <a:solidFill>
                  <a:schemeClr val="tx2"/>
                </a:solidFill>
                <a:latin typeface="Arial" charset="0"/>
              </a:defRPr>
            </a:lvl5pPr>
            <a:lvl6pPr marL="429756" algn="l" defTabSz="957998" rtl="0" eaLnBrk="1" fontAlgn="base" hangingPunct="1">
              <a:lnSpc>
                <a:spcPts val="3196"/>
              </a:lnSpc>
              <a:spcBef>
                <a:spcPct val="0"/>
              </a:spcBef>
              <a:spcAft>
                <a:spcPct val="0"/>
              </a:spcAft>
              <a:defRPr sz="2300" b="1">
                <a:solidFill>
                  <a:schemeClr val="tx2"/>
                </a:solidFill>
                <a:latin typeface="Arial" charset="0"/>
              </a:defRPr>
            </a:lvl6pPr>
            <a:lvl7pPr marL="859512" algn="l" defTabSz="957998" rtl="0" eaLnBrk="1" fontAlgn="base" hangingPunct="1">
              <a:lnSpc>
                <a:spcPts val="3196"/>
              </a:lnSpc>
              <a:spcBef>
                <a:spcPct val="0"/>
              </a:spcBef>
              <a:spcAft>
                <a:spcPct val="0"/>
              </a:spcAft>
              <a:defRPr sz="2300" b="1">
                <a:solidFill>
                  <a:schemeClr val="tx2"/>
                </a:solidFill>
                <a:latin typeface="Arial" charset="0"/>
              </a:defRPr>
            </a:lvl7pPr>
            <a:lvl8pPr marL="1289268" algn="l" defTabSz="957998" rtl="0" eaLnBrk="1" fontAlgn="base" hangingPunct="1">
              <a:lnSpc>
                <a:spcPts val="3196"/>
              </a:lnSpc>
              <a:spcBef>
                <a:spcPct val="0"/>
              </a:spcBef>
              <a:spcAft>
                <a:spcPct val="0"/>
              </a:spcAft>
              <a:defRPr sz="2300" b="1">
                <a:solidFill>
                  <a:schemeClr val="tx2"/>
                </a:solidFill>
                <a:latin typeface="Arial" charset="0"/>
              </a:defRPr>
            </a:lvl8pPr>
            <a:lvl9pPr marL="1719024" algn="l" defTabSz="957998" rtl="0" eaLnBrk="1" fontAlgn="base" hangingPunct="1">
              <a:lnSpc>
                <a:spcPts val="3196"/>
              </a:lnSpc>
              <a:spcBef>
                <a:spcPct val="0"/>
              </a:spcBef>
              <a:spcAft>
                <a:spcPct val="0"/>
              </a:spcAft>
              <a:defRPr sz="2300" b="1">
                <a:solidFill>
                  <a:schemeClr val="tx2"/>
                </a:solidFill>
                <a:latin typeface="Arial" charset="0"/>
              </a:defRPr>
            </a:lvl9pPr>
          </a:lstStyle>
          <a:p>
            <a:r>
              <a:rPr lang="en-GB" sz="2400" kern="0" dirty="0"/>
              <a:t>Stakeholder Engagement Strategy</a:t>
            </a:r>
            <a:br>
              <a:rPr lang="en-GB" sz="2400" kern="0" dirty="0"/>
            </a:br>
            <a:r>
              <a:rPr lang="en-GB" b="0" kern="0" dirty="0"/>
              <a:t>Overview</a:t>
            </a:r>
            <a:endParaRPr lang="en-US" sz="2400" b="0" kern="0" dirty="0"/>
          </a:p>
        </p:txBody>
      </p:sp>
      <p:sp>
        <p:nvSpPr>
          <p:cNvPr id="3" name="TextBox 2">
            <a:extLst>
              <a:ext uri="{FF2B5EF4-FFF2-40B4-BE49-F238E27FC236}">
                <a16:creationId xmlns:a16="http://schemas.microsoft.com/office/drawing/2014/main" id="{8632FC85-A938-3496-09B4-D4AC4D187D54}"/>
              </a:ext>
            </a:extLst>
          </p:cNvPr>
          <p:cNvSpPr txBox="1"/>
          <p:nvPr/>
        </p:nvSpPr>
        <p:spPr>
          <a:xfrm>
            <a:off x="547687" y="1570744"/>
            <a:ext cx="10981373" cy="1200329"/>
          </a:xfrm>
          <a:prstGeom prst="rect">
            <a:avLst/>
          </a:prstGeom>
          <a:noFill/>
        </p:spPr>
        <p:txBody>
          <a:bodyPr wrap="square" rtlCol="0">
            <a:spAutoFit/>
          </a:bodyPr>
          <a:lstStyle/>
          <a:p>
            <a:r>
              <a:rPr lang="en-GB" dirty="0"/>
              <a:t>In the context of a project, a stakeholder engagement strategy outlines how we will engage with our stakeholders to achieve our project objectives. </a:t>
            </a:r>
          </a:p>
          <a:p>
            <a:endParaRPr lang="en-GB" dirty="0"/>
          </a:p>
          <a:p>
            <a:r>
              <a:rPr lang="en-GB" dirty="0"/>
              <a:t>A stakeholder engagement strategy can easily be defined by following these 4 steps:</a:t>
            </a:r>
            <a:endParaRPr lang="en-US" dirty="0"/>
          </a:p>
        </p:txBody>
      </p:sp>
      <p:sp>
        <p:nvSpPr>
          <p:cNvPr id="4" name="Rectangle 3">
            <a:extLst>
              <a:ext uri="{FF2B5EF4-FFF2-40B4-BE49-F238E27FC236}">
                <a16:creationId xmlns:a16="http://schemas.microsoft.com/office/drawing/2014/main" id="{4F079D03-EB62-FBC0-FF37-6BEF00CB5A72}"/>
              </a:ext>
            </a:extLst>
          </p:cNvPr>
          <p:cNvSpPr/>
          <p:nvPr/>
        </p:nvSpPr>
        <p:spPr>
          <a:xfrm>
            <a:off x="750224" y="2885373"/>
            <a:ext cx="8416636" cy="79842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dirty="0"/>
          </a:p>
        </p:txBody>
      </p:sp>
      <p:sp>
        <p:nvSpPr>
          <p:cNvPr id="5" name="Rectangle 4">
            <a:extLst>
              <a:ext uri="{FF2B5EF4-FFF2-40B4-BE49-F238E27FC236}">
                <a16:creationId xmlns:a16="http://schemas.microsoft.com/office/drawing/2014/main" id="{013454C0-FD63-CE60-9B85-15F78D811AFF}"/>
              </a:ext>
            </a:extLst>
          </p:cNvPr>
          <p:cNvSpPr/>
          <p:nvPr/>
        </p:nvSpPr>
        <p:spPr>
          <a:xfrm>
            <a:off x="822961" y="2893067"/>
            <a:ext cx="706582" cy="7830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tx1"/>
                </a:solidFill>
                <a:effectLst/>
                <a:uLnTx/>
                <a:uFillTx/>
                <a:ea typeface="+mn-ea"/>
                <a:cs typeface="+mn-cs"/>
              </a:rPr>
              <a:t>1</a:t>
            </a:r>
          </a:p>
        </p:txBody>
      </p:sp>
      <p:sp>
        <p:nvSpPr>
          <p:cNvPr id="6" name="Rectangle 5">
            <a:extLst>
              <a:ext uri="{FF2B5EF4-FFF2-40B4-BE49-F238E27FC236}">
                <a16:creationId xmlns:a16="http://schemas.microsoft.com/office/drawing/2014/main" id="{FB3C09AE-3298-4E59-7723-58876F81CA3C}"/>
              </a:ext>
            </a:extLst>
          </p:cNvPr>
          <p:cNvSpPr/>
          <p:nvPr/>
        </p:nvSpPr>
        <p:spPr>
          <a:xfrm>
            <a:off x="2028306" y="3176861"/>
            <a:ext cx="6123709" cy="2154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r>
              <a:rPr lang="en-GB" sz="1400" b="1" dirty="0">
                <a:solidFill>
                  <a:schemeClr val="tx1"/>
                </a:solidFill>
              </a:rPr>
              <a:t>List the stakeholders who can influence the project or be impacted by it</a:t>
            </a:r>
          </a:p>
        </p:txBody>
      </p:sp>
      <p:sp>
        <p:nvSpPr>
          <p:cNvPr id="8" name="Rectangle 7">
            <a:extLst>
              <a:ext uri="{FF2B5EF4-FFF2-40B4-BE49-F238E27FC236}">
                <a16:creationId xmlns:a16="http://schemas.microsoft.com/office/drawing/2014/main" id="{75A113BC-9A7E-16F4-63F1-5A7AB16A7CEF}"/>
              </a:ext>
            </a:extLst>
          </p:cNvPr>
          <p:cNvSpPr/>
          <p:nvPr/>
        </p:nvSpPr>
        <p:spPr>
          <a:xfrm>
            <a:off x="1718462" y="3001974"/>
            <a:ext cx="79362" cy="5652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dirty="0">
              <a:solidFill>
                <a:schemeClr val="tx1"/>
              </a:solidFill>
            </a:endParaRPr>
          </a:p>
        </p:txBody>
      </p:sp>
      <p:sp>
        <p:nvSpPr>
          <p:cNvPr id="23" name="Rectangle 22">
            <a:extLst>
              <a:ext uri="{FF2B5EF4-FFF2-40B4-BE49-F238E27FC236}">
                <a16:creationId xmlns:a16="http://schemas.microsoft.com/office/drawing/2014/main" id="{1634E559-62D7-E825-A6A9-E9DAA21407B7}"/>
              </a:ext>
            </a:extLst>
          </p:cNvPr>
          <p:cNvSpPr/>
          <p:nvPr/>
        </p:nvSpPr>
        <p:spPr>
          <a:xfrm>
            <a:off x="750224" y="3790000"/>
            <a:ext cx="8416636" cy="79842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dirty="0"/>
          </a:p>
        </p:txBody>
      </p:sp>
      <p:sp>
        <p:nvSpPr>
          <p:cNvPr id="24" name="Rectangle 23">
            <a:extLst>
              <a:ext uri="{FF2B5EF4-FFF2-40B4-BE49-F238E27FC236}">
                <a16:creationId xmlns:a16="http://schemas.microsoft.com/office/drawing/2014/main" id="{AFB2F9EB-EC9E-5301-897E-C7EDA7A7F627}"/>
              </a:ext>
            </a:extLst>
          </p:cNvPr>
          <p:cNvSpPr/>
          <p:nvPr/>
        </p:nvSpPr>
        <p:spPr>
          <a:xfrm>
            <a:off x="822961" y="3797694"/>
            <a:ext cx="706582" cy="7830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tx1"/>
                </a:solidFill>
                <a:effectLst/>
                <a:uLnTx/>
                <a:uFillTx/>
                <a:ea typeface="+mn-ea"/>
                <a:cs typeface="+mn-cs"/>
              </a:rPr>
              <a:t>2</a:t>
            </a:r>
          </a:p>
        </p:txBody>
      </p:sp>
      <p:sp>
        <p:nvSpPr>
          <p:cNvPr id="25" name="Rectangle 24">
            <a:extLst>
              <a:ext uri="{FF2B5EF4-FFF2-40B4-BE49-F238E27FC236}">
                <a16:creationId xmlns:a16="http://schemas.microsoft.com/office/drawing/2014/main" id="{CC17C3D1-B07E-7962-E83F-26ECD11AB03D}"/>
              </a:ext>
            </a:extLst>
          </p:cNvPr>
          <p:cNvSpPr/>
          <p:nvPr/>
        </p:nvSpPr>
        <p:spPr>
          <a:xfrm>
            <a:off x="2028306" y="4081488"/>
            <a:ext cx="6123709" cy="2154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r>
              <a:rPr lang="en-GB" sz="1400" b="1" dirty="0">
                <a:solidFill>
                  <a:schemeClr val="tx1"/>
                </a:solidFill>
              </a:rPr>
              <a:t>Map the stakeholders by leveraging our 2-by-2 matrix</a:t>
            </a:r>
          </a:p>
        </p:txBody>
      </p:sp>
      <p:sp>
        <p:nvSpPr>
          <p:cNvPr id="26" name="Rectangle 25">
            <a:extLst>
              <a:ext uri="{FF2B5EF4-FFF2-40B4-BE49-F238E27FC236}">
                <a16:creationId xmlns:a16="http://schemas.microsoft.com/office/drawing/2014/main" id="{8F635009-FF6A-82E9-A585-1DB4FDF02F53}"/>
              </a:ext>
            </a:extLst>
          </p:cNvPr>
          <p:cNvSpPr/>
          <p:nvPr/>
        </p:nvSpPr>
        <p:spPr>
          <a:xfrm>
            <a:off x="1718462" y="3906601"/>
            <a:ext cx="79362" cy="5652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dirty="0">
              <a:solidFill>
                <a:schemeClr val="tx1"/>
              </a:solidFill>
            </a:endParaRPr>
          </a:p>
        </p:txBody>
      </p:sp>
      <p:sp>
        <p:nvSpPr>
          <p:cNvPr id="28" name="Rectangle 27">
            <a:extLst>
              <a:ext uri="{FF2B5EF4-FFF2-40B4-BE49-F238E27FC236}">
                <a16:creationId xmlns:a16="http://schemas.microsoft.com/office/drawing/2014/main" id="{85DFF66C-8AF7-85FF-E512-F3C79F884B09}"/>
              </a:ext>
            </a:extLst>
          </p:cNvPr>
          <p:cNvSpPr/>
          <p:nvPr/>
        </p:nvSpPr>
        <p:spPr>
          <a:xfrm>
            <a:off x="750224" y="4694627"/>
            <a:ext cx="8416636" cy="79842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dirty="0"/>
          </a:p>
        </p:txBody>
      </p:sp>
      <p:sp>
        <p:nvSpPr>
          <p:cNvPr id="29" name="Rectangle 28">
            <a:extLst>
              <a:ext uri="{FF2B5EF4-FFF2-40B4-BE49-F238E27FC236}">
                <a16:creationId xmlns:a16="http://schemas.microsoft.com/office/drawing/2014/main" id="{3682B503-520B-387F-2048-2CAC6A9B78F2}"/>
              </a:ext>
            </a:extLst>
          </p:cNvPr>
          <p:cNvSpPr/>
          <p:nvPr/>
        </p:nvSpPr>
        <p:spPr>
          <a:xfrm>
            <a:off x="822961" y="4702321"/>
            <a:ext cx="706582" cy="7830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tx1"/>
                </a:solidFill>
                <a:effectLst/>
                <a:uLnTx/>
                <a:uFillTx/>
                <a:ea typeface="+mn-ea"/>
                <a:cs typeface="+mn-cs"/>
              </a:rPr>
              <a:t>3</a:t>
            </a:r>
          </a:p>
        </p:txBody>
      </p:sp>
      <p:sp>
        <p:nvSpPr>
          <p:cNvPr id="30" name="Rectangle 29">
            <a:extLst>
              <a:ext uri="{FF2B5EF4-FFF2-40B4-BE49-F238E27FC236}">
                <a16:creationId xmlns:a16="http://schemas.microsoft.com/office/drawing/2014/main" id="{4158D8A0-8667-2045-4AC4-160A464681E6}"/>
              </a:ext>
            </a:extLst>
          </p:cNvPr>
          <p:cNvSpPr/>
          <p:nvPr/>
        </p:nvSpPr>
        <p:spPr>
          <a:xfrm>
            <a:off x="2028306" y="4986115"/>
            <a:ext cx="6123709" cy="2154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r>
              <a:rPr lang="en-GB" sz="1400" b="1" dirty="0">
                <a:solidFill>
                  <a:schemeClr val="tx1"/>
                </a:solidFill>
              </a:rPr>
              <a:t>Develop an engagement strategy for each stakeholder</a:t>
            </a:r>
          </a:p>
        </p:txBody>
      </p:sp>
      <p:sp>
        <p:nvSpPr>
          <p:cNvPr id="31" name="Rectangle 30">
            <a:extLst>
              <a:ext uri="{FF2B5EF4-FFF2-40B4-BE49-F238E27FC236}">
                <a16:creationId xmlns:a16="http://schemas.microsoft.com/office/drawing/2014/main" id="{2C92E4CA-AED7-61D5-66F2-67D602F4C60F}"/>
              </a:ext>
            </a:extLst>
          </p:cNvPr>
          <p:cNvSpPr/>
          <p:nvPr/>
        </p:nvSpPr>
        <p:spPr>
          <a:xfrm>
            <a:off x="1718462" y="4811228"/>
            <a:ext cx="79362" cy="5652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dirty="0">
              <a:solidFill>
                <a:schemeClr val="tx1"/>
              </a:solidFill>
            </a:endParaRPr>
          </a:p>
        </p:txBody>
      </p:sp>
      <p:sp>
        <p:nvSpPr>
          <p:cNvPr id="33" name="Rectangle 32">
            <a:extLst>
              <a:ext uri="{FF2B5EF4-FFF2-40B4-BE49-F238E27FC236}">
                <a16:creationId xmlns:a16="http://schemas.microsoft.com/office/drawing/2014/main" id="{D67A5247-FB74-8BC4-2DCD-BEF838F7A88C}"/>
              </a:ext>
            </a:extLst>
          </p:cNvPr>
          <p:cNvSpPr/>
          <p:nvPr/>
        </p:nvSpPr>
        <p:spPr>
          <a:xfrm>
            <a:off x="750224" y="5599253"/>
            <a:ext cx="8416636" cy="79842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dirty="0"/>
          </a:p>
        </p:txBody>
      </p:sp>
      <p:sp>
        <p:nvSpPr>
          <p:cNvPr id="34" name="Rectangle 33">
            <a:extLst>
              <a:ext uri="{FF2B5EF4-FFF2-40B4-BE49-F238E27FC236}">
                <a16:creationId xmlns:a16="http://schemas.microsoft.com/office/drawing/2014/main" id="{2DD328DD-BF71-3AD5-3BEF-321B81C24959}"/>
              </a:ext>
            </a:extLst>
          </p:cNvPr>
          <p:cNvSpPr/>
          <p:nvPr/>
        </p:nvSpPr>
        <p:spPr>
          <a:xfrm>
            <a:off x="822961" y="5606947"/>
            <a:ext cx="706582" cy="7830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tx1"/>
                </a:solidFill>
                <a:effectLst/>
                <a:uLnTx/>
                <a:uFillTx/>
                <a:ea typeface="+mn-ea"/>
                <a:cs typeface="+mn-cs"/>
              </a:rPr>
              <a:t>4</a:t>
            </a:r>
          </a:p>
        </p:txBody>
      </p:sp>
      <p:sp>
        <p:nvSpPr>
          <p:cNvPr id="35" name="Rectangle 34">
            <a:extLst>
              <a:ext uri="{FF2B5EF4-FFF2-40B4-BE49-F238E27FC236}">
                <a16:creationId xmlns:a16="http://schemas.microsoft.com/office/drawing/2014/main" id="{773D4FBF-B598-55A4-F2C0-36C77927A4FE}"/>
              </a:ext>
            </a:extLst>
          </p:cNvPr>
          <p:cNvSpPr/>
          <p:nvPr/>
        </p:nvSpPr>
        <p:spPr>
          <a:xfrm>
            <a:off x="2028306" y="5890741"/>
            <a:ext cx="6123709" cy="2154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r>
              <a:rPr lang="en-GB" sz="1400" b="1" dirty="0">
                <a:solidFill>
                  <a:schemeClr val="tx1"/>
                </a:solidFill>
              </a:rPr>
              <a:t>Develop an engagement detailed plan for each stakeholder</a:t>
            </a:r>
          </a:p>
        </p:txBody>
      </p:sp>
      <p:sp>
        <p:nvSpPr>
          <p:cNvPr id="36" name="Rectangle 35">
            <a:extLst>
              <a:ext uri="{FF2B5EF4-FFF2-40B4-BE49-F238E27FC236}">
                <a16:creationId xmlns:a16="http://schemas.microsoft.com/office/drawing/2014/main" id="{7E71CEAE-0F2F-7148-2EEB-FFAEFE5FDC0C}"/>
              </a:ext>
            </a:extLst>
          </p:cNvPr>
          <p:cNvSpPr/>
          <p:nvPr/>
        </p:nvSpPr>
        <p:spPr>
          <a:xfrm>
            <a:off x="1718462" y="5715854"/>
            <a:ext cx="79362" cy="5652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0" dirty="0">
              <a:solidFill>
                <a:schemeClr val="tx1"/>
              </a:solidFill>
            </a:endParaRPr>
          </a:p>
        </p:txBody>
      </p:sp>
    </p:spTree>
    <p:extLst>
      <p:ext uri="{BB962C8B-B14F-4D97-AF65-F5344CB8AC3E}">
        <p14:creationId xmlns:p14="http://schemas.microsoft.com/office/powerpoint/2010/main" val="1324642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073AF91-5325-42B9-A31A-3D179304022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4" progId="TCLayout.ActiveDocument.1">
                  <p:embed/>
                </p:oleObj>
              </mc:Choice>
              <mc:Fallback>
                <p:oleObj name="think-cell Slide" r:id="rId3" imgW="344" imgH="344" progId="TCLayout.ActiveDocument.1">
                  <p:embed/>
                  <p:pic>
                    <p:nvPicPr>
                      <p:cNvPr id="13" name="Object 12" hidden="1">
                        <a:extLst>
                          <a:ext uri="{FF2B5EF4-FFF2-40B4-BE49-F238E27FC236}">
                            <a16:creationId xmlns:a16="http://schemas.microsoft.com/office/drawing/2014/main" id="{A073AF91-5325-42B9-A31A-3D179304022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itle 1">
            <a:extLst>
              <a:ext uri="{FF2B5EF4-FFF2-40B4-BE49-F238E27FC236}">
                <a16:creationId xmlns:a16="http://schemas.microsoft.com/office/drawing/2014/main" id="{6C2BB713-9637-4B9B-938F-E9768876782A}"/>
              </a:ext>
            </a:extLst>
          </p:cNvPr>
          <p:cNvSpPr txBox="1">
            <a:spLocks noGrp="1"/>
          </p:cNvSpPr>
          <p:nvPr>
            <p:ph type="title"/>
          </p:nvPr>
        </p:nvSpPr>
        <p:spPr>
          <a:xfrm>
            <a:off x="514115" y="365126"/>
            <a:ext cx="10058636" cy="1091318"/>
          </a:xfrm>
          <a:prstGeom prst="rect">
            <a:avLst/>
          </a:prstGeom>
        </p:spPr>
        <p:txBody>
          <a:bodyPr>
            <a:normAutofit/>
          </a:bodyPr>
          <a:lstStyle>
            <a:lvl1pPr algn="l" defTabSz="957998" rtl="0" eaLnBrk="1" fontAlgn="base" hangingPunct="1">
              <a:lnSpc>
                <a:spcPct val="100000"/>
              </a:lnSpc>
              <a:spcBef>
                <a:spcPct val="0"/>
              </a:spcBef>
              <a:spcAft>
                <a:spcPct val="0"/>
              </a:spcAft>
              <a:defRPr sz="2000" b="1">
                <a:solidFill>
                  <a:schemeClr val="tx2"/>
                </a:solidFill>
                <a:latin typeface="+mj-lt"/>
                <a:ea typeface="+mj-ea"/>
                <a:cs typeface="+mj-cs"/>
              </a:defRPr>
            </a:lvl1pPr>
            <a:lvl2pPr algn="l" defTabSz="957998" rtl="0" eaLnBrk="1" fontAlgn="base" hangingPunct="1">
              <a:lnSpc>
                <a:spcPts val="3196"/>
              </a:lnSpc>
              <a:spcBef>
                <a:spcPct val="0"/>
              </a:spcBef>
              <a:spcAft>
                <a:spcPct val="0"/>
              </a:spcAft>
              <a:defRPr sz="2300" b="1">
                <a:solidFill>
                  <a:schemeClr val="tx2"/>
                </a:solidFill>
                <a:latin typeface="Arial" charset="0"/>
              </a:defRPr>
            </a:lvl2pPr>
            <a:lvl3pPr algn="l" defTabSz="957998" rtl="0" eaLnBrk="1" fontAlgn="base" hangingPunct="1">
              <a:lnSpc>
                <a:spcPts val="3196"/>
              </a:lnSpc>
              <a:spcBef>
                <a:spcPct val="0"/>
              </a:spcBef>
              <a:spcAft>
                <a:spcPct val="0"/>
              </a:spcAft>
              <a:defRPr sz="2300" b="1">
                <a:solidFill>
                  <a:schemeClr val="tx2"/>
                </a:solidFill>
                <a:latin typeface="Arial" charset="0"/>
              </a:defRPr>
            </a:lvl3pPr>
            <a:lvl4pPr algn="l" defTabSz="957998" rtl="0" eaLnBrk="1" fontAlgn="base" hangingPunct="1">
              <a:lnSpc>
                <a:spcPts val="3196"/>
              </a:lnSpc>
              <a:spcBef>
                <a:spcPct val="0"/>
              </a:spcBef>
              <a:spcAft>
                <a:spcPct val="0"/>
              </a:spcAft>
              <a:defRPr sz="2300" b="1">
                <a:solidFill>
                  <a:schemeClr val="tx2"/>
                </a:solidFill>
                <a:latin typeface="Arial" charset="0"/>
              </a:defRPr>
            </a:lvl4pPr>
            <a:lvl5pPr algn="l" defTabSz="957998" rtl="0" eaLnBrk="1" fontAlgn="base" hangingPunct="1">
              <a:lnSpc>
                <a:spcPts val="3196"/>
              </a:lnSpc>
              <a:spcBef>
                <a:spcPct val="0"/>
              </a:spcBef>
              <a:spcAft>
                <a:spcPct val="0"/>
              </a:spcAft>
              <a:defRPr sz="2300" b="1">
                <a:solidFill>
                  <a:schemeClr val="tx2"/>
                </a:solidFill>
                <a:latin typeface="Arial" charset="0"/>
              </a:defRPr>
            </a:lvl5pPr>
            <a:lvl6pPr marL="429756" algn="l" defTabSz="957998" rtl="0" eaLnBrk="1" fontAlgn="base" hangingPunct="1">
              <a:lnSpc>
                <a:spcPts val="3196"/>
              </a:lnSpc>
              <a:spcBef>
                <a:spcPct val="0"/>
              </a:spcBef>
              <a:spcAft>
                <a:spcPct val="0"/>
              </a:spcAft>
              <a:defRPr sz="2300" b="1">
                <a:solidFill>
                  <a:schemeClr val="tx2"/>
                </a:solidFill>
                <a:latin typeface="Arial" charset="0"/>
              </a:defRPr>
            </a:lvl6pPr>
            <a:lvl7pPr marL="859512" algn="l" defTabSz="957998" rtl="0" eaLnBrk="1" fontAlgn="base" hangingPunct="1">
              <a:lnSpc>
                <a:spcPts val="3196"/>
              </a:lnSpc>
              <a:spcBef>
                <a:spcPct val="0"/>
              </a:spcBef>
              <a:spcAft>
                <a:spcPct val="0"/>
              </a:spcAft>
              <a:defRPr sz="2300" b="1">
                <a:solidFill>
                  <a:schemeClr val="tx2"/>
                </a:solidFill>
                <a:latin typeface="Arial" charset="0"/>
              </a:defRPr>
            </a:lvl7pPr>
            <a:lvl8pPr marL="1289268" algn="l" defTabSz="957998" rtl="0" eaLnBrk="1" fontAlgn="base" hangingPunct="1">
              <a:lnSpc>
                <a:spcPts val="3196"/>
              </a:lnSpc>
              <a:spcBef>
                <a:spcPct val="0"/>
              </a:spcBef>
              <a:spcAft>
                <a:spcPct val="0"/>
              </a:spcAft>
              <a:defRPr sz="2300" b="1">
                <a:solidFill>
                  <a:schemeClr val="tx2"/>
                </a:solidFill>
                <a:latin typeface="Arial" charset="0"/>
              </a:defRPr>
            </a:lvl8pPr>
            <a:lvl9pPr marL="1719024" algn="l" defTabSz="957998" rtl="0" eaLnBrk="1" fontAlgn="base" hangingPunct="1">
              <a:lnSpc>
                <a:spcPts val="3196"/>
              </a:lnSpc>
              <a:spcBef>
                <a:spcPct val="0"/>
              </a:spcBef>
              <a:spcAft>
                <a:spcPct val="0"/>
              </a:spcAft>
              <a:defRPr sz="2300" b="1">
                <a:solidFill>
                  <a:schemeClr val="tx2"/>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schemeClr val="tx1"/>
                </a:solidFill>
                <a:ea typeface="+mn-ea"/>
                <a:cs typeface="+mn-cs"/>
              </a:rPr>
              <a:t>Step 1:</a:t>
            </a:r>
            <a:r>
              <a:rPr kumimoji="0" lang="en-GB" sz="2400" b="1" i="0" u="none" strike="noStrike" kern="1200" cap="none" spc="0" normalizeH="0" baseline="0" noProof="0" dirty="0">
                <a:ln>
                  <a:noFill/>
                </a:ln>
                <a:solidFill>
                  <a:schemeClr val="tx1"/>
                </a:solidFill>
                <a:effectLst/>
                <a:uLnTx/>
                <a:uFillTx/>
                <a:ea typeface="+mn-ea"/>
                <a:cs typeface="+mn-cs"/>
              </a:rPr>
              <a:t> List the stakeholders who can influence the project or be impacted by it</a:t>
            </a:r>
          </a:p>
        </p:txBody>
      </p:sp>
      <p:sp>
        <p:nvSpPr>
          <p:cNvPr id="3" name="Slide Number Placeholder 2">
            <a:extLst>
              <a:ext uri="{FF2B5EF4-FFF2-40B4-BE49-F238E27FC236}">
                <a16:creationId xmlns:a16="http://schemas.microsoft.com/office/drawing/2014/main" id="{CE2529A3-BA97-486F-9E02-8DFAAA7D8D38}"/>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F5C94B-8C55-478B-B509-BAE6A06B2E2A}" type="slidenum">
              <a:rPr kumimoji="0" lang="en-US" sz="1000" b="0" i="0" u="none" strike="noStrike" kern="1200" cap="none" spc="0" normalizeH="0" baseline="0" noProof="0" smtClean="0">
                <a:ln>
                  <a:noFill/>
                </a:ln>
                <a:solidFill>
                  <a:srgbClr val="ADAFBB"/>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dirty="0">
              <a:ln>
                <a:noFill/>
              </a:ln>
              <a:solidFill>
                <a:srgbClr val="ADAFBB"/>
              </a:solidFill>
              <a:effectLst/>
              <a:uLnTx/>
              <a:uFillTx/>
              <a:latin typeface="Arial" panose="020B0604020202020204" pitchFamily="34" charset="0"/>
              <a:ea typeface="+mn-ea"/>
              <a:cs typeface="Arial" panose="020B0604020202020204" pitchFamily="34" charset="0"/>
            </a:endParaRPr>
          </a:p>
        </p:txBody>
      </p:sp>
      <p:graphicFrame>
        <p:nvGraphicFramePr>
          <p:cNvPr id="6" name="Table 5">
            <a:extLst>
              <a:ext uri="{FF2B5EF4-FFF2-40B4-BE49-F238E27FC236}">
                <a16:creationId xmlns:a16="http://schemas.microsoft.com/office/drawing/2014/main" id="{5C5525D8-81F1-4A24-A0BB-F27EAE382C06}"/>
              </a:ext>
            </a:extLst>
          </p:cNvPr>
          <p:cNvGraphicFramePr>
            <a:graphicFrameLocks noGrp="1"/>
          </p:cNvGraphicFramePr>
          <p:nvPr>
            <p:extLst>
              <p:ext uri="{D42A27DB-BD31-4B8C-83A1-F6EECF244321}">
                <p14:modId xmlns:p14="http://schemas.microsoft.com/office/powerpoint/2010/main" val="1316985871"/>
              </p:ext>
            </p:extLst>
          </p:nvPr>
        </p:nvGraphicFramePr>
        <p:xfrm>
          <a:off x="609599" y="1605048"/>
          <a:ext cx="10977563" cy="4877437"/>
        </p:xfrm>
        <a:graphic>
          <a:graphicData uri="http://schemas.openxmlformats.org/drawingml/2006/table">
            <a:tbl>
              <a:tblPr firstRow="1" bandRow="1">
                <a:tableStyleId>{5C22544A-7EE6-4342-B048-85BDC9FD1C3A}</a:tableStyleId>
              </a:tblPr>
              <a:tblGrid>
                <a:gridCol w="5800437">
                  <a:extLst>
                    <a:ext uri="{9D8B030D-6E8A-4147-A177-3AD203B41FA5}">
                      <a16:colId xmlns:a16="http://schemas.microsoft.com/office/drawing/2014/main" val="2812679770"/>
                    </a:ext>
                  </a:extLst>
                </a:gridCol>
                <a:gridCol w="2605805">
                  <a:extLst>
                    <a:ext uri="{9D8B030D-6E8A-4147-A177-3AD203B41FA5}">
                      <a16:colId xmlns:a16="http://schemas.microsoft.com/office/drawing/2014/main" val="2852264056"/>
                    </a:ext>
                  </a:extLst>
                </a:gridCol>
                <a:gridCol w="2571321">
                  <a:extLst>
                    <a:ext uri="{9D8B030D-6E8A-4147-A177-3AD203B41FA5}">
                      <a16:colId xmlns:a16="http://schemas.microsoft.com/office/drawing/2014/main" val="937810905"/>
                    </a:ext>
                  </a:extLst>
                </a:gridCol>
              </a:tblGrid>
              <a:tr h="346141">
                <a:tc>
                  <a:txBody>
                    <a:bodyPr/>
                    <a:lstStyle/>
                    <a:p>
                      <a:pPr algn="ctr"/>
                      <a:r>
                        <a:rPr lang="en-US" sz="1400" dirty="0">
                          <a:solidFill>
                            <a:schemeClr val="bg1"/>
                          </a:solidFill>
                        </a:rPr>
                        <a:t>Stakeholders</a:t>
                      </a:r>
                    </a:p>
                  </a:txBody>
                  <a:tcPr anchor="ct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tcPr>
                </a:tc>
                <a:tc>
                  <a:txBody>
                    <a:bodyPr/>
                    <a:lstStyle/>
                    <a:p>
                      <a:pPr marL="0" algn="ctr" defTabSz="914377" rtl="0" eaLnBrk="1" latinLnBrk="0" hangingPunct="1"/>
                      <a:r>
                        <a:rPr lang="en-US" sz="1400" b="1" kern="1200" dirty="0">
                          <a:solidFill>
                            <a:schemeClr val="bg1"/>
                          </a:solidFill>
                          <a:latin typeface="+mn-lt"/>
                          <a:ea typeface="+mn-ea"/>
                          <a:cs typeface="+mn-cs"/>
                        </a:rPr>
                        <a:t>Stakeholder’s Influence</a:t>
                      </a:r>
                    </a:p>
                  </a:txBody>
                  <a:tcPr anchor="ctr">
                    <a:lnT w="9525" cap="flat" cmpd="sng" algn="ctr">
                      <a:solidFill>
                        <a:schemeClr val="tx1"/>
                      </a:solidFill>
                      <a:prstDash val="solid"/>
                      <a:round/>
                      <a:headEnd type="none" w="med" len="med"/>
                      <a:tailEnd type="none" w="med" len="med"/>
                    </a:lnT>
                  </a:tcPr>
                </a:tc>
                <a:tc>
                  <a:txBody>
                    <a:bodyPr/>
                    <a:lstStyle/>
                    <a:p>
                      <a:pPr marL="0" algn="ctr" defTabSz="914377" rtl="0" eaLnBrk="1" latinLnBrk="0" hangingPunct="1"/>
                      <a:r>
                        <a:rPr lang="en-US" sz="1400" b="1" kern="1200" dirty="0">
                          <a:solidFill>
                            <a:schemeClr val="bg1"/>
                          </a:solidFill>
                          <a:latin typeface="+mn-lt"/>
                          <a:ea typeface="+mn-ea"/>
                          <a:cs typeface="+mn-cs"/>
                        </a:rPr>
                        <a:t>Impact on Stakeholder</a:t>
                      </a:r>
                    </a:p>
                  </a:txBody>
                  <a:tcPr anchor="ctr">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139607081"/>
                  </a:ext>
                </a:extLst>
              </a:tr>
              <a:tr h="283206">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mn-lt"/>
                          <a:ea typeface="+mn-ea"/>
                          <a:cs typeface="+mn-cs"/>
                        </a:rPr>
                        <a:t>Insert Stakeholder Group name or Stakeholder name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B w="9525" cap="flat" cmpd="sng" algn="ctr">
                      <a:solidFill>
                        <a:schemeClr val="bg1">
                          <a:lumMod val="75000"/>
                        </a:schemeClr>
                      </a:solidFill>
                      <a:prstDash val="solid"/>
                      <a:round/>
                      <a:headEnd type="none" w="med" len="med"/>
                      <a:tailEnd type="none" w="med" len="med"/>
                    </a:lnB>
                    <a:noFill/>
                  </a:tcPr>
                </a:tc>
                <a:tc>
                  <a:txBody>
                    <a:bodyPr/>
                    <a:lstStyle/>
                    <a:p>
                      <a:pPr marL="0" algn="ctr" defTabSz="914377" rtl="0" eaLnBrk="1" latinLnBrk="0" hangingPunct="1"/>
                      <a:r>
                        <a:rPr lang="en-US" sz="1200" kern="1200" dirty="0">
                          <a:solidFill>
                            <a:schemeClr val="tx2"/>
                          </a:solidFill>
                          <a:latin typeface="+mn-lt"/>
                          <a:ea typeface="+mn-ea"/>
                          <a:cs typeface="+mn-cs"/>
                        </a:rPr>
                        <a:t>High</a:t>
                      </a: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B w="9525" cap="flat" cmpd="sng" algn="ctr">
                      <a:solidFill>
                        <a:schemeClr val="bg1">
                          <a:lumMod val="75000"/>
                        </a:schemeClr>
                      </a:solidFill>
                      <a:prstDash val="solid"/>
                      <a:round/>
                      <a:headEnd type="none" w="med" len="med"/>
                      <a:tailEnd type="none" w="med" len="med"/>
                    </a:lnB>
                    <a:noFill/>
                  </a:tcPr>
                </a:tc>
                <a:tc>
                  <a:txBody>
                    <a:bodyPr/>
                    <a:lstStyle/>
                    <a:p>
                      <a:pPr marL="0" algn="ctr" defTabSz="914377" rtl="0" eaLnBrk="1" latinLnBrk="0" hangingPunct="1"/>
                      <a:r>
                        <a:rPr lang="en-US" sz="1200" kern="1200" dirty="0">
                          <a:solidFill>
                            <a:schemeClr val="tx2"/>
                          </a:solidFill>
                          <a:latin typeface="+mn-lt"/>
                          <a:ea typeface="+mn-ea"/>
                          <a:cs typeface="+mn-cs"/>
                        </a:rPr>
                        <a:t>High</a:t>
                      </a: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572273013"/>
                  </a:ext>
                </a:extLst>
              </a:tr>
              <a:tr h="283206">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panose="020B0604020202020204"/>
                          <a:ea typeface="+mn-ea"/>
                          <a:cs typeface="+mn-cs"/>
                        </a:rPr>
                        <a:t>e.g. Senior executives, managers, customer, team, shareholders, government</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marL="0" algn="ctr" defTabSz="914377" rtl="0" eaLnBrk="1" latinLnBrk="0" hangingPunct="1"/>
                      <a:r>
                        <a:rPr lang="en-US" sz="1200" kern="1200" dirty="0">
                          <a:solidFill>
                            <a:schemeClr val="tx2"/>
                          </a:solidFill>
                          <a:latin typeface="+mn-lt"/>
                          <a:ea typeface="+mn-ea"/>
                          <a:cs typeface="+mn-cs"/>
                        </a:rPr>
                        <a:t>Low</a:t>
                      </a: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marL="0" algn="ctr" defTabSz="914377" rtl="0" eaLnBrk="1" latinLnBrk="0" hangingPunct="1"/>
                      <a:r>
                        <a:rPr lang="en-US" sz="1200" kern="1200" dirty="0">
                          <a:solidFill>
                            <a:schemeClr val="tx2"/>
                          </a:solidFill>
                          <a:latin typeface="+mn-lt"/>
                          <a:ea typeface="+mn-ea"/>
                          <a:cs typeface="+mn-cs"/>
                        </a:rPr>
                        <a:t>Low</a:t>
                      </a: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880883950"/>
                  </a:ext>
                </a:extLst>
              </a:tr>
              <a:tr h="283206">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mn-lt"/>
                          <a:ea typeface="+mn-ea"/>
                          <a:cs typeface="+mn-cs"/>
                        </a:rPr>
                        <a:t>e.g. Suppliers, the press, the public, prospective customers, trade associations</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marL="0" algn="ctr" defTabSz="914377" rtl="0" eaLnBrk="1" latinLnBrk="0" hangingPunct="1"/>
                      <a:r>
                        <a:rPr lang="en-US" sz="1200" kern="1200" dirty="0">
                          <a:solidFill>
                            <a:schemeClr val="tx2"/>
                          </a:solidFill>
                          <a:latin typeface="+mn-lt"/>
                          <a:ea typeface="+mn-ea"/>
                          <a:cs typeface="+mn-cs"/>
                        </a:rPr>
                        <a:t>High</a:t>
                      </a: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marL="0" algn="ctr" defTabSz="914377" rtl="0" eaLnBrk="1" latinLnBrk="0" hangingPunct="1"/>
                      <a:r>
                        <a:rPr lang="en-US" sz="1200" kern="1200" dirty="0">
                          <a:solidFill>
                            <a:schemeClr val="tx2"/>
                          </a:solidFill>
                          <a:latin typeface="+mn-lt"/>
                          <a:ea typeface="+mn-ea"/>
                          <a:cs typeface="+mn-cs"/>
                        </a:rPr>
                        <a:t>High</a:t>
                      </a: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721348056"/>
                  </a:ext>
                </a:extLst>
              </a:tr>
              <a:tr h="283206">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panose="020B0604020202020204"/>
                          <a:ea typeface="+mn-ea"/>
                          <a:cs typeface="+mn-cs"/>
                        </a:rPr>
                        <a:t>Insert Stakeholder Group name or Stakeholder name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marL="0" algn="ctr" defTabSz="914377" rtl="0" eaLnBrk="1" latinLnBrk="0" hangingPunct="1"/>
                      <a:r>
                        <a:rPr lang="en-US" sz="1200" kern="1200" dirty="0">
                          <a:solidFill>
                            <a:schemeClr val="tx2"/>
                          </a:solidFill>
                          <a:latin typeface="+mn-lt"/>
                          <a:ea typeface="+mn-ea"/>
                          <a:cs typeface="+mn-cs"/>
                        </a:rPr>
                        <a:t>Low</a:t>
                      </a: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pPr marL="0" algn="ctr" defTabSz="914377" rtl="0" eaLnBrk="1" latinLnBrk="0" hangingPunct="1"/>
                      <a:r>
                        <a:rPr lang="en-US" sz="1200" kern="1200" dirty="0">
                          <a:solidFill>
                            <a:schemeClr val="tx2"/>
                          </a:solidFill>
                          <a:latin typeface="+mn-lt"/>
                          <a:ea typeface="+mn-ea"/>
                          <a:cs typeface="+mn-cs"/>
                        </a:rPr>
                        <a:t>Low</a:t>
                      </a: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984224256"/>
                  </a:ext>
                </a:extLst>
              </a:tr>
              <a:tr h="283206">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panose="020B0604020202020204"/>
                          <a:ea typeface="+mn-ea"/>
                          <a:cs typeface="+mn-cs"/>
                        </a:rPr>
                        <a:t>Insert Stakeholder Group name or Stakeholder name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289602370"/>
                  </a:ext>
                </a:extLst>
              </a:tr>
              <a:tr h="283206">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panose="020B0604020202020204"/>
                          <a:ea typeface="+mn-ea"/>
                          <a:cs typeface="+mn-cs"/>
                        </a:rPr>
                        <a:t>Insert Stakeholder Group name or Stakeholder name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298631473"/>
                  </a:ext>
                </a:extLst>
              </a:tr>
              <a:tr h="283206">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panose="020B0604020202020204"/>
                          <a:ea typeface="+mn-ea"/>
                          <a:cs typeface="+mn-cs"/>
                        </a:rPr>
                        <a:t>Insert Stakeholder Group name or Stakeholder name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372184532"/>
                  </a:ext>
                </a:extLst>
              </a:tr>
              <a:tr h="283206">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panose="020B0604020202020204"/>
                          <a:ea typeface="+mn-ea"/>
                          <a:cs typeface="+mn-cs"/>
                        </a:rPr>
                        <a:t>Insert Stakeholder Group name or Stakeholder name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188630639"/>
                  </a:ext>
                </a:extLst>
              </a:tr>
              <a:tr h="283206">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panose="020B0604020202020204"/>
                          <a:ea typeface="+mn-ea"/>
                          <a:cs typeface="+mn-cs"/>
                        </a:rPr>
                        <a:t>Insert Stakeholder Group name or Stakeholder name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255657696"/>
                  </a:ext>
                </a:extLst>
              </a:tr>
              <a:tr h="283206">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panose="020B0604020202020204"/>
                          <a:ea typeface="+mn-ea"/>
                          <a:cs typeface="+mn-cs"/>
                        </a:rPr>
                        <a:t>Insert Stakeholder Group name or Stakeholder name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67991965"/>
                  </a:ext>
                </a:extLst>
              </a:tr>
              <a:tr h="283206">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panose="020B0604020202020204"/>
                          <a:ea typeface="+mn-ea"/>
                          <a:cs typeface="+mn-cs"/>
                        </a:rPr>
                        <a:t>Insert Stakeholder Group name or Stakeholder name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213508749"/>
                  </a:ext>
                </a:extLst>
              </a:tr>
              <a:tr h="283206">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panose="020B0604020202020204"/>
                          <a:ea typeface="+mn-ea"/>
                          <a:cs typeface="+mn-cs"/>
                        </a:rPr>
                        <a:t>Insert Stakeholder Group name or Stakeholder name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442719308"/>
                  </a:ext>
                </a:extLst>
              </a:tr>
              <a:tr h="283206">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panose="020B0604020202020204"/>
                          <a:ea typeface="+mn-ea"/>
                          <a:cs typeface="+mn-cs"/>
                        </a:rPr>
                        <a:t>Insert Stakeholder Group name or Stakeholder name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912650204"/>
                  </a:ext>
                </a:extLst>
              </a:tr>
              <a:tr h="283206">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panose="020B0604020202020204"/>
                          <a:ea typeface="+mn-ea"/>
                          <a:cs typeface="+mn-cs"/>
                        </a:rPr>
                        <a:t>Insert Stakeholder Group name or Stakeholder name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542013700"/>
                  </a:ext>
                </a:extLst>
              </a:tr>
              <a:tr h="283206">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panose="020B0604020202020204"/>
                          <a:ea typeface="+mn-ea"/>
                          <a:cs typeface="+mn-cs"/>
                        </a:rPr>
                        <a:t>Insert Stakeholder Group name or Stakeholder name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4682238"/>
                  </a:ext>
                </a:extLst>
              </a:tr>
              <a:tr h="283206">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panose="020B0604020202020204"/>
                          <a:ea typeface="+mn-ea"/>
                          <a:cs typeface="+mn-cs"/>
                        </a:rPr>
                        <a:t>Insert Stakeholder Group name or Stakeholder name</a:t>
                      </a:r>
                    </a:p>
                  </a:txBody>
                  <a:tcPr>
                    <a:lnL w="9525" cap="flat" cmpd="sng" algn="ctr">
                      <a:solidFill>
                        <a:schemeClr val="tx1"/>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endParaRPr lang="en-US" sz="1200" dirty="0">
                        <a:solidFill>
                          <a:schemeClr val="tx2"/>
                        </a:solidFill>
                      </a:endParaRPr>
                    </a:p>
                  </a:txBody>
                  <a:tcPr>
                    <a:lnL w="9525" cap="flat" cmpd="sng" algn="ctr">
                      <a:solidFill>
                        <a:schemeClr val="bg1">
                          <a:lumMod val="75000"/>
                        </a:schemeClr>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84227702"/>
                  </a:ext>
                </a:extLst>
              </a:tr>
            </a:tbl>
          </a:graphicData>
        </a:graphic>
      </p:graphicFrame>
    </p:spTree>
    <p:extLst>
      <p:ext uri="{BB962C8B-B14F-4D97-AF65-F5344CB8AC3E}">
        <p14:creationId xmlns:p14="http://schemas.microsoft.com/office/powerpoint/2010/main" val="423301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073AF91-5325-42B9-A31A-3D179304022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4" progId="TCLayout.ActiveDocument.1">
                  <p:embed/>
                </p:oleObj>
              </mc:Choice>
              <mc:Fallback>
                <p:oleObj name="think-cell Slide" r:id="rId3" imgW="344" imgH="344" progId="TCLayout.ActiveDocument.1">
                  <p:embed/>
                  <p:pic>
                    <p:nvPicPr>
                      <p:cNvPr id="13" name="Object 12" hidden="1">
                        <a:extLst>
                          <a:ext uri="{FF2B5EF4-FFF2-40B4-BE49-F238E27FC236}">
                            <a16:creationId xmlns:a16="http://schemas.microsoft.com/office/drawing/2014/main" id="{A073AF91-5325-42B9-A31A-3D179304022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itle 1">
            <a:extLst>
              <a:ext uri="{FF2B5EF4-FFF2-40B4-BE49-F238E27FC236}">
                <a16:creationId xmlns:a16="http://schemas.microsoft.com/office/drawing/2014/main" id="{6C2BB713-9637-4B9B-938F-E9768876782A}"/>
              </a:ext>
            </a:extLst>
          </p:cNvPr>
          <p:cNvSpPr txBox="1">
            <a:spLocks noGrp="1"/>
          </p:cNvSpPr>
          <p:nvPr>
            <p:ph type="title"/>
          </p:nvPr>
        </p:nvSpPr>
        <p:spPr>
          <a:xfrm>
            <a:off x="514115" y="365126"/>
            <a:ext cx="10961605" cy="1091318"/>
          </a:xfrm>
          <a:prstGeom prst="rect">
            <a:avLst/>
          </a:prstGeom>
        </p:spPr>
        <p:txBody>
          <a:bodyPr>
            <a:normAutofit/>
          </a:bodyPr>
          <a:lstStyle>
            <a:lvl1pPr algn="l" defTabSz="957998" rtl="0" eaLnBrk="1" fontAlgn="base" hangingPunct="1">
              <a:lnSpc>
                <a:spcPct val="100000"/>
              </a:lnSpc>
              <a:spcBef>
                <a:spcPct val="0"/>
              </a:spcBef>
              <a:spcAft>
                <a:spcPct val="0"/>
              </a:spcAft>
              <a:defRPr sz="2000" b="1">
                <a:solidFill>
                  <a:schemeClr val="tx2"/>
                </a:solidFill>
                <a:latin typeface="+mj-lt"/>
                <a:ea typeface="+mj-ea"/>
                <a:cs typeface="+mj-cs"/>
              </a:defRPr>
            </a:lvl1pPr>
            <a:lvl2pPr algn="l" defTabSz="957998" rtl="0" eaLnBrk="1" fontAlgn="base" hangingPunct="1">
              <a:lnSpc>
                <a:spcPts val="3196"/>
              </a:lnSpc>
              <a:spcBef>
                <a:spcPct val="0"/>
              </a:spcBef>
              <a:spcAft>
                <a:spcPct val="0"/>
              </a:spcAft>
              <a:defRPr sz="2300" b="1">
                <a:solidFill>
                  <a:schemeClr val="tx2"/>
                </a:solidFill>
                <a:latin typeface="Arial" charset="0"/>
              </a:defRPr>
            </a:lvl2pPr>
            <a:lvl3pPr algn="l" defTabSz="957998" rtl="0" eaLnBrk="1" fontAlgn="base" hangingPunct="1">
              <a:lnSpc>
                <a:spcPts val="3196"/>
              </a:lnSpc>
              <a:spcBef>
                <a:spcPct val="0"/>
              </a:spcBef>
              <a:spcAft>
                <a:spcPct val="0"/>
              </a:spcAft>
              <a:defRPr sz="2300" b="1">
                <a:solidFill>
                  <a:schemeClr val="tx2"/>
                </a:solidFill>
                <a:latin typeface="Arial" charset="0"/>
              </a:defRPr>
            </a:lvl3pPr>
            <a:lvl4pPr algn="l" defTabSz="957998" rtl="0" eaLnBrk="1" fontAlgn="base" hangingPunct="1">
              <a:lnSpc>
                <a:spcPts val="3196"/>
              </a:lnSpc>
              <a:spcBef>
                <a:spcPct val="0"/>
              </a:spcBef>
              <a:spcAft>
                <a:spcPct val="0"/>
              </a:spcAft>
              <a:defRPr sz="2300" b="1">
                <a:solidFill>
                  <a:schemeClr val="tx2"/>
                </a:solidFill>
                <a:latin typeface="Arial" charset="0"/>
              </a:defRPr>
            </a:lvl4pPr>
            <a:lvl5pPr algn="l" defTabSz="957998" rtl="0" eaLnBrk="1" fontAlgn="base" hangingPunct="1">
              <a:lnSpc>
                <a:spcPts val="3196"/>
              </a:lnSpc>
              <a:spcBef>
                <a:spcPct val="0"/>
              </a:spcBef>
              <a:spcAft>
                <a:spcPct val="0"/>
              </a:spcAft>
              <a:defRPr sz="2300" b="1">
                <a:solidFill>
                  <a:schemeClr val="tx2"/>
                </a:solidFill>
                <a:latin typeface="Arial" charset="0"/>
              </a:defRPr>
            </a:lvl5pPr>
            <a:lvl6pPr marL="429756" algn="l" defTabSz="957998" rtl="0" eaLnBrk="1" fontAlgn="base" hangingPunct="1">
              <a:lnSpc>
                <a:spcPts val="3196"/>
              </a:lnSpc>
              <a:spcBef>
                <a:spcPct val="0"/>
              </a:spcBef>
              <a:spcAft>
                <a:spcPct val="0"/>
              </a:spcAft>
              <a:defRPr sz="2300" b="1">
                <a:solidFill>
                  <a:schemeClr val="tx2"/>
                </a:solidFill>
                <a:latin typeface="Arial" charset="0"/>
              </a:defRPr>
            </a:lvl6pPr>
            <a:lvl7pPr marL="859512" algn="l" defTabSz="957998" rtl="0" eaLnBrk="1" fontAlgn="base" hangingPunct="1">
              <a:lnSpc>
                <a:spcPts val="3196"/>
              </a:lnSpc>
              <a:spcBef>
                <a:spcPct val="0"/>
              </a:spcBef>
              <a:spcAft>
                <a:spcPct val="0"/>
              </a:spcAft>
              <a:defRPr sz="2300" b="1">
                <a:solidFill>
                  <a:schemeClr val="tx2"/>
                </a:solidFill>
                <a:latin typeface="Arial" charset="0"/>
              </a:defRPr>
            </a:lvl7pPr>
            <a:lvl8pPr marL="1289268" algn="l" defTabSz="957998" rtl="0" eaLnBrk="1" fontAlgn="base" hangingPunct="1">
              <a:lnSpc>
                <a:spcPts val="3196"/>
              </a:lnSpc>
              <a:spcBef>
                <a:spcPct val="0"/>
              </a:spcBef>
              <a:spcAft>
                <a:spcPct val="0"/>
              </a:spcAft>
              <a:defRPr sz="2300" b="1">
                <a:solidFill>
                  <a:schemeClr val="tx2"/>
                </a:solidFill>
                <a:latin typeface="Arial" charset="0"/>
              </a:defRPr>
            </a:lvl8pPr>
            <a:lvl9pPr marL="1719024" algn="l" defTabSz="957998" rtl="0" eaLnBrk="1" fontAlgn="base" hangingPunct="1">
              <a:lnSpc>
                <a:spcPts val="3196"/>
              </a:lnSpc>
              <a:spcBef>
                <a:spcPct val="0"/>
              </a:spcBef>
              <a:spcAft>
                <a:spcPct val="0"/>
              </a:spcAft>
              <a:defRPr sz="2300" b="1">
                <a:solidFill>
                  <a:schemeClr val="tx2"/>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schemeClr val="tx1"/>
                </a:solidFill>
                <a:ea typeface="+mn-ea"/>
                <a:cs typeface="+mn-cs"/>
              </a:rPr>
              <a:t>Step 2:</a:t>
            </a:r>
            <a:r>
              <a:rPr kumimoji="0" lang="en-GB" sz="2400" b="1" i="0" u="none" strike="noStrike" kern="1200" cap="none" spc="0" normalizeH="0" baseline="0" noProof="0" dirty="0">
                <a:ln>
                  <a:noFill/>
                </a:ln>
                <a:solidFill>
                  <a:schemeClr val="tx1"/>
                </a:solidFill>
                <a:effectLst/>
                <a:uLnTx/>
                <a:uFillTx/>
                <a:ea typeface="+mn-ea"/>
                <a:cs typeface="+mn-cs"/>
              </a:rPr>
              <a:t> Map the stakeholders by leveraging our 2-by-2 matrix (1/3)</a:t>
            </a:r>
          </a:p>
        </p:txBody>
      </p:sp>
      <p:sp>
        <p:nvSpPr>
          <p:cNvPr id="3" name="Slide Number Placeholder 2">
            <a:extLst>
              <a:ext uri="{FF2B5EF4-FFF2-40B4-BE49-F238E27FC236}">
                <a16:creationId xmlns:a16="http://schemas.microsoft.com/office/drawing/2014/main" id="{CE2529A3-BA97-486F-9E02-8DFAAA7D8D38}"/>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F5C94B-8C55-478B-B509-BAE6A06B2E2A}" type="slidenum">
              <a:rPr kumimoji="0" lang="en-US" sz="1000" b="0" i="0" u="none" strike="noStrike" kern="1200" cap="none" spc="0" normalizeH="0" baseline="0" noProof="0" smtClean="0">
                <a:ln>
                  <a:noFill/>
                </a:ln>
                <a:solidFill>
                  <a:srgbClr val="ADAFBB"/>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dirty="0">
              <a:ln>
                <a:noFill/>
              </a:ln>
              <a:solidFill>
                <a:srgbClr val="ADAFBB"/>
              </a:solidFill>
              <a:effectLst/>
              <a:uLnTx/>
              <a:uFillTx/>
              <a:latin typeface="Arial" panose="020B0604020202020204" pitchFamily="34" charset="0"/>
              <a:ea typeface="+mn-ea"/>
              <a:cs typeface="Arial" panose="020B0604020202020204" pitchFamily="34" charset="0"/>
            </a:endParaRPr>
          </a:p>
        </p:txBody>
      </p:sp>
      <p:sp>
        <p:nvSpPr>
          <p:cNvPr id="24" name="TextBox 23">
            <a:extLst>
              <a:ext uri="{FF2B5EF4-FFF2-40B4-BE49-F238E27FC236}">
                <a16:creationId xmlns:a16="http://schemas.microsoft.com/office/drawing/2014/main" id="{5262883E-429E-4FBD-BE90-9FFFC2CD6641}"/>
              </a:ext>
            </a:extLst>
          </p:cNvPr>
          <p:cNvSpPr txBox="1"/>
          <p:nvPr/>
        </p:nvSpPr>
        <p:spPr>
          <a:xfrm>
            <a:off x="514113" y="1616159"/>
            <a:ext cx="10780419" cy="39600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400"/>
              </a:spcBef>
              <a:spcAft>
                <a:spcPts val="400"/>
              </a:spcAft>
              <a:buClrTx/>
              <a:buSzTx/>
              <a:buFontTx/>
              <a:buNone/>
              <a:tabLst/>
              <a:defRPr/>
            </a:pPr>
            <a:r>
              <a:rPr kumimoji="0" lang="en-US" b="1" i="0" u="none" strike="noStrike" kern="1200" cap="none" spc="0" normalizeH="0" baseline="0" noProof="0" dirty="0">
                <a:ln>
                  <a:noFill/>
                </a:ln>
                <a:solidFill>
                  <a:srgbClr val="002060"/>
                </a:solidFill>
                <a:effectLst/>
                <a:uLnTx/>
                <a:uFillTx/>
                <a:latin typeface="Arial" panose="020B0604020202020204"/>
                <a:ea typeface="+mn-ea"/>
                <a:cs typeface="+mn-cs"/>
              </a:rPr>
              <a:t>Our high-level Stakeholder Matrix will help you manage your Stakeholders effectively by mapping your stakeholders into 4 </a:t>
            </a:r>
            <a:r>
              <a:rPr lang="en-US" b="1" dirty="0">
                <a:solidFill>
                  <a:srgbClr val="002060"/>
                </a:solidFill>
                <a:latin typeface="Arial" panose="020B0604020202020204"/>
              </a:rPr>
              <a:t>different quadrants</a:t>
            </a:r>
            <a:r>
              <a:rPr kumimoji="0" lang="en-US" b="1" i="0" u="none" strike="noStrike" kern="1200" cap="none" spc="0" normalizeH="0" baseline="0" noProof="0" dirty="0">
                <a:ln>
                  <a:noFill/>
                </a:ln>
                <a:solidFill>
                  <a:srgbClr val="002060"/>
                </a:solidFill>
                <a:effectLst/>
                <a:uLnTx/>
                <a:uFillTx/>
                <a:latin typeface="Arial" panose="020B0604020202020204"/>
                <a:ea typeface="+mn-ea"/>
                <a:cs typeface="+mn-cs"/>
              </a:rPr>
              <a:t>:</a:t>
            </a:r>
          </a:p>
          <a:p>
            <a:pPr marL="342900" marR="0" lvl="0" indent="-249238"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US" i="0" u="none" strike="noStrike" kern="1200" cap="none" spc="0" normalizeH="0" baseline="0" noProof="0" dirty="0">
                <a:ln>
                  <a:noFill/>
                </a:ln>
                <a:solidFill>
                  <a:srgbClr val="002060"/>
                </a:solidFill>
                <a:effectLst/>
                <a:uLnTx/>
                <a:uFillTx/>
                <a:latin typeface="Arial" panose="020B0604020202020204"/>
                <a:ea typeface="+mn-ea"/>
                <a:cs typeface="+mn-cs"/>
              </a:rPr>
              <a:t>Monitor and Respond</a:t>
            </a:r>
          </a:p>
          <a:p>
            <a:pPr marL="342900" marR="0" lvl="0" indent="-249238"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US" i="0" u="none" strike="noStrike" kern="1200" cap="none" spc="0" normalizeH="0" baseline="0" noProof="0" dirty="0">
                <a:ln>
                  <a:noFill/>
                </a:ln>
                <a:solidFill>
                  <a:srgbClr val="002060"/>
                </a:solidFill>
                <a:effectLst/>
                <a:uLnTx/>
                <a:uFillTx/>
                <a:latin typeface="Arial" panose="020B0604020202020204"/>
                <a:ea typeface="+mn-ea"/>
                <a:cs typeface="+mn-cs"/>
              </a:rPr>
              <a:t>Keep Informed</a:t>
            </a:r>
          </a:p>
          <a:p>
            <a:pPr marL="342900" marR="0" lvl="0" indent="-249238"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lang="en-AU" dirty="0">
                <a:cs typeface="Arial" charset="0"/>
              </a:rPr>
              <a:t>Collaborate</a:t>
            </a:r>
            <a:endParaRPr kumimoji="0" lang="en-US" i="0" u="none" strike="noStrike" kern="1200" cap="none" spc="0" normalizeH="0" baseline="0" noProof="0" dirty="0">
              <a:ln>
                <a:noFill/>
              </a:ln>
              <a:solidFill>
                <a:srgbClr val="002060"/>
              </a:solidFill>
              <a:effectLst/>
              <a:uLnTx/>
              <a:uFillTx/>
              <a:latin typeface="Arial" panose="020B0604020202020204"/>
              <a:ea typeface="+mn-ea"/>
              <a:cs typeface="+mn-cs"/>
            </a:endParaRPr>
          </a:p>
          <a:p>
            <a:pPr marL="342900" marR="0" lvl="0" indent="-249238"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US" i="0" u="none" strike="noStrike" kern="1200" cap="none" spc="0" normalizeH="0" baseline="0" noProof="0" dirty="0">
                <a:ln>
                  <a:noFill/>
                </a:ln>
                <a:solidFill>
                  <a:srgbClr val="002060"/>
                </a:solidFill>
                <a:effectLst/>
                <a:uLnTx/>
                <a:uFillTx/>
                <a:latin typeface="Arial" panose="020B0604020202020204"/>
                <a:ea typeface="+mn-ea"/>
                <a:cs typeface="+mn-cs"/>
              </a:rPr>
              <a:t>Maintain Confidence</a:t>
            </a:r>
          </a:p>
          <a:p>
            <a:pPr marL="93662" marR="0" lvl="0" algn="l" defTabSz="914400" rtl="0" eaLnBrk="1" fontAlgn="auto" latinLnBrk="0" hangingPunct="1">
              <a:lnSpc>
                <a:spcPct val="100000"/>
              </a:lnSpc>
              <a:spcBef>
                <a:spcPts val="400"/>
              </a:spcBef>
              <a:spcAft>
                <a:spcPts val="400"/>
              </a:spcAft>
              <a:buClrTx/>
              <a:buSzTx/>
              <a:tabLst/>
              <a:defRPr/>
            </a:pPr>
            <a:endParaRPr lang="en-US" dirty="0">
              <a:solidFill>
                <a:srgbClr val="002060"/>
              </a:solidFill>
              <a:latin typeface="Arial" panose="020B0604020202020204"/>
            </a:endParaRPr>
          </a:p>
          <a:p>
            <a:pPr marL="93662" marR="0" lvl="0" algn="l" defTabSz="914400" rtl="0" eaLnBrk="1" fontAlgn="auto" latinLnBrk="0" hangingPunct="1">
              <a:lnSpc>
                <a:spcPct val="100000"/>
              </a:lnSpc>
              <a:spcBef>
                <a:spcPts val="400"/>
              </a:spcBef>
              <a:spcAft>
                <a:spcPts val="400"/>
              </a:spcAft>
              <a:buClrTx/>
              <a:buSzTx/>
              <a:tabLst/>
              <a:defRPr/>
            </a:pPr>
            <a:r>
              <a:rPr lang="en-US" b="1" dirty="0">
                <a:solidFill>
                  <a:srgbClr val="002060"/>
                </a:solidFill>
                <a:latin typeface="Arial" panose="020B0604020202020204"/>
              </a:rPr>
              <a:t>To identify in which quadrant your stakeholder belongs, you simply need to rate them based on the following 2 dimensions:</a:t>
            </a:r>
          </a:p>
          <a:p>
            <a:pPr marL="342900" indent="-249238">
              <a:spcBef>
                <a:spcPts val="400"/>
              </a:spcBef>
              <a:spcAft>
                <a:spcPts val="400"/>
              </a:spcAft>
              <a:buFont typeface="Arial" panose="020B0604020202020204" pitchFamily="34" charset="0"/>
              <a:buChar char="•"/>
              <a:defRPr/>
            </a:pPr>
            <a:r>
              <a:rPr lang="en-US" dirty="0">
                <a:solidFill>
                  <a:srgbClr val="002060"/>
                </a:solidFill>
                <a:latin typeface="Arial" panose="020B0604020202020204"/>
              </a:rPr>
              <a:t>Stakeholder’s Influence (</a:t>
            </a:r>
            <a:r>
              <a:rPr lang="en-GB" dirty="0">
                <a:solidFill>
                  <a:srgbClr val="002060"/>
                </a:solidFill>
                <a:latin typeface="Arial" panose="020B0604020202020204"/>
              </a:rPr>
              <a:t>Extent to which this group or person’s buy-in is needed to move forward)</a:t>
            </a:r>
          </a:p>
          <a:p>
            <a:pPr marL="342900" indent="-249238">
              <a:spcBef>
                <a:spcPts val="400"/>
              </a:spcBef>
              <a:spcAft>
                <a:spcPts val="400"/>
              </a:spcAft>
              <a:buFont typeface="Arial" panose="020B0604020202020204" pitchFamily="34" charset="0"/>
              <a:buChar char="•"/>
              <a:defRPr/>
            </a:pPr>
            <a:r>
              <a:rPr lang="en-US" dirty="0">
                <a:solidFill>
                  <a:srgbClr val="002060"/>
                </a:solidFill>
                <a:latin typeface="Arial" panose="020B0604020202020204"/>
              </a:rPr>
              <a:t>Impact to Stakeholder (</a:t>
            </a:r>
            <a:r>
              <a:rPr lang="en-GB" dirty="0">
                <a:solidFill>
                  <a:srgbClr val="002060"/>
                </a:solidFill>
                <a:latin typeface="Arial" panose="020B0604020202020204"/>
              </a:rPr>
              <a:t>Extent to which the project will impact this group/person)</a:t>
            </a:r>
            <a:endParaRPr kumimoji="0" lang="en-US" sz="2400" b="1" i="0" u="none" strike="noStrike" kern="1200" cap="none" spc="0" normalizeH="0" baseline="0" noProof="0" dirty="0">
              <a:ln>
                <a:noFill/>
              </a:ln>
              <a:solidFill>
                <a:srgbClr val="00206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613236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073AF91-5325-42B9-A31A-3D179304022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13" name="Object 12" hidden="1">
                        <a:extLst>
                          <a:ext uri="{FF2B5EF4-FFF2-40B4-BE49-F238E27FC236}">
                            <a16:creationId xmlns:a16="http://schemas.microsoft.com/office/drawing/2014/main" id="{A073AF91-5325-42B9-A31A-3D179304022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6" name="Title 1">
            <a:extLst>
              <a:ext uri="{FF2B5EF4-FFF2-40B4-BE49-F238E27FC236}">
                <a16:creationId xmlns:a16="http://schemas.microsoft.com/office/drawing/2014/main" id="{6C2BB713-9637-4B9B-938F-E9768876782A}"/>
              </a:ext>
            </a:extLst>
          </p:cNvPr>
          <p:cNvSpPr txBox="1">
            <a:spLocks noGrp="1"/>
          </p:cNvSpPr>
          <p:nvPr>
            <p:ph type="title"/>
          </p:nvPr>
        </p:nvSpPr>
        <p:spPr>
          <a:xfrm>
            <a:off x="514115" y="365126"/>
            <a:ext cx="7258286" cy="1091318"/>
          </a:xfrm>
          <a:prstGeom prst="rect">
            <a:avLst/>
          </a:prstGeom>
        </p:spPr>
        <p:txBody>
          <a:bodyPr>
            <a:normAutofit/>
          </a:bodyPr>
          <a:lstStyle>
            <a:lvl1pPr algn="l" defTabSz="957998" rtl="0" eaLnBrk="1" fontAlgn="base" hangingPunct="1">
              <a:lnSpc>
                <a:spcPct val="100000"/>
              </a:lnSpc>
              <a:spcBef>
                <a:spcPct val="0"/>
              </a:spcBef>
              <a:spcAft>
                <a:spcPct val="0"/>
              </a:spcAft>
              <a:defRPr sz="2000" b="1">
                <a:solidFill>
                  <a:schemeClr val="tx2"/>
                </a:solidFill>
                <a:latin typeface="+mj-lt"/>
                <a:ea typeface="+mj-ea"/>
                <a:cs typeface="+mj-cs"/>
              </a:defRPr>
            </a:lvl1pPr>
            <a:lvl2pPr algn="l" defTabSz="957998" rtl="0" eaLnBrk="1" fontAlgn="base" hangingPunct="1">
              <a:lnSpc>
                <a:spcPts val="3196"/>
              </a:lnSpc>
              <a:spcBef>
                <a:spcPct val="0"/>
              </a:spcBef>
              <a:spcAft>
                <a:spcPct val="0"/>
              </a:spcAft>
              <a:defRPr sz="2300" b="1">
                <a:solidFill>
                  <a:schemeClr val="tx2"/>
                </a:solidFill>
                <a:latin typeface="Arial" charset="0"/>
              </a:defRPr>
            </a:lvl2pPr>
            <a:lvl3pPr algn="l" defTabSz="957998" rtl="0" eaLnBrk="1" fontAlgn="base" hangingPunct="1">
              <a:lnSpc>
                <a:spcPts val="3196"/>
              </a:lnSpc>
              <a:spcBef>
                <a:spcPct val="0"/>
              </a:spcBef>
              <a:spcAft>
                <a:spcPct val="0"/>
              </a:spcAft>
              <a:defRPr sz="2300" b="1">
                <a:solidFill>
                  <a:schemeClr val="tx2"/>
                </a:solidFill>
                <a:latin typeface="Arial" charset="0"/>
              </a:defRPr>
            </a:lvl3pPr>
            <a:lvl4pPr algn="l" defTabSz="957998" rtl="0" eaLnBrk="1" fontAlgn="base" hangingPunct="1">
              <a:lnSpc>
                <a:spcPts val="3196"/>
              </a:lnSpc>
              <a:spcBef>
                <a:spcPct val="0"/>
              </a:spcBef>
              <a:spcAft>
                <a:spcPct val="0"/>
              </a:spcAft>
              <a:defRPr sz="2300" b="1">
                <a:solidFill>
                  <a:schemeClr val="tx2"/>
                </a:solidFill>
                <a:latin typeface="Arial" charset="0"/>
              </a:defRPr>
            </a:lvl4pPr>
            <a:lvl5pPr algn="l" defTabSz="957998" rtl="0" eaLnBrk="1" fontAlgn="base" hangingPunct="1">
              <a:lnSpc>
                <a:spcPts val="3196"/>
              </a:lnSpc>
              <a:spcBef>
                <a:spcPct val="0"/>
              </a:spcBef>
              <a:spcAft>
                <a:spcPct val="0"/>
              </a:spcAft>
              <a:defRPr sz="2300" b="1">
                <a:solidFill>
                  <a:schemeClr val="tx2"/>
                </a:solidFill>
                <a:latin typeface="Arial" charset="0"/>
              </a:defRPr>
            </a:lvl5pPr>
            <a:lvl6pPr marL="429756" algn="l" defTabSz="957998" rtl="0" eaLnBrk="1" fontAlgn="base" hangingPunct="1">
              <a:lnSpc>
                <a:spcPts val="3196"/>
              </a:lnSpc>
              <a:spcBef>
                <a:spcPct val="0"/>
              </a:spcBef>
              <a:spcAft>
                <a:spcPct val="0"/>
              </a:spcAft>
              <a:defRPr sz="2300" b="1">
                <a:solidFill>
                  <a:schemeClr val="tx2"/>
                </a:solidFill>
                <a:latin typeface="Arial" charset="0"/>
              </a:defRPr>
            </a:lvl6pPr>
            <a:lvl7pPr marL="859512" algn="l" defTabSz="957998" rtl="0" eaLnBrk="1" fontAlgn="base" hangingPunct="1">
              <a:lnSpc>
                <a:spcPts val="3196"/>
              </a:lnSpc>
              <a:spcBef>
                <a:spcPct val="0"/>
              </a:spcBef>
              <a:spcAft>
                <a:spcPct val="0"/>
              </a:spcAft>
              <a:defRPr sz="2300" b="1">
                <a:solidFill>
                  <a:schemeClr val="tx2"/>
                </a:solidFill>
                <a:latin typeface="Arial" charset="0"/>
              </a:defRPr>
            </a:lvl7pPr>
            <a:lvl8pPr marL="1289268" algn="l" defTabSz="957998" rtl="0" eaLnBrk="1" fontAlgn="base" hangingPunct="1">
              <a:lnSpc>
                <a:spcPts val="3196"/>
              </a:lnSpc>
              <a:spcBef>
                <a:spcPct val="0"/>
              </a:spcBef>
              <a:spcAft>
                <a:spcPct val="0"/>
              </a:spcAft>
              <a:defRPr sz="2300" b="1">
                <a:solidFill>
                  <a:schemeClr val="tx2"/>
                </a:solidFill>
                <a:latin typeface="Arial" charset="0"/>
              </a:defRPr>
            </a:lvl8pPr>
            <a:lvl9pPr marL="1719024" algn="l" defTabSz="957998" rtl="0" eaLnBrk="1" fontAlgn="base" hangingPunct="1">
              <a:lnSpc>
                <a:spcPts val="3196"/>
              </a:lnSpc>
              <a:spcBef>
                <a:spcPct val="0"/>
              </a:spcBef>
              <a:spcAft>
                <a:spcPct val="0"/>
              </a:spcAft>
              <a:defRPr sz="2300" b="1">
                <a:solidFill>
                  <a:schemeClr val="tx2"/>
                </a:solidFill>
                <a:latin typeface="Arial" charset="0"/>
              </a:defRPr>
            </a:lvl9pPr>
          </a:lstStyle>
          <a:p>
            <a:r>
              <a:rPr lang="en-GB" sz="2400" dirty="0">
                <a:solidFill>
                  <a:schemeClr val="tx1"/>
                </a:solidFill>
                <a:ea typeface="+mn-ea"/>
                <a:cs typeface="+mn-cs"/>
              </a:rPr>
              <a:t>Step 2: Map the stakeholders by leveraging our 2-by-2 matrix (2/3)</a:t>
            </a:r>
            <a:endParaRPr lang="en-US" sz="2400" b="0" kern="0" dirty="0"/>
          </a:p>
        </p:txBody>
      </p:sp>
      <p:sp>
        <p:nvSpPr>
          <p:cNvPr id="3" name="Slide Number Placeholder 2">
            <a:extLst>
              <a:ext uri="{FF2B5EF4-FFF2-40B4-BE49-F238E27FC236}">
                <a16:creationId xmlns:a16="http://schemas.microsoft.com/office/drawing/2014/main" id="{CE2529A3-BA97-486F-9E02-8DFAAA7D8D38}"/>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F5C94B-8C55-478B-B509-BAE6A06B2E2A}" type="slidenum">
              <a:rPr kumimoji="0" lang="en-US" sz="1000" b="0" i="0" u="none" strike="noStrike" kern="1200" cap="none" spc="0" normalizeH="0" baseline="0" noProof="0" smtClean="0">
                <a:ln>
                  <a:noFill/>
                </a:ln>
                <a:solidFill>
                  <a:srgbClr val="ADAFBB"/>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dirty="0">
              <a:ln>
                <a:noFill/>
              </a:ln>
              <a:solidFill>
                <a:srgbClr val="ADAFBB"/>
              </a:solidFill>
              <a:effectLst/>
              <a:uLnTx/>
              <a:uFillTx/>
              <a:latin typeface="Arial" panose="020B0604020202020204" pitchFamily="34" charset="0"/>
              <a:ea typeface="+mn-ea"/>
              <a:cs typeface="Arial" panose="020B0604020202020204" pitchFamily="34" charset="0"/>
            </a:endParaRPr>
          </a:p>
        </p:txBody>
      </p:sp>
      <p:sp>
        <p:nvSpPr>
          <p:cNvPr id="32" name="Rounded Rectangle 31">
            <a:extLst>
              <a:ext uri="{FF2B5EF4-FFF2-40B4-BE49-F238E27FC236}">
                <a16:creationId xmlns:a16="http://schemas.microsoft.com/office/drawing/2014/main" id="{77C8B9FE-5149-44A2-9C03-07D804D83E7E}"/>
              </a:ext>
            </a:extLst>
          </p:cNvPr>
          <p:cNvSpPr/>
          <p:nvPr/>
        </p:nvSpPr>
        <p:spPr bwMode="auto">
          <a:xfrm>
            <a:off x="2198676" y="2067865"/>
            <a:ext cx="2040714" cy="686766"/>
          </a:xfrm>
          <a:prstGeom prst="roundRect">
            <a:avLst>
              <a:gd name="adj" fmla="val 3792"/>
            </a:avLst>
          </a:prstGeom>
          <a:solidFill>
            <a:schemeClr val="tx1">
              <a:lumMod val="10000"/>
              <a:lumOff val="9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45" name="TextBox 27">
            <a:extLst>
              <a:ext uri="{FF2B5EF4-FFF2-40B4-BE49-F238E27FC236}">
                <a16:creationId xmlns:a16="http://schemas.microsoft.com/office/drawing/2014/main" id="{4705B909-F094-4E27-8462-5070FB3C8438}"/>
              </a:ext>
            </a:extLst>
          </p:cNvPr>
          <p:cNvSpPr txBox="1">
            <a:spLocks noChangeArrowheads="1"/>
          </p:cNvSpPr>
          <p:nvPr/>
        </p:nvSpPr>
        <p:spPr bwMode="auto">
          <a:xfrm>
            <a:off x="4239390" y="6101936"/>
            <a:ext cx="4985661" cy="557346"/>
          </a:xfrm>
          <a:prstGeom prst="rect">
            <a:avLst/>
          </a:prstGeom>
          <a:noFill/>
          <a:ln w="9525">
            <a:noFill/>
            <a:miter lim="800000"/>
            <a:headEnd/>
            <a:tailEnd/>
          </a:ln>
        </p:spPr>
        <p:txBody>
          <a:bodyPr wrap="square" lIns="64275" tIns="32138" rIns="64275" bIns="32138">
            <a:spAutoFit/>
          </a:bodyPr>
          <a:lstStyle/>
          <a:p>
            <a:pPr algn="ctr">
              <a:spcBef>
                <a:spcPct val="50000"/>
              </a:spcBef>
            </a:pPr>
            <a:r>
              <a:rPr lang="en-AU" sz="1300" b="1" dirty="0">
                <a:cs typeface="Arial" charset="0"/>
              </a:rPr>
              <a:t>Impact on Stakeholder</a:t>
            </a:r>
            <a:br>
              <a:rPr lang="en-AU" sz="1300" b="1" dirty="0">
                <a:cs typeface="Arial" charset="0"/>
              </a:rPr>
            </a:br>
            <a:r>
              <a:rPr lang="en-AU" sz="1300" i="1" dirty="0">
                <a:cs typeface="Arial" charset="0"/>
              </a:rPr>
              <a:t>Extent to which the project will impact this group/person</a:t>
            </a:r>
          </a:p>
          <a:p>
            <a:pPr algn="ctr"/>
            <a:endParaRPr lang="en-AU" sz="600" b="1" dirty="0">
              <a:cs typeface="Arial" charset="0"/>
            </a:endParaRPr>
          </a:p>
        </p:txBody>
      </p:sp>
      <p:sp>
        <p:nvSpPr>
          <p:cNvPr id="48" name="TextBox 43">
            <a:extLst>
              <a:ext uri="{FF2B5EF4-FFF2-40B4-BE49-F238E27FC236}">
                <a16:creationId xmlns:a16="http://schemas.microsoft.com/office/drawing/2014/main" id="{15866024-AF79-4213-8B1A-136E17B43D5F}"/>
              </a:ext>
            </a:extLst>
          </p:cNvPr>
          <p:cNvSpPr txBox="1">
            <a:spLocks noChangeArrowheads="1"/>
          </p:cNvSpPr>
          <p:nvPr/>
        </p:nvSpPr>
        <p:spPr bwMode="auto">
          <a:xfrm>
            <a:off x="3159098" y="1685584"/>
            <a:ext cx="2386833" cy="341903"/>
          </a:xfrm>
          <a:prstGeom prst="rect">
            <a:avLst/>
          </a:prstGeom>
          <a:noFill/>
          <a:ln w="9525">
            <a:noFill/>
            <a:miter lim="800000"/>
            <a:headEnd/>
            <a:tailEnd/>
          </a:ln>
        </p:spPr>
        <p:txBody>
          <a:bodyPr wrap="none" lIns="64275" tIns="32138" rIns="64275" bIns="32138">
            <a:spAutoFit/>
          </a:bodyPr>
          <a:lstStyle/>
          <a:p>
            <a:pPr algn="ctr"/>
            <a:r>
              <a:rPr lang="en-AU" b="1" dirty="0">
                <a:cs typeface="Arial" charset="0"/>
              </a:rPr>
              <a:t>Maintain Confidence</a:t>
            </a:r>
          </a:p>
        </p:txBody>
      </p:sp>
      <p:sp>
        <p:nvSpPr>
          <p:cNvPr id="49" name="TextBox 44">
            <a:extLst>
              <a:ext uri="{FF2B5EF4-FFF2-40B4-BE49-F238E27FC236}">
                <a16:creationId xmlns:a16="http://schemas.microsoft.com/office/drawing/2014/main" id="{8E8144B8-DE60-4898-A390-DDAB274DFD00}"/>
              </a:ext>
            </a:extLst>
          </p:cNvPr>
          <p:cNvSpPr txBox="1">
            <a:spLocks noChangeArrowheads="1"/>
          </p:cNvSpPr>
          <p:nvPr/>
        </p:nvSpPr>
        <p:spPr bwMode="auto">
          <a:xfrm>
            <a:off x="8367323" y="3791538"/>
            <a:ext cx="1745632" cy="341903"/>
          </a:xfrm>
          <a:prstGeom prst="rect">
            <a:avLst/>
          </a:prstGeom>
          <a:noFill/>
          <a:ln w="9525">
            <a:noFill/>
            <a:miter lim="800000"/>
            <a:headEnd/>
            <a:tailEnd/>
          </a:ln>
        </p:spPr>
        <p:txBody>
          <a:bodyPr wrap="none" lIns="64275" tIns="32138" rIns="64275" bIns="32138">
            <a:spAutoFit/>
          </a:bodyPr>
          <a:lstStyle/>
          <a:p>
            <a:pPr algn="ctr"/>
            <a:r>
              <a:rPr lang="en-AU" b="1" dirty="0">
                <a:cs typeface="Arial" charset="0"/>
              </a:rPr>
              <a:t>Keep Informed</a:t>
            </a:r>
          </a:p>
        </p:txBody>
      </p:sp>
      <p:sp>
        <p:nvSpPr>
          <p:cNvPr id="50" name="TextBox 42">
            <a:extLst>
              <a:ext uri="{FF2B5EF4-FFF2-40B4-BE49-F238E27FC236}">
                <a16:creationId xmlns:a16="http://schemas.microsoft.com/office/drawing/2014/main" id="{021A7501-6AAB-40F6-B45B-D5EE90117B55}"/>
              </a:ext>
            </a:extLst>
          </p:cNvPr>
          <p:cNvSpPr txBox="1">
            <a:spLocks noChangeArrowheads="1"/>
          </p:cNvSpPr>
          <p:nvPr/>
        </p:nvSpPr>
        <p:spPr bwMode="auto">
          <a:xfrm>
            <a:off x="8517587" y="1685584"/>
            <a:ext cx="1399384" cy="341903"/>
          </a:xfrm>
          <a:prstGeom prst="rect">
            <a:avLst/>
          </a:prstGeom>
          <a:noFill/>
          <a:ln w="9525">
            <a:noFill/>
            <a:miter lim="800000"/>
            <a:headEnd/>
            <a:tailEnd/>
          </a:ln>
        </p:spPr>
        <p:txBody>
          <a:bodyPr wrap="none" lIns="64275" tIns="32138" rIns="64275" bIns="32138">
            <a:spAutoFit/>
          </a:bodyPr>
          <a:lstStyle/>
          <a:p>
            <a:pPr algn="ctr"/>
            <a:r>
              <a:rPr lang="en-AU" b="1" dirty="0">
                <a:cs typeface="Arial" charset="0"/>
              </a:rPr>
              <a:t>Collaborate</a:t>
            </a:r>
          </a:p>
        </p:txBody>
      </p:sp>
      <p:sp>
        <p:nvSpPr>
          <p:cNvPr id="51" name="TextBox 43">
            <a:extLst>
              <a:ext uri="{FF2B5EF4-FFF2-40B4-BE49-F238E27FC236}">
                <a16:creationId xmlns:a16="http://schemas.microsoft.com/office/drawing/2014/main" id="{0FA74DED-0524-47B0-A2AB-F8328467651E}"/>
              </a:ext>
            </a:extLst>
          </p:cNvPr>
          <p:cNvSpPr txBox="1">
            <a:spLocks noChangeArrowheads="1"/>
          </p:cNvSpPr>
          <p:nvPr/>
        </p:nvSpPr>
        <p:spPr bwMode="auto">
          <a:xfrm>
            <a:off x="3101390" y="3804800"/>
            <a:ext cx="2502250" cy="341903"/>
          </a:xfrm>
          <a:prstGeom prst="rect">
            <a:avLst/>
          </a:prstGeom>
          <a:noFill/>
          <a:ln w="9525">
            <a:noFill/>
            <a:miter lim="800000"/>
            <a:headEnd/>
            <a:tailEnd/>
          </a:ln>
        </p:spPr>
        <p:txBody>
          <a:bodyPr wrap="none" lIns="64275" tIns="32138" rIns="64275" bIns="32138">
            <a:spAutoFit/>
          </a:bodyPr>
          <a:lstStyle/>
          <a:p>
            <a:pPr algn="ctr"/>
            <a:r>
              <a:rPr lang="en-AU" b="1" dirty="0">
                <a:cs typeface="Arial" charset="0"/>
              </a:rPr>
              <a:t>Monitor and Respond</a:t>
            </a:r>
          </a:p>
        </p:txBody>
      </p:sp>
      <p:cxnSp>
        <p:nvCxnSpPr>
          <p:cNvPr id="53" name="Straight Arrow Connector 21">
            <a:extLst>
              <a:ext uri="{FF2B5EF4-FFF2-40B4-BE49-F238E27FC236}">
                <a16:creationId xmlns:a16="http://schemas.microsoft.com/office/drawing/2014/main" id="{59056C98-B5BA-40F9-A432-B7B9C998BC04}"/>
              </a:ext>
            </a:extLst>
          </p:cNvPr>
          <p:cNvCxnSpPr>
            <a:cxnSpLocks noChangeShapeType="1"/>
          </p:cNvCxnSpPr>
          <p:nvPr/>
        </p:nvCxnSpPr>
        <p:spPr bwMode="auto">
          <a:xfrm flipV="1">
            <a:off x="1897080" y="3704907"/>
            <a:ext cx="9529209" cy="4876"/>
          </a:xfrm>
          <a:prstGeom prst="straightConnector1">
            <a:avLst/>
          </a:prstGeom>
          <a:noFill/>
          <a:ln w="9525">
            <a:solidFill>
              <a:schemeClr val="tx1"/>
            </a:solidFill>
            <a:round/>
            <a:headEnd/>
            <a:tailEnd type="none" w="med" len="med"/>
          </a:ln>
        </p:spPr>
      </p:cxnSp>
      <p:cxnSp>
        <p:nvCxnSpPr>
          <p:cNvPr id="54" name="Straight Arrow Connector 20">
            <a:extLst>
              <a:ext uri="{FF2B5EF4-FFF2-40B4-BE49-F238E27FC236}">
                <a16:creationId xmlns:a16="http://schemas.microsoft.com/office/drawing/2014/main" id="{3E366202-1516-4E2B-8C02-57AD0E3DE466}"/>
              </a:ext>
            </a:extLst>
          </p:cNvPr>
          <p:cNvCxnSpPr>
            <a:cxnSpLocks noChangeShapeType="1"/>
          </p:cNvCxnSpPr>
          <p:nvPr/>
        </p:nvCxnSpPr>
        <p:spPr bwMode="auto">
          <a:xfrm flipH="1" flipV="1">
            <a:off x="6684511" y="1707960"/>
            <a:ext cx="0" cy="4249492"/>
          </a:xfrm>
          <a:prstGeom prst="straightConnector1">
            <a:avLst/>
          </a:prstGeom>
          <a:ln w="9525">
            <a:solidFill>
              <a:schemeClr val="tx1"/>
            </a:solidFill>
            <a:headEnd/>
            <a:tailEnd type="none" w="med" len="med"/>
          </a:ln>
        </p:spPr>
        <p:style>
          <a:lnRef idx="2">
            <a:schemeClr val="accent4"/>
          </a:lnRef>
          <a:fillRef idx="0">
            <a:schemeClr val="accent4"/>
          </a:fillRef>
          <a:effectRef idx="1">
            <a:schemeClr val="accent4"/>
          </a:effectRef>
          <a:fontRef idx="minor">
            <a:schemeClr val="tx1"/>
          </a:fontRef>
        </p:style>
      </p:cxnSp>
      <p:cxnSp>
        <p:nvCxnSpPr>
          <p:cNvPr id="55" name="Straight Arrow Connector 20">
            <a:extLst>
              <a:ext uri="{FF2B5EF4-FFF2-40B4-BE49-F238E27FC236}">
                <a16:creationId xmlns:a16="http://schemas.microsoft.com/office/drawing/2014/main" id="{BB26BD6D-ADAD-41FE-A83E-69C7C9BAD262}"/>
              </a:ext>
            </a:extLst>
          </p:cNvPr>
          <p:cNvCxnSpPr>
            <a:cxnSpLocks noChangeShapeType="1"/>
          </p:cNvCxnSpPr>
          <p:nvPr/>
        </p:nvCxnSpPr>
        <p:spPr bwMode="auto">
          <a:xfrm flipV="1">
            <a:off x="1897078" y="1641939"/>
            <a:ext cx="0" cy="4315513"/>
          </a:xfrm>
          <a:prstGeom prst="straightConnector1">
            <a:avLst/>
          </a:prstGeom>
          <a:noFill/>
          <a:ln w="25400">
            <a:solidFill>
              <a:schemeClr val="tx1"/>
            </a:solidFill>
            <a:round/>
            <a:headEnd/>
            <a:tailEnd type="arrow" w="med" len="med"/>
          </a:ln>
        </p:spPr>
      </p:cxnSp>
      <p:cxnSp>
        <p:nvCxnSpPr>
          <p:cNvPr id="56" name="Straight Arrow Connector 21">
            <a:extLst>
              <a:ext uri="{FF2B5EF4-FFF2-40B4-BE49-F238E27FC236}">
                <a16:creationId xmlns:a16="http://schemas.microsoft.com/office/drawing/2014/main" id="{6E3867E8-F754-4326-9D42-38736359E90F}"/>
              </a:ext>
            </a:extLst>
          </p:cNvPr>
          <p:cNvCxnSpPr>
            <a:cxnSpLocks noChangeShapeType="1"/>
          </p:cNvCxnSpPr>
          <p:nvPr/>
        </p:nvCxnSpPr>
        <p:spPr bwMode="auto">
          <a:xfrm flipV="1">
            <a:off x="1897081" y="5957451"/>
            <a:ext cx="9529208" cy="1"/>
          </a:xfrm>
          <a:prstGeom prst="straightConnector1">
            <a:avLst/>
          </a:prstGeom>
          <a:noFill/>
          <a:ln w="25400">
            <a:solidFill>
              <a:schemeClr val="tx1"/>
            </a:solidFill>
            <a:round/>
            <a:headEnd/>
            <a:tailEnd type="arrow" w="med" len="med"/>
          </a:ln>
        </p:spPr>
      </p:cxnSp>
      <p:sp>
        <p:nvSpPr>
          <p:cNvPr id="121" name="TextBox 27">
            <a:extLst>
              <a:ext uri="{FF2B5EF4-FFF2-40B4-BE49-F238E27FC236}">
                <a16:creationId xmlns:a16="http://schemas.microsoft.com/office/drawing/2014/main" id="{BD4D2543-5708-42A2-8EE2-B377DF9385FB}"/>
              </a:ext>
            </a:extLst>
          </p:cNvPr>
          <p:cNvSpPr txBox="1">
            <a:spLocks noChangeArrowheads="1"/>
          </p:cNvSpPr>
          <p:nvPr/>
        </p:nvSpPr>
        <p:spPr bwMode="auto">
          <a:xfrm>
            <a:off x="202388" y="3206608"/>
            <a:ext cx="1746540" cy="1265232"/>
          </a:xfrm>
          <a:prstGeom prst="rect">
            <a:avLst/>
          </a:prstGeom>
          <a:noFill/>
          <a:ln w="9525">
            <a:noFill/>
            <a:miter lim="800000"/>
            <a:headEnd/>
            <a:tailEnd/>
          </a:ln>
        </p:spPr>
        <p:txBody>
          <a:bodyPr wrap="square" lIns="64275" tIns="32138" rIns="64275" bIns="32138">
            <a:spAutoFit/>
          </a:bodyPr>
          <a:lstStyle/>
          <a:p>
            <a:pPr algn="ctr" eaLnBrk="1" hangingPunct="1">
              <a:defRPr/>
            </a:pPr>
            <a:r>
              <a:rPr lang="en-AU" sz="1300" b="1" dirty="0">
                <a:latin typeface="+mn-lt"/>
                <a:cs typeface="Arial"/>
              </a:rPr>
              <a:t>Stakeholder’s Influence</a:t>
            </a:r>
          </a:p>
          <a:p>
            <a:pPr algn="ctr" eaLnBrk="1" hangingPunct="1">
              <a:defRPr/>
            </a:pPr>
            <a:r>
              <a:rPr lang="en-AU" sz="1300" i="1" dirty="0">
                <a:latin typeface="+mn-lt"/>
                <a:cs typeface="Arial"/>
              </a:rPr>
              <a:t>Extent to which this group or person’s buy-in is needed to move forward</a:t>
            </a:r>
          </a:p>
        </p:txBody>
      </p:sp>
      <p:sp>
        <p:nvSpPr>
          <p:cNvPr id="6" name="TextBox 5">
            <a:extLst>
              <a:ext uri="{FF2B5EF4-FFF2-40B4-BE49-F238E27FC236}">
                <a16:creationId xmlns:a16="http://schemas.microsoft.com/office/drawing/2014/main" id="{DEB285D0-8F6C-4E31-8EF4-24D043585532}"/>
              </a:ext>
            </a:extLst>
          </p:cNvPr>
          <p:cNvSpPr txBox="1"/>
          <p:nvPr/>
        </p:nvSpPr>
        <p:spPr>
          <a:xfrm>
            <a:off x="8323036" y="705793"/>
            <a:ext cx="1953489" cy="446162"/>
          </a:xfrm>
          <a:prstGeom prst="rect">
            <a:avLst/>
          </a:prstGeom>
          <a:noFill/>
        </p:spPr>
        <p:txBody>
          <a:bodyPr wrap="square" rtlCol="0">
            <a:spAutoFit/>
          </a:bodyPr>
          <a:lstStyle/>
          <a:p>
            <a:pPr algn="r"/>
            <a:r>
              <a:rPr lang="en-AU" sz="1100" b="1" dirty="0">
                <a:solidFill>
                  <a:schemeClr val="tx1"/>
                </a:solidFill>
                <a:latin typeface="Arial" pitchFamily="34" charset="0"/>
                <a:cs typeface="Arial" pitchFamily="34" charset="0"/>
              </a:rPr>
              <a:t>Who must be in contact with each stakeholder?</a:t>
            </a:r>
            <a:endParaRPr lang="en-AU" dirty="0"/>
          </a:p>
        </p:txBody>
      </p:sp>
      <p:sp>
        <p:nvSpPr>
          <p:cNvPr id="131" name="Rounded Rectangle 31">
            <a:extLst>
              <a:ext uri="{FF2B5EF4-FFF2-40B4-BE49-F238E27FC236}">
                <a16:creationId xmlns:a16="http://schemas.microsoft.com/office/drawing/2014/main" id="{C76B7FBD-575B-4C5A-8FB1-1F63D05FA9D3}"/>
              </a:ext>
            </a:extLst>
          </p:cNvPr>
          <p:cNvSpPr/>
          <p:nvPr/>
        </p:nvSpPr>
        <p:spPr bwMode="auto">
          <a:xfrm>
            <a:off x="10336145" y="461336"/>
            <a:ext cx="1196241" cy="288000"/>
          </a:xfrm>
          <a:prstGeom prst="roundRect">
            <a:avLst>
              <a:gd name="adj" fmla="val 3792"/>
            </a:avLst>
          </a:prstGeom>
          <a:solidFill>
            <a:schemeClr val="tx1">
              <a:lumMod val="10000"/>
              <a:lumOff val="90000"/>
            </a:schemeClr>
          </a:solidFill>
          <a:ln>
            <a:noFill/>
          </a:ln>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050" b="1" i="0" u="none" strike="noStrike" kern="0" cap="none" spc="0" normalizeH="0" baseline="0" noProof="0" dirty="0">
                <a:ln>
                  <a:noFill/>
                </a:ln>
                <a:effectLst/>
                <a:uLnTx/>
                <a:uFillTx/>
              </a:rPr>
              <a:t>Insert name</a:t>
            </a:r>
          </a:p>
        </p:txBody>
      </p:sp>
      <p:sp>
        <p:nvSpPr>
          <p:cNvPr id="132" name="Rounded Rectangle 31">
            <a:extLst>
              <a:ext uri="{FF2B5EF4-FFF2-40B4-BE49-F238E27FC236}">
                <a16:creationId xmlns:a16="http://schemas.microsoft.com/office/drawing/2014/main" id="{C4702D20-AE96-4591-B64C-5F6124810436}"/>
              </a:ext>
            </a:extLst>
          </p:cNvPr>
          <p:cNvSpPr/>
          <p:nvPr/>
        </p:nvSpPr>
        <p:spPr bwMode="auto">
          <a:xfrm>
            <a:off x="10333550" y="1138478"/>
            <a:ext cx="1196241" cy="288000"/>
          </a:xfrm>
          <a:prstGeom prst="roundRect">
            <a:avLst>
              <a:gd name="adj" fmla="val 3792"/>
            </a:avLst>
          </a:prstGeom>
          <a:solidFill>
            <a:schemeClr val="accent5">
              <a:lumMod val="20000"/>
              <a:lumOff val="80000"/>
            </a:schemeClr>
          </a:solidFill>
          <a:ln>
            <a:noFill/>
          </a:ln>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050" b="1" i="0" u="none" strike="noStrike" kern="0" cap="none" spc="0" normalizeH="0" baseline="0" noProof="0" dirty="0">
                <a:ln>
                  <a:noFill/>
                </a:ln>
                <a:effectLst/>
                <a:uLnTx/>
                <a:uFillTx/>
              </a:rPr>
              <a:t>Insert name</a:t>
            </a:r>
          </a:p>
        </p:txBody>
      </p:sp>
      <p:sp>
        <p:nvSpPr>
          <p:cNvPr id="133" name="Rounded Rectangle 31">
            <a:extLst>
              <a:ext uri="{FF2B5EF4-FFF2-40B4-BE49-F238E27FC236}">
                <a16:creationId xmlns:a16="http://schemas.microsoft.com/office/drawing/2014/main" id="{3C778625-C3D1-48F2-9A33-8781BDF318D9}"/>
              </a:ext>
            </a:extLst>
          </p:cNvPr>
          <p:cNvSpPr/>
          <p:nvPr/>
        </p:nvSpPr>
        <p:spPr bwMode="auto">
          <a:xfrm>
            <a:off x="10336145" y="799907"/>
            <a:ext cx="1196241" cy="288000"/>
          </a:xfrm>
          <a:prstGeom prst="roundRect">
            <a:avLst>
              <a:gd name="adj" fmla="val 3792"/>
            </a:avLst>
          </a:prstGeom>
          <a:solidFill>
            <a:schemeClr val="accent4">
              <a:lumMod val="20000"/>
              <a:lumOff val="80000"/>
            </a:schemeClr>
          </a:solidFill>
          <a:ln>
            <a:noFill/>
          </a:ln>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050" b="1" i="0" u="none" strike="noStrike" kern="0" cap="none" spc="0" normalizeH="0" baseline="0" noProof="0" dirty="0">
                <a:ln>
                  <a:noFill/>
                </a:ln>
                <a:effectLst/>
                <a:uLnTx/>
                <a:uFillTx/>
              </a:rPr>
              <a:t>Insert name</a:t>
            </a:r>
          </a:p>
        </p:txBody>
      </p:sp>
      <p:sp>
        <p:nvSpPr>
          <p:cNvPr id="2" name="TextBox 28">
            <a:extLst>
              <a:ext uri="{FF2B5EF4-FFF2-40B4-BE49-F238E27FC236}">
                <a16:creationId xmlns:a16="http://schemas.microsoft.com/office/drawing/2014/main" id="{AAA2B60C-A8E8-C9C2-B4C9-7AADE0F72F00}"/>
              </a:ext>
            </a:extLst>
          </p:cNvPr>
          <p:cNvSpPr txBox="1">
            <a:spLocks noChangeArrowheads="1"/>
          </p:cNvSpPr>
          <p:nvPr/>
        </p:nvSpPr>
        <p:spPr bwMode="auto">
          <a:xfrm>
            <a:off x="1345403" y="1575481"/>
            <a:ext cx="501702" cy="264958"/>
          </a:xfrm>
          <a:prstGeom prst="rect">
            <a:avLst/>
          </a:prstGeom>
          <a:noFill/>
          <a:ln w="9525">
            <a:noFill/>
            <a:miter lim="800000"/>
            <a:headEnd/>
            <a:tailEnd/>
          </a:ln>
        </p:spPr>
        <p:txBody>
          <a:bodyPr wrap="none" lIns="64275" tIns="32138" rIns="64275" bIns="32138">
            <a:spAutoFit/>
          </a:bodyPr>
          <a:lstStyle/>
          <a:p>
            <a:r>
              <a:rPr lang="en-AU" sz="1300" b="1" dirty="0">
                <a:cs typeface="Arial" charset="0"/>
              </a:rPr>
              <a:t>High</a:t>
            </a:r>
          </a:p>
        </p:txBody>
      </p:sp>
      <p:sp>
        <p:nvSpPr>
          <p:cNvPr id="4" name="TextBox 30">
            <a:extLst>
              <a:ext uri="{FF2B5EF4-FFF2-40B4-BE49-F238E27FC236}">
                <a16:creationId xmlns:a16="http://schemas.microsoft.com/office/drawing/2014/main" id="{9BE3A7CF-047C-237A-2866-EAD83447E312}"/>
              </a:ext>
            </a:extLst>
          </p:cNvPr>
          <p:cNvSpPr txBox="1">
            <a:spLocks noChangeArrowheads="1"/>
          </p:cNvSpPr>
          <p:nvPr/>
        </p:nvSpPr>
        <p:spPr bwMode="auto">
          <a:xfrm>
            <a:off x="1710258" y="6002411"/>
            <a:ext cx="464833" cy="264958"/>
          </a:xfrm>
          <a:prstGeom prst="rect">
            <a:avLst/>
          </a:prstGeom>
          <a:noFill/>
          <a:ln w="9525">
            <a:noFill/>
            <a:miter lim="800000"/>
            <a:headEnd/>
            <a:tailEnd/>
          </a:ln>
        </p:spPr>
        <p:txBody>
          <a:bodyPr wrap="none" lIns="64275" tIns="32138" rIns="64275" bIns="32138">
            <a:spAutoFit/>
          </a:bodyPr>
          <a:lstStyle/>
          <a:p>
            <a:r>
              <a:rPr lang="en-AU" sz="1300" b="1" dirty="0">
                <a:cs typeface="Arial" charset="0"/>
              </a:rPr>
              <a:t>Low</a:t>
            </a:r>
          </a:p>
        </p:txBody>
      </p:sp>
      <p:sp>
        <p:nvSpPr>
          <p:cNvPr id="5" name="TextBox 4">
            <a:extLst>
              <a:ext uri="{FF2B5EF4-FFF2-40B4-BE49-F238E27FC236}">
                <a16:creationId xmlns:a16="http://schemas.microsoft.com/office/drawing/2014/main" id="{A107A082-33B7-14E5-3905-D72CC0C1B7C7}"/>
              </a:ext>
            </a:extLst>
          </p:cNvPr>
          <p:cNvSpPr txBox="1">
            <a:spLocks noChangeArrowheads="1"/>
          </p:cNvSpPr>
          <p:nvPr/>
        </p:nvSpPr>
        <p:spPr bwMode="auto">
          <a:xfrm>
            <a:off x="11030684" y="6013138"/>
            <a:ext cx="501702" cy="264958"/>
          </a:xfrm>
          <a:prstGeom prst="rect">
            <a:avLst/>
          </a:prstGeom>
          <a:noFill/>
          <a:ln w="9525">
            <a:noFill/>
            <a:miter lim="800000"/>
            <a:headEnd/>
            <a:tailEnd/>
          </a:ln>
        </p:spPr>
        <p:txBody>
          <a:bodyPr wrap="none" lIns="64275" tIns="32138" rIns="64275" bIns="32138">
            <a:spAutoFit/>
          </a:bodyPr>
          <a:lstStyle/>
          <a:p>
            <a:r>
              <a:rPr lang="en-AU" sz="1300" b="1" dirty="0">
                <a:cs typeface="Arial" charset="0"/>
              </a:rPr>
              <a:t>High</a:t>
            </a:r>
          </a:p>
        </p:txBody>
      </p:sp>
      <p:cxnSp>
        <p:nvCxnSpPr>
          <p:cNvPr id="9" name="Straight Connector 8">
            <a:extLst>
              <a:ext uri="{FF2B5EF4-FFF2-40B4-BE49-F238E27FC236}">
                <a16:creationId xmlns:a16="http://schemas.microsoft.com/office/drawing/2014/main" id="{53914054-A9B8-E547-5030-2B3F6D3874C0}"/>
              </a:ext>
            </a:extLst>
          </p:cNvPr>
          <p:cNvCxnSpPr/>
          <p:nvPr/>
        </p:nvCxnSpPr>
        <p:spPr>
          <a:xfrm>
            <a:off x="10264071" y="461336"/>
            <a:ext cx="0" cy="965142"/>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Rounded Rectangle 31">
            <a:extLst>
              <a:ext uri="{FF2B5EF4-FFF2-40B4-BE49-F238E27FC236}">
                <a16:creationId xmlns:a16="http://schemas.microsoft.com/office/drawing/2014/main" id="{F03C6816-00CE-1208-10B7-1030D0761CF2}"/>
              </a:ext>
            </a:extLst>
          </p:cNvPr>
          <p:cNvSpPr/>
          <p:nvPr/>
        </p:nvSpPr>
        <p:spPr bwMode="auto">
          <a:xfrm>
            <a:off x="4442766" y="2067865"/>
            <a:ext cx="2040714" cy="686766"/>
          </a:xfrm>
          <a:prstGeom prst="roundRect">
            <a:avLst>
              <a:gd name="adj" fmla="val 3792"/>
            </a:avLst>
          </a:prstGeom>
          <a:solidFill>
            <a:schemeClr val="tx1">
              <a:lumMod val="10000"/>
              <a:lumOff val="9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19" name="Rounded Rectangle 31">
            <a:extLst>
              <a:ext uri="{FF2B5EF4-FFF2-40B4-BE49-F238E27FC236}">
                <a16:creationId xmlns:a16="http://schemas.microsoft.com/office/drawing/2014/main" id="{AFBC29E4-48AB-6604-6F09-5B6C641F4DC8}"/>
              </a:ext>
            </a:extLst>
          </p:cNvPr>
          <p:cNvSpPr/>
          <p:nvPr/>
        </p:nvSpPr>
        <p:spPr bwMode="auto">
          <a:xfrm>
            <a:off x="2198676" y="2880004"/>
            <a:ext cx="2040714" cy="686766"/>
          </a:xfrm>
          <a:prstGeom prst="roundRect">
            <a:avLst>
              <a:gd name="adj" fmla="val 3792"/>
            </a:avLst>
          </a:prstGeom>
          <a:solidFill>
            <a:schemeClr val="accent4">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20" name="Rounded Rectangle 31">
            <a:extLst>
              <a:ext uri="{FF2B5EF4-FFF2-40B4-BE49-F238E27FC236}">
                <a16:creationId xmlns:a16="http://schemas.microsoft.com/office/drawing/2014/main" id="{6B56998B-95E0-F77D-8CFB-676C9814801F}"/>
              </a:ext>
            </a:extLst>
          </p:cNvPr>
          <p:cNvSpPr/>
          <p:nvPr/>
        </p:nvSpPr>
        <p:spPr bwMode="auto">
          <a:xfrm>
            <a:off x="4442766" y="2880004"/>
            <a:ext cx="2040714" cy="686766"/>
          </a:xfrm>
          <a:prstGeom prst="roundRect">
            <a:avLst>
              <a:gd name="adj" fmla="val 3792"/>
            </a:avLst>
          </a:prstGeom>
          <a:solidFill>
            <a:schemeClr val="accent4">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21" name="Rounded Rectangle 31">
            <a:extLst>
              <a:ext uri="{FF2B5EF4-FFF2-40B4-BE49-F238E27FC236}">
                <a16:creationId xmlns:a16="http://schemas.microsoft.com/office/drawing/2014/main" id="{AFE2A620-4970-41B3-0846-C34DFAE9AB44}"/>
              </a:ext>
            </a:extLst>
          </p:cNvPr>
          <p:cNvSpPr/>
          <p:nvPr/>
        </p:nvSpPr>
        <p:spPr bwMode="auto">
          <a:xfrm>
            <a:off x="6934259" y="2067865"/>
            <a:ext cx="2040714" cy="686766"/>
          </a:xfrm>
          <a:prstGeom prst="roundRect">
            <a:avLst>
              <a:gd name="adj" fmla="val 3792"/>
            </a:avLst>
          </a:prstGeom>
          <a:solidFill>
            <a:schemeClr val="accent4">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22" name="Rounded Rectangle 31">
            <a:extLst>
              <a:ext uri="{FF2B5EF4-FFF2-40B4-BE49-F238E27FC236}">
                <a16:creationId xmlns:a16="http://schemas.microsoft.com/office/drawing/2014/main" id="{C138A1FE-27AD-281C-5642-0FF74F36ED79}"/>
              </a:ext>
            </a:extLst>
          </p:cNvPr>
          <p:cNvSpPr/>
          <p:nvPr/>
        </p:nvSpPr>
        <p:spPr bwMode="auto">
          <a:xfrm>
            <a:off x="9178349" y="2067865"/>
            <a:ext cx="2040714" cy="686766"/>
          </a:xfrm>
          <a:prstGeom prst="roundRect">
            <a:avLst>
              <a:gd name="adj" fmla="val 3792"/>
            </a:avLst>
          </a:prstGeom>
          <a:solidFill>
            <a:schemeClr val="accent4">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23" name="Rounded Rectangle 31">
            <a:extLst>
              <a:ext uri="{FF2B5EF4-FFF2-40B4-BE49-F238E27FC236}">
                <a16:creationId xmlns:a16="http://schemas.microsoft.com/office/drawing/2014/main" id="{081002AC-F33A-027D-0043-27F39E65D9D5}"/>
              </a:ext>
            </a:extLst>
          </p:cNvPr>
          <p:cNvSpPr/>
          <p:nvPr/>
        </p:nvSpPr>
        <p:spPr bwMode="auto">
          <a:xfrm>
            <a:off x="6934259" y="2880004"/>
            <a:ext cx="2040714" cy="686766"/>
          </a:xfrm>
          <a:prstGeom prst="roundRect">
            <a:avLst>
              <a:gd name="adj" fmla="val 3792"/>
            </a:avLst>
          </a:prstGeom>
          <a:solidFill>
            <a:schemeClr val="tx1">
              <a:lumMod val="10000"/>
              <a:lumOff val="9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24" name="Rounded Rectangle 31">
            <a:extLst>
              <a:ext uri="{FF2B5EF4-FFF2-40B4-BE49-F238E27FC236}">
                <a16:creationId xmlns:a16="http://schemas.microsoft.com/office/drawing/2014/main" id="{5BE82994-CD96-0198-FD07-79E5BD435C3D}"/>
              </a:ext>
            </a:extLst>
          </p:cNvPr>
          <p:cNvSpPr/>
          <p:nvPr/>
        </p:nvSpPr>
        <p:spPr bwMode="auto">
          <a:xfrm>
            <a:off x="9178349" y="2880004"/>
            <a:ext cx="2040714" cy="686766"/>
          </a:xfrm>
          <a:prstGeom prst="roundRect">
            <a:avLst>
              <a:gd name="adj" fmla="val 3792"/>
            </a:avLst>
          </a:prstGeom>
          <a:solidFill>
            <a:schemeClr val="accent4">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35" name="Rounded Rectangle 31">
            <a:extLst>
              <a:ext uri="{FF2B5EF4-FFF2-40B4-BE49-F238E27FC236}">
                <a16:creationId xmlns:a16="http://schemas.microsoft.com/office/drawing/2014/main" id="{B72537B4-8AC0-83C5-44F7-2B1FC430F691}"/>
              </a:ext>
            </a:extLst>
          </p:cNvPr>
          <p:cNvSpPr/>
          <p:nvPr/>
        </p:nvSpPr>
        <p:spPr bwMode="auto">
          <a:xfrm>
            <a:off x="2198676" y="4228805"/>
            <a:ext cx="2040714" cy="686766"/>
          </a:xfrm>
          <a:prstGeom prst="roundRect">
            <a:avLst>
              <a:gd name="adj" fmla="val 3792"/>
            </a:avLst>
          </a:prstGeom>
          <a:solidFill>
            <a:schemeClr val="accent5">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36" name="Rounded Rectangle 31">
            <a:extLst>
              <a:ext uri="{FF2B5EF4-FFF2-40B4-BE49-F238E27FC236}">
                <a16:creationId xmlns:a16="http://schemas.microsoft.com/office/drawing/2014/main" id="{35AFB243-4F77-599A-D3A2-A49031AAF57A}"/>
              </a:ext>
            </a:extLst>
          </p:cNvPr>
          <p:cNvSpPr/>
          <p:nvPr/>
        </p:nvSpPr>
        <p:spPr bwMode="auto">
          <a:xfrm>
            <a:off x="4442766" y="4228805"/>
            <a:ext cx="2040714" cy="686766"/>
          </a:xfrm>
          <a:prstGeom prst="roundRect">
            <a:avLst>
              <a:gd name="adj" fmla="val 3792"/>
            </a:avLst>
          </a:prstGeom>
          <a:solidFill>
            <a:schemeClr val="tx1">
              <a:lumMod val="10000"/>
              <a:lumOff val="9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37" name="Rounded Rectangle 31">
            <a:extLst>
              <a:ext uri="{FF2B5EF4-FFF2-40B4-BE49-F238E27FC236}">
                <a16:creationId xmlns:a16="http://schemas.microsoft.com/office/drawing/2014/main" id="{14EC2043-7710-580F-1276-4F179E384446}"/>
              </a:ext>
            </a:extLst>
          </p:cNvPr>
          <p:cNvSpPr/>
          <p:nvPr/>
        </p:nvSpPr>
        <p:spPr bwMode="auto">
          <a:xfrm>
            <a:off x="2198676" y="5040944"/>
            <a:ext cx="2040714" cy="686766"/>
          </a:xfrm>
          <a:prstGeom prst="roundRect">
            <a:avLst>
              <a:gd name="adj" fmla="val 3792"/>
            </a:avLst>
          </a:prstGeom>
          <a:solidFill>
            <a:schemeClr val="accent5">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38" name="Rounded Rectangle 31">
            <a:extLst>
              <a:ext uri="{FF2B5EF4-FFF2-40B4-BE49-F238E27FC236}">
                <a16:creationId xmlns:a16="http://schemas.microsoft.com/office/drawing/2014/main" id="{1E0E70CC-85C1-365B-244E-8289C8A69B30}"/>
              </a:ext>
            </a:extLst>
          </p:cNvPr>
          <p:cNvSpPr/>
          <p:nvPr/>
        </p:nvSpPr>
        <p:spPr bwMode="auto">
          <a:xfrm>
            <a:off x="4442766" y="5040944"/>
            <a:ext cx="2040714" cy="686766"/>
          </a:xfrm>
          <a:prstGeom prst="roundRect">
            <a:avLst>
              <a:gd name="adj" fmla="val 3792"/>
            </a:avLst>
          </a:prstGeom>
          <a:solidFill>
            <a:schemeClr val="tx1">
              <a:lumMod val="10000"/>
              <a:lumOff val="9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39" name="Rounded Rectangle 31">
            <a:extLst>
              <a:ext uri="{FF2B5EF4-FFF2-40B4-BE49-F238E27FC236}">
                <a16:creationId xmlns:a16="http://schemas.microsoft.com/office/drawing/2014/main" id="{577FFF82-D32A-A088-E7D5-41F1EF02EA36}"/>
              </a:ext>
            </a:extLst>
          </p:cNvPr>
          <p:cNvSpPr/>
          <p:nvPr/>
        </p:nvSpPr>
        <p:spPr bwMode="auto">
          <a:xfrm>
            <a:off x="6934259" y="4228805"/>
            <a:ext cx="2040714" cy="686766"/>
          </a:xfrm>
          <a:prstGeom prst="roundRect">
            <a:avLst>
              <a:gd name="adj" fmla="val 3792"/>
            </a:avLst>
          </a:prstGeom>
          <a:solidFill>
            <a:schemeClr val="tx1">
              <a:lumMod val="10000"/>
              <a:lumOff val="9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40" name="Rounded Rectangle 31">
            <a:extLst>
              <a:ext uri="{FF2B5EF4-FFF2-40B4-BE49-F238E27FC236}">
                <a16:creationId xmlns:a16="http://schemas.microsoft.com/office/drawing/2014/main" id="{8F2F3D1B-95FB-3A26-CD49-AD3A1AA34471}"/>
              </a:ext>
            </a:extLst>
          </p:cNvPr>
          <p:cNvSpPr/>
          <p:nvPr/>
        </p:nvSpPr>
        <p:spPr bwMode="auto">
          <a:xfrm>
            <a:off x="9178349" y="4228805"/>
            <a:ext cx="2040714" cy="686766"/>
          </a:xfrm>
          <a:prstGeom prst="roundRect">
            <a:avLst>
              <a:gd name="adj" fmla="val 3792"/>
            </a:avLst>
          </a:prstGeom>
          <a:solidFill>
            <a:schemeClr val="accent5">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41" name="Rounded Rectangle 31">
            <a:extLst>
              <a:ext uri="{FF2B5EF4-FFF2-40B4-BE49-F238E27FC236}">
                <a16:creationId xmlns:a16="http://schemas.microsoft.com/office/drawing/2014/main" id="{76CD55CD-DB43-B844-A8AC-B8E9AAB43CCC}"/>
              </a:ext>
            </a:extLst>
          </p:cNvPr>
          <p:cNvSpPr/>
          <p:nvPr/>
        </p:nvSpPr>
        <p:spPr bwMode="auto">
          <a:xfrm>
            <a:off x="6934259" y="5040944"/>
            <a:ext cx="2040714" cy="686766"/>
          </a:xfrm>
          <a:prstGeom prst="roundRect">
            <a:avLst>
              <a:gd name="adj" fmla="val 3792"/>
            </a:avLst>
          </a:prstGeom>
          <a:solidFill>
            <a:schemeClr val="tx1">
              <a:lumMod val="10000"/>
              <a:lumOff val="9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42" name="Rounded Rectangle 31">
            <a:extLst>
              <a:ext uri="{FF2B5EF4-FFF2-40B4-BE49-F238E27FC236}">
                <a16:creationId xmlns:a16="http://schemas.microsoft.com/office/drawing/2014/main" id="{38C7DECD-5D79-FBD1-E653-792ED65E8EAF}"/>
              </a:ext>
            </a:extLst>
          </p:cNvPr>
          <p:cNvSpPr/>
          <p:nvPr/>
        </p:nvSpPr>
        <p:spPr bwMode="auto">
          <a:xfrm>
            <a:off x="9178349" y="5040944"/>
            <a:ext cx="2040714" cy="686766"/>
          </a:xfrm>
          <a:prstGeom prst="roundRect">
            <a:avLst>
              <a:gd name="adj" fmla="val 3792"/>
            </a:avLst>
          </a:prstGeom>
          <a:solidFill>
            <a:schemeClr val="accent5">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Tree>
    <p:extLst>
      <p:ext uri="{BB962C8B-B14F-4D97-AF65-F5344CB8AC3E}">
        <p14:creationId xmlns:p14="http://schemas.microsoft.com/office/powerpoint/2010/main" val="2064674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073AF91-5325-42B9-A31A-3D179304022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13" name="Object 12" hidden="1">
                        <a:extLst>
                          <a:ext uri="{FF2B5EF4-FFF2-40B4-BE49-F238E27FC236}">
                            <a16:creationId xmlns:a16="http://schemas.microsoft.com/office/drawing/2014/main" id="{A073AF91-5325-42B9-A31A-3D179304022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6" name="Title 1">
            <a:extLst>
              <a:ext uri="{FF2B5EF4-FFF2-40B4-BE49-F238E27FC236}">
                <a16:creationId xmlns:a16="http://schemas.microsoft.com/office/drawing/2014/main" id="{6C2BB713-9637-4B9B-938F-E9768876782A}"/>
              </a:ext>
            </a:extLst>
          </p:cNvPr>
          <p:cNvSpPr txBox="1">
            <a:spLocks noGrp="1"/>
          </p:cNvSpPr>
          <p:nvPr>
            <p:ph type="title"/>
          </p:nvPr>
        </p:nvSpPr>
        <p:spPr>
          <a:xfrm>
            <a:off x="514114" y="365126"/>
            <a:ext cx="7041113" cy="1091318"/>
          </a:xfrm>
          <a:prstGeom prst="rect">
            <a:avLst/>
          </a:prstGeom>
        </p:spPr>
        <p:txBody>
          <a:bodyPr>
            <a:normAutofit/>
          </a:bodyPr>
          <a:lstStyle>
            <a:lvl1pPr algn="l" defTabSz="957998" rtl="0" eaLnBrk="1" fontAlgn="base" hangingPunct="1">
              <a:lnSpc>
                <a:spcPct val="100000"/>
              </a:lnSpc>
              <a:spcBef>
                <a:spcPct val="0"/>
              </a:spcBef>
              <a:spcAft>
                <a:spcPct val="0"/>
              </a:spcAft>
              <a:defRPr sz="2000" b="1">
                <a:solidFill>
                  <a:schemeClr val="tx2"/>
                </a:solidFill>
                <a:latin typeface="+mj-lt"/>
                <a:ea typeface="+mj-ea"/>
                <a:cs typeface="+mj-cs"/>
              </a:defRPr>
            </a:lvl1pPr>
            <a:lvl2pPr algn="l" defTabSz="957998" rtl="0" eaLnBrk="1" fontAlgn="base" hangingPunct="1">
              <a:lnSpc>
                <a:spcPts val="3196"/>
              </a:lnSpc>
              <a:spcBef>
                <a:spcPct val="0"/>
              </a:spcBef>
              <a:spcAft>
                <a:spcPct val="0"/>
              </a:spcAft>
              <a:defRPr sz="2300" b="1">
                <a:solidFill>
                  <a:schemeClr val="tx2"/>
                </a:solidFill>
                <a:latin typeface="Arial" charset="0"/>
              </a:defRPr>
            </a:lvl2pPr>
            <a:lvl3pPr algn="l" defTabSz="957998" rtl="0" eaLnBrk="1" fontAlgn="base" hangingPunct="1">
              <a:lnSpc>
                <a:spcPts val="3196"/>
              </a:lnSpc>
              <a:spcBef>
                <a:spcPct val="0"/>
              </a:spcBef>
              <a:spcAft>
                <a:spcPct val="0"/>
              </a:spcAft>
              <a:defRPr sz="2300" b="1">
                <a:solidFill>
                  <a:schemeClr val="tx2"/>
                </a:solidFill>
                <a:latin typeface="Arial" charset="0"/>
              </a:defRPr>
            </a:lvl3pPr>
            <a:lvl4pPr algn="l" defTabSz="957998" rtl="0" eaLnBrk="1" fontAlgn="base" hangingPunct="1">
              <a:lnSpc>
                <a:spcPts val="3196"/>
              </a:lnSpc>
              <a:spcBef>
                <a:spcPct val="0"/>
              </a:spcBef>
              <a:spcAft>
                <a:spcPct val="0"/>
              </a:spcAft>
              <a:defRPr sz="2300" b="1">
                <a:solidFill>
                  <a:schemeClr val="tx2"/>
                </a:solidFill>
                <a:latin typeface="Arial" charset="0"/>
              </a:defRPr>
            </a:lvl4pPr>
            <a:lvl5pPr algn="l" defTabSz="957998" rtl="0" eaLnBrk="1" fontAlgn="base" hangingPunct="1">
              <a:lnSpc>
                <a:spcPts val="3196"/>
              </a:lnSpc>
              <a:spcBef>
                <a:spcPct val="0"/>
              </a:spcBef>
              <a:spcAft>
                <a:spcPct val="0"/>
              </a:spcAft>
              <a:defRPr sz="2300" b="1">
                <a:solidFill>
                  <a:schemeClr val="tx2"/>
                </a:solidFill>
                <a:latin typeface="Arial" charset="0"/>
              </a:defRPr>
            </a:lvl5pPr>
            <a:lvl6pPr marL="429756" algn="l" defTabSz="957998" rtl="0" eaLnBrk="1" fontAlgn="base" hangingPunct="1">
              <a:lnSpc>
                <a:spcPts val="3196"/>
              </a:lnSpc>
              <a:spcBef>
                <a:spcPct val="0"/>
              </a:spcBef>
              <a:spcAft>
                <a:spcPct val="0"/>
              </a:spcAft>
              <a:defRPr sz="2300" b="1">
                <a:solidFill>
                  <a:schemeClr val="tx2"/>
                </a:solidFill>
                <a:latin typeface="Arial" charset="0"/>
              </a:defRPr>
            </a:lvl6pPr>
            <a:lvl7pPr marL="859512" algn="l" defTabSz="957998" rtl="0" eaLnBrk="1" fontAlgn="base" hangingPunct="1">
              <a:lnSpc>
                <a:spcPts val="3196"/>
              </a:lnSpc>
              <a:spcBef>
                <a:spcPct val="0"/>
              </a:spcBef>
              <a:spcAft>
                <a:spcPct val="0"/>
              </a:spcAft>
              <a:defRPr sz="2300" b="1">
                <a:solidFill>
                  <a:schemeClr val="tx2"/>
                </a:solidFill>
                <a:latin typeface="Arial" charset="0"/>
              </a:defRPr>
            </a:lvl7pPr>
            <a:lvl8pPr marL="1289268" algn="l" defTabSz="957998" rtl="0" eaLnBrk="1" fontAlgn="base" hangingPunct="1">
              <a:lnSpc>
                <a:spcPts val="3196"/>
              </a:lnSpc>
              <a:spcBef>
                <a:spcPct val="0"/>
              </a:spcBef>
              <a:spcAft>
                <a:spcPct val="0"/>
              </a:spcAft>
              <a:defRPr sz="2300" b="1">
                <a:solidFill>
                  <a:schemeClr val="tx2"/>
                </a:solidFill>
                <a:latin typeface="Arial" charset="0"/>
              </a:defRPr>
            </a:lvl8pPr>
            <a:lvl9pPr marL="1719024" algn="l" defTabSz="957998" rtl="0" eaLnBrk="1" fontAlgn="base" hangingPunct="1">
              <a:lnSpc>
                <a:spcPts val="3196"/>
              </a:lnSpc>
              <a:spcBef>
                <a:spcPct val="0"/>
              </a:spcBef>
              <a:spcAft>
                <a:spcPct val="0"/>
              </a:spcAft>
              <a:defRPr sz="2300" b="1">
                <a:solidFill>
                  <a:schemeClr val="tx2"/>
                </a:solidFill>
                <a:latin typeface="Arial" charset="0"/>
              </a:defRPr>
            </a:lvl9pPr>
          </a:lstStyle>
          <a:p>
            <a:r>
              <a:rPr lang="en-GB" sz="2400" dirty="0">
                <a:solidFill>
                  <a:schemeClr val="tx1"/>
                </a:solidFill>
                <a:ea typeface="+mn-ea"/>
                <a:cs typeface="+mn-cs"/>
              </a:rPr>
              <a:t>Step 2: Map the stakeholders by leveraging our 2-by-2 matrix (3/3)</a:t>
            </a:r>
            <a:endParaRPr lang="en-US" sz="2400" b="0" kern="0" dirty="0"/>
          </a:p>
        </p:txBody>
      </p:sp>
      <p:sp>
        <p:nvSpPr>
          <p:cNvPr id="3" name="Slide Number Placeholder 2">
            <a:extLst>
              <a:ext uri="{FF2B5EF4-FFF2-40B4-BE49-F238E27FC236}">
                <a16:creationId xmlns:a16="http://schemas.microsoft.com/office/drawing/2014/main" id="{CE2529A3-BA97-486F-9E02-8DFAAA7D8D38}"/>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F5C94B-8C55-478B-B509-BAE6A06B2E2A}" type="slidenum">
              <a:rPr kumimoji="0" lang="en-US" sz="1000" b="0" i="0" u="none" strike="noStrike" kern="1200" cap="none" spc="0" normalizeH="0" baseline="0" noProof="0" smtClean="0">
                <a:ln>
                  <a:noFill/>
                </a:ln>
                <a:solidFill>
                  <a:srgbClr val="ADAFBB"/>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dirty="0">
              <a:ln>
                <a:noFill/>
              </a:ln>
              <a:solidFill>
                <a:srgbClr val="ADAFBB"/>
              </a:solidFill>
              <a:effectLst/>
              <a:uLnTx/>
              <a:uFillTx/>
              <a:latin typeface="Arial" panose="020B0604020202020204" pitchFamily="34" charset="0"/>
              <a:ea typeface="+mn-ea"/>
              <a:cs typeface="Arial" panose="020B0604020202020204" pitchFamily="34" charset="0"/>
            </a:endParaRPr>
          </a:p>
        </p:txBody>
      </p:sp>
      <p:sp>
        <p:nvSpPr>
          <p:cNvPr id="32" name="Rounded Rectangle 31">
            <a:extLst>
              <a:ext uri="{FF2B5EF4-FFF2-40B4-BE49-F238E27FC236}">
                <a16:creationId xmlns:a16="http://schemas.microsoft.com/office/drawing/2014/main" id="{77C8B9FE-5149-44A2-9C03-07D804D83E7E}"/>
              </a:ext>
            </a:extLst>
          </p:cNvPr>
          <p:cNvSpPr/>
          <p:nvPr/>
        </p:nvSpPr>
        <p:spPr bwMode="auto">
          <a:xfrm>
            <a:off x="2198676" y="2067865"/>
            <a:ext cx="2040714" cy="686766"/>
          </a:xfrm>
          <a:prstGeom prst="roundRect">
            <a:avLst>
              <a:gd name="adj" fmla="val 3792"/>
            </a:avLst>
          </a:prstGeom>
          <a:solidFill>
            <a:schemeClr val="tx1">
              <a:lumMod val="10000"/>
              <a:lumOff val="9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Executive Committee</a:t>
            </a:r>
          </a:p>
        </p:txBody>
      </p:sp>
      <p:sp>
        <p:nvSpPr>
          <p:cNvPr id="45" name="TextBox 27">
            <a:extLst>
              <a:ext uri="{FF2B5EF4-FFF2-40B4-BE49-F238E27FC236}">
                <a16:creationId xmlns:a16="http://schemas.microsoft.com/office/drawing/2014/main" id="{4705B909-F094-4E27-8462-5070FB3C8438}"/>
              </a:ext>
            </a:extLst>
          </p:cNvPr>
          <p:cNvSpPr txBox="1">
            <a:spLocks noChangeArrowheads="1"/>
          </p:cNvSpPr>
          <p:nvPr/>
        </p:nvSpPr>
        <p:spPr bwMode="auto">
          <a:xfrm>
            <a:off x="4239390" y="6101936"/>
            <a:ext cx="4985661" cy="557346"/>
          </a:xfrm>
          <a:prstGeom prst="rect">
            <a:avLst/>
          </a:prstGeom>
          <a:noFill/>
          <a:ln w="9525">
            <a:noFill/>
            <a:miter lim="800000"/>
            <a:headEnd/>
            <a:tailEnd/>
          </a:ln>
        </p:spPr>
        <p:txBody>
          <a:bodyPr wrap="square" lIns="64275" tIns="32138" rIns="64275" bIns="32138">
            <a:spAutoFit/>
          </a:bodyPr>
          <a:lstStyle/>
          <a:p>
            <a:pPr algn="ctr">
              <a:spcBef>
                <a:spcPct val="50000"/>
              </a:spcBef>
            </a:pPr>
            <a:r>
              <a:rPr lang="en-AU" sz="1300" b="1" dirty="0">
                <a:cs typeface="Arial" charset="0"/>
              </a:rPr>
              <a:t>Impact on Stakeholder</a:t>
            </a:r>
            <a:br>
              <a:rPr lang="en-AU" sz="1300" b="1" dirty="0">
                <a:cs typeface="Arial" charset="0"/>
              </a:rPr>
            </a:br>
            <a:r>
              <a:rPr lang="en-AU" sz="1300" i="1" dirty="0">
                <a:cs typeface="Arial" charset="0"/>
              </a:rPr>
              <a:t>Extent to which the project will impact this group/person</a:t>
            </a:r>
          </a:p>
          <a:p>
            <a:pPr algn="ctr"/>
            <a:endParaRPr lang="en-AU" sz="600" b="1" dirty="0">
              <a:cs typeface="Arial" charset="0"/>
            </a:endParaRPr>
          </a:p>
        </p:txBody>
      </p:sp>
      <p:sp>
        <p:nvSpPr>
          <p:cNvPr id="48" name="TextBox 43">
            <a:extLst>
              <a:ext uri="{FF2B5EF4-FFF2-40B4-BE49-F238E27FC236}">
                <a16:creationId xmlns:a16="http://schemas.microsoft.com/office/drawing/2014/main" id="{15866024-AF79-4213-8B1A-136E17B43D5F}"/>
              </a:ext>
            </a:extLst>
          </p:cNvPr>
          <p:cNvSpPr txBox="1">
            <a:spLocks noChangeArrowheads="1"/>
          </p:cNvSpPr>
          <p:nvPr/>
        </p:nvSpPr>
        <p:spPr bwMode="auto">
          <a:xfrm>
            <a:off x="3159098" y="1685584"/>
            <a:ext cx="2386833" cy="341903"/>
          </a:xfrm>
          <a:prstGeom prst="rect">
            <a:avLst/>
          </a:prstGeom>
          <a:noFill/>
          <a:ln w="9525">
            <a:noFill/>
            <a:miter lim="800000"/>
            <a:headEnd/>
            <a:tailEnd/>
          </a:ln>
        </p:spPr>
        <p:txBody>
          <a:bodyPr wrap="none" lIns="64275" tIns="32138" rIns="64275" bIns="32138">
            <a:spAutoFit/>
          </a:bodyPr>
          <a:lstStyle/>
          <a:p>
            <a:pPr algn="ctr"/>
            <a:r>
              <a:rPr lang="en-AU" b="1" dirty="0">
                <a:cs typeface="Arial" charset="0"/>
              </a:rPr>
              <a:t>Maintain Confidence</a:t>
            </a:r>
          </a:p>
        </p:txBody>
      </p:sp>
      <p:sp>
        <p:nvSpPr>
          <p:cNvPr id="49" name="TextBox 44">
            <a:extLst>
              <a:ext uri="{FF2B5EF4-FFF2-40B4-BE49-F238E27FC236}">
                <a16:creationId xmlns:a16="http://schemas.microsoft.com/office/drawing/2014/main" id="{8E8144B8-DE60-4898-A390-DDAB274DFD00}"/>
              </a:ext>
            </a:extLst>
          </p:cNvPr>
          <p:cNvSpPr txBox="1">
            <a:spLocks noChangeArrowheads="1"/>
          </p:cNvSpPr>
          <p:nvPr/>
        </p:nvSpPr>
        <p:spPr bwMode="auto">
          <a:xfrm>
            <a:off x="8367323" y="3791538"/>
            <a:ext cx="1745632" cy="341903"/>
          </a:xfrm>
          <a:prstGeom prst="rect">
            <a:avLst/>
          </a:prstGeom>
          <a:noFill/>
          <a:ln w="9525">
            <a:noFill/>
            <a:miter lim="800000"/>
            <a:headEnd/>
            <a:tailEnd/>
          </a:ln>
        </p:spPr>
        <p:txBody>
          <a:bodyPr wrap="none" lIns="64275" tIns="32138" rIns="64275" bIns="32138">
            <a:spAutoFit/>
          </a:bodyPr>
          <a:lstStyle/>
          <a:p>
            <a:pPr algn="ctr"/>
            <a:r>
              <a:rPr lang="en-AU" b="1" dirty="0">
                <a:cs typeface="Arial" charset="0"/>
              </a:rPr>
              <a:t>Keep Informed</a:t>
            </a:r>
          </a:p>
        </p:txBody>
      </p:sp>
      <p:sp>
        <p:nvSpPr>
          <p:cNvPr id="50" name="TextBox 42">
            <a:extLst>
              <a:ext uri="{FF2B5EF4-FFF2-40B4-BE49-F238E27FC236}">
                <a16:creationId xmlns:a16="http://schemas.microsoft.com/office/drawing/2014/main" id="{021A7501-6AAB-40F6-B45B-D5EE90117B55}"/>
              </a:ext>
            </a:extLst>
          </p:cNvPr>
          <p:cNvSpPr txBox="1">
            <a:spLocks noChangeArrowheads="1"/>
          </p:cNvSpPr>
          <p:nvPr/>
        </p:nvSpPr>
        <p:spPr bwMode="auto">
          <a:xfrm>
            <a:off x="8517587" y="1685584"/>
            <a:ext cx="1399384" cy="341903"/>
          </a:xfrm>
          <a:prstGeom prst="rect">
            <a:avLst/>
          </a:prstGeom>
          <a:noFill/>
          <a:ln w="9525">
            <a:noFill/>
            <a:miter lim="800000"/>
            <a:headEnd/>
            <a:tailEnd/>
          </a:ln>
        </p:spPr>
        <p:txBody>
          <a:bodyPr wrap="none" lIns="64275" tIns="32138" rIns="64275" bIns="32138">
            <a:spAutoFit/>
          </a:bodyPr>
          <a:lstStyle/>
          <a:p>
            <a:pPr algn="ctr"/>
            <a:r>
              <a:rPr lang="en-AU" b="1" dirty="0">
                <a:cs typeface="Arial" charset="0"/>
              </a:rPr>
              <a:t>Collaborate</a:t>
            </a:r>
          </a:p>
        </p:txBody>
      </p:sp>
      <p:sp>
        <p:nvSpPr>
          <p:cNvPr id="51" name="TextBox 43">
            <a:extLst>
              <a:ext uri="{FF2B5EF4-FFF2-40B4-BE49-F238E27FC236}">
                <a16:creationId xmlns:a16="http://schemas.microsoft.com/office/drawing/2014/main" id="{0FA74DED-0524-47B0-A2AB-F8328467651E}"/>
              </a:ext>
            </a:extLst>
          </p:cNvPr>
          <p:cNvSpPr txBox="1">
            <a:spLocks noChangeArrowheads="1"/>
          </p:cNvSpPr>
          <p:nvPr/>
        </p:nvSpPr>
        <p:spPr bwMode="auto">
          <a:xfrm>
            <a:off x="3101390" y="3804800"/>
            <a:ext cx="2502250" cy="341903"/>
          </a:xfrm>
          <a:prstGeom prst="rect">
            <a:avLst/>
          </a:prstGeom>
          <a:noFill/>
          <a:ln w="9525">
            <a:noFill/>
            <a:miter lim="800000"/>
            <a:headEnd/>
            <a:tailEnd/>
          </a:ln>
        </p:spPr>
        <p:txBody>
          <a:bodyPr wrap="none" lIns="64275" tIns="32138" rIns="64275" bIns="32138">
            <a:spAutoFit/>
          </a:bodyPr>
          <a:lstStyle/>
          <a:p>
            <a:pPr algn="ctr"/>
            <a:r>
              <a:rPr lang="en-AU" b="1" dirty="0">
                <a:cs typeface="Arial" charset="0"/>
              </a:rPr>
              <a:t>Monitor and Respond</a:t>
            </a:r>
          </a:p>
        </p:txBody>
      </p:sp>
      <p:cxnSp>
        <p:nvCxnSpPr>
          <p:cNvPr id="53" name="Straight Arrow Connector 21">
            <a:extLst>
              <a:ext uri="{FF2B5EF4-FFF2-40B4-BE49-F238E27FC236}">
                <a16:creationId xmlns:a16="http://schemas.microsoft.com/office/drawing/2014/main" id="{59056C98-B5BA-40F9-A432-B7B9C998BC04}"/>
              </a:ext>
            </a:extLst>
          </p:cNvPr>
          <p:cNvCxnSpPr>
            <a:cxnSpLocks noChangeShapeType="1"/>
          </p:cNvCxnSpPr>
          <p:nvPr/>
        </p:nvCxnSpPr>
        <p:spPr bwMode="auto">
          <a:xfrm flipV="1">
            <a:off x="1897080" y="3704907"/>
            <a:ext cx="9529209" cy="4876"/>
          </a:xfrm>
          <a:prstGeom prst="straightConnector1">
            <a:avLst/>
          </a:prstGeom>
          <a:noFill/>
          <a:ln w="9525">
            <a:solidFill>
              <a:schemeClr val="tx1"/>
            </a:solidFill>
            <a:round/>
            <a:headEnd/>
            <a:tailEnd type="none" w="med" len="med"/>
          </a:ln>
        </p:spPr>
      </p:cxnSp>
      <p:cxnSp>
        <p:nvCxnSpPr>
          <p:cNvPr id="54" name="Straight Arrow Connector 20">
            <a:extLst>
              <a:ext uri="{FF2B5EF4-FFF2-40B4-BE49-F238E27FC236}">
                <a16:creationId xmlns:a16="http://schemas.microsoft.com/office/drawing/2014/main" id="{3E366202-1516-4E2B-8C02-57AD0E3DE466}"/>
              </a:ext>
            </a:extLst>
          </p:cNvPr>
          <p:cNvCxnSpPr>
            <a:cxnSpLocks noChangeShapeType="1"/>
          </p:cNvCxnSpPr>
          <p:nvPr/>
        </p:nvCxnSpPr>
        <p:spPr bwMode="auto">
          <a:xfrm flipH="1" flipV="1">
            <a:off x="6684511" y="1707960"/>
            <a:ext cx="0" cy="4249492"/>
          </a:xfrm>
          <a:prstGeom prst="straightConnector1">
            <a:avLst/>
          </a:prstGeom>
          <a:ln w="9525">
            <a:solidFill>
              <a:schemeClr val="tx1"/>
            </a:solidFill>
            <a:headEnd/>
            <a:tailEnd type="none" w="med" len="med"/>
          </a:ln>
        </p:spPr>
        <p:style>
          <a:lnRef idx="2">
            <a:schemeClr val="accent4"/>
          </a:lnRef>
          <a:fillRef idx="0">
            <a:schemeClr val="accent4"/>
          </a:fillRef>
          <a:effectRef idx="1">
            <a:schemeClr val="accent4"/>
          </a:effectRef>
          <a:fontRef idx="minor">
            <a:schemeClr val="tx1"/>
          </a:fontRef>
        </p:style>
      </p:cxnSp>
      <p:cxnSp>
        <p:nvCxnSpPr>
          <p:cNvPr id="55" name="Straight Arrow Connector 20">
            <a:extLst>
              <a:ext uri="{FF2B5EF4-FFF2-40B4-BE49-F238E27FC236}">
                <a16:creationId xmlns:a16="http://schemas.microsoft.com/office/drawing/2014/main" id="{BB26BD6D-ADAD-41FE-A83E-69C7C9BAD262}"/>
              </a:ext>
            </a:extLst>
          </p:cNvPr>
          <p:cNvCxnSpPr>
            <a:cxnSpLocks noChangeShapeType="1"/>
          </p:cNvCxnSpPr>
          <p:nvPr/>
        </p:nvCxnSpPr>
        <p:spPr bwMode="auto">
          <a:xfrm flipV="1">
            <a:off x="1897078" y="1641939"/>
            <a:ext cx="0" cy="4315513"/>
          </a:xfrm>
          <a:prstGeom prst="straightConnector1">
            <a:avLst/>
          </a:prstGeom>
          <a:noFill/>
          <a:ln w="25400">
            <a:solidFill>
              <a:schemeClr val="tx1"/>
            </a:solidFill>
            <a:round/>
            <a:headEnd/>
            <a:tailEnd type="arrow" w="med" len="med"/>
          </a:ln>
        </p:spPr>
      </p:cxnSp>
      <p:cxnSp>
        <p:nvCxnSpPr>
          <p:cNvPr id="56" name="Straight Arrow Connector 21">
            <a:extLst>
              <a:ext uri="{FF2B5EF4-FFF2-40B4-BE49-F238E27FC236}">
                <a16:creationId xmlns:a16="http://schemas.microsoft.com/office/drawing/2014/main" id="{6E3867E8-F754-4326-9D42-38736359E90F}"/>
              </a:ext>
            </a:extLst>
          </p:cNvPr>
          <p:cNvCxnSpPr>
            <a:cxnSpLocks noChangeShapeType="1"/>
          </p:cNvCxnSpPr>
          <p:nvPr/>
        </p:nvCxnSpPr>
        <p:spPr bwMode="auto">
          <a:xfrm flipV="1">
            <a:off x="1897081" y="5957451"/>
            <a:ext cx="9529208" cy="1"/>
          </a:xfrm>
          <a:prstGeom prst="straightConnector1">
            <a:avLst/>
          </a:prstGeom>
          <a:noFill/>
          <a:ln w="25400">
            <a:solidFill>
              <a:schemeClr val="tx1"/>
            </a:solidFill>
            <a:round/>
            <a:headEnd/>
            <a:tailEnd type="arrow" w="med" len="med"/>
          </a:ln>
        </p:spPr>
      </p:cxnSp>
      <p:sp>
        <p:nvSpPr>
          <p:cNvPr id="121" name="TextBox 27">
            <a:extLst>
              <a:ext uri="{FF2B5EF4-FFF2-40B4-BE49-F238E27FC236}">
                <a16:creationId xmlns:a16="http://schemas.microsoft.com/office/drawing/2014/main" id="{BD4D2543-5708-42A2-8EE2-B377DF9385FB}"/>
              </a:ext>
            </a:extLst>
          </p:cNvPr>
          <p:cNvSpPr txBox="1">
            <a:spLocks noChangeArrowheads="1"/>
          </p:cNvSpPr>
          <p:nvPr/>
        </p:nvSpPr>
        <p:spPr bwMode="auto">
          <a:xfrm>
            <a:off x="202388" y="3206608"/>
            <a:ext cx="1746540" cy="1265232"/>
          </a:xfrm>
          <a:prstGeom prst="rect">
            <a:avLst/>
          </a:prstGeom>
          <a:noFill/>
          <a:ln w="9525">
            <a:noFill/>
            <a:miter lim="800000"/>
            <a:headEnd/>
            <a:tailEnd/>
          </a:ln>
        </p:spPr>
        <p:txBody>
          <a:bodyPr wrap="square" lIns="64275" tIns="32138" rIns="64275" bIns="32138">
            <a:spAutoFit/>
          </a:bodyPr>
          <a:lstStyle/>
          <a:p>
            <a:pPr algn="ctr" eaLnBrk="1" hangingPunct="1">
              <a:defRPr/>
            </a:pPr>
            <a:r>
              <a:rPr lang="en-AU" sz="1300" b="1" dirty="0">
                <a:latin typeface="+mn-lt"/>
                <a:cs typeface="Arial"/>
              </a:rPr>
              <a:t>Stakeholder’s Influence</a:t>
            </a:r>
          </a:p>
          <a:p>
            <a:pPr algn="ctr" eaLnBrk="1" hangingPunct="1">
              <a:defRPr/>
            </a:pPr>
            <a:r>
              <a:rPr lang="en-AU" sz="1300" i="1" dirty="0">
                <a:latin typeface="+mn-lt"/>
                <a:cs typeface="Arial"/>
              </a:rPr>
              <a:t>Extent to which this group or person’s buy-in is needed to move forward</a:t>
            </a:r>
          </a:p>
        </p:txBody>
      </p:sp>
      <p:sp>
        <p:nvSpPr>
          <p:cNvPr id="6" name="TextBox 5">
            <a:extLst>
              <a:ext uri="{FF2B5EF4-FFF2-40B4-BE49-F238E27FC236}">
                <a16:creationId xmlns:a16="http://schemas.microsoft.com/office/drawing/2014/main" id="{DEB285D0-8F6C-4E31-8EF4-24D043585532}"/>
              </a:ext>
            </a:extLst>
          </p:cNvPr>
          <p:cNvSpPr txBox="1"/>
          <p:nvPr/>
        </p:nvSpPr>
        <p:spPr>
          <a:xfrm>
            <a:off x="8323036" y="705793"/>
            <a:ext cx="1953489" cy="446162"/>
          </a:xfrm>
          <a:prstGeom prst="rect">
            <a:avLst/>
          </a:prstGeom>
          <a:noFill/>
        </p:spPr>
        <p:txBody>
          <a:bodyPr wrap="square" rtlCol="0">
            <a:spAutoFit/>
          </a:bodyPr>
          <a:lstStyle/>
          <a:p>
            <a:pPr algn="r"/>
            <a:r>
              <a:rPr lang="en-AU" sz="1100" b="1" dirty="0">
                <a:solidFill>
                  <a:schemeClr val="tx1"/>
                </a:solidFill>
                <a:latin typeface="Arial" pitchFamily="34" charset="0"/>
                <a:cs typeface="Arial" pitchFamily="34" charset="0"/>
              </a:rPr>
              <a:t>Who must be in contact with each stakeholder?</a:t>
            </a:r>
            <a:endParaRPr lang="en-AU" dirty="0"/>
          </a:p>
        </p:txBody>
      </p:sp>
      <p:sp>
        <p:nvSpPr>
          <p:cNvPr id="131" name="Rounded Rectangle 31">
            <a:extLst>
              <a:ext uri="{FF2B5EF4-FFF2-40B4-BE49-F238E27FC236}">
                <a16:creationId xmlns:a16="http://schemas.microsoft.com/office/drawing/2014/main" id="{C76B7FBD-575B-4C5A-8FB1-1F63D05FA9D3}"/>
              </a:ext>
            </a:extLst>
          </p:cNvPr>
          <p:cNvSpPr/>
          <p:nvPr/>
        </p:nvSpPr>
        <p:spPr bwMode="auto">
          <a:xfrm>
            <a:off x="10336145" y="461336"/>
            <a:ext cx="1196241" cy="288000"/>
          </a:xfrm>
          <a:prstGeom prst="roundRect">
            <a:avLst>
              <a:gd name="adj" fmla="val 3792"/>
            </a:avLst>
          </a:prstGeom>
          <a:solidFill>
            <a:schemeClr val="tx1">
              <a:lumMod val="10000"/>
              <a:lumOff val="90000"/>
            </a:schemeClr>
          </a:solidFill>
          <a:ln>
            <a:noFill/>
          </a:ln>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050" b="1" i="0" u="none" strike="noStrike" kern="0" cap="none" spc="0" normalizeH="0" baseline="0" noProof="0" dirty="0">
                <a:ln>
                  <a:noFill/>
                </a:ln>
                <a:effectLst/>
                <a:uLnTx/>
                <a:uFillTx/>
              </a:rPr>
              <a:t>John</a:t>
            </a:r>
          </a:p>
        </p:txBody>
      </p:sp>
      <p:sp>
        <p:nvSpPr>
          <p:cNvPr id="132" name="Rounded Rectangle 31">
            <a:extLst>
              <a:ext uri="{FF2B5EF4-FFF2-40B4-BE49-F238E27FC236}">
                <a16:creationId xmlns:a16="http://schemas.microsoft.com/office/drawing/2014/main" id="{C4702D20-AE96-4591-B64C-5F6124810436}"/>
              </a:ext>
            </a:extLst>
          </p:cNvPr>
          <p:cNvSpPr/>
          <p:nvPr/>
        </p:nvSpPr>
        <p:spPr bwMode="auto">
          <a:xfrm>
            <a:off x="10333550" y="1138478"/>
            <a:ext cx="1196241" cy="288000"/>
          </a:xfrm>
          <a:prstGeom prst="roundRect">
            <a:avLst>
              <a:gd name="adj" fmla="val 3792"/>
            </a:avLst>
          </a:prstGeom>
          <a:solidFill>
            <a:schemeClr val="accent5">
              <a:lumMod val="20000"/>
              <a:lumOff val="80000"/>
            </a:schemeClr>
          </a:solidFill>
          <a:ln>
            <a:noFill/>
          </a:ln>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050" b="1" i="0" u="none" strike="noStrike" kern="0" cap="none" spc="0" normalizeH="0" baseline="0" noProof="0" dirty="0">
                <a:ln>
                  <a:noFill/>
                </a:ln>
                <a:effectLst/>
                <a:uLnTx/>
                <a:uFillTx/>
              </a:rPr>
              <a:t>Raphael</a:t>
            </a:r>
          </a:p>
        </p:txBody>
      </p:sp>
      <p:sp>
        <p:nvSpPr>
          <p:cNvPr id="133" name="Rounded Rectangle 31">
            <a:extLst>
              <a:ext uri="{FF2B5EF4-FFF2-40B4-BE49-F238E27FC236}">
                <a16:creationId xmlns:a16="http://schemas.microsoft.com/office/drawing/2014/main" id="{3C778625-C3D1-48F2-9A33-8781BDF318D9}"/>
              </a:ext>
            </a:extLst>
          </p:cNvPr>
          <p:cNvSpPr/>
          <p:nvPr/>
        </p:nvSpPr>
        <p:spPr bwMode="auto">
          <a:xfrm>
            <a:off x="10336145" y="799907"/>
            <a:ext cx="1196241" cy="288000"/>
          </a:xfrm>
          <a:prstGeom prst="roundRect">
            <a:avLst>
              <a:gd name="adj" fmla="val 3792"/>
            </a:avLst>
          </a:prstGeom>
          <a:solidFill>
            <a:schemeClr val="accent4">
              <a:lumMod val="20000"/>
              <a:lumOff val="80000"/>
            </a:schemeClr>
          </a:solidFill>
          <a:ln>
            <a:noFill/>
          </a:ln>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050" b="1" i="0" u="none" strike="noStrike" kern="0" cap="none" spc="0" normalizeH="0" baseline="0" noProof="0" dirty="0">
                <a:ln>
                  <a:noFill/>
                </a:ln>
                <a:effectLst/>
                <a:uLnTx/>
                <a:uFillTx/>
              </a:rPr>
              <a:t>Jean</a:t>
            </a:r>
          </a:p>
        </p:txBody>
      </p:sp>
      <p:sp>
        <p:nvSpPr>
          <p:cNvPr id="2" name="TextBox 28">
            <a:extLst>
              <a:ext uri="{FF2B5EF4-FFF2-40B4-BE49-F238E27FC236}">
                <a16:creationId xmlns:a16="http://schemas.microsoft.com/office/drawing/2014/main" id="{AAA2B60C-A8E8-C9C2-B4C9-7AADE0F72F00}"/>
              </a:ext>
            </a:extLst>
          </p:cNvPr>
          <p:cNvSpPr txBox="1">
            <a:spLocks noChangeArrowheads="1"/>
          </p:cNvSpPr>
          <p:nvPr/>
        </p:nvSpPr>
        <p:spPr bwMode="auto">
          <a:xfrm>
            <a:off x="1345403" y="1575481"/>
            <a:ext cx="501702" cy="264958"/>
          </a:xfrm>
          <a:prstGeom prst="rect">
            <a:avLst/>
          </a:prstGeom>
          <a:noFill/>
          <a:ln w="9525">
            <a:noFill/>
            <a:miter lim="800000"/>
            <a:headEnd/>
            <a:tailEnd/>
          </a:ln>
        </p:spPr>
        <p:txBody>
          <a:bodyPr wrap="none" lIns="64275" tIns="32138" rIns="64275" bIns="32138">
            <a:spAutoFit/>
          </a:bodyPr>
          <a:lstStyle/>
          <a:p>
            <a:r>
              <a:rPr lang="en-AU" sz="1300" b="1" dirty="0">
                <a:cs typeface="Arial" charset="0"/>
              </a:rPr>
              <a:t>High</a:t>
            </a:r>
          </a:p>
        </p:txBody>
      </p:sp>
      <p:sp>
        <p:nvSpPr>
          <p:cNvPr id="4" name="TextBox 30">
            <a:extLst>
              <a:ext uri="{FF2B5EF4-FFF2-40B4-BE49-F238E27FC236}">
                <a16:creationId xmlns:a16="http://schemas.microsoft.com/office/drawing/2014/main" id="{9BE3A7CF-047C-237A-2866-EAD83447E312}"/>
              </a:ext>
            </a:extLst>
          </p:cNvPr>
          <p:cNvSpPr txBox="1">
            <a:spLocks noChangeArrowheads="1"/>
          </p:cNvSpPr>
          <p:nvPr/>
        </p:nvSpPr>
        <p:spPr bwMode="auto">
          <a:xfrm>
            <a:off x="1710258" y="6002411"/>
            <a:ext cx="464833" cy="264958"/>
          </a:xfrm>
          <a:prstGeom prst="rect">
            <a:avLst/>
          </a:prstGeom>
          <a:noFill/>
          <a:ln w="9525">
            <a:noFill/>
            <a:miter lim="800000"/>
            <a:headEnd/>
            <a:tailEnd/>
          </a:ln>
        </p:spPr>
        <p:txBody>
          <a:bodyPr wrap="none" lIns="64275" tIns="32138" rIns="64275" bIns="32138">
            <a:spAutoFit/>
          </a:bodyPr>
          <a:lstStyle/>
          <a:p>
            <a:r>
              <a:rPr lang="en-AU" sz="1300" b="1" dirty="0">
                <a:cs typeface="Arial" charset="0"/>
              </a:rPr>
              <a:t>Low</a:t>
            </a:r>
          </a:p>
        </p:txBody>
      </p:sp>
      <p:sp>
        <p:nvSpPr>
          <p:cNvPr id="5" name="TextBox 4">
            <a:extLst>
              <a:ext uri="{FF2B5EF4-FFF2-40B4-BE49-F238E27FC236}">
                <a16:creationId xmlns:a16="http://schemas.microsoft.com/office/drawing/2014/main" id="{A107A082-33B7-14E5-3905-D72CC0C1B7C7}"/>
              </a:ext>
            </a:extLst>
          </p:cNvPr>
          <p:cNvSpPr txBox="1">
            <a:spLocks noChangeArrowheads="1"/>
          </p:cNvSpPr>
          <p:nvPr/>
        </p:nvSpPr>
        <p:spPr bwMode="auto">
          <a:xfrm>
            <a:off x="11030684" y="6013138"/>
            <a:ext cx="501702" cy="264958"/>
          </a:xfrm>
          <a:prstGeom prst="rect">
            <a:avLst/>
          </a:prstGeom>
          <a:noFill/>
          <a:ln w="9525">
            <a:noFill/>
            <a:miter lim="800000"/>
            <a:headEnd/>
            <a:tailEnd/>
          </a:ln>
        </p:spPr>
        <p:txBody>
          <a:bodyPr wrap="none" lIns="64275" tIns="32138" rIns="64275" bIns="32138">
            <a:spAutoFit/>
          </a:bodyPr>
          <a:lstStyle/>
          <a:p>
            <a:r>
              <a:rPr lang="en-AU" sz="1300" b="1" dirty="0">
                <a:cs typeface="Arial" charset="0"/>
              </a:rPr>
              <a:t>High</a:t>
            </a:r>
          </a:p>
        </p:txBody>
      </p:sp>
      <p:cxnSp>
        <p:nvCxnSpPr>
          <p:cNvPr id="9" name="Straight Connector 8">
            <a:extLst>
              <a:ext uri="{FF2B5EF4-FFF2-40B4-BE49-F238E27FC236}">
                <a16:creationId xmlns:a16="http://schemas.microsoft.com/office/drawing/2014/main" id="{53914054-A9B8-E547-5030-2B3F6D3874C0}"/>
              </a:ext>
            </a:extLst>
          </p:cNvPr>
          <p:cNvCxnSpPr/>
          <p:nvPr/>
        </p:nvCxnSpPr>
        <p:spPr>
          <a:xfrm>
            <a:off x="10264071" y="461336"/>
            <a:ext cx="0" cy="965142"/>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Rounded Rectangle 31">
            <a:extLst>
              <a:ext uri="{FF2B5EF4-FFF2-40B4-BE49-F238E27FC236}">
                <a16:creationId xmlns:a16="http://schemas.microsoft.com/office/drawing/2014/main" id="{F03C6816-00CE-1208-10B7-1030D0761CF2}"/>
              </a:ext>
            </a:extLst>
          </p:cNvPr>
          <p:cNvSpPr/>
          <p:nvPr/>
        </p:nvSpPr>
        <p:spPr bwMode="auto">
          <a:xfrm>
            <a:off x="4442766" y="2067865"/>
            <a:ext cx="2040714" cy="686766"/>
          </a:xfrm>
          <a:prstGeom prst="roundRect">
            <a:avLst>
              <a:gd name="adj" fmla="val 3792"/>
            </a:avLst>
          </a:prstGeom>
          <a:solidFill>
            <a:schemeClr val="tx1">
              <a:lumMod val="10000"/>
              <a:lumOff val="9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Senior Management</a:t>
            </a:r>
          </a:p>
        </p:txBody>
      </p:sp>
      <p:sp>
        <p:nvSpPr>
          <p:cNvPr id="19" name="Rounded Rectangle 31">
            <a:extLst>
              <a:ext uri="{FF2B5EF4-FFF2-40B4-BE49-F238E27FC236}">
                <a16:creationId xmlns:a16="http://schemas.microsoft.com/office/drawing/2014/main" id="{AFBC29E4-48AB-6604-6F09-5B6C641F4DC8}"/>
              </a:ext>
            </a:extLst>
          </p:cNvPr>
          <p:cNvSpPr/>
          <p:nvPr/>
        </p:nvSpPr>
        <p:spPr bwMode="auto">
          <a:xfrm>
            <a:off x="2198676" y="2880004"/>
            <a:ext cx="2040714" cy="686766"/>
          </a:xfrm>
          <a:prstGeom prst="roundRect">
            <a:avLst>
              <a:gd name="adj" fmla="val 3792"/>
            </a:avLst>
          </a:prstGeom>
          <a:solidFill>
            <a:schemeClr val="accent4">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Shareholders</a:t>
            </a:r>
          </a:p>
        </p:txBody>
      </p:sp>
      <p:sp>
        <p:nvSpPr>
          <p:cNvPr id="20" name="Rounded Rectangle 31">
            <a:extLst>
              <a:ext uri="{FF2B5EF4-FFF2-40B4-BE49-F238E27FC236}">
                <a16:creationId xmlns:a16="http://schemas.microsoft.com/office/drawing/2014/main" id="{6B56998B-95E0-F77D-8CFB-676C9814801F}"/>
              </a:ext>
            </a:extLst>
          </p:cNvPr>
          <p:cNvSpPr/>
          <p:nvPr/>
        </p:nvSpPr>
        <p:spPr bwMode="auto">
          <a:xfrm>
            <a:off x="4442766" y="2880004"/>
            <a:ext cx="2040714" cy="686766"/>
          </a:xfrm>
          <a:prstGeom prst="roundRect">
            <a:avLst>
              <a:gd name="adj" fmla="val 3792"/>
            </a:avLst>
          </a:prstGeom>
          <a:solidFill>
            <a:schemeClr val="accent4">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Trade Associations</a:t>
            </a:r>
          </a:p>
        </p:txBody>
      </p:sp>
      <p:sp>
        <p:nvSpPr>
          <p:cNvPr id="21" name="Rounded Rectangle 31">
            <a:extLst>
              <a:ext uri="{FF2B5EF4-FFF2-40B4-BE49-F238E27FC236}">
                <a16:creationId xmlns:a16="http://schemas.microsoft.com/office/drawing/2014/main" id="{AFE2A620-4970-41B3-0846-C34DFAE9AB44}"/>
              </a:ext>
            </a:extLst>
          </p:cNvPr>
          <p:cNvSpPr/>
          <p:nvPr/>
        </p:nvSpPr>
        <p:spPr bwMode="auto">
          <a:xfrm>
            <a:off x="6934259" y="2067865"/>
            <a:ext cx="2040714" cy="686766"/>
          </a:xfrm>
          <a:prstGeom prst="roundRect">
            <a:avLst>
              <a:gd name="adj" fmla="val 3792"/>
            </a:avLst>
          </a:prstGeom>
          <a:solidFill>
            <a:schemeClr val="accent4">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Managers</a:t>
            </a:r>
          </a:p>
        </p:txBody>
      </p:sp>
      <p:sp>
        <p:nvSpPr>
          <p:cNvPr id="22" name="Rounded Rectangle 31">
            <a:extLst>
              <a:ext uri="{FF2B5EF4-FFF2-40B4-BE49-F238E27FC236}">
                <a16:creationId xmlns:a16="http://schemas.microsoft.com/office/drawing/2014/main" id="{C138A1FE-27AD-281C-5642-0FF74F36ED79}"/>
              </a:ext>
            </a:extLst>
          </p:cNvPr>
          <p:cNvSpPr/>
          <p:nvPr/>
        </p:nvSpPr>
        <p:spPr bwMode="auto">
          <a:xfrm>
            <a:off x="9178349" y="2067865"/>
            <a:ext cx="2040714" cy="686766"/>
          </a:xfrm>
          <a:prstGeom prst="roundRect">
            <a:avLst>
              <a:gd name="adj" fmla="val 3792"/>
            </a:avLst>
          </a:prstGeom>
          <a:solidFill>
            <a:schemeClr val="accent4">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Customers of product A</a:t>
            </a:r>
          </a:p>
        </p:txBody>
      </p:sp>
      <p:sp>
        <p:nvSpPr>
          <p:cNvPr id="23" name="Rounded Rectangle 31">
            <a:extLst>
              <a:ext uri="{FF2B5EF4-FFF2-40B4-BE49-F238E27FC236}">
                <a16:creationId xmlns:a16="http://schemas.microsoft.com/office/drawing/2014/main" id="{081002AC-F33A-027D-0043-27F39E65D9D5}"/>
              </a:ext>
            </a:extLst>
          </p:cNvPr>
          <p:cNvSpPr/>
          <p:nvPr/>
        </p:nvSpPr>
        <p:spPr bwMode="auto">
          <a:xfrm>
            <a:off x="6934259" y="2880004"/>
            <a:ext cx="2040714" cy="686766"/>
          </a:xfrm>
          <a:prstGeom prst="roundRect">
            <a:avLst>
              <a:gd name="adj" fmla="val 3792"/>
            </a:avLst>
          </a:prstGeom>
          <a:solidFill>
            <a:schemeClr val="tx1">
              <a:lumMod val="10000"/>
              <a:lumOff val="9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24" name="Rounded Rectangle 31">
            <a:extLst>
              <a:ext uri="{FF2B5EF4-FFF2-40B4-BE49-F238E27FC236}">
                <a16:creationId xmlns:a16="http://schemas.microsoft.com/office/drawing/2014/main" id="{5BE82994-CD96-0198-FD07-79E5BD435C3D}"/>
              </a:ext>
            </a:extLst>
          </p:cNvPr>
          <p:cNvSpPr/>
          <p:nvPr/>
        </p:nvSpPr>
        <p:spPr bwMode="auto">
          <a:xfrm>
            <a:off x="9178349" y="2880004"/>
            <a:ext cx="2040714" cy="686766"/>
          </a:xfrm>
          <a:prstGeom prst="roundRect">
            <a:avLst>
              <a:gd name="adj" fmla="val 3792"/>
            </a:avLst>
          </a:prstGeom>
          <a:solidFill>
            <a:schemeClr val="accent4">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35" name="Rounded Rectangle 31">
            <a:extLst>
              <a:ext uri="{FF2B5EF4-FFF2-40B4-BE49-F238E27FC236}">
                <a16:creationId xmlns:a16="http://schemas.microsoft.com/office/drawing/2014/main" id="{B72537B4-8AC0-83C5-44F7-2B1FC430F691}"/>
              </a:ext>
            </a:extLst>
          </p:cNvPr>
          <p:cNvSpPr/>
          <p:nvPr/>
        </p:nvSpPr>
        <p:spPr bwMode="auto">
          <a:xfrm>
            <a:off x="2198676" y="4228805"/>
            <a:ext cx="2040714" cy="686766"/>
          </a:xfrm>
          <a:prstGeom prst="roundRect">
            <a:avLst>
              <a:gd name="adj" fmla="val 3792"/>
            </a:avLst>
          </a:prstGeom>
          <a:solidFill>
            <a:schemeClr val="accent5">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Press</a:t>
            </a:r>
          </a:p>
        </p:txBody>
      </p:sp>
      <p:sp>
        <p:nvSpPr>
          <p:cNvPr id="36" name="Rounded Rectangle 31">
            <a:extLst>
              <a:ext uri="{FF2B5EF4-FFF2-40B4-BE49-F238E27FC236}">
                <a16:creationId xmlns:a16="http://schemas.microsoft.com/office/drawing/2014/main" id="{35AFB243-4F77-599A-D3A2-A49031AAF57A}"/>
              </a:ext>
            </a:extLst>
          </p:cNvPr>
          <p:cNvSpPr/>
          <p:nvPr/>
        </p:nvSpPr>
        <p:spPr bwMode="auto">
          <a:xfrm>
            <a:off x="4442766" y="4228805"/>
            <a:ext cx="2040714" cy="686766"/>
          </a:xfrm>
          <a:prstGeom prst="roundRect">
            <a:avLst>
              <a:gd name="adj" fmla="val 3792"/>
            </a:avLst>
          </a:prstGeom>
          <a:solidFill>
            <a:schemeClr val="tx1">
              <a:lumMod val="10000"/>
              <a:lumOff val="9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Government</a:t>
            </a:r>
          </a:p>
        </p:txBody>
      </p:sp>
      <p:sp>
        <p:nvSpPr>
          <p:cNvPr id="37" name="Rounded Rectangle 31">
            <a:extLst>
              <a:ext uri="{FF2B5EF4-FFF2-40B4-BE49-F238E27FC236}">
                <a16:creationId xmlns:a16="http://schemas.microsoft.com/office/drawing/2014/main" id="{14EC2043-7710-580F-1276-4F179E384446}"/>
              </a:ext>
            </a:extLst>
          </p:cNvPr>
          <p:cNvSpPr/>
          <p:nvPr/>
        </p:nvSpPr>
        <p:spPr bwMode="auto">
          <a:xfrm>
            <a:off x="2198676" y="5040944"/>
            <a:ext cx="2040714" cy="686766"/>
          </a:xfrm>
          <a:prstGeom prst="roundRect">
            <a:avLst>
              <a:gd name="adj" fmla="val 3792"/>
            </a:avLst>
          </a:prstGeom>
          <a:solidFill>
            <a:schemeClr val="accent5">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Government</a:t>
            </a:r>
          </a:p>
        </p:txBody>
      </p:sp>
      <p:sp>
        <p:nvSpPr>
          <p:cNvPr id="38" name="Rounded Rectangle 31">
            <a:extLst>
              <a:ext uri="{FF2B5EF4-FFF2-40B4-BE49-F238E27FC236}">
                <a16:creationId xmlns:a16="http://schemas.microsoft.com/office/drawing/2014/main" id="{1E0E70CC-85C1-365B-244E-8289C8A69B30}"/>
              </a:ext>
            </a:extLst>
          </p:cNvPr>
          <p:cNvSpPr/>
          <p:nvPr/>
        </p:nvSpPr>
        <p:spPr bwMode="auto">
          <a:xfrm>
            <a:off x="4442766" y="5040944"/>
            <a:ext cx="2040714" cy="686766"/>
          </a:xfrm>
          <a:prstGeom prst="roundRect">
            <a:avLst>
              <a:gd name="adj" fmla="val 3792"/>
            </a:avLst>
          </a:prstGeom>
          <a:solidFill>
            <a:schemeClr val="tx1">
              <a:lumMod val="10000"/>
              <a:lumOff val="9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39" name="Rounded Rectangle 31">
            <a:extLst>
              <a:ext uri="{FF2B5EF4-FFF2-40B4-BE49-F238E27FC236}">
                <a16:creationId xmlns:a16="http://schemas.microsoft.com/office/drawing/2014/main" id="{577FFF82-D32A-A088-E7D5-41F1EF02EA36}"/>
              </a:ext>
            </a:extLst>
          </p:cNvPr>
          <p:cNvSpPr/>
          <p:nvPr/>
        </p:nvSpPr>
        <p:spPr bwMode="auto">
          <a:xfrm>
            <a:off x="6934259" y="4228805"/>
            <a:ext cx="2040714" cy="686766"/>
          </a:xfrm>
          <a:prstGeom prst="roundRect">
            <a:avLst>
              <a:gd name="adj" fmla="val 3792"/>
            </a:avLst>
          </a:prstGeom>
          <a:solidFill>
            <a:schemeClr val="tx1">
              <a:lumMod val="10000"/>
              <a:lumOff val="9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Customers of product B</a:t>
            </a:r>
          </a:p>
        </p:txBody>
      </p:sp>
      <p:sp>
        <p:nvSpPr>
          <p:cNvPr id="40" name="Rounded Rectangle 31">
            <a:extLst>
              <a:ext uri="{FF2B5EF4-FFF2-40B4-BE49-F238E27FC236}">
                <a16:creationId xmlns:a16="http://schemas.microsoft.com/office/drawing/2014/main" id="{8F2F3D1B-95FB-3A26-CD49-AD3A1AA34471}"/>
              </a:ext>
            </a:extLst>
          </p:cNvPr>
          <p:cNvSpPr/>
          <p:nvPr/>
        </p:nvSpPr>
        <p:spPr bwMode="auto">
          <a:xfrm>
            <a:off x="9178349" y="4228805"/>
            <a:ext cx="2040714" cy="686766"/>
          </a:xfrm>
          <a:prstGeom prst="roundRect">
            <a:avLst>
              <a:gd name="adj" fmla="val 3792"/>
            </a:avLst>
          </a:prstGeom>
          <a:solidFill>
            <a:schemeClr val="accent5">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Suppliers</a:t>
            </a:r>
          </a:p>
        </p:txBody>
      </p:sp>
      <p:sp>
        <p:nvSpPr>
          <p:cNvPr id="41" name="Rounded Rectangle 31">
            <a:extLst>
              <a:ext uri="{FF2B5EF4-FFF2-40B4-BE49-F238E27FC236}">
                <a16:creationId xmlns:a16="http://schemas.microsoft.com/office/drawing/2014/main" id="{76CD55CD-DB43-B844-A8AC-B8E9AAB43CCC}"/>
              </a:ext>
            </a:extLst>
          </p:cNvPr>
          <p:cNvSpPr/>
          <p:nvPr/>
        </p:nvSpPr>
        <p:spPr bwMode="auto">
          <a:xfrm>
            <a:off x="6934259" y="5040944"/>
            <a:ext cx="2040714" cy="686766"/>
          </a:xfrm>
          <a:prstGeom prst="roundRect">
            <a:avLst>
              <a:gd name="adj" fmla="val 3792"/>
            </a:avLst>
          </a:prstGeom>
          <a:solidFill>
            <a:schemeClr val="tx1">
              <a:lumMod val="10000"/>
              <a:lumOff val="9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
        <p:nvSpPr>
          <p:cNvPr id="42" name="Rounded Rectangle 31">
            <a:extLst>
              <a:ext uri="{FF2B5EF4-FFF2-40B4-BE49-F238E27FC236}">
                <a16:creationId xmlns:a16="http://schemas.microsoft.com/office/drawing/2014/main" id="{38C7DECD-5D79-FBD1-E653-792ED65E8EAF}"/>
              </a:ext>
            </a:extLst>
          </p:cNvPr>
          <p:cNvSpPr/>
          <p:nvPr/>
        </p:nvSpPr>
        <p:spPr bwMode="auto">
          <a:xfrm>
            <a:off x="9178349" y="5040944"/>
            <a:ext cx="2040714" cy="686766"/>
          </a:xfrm>
          <a:prstGeom prst="roundRect">
            <a:avLst>
              <a:gd name="adj" fmla="val 3792"/>
            </a:avLst>
          </a:prstGeom>
          <a:solidFill>
            <a:schemeClr val="accent5">
              <a:lumMod val="20000"/>
              <a:lumOff val="80000"/>
            </a:schemeClr>
          </a:solidFill>
          <a:ln>
            <a:noFill/>
          </a:ln>
          <a:effectLst>
            <a:outerShdw blurRad="50800" dist="38100" dir="5400000" algn="t" rotWithShape="0">
              <a:prstClr val="black">
                <a:alpha val="40000"/>
              </a:prstClr>
            </a:outerShdw>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effectLst/>
                <a:uLnTx/>
                <a:uFillTx/>
              </a:rPr>
              <a:t>Insert Stakeholder Group name or Stakeholder name</a:t>
            </a:r>
          </a:p>
        </p:txBody>
      </p:sp>
    </p:spTree>
    <p:extLst>
      <p:ext uri="{BB962C8B-B14F-4D97-AF65-F5344CB8AC3E}">
        <p14:creationId xmlns:p14="http://schemas.microsoft.com/office/powerpoint/2010/main" val="3647286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073AF91-5325-42B9-A31A-3D179304022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13" name="Object 12" hidden="1">
                        <a:extLst>
                          <a:ext uri="{FF2B5EF4-FFF2-40B4-BE49-F238E27FC236}">
                            <a16:creationId xmlns:a16="http://schemas.microsoft.com/office/drawing/2014/main" id="{A073AF91-5325-42B9-A31A-3D179304022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6" name="Title 1">
            <a:extLst>
              <a:ext uri="{FF2B5EF4-FFF2-40B4-BE49-F238E27FC236}">
                <a16:creationId xmlns:a16="http://schemas.microsoft.com/office/drawing/2014/main" id="{6C2BB713-9637-4B9B-938F-E9768876782A}"/>
              </a:ext>
            </a:extLst>
          </p:cNvPr>
          <p:cNvSpPr txBox="1">
            <a:spLocks noGrp="1"/>
          </p:cNvSpPr>
          <p:nvPr>
            <p:ph type="title"/>
          </p:nvPr>
        </p:nvSpPr>
        <p:spPr>
          <a:xfrm>
            <a:off x="514114" y="365126"/>
            <a:ext cx="7836871" cy="1091318"/>
          </a:xfrm>
          <a:prstGeom prst="rect">
            <a:avLst/>
          </a:prstGeom>
        </p:spPr>
        <p:txBody>
          <a:bodyPr>
            <a:normAutofit/>
          </a:bodyPr>
          <a:lstStyle>
            <a:lvl1pPr algn="l" defTabSz="957998" rtl="0" eaLnBrk="1" fontAlgn="base" hangingPunct="1">
              <a:lnSpc>
                <a:spcPct val="100000"/>
              </a:lnSpc>
              <a:spcBef>
                <a:spcPct val="0"/>
              </a:spcBef>
              <a:spcAft>
                <a:spcPct val="0"/>
              </a:spcAft>
              <a:defRPr sz="2000" b="1">
                <a:solidFill>
                  <a:schemeClr val="tx2"/>
                </a:solidFill>
                <a:latin typeface="+mj-lt"/>
                <a:ea typeface="+mj-ea"/>
                <a:cs typeface="+mj-cs"/>
              </a:defRPr>
            </a:lvl1pPr>
            <a:lvl2pPr algn="l" defTabSz="957998" rtl="0" eaLnBrk="1" fontAlgn="base" hangingPunct="1">
              <a:lnSpc>
                <a:spcPts val="3196"/>
              </a:lnSpc>
              <a:spcBef>
                <a:spcPct val="0"/>
              </a:spcBef>
              <a:spcAft>
                <a:spcPct val="0"/>
              </a:spcAft>
              <a:defRPr sz="2300" b="1">
                <a:solidFill>
                  <a:schemeClr val="tx2"/>
                </a:solidFill>
                <a:latin typeface="Arial" charset="0"/>
              </a:defRPr>
            </a:lvl2pPr>
            <a:lvl3pPr algn="l" defTabSz="957998" rtl="0" eaLnBrk="1" fontAlgn="base" hangingPunct="1">
              <a:lnSpc>
                <a:spcPts val="3196"/>
              </a:lnSpc>
              <a:spcBef>
                <a:spcPct val="0"/>
              </a:spcBef>
              <a:spcAft>
                <a:spcPct val="0"/>
              </a:spcAft>
              <a:defRPr sz="2300" b="1">
                <a:solidFill>
                  <a:schemeClr val="tx2"/>
                </a:solidFill>
                <a:latin typeface="Arial" charset="0"/>
              </a:defRPr>
            </a:lvl3pPr>
            <a:lvl4pPr algn="l" defTabSz="957998" rtl="0" eaLnBrk="1" fontAlgn="base" hangingPunct="1">
              <a:lnSpc>
                <a:spcPts val="3196"/>
              </a:lnSpc>
              <a:spcBef>
                <a:spcPct val="0"/>
              </a:spcBef>
              <a:spcAft>
                <a:spcPct val="0"/>
              </a:spcAft>
              <a:defRPr sz="2300" b="1">
                <a:solidFill>
                  <a:schemeClr val="tx2"/>
                </a:solidFill>
                <a:latin typeface="Arial" charset="0"/>
              </a:defRPr>
            </a:lvl4pPr>
            <a:lvl5pPr algn="l" defTabSz="957998" rtl="0" eaLnBrk="1" fontAlgn="base" hangingPunct="1">
              <a:lnSpc>
                <a:spcPts val="3196"/>
              </a:lnSpc>
              <a:spcBef>
                <a:spcPct val="0"/>
              </a:spcBef>
              <a:spcAft>
                <a:spcPct val="0"/>
              </a:spcAft>
              <a:defRPr sz="2300" b="1">
                <a:solidFill>
                  <a:schemeClr val="tx2"/>
                </a:solidFill>
                <a:latin typeface="Arial" charset="0"/>
              </a:defRPr>
            </a:lvl5pPr>
            <a:lvl6pPr marL="429756" algn="l" defTabSz="957998" rtl="0" eaLnBrk="1" fontAlgn="base" hangingPunct="1">
              <a:lnSpc>
                <a:spcPts val="3196"/>
              </a:lnSpc>
              <a:spcBef>
                <a:spcPct val="0"/>
              </a:spcBef>
              <a:spcAft>
                <a:spcPct val="0"/>
              </a:spcAft>
              <a:defRPr sz="2300" b="1">
                <a:solidFill>
                  <a:schemeClr val="tx2"/>
                </a:solidFill>
                <a:latin typeface="Arial" charset="0"/>
              </a:defRPr>
            </a:lvl6pPr>
            <a:lvl7pPr marL="859512" algn="l" defTabSz="957998" rtl="0" eaLnBrk="1" fontAlgn="base" hangingPunct="1">
              <a:lnSpc>
                <a:spcPts val="3196"/>
              </a:lnSpc>
              <a:spcBef>
                <a:spcPct val="0"/>
              </a:spcBef>
              <a:spcAft>
                <a:spcPct val="0"/>
              </a:spcAft>
              <a:defRPr sz="2300" b="1">
                <a:solidFill>
                  <a:schemeClr val="tx2"/>
                </a:solidFill>
                <a:latin typeface="Arial" charset="0"/>
              </a:defRPr>
            </a:lvl7pPr>
            <a:lvl8pPr marL="1289268" algn="l" defTabSz="957998" rtl="0" eaLnBrk="1" fontAlgn="base" hangingPunct="1">
              <a:lnSpc>
                <a:spcPts val="3196"/>
              </a:lnSpc>
              <a:spcBef>
                <a:spcPct val="0"/>
              </a:spcBef>
              <a:spcAft>
                <a:spcPct val="0"/>
              </a:spcAft>
              <a:defRPr sz="2300" b="1">
                <a:solidFill>
                  <a:schemeClr val="tx2"/>
                </a:solidFill>
                <a:latin typeface="Arial" charset="0"/>
              </a:defRPr>
            </a:lvl8pPr>
            <a:lvl9pPr marL="1719024" algn="l" defTabSz="957998" rtl="0" eaLnBrk="1" fontAlgn="base" hangingPunct="1">
              <a:lnSpc>
                <a:spcPts val="3196"/>
              </a:lnSpc>
              <a:spcBef>
                <a:spcPct val="0"/>
              </a:spcBef>
              <a:spcAft>
                <a:spcPct val="0"/>
              </a:spcAft>
              <a:defRPr sz="2300" b="1">
                <a:solidFill>
                  <a:schemeClr val="tx2"/>
                </a:solidFill>
                <a:latin typeface="Arial" charset="0"/>
              </a:defRPr>
            </a:lvl9pPr>
          </a:lstStyle>
          <a:p>
            <a:r>
              <a:rPr lang="en-GB" sz="2400" dirty="0">
                <a:solidFill>
                  <a:schemeClr val="tx1"/>
                </a:solidFill>
                <a:ea typeface="+mn-ea"/>
                <a:cs typeface="+mn-cs"/>
              </a:rPr>
              <a:t>Step 3:</a:t>
            </a:r>
            <a:r>
              <a:rPr kumimoji="0" lang="en-GB" sz="2400" b="1" i="0" u="none" strike="noStrike" kern="1200" cap="none" spc="0" normalizeH="0" baseline="0" noProof="0" dirty="0">
                <a:ln>
                  <a:noFill/>
                </a:ln>
                <a:solidFill>
                  <a:schemeClr val="tx1"/>
                </a:solidFill>
                <a:effectLst/>
                <a:uLnTx/>
                <a:uFillTx/>
                <a:ea typeface="+mn-ea"/>
                <a:cs typeface="+mn-cs"/>
              </a:rPr>
              <a:t> Develop an engagement strategy for each stakeholder</a:t>
            </a:r>
            <a:endParaRPr lang="en-US" sz="2400" b="0" kern="0" dirty="0"/>
          </a:p>
        </p:txBody>
      </p:sp>
      <p:sp>
        <p:nvSpPr>
          <p:cNvPr id="3" name="Slide Number Placeholder 2">
            <a:extLst>
              <a:ext uri="{FF2B5EF4-FFF2-40B4-BE49-F238E27FC236}">
                <a16:creationId xmlns:a16="http://schemas.microsoft.com/office/drawing/2014/main" id="{CE2529A3-BA97-486F-9E02-8DFAAA7D8D38}"/>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F5C94B-8C55-478B-B509-BAE6A06B2E2A}" type="slidenum">
              <a:rPr kumimoji="0" lang="en-US" sz="1000" b="0" i="0" u="none" strike="noStrike" kern="1200" cap="none" spc="0" normalizeH="0" baseline="0" noProof="0" smtClean="0">
                <a:ln>
                  <a:noFill/>
                </a:ln>
                <a:solidFill>
                  <a:srgbClr val="ADAFBB"/>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dirty="0">
              <a:ln>
                <a:noFill/>
              </a:ln>
              <a:solidFill>
                <a:srgbClr val="ADAFBB"/>
              </a:solidFill>
              <a:effectLst/>
              <a:uLnTx/>
              <a:uFillTx/>
              <a:latin typeface="Arial" panose="020B0604020202020204" pitchFamily="34" charset="0"/>
              <a:ea typeface="+mn-ea"/>
              <a:cs typeface="Arial" panose="020B0604020202020204" pitchFamily="34" charset="0"/>
            </a:endParaRPr>
          </a:p>
        </p:txBody>
      </p:sp>
      <p:sp>
        <p:nvSpPr>
          <p:cNvPr id="45" name="TextBox 27">
            <a:extLst>
              <a:ext uri="{FF2B5EF4-FFF2-40B4-BE49-F238E27FC236}">
                <a16:creationId xmlns:a16="http://schemas.microsoft.com/office/drawing/2014/main" id="{4705B909-F094-4E27-8462-5070FB3C8438}"/>
              </a:ext>
            </a:extLst>
          </p:cNvPr>
          <p:cNvSpPr txBox="1">
            <a:spLocks noChangeArrowheads="1"/>
          </p:cNvSpPr>
          <p:nvPr/>
        </p:nvSpPr>
        <p:spPr bwMode="auto">
          <a:xfrm>
            <a:off x="4239390" y="6101936"/>
            <a:ext cx="4985661" cy="557346"/>
          </a:xfrm>
          <a:prstGeom prst="rect">
            <a:avLst/>
          </a:prstGeom>
          <a:noFill/>
          <a:ln w="9525">
            <a:noFill/>
            <a:miter lim="800000"/>
            <a:headEnd/>
            <a:tailEnd/>
          </a:ln>
        </p:spPr>
        <p:txBody>
          <a:bodyPr wrap="square" lIns="64275" tIns="32138" rIns="64275" bIns="32138">
            <a:spAutoFit/>
          </a:bodyPr>
          <a:lstStyle/>
          <a:p>
            <a:pPr algn="ctr">
              <a:spcBef>
                <a:spcPct val="50000"/>
              </a:spcBef>
            </a:pPr>
            <a:r>
              <a:rPr lang="en-AU" sz="1300" b="1" dirty="0">
                <a:cs typeface="Arial" charset="0"/>
              </a:rPr>
              <a:t>Impact on Stakeholder</a:t>
            </a:r>
            <a:br>
              <a:rPr lang="en-AU" sz="1300" b="1" dirty="0">
                <a:cs typeface="Arial" charset="0"/>
              </a:rPr>
            </a:br>
            <a:r>
              <a:rPr lang="en-AU" sz="1300" i="1" dirty="0">
                <a:cs typeface="Arial" charset="0"/>
              </a:rPr>
              <a:t>Extent to which the project will impact this group/person</a:t>
            </a:r>
          </a:p>
          <a:p>
            <a:pPr algn="ctr"/>
            <a:endParaRPr lang="en-AU" sz="600" b="1" dirty="0">
              <a:cs typeface="Arial" charset="0"/>
            </a:endParaRPr>
          </a:p>
        </p:txBody>
      </p:sp>
      <p:sp>
        <p:nvSpPr>
          <p:cNvPr id="48" name="TextBox 43">
            <a:extLst>
              <a:ext uri="{FF2B5EF4-FFF2-40B4-BE49-F238E27FC236}">
                <a16:creationId xmlns:a16="http://schemas.microsoft.com/office/drawing/2014/main" id="{15866024-AF79-4213-8B1A-136E17B43D5F}"/>
              </a:ext>
            </a:extLst>
          </p:cNvPr>
          <p:cNvSpPr txBox="1">
            <a:spLocks noChangeArrowheads="1"/>
          </p:cNvSpPr>
          <p:nvPr/>
        </p:nvSpPr>
        <p:spPr bwMode="auto">
          <a:xfrm>
            <a:off x="3159098" y="1685584"/>
            <a:ext cx="2386833" cy="341903"/>
          </a:xfrm>
          <a:prstGeom prst="rect">
            <a:avLst/>
          </a:prstGeom>
          <a:noFill/>
          <a:ln w="9525">
            <a:noFill/>
            <a:miter lim="800000"/>
            <a:headEnd/>
            <a:tailEnd/>
          </a:ln>
        </p:spPr>
        <p:txBody>
          <a:bodyPr wrap="none" lIns="64275" tIns="32138" rIns="64275" bIns="32138">
            <a:spAutoFit/>
          </a:bodyPr>
          <a:lstStyle/>
          <a:p>
            <a:pPr algn="ctr"/>
            <a:r>
              <a:rPr lang="en-AU" b="1" dirty="0">
                <a:cs typeface="Arial" charset="0"/>
              </a:rPr>
              <a:t>Maintain Confidence</a:t>
            </a:r>
          </a:p>
        </p:txBody>
      </p:sp>
      <p:sp>
        <p:nvSpPr>
          <p:cNvPr id="49" name="TextBox 44">
            <a:extLst>
              <a:ext uri="{FF2B5EF4-FFF2-40B4-BE49-F238E27FC236}">
                <a16:creationId xmlns:a16="http://schemas.microsoft.com/office/drawing/2014/main" id="{8E8144B8-DE60-4898-A390-DDAB274DFD00}"/>
              </a:ext>
            </a:extLst>
          </p:cNvPr>
          <p:cNvSpPr txBox="1">
            <a:spLocks noChangeArrowheads="1"/>
          </p:cNvSpPr>
          <p:nvPr/>
        </p:nvSpPr>
        <p:spPr bwMode="auto">
          <a:xfrm>
            <a:off x="8367323" y="3791538"/>
            <a:ext cx="1745632" cy="341903"/>
          </a:xfrm>
          <a:prstGeom prst="rect">
            <a:avLst/>
          </a:prstGeom>
          <a:noFill/>
          <a:ln w="9525">
            <a:noFill/>
            <a:miter lim="800000"/>
            <a:headEnd/>
            <a:tailEnd/>
          </a:ln>
        </p:spPr>
        <p:txBody>
          <a:bodyPr wrap="none" lIns="64275" tIns="32138" rIns="64275" bIns="32138">
            <a:spAutoFit/>
          </a:bodyPr>
          <a:lstStyle/>
          <a:p>
            <a:pPr algn="ctr"/>
            <a:r>
              <a:rPr lang="en-AU" b="1" dirty="0">
                <a:cs typeface="Arial" charset="0"/>
              </a:rPr>
              <a:t>Keep Informed</a:t>
            </a:r>
          </a:p>
        </p:txBody>
      </p:sp>
      <p:sp>
        <p:nvSpPr>
          <p:cNvPr id="50" name="TextBox 42">
            <a:extLst>
              <a:ext uri="{FF2B5EF4-FFF2-40B4-BE49-F238E27FC236}">
                <a16:creationId xmlns:a16="http://schemas.microsoft.com/office/drawing/2014/main" id="{021A7501-6AAB-40F6-B45B-D5EE90117B55}"/>
              </a:ext>
            </a:extLst>
          </p:cNvPr>
          <p:cNvSpPr txBox="1">
            <a:spLocks noChangeArrowheads="1"/>
          </p:cNvSpPr>
          <p:nvPr/>
        </p:nvSpPr>
        <p:spPr bwMode="auto">
          <a:xfrm>
            <a:off x="8517587" y="1685584"/>
            <a:ext cx="1399384" cy="341903"/>
          </a:xfrm>
          <a:prstGeom prst="rect">
            <a:avLst/>
          </a:prstGeom>
          <a:noFill/>
          <a:ln w="9525">
            <a:noFill/>
            <a:miter lim="800000"/>
            <a:headEnd/>
            <a:tailEnd/>
          </a:ln>
        </p:spPr>
        <p:txBody>
          <a:bodyPr wrap="none" lIns="64275" tIns="32138" rIns="64275" bIns="32138">
            <a:spAutoFit/>
          </a:bodyPr>
          <a:lstStyle/>
          <a:p>
            <a:pPr algn="ctr"/>
            <a:r>
              <a:rPr lang="en-AU" b="1" dirty="0">
                <a:cs typeface="Arial" charset="0"/>
              </a:rPr>
              <a:t>Collaborate</a:t>
            </a:r>
          </a:p>
        </p:txBody>
      </p:sp>
      <p:sp>
        <p:nvSpPr>
          <p:cNvPr id="51" name="TextBox 43">
            <a:extLst>
              <a:ext uri="{FF2B5EF4-FFF2-40B4-BE49-F238E27FC236}">
                <a16:creationId xmlns:a16="http://schemas.microsoft.com/office/drawing/2014/main" id="{0FA74DED-0524-47B0-A2AB-F8328467651E}"/>
              </a:ext>
            </a:extLst>
          </p:cNvPr>
          <p:cNvSpPr txBox="1">
            <a:spLocks noChangeArrowheads="1"/>
          </p:cNvSpPr>
          <p:nvPr/>
        </p:nvSpPr>
        <p:spPr bwMode="auto">
          <a:xfrm>
            <a:off x="3101390" y="3804800"/>
            <a:ext cx="2502250" cy="341903"/>
          </a:xfrm>
          <a:prstGeom prst="rect">
            <a:avLst/>
          </a:prstGeom>
          <a:noFill/>
          <a:ln w="9525">
            <a:noFill/>
            <a:miter lim="800000"/>
            <a:headEnd/>
            <a:tailEnd/>
          </a:ln>
        </p:spPr>
        <p:txBody>
          <a:bodyPr wrap="none" lIns="64275" tIns="32138" rIns="64275" bIns="32138">
            <a:spAutoFit/>
          </a:bodyPr>
          <a:lstStyle/>
          <a:p>
            <a:pPr algn="ctr"/>
            <a:r>
              <a:rPr lang="en-AU" b="1" dirty="0">
                <a:cs typeface="Arial" charset="0"/>
              </a:rPr>
              <a:t>Monitor and Respond</a:t>
            </a:r>
          </a:p>
        </p:txBody>
      </p:sp>
      <p:cxnSp>
        <p:nvCxnSpPr>
          <p:cNvPr id="53" name="Straight Arrow Connector 21">
            <a:extLst>
              <a:ext uri="{FF2B5EF4-FFF2-40B4-BE49-F238E27FC236}">
                <a16:creationId xmlns:a16="http://schemas.microsoft.com/office/drawing/2014/main" id="{59056C98-B5BA-40F9-A432-B7B9C998BC04}"/>
              </a:ext>
            </a:extLst>
          </p:cNvPr>
          <p:cNvCxnSpPr>
            <a:cxnSpLocks noChangeShapeType="1"/>
          </p:cNvCxnSpPr>
          <p:nvPr/>
        </p:nvCxnSpPr>
        <p:spPr bwMode="auto">
          <a:xfrm flipV="1">
            <a:off x="1897080" y="3704907"/>
            <a:ext cx="9529209" cy="4876"/>
          </a:xfrm>
          <a:prstGeom prst="straightConnector1">
            <a:avLst/>
          </a:prstGeom>
          <a:noFill/>
          <a:ln w="9525">
            <a:solidFill>
              <a:schemeClr val="tx1"/>
            </a:solidFill>
            <a:round/>
            <a:headEnd/>
            <a:tailEnd type="none" w="med" len="med"/>
          </a:ln>
        </p:spPr>
      </p:cxnSp>
      <p:cxnSp>
        <p:nvCxnSpPr>
          <p:cNvPr id="54" name="Straight Arrow Connector 20">
            <a:extLst>
              <a:ext uri="{FF2B5EF4-FFF2-40B4-BE49-F238E27FC236}">
                <a16:creationId xmlns:a16="http://schemas.microsoft.com/office/drawing/2014/main" id="{3E366202-1516-4E2B-8C02-57AD0E3DE466}"/>
              </a:ext>
            </a:extLst>
          </p:cNvPr>
          <p:cNvCxnSpPr>
            <a:cxnSpLocks noChangeShapeType="1"/>
          </p:cNvCxnSpPr>
          <p:nvPr/>
        </p:nvCxnSpPr>
        <p:spPr bwMode="auto">
          <a:xfrm flipH="1" flipV="1">
            <a:off x="6684511" y="1707960"/>
            <a:ext cx="0" cy="4249492"/>
          </a:xfrm>
          <a:prstGeom prst="straightConnector1">
            <a:avLst/>
          </a:prstGeom>
          <a:ln w="9525">
            <a:solidFill>
              <a:schemeClr val="tx1"/>
            </a:solidFill>
            <a:headEnd/>
            <a:tailEnd type="none" w="med" len="med"/>
          </a:ln>
        </p:spPr>
        <p:style>
          <a:lnRef idx="2">
            <a:schemeClr val="accent4"/>
          </a:lnRef>
          <a:fillRef idx="0">
            <a:schemeClr val="accent4"/>
          </a:fillRef>
          <a:effectRef idx="1">
            <a:schemeClr val="accent4"/>
          </a:effectRef>
          <a:fontRef idx="minor">
            <a:schemeClr val="tx1"/>
          </a:fontRef>
        </p:style>
      </p:cxnSp>
      <p:cxnSp>
        <p:nvCxnSpPr>
          <p:cNvPr id="55" name="Straight Arrow Connector 20">
            <a:extLst>
              <a:ext uri="{FF2B5EF4-FFF2-40B4-BE49-F238E27FC236}">
                <a16:creationId xmlns:a16="http://schemas.microsoft.com/office/drawing/2014/main" id="{BB26BD6D-ADAD-41FE-A83E-69C7C9BAD262}"/>
              </a:ext>
            </a:extLst>
          </p:cNvPr>
          <p:cNvCxnSpPr>
            <a:cxnSpLocks noChangeShapeType="1"/>
          </p:cNvCxnSpPr>
          <p:nvPr/>
        </p:nvCxnSpPr>
        <p:spPr bwMode="auto">
          <a:xfrm flipV="1">
            <a:off x="1897078" y="1641939"/>
            <a:ext cx="0" cy="4315513"/>
          </a:xfrm>
          <a:prstGeom prst="straightConnector1">
            <a:avLst/>
          </a:prstGeom>
          <a:noFill/>
          <a:ln w="25400">
            <a:solidFill>
              <a:schemeClr val="tx1"/>
            </a:solidFill>
            <a:round/>
            <a:headEnd/>
            <a:tailEnd type="arrow" w="med" len="med"/>
          </a:ln>
        </p:spPr>
      </p:cxnSp>
      <p:cxnSp>
        <p:nvCxnSpPr>
          <p:cNvPr id="56" name="Straight Arrow Connector 21">
            <a:extLst>
              <a:ext uri="{FF2B5EF4-FFF2-40B4-BE49-F238E27FC236}">
                <a16:creationId xmlns:a16="http://schemas.microsoft.com/office/drawing/2014/main" id="{6E3867E8-F754-4326-9D42-38736359E90F}"/>
              </a:ext>
            </a:extLst>
          </p:cNvPr>
          <p:cNvCxnSpPr>
            <a:cxnSpLocks noChangeShapeType="1"/>
          </p:cNvCxnSpPr>
          <p:nvPr/>
        </p:nvCxnSpPr>
        <p:spPr bwMode="auto">
          <a:xfrm flipV="1">
            <a:off x="1897081" y="5957451"/>
            <a:ext cx="9529208" cy="1"/>
          </a:xfrm>
          <a:prstGeom prst="straightConnector1">
            <a:avLst/>
          </a:prstGeom>
          <a:noFill/>
          <a:ln w="25400">
            <a:solidFill>
              <a:schemeClr val="tx1"/>
            </a:solidFill>
            <a:round/>
            <a:headEnd/>
            <a:tailEnd type="arrow" w="med" len="med"/>
          </a:ln>
        </p:spPr>
      </p:cxnSp>
      <p:sp>
        <p:nvSpPr>
          <p:cNvPr id="121" name="TextBox 27">
            <a:extLst>
              <a:ext uri="{FF2B5EF4-FFF2-40B4-BE49-F238E27FC236}">
                <a16:creationId xmlns:a16="http://schemas.microsoft.com/office/drawing/2014/main" id="{BD4D2543-5708-42A2-8EE2-B377DF9385FB}"/>
              </a:ext>
            </a:extLst>
          </p:cNvPr>
          <p:cNvSpPr txBox="1">
            <a:spLocks noChangeArrowheads="1"/>
          </p:cNvSpPr>
          <p:nvPr/>
        </p:nvSpPr>
        <p:spPr bwMode="auto">
          <a:xfrm>
            <a:off x="202388" y="3206608"/>
            <a:ext cx="1746540" cy="1265232"/>
          </a:xfrm>
          <a:prstGeom prst="rect">
            <a:avLst/>
          </a:prstGeom>
          <a:noFill/>
          <a:ln w="9525">
            <a:noFill/>
            <a:miter lim="800000"/>
            <a:headEnd/>
            <a:tailEnd/>
          </a:ln>
        </p:spPr>
        <p:txBody>
          <a:bodyPr wrap="square" lIns="64275" tIns="32138" rIns="64275" bIns="32138">
            <a:spAutoFit/>
          </a:bodyPr>
          <a:lstStyle/>
          <a:p>
            <a:pPr algn="ctr" eaLnBrk="1" hangingPunct="1">
              <a:defRPr/>
            </a:pPr>
            <a:r>
              <a:rPr lang="en-AU" sz="1300" b="1" dirty="0">
                <a:latin typeface="+mn-lt"/>
                <a:cs typeface="Arial"/>
              </a:rPr>
              <a:t>Stakeholder’s Influence</a:t>
            </a:r>
          </a:p>
          <a:p>
            <a:pPr algn="ctr" eaLnBrk="1" hangingPunct="1">
              <a:defRPr/>
            </a:pPr>
            <a:r>
              <a:rPr lang="en-AU" sz="1300" i="1" dirty="0">
                <a:latin typeface="+mn-lt"/>
                <a:cs typeface="Arial"/>
              </a:rPr>
              <a:t>Extent to which this group or person’s buy-in is needed to move forward</a:t>
            </a:r>
          </a:p>
        </p:txBody>
      </p:sp>
      <p:sp>
        <p:nvSpPr>
          <p:cNvPr id="6" name="TextBox 5">
            <a:extLst>
              <a:ext uri="{FF2B5EF4-FFF2-40B4-BE49-F238E27FC236}">
                <a16:creationId xmlns:a16="http://schemas.microsoft.com/office/drawing/2014/main" id="{DEB285D0-8F6C-4E31-8EF4-24D043585532}"/>
              </a:ext>
            </a:extLst>
          </p:cNvPr>
          <p:cNvSpPr txBox="1"/>
          <p:nvPr/>
        </p:nvSpPr>
        <p:spPr>
          <a:xfrm>
            <a:off x="8323036" y="705793"/>
            <a:ext cx="1953489" cy="446162"/>
          </a:xfrm>
          <a:prstGeom prst="rect">
            <a:avLst/>
          </a:prstGeom>
          <a:noFill/>
        </p:spPr>
        <p:txBody>
          <a:bodyPr wrap="square" rtlCol="0">
            <a:spAutoFit/>
          </a:bodyPr>
          <a:lstStyle/>
          <a:p>
            <a:pPr algn="r"/>
            <a:r>
              <a:rPr lang="en-AU" sz="1100" b="1" dirty="0">
                <a:solidFill>
                  <a:schemeClr val="tx1"/>
                </a:solidFill>
                <a:latin typeface="Arial" pitchFamily="34" charset="0"/>
                <a:cs typeface="Arial" pitchFamily="34" charset="0"/>
              </a:rPr>
              <a:t>Who must be in contact with each stakeholder?</a:t>
            </a:r>
            <a:endParaRPr lang="en-AU" dirty="0"/>
          </a:p>
        </p:txBody>
      </p:sp>
      <p:sp>
        <p:nvSpPr>
          <p:cNvPr id="131" name="Rounded Rectangle 31">
            <a:extLst>
              <a:ext uri="{FF2B5EF4-FFF2-40B4-BE49-F238E27FC236}">
                <a16:creationId xmlns:a16="http://schemas.microsoft.com/office/drawing/2014/main" id="{C76B7FBD-575B-4C5A-8FB1-1F63D05FA9D3}"/>
              </a:ext>
            </a:extLst>
          </p:cNvPr>
          <p:cNvSpPr/>
          <p:nvPr/>
        </p:nvSpPr>
        <p:spPr bwMode="auto">
          <a:xfrm>
            <a:off x="10336145" y="461336"/>
            <a:ext cx="1196241" cy="288000"/>
          </a:xfrm>
          <a:prstGeom prst="roundRect">
            <a:avLst>
              <a:gd name="adj" fmla="val 3792"/>
            </a:avLst>
          </a:prstGeom>
          <a:solidFill>
            <a:schemeClr val="tx1">
              <a:lumMod val="10000"/>
              <a:lumOff val="90000"/>
            </a:schemeClr>
          </a:solidFill>
          <a:ln>
            <a:noFill/>
          </a:ln>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050" b="1" i="0" u="none" strike="noStrike" kern="0" cap="none" spc="0" normalizeH="0" baseline="0" noProof="0" dirty="0">
                <a:ln>
                  <a:noFill/>
                </a:ln>
                <a:effectLst/>
                <a:uLnTx/>
                <a:uFillTx/>
              </a:rPr>
              <a:t>John</a:t>
            </a:r>
          </a:p>
        </p:txBody>
      </p:sp>
      <p:sp>
        <p:nvSpPr>
          <p:cNvPr id="132" name="Rounded Rectangle 31">
            <a:extLst>
              <a:ext uri="{FF2B5EF4-FFF2-40B4-BE49-F238E27FC236}">
                <a16:creationId xmlns:a16="http://schemas.microsoft.com/office/drawing/2014/main" id="{C4702D20-AE96-4591-B64C-5F6124810436}"/>
              </a:ext>
            </a:extLst>
          </p:cNvPr>
          <p:cNvSpPr/>
          <p:nvPr/>
        </p:nvSpPr>
        <p:spPr bwMode="auto">
          <a:xfrm>
            <a:off x="10333550" y="1138478"/>
            <a:ext cx="1196241" cy="288000"/>
          </a:xfrm>
          <a:prstGeom prst="roundRect">
            <a:avLst>
              <a:gd name="adj" fmla="val 3792"/>
            </a:avLst>
          </a:prstGeom>
          <a:solidFill>
            <a:schemeClr val="accent5">
              <a:lumMod val="20000"/>
              <a:lumOff val="80000"/>
            </a:schemeClr>
          </a:solidFill>
          <a:ln>
            <a:noFill/>
          </a:ln>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050" b="1" i="0" u="none" strike="noStrike" kern="0" cap="none" spc="0" normalizeH="0" baseline="0" noProof="0" dirty="0">
                <a:ln>
                  <a:noFill/>
                </a:ln>
                <a:effectLst/>
                <a:uLnTx/>
                <a:uFillTx/>
              </a:rPr>
              <a:t>Raphael</a:t>
            </a:r>
          </a:p>
        </p:txBody>
      </p:sp>
      <p:sp>
        <p:nvSpPr>
          <p:cNvPr id="133" name="Rounded Rectangle 31">
            <a:extLst>
              <a:ext uri="{FF2B5EF4-FFF2-40B4-BE49-F238E27FC236}">
                <a16:creationId xmlns:a16="http://schemas.microsoft.com/office/drawing/2014/main" id="{3C778625-C3D1-48F2-9A33-8781BDF318D9}"/>
              </a:ext>
            </a:extLst>
          </p:cNvPr>
          <p:cNvSpPr/>
          <p:nvPr/>
        </p:nvSpPr>
        <p:spPr bwMode="auto">
          <a:xfrm>
            <a:off x="10336145" y="799907"/>
            <a:ext cx="1196241" cy="288000"/>
          </a:xfrm>
          <a:prstGeom prst="roundRect">
            <a:avLst>
              <a:gd name="adj" fmla="val 3792"/>
            </a:avLst>
          </a:prstGeom>
          <a:solidFill>
            <a:schemeClr val="accent4">
              <a:lumMod val="20000"/>
              <a:lumOff val="80000"/>
            </a:schemeClr>
          </a:solidFill>
          <a:ln>
            <a:noFill/>
          </a:ln>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050" b="1" i="0" u="none" strike="noStrike" kern="0" cap="none" spc="0" normalizeH="0" baseline="0" noProof="0" dirty="0">
                <a:ln>
                  <a:noFill/>
                </a:ln>
                <a:effectLst/>
                <a:uLnTx/>
                <a:uFillTx/>
              </a:rPr>
              <a:t>Jean</a:t>
            </a:r>
          </a:p>
        </p:txBody>
      </p:sp>
      <p:sp>
        <p:nvSpPr>
          <p:cNvPr id="2" name="TextBox 28">
            <a:extLst>
              <a:ext uri="{FF2B5EF4-FFF2-40B4-BE49-F238E27FC236}">
                <a16:creationId xmlns:a16="http://schemas.microsoft.com/office/drawing/2014/main" id="{AAA2B60C-A8E8-C9C2-B4C9-7AADE0F72F00}"/>
              </a:ext>
            </a:extLst>
          </p:cNvPr>
          <p:cNvSpPr txBox="1">
            <a:spLocks noChangeArrowheads="1"/>
          </p:cNvSpPr>
          <p:nvPr/>
        </p:nvSpPr>
        <p:spPr bwMode="auto">
          <a:xfrm>
            <a:off x="1345403" y="1575481"/>
            <a:ext cx="501702" cy="264958"/>
          </a:xfrm>
          <a:prstGeom prst="rect">
            <a:avLst/>
          </a:prstGeom>
          <a:noFill/>
          <a:ln w="9525">
            <a:noFill/>
            <a:miter lim="800000"/>
            <a:headEnd/>
            <a:tailEnd/>
          </a:ln>
        </p:spPr>
        <p:txBody>
          <a:bodyPr wrap="none" lIns="64275" tIns="32138" rIns="64275" bIns="32138">
            <a:spAutoFit/>
          </a:bodyPr>
          <a:lstStyle/>
          <a:p>
            <a:r>
              <a:rPr lang="en-AU" sz="1300" b="1" dirty="0">
                <a:cs typeface="Arial" charset="0"/>
              </a:rPr>
              <a:t>High</a:t>
            </a:r>
          </a:p>
        </p:txBody>
      </p:sp>
      <p:sp>
        <p:nvSpPr>
          <p:cNvPr id="4" name="TextBox 30">
            <a:extLst>
              <a:ext uri="{FF2B5EF4-FFF2-40B4-BE49-F238E27FC236}">
                <a16:creationId xmlns:a16="http://schemas.microsoft.com/office/drawing/2014/main" id="{9BE3A7CF-047C-237A-2866-EAD83447E312}"/>
              </a:ext>
            </a:extLst>
          </p:cNvPr>
          <p:cNvSpPr txBox="1">
            <a:spLocks noChangeArrowheads="1"/>
          </p:cNvSpPr>
          <p:nvPr/>
        </p:nvSpPr>
        <p:spPr bwMode="auto">
          <a:xfrm>
            <a:off x="1710258" y="6002411"/>
            <a:ext cx="464833" cy="264958"/>
          </a:xfrm>
          <a:prstGeom prst="rect">
            <a:avLst/>
          </a:prstGeom>
          <a:noFill/>
          <a:ln w="9525">
            <a:noFill/>
            <a:miter lim="800000"/>
            <a:headEnd/>
            <a:tailEnd/>
          </a:ln>
        </p:spPr>
        <p:txBody>
          <a:bodyPr wrap="none" lIns="64275" tIns="32138" rIns="64275" bIns="32138">
            <a:spAutoFit/>
          </a:bodyPr>
          <a:lstStyle/>
          <a:p>
            <a:r>
              <a:rPr lang="en-AU" sz="1300" b="1" dirty="0">
                <a:cs typeface="Arial" charset="0"/>
              </a:rPr>
              <a:t>Low</a:t>
            </a:r>
          </a:p>
        </p:txBody>
      </p:sp>
      <p:sp>
        <p:nvSpPr>
          <p:cNvPr id="5" name="TextBox 4">
            <a:extLst>
              <a:ext uri="{FF2B5EF4-FFF2-40B4-BE49-F238E27FC236}">
                <a16:creationId xmlns:a16="http://schemas.microsoft.com/office/drawing/2014/main" id="{A107A082-33B7-14E5-3905-D72CC0C1B7C7}"/>
              </a:ext>
            </a:extLst>
          </p:cNvPr>
          <p:cNvSpPr txBox="1">
            <a:spLocks noChangeArrowheads="1"/>
          </p:cNvSpPr>
          <p:nvPr/>
        </p:nvSpPr>
        <p:spPr bwMode="auto">
          <a:xfrm>
            <a:off x="11030684" y="6013138"/>
            <a:ext cx="501702" cy="264958"/>
          </a:xfrm>
          <a:prstGeom prst="rect">
            <a:avLst/>
          </a:prstGeom>
          <a:noFill/>
          <a:ln w="9525">
            <a:noFill/>
            <a:miter lim="800000"/>
            <a:headEnd/>
            <a:tailEnd/>
          </a:ln>
        </p:spPr>
        <p:txBody>
          <a:bodyPr wrap="none" lIns="64275" tIns="32138" rIns="64275" bIns="32138">
            <a:spAutoFit/>
          </a:bodyPr>
          <a:lstStyle/>
          <a:p>
            <a:r>
              <a:rPr lang="en-AU" sz="1300" b="1" dirty="0">
                <a:cs typeface="Arial" charset="0"/>
              </a:rPr>
              <a:t>High</a:t>
            </a:r>
          </a:p>
        </p:txBody>
      </p:sp>
      <p:cxnSp>
        <p:nvCxnSpPr>
          <p:cNvPr id="9" name="Straight Connector 8">
            <a:extLst>
              <a:ext uri="{FF2B5EF4-FFF2-40B4-BE49-F238E27FC236}">
                <a16:creationId xmlns:a16="http://schemas.microsoft.com/office/drawing/2014/main" id="{53914054-A9B8-E547-5030-2B3F6D3874C0}"/>
              </a:ext>
            </a:extLst>
          </p:cNvPr>
          <p:cNvCxnSpPr/>
          <p:nvPr/>
        </p:nvCxnSpPr>
        <p:spPr>
          <a:xfrm>
            <a:off x="10264071" y="461336"/>
            <a:ext cx="0" cy="965142"/>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extBox 43">
            <a:extLst>
              <a:ext uri="{FF2B5EF4-FFF2-40B4-BE49-F238E27FC236}">
                <a16:creationId xmlns:a16="http://schemas.microsoft.com/office/drawing/2014/main" id="{92857571-80F2-4ADA-42FC-A7C9AFF90382}"/>
              </a:ext>
            </a:extLst>
          </p:cNvPr>
          <p:cNvSpPr txBox="1">
            <a:spLocks noChangeArrowheads="1"/>
          </p:cNvSpPr>
          <p:nvPr/>
        </p:nvSpPr>
        <p:spPr bwMode="auto">
          <a:xfrm>
            <a:off x="2662178" y="2336114"/>
            <a:ext cx="3360932" cy="1049789"/>
          </a:xfrm>
          <a:prstGeom prst="rect">
            <a:avLst/>
          </a:prstGeom>
          <a:noFill/>
          <a:ln w="9525">
            <a:noFill/>
            <a:miter lim="800000"/>
            <a:headEnd/>
            <a:tailEnd/>
          </a:ln>
        </p:spPr>
        <p:txBody>
          <a:bodyPr wrap="square" lIns="64275" tIns="32138" rIns="64275" bIns="32138">
            <a:spAutoFit/>
          </a:bodyPr>
          <a:lstStyle/>
          <a:p>
            <a:pPr algn="ctr"/>
            <a:r>
              <a:rPr lang="en-GB" sz="1600" dirty="0">
                <a:cs typeface="Arial" charset="0"/>
              </a:rPr>
              <a:t>Put enough work in with these stakeholders to keep them satisfied, but not so much that they become bored with your message.</a:t>
            </a:r>
            <a:endParaRPr lang="en-AU" sz="1600" dirty="0">
              <a:cs typeface="Arial" charset="0"/>
            </a:endParaRPr>
          </a:p>
        </p:txBody>
      </p:sp>
      <p:sp>
        <p:nvSpPr>
          <p:cNvPr id="8" name="TextBox 44">
            <a:extLst>
              <a:ext uri="{FF2B5EF4-FFF2-40B4-BE49-F238E27FC236}">
                <a16:creationId xmlns:a16="http://schemas.microsoft.com/office/drawing/2014/main" id="{8CD469F2-05B7-9EFB-9DF2-D76358D27FDC}"/>
              </a:ext>
            </a:extLst>
          </p:cNvPr>
          <p:cNvSpPr txBox="1">
            <a:spLocks noChangeArrowheads="1"/>
          </p:cNvSpPr>
          <p:nvPr/>
        </p:nvSpPr>
        <p:spPr bwMode="auto">
          <a:xfrm>
            <a:off x="7094740" y="4320014"/>
            <a:ext cx="4382346" cy="1049789"/>
          </a:xfrm>
          <a:prstGeom prst="rect">
            <a:avLst/>
          </a:prstGeom>
          <a:noFill/>
          <a:ln w="9525">
            <a:noFill/>
            <a:miter lim="800000"/>
            <a:headEnd/>
            <a:tailEnd/>
          </a:ln>
        </p:spPr>
        <p:txBody>
          <a:bodyPr wrap="square" lIns="64275" tIns="32138" rIns="64275" bIns="32138">
            <a:spAutoFit/>
          </a:bodyPr>
          <a:lstStyle/>
          <a:p>
            <a:pPr algn="ctr"/>
            <a:r>
              <a:rPr lang="en-GB" sz="1600" dirty="0">
                <a:cs typeface="Arial" charset="0"/>
              </a:rPr>
              <a:t>Adequately inform these stakeholders, and talk to them to ensure that no major issues are arising. People in this category can often be very helpful with the detail of your project.</a:t>
            </a:r>
            <a:endParaRPr lang="en-AU" sz="1600" dirty="0">
              <a:cs typeface="Arial" charset="0"/>
            </a:endParaRPr>
          </a:p>
        </p:txBody>
      </p:sp>
      <p:sp>
        <p:nvSpPr>
          <p:cNvPr id="10" name="TextBox 42">
            <a:extLst>
              <a:ext uri="{FF2B5EF4-FFF2-40B4-BE49-F238E27FC236}">
                <a16:creationId xmlns:a16="http://schemas.microsoft.com/office/drawing/2014/main" id="{CEAB18F0-6197-0227-6997-2824B9B9D5D8}"/>
              </a:ext>
            </a:extLst>
          </p:cNvPr>
          <p:cNvSpPr txBox="1">
            <a:spLocks noChangeArrowheads="1"/>
          </p:cNvSpPr>
          <p:nvPr/>
        </p:nvSpPr>
        <p:spPr bwMode="auto">
          <a:xfrm>
            <a:off x="7233984" y="2459224"/>
            <a:ext cx="4186111" cy="803567"/>
          </a:xfrm>
          <a:prstGeom prst="rect">
            <a:avLst/>
          </a:prstGeom>
          <a:noFill/>
          <a:ln w="9525">
            <a:noFill/>
            <a:miter lim="800000"/>
            <a:headEnd/>
            <a:tailEnd/>
          </a:ln>
        </p:spPr>
        <p:txBody>
          <a:bodyPr wrap="square" lIns="64275" tIns="32138" rIns="64275" bIns="32138">
            <a:spAutoFit/>
          </a:bodyPr>
          <a:lstStyle/>
          <a:p>
            <a:pPr algn="ctr"/>
            <a:r>
              <a:rPr lang="en-GB" sz="1600" dirty="0">
                <a:cs typeface="Arial" charset="0"/>
              </a:rPr>
              <a:t>Fully engage and collaborate with these stakeholders, and make the greatest efforts to satisfy them.</a:t>
            </a:r>
            <a:endParaRPr lang="en-AU" sz="1600" dirty="0">
              <a:cs typeface="Arial" charset="0"/>
            </a:endParaRPr>
          </a:p>
        </p:txBody>
      </p:sp>
      <p:sp>
        <p:nvSpPr>
          <p:cNvPr id="11" name="TextBox 43">
            <a:extLst>
              <a:ext uri="{FF2B5EF4-FFF2-40B4-BE49-F238E27FC236}">
                <a16:creationId xmlns:a16="http://schemas.microsoft.com/office/drawing/2014/main" id="{9AE698D7-0282-80C3-D592-CB9ECFAF70EC}"/>
              </a:ext>
            </a:extLst>
          </p:cNvPr>
          <p:cNvSpPr txBox="1">
            <a:spLocks noChangeArrowheads="1"/>
          </p:cNvSpPr>
          <p:nvPr/>
        </p:nvSpPr>
        <p:spPr bwMode="auto">
          <a:xfrm>
            <a:off x="2920686" y="4466515"/>
            <a:ext cx="2863656" cy="803567"/>
          </a:xfrm>
          <a:prstGeom prst="rect">
            <a:avLst/>
          </a:prstGeom>
          <a:noFill/>
          <a:ln w="9525">
            <a:noFill/>
            <a:miter lim="800000"/>
            <a:headEnd/>
            <a:tailEnd/>
          </a:ln>
        </p:spPr>
        <p:txBody>
          <a:bodyPr wrap="square" lIns="64275" tIns="32138" rIns="64275" bIns="32138">
            <a:spAutoFit/>
          </a:bodyPr>
          <a:lstStyle/>
          <a:p>
            <a:pPr algn="ctr"/>
            <a:r>
              <a:rPr lang="en-GB" sz="1600" dirty="0">
                <a:cs typeface="Arial" charset="0"/>
              </a:rPr>
              <a:t>Monitor these stakeholders, but don’t bore them with excessive communication.</a:t>
            </a:r>
            <a:endParaRPr lang="en-AU" sz="1600" dirty="0">
              <a:cs typeface="Arial" charset="0"/>
            </a:endParaRPr>
          </a:p>
        </p:txBody>
      </p:sp>
    </p:spTree>
    <p:extLst>
      <p:ext uri="{BB962C8B-B14F-4D97-AF65-F5344CB8AC3E}">
        <p14:creationId xmlns:p14="http://schemas.microsoft.com/office/powerpoint/2010/main" val="3219583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073AF91-5325-42B9-A31A-3D179304022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13" name="Object 12" hidden="1">
                        <a:extLst>
                          <a:ext uri="{FF2B5EF4-FFF2-40B4-BE49-F238E27FC236}">
                            <a16:creationId xmlns:a16="http://schemas.microsoft.com/office/drawing/2014/main" id="{A073AF91-5325-42B9-A31A-3D179304022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6" name="Title 1">
            <a:extLst>
              <a:ext uri="{FF2B5EF4-FFF2-40B4-BE49-F238E27FC236}">
                <a16:creationId xmlns:a16="http://schemas.microsoft.com/office/drawing/2014/main" id="{6C2BB713-9637-4B9B-938F-E9768876782A}"/>
              </a:ext>
            </a:extLst>
          </p:cNvPr>
          <p:cNvSpPr txBox="1">
            <a:spLocks noGrp="1"/>
          </p:cNvSpPr>
          <p:nvPr>
            <p:ph type="title"/>
          </p:nvPr>
        </p:nvSpPr>
        <p:spPr>
          <a:xfrm>
            <a:off x="514114" y="365126"/>
            <a:ext cx="7836871" cy="1091318"/>
          </a:xfrm>
          <a:prstGeom prst="rect">
            <a:avLst/>
          </a:prstGeom>
        </p:spPr>
        <p:txBody>
          <a:bodyPr>
            <a:normAutofit/>
          </a:bodyPr>
          <a:lstStyle>
            <a:lvl1pPr algn="l" defTabSz="957998" rtl="0" eaLnBrk="1" fontAlgn="base" hangingPunct="1">
              <a:lnSpc>
                <a:spcPct val="100000"/>
              </a:lnSpc>
              <a:spcBef>
                <a:spcPct val="0"/>
              </a:spcBef>
              <a:spcAft>
                <a:spcPct val="0"/>
              </a:spcAft>
              <a:defRPr sz="2000" b="1">
                <a:solidFill>
                  <a:schemeClr val="tx2"/>
                </a:solidFill>
                <a:latin typeface="+mj-lt"/>
                <a:ea typeface="+mj-ea"/>
                <a:cs typeface="+mj-cs"/>
              </a:defRPr>
            </a:lvl1pPr>
            <a:lvl2pPr algn="l" defTabSz="957998" rtl="0" eaLnBrk="1" fontAlgn="base" hangingPunct="1">
              <a:lnSpc>
                <a:spcPts val="3196"/>
              </a:lnSpc>
              <a:spcBef>
                <a:spcPct val="0"/>
              </a:spcBef>
              <a:spcAft>
                <a:spcPct val="0"/>
              </a:spcAft>
              <a:defRPr sz="2300" b="1">
                <a:solidFill>
                  <a:schemeClr val="tx2"/>
                </a:solidFill>
                <a:latin typeface="Arial" charset="0"/>
              </a:defRPr>
            </a:lvl2pPr>
            <a:lvl3pPr algn="l" defTabSz="957998" rtl="0" eaLnBrk="1" fontAlgn="base" hangingPunct="1">
              <a:lnSpc>
                <a:spcPts val="3196"/>
              </a:lnSpc>
              <a:spcBef>
                <a:spcPct val="0"/>
              </a:spcBef>
              <a:spcAft>
                <a:spcPct val="0"/>
              </a:spcAft>
              <a:defRPr sz="2300" b="1">
                <a:solidFill>
                  <a:schemeClr val="tx2"/>
                </a:solidFill>
                <a:latin typeface="Arial" charset="0"/>
              </a:defRPr>
            </a:lvl3pPr>
            <a:lvl4pPr algn="l" defTabSz="957998" rtl="0" eaLnBrk="1" fontAlgn="base" hangingPunct="1">
              <a:lnSpc>
                <a:spcPts val="3196"/>
              </a:lnSpc>
              <a:spcBef>
                <a:spcPct val="0"/>
              </a:spcBef>
              <a:spcAft>
                <a:spcPct val="0"/>
              </a:spcAft>
              <a:defRPr sz="2300" b="1">
                <a:solidFill>
                  <a:schemeClr val="tx2"/>
                </a:solidFill>
                <a:latin typeface="Arial" charset="0"/>
              </a:defRPr>
            </a:lvl4pPr>
            <a:lvl5pPr algn="l" defTabSz="957998" rtl="0" eaLnBrk="1" fontAlgn="base" hangingPunct="1">
              <a:lnSpc>
                <a:spcPts val="3196"/>
              </a:lnSpc>
              <a:spcBef>
                <a:spcPct val="0"/>
              </a:spcBef>
              <a:spcAft>
                <a:spcPct val="0"/>
              </a:spcAft>
              <a:defRPr sz="2300" b="1">
                <a:solidFill>
                  <a:schemeClr val="tx2"/>
                </a:solidFill>
                <a:latin typeface="Arial" charset="0"/>
              </a:defRPr>
            </a:lvl5pPr>
            <a:lvl6pPr marL="429756" algn="l" defTabSz="957998" rtl="0" eaLnBrk="1" fontAlgn="base" hangingPunct="1">
              <a:lnSpc>
                <a:spcPts val="3196"/>
              </a:lnSpc>
              <a:spcBef>
                <a:spcPct val="0"/>
              </a:spcBef>
              <a:spcAft>
                <a:spcPct val="0"/>
              </a:spcAft>
              <a:defRPr sz="2300" b="1">
                <a:solidFill>
                  <a:schemeClr val="tx2"/>
                </a:solidFill>
                <a:latin typeface="Arial" charset="0"/>
              </a:defRPr>
            </a:lvl6pPr>
            <a:lvl7pPr marL="859512" algn="l" defTabSz="957998" rtl="0" eaLnBrk="1" fontAlgn="base" hangingPunct="1">
              <a:lnSpc>
                <a:spcPts val="3196"/>
              </a:lnSpc>
              <a:spcBef>
                <a:spcPct val="0"/>
              </a:spcBef>
              <a:spcAft>
                <a:spcPct val="0"/>
              </a:spcAft>
              <a:defRPr sz="2300" b="1">
                <a:solidFill>
                  <a:schemeClr val="tx2"/>
                </a:solidFill>
                <a:latin typeface="Arial" charset="0"/>
              </a:defRPr>
            </a:lvl7pPr>
            <a:lvl8pPr marL="1289268" algn="l" defTabSz="957998" rtl="0" eaLnBrk="1" fontAlgn="base" hangingPunct="1">
              <a:lnSpc>
                <a:spcPts val="3196"/>
              </a:lnSpc>
              <a:spcBef>
                <a:spcPct val="0"/>
              </a:spcBef>
              <a:spcAft>
                <a:spcPct val="0"/>
              </a:spcAft>
              <a:defRPr sz="2300" b="1">
                <a:solidFill>
                  <a:schemeClr val="tx2"/>
                </a:solidFill>
                <a:latin typeface="Arial" charset="0"/>
              </a:defRPr>
            </a:lvl8pPr>
            <a:lvl9pPr marL="1719024" algn="l" defTabSz="957998" rtl="0" eaLnBrk="1" fontAlgn="base" hangingPunct="1">
              <a:lnSpc>
                <a:spcPts val="3196"/>
              </a:lnSpc>
              <a:spcBef>
                <a:spcPct val="0"/>
              </a:spcBef>
              <a:spcAft>
                <a:spcPct val="0"/>
              </a:spcAft>
              <a:defRPr sz="2300" b="1">
                <a:solidFill>
                  <a:schemeClr val="tx2"/>
                </a:solidFill>
                <a:latin typeface="Arial" charset="0"/>
              </a:defRPr>
            </a:lvl9pPr>
          </a:lstStyle>
          <a:p>
            <a:r>
              <a:rPr lang="en-GB" sz="2400" dirty="0">
                <a:solidFill>
                  <a:schemeClr val="tx1"/>
                </a:solidFill>
                <a:ea typeface="+mn-ea"/>
                <a:cs typeface="+mn-cs"/>
              </a:rPr>
              <a:t>Step 3:</a:t>
            </a:r>
            <a:r>
              <a:rPr kumimoji="0" lang="en-GB" sz="2400" b="1" i="0" u="none" strike="noStrike" kern="1200" cap="none" spc="0" normalizeH="0" baseline="0" noProof="0" dirty="0">
                <a:ln>
                  <a:noFill/>
                </a:ln>
                <a:solidFill>
                  <a:schemeClr val="tx1"/>
                </a:solidFill>
                <a:effectLst/>
                <a:uLnTx/>
                <a:uFillTx/>
                <a:ea typeface="+mn-ea"/>
                <a:cs typeface="+mn-cs"/>
              </a:rPr>
              <a:t> Develop an engagement strategy for each stakeholder</a:t>
            </a:r>
            <a:endParaRPr lang="en-US" sz="2400" b="0" kern="0" dirty="0"/>
          </a:p>
        </p:txBody>
      </p:sp>
      <p:sp>
        <p:nvSpPr>
          <p:cNvPr id="3" name="Slide Number Placeholder 2">
            <a:extLst>
              <a:ext uri="{FF2B5EF4-FFF2-40B4-BE49-F238E27FC236}">
                <a16:creationId xmlns:a16="http://schemas.microsoft.com/office/drawing/2014/main" id="{CE2529A3-BA97-486F-9E02-8DFAAA7D8D38}"/>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F5C94B-8C55-478B-B509-BAE6A06B2E2A}" type="slidenum">
              <a:rPr kumimoji="0" lang="en-US" sz="1000" b="0" i="0" u="none" strike="noStrike" kern="1200" cap="none" spc="0" normalizeH="0" baseline="0" noProof="0" smtClean="0">
                <a:ln>
                  <a:noFill/>
                </a:ln>
                <a:solidFill>
                  <a:srgbClr val="ADAFBB"/>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dirty="0">
              <a:ln>
                <a:noFill/>
              </a:ln>
              <a:solidFill>
                <a:srgbClr val="ADAFBB"/>
              </a:solidFill>
              <a:effectLst/>
              <a:uLnTx/>
              <a:uFillTx/>
              <a:latin typeface="Arial" panose="020B0604020202020204" pitchFamily="34" charset="0"/>
              <a:ea typeface="+mn-ea"/>
              <a:cs typeface="Arial" panose="020B0604020202020204" pitchFamily="34" charset="0"/>
            </a:endParaRPr>
          </a:p>
        </p:txBody>
      </p:sp>
      <p:sp>
        <p:nvSpPr>
          <p:cNvPr id="45" name="TextBox 27">
            <a:extLst>
              <a:ext uri="{FF2B5EF4-FFF2-40B4-BE49-F238E27FC236}">
                <a16:creationId xmlns:a16="http://schemas.microsoft.com/office/drawing/2014/main" id="{4705B909-F094-4E27-8462-5070FB3C8438}"/>
              </a:ext>
            </a:extLst>
          </p:cNvPr>
          <p:cNvSpPr txBox="1">
            <a:spLocks noChangeArrowheads="1"/>
          </p:cNvSpPr>
          <p:nvPr/>
        </p:nvSpPr>
        <p:spPr bwMode="auto">
          <a:xfrm>
            <a:off x="4239390" y="6101936"/>
            <a:ext cx="4985661" cy="557346"/>
          </a:xfrm>
          <a:prstGeom prst="rect">
            <a:avLst/>
          </a:prstGeom>
          <a:noFill/>
          <a:ln w="9525">
            <a:noFill/>
            <a:miter lim="800000"/>
            <a:headEnd/>
            <a:tailEnd/>
          </a:ln>
        </p:spPr>
        <p:txBody>
          <a:bodyPr wrap="square" lIns="64275" tIns="32138" rIns="64275" bIns="32138">
            <a:spAutoFit/>
          </a:bodyPr>
          <a:lstStyle/>
          <a:p>
            <a:pPr algn="ctr">
              <a:spcBef>
                <a:spcPct val="50000"/>
              </a:spcBef>
            </a:pPr>
            <a:r>
              <a:rPr lang="en-AU" sz="1300" b="1" dirty="0">
                <a:cs typeface="Arial" charset="0"/>
              </a:rPr>
              <a:t>Impact on Stakeholder</a:t>
            </a:r>
            <a:br>
              <a:rPr lang="en-AU" sz="1300" b="1" dirty="0">
                <a:cs typeface="Arial" charset="0"/>
              </a:rPr>
            </a:br>
            <a:r>
              <a:rPr lang="en-AU" sz="1300" i="1" dirty="0">
                <a:cs typeface="Arial" charset="0"/>
              </a:rPr>
              <a:t>Extent to which the project will impact this group/person</a:t>
            </a:r>
          </a:p>
          <a:p>
            <a:pPr algn="ctr"/>
            <a:endParaRPr lang="en-AU" sz="600" b="1" dirty="0">
              <a:cs typeface="Arial" charset="0"/>
            </a:endParaRPr>
          </a:p>
        </p:txBody>
      </p:sp>
      <p:sp>
        <p:nvSpPr>
          <p:cNvPr id="48" name="TextBox 43">
            <a:extLst>
              <a:ext uri="{FF2B5EF4-FFF2-40B4-BE49-F238E27FC236}">
                <a16:creationId xmlns:a16="http://schemas.microsoft.com/office/drawing/2014/main" id="{15866024-AF79-4213-8B1A-136E17B43D5F}"/>
              </a:ext>
            </a:extLst>
          </p:cNvPr>
          <p:cNvSpPr txBox="1">
            <a:spLocks noChangeArrowheads="1"/>
          </p:cNvSpPr>
          <p:nvPr/>
        </p:nvSpPr>
        <p:spPr bwMode="auto">
          <a:xfrm>
            <a:off x="3159098" y="1685584"/>
            <a:ext cx="2386833" cy="341903"/>
          </a:xfrm>
          <a:prstGeom prst="rect">
            <a:avLst/>
          </a:prstGeom>
          <a:noFill/>
          <a:ln w="9525">
            <a:noFill/>
            <a:miter lim="800000"/>
            <a:headEnd/>
            <a:tailEnd/>
          </a:ln>
        </p:spPr>
        <p:txBody>
          <a:bodyPr wrap="none" lIns="64275" tIns="32138" rIns="64275" bIns="32138">
            <a:spAutoFit/>
          </a:bodyPr>
          <a:lstStyle/>
          <a:p>
            <a:pPr algn="ctr"/>
            <a:r>
              <a:rPr lang="en-AU" b="1" dirty="0">
                <a:cs typeface="Arial" charset="0"/>
              </a:rPr>
              <a:t>Maintain Confidence</a:t>
            </a:r>
          </a:p>
        </p:txBody>
      </p:sp>
      <p:sp>
        <p:nvSpPr>
          <p:cNvPr id="49" name="TextBox 44">
            <a:extLst>
              <a:ext uri="{FF2B5EF4-FFF2-40B4-BE49-F238E27FC236}">
                <a16:creationId xmlns:a16="http://schemas.microsoft.com/office/drawing/2014/main" id="{8E8144B8-DE60-4898-A390-DDAB274DFD00}"/>
              </a:ext>
            </a:extLst>
          </p:cNvPr>
          <p:cNvSpPr txBox="1">
            <a:spLocks noChangeArrowheads="1"/>
          </p:cNvSpPr>
          <p:nvPr/>
        </p:nvSpPr>
        <p:spPr bwMode="auto">
          <a:xfrm>
            <a:off x="8367323" y="3791538"/>
            <a:ext cx="1745632" cy="341903"/>
          </a:xfrm>
          <a:prstGeom prst="rect">
            <a:avLst/>
          </a:prstGeom>
          <a:noFill/>
          <a:ln w="9525">
            <a:noFill/>
            <a:miter lim="800000"/>
            <a:headEnd/>
            <a:tailEnd/>
          </a:ln>
        </p:spPr>
        <p:txBody>
          <a:bodyPr wrap="none" lIns="64275" tIns="32138" rIns="64275" bIns="32138">
            <a:spAutoFit/>
          </a:bodyPr>
          <a:lstStyle/>
          <a:p>
            <a:pPr algn="ctr"/>
            <a:r>
              <a:rPr lang="en-AU" b="1" dirty="0">
                <a:cs typeface="Arial" charset="0"/>
              </a:rPr>
              <a:t>Keep Informed</a:t>
            </a:r>
          </a:p>
        </p:txBody>
      </p:sp>
      <p:sp>
        <p:nvSpPr>
          <p:cNvPr id="50" name="TextBox 42">
            <a:extLst>
              <a:ext uri="{FF2B5EF4-FFF2-40B4-BE49-F238E27FC236}">
                <a16:creationId xmlns:a16="http://schemas.microsoft.com/office/drawing/2014/main" id="{021A7501-6AAB-40F6-B45B-D5EE90117B55}"/>
              </a:ext>
            </a:extLst>
          </p:cNvPr>
          <p:cNvSpPr txBox="1">
            <a:spLocks noChangeArrowheads="1"/>
          </p:cNvSpPr>
          <p:nvPr/>
        </p:nvSpPr>
        <p:spPr bwMode="auto">
          <a:xfrm>
            <a:off x="8517587" y="1685584"/>
            <a:ext cx="1399384" cy="341903"/>
          </a:xfrm>
          <a:prstGeom prst="rect">
            <a:avLst/>
          </a:prstGeom>
          <a:noFill/>
          <a:ln w="9525">
            <a:noFill/>
            <a:miter lim="800000"/>
            <a:headEnd/>
            <a:tailEnd/>
          </a:ln>
        </p:spPr>
        <p:txBody>
          <a:bodyPr wrap="none" lIns="64275" tIns="32138" rIns="64275" bIns="32138">
            <a:spAutoFit/>
          </a:bodyPr>
          <a:lstStyle/>
          <a:p>
            <a:pPr algn="ctr"/>
            <a:r>
              <a:rPr lang="en-AU" b="1" dirty="0">
                <a:cs typeface="Arial" charset="0"/>
              </a:rPr>
              <a:t>Collaborate</a:t>
            </a:r>
          </a:p>
        </p:txBody>
      </p:sp>
      <p:sp>
        <p:nvSpPr>
          <p:cNvPr id="51" name="TextBox 43">
            <a:extLst>
              <a:ext uri="{FF2B5EF4-FFF2-40B4-BE49-F238E27FC236}">
                <a16:creationId xmlns:a16="http://schemas.microsoft.com/office/drawing/2014/main" id="{0FA74DED-0524-47B0-A2AB-F8328467651E}"/>
              </a:ext>
            </a:extLst>
          </p:cNvPr>
          <p:cNvSpPr txBox="1">
            <a:spLocks noChangeArrowheads="1"/>
          </p:cNvSpPr>
          <p:nvPr/>
        </p:nvSpPr>
        <p:spPr bwMode="auto">
          <a:xfrm>
            <a:off x="3101390" y="3804800"/>
            <a:ext cx="2502250" cy="341903"/>
          </a:xfrm>
          <a:prstGeom prst="rect">
            <a:avLst/>
          </a:prstGeom>
          <a:noFill/>
          <a:ln w="9525">
            <a:noFill/>
            <a:miter lim="800000"/>
            <a:headEnd/>
            <a:tailEnd/>
          </a:ln>
        </p:spPr>
        <p:txBody>
          <a:bodyPr wrap="none" lIns="64275" tIns="32138" rIns="64275" bIns="32138">
            <a:spAutoFit/>
          </a:bodyPr>
          <a:lstStyle/>
          <a:p>
            <a:pPr algn="ctr"/>
            <a:r>
              <a:rPr lang="en-AU" b="1" dirty="0">
                <a:cs typeface="Arial" charset="0"/>
              </a:rPr>
              <a:t>Monitor and Respond</a:t>
            </a:r>
          </a:p>
        </p:txBody>
      </p:sp>
      <p:cxnSp>
        <p:nvCxnSpPr>
          <p:cNvPr id="53" name="Straight Arrow Connector 21">
            <a:extLst>
              <a:ext uri="{FF2B5EF4-FFF2-40B4-BE49-F238E27FC236}">
                <a16:creationId xmlns:a16="http://schemas.microsoft.com/office/drawing/2014/main" id="{59056C98-B5BA-40F9-A432-B7B9C998BC04}"/>
              </a:ext>
            </a:extLst>
          </p:cNvPr>
          <p:cNvCxnSpPr>
            <a:cxnSpLocks noChangeShapeType="1"/>
          </p:cNvCxnSpPr>
          <p:nvPr/>
        </p:nvCxnSpPr>
        <p:spPr bwMode="auto">
          <a:xfrm flipV="1">
            <a:off x="1897080" y="3704907"/>
            <a:ext cx="9529209" cy="4876"/>
          </a:xfrm>
          <a:prstGeom prst="straightConnector1">
            <a:avLst/>
          </a:prstGeom>
          <a:noFill/>
          <a:ln w="9525">
            <a:solidFill>
              <a:schemeClr val="tx1"/>
            </a:solidFill>
            <a:round/>
            <a:headEnd/>
            <a:tailEnd type="none" w="med" len="med"/>
          </a:ln>
        </p:spPr>
      </p:cxnSp>
      <p:cxnSp>
        <p:nvCxnSpPr>
          <p:cNvPr id="54" name="Straight Arrow Connector 20">
            <a:extLst>
              <a:ext uri="{FF2B5EF4-FFF2-40B4-BE49-F238E27FC236}">
                <a16:creationId xmlns:a16="http://schemas.microsoft.com/office/drawing/2014/main" id="{3E366202-1516-4E2B-8C02-57AD0E3DE466}"/>
              </a:ext>
            </a:extLst>
          </p:cNvPr>
          <p:cNvCxnSpPr>
            <a:cxnSpLocks noChangeShapeType="1"/>
          </p:cNvCxnSpPr>
          <p:nvPr/>
        </p:nvCxnSpPr>
        <p:spPr bwMode="auto">
          <a:xfrm flipH="1" flipV="1">
            <a:off x="6684511" y="1707960"/>
            <a:ext cx="0" cy="4249492"/>
          </a:xfrm>
          <a:prstGeom prst="straightConnector1">
            <a:avLst/>
          </a:prstGeom>
          <a:ln w="9525">
            <a:solidFill>
              <a:schemeClr val="tx1"/>
            </a:solidFill>
            <a:headEnd/>
            <a:tailEnd type="none" w="med" len="med"/>
          </a:ln>
        </p:spPr>
        <p:style>
          <a:lnRef idx="2">
            <a:schemeClr val="accent4"/>
          </a:lnRef>
          <a:fillRef idx="0">
            <a:schemeClr val="accent4"/>
          </a:fillRef>
          <a:effectRef idx="1">
            <a:schemeClr val="accent4"/>
          </a:effectRef>
          <a:fontRef idx="minor">
            <a:schemeClr val="tx1"/>
          </a:fontRef>
        </p:style>
      </p:cxnSp>
      <p:cxnSp>
        <p:nvCxnSpPr>
          <p:cNvPr id="55" name="Straight Arrow Connector 20">
            <a:extLst>
              <a:ext uri="{FF2B5EF4-FFF2-40B4-BE49-F238E27FC236}">
                <a16:creationId xmlns:a16="http://schemas.microsoft.com/office/drawing/2014/main" id="{BB26BD6D-ADAD-41FE-A83E-69C7C9BAD262}"/>
              </a:ext>
            </a:extLst>
          </p:cNvPr>
          <p:cNvCxnSpPr>
            <a:cxnSpLocks noChangeShapeType="1"/>
          </p:cNvCxnSpPr>
          <p:nvPr/>
        </p:nvCxnSpPr>
        <p:spPr bwMode="auto">
          <a:xfrm flipV="1">
            <a:off x="1897078" y="1641939"/>
            <a:ext cx="0" cy="4315513"/>
          </a:xfrm>
          <a:prstGeom prst="straightConnector1">
            <a:avLst/>
          </a:prstGeom>
          <a:noFill/>
          <a:ln w="25400">
            <a:solidFill>
              <a:schemeClr val="tx1"/>
            </a:solidFill>
            <a:round/>
            <a:headEnd/>
            <a:tailEnd type="arrow" w="med" len="med"/>
          </a:ln>
        </p:spPr>
      </p:cxnSp>
      <p:cxnSp>
        <p:nvCxnSpPr>
          <p:cNvPr id="56" name="Straight Arrow Connector 21">
            <a:extLst>
              <a:ext uri="{FF2B5EF4-FFF2-40B4-BE49-F238E27FC236}">
                <a16:creationId xmlns:a16="http://schemas.microsoft.com/office/drawing/2014/main" id="{6E3867E8-F754-4326-9D42-38736359E90F}"/>
              </a:ext>
            </a:extLst>
          </p:cNvPr>
          <p:cNvCxnSpPr>
            <a:cxnSpLocks noChangeShapeType="1"/>
          </p:cNvCxnSpPr>
          <p:nvPr/>
        </p:nvCxnSpPr>
        <p:spPr bwMode="auto">
          <a:xfrm flipV="1">
            <a:off x="1897081" y="5957451"/>
            <a:ext cx="9529208" cy="1"/>
          </a:xfrm>
          <a:prstGeom prst="straightConnector1">
            <a:avLst/>
          </a:prstGeom>
          <a:noFill/>
          <a:ln w="25400">
            <a:solidFill>
              <a:schemeClr val="tx1"/>
            </a:solidFill>
            <a:round/>
            <a:headEnd/>
            <a:tailEnd type="arrow" w="med" len="med"/>
          </a:ln>
        </p:spPr>
      </p:cxnSp>
      <p:sp>
        <p:nvSpPr>
          <p:cNvPr id="121" name="TextBox 27">
            <a:extLst>
              <a:ext uri="{FF2B5EF4-FFF2-40B4-BE49-F238E27FC236}">
                <a16:creationId xmlns:a16="http://schemas.microsoft.com/office/drawing/2014/main" id="{BD4D2543-5708-42A2-8EE2-B377DF9385FB}"/>
              </a:ext>
            </a:extLst>
          </p:cNvPr>
          <p:cNvSpPr txBox="1">
            <a:spLocks noChangeArrowheads="1"/>
          </p:cNvSpPr>
          <p:nvPr/>
        </p:nvSpPr>
        <p:spPr bwMode="auto">
          <a:xfrm>
            <a:off x="202388" y="3206608"/>
            <a:ext cx="1746540" cy="1265232"/>
          </a:xfrm>
          <a:prstGeom prst="rect">
            <a:avLst/>
          </a:prstGeom>
          <a:noFill/>
          <a:ln w="9525">
            <a:noFill/>
            <a:miter lim="800000"/>
            <a:headEnd/>
            <a:tailEnd/>
          </a:ln>
        </p:spPr>
        <p:txBody>
          <a:bodyPr wrap="square" lIns="64275" tIns="32138" rIns="64275" bIns="32138">
            <a:spAutoFit/>
          </a:bodyPr>
          <a:lstStyle/>
          <a:p>
            <a:pPr algn="ctr" eaLnBrk="1" hangingPunct="1">
              <a:defRPr/>
            </a:pPr>
            <a:r>
              <a:rPr lang="en-AU" sz="1300" b="1" dirty="0">
                <a:latin typeface="+mn-lt"/>
                <a:cs typeface="Arial"/>
              </a:rPr>
              <a:t>Stakeholder’s Influence</a:t>
            </a:r>
          </a:p>
          <a:p>
            <a:pPr algn="ctr" eaLnBrk="1" hangingPunct="1">
              <a:defRPr/>
            </a:pPr>
            <a:r>
              <a:rPr lang="en-AU" sz="1300" i="1" dirty="0">
                <a:latin typeface="+mn-lt"/>
                <a:cs typeface="Arial"/>
              </a:rPr>
              <a:t>Extent to which this group or person’s buy-in is needed to move forward</a:t>
            </a:r>
          </a:p>
        </p:txBody>
      </p:sp>
      <p:sp>
        <p:nvSpPr>
          <p:cNvPr id="6" name="TextBox 5">
            <a:extLst>
              <a:ext uri="{FF2B5EF4-FFF2-40B4-BE49-F238E27FC236}">
                <a16:creationId xmlns:a16="http://schemas.microsoft.com/office/drawing/2014/main" id="{DEB285D0-8F6C-4E31-8EF4-24D043585532}"/>
              </a:ext>
            </a:extLst>
          </p:cNvPr>
          <p:cNvSpPr txBox="1"/>
          <p:nvPr/>
        </p:nvSpPr>
        <p:spPr>
          <a:xfrm>
            <a:off x="8323036" y="705793"/>
            <a:ext cx="1953489" cy="446162"/>
          </a:xfrm>
          <a:prstGeom prst="rect">
            <a:avLst/>
          </a:prstGeom>
          <a:noFill/>
        </p:spPr>
        <p:txBody>
          <a:bodyPr wrap="square" rtlCol="0">
            <a:spAutoFit/>
          </a:bodyPr>
          <a:lstStyle/>
          <a:p>
            <a:pPr algn="r"/>
            <a:r>
              <a:rPr lang="en-AU" sz="1100" b="1" dirty="0">
                <a:solidFill>
                  <a:schemeClr val="tx1"/>
                </a:solidFill>
                <a:latin typeface="Arial" pitchFamily="34" charset="0"/>
                <a:cs typeface="Arial" pitchFamily="34" charset="0"/>
              </a:rPr>
              <a:t>Who must be in contact with each stakeholder?</a:t>
            </a:r>
            <a:endParaRPr lang="en-AU" dirty="0"/>
          </a:p>
        </p:txBody>
      </p:sp>
      <p:sp>
        <p:nvSpPr>
          <p:cNvPr id="131" name="Rounded Rectangle 31">
            <a:extLst>
              <a:ext uri="{FF2B5EF4-FFF2-40B4-BE49-F238E27FC236}">
                <a16:creationId xmlns:a16="http://schemas.microsoft.com/office/drawing/2014/main" id="{C76B7FBD-575B-4C5A-8FB1-1F63D05FA9D3}"/>
              </a:ext>
            </a:extLst>
          </p:cNvPr>
          <p:cNvSpPr/>
          <p:nvPr/>
        </p:nvSpPr>
        <p:spPr bwMode="auto">
          <a:xfrm>
            <a:off x="10336145" y="461336"/>
            <a:ext cx="1196241" cy="288000"/>
          </a:xfrm>
          <a:prstGeom prst="roundRect">
            <a:avLst>
              <a:gd name="adj" fmla="val 3792"/>
            </a:avLst>
          </a:prstGeom>
          <a:solidFill>
            <a:schemeClr val="tx1">
              <a:lumMod val="10000"/>
              <a:lumOff val="90000"/>
            </a:schemeClr>
          </a:solidFill>
          <a:ln>
            <a:noFill/>
          </a:ln>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050" b="1" i="0" u="none" strike="noStrike" kern="0" cap="none" spc="0" normalizeH="0" baseline="0" noProof="0" dirty="0">
                <a:ln>
                  <a:noFill/>
                </a:ln>
                <a:effectLst/>
                <a:uLnTx/>
                <a:uFillTx/>
              </a:rPr>
              <a:t>John</a:t>
            </a:r>
          </a:p>
        </p:txBody>
      </p:sp>
      <p:sp>
        <p:nvSpPr>
          <p:cNvPr id="132" name="Rounded Rectangle 31">
            <a:extLst>
              <a:ext uri="{FF2B5EF4-FFF2-40B4-BE49-F238E27FC236}">
                <a16:creationId xmlns:a16="http://schemas.microsoft.com/office/drawing/2014/main" id="{C4702D20-AE96-4591-B64C-5F6124810436}"/>
              </a:ext>
            </a:extLst>
          </p:cNvPr>
          <p:cNvSpPr/>
          <p:nvPr/>
        </p:nvSpPr>
        <p:spPr bwMode="auto">
          <a:xfrm>
            <a:off x="10333550" y="1138478"/>
            <a:ext cx="1196241" cy="288000"/>
          </a:xfrm>
          <a:prstGeom prst="roundRect">
            <a:avLst>
              <a:gd name="adj" fmla="val 3792"/>
            </a:avLst>
          </a:prstGeom>
          <a:solidFill>
            <a:schemeClr val="accent5">
              <a:lumMod val="20000"/>
              <a:lumOff val="80000"/>
            </a:schemeClr>
          </a:solidFill>
          <a:ln>
            <a:noFill/>
          </a:ln>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050" b="1" i="0" u="none" strike="noStrike" kern="0" cap="none" spc="0" normalizeH="0" baseline="0" noProof="0" dirty="0">
                <a:ln>
                  <a:noFill/>
                </a:ln>
                <a:effectLst/>
                <a:uLnTx/>
                <a:uFillTx/>
              </a:rPr>
              <a:t>Raphael</a:t>
            </a:r>
          </a:p>
        </p:txBody>
      </p:sp>
      <p:sp>
        <p:nvSpPr>
          <p:cNvPr id="133" name="Rounded Rectangle 31">
            <a:extLst>
              <a:ext uri="{FF2B5EF4-FFF2-40B4-BE49-F238E27FC236}">
                <a16:creationId xmlns:a16="http://schemas.microsoft.com/office/drawing/2014/main" id="{3C778625-C3D1-48F2-9A33-8781BDF318D9}"/>
              </a:ext>
            </a:extLst>
          </p:cNvPr>
          <p:cNvSpPr/>
          <p:nvPr/>
        </p:nvSpPr>
        <p:spPr bwMode="auto">
          <a:xfrm>
            <a:off x="10336145" y="799907"/>
            <a:ext cx="1196241" cy="288000"/>
          </a:xfrm>
          <a:prstGeom prst="roundRect">
            <a:avLst>
              <a:gd name="adj" fmla="val 3792"/>
            </a:avLst>
          </a:prstGeom>
          <a:solidFill>
            <a:schemeClr val="accent4">
              <a:lumMod val="20000"/>
              <a:lumOff val="80000"/>
            </a:schemeClr>
          </a:solidFill>
          <a:ln>
            <a:noFill/>
          </a:ln>
          <a:effectLst/>
        </p:spPr>
        <p:txBody>
          <a:bodyPr wrap="square" lIns="18000" tIns="45715" rIns="18000" bIns="45715" rtlCol="0" anchor="ctr">
            <a:noAutofit/>
          </a:bodyPr>
          <a:lstStyle/>
          <a:p>
            <a:pPr marL="0" marR="0" lvl="0" indent="0" algn="ctr" defTabSz="623853" eaLnBrk="1" fontAlgn="auto" latinLnBrk="0" hangingPunct="1">
              <a:lnSpc>
                <a:spcPct val="100000"/>
              </a:lnSpc>
              <a:spcBef>
                <a:spcPts val="0"/>
              </a:spcBef>
              <a:spcAft>
                <a:spcPts val="0"/>
              </a:spcAft>
              <a:buClr>
                <a:srgbClr val="000000"/>
              </a:buClr>
              <a:buSzTx/>
              <a:buFontTx/>
              <a:buNone/>
              <a:tabLst/>
              <a:defRPr/>
            </a:pPr>
            <a:r>
              <a:rPr kumimoji="0" lang="en-US" sz="1050" b="1" i="0" u="none" strike="noStrike" kern="0" cap="none" spc="0" normalizeH="0" baseline="0" noProof="0" dirty="0">
                <a:ln>
                  <a:noFill/>
                </a:ln>
                <a:effectLst/>
                <a:uLnTx/>
                <a:uFillTx/>
              </a:rPr>
              <a:t>Jean</a:t>
            </a:r>
          </a:p>
        </p:txBody>
      </p:sp>
      <p:sp>
        <p:nvSpPr>
          <p:cNvPr id="2" name="TextBox 28">
            <a:extLst>
              <a:ext uri="{FF2B5EF4-FFF2-40B4-BE49-F238E27FC236}">
                <a16:creationId xmlns:a16="http://schemas.microsoft.com/office/drawing/2014/main" id="{AAA2B60C-A8E8-C9C2-B4C9-7AADE0F72F00}"/>
              </a:ext>
            </a:extLst>
          </p:cNvPr>
          <p:cNvSpPr txBox="1">
            <a:spLocks noChangeArrowheads="1"/>
          </p:cNvSpPr>
          <p:nvPr/>
        </p:nvSpPr>
        <p:spPr bwMode="auto">
          <a:xfrm>
            <a:off x="1345403" y="1575481"/>
            <a:ext cx="501702" cy="264958"/>
          </a:xfrm>
          <a:prstGeom prst="rect">
            <a:avLst/>
          </a:prstGeom>
          <a:noFill/>
          <a:ln w="9525">
            <a:noFill/>
            <a:miter lim="800000"/>
            <a:headEnd/>
            <a:tailEnd/>
          </a:ln>
        </p:spPr>
        <p:txBody>
          <a:bodyPr wrap="none" lIns="64275" tIns="32138" rIns="64275" bIns="32138">
            <a:spAutoFit/>
          </a:bodyPr>
          <a:lstStyle/>
          <a:p>
            <a:r>
              <a:rPr lang="en-AU" sz="1300" b="1" dirty="0">
                <a:cs typeface="Arial" charset="0"/>
              </a:rPr>
              <a:t>High</a:t>
            </a:r>
          </a:p>
        </p:txBody>
      </p:sp>
      <p:sp>
        <p:nvSpPr>
          <p:cNvPr id="4" name="TextBox 30">
            <a:extLst>
              <a:ext uri="{FF2B5EF4-FFF2-40B4-BE49-F238E27FC236}">
                <a16:creationId xmlns:a16="http://schemas.microsoft.com/office/drawing/2014/main" id="{9BE3A7CF-047C-237A-2866-EAD83447E312}"/>
              </a:ext>
            </a:extLst>
          </p:cNvPr>
          <p:cNvSpPr txBox="1">
            <a:spLocks noChangeArrowheads="1"/>
          </p:cNvSpPr>
          <p:nvPr/>
        </p:nvSpPr>
        <p:spPr bwMode="auto">
          <a:xfrm>
            <a:off x="1710258" y="6002411"/>
            <a:ext cx="464833" cy="264958"/>
          </a:xfrm>
          <a:prstGeom prst="rect">
            <a:avLst/>
          </a:prstGeom>
          <a:noFill/>
          <a:ln w="9525">
            <a:noFill/>
            <a:miter lim="800000"/>
            <a:headEnd/>
            <a:tailEnd/>
          </a:ln>
        </p:spPr>
        <p:txBody>
          <a:bodyPr wrap="none" lIns="64275" tIns="32138" rIns="64275" bIns="32138">
            <a:spAutoFit/>
          </a:bodyPr>
          <a:lstStyle/>
          <a:p>
            <a:r>
              <a:rPr lang="en-AU" sz="1300" b="1" dirty="0">
                <a:cs typeface="Arial" charset="0"/>
              </a:rPr>
              <a:t>Low</a:t>
            </a:r>
          </a:p>
        </p:txBody>
      </p:sp>
      <p:sp>
        <p:nvSpPr>
          <p:cNvPr id="5" name="TextBox 4">
            <a:extLst>
              <a:ext uri="{FF2B5EF4-FFF2-40B4-BE49-F238E27FC236}">
                <a16:creationId xmlns:a16="http://schemas.microsoft.com/office/drawing/2014/main" id="{A107A082-33B7-14E5-3905-D72CC0C1B7C7}"/>
              </a:ext>
            </a:extLst>
          </p:cNvPr>
          <p:cNvSpPr txBox="1">
            <a:spLocks noChangeArrowheads="1"/>
          </p:cNvSpPr>
          <p:nvPr/>
        </p:nvSpPr>
        <p:spPr bwMode="auto">
          <a:xfrm>
            <a:off x="11030684" y="6013138"/>
            <a:ext cx="501702" cy="264958"/>
          </a:xfrm>
          <a:prstGeom prst="rect">
            <a:avLst/>
          </a:prstGeom>
          <a:noFill/>
          <a:ln w="9525">
            <a:noFill/>
            <a:miter lim="800000"/>
            <a:headEnd/>
            <a:tailEnd/>
          </a:ln>
        </p:spPr>
        <p:txBody>
          <a:bodyPr wrap="none" lIns="64275" tIns="32138" rIns="64275" bIns="32138">
            <a:spAutoFit/>
          </a:bodyPr>
          <a:lstStyle/>
          <a:p>
            <a:r>
              <a:rPr lang="en-AU" sz="1300" b="1" dirty="0">
                <a:cs typeface="Arial" charset="0"/>
              </a:rPr>
              <a:t>High</a:t>
            </a:r>
          </a:p>
        </p:txBody>
      </p:sp>
      <p:cxnSp>
        <p:nvCxnSpPr>
          <p:cNvPr id="9" name="Straight Connector 8">
            <a:extLst>
              <a:ext uri="{FF2B5EF4-FFF2-40B4-BE49-F238E27FC236}">
                <a16:creationId xmlns:a16="http://schemas.microsoft.com/office/drawing/2014/main" id="{53914054-A9B8-E547-5030-2B3F6D3874C0}"/>
              </a:ext>
            </a:extLst>
          </p:cNvPr>
          <p:cNvCxnSpPr/>
          <p:nvPr/>
        </p:nvCxnSpPr>
        <p:spPr>
          <a:xfrm>
            <a:off x="10264071" y="461336"/>
            <a:ext cx="0" cy="965142"/>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extBox 43">
            <a:extLst>
              <a:ext uri="{FF2B5EF4-FFF2-40B4-BE49-F238E27FC236}">
                <a16:creationId xmlns:a16="http://schemas.microsoft.com/office/drawing/2014/main" id="{92857571-80F2-4ADA-42FC-A7C9AFF90382}"/>
              </a:ext>
            </a:extLst>
          </p:cNvPr>
          <p:cNvSpPr txBox="1">
            <a:spLocks noChangeArrowheads="1"/>
          </p:cNvSpPr>
          <p:nvPr/>
        </p:nvSpPr>
        <p:spPr bwMode="auto">
          <a:xfrm>
            <a:off x="2662178" y="2336114"/>
            <a:ext cx="3360932" cy="1049789"/>
          </a:xfrm>
          <a:prstGeom prst="rect">
            <a:avLst/>
          </a:prstGeom>
          <a:noFill/>
          <a:ln w="9525">
            <a:noFill/>
            <a:miter lim="800000"/>
            <a:headEnd/>
            <a:tailEnd/>
          </a:ln>
        </p:spPr>
        <p:txBody>
          <a:bodyPr wrap="square" lIns="64275" tIns="32138" rIns="64275" bIns="32138">
            <a:spAutoFit/>
          </a:bodyPr>
          <a:lstStyle/>
          <a:p>
            <a:pPr algn="ctr"/>
            <a:r>
              <a:rPr lang="en-GB" sz="1600" dirty="0">
                <a:cs typeface="Arial" charset="0"/>
              </a:rPr>
              <a:t>Put enough work in with these stakeholders to keep them satisfied, but not so much that they become bored with your message.</a:t>
            </a:r>
            <a:endParaRPr lang="en-AU" sz="1600" dirty="0">
              <a:cs typeface="Arial" charset="0"/>
            </a:endParaRPr>
          </a:p>
        </p:txBody>
      </p:sp>
      <p:sp>
        <p:nvSpPr>
          <p:cNvPr id="8" name="TextBox 44">
            <a:extLst>
              <a:ext uri="{FF2B5EF4-FFF2-40B4-BE49-F238E27FC236}">
                <a16:creationId xmlns:a16="http://schemas.microsoft.com/office/drawing/2014/main" id="{8CD469F2-05B7-9EFB-9DF2-D76358D27FDC}"/>
              </a:ext>
            </a:extLst>
          </p:cNvPr>
          <p:cNvSpPr txBox="1">
            <a:spLocks noChangeArrowheads="1"/>
          </p:cNvSpPr>
          <p:nvPr/>
        </p:nvSpPr>
        <p:spPr bwMode="auto">
          <a:xfrm>
            <a:off x="7094740" y="4320014"/>
            <a:ext cx="4382346" cy="1049789"/>
          </a:xfrm>
          <a:prstGeom prst="rect">
            <a:avLst/>
          </a:prstGeom>
          <a:noFill/>
          <a:ln w="9525">
            <a:noFill/>
            <a:miter lim="800000"/>
            <a:headEnd/>
            <a:tailEnd/>
          </a:ln>
        </p:spPr>
        <p:txBody>
          <a:bodyPr wrap="square" lIns="64275" tIns="32138" rIns="64275" bIns="32138">
            <a:spAutoFit/>
          </a:bodyPr>
          <a:lstStyle/>
          <a:p>
            <a:pPr algn="ctr"/>
            <a:r>
              <a:rPr lang="en-GB" sz="1600" dirty="0">
                <a:cs typeface="Arial" charset="0"/>
              </a:rPr>
              <a:t>Adequately inform these stakeholders, and talk to them to ensure that no major issues are arising. People in this category can often be very helpful with the detail of your project.</a:t>
            </a:r>
            <a:endParaRPr lang="en-AU" sz="1600" dirty="0">
              <a:cs typeface="Arial" charset="0"/>
            </a:endParaRPr>
          </a:p>
        </p:txBody>
      </p:sp>
      <p:sp>
        <p:nvSpPr>
          <p:cNvPr id="10" name="TextBox 42">
            <a:extLst>
              <a:ext uri="{FF2B5EF4-FFF2-40B4-BE49-F238E27FC236}">
                <a16:creationId xmlns:a16="http://schemas.microsoft.com/office/drawing/2014/main" id="{CEAB18F0-6197-0227-6997-2824B9B9D5D8}"/>
              </a:ext>
            </a:extLst>
          </p:cNvPr>
          <p:cNvSpPr txBox="1">
            <a:spLocks noChangeArrowheads="1"/>
          </p:cNvSpPr>
          <p:nvPr/>
        </p:nvSpPr>
        <p:spPr bwMode="auto">
          <a:xfrm>
            <a:off x="7233984" y="2459224"/>
            <a:ext cx="4186111" cy="803567"/>
          </a:xfrm>
          <a:prstGeom prst="rect">
            <a:avLst/>
          </a:prstGeom>
          <a:noFill/>
          <a:ln w="9525">
            <a:noFill/>
            <a:miter lim="800000"/>
            <a:headEnd/>
            <a:tailEnd/>
          </a:ln>
        </p:spPr>
        <p:txBody>
          <a:bodyPr wrap="square" lIns="64275" tIns="32138" rIns="64275" bIns="32138">
            <a:spAutoFit/>
          </a:bodyPr>
          <a:lstStyle/>
          <a:p>
            <a:pPr algn="ctr"/>
            <a:r>
              <a:rPr lang="en-GB" sz="1600" dirty="0">
                <a:cs typeface="Arial" charset="0"/>
              </a:rPr>
              <a:t>Fully engage and collaborate with these stakeholders, and make the greatest efforts to satisfy them.</a:t>
            </a:r>
            <a:endParaRPr lang="en-AU" sz="1600" dirty="0">
              <a:cs typeface="Arial" charset="0"/>
            </a:endParaRPr>
          </a:p>
        </p:txBody>
      </p:sp>
      <p:sp>
        <p:nvSpPr>
          <p:cNvPr id="11" name="TextBox 43">
            <a:extLst>
              <a:ext uri="{FF2B5EF4-FFF2-40B4-BE49-F238E27FC236}">
                <a16:creationId xmlns:a16="http://schemas.microsoft.com/office/drawing/2014/main" id="{9AE698D7-0282-80C3-D592-CB9ECFAF70EC}"/>
              </a:ext>
            </a:extLst>
          </p:cNvPr>
          <p:cNvSpPr txBox="1">
            <a:spLocks noChangeArrowheads="1"/>
          </p:cNvSpPr>
          <p:nvPr/>
        </p:nvSpPr>
        <p:spPr bwMode="auto">
          <a:xfrm>
            <a:off x="2920686" y="4466515"/>
            <a:ext cx="2863656" cy="803567"/>
          </a:xfrm>
          <a:prstGeom prst="rect">
            <a:avLst/>
          </a:prstGeom>
          <a:noFill/>
          <a:ln w="9525">
            <a:noFill/>
            <a:miter lim="800000"/>
            <a:headEnd/>
            <a:tailEnd/>
          </a:ln>
        </p:spPr>
        <p:txBody>
          <a:bodyPr wrap="square" lIns="64275" tIns="32138" rIns="64275" bIns="32138">
            <a:spAutoFit/>
          </a:bodyPr>
          <a:lstStyle/>
          <a:p>
            <a:pPr algn="ctr"/>
            <a:r>
              <a:rPr lang="en-GB" sz="1600" dirty="0">
                <a:cs typeface="Arial" charset="0"/>
              </a:rPr>
              <a:t>Monitor these stakeholders, but don’t bore them with excessive communication.</a:t>
            </a:r>
            <a:endParaRPr lang="en-AU" sz="1600" dirty="0">
              <a:cs typeface="Arial" charset="0"/>
            </a:endParaRPr>
          </a:p>
        </p:txBody>
      </p:sp>
      <p:sp>
        <p:nvSpPr>
          <p:cNvPr id="12" name="Speech Bubble: Rectangle with Corners Rounded 11">
            <a:extLst>
              <a:ext uri="{FF2B5EF4-FFF2-40B4-BE49-F238E27FC236}">
                <a16:creationId xmlns:a16="http://schemas.microsoft.com/office/drawing/2014/main" id="{F2468098-A5B4-99E3-D27D-DA67BC34304E}"/>
              </a:ext>
            </a:extLst>
          </p:cNvPr>
          <p:cNvSpPr/>
          <p:nvPr/>
        </p:nvSpPr>
        <p:spPr>
          <a:xfrm>
            <a:off x="4342644" y="3705739"/>
            <a:ext cx="4267200" cy="1266940"/>
          </a:xfrm>
          <a:prstGeom prst="wedgeRoundRectCallout">
            <a:avLst>
              <a:gd name="adj1" fmla="val -41367"/>
              <a:gd name="adj2" fmla="val -112930"/>
              <a:gd name="adj3" fmla="val 16667"/>
            </a:avLst>
          </a:prstGeom>
          <a:solidFill>
            <a:srgbClr val="FFE48F"/>
          </a:solidFill>
          <a:ln>
            <a:solidFill>
              <a:schemeClr val="accent1"/>
            </a:solidFill>
            <a:prstDash val="solid"/>
          </a:ln>
          <a:effectLst>
            <a:outerShdw blurRad="50800" dist="38100" dir="2700000" algn="tl" rotWithShape="0">
              <a:prstClr val="black">
                <a:alpha val="40000"/>
              </a:prstClr>
            </a:outerShdw>
          </a:effectLst>
        </p:spPr>
        <p:txBody>
          <a:bodyPr wrap="square" lIns="91428" tIns="45715" rIns="91428" bIns="45715" rtlCol="0" anchor="ctr">
            <a:noAutofit/>
          </a:bodyPr>
          <a:lstStyle/>
          <a:p>
            <a:pPr defTabSz="623853" fontAlgn="base">
              <a:spcBef>
                <a:spcPts val="300"/>
              </a:spcBef>
              <a:spcAft>
                <a:spcPts val="300"/>
              </a:spcAft>
              <a:buClr>
                <a:srgbClr val="000000"/>
              </a:buClr>
            </a:pPr>
            <a:r>
              <a:rPr lang="en-US" sz="1200" b="1" dirty="0">
                <a:solidFill>
                  <a:srgbClr val="0C2870"/>
                </a:solidFill>
                <a:latin typeface="Arial" charset="0"/>
                <a:cs typeface="Times New Roman" pitchFamily="18" charset="0"/>
              </a:rPr>
              <a:t>Feel free to customize each strategy based on the specificities of your situation</a:t>
            </a:r>
          </a:p>
        </p:txBody>
      </p:sp>
    </p:spTree>
    <p:extLst>
      <p:ext uri="{BB962C8B-B14F-4D97-AF65-F5344CB8AC3E}">
        <p14:creationId xmlns:p14="http://schemas.microsoft.com/office/powerpoint/2010/main" val="1670619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AD36831-1398-6A76-EC8E-E9312BC604FE}"/>
              </a:ext>
            </a:extLst>
          </p:cNvPr>
          <p:cNvPicPr>
            <a:picLocks noChangeAspect="1"/>
          </p:cNvPicPr>
          <p:nvPr/>
        </p:nvPicPr>
        <p:blipFill>
          <a:blip r:embed="rId3"/>
          <a:stretch>
            <a:fillRect/>
          </a:stretch>
        </p:blipFill>
        <p:spPr>
          <a:xfrm>
            <a:off x="842493" y="2025806"/>
            <a:ext cx="9970287" cy="3867333"/>
          </a:xfrm>
          <a:prstGeom prst="rect">
            <a:avLst/>
          </a:prstGeom>
          <a:ln>
            <a:noFill/>
          </a:ln>
          <a:effectLst>
            <a:outerShdw blurRad="292100" dist="139700" dir="2700000" algn="tl" rotWithShape="0">
              <a:srgbClr val="333333">
                <a:alpha val="65000"/>
              </a:srgbClr>
            </a:outerShdw>
          </a:effectLst>
        </p:spPr>
      </p:pic>
      <p:graphicFrame>
        <p:nvGraphicFramePr>
          <p:cNvPr id="13" name="Object 12" hidden="1">
            <a:extLst>
              <a:ext uri="{FF2B5EF4-FFF2-40B4-BE49-F238E27FC236}">
                <a16:creationId xmlns:a16="http://schemas.microsoft.com/office/drawing/2014/main" id="{A073AF91-5325-42B9-A31A-3D179304022A}"/>
              </a:ext>
            </a:extLst>
          </p:cNvPr>
          <p:cNvGraphicFramePr>
            <a:graphicFrameLocks noChangeAspect="1"/>
          </p:cNvGraphicFramePr>
          <p:nvPr>
            <p:custDataLst>
              <p:tags r:id="rId1"/>
            </p:custDataLst>
            <p:extLst>
              <p:ext uri="{D42A27DB-BD31-4B8C-83A1-F6EECF244321}">
                <p14:modId xmlns:p14="http://schemas.microsoft.com/office/powerpoint/2010/main" val="38885764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13" name="Object 12" hidden="1">
                        <a:extLst>
                          <a:ext uri="{FF2B5EF4-FFF2-40B4-BE49-F238E27FC236}">
                            <a16:creationId xmlns:a16="http://schemas.microsoft.com/office/drawing/2014/main" id="{A073AF91-5325-42B9-A31A-3D179304022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6" name="Title 1">
            <a:extLst>
              <a:ext uri="{FF2B5EF4-FFF2-40B4-BE49-F238E27FC236}">
                <a16:creationId xmlns:a16="http://schemas.microsoft.com/office/drawing/2014/main" id="{6C2BB713-9637-4B9B-938F-E9768876782A}"/>
              </a:ext>
            </a:extLst>
          </p:cNvPr>
          <p:cNvSpPr txBox="1">
            <a:spLocks noGrp="1"/>
          </p:cNvSpPr>
          <p:nvPr>
            <p:ph type="title"/>
          </p:nvPr>
        </p:nvSpPr>
        <p:spPr>
          <a:prstGeom prst="rect">
            <a:avLst/>
          </a:prstGeom>
        </p:spPr>
        <p:txBody>
          <a:bodyPr>
            <a:noAutofit/>
          </a:bodyPr>
          <a:lstStyle>
            <a:lvl1pPr algn="l" defTabSz="957998" rtl="0" eaLnBrk="1" fontAlgn="base" hangingPunct="1">
              <a:lnSpc>
                <a:spcPct val="100000"/>
              </a:lnSpc>
              <a:spcBef>
                <a:spcPct val="0"/>
              </a:spcBef>
              <a:spcAft>
                <a:spcPct val="0"/>
              </a:spcAft>
              <a:defRPr sz="2000" b="1">
                <a:solidFill>
                  <a:schemeClr val="tx2"/>
                </a:solidFill>
                <a:latin typeface="+mj-lt"/>
                <a:ea typeface="+mj-ea"/>
                <a:cs typeface="+mj-cs"/>
              </a:defRPr>
            </a:lvl1pPr>
            <a:lvl2pPr algn="l" defTabSz="957998" rtl="0" eaLnBrk="1" fontAlgn="base" hangingPunct="1">
              <a:lnSpc>
                <a:spcPts val="3196"/>
              </a:lnSpc>
              <a:spcBef>
                <a:spcPct val="0"/>
              </a:spcBef>
              <a:spcAft>
                <a:spcPct val="0"/>
              </a:spcAft>
              <a:defRPr sz="2300" b="1">
                <a:solidFill>
                  <a:schemeClr val="tx2"/>
                </a:solidFill>
                <a:latin typeface="Arial" charset="0"/>
              </a:defRPr>
            </a:lvl2pPr>
            <a:lvl3pPr algn="l" defTabSz="957998" rtl="0" eaLnBrk="1" fontAlgn="base" hangingPunct="1">
              <a:lnSpc>
                <a:spcPts val="3196"/>
              </a:lnSpc>
              <a:spcBef>
                <a:spcPct val="0"/>
              </a:spcBef>
              <a:spcAft>
                <a:spcPct val="0"/>
              </a:spcAft>
              <a:defRPr sz="2300" b="1">
                <a:solidFill>
                  <a:schemeClr val="tx2"/>
                </a:solidFill>
                <a:latin typeface="Arial" charset="0"/>
              </a:defRPr>
            </a:lvl3pPr>
            <a:lvl4pPr algn="l" defTabSz="957998" rtl="0" eaLnBrk="1" fontAlgn="base" hangingPunct="1">
              <a:lnSpc>
                <a:spcPts val="3196"/>
              </a:lnSpc>
              <a:spcBef>
                <a:spcPct val="0"/>
              </a:spcBef>
              <a:spcAft>
                <a:spcPct val="0"/>
              </a:spcAft>
              <a:defRPr sz="2300" b="1">
                <a:solidFill>
                  <a:schemeClr val="tx2"/>
                </a:solidFill>
                <a:latin typeface="Arial" charset="0"/>
              </a:defRPr>
            </a:lvl4pPr>
            <a:lvl5pPr algn="l" defTabSz="957998" rtl="0" eaLnBrk="1" fontAlgn="base" hangingPunct="1">
              <a:lnSpc>
                <a:spcPts val="3196"/>
              </a:lnSpc>
              <a:spcBef>
                <a:spcPct val="0"/>
              </a:spcBef>
              <a:spcAft>
                <a:spcPct val="0"/>
              </a:spcAft>
              <a:defRPr sz="2300" b="1">
                <a:solidFill>
                  <a:schemeClr val="tx2"/>
                </a:solidFill>
                <a:latin typeface="Arial" charset="0"/>
              </a:defRPr>
            </a:lvl5pPr>
            <a:lvl6pPr marL="429756" algn="l" defTabSz="957998" rtl="0" eaLnBrk="1" fontAlgn="base" hangingPunct="1">
              <a:lnSpc>
                <a:spcPts val="3196"/>
              </a:lnSpc>
              <a:spcBef>
                <a:spcPct val="0"/>
              </a:spcBef>
              <a:spcAft>
                <a:spcPct val="0"/>
              </a:spcAft>
              <a:defRPr sz="2300" b="1">
                <a:solidFill>
                  <a:schemeClr val="tx2"/>
                </a:solidFill>
                <a:latin typeface="Arial" charset="0"/>
              </a:defRPr>
            </a:lvl6pPr>
            <a:lvl7pPr marL="859512" algn="l" defTabSz="957998" rtl="0" eaLnBrk="1" fontAlgn="base" hangingPunct="1">
              <a:lnSpc>
                <a:spcPts val="3196"/>
              </a:lnSpc>
              <a:spcBef>
                <a:spcPct val="0"/>
              </a:spcBef>
              <a:spcAft>
                <a:spcPct val="0"/>
              </a:spcAft>
              <a:defRPr sz="2300" b="1">
                <a:solidFill>
                  <a:schemeClr val="tx2"/>
                </a:solidFill>
                <a:latin typeface="Arial" charset="0"/>
              </a:defRPr>
            </a:lvl7pPr>
            <a:lvl8pPr marL="1289268" algn="l" defTabSz="957998" rtl="0" eaLnBrk="1" fontAlgn="base" hangingPunct="1">
              <a:lnSpc>
                <a:spcPts val="3196"/>
              </a:lnSpc>
              <a:spcBef>
                <a:spcPct val="0"/>
              </a:spcBef>
              <a:spcAft>
                <a:spcPct val="0"/>
              </a:spcAft>
              <a:defRPr sz="2300" b="1">
                <a:solidFill>
                  <a:schemeClr val="tx2"/>
                </a:solidFill>
                <a:latin typeface="Arial" charset="0"/>
              </a:defRPr>
            </a:lvl8pPr>
            <a:lvl9pPr marL="1719024" algn="l" defTabSz="957998" rtl="0" eaLnBrk="1" fontAlgn="base" hangingPunct="1">
              <a:lnSpc>
                <a:spcPts val="3196"/>
              </a:lnSpc>
              <a:spcBef>
                <a:spcPct val="0"/>
              </a:spcBef>
              <a:spcAft>
                <a:spcPct val="0"/>
              </a:spcAft>
              <a:defRPr sz="2300" b="1">
                <a:solidFill>
                  <a:schemeClr val="tx2"/>
                </a:solidFill>
                <a:latin typeface="Arial" charset="0"/>
              </a:defRPr>
            </a:lvl9pPr>
          </a:lstStyle>
          <a:p>
            <a:pPr defTabSz="914400" fontAlgn="auto">
              <a:spcBef>
                <a:spcPts val="0"/>
              </a:spcBef>
              <a:spcAft>
                <a:spcPts val="0"/>
              </a:spcAft>
              <a:defRPr/>
            </a:pPr>
            <a:r>
              <a:rPr lang="en-GB" sz="2400" dirty="0">
                <a:solidFill>
                  <a:schemeClr val="tx1"/>
                </a:solidFill>
                <a:ea typeface="+mn-ea"/>
                <a:cs typeface="+mn-cs"/>
              </a:rPr>
              <a:t>Step 4: </a:t>
            </a:r>
            <a:r>
              <a:rPr lang="en-GB" sz="2400" b="1" dirty="0">
                <a:solidFill>
                  <a:schemeClr val="tx1"/>
                </a:solidFill>
              </a:rPr>
              <a:t>Develop an </a:t>
            </a:r>
            <a:r>
              <a:rPr lang="en-GB" sz="2400" b="1">
                <a:solidFill>
                  <a:schemeClr val="tx1"/>
                </a:solidFill>
              </a:rPr>
              <a:t>engagement detailed </a:t>
            </a:r>
            <a:r>
              <a:rPr lang="en-GB" sz="2400" b="1" dirty="0">
                <a:solidFill>
                  <a:schemeClr val="tx1"/>
                </a:solidFill>
              </a:rPr>
              <a:t>plan for each stakeholder</a:t>
            </a:r>
            <a:endParaRPr kumimoji="0" lang="en-GB" sz="2400" b="1" i="0" u="none" strike="noStrike" kern="1200" cap="none" spc="0" normalizeH="0" baseline="0" noProof="0" dirty="0">
              <a:ln>
                <a:noFill/>
              </a:ln>
              <a:solidFill>
                <a:schemeClr val="tx1"/>
              </a:solidFill>
              <a:effectLst/>
              <a:uLnTx/>
              <a:uFillTx/>
              <a:ea typeface="+mn-ea"/>
              <a:cs typeface="+mn-cs"/>
            </a:endParaRPr>
          </a:p>
        </p:txBody>
      </p:sp>
      <p:sp>
        <p:nvSpPr>
          <p:cNvPr id="3" name="Slide Number Placeholder 2">
            <a:extLst>
              <a:ext uri="{FF2B5EF4-FFF2-40B4-BE49-F238E27FC236}">
                <a16:creationId xmlns:a16="http://schemas.microsoft.com/office/drawing/2014/main" id="{CE2529A3-BA97-486F-9E02-8DFAAA7D8D38}"/>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F5C94B-8C55-478B-B509-BAE6A06B2E2A}" type="slidenum">
              <a:rPr kumimoji="0" lang="en-US" sz="1000" b="0" i="0" u="none" strike="noStrike" kern="1200" cap="none" spc="0" normalizeH="0" baseline="0" noProof="0" smtClean="0">
                <a:ln>
                  <a:noFill/>
                </a:ln>
                <a:solidFill>
                  <a:srgbClr val="ADAFBB"/>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dirty="0">
              <a:ln>
                <a:noFill/>
              </a:ln>
              <a:solidFill>
                <a:srgbClr val="ADAFBB"/>
              </a:solidFill>
              <a:effectLst/>
              <a:uLnTx/>
              <a:uFillTx/>
              <a:latin typeface="Arial" panose="020B0604020202020204" pitchFamily="34" charset="0"/>
              <a:ea typeface="+mn-ea"/>
              <a:cs typeface="Arial" panose="020B0604020202020204" pitchFamily="34" charset="0"/>
            </a:endParaRPr>
          </a:p>
        </p:txBody>
      </p:sp>
      <p:pic>
        <p:nvPicPr>
          <p:cNvPr id="114" name="Picture 113">
            <a:extLst>
              <a:ext uri="{FF2B5EF4-FFF2-40B4-BE49-F238E27FC236}">
                <a16:creationId xmlns:a16="http://schemas.microsoft.com/office/drawing/2014/main" id="{7A1BDBA4-D060-4EBE-B6E3-8079EB2C329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60202" y="1587528"/>
            <a:ext cx="853696" cy="853696"/>
          </a:xfrm>
          <a:prstGeom prst="rect">
            <a:avLst/>
          </a:prstGeom>
        </p:spPr>
      </p:pic>
    </p:spTree>
    <p:extLst>
      <p:ext uri="{BB962C8B-B14F-4D97-AF65-F5344CB8AC3E}">
        <p14:creationId xmlns:p14="http://schemas.microsoft.com/office/powerpoint/2010/main" val="471658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AC99EFF-354A-44CF-90A6-A74D5DB7C34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25" imgH="426" progId="TCLayout.ActiveDocument.1">
                  <p:embed/>
                </p:oleObj>
              </mc:Choice>
              <mc:Fallback>
                <p:oleObj name="think-cell Slide" r:id="rId6" imgW="425" imgH="426" progId="TCLayout.ActiveDocument.1">
                  <p:embed/>
                  <p:pic>
                    <p:nvPicPr>
                      <p:cNvPr id="5" name="Object 4" hidden="1">
                        <a:extLst>
                          <a:ext uri="{FF2B5EF4-FFF2-40B4-BE49-F238E27FC236}">
                            <a16:creationId xmlns:a16="http://schemas.microsoft.com/office/drawing/2014/main" id="{AAC99EFF-354A-44CF-90A6-A74D5DB7C346}"/>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8884ADBF-C6BF-47E5-A610-498F4D8C2A1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24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406113FD-AA7D-4249-90D7-70AF85BE48E1}"/>
              </a:ext>
            </a:extLst>
          </p:cNvPr>
          <p:cNvSpPr>
            <a:spLocks noGrp="1"/>
          </p:cNvSpPr>
          <p:nvPr>
            <p:ph type="title"/>
          </p:nvPr>
        </p:nvSpPr>
        <p:spPr>
          <a:xfrm>
            <a:off x="514115" y="365126"/>
            <a:ext cx="11080008" cy="1091318"/>
          </a:xfrm>
        </p:spPr>
        <p:txBody>
          <a:bodyPr>
            <a:normAutofit/>
          </a:bodyPr>
          <a:lstStyle/>
          <a:p>
            <a:r>
              <a:rPr lang="en-GB" sz="2200" kern="0" dirty="0"/>
              <a:t>Need more help? Our ex-McKinsey, Deloitte &amp; BCG Consultants have created 19 Management Consulting Toolkits available at </a:t>
            </a:r>
            <a:r>
              <a:rPr lang="en-GB" sz="2200" kern="0" dirty="0">
                <a:hlinkClick r:id="rId8"/>
              </a:rPr>
              <a:t>www.domontconsulting.com</a:t>
            </a:r>
            <a:endParaRPr lang="en-US" sz="2200" b="0" kern="0" dirty="0"/>
          </a:p>
        </p:txBody>
      </p:sp>
      <p:sp>
        <p:nvSpPr>
          <p:cNvPr id="47" name="Slide Number Placeholder 3">
            <a:extLst>
              <a:ext uri="{FF2B5EF4-FFF2-40B4-BE49-F238E27FC236}">
                <a16:creationId xmlns:a16="http://schemas.microsoft.com/office/drawing/2014/main" id="{D47DA033-2956-40C4-8B88-587134132EC2}"/>
              </a:ext>
            </a:extLst>
          </p:cNvPr>
          <p:cNvSpPr>
            <a:spLocks noGrp="1"/>
          </p:cNvSpPr>
          <p:nvPr>
            <p:ph type="sldNum" sz="quarter" idx="4"/>
          </p:nvPr>
        </p:nvSpPr>
        <p:spPr>
          <a:xfrm>
            <a:off x="9181195" y="6632714"/>
            <a:ext cx="2743200" cy="187565"/>
          </a:xfrm>
        </p:spPr>
        <p:txBody>
          <a:bodyPr/>
          <a:lstStyle/>
          <a:p>
            <a:fld id="{37F5C94B-8C55-478B-B509-BAE6A06B2E2A}" type="slidenum">
              <a:rPr lang="en-US" sz="1000" smtClean="0">
                <a:solidFill>
                  <a:srgbClr val="ADAFBB"/>
                </a:solidFill>
              </a:rPr>
              <a:pPr/>
              <a:t>10</a:t>
            </a:fld>
            <a:endParaRPr lang="en-US" sz="1000" dirty="0">
              <a:solidFill>
                <a:srgbClr val="ADAFBB"/>
              </a:solidFill>
            </a:endParaRPr>
          </a:p>
        </p:txBody>
      </p:sp>
      <p:sp>
        <p:nvSpPr>
          <p:cNvPr id="7" name="Rectangle 6">
            <a:extLst>
              <a:ext uri="{FF2B5EF4-FFF2-40B4-BE49-F238E27FC236}">
                <a16:creationId xmlns:a16="http://schemas.microsoft.com/office/drawing/2014/main" id="{558C421E-7E39-A570-32F6-06E68C1EEE4C}"/>
              </a:ext>
            </a:extLst>
          </p:cNvPr>
          <p:cNvSpPr>
            <a:spLocks noChangeArrowheads="1"/>
          </p:cNvSpPr>
          <p:nvPr/>
        </p:nvSpPr>
        <p:spPr bwMode="auto">
          <a:xfrm>
            <a:off x="620478" y="1541339"/>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1. Corporate &amp; Business Strategy Toolkit</a:t>
            </a:r>
          </a:p>
        </p:txBody>
      </p:sp>
      <p:pic>
        <p:nvPicPr>
          <p:cNvPr id="19" name="Graphic 18" descr="Lightbulb and gear">
            <a:extLst>
              <a:ext uri="{FF2B5EF4-FFF2-40B4-BE49-F238E27FC236}">
                <a16:creationId xmlns:a16="http://schemas.microsoft.com/office/drawing/2014/main" id="{E0ED72F6-3654-63CA-213F-0B584F34285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332874" y="2015649"/>
            <a:ext cx="640779" cy="640778"/>
          </a:xfrm>
          <a:prstGeom prst="rect">
            <a:avLst/>
          </a:prstGeom>
        </p:spPr>
      </p:pic>
      <p:sp>
        <p:nvSpPr>
          <p:cNvPr id="13" name="Rectangle 12">
            <a:extLst>
              <a:ext uri="{FF2B5EF4-FFF2-40B4-BE49-F238E27FC236}">
                <a16:creationId xmlns:a16="http://schemas.microsoft.com/office/drawing/2014/main" id="{0E23EC02-6B77-6CEF-E611-0B3B5F316F80}"/>
              </a:ext>
            </a:extLst>
          </p:cNvPr>
          <p:cNvSpPr>
            <a:spLocks noChangeArrowheads="1"/>
          </p:cNvSpPr>
          <p:nvPr/>
        </p:nvSpPr>
        <p:spPr bwMode="auto">
          <a:xfrm>
            <a:off x="620478" y="2807281"/>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6. Strategic Planning Toolkit</a:t>
            </a:r>
          </a:p>
        </p:txBody>
      </p:sp>
      <p:sp>
        <p:nvSpPr>
          <p:cNvPr id="14" name="Rectangle 13">
            <a:extLst>
              <a:ext uri="{FF2B5EF4-FFF2-40B4-BE49-F238E27FC236}">
                <a16:creationId xmlns:a16="http://schemas.microsoft.com/office/drawing/2014/main" id="{226D134D-00A2-6215-0DE7-20ED9C1FAE02}"/>
              </a:ext>
            </a:extLst>
          </p:cNvPr>
          <p:cNvSpPr>
            <a:spLocks noChangeArrowheads="1"/>
          </p:cNvSpPr>
          <p:nvPr/>
        </p:nvSpPr>
        <p:spPr bwMode="auto">
          <a:xfrm>
            <a:off x="620478" y="4073223"/>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11. Business Plan &amp; Entrepreneurship Toolkit</a:t>
            </a:r>
          </a:p>
        </p:txBody>
      </p:sp>
      <p:sp>
        <p:nvSpPr>
          <p:cNvPr id="15" name="Rectangle 14">
            <a:extLst>
              <a:ext uri="{FF2B5EF4-FFF2-40B4-BE49-F238E27FC236}">
                <a16:creationId xmlns:a16="http://schemas.microsoft.com/office/drawing/2014/main" id="{5F375674-5BD0-C95E-E34C-189DC46EB9EF}"/>
              </a:ext>
            </a:extLst>
          </p:cNvPr>
          <p:cNvSpPr>
            <a:spLocks noChangeArrowheads="1"/>
          </p:cNvSpPr>
          <p:nvPr/>
        </p:nvSpPr>
        <p:spPr bwMode="auto">
          <a:xfrm>
            <a:off x="620478" y="5339164"/>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GB" sz="1050" b="1" dirty="0">
                <a:solidFill>
                  <a:schemeClr val="tx2"/>
                </a:solidFill>
              </a:rPr>
              <a:t>16. </a:t>
            </a:r>
            <a:r>
              <a:rPr lang="en-US" sz="1050" b="1" dirty="0">
                <a:solidFill>
                  <a:schemeClr val="tx2"/>
                </a:solidFill>
              </a:rPr>
              <a:t>Financial Modeling, Planning &amp; Analysis Toolkit</a:t>
            </a:r>
          </a:p>
        </p:txBody>
      </p:sp>
      <p:sp>
        <p:nvSpPr>
          <p:cNvPr id="71" name="Rectangle 70">
            <a:extLst>
              <a:ext uri="{FF2B5EF4-FFF2-40B4-BE49-F238E27FC236}">
                <a16:creationId xmlns:a16="http://schemas.microsoft.com/office/drawing/2014/main" id="{0B25308B-BA59-713F-CA3D-FA80A61921D5}"/>
              </a:ext>
            </a:extLst>
          </p:cNvPr>
          <p:cNvSpPr>
            <a:spLocks noChangeArrowheads="1"/>
          </p:cNvSpPr>
          <p:nvPr/>
        </p:nvSpPr>
        <p:spPr bwMode="auto">
          <a:xfrm>
            <a:off x="2810349" y="1541339"/>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2. Management Consulting Toolkit</a:t>
            </a:r>
            <a:endParaRPr lang="en-GB" altLang="ja-JP" sz="1050" b="1" dirty="0">
              <a:solidFill>
                <a:schemeClr val="tx2"/>
              </a:solidFill>
            </a:endParaRPr>
          </a:p>
        </p:txBody>
      </p:sp>
      <p:sp>
        <p:nvSpPr>
          <p:cNvPr id="84" name="Rectangle 83">
            <a:extLst>
              <a:ext uri="{FF2B5EF4-FFF2-40B4-BE49-F238E27FC236}">
                <a16:creationId xmlns:a16="http://schemas.microsoft.com/office/drawing/2014/main" id="{931A116A-B170-8576-3191-4E44AFFC3690}"/>
              </a:ext>
            </a:extLst>
          </p:cNvPr>
          <p:cNvSpPr>
            <a:spLocks noChangeArrowheads="1"/>
          </p:cNvSpPr>
          <p:nvPr/>
        </p:nvSpPr>
        <p:spPr bwMode="auto">
          <a:xfrm>
            <a:off x="5011650" y="1541339"/>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3. </a:t>
            </a:r>
            <a:r>
              <a:rPr lang="en-GB" sz="1050" b="1" dirty="0">
                <a:solidFill>
                  <a:schemeClr val="tx2"/>
                </a:solidFill>
              </a:rPr>
              <a:t>Operating Model &amp; </a:t>
            </a:r>
            <a:r>
              <a:rPr lang="en-US" sz="1050" b="1" dirty="0">
                <a:solidFill>
                  <a:schemeClr val="tx2"/>
                </a:solidFill>
              </a:rPr>
              <a:t>Organization Design Toolkit</a:t>
            </a:r>
          </a:p>
        </p:txBody>
      </p:sp>
      <p:sp>
        <p:nvSpPr>
          <p:cNvPr id="89" name="Rectangle 88">
            <a:extLst>
              <a:ext uri="{FF2B5EF4-FFF2-40B4-BE49-F238E27FC236}">
                <a16:creationId xmlns:a16="http://schemas.microsoft.com/office/drawing/2014/main" id="{C95656C4-FDF4-F11B-2233-D90FF6F01C33}"/>
              </a:ext>
            </a:extLst>
          </p:cNvPr>
          <p:cNvSpPr>
            <a:spLocks noChangeArrowheads="1"/>
          </p:cNvSpPr>
          <p:nvPr/>
        </p:nvSpPr>
        <p:spPr bwMode="auto">
          <a:xfrm>
            <a:off x="7212951" y="1541339"/>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4. Digital Transformation Toolkit</a:t>
            </a:r>
          </a:p>
        </p:txBody>
      </p:sp>
      <p:sp>
        <p:nvSpPr>
          <p:cNvPr id="94" name="Rectangle 93">
            <a:extLst>
              <a:ext uri="{FF2B5EF4-FFF2-40B4-BE49-F238E27FC236}">
                <a16:creationId xmlns:a16="http://schemas.microsoft.com/office/drawing/2014/main" id="{289EAC2A-EC1E-0B00-D53D-0E1A9715FF82}"/>
              </a:ext>
            </a:extLst>
          </p:cNvPr>
          <p:cNvSpPr>
            <a:spLocks noChangeArrowheads="1"/>
          </p:cNvSpPr>
          <p:nvPr/>
        </p:nvSpPr>
        <p:spPr bwMode="auto">
          <a:xfrm>
            <a:off x="9414251" y="1541339"/>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5. Change &amp; Project Management Toolkit</a:t>
            </a:r>
          </a:p>
        </p:txBody>
      </p:sp>
      <p:sp>
        <p:nvSpPr>
          <p:cNvPr id="117" name="Rectangle 116">
            <a:extLst>
              <a:ext uri="{FF2B5EF4-FFF2-40B4-BE49-F238E27FC236}">
                <a16:creationId xmlns:a16="http://schemas.microsoft.com/office/drawing/2014/main" id="{9BE8DF50-1016-DA34-1E4C-0DD9311F792A}"/>
              </a:ext>
            </a:extLst>
          </p:cNvPr>
          <p:cNvSpPr>
            <a:spLocks noChangeArrowheads="1"/>
          </p:cNvSpPr>
          <p:nvPr/>
        </p:nvSpPr>
        <p:spPr bwMode="auto">
          <a:xfrm>
            <a:off x="2810349" y="2802701"/>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rgbClr val="002060"/>
                </a:solidFill>
              </a:rPr>
              <a:t>7. </a:t>
            </a:r>
            <a:r>
              <a:rPr lang="en-GB" sz="1050" b="1" dirty="0">
                <a:solidFill>
                  <a:schemeClr val="tx2"/>
                </a:solidFill>
              </a:rPr>
              <a:t>Human Resources &amp; Talent Management Toolkit</a:t>
            </a:r>
            <a:endParaRPr lang="en-US" sz="1050" b="1" dirty="0">
              <a:solidFill>
                <a:schemeClr val="tx2"/>
              </a:solidFill>
            </a:endParaRPr>
          </a:p>
        </p:txBody>
      </p:sp>
      <p:sp>
        <p:nvSpPr>
          <p:cNvPr id="118" name="Rectangle 117">
            <a:extLst>
              <a:ext uri="{FF2B5EF4-FFF2-40B4-BE49-F238E27FC236}">
                <a16:creationId xmlns:a16="http://schemas.microsoft.com/office/drawing/2014/main" id="{E62805BF-A250-5D41-EA3C-FA0A06FD0099}"/>
              </a:ext>
            </a:extLst>
          </p:cNvPr>
          <p:cNvSpPr>
            <a:spLocks noChangeArrowheads="1"/>
          </p:cNvSpPr>
          <p:nvPr/>
        </p:nvSpPr>
        <p:spPr bwMode="auto">
          <a:xfrm>
            <a:off x="5011650" y="2802701"/>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8. Mergers &amp; Acquisitions Toolkit</a:t>
            </a:r>
            <a:endParaRPr lang="en-US" sz="1050" b="1" dirty="0">
              <a:solidFill>
                <a:srgbClr val="002060"/>
              </a:solidFill>
            </a:endParaRPr>
          </a:p>
        </p:txBody>
      </p:sp>
      <p:sp>
        <p:nvSpPr>
          <p:cNvPr id="119" name="Rectangle 118">
            <a:extLst>
              <a:ext uri="{FF2B5EF4-FFF2-40B4-BE49-F238E27FC236}">
                <a16:creationId xmlns:a16="http://schemas.microsoft.com/office/drawing/2014/main" id="{7FB344A7-AF23-1466-E4A7-7D4A798C3535}"/>
              </a:ext>
            </a:extLst>
          </p:cNvPr>
          <p:cNvSpPr>
            <a:spLocks noChangeArrowheads="1"/>
          </p:cNvSpPr>
          <p:nvPr/>
        </p:nvSpPr>
        <p:spPr bwMode="auto">
          <a:xfrm>
            <a:off x="7212951" y="2802701"/>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9. Post Merger Integration Toolkit</a:t>
            </a:r>
          </a:p>
        </p:txBody>
      </p:sp>
      <p:sp>
        <p:nvSpPr>
          <p:cNvPr id="120" name="Rectangle 119">
            <a:extLst>
              <a:ext uri="{FF2B5EF4-FFF2-40B4-BE49-F238E27FC236}">
                <a16:creationId xmlns:a16="http://schemas.microsoft.com/office/drawing/2014/main" id="{22E395D8-1FE6-5ECF-3FF8-4A223673D9C7}"/>
              </a:ext>
            </a:extLst>
          </p:cNvPr>
          <p:cNvSpPr>
            <a:spLocks noChangeArrowheads="1"/>
          </p:cNvSpPr>
          <p:nvPr/>
        </p:nvSpPr>
        <p:spPr bwMode="auto">
          <a:xfrm>
            <a:off x="9414251" y="2802701"/>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lIns="0" tIns="91440" rIns="0" bIns="91440" anchor="t">
            <a:normAutofit/>
          </a:bodyPr>
          <a:lstStyle/>
          <a:p>
            <a:pPr algn="ctr"/>
            <a:r>
              <a:rPr lang="en-US" sz="1050" b="1" dirty="0">
                <a:solidFill>
                  <a:schemeClr val="tx2"/>
                </a:solidFill>
              </a:rPr>
              <a:t>10. Sales, Marketing &amp; Communication Strategy Toolkit</a:t>
            </a:r>
            <a:endParaRPr lang="en-US" sz="1050" b="1" dirty="0">
              <a:solidFill>
                <a:srgbClr val="002060"/>
              </a:solidFill>
            </a:endParaRPr>
          </a:p>
        </p:txBody>
      </p:sp>
      <p:sp>
        <p:nvSpPr>
          <p:cNvPr id="121" name="Rectangle 120">
            <a:extLst>
              <a:ext uri="{FF2B5EF4-FFF2-40B4-BE49-F238E27FC236}">
                <a16:creationId xmlns:a16="http://schemas.microsoft.com/office/drawing/2014/main" id="{8E8208E4-CB0D-6EF1-2429-8C15E934AE8D}"/>
              </a:ext>
            </a:extLst>
          </p:cNvPr>
          <p:cNvSpPr>
            <a:spLocks noChangeArrowheads="1"/>
          </p:cNvSpPr>
          <p:nvPr/>
        </p:nvSpPr>
        <p:spPr bwMode="auto">
          <a:xfrm>
            <a:off x="2810349" y="4073223"/>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12. </a:t>
            </a:r>
            <a:r>
              <a:rPr lang="en-US" sz="1050" b="1" dirty="0">
                <a:solidFill>
                  <a:srgbClr val="002060"/>
                </a:solidFill>
              </a:rPr>
              <a:t>Supply Chain Strategy Toolkit</a:t>
            </a:r>
            <a:endParaRPr lang="en-US" sz="1050" b="1" dirty="0">
              <a:solidFill>
                <a:schemeClr val="tx2"/>
              </a:solidFill>
            </a:endParaRPr>
          </a:p>
        </p:txBody>
      </p:sp>
      <p:sp>
        <p:nvSpPr>
          <p:cNvPr id="122" name="Rectangle 121">
            <a:extLst>
              <a:ext uri="{FF2B5EF4-FFF2-40B4-BE49-F238E27FC236}">
                <a16:creationId xmlns:a16="http://schemas.microsoft.com/office/drawing/2014/main" id="{46586B85-E52C-2304-9CD4-976D9E4E39F4}"/>
              </a:ext>
            </a:extLst>
          </p:cNvPr>
          <p:cNvSpPr>
            <a:spLocks noChangeArrowheads="1"/>
          </p:cNvSpPr>
          <p:nvPr/>
        </p:nvSpPr>
        <p:spPr bwMode="auto">
          <a:xfrm>
            <a:off x="5011650" y="4073223"/>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13. Lean 6 Sigma Toolkit</a:t>
            </a:r>
          </a:p>
        </p:txBody>
      </p:sp>
      <p:sp>
        <p:nvSpPr>
          <p:cNvPr id="123" name="Rectangle 122">
            <a:extLst>
              <a:ext uri="{FF2B5EF4-FFF2-40B4-BE49-F238E27FC236}">
                <a16:creationId xmlns:a16="http://schemas.microsoft.com/office/drawing/2014/main" id="{7D90D3F8-D499-B2F3-DF04-A850A95591F9}"/>
              </a:ext>
            </a:extLst>
          </p:cNvPr>
          <p:cNvSpPr>
            <a:spLocks noChangeArrowheads="1"/>
          </p:cNvSpPr>
          <p:nvPr/>
        </p:nvSpPr>
        <p:spPr bwMode="auto">
          <a:xfrm>
            <a:off x="7212951" y="4073223"/>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14. Risk Management Toolkit </a:t>
            </a:r>
          </a:p>
        </p:txBody>
      </p:sp>
      <p:sp>
        <p:nvSpPr>
          <p:cNvPr id="124" name="Rectangle 123">
            <a:extLst>
              <a:ext uri="{FF2B5EF4-FFF2-40B4-BE49-F238E27FC236}">
                <a16:creationId xmlns:a16="http://schemas.microsoft.com/office/drawing/2014/main" id="{5930397F-943F-658A-4AAD-01CA87EAC506}"/>
              </a:ext>
            </a:extLst>
          </p:cNvPr>
          <p:cNvSpPr>
            <a:spLocks noChangeArrowheads="1"/>
          </p:cNvSpPr>
          <p:nvPr/>
        </p:nvSpPr>
        <p:spPr bwMode="auto">
          <a:xfrm>
            <a:off x="9414251" y="4073223"/>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GB" sz="1050" b="1" dirty="0">
                <a:solidFill>
                  <a:schemeClr val="tx2"/>
                </a:solidFill>
              </a:rPr>
              <a:t>15. Leadership Development Toolkit</a:t>
            </a:r>
            <a:endParaRPr lang="en-US" sz="1050" b="1" dirty="0">
              <a:solidFill>
                <a:schemeClr val="tx2"/>
              </a:solidFill>
            </a:endParaRPr>
          </a:p>
        </p:txBody>
      </p:sp>
      <p:sp>
        <p:nvSpPr>
          <p:cNvPr id="125" name="Rectangle 124">
            <a:extLst>
              <a:ext uri="{FF2B5EF4-FFF2-40B4-BE49-F238E27FC236}">
                <a16:creationId xmlns:a16="http://schemas.microsoft.com/office/drawing/2014/main" id="{6B74E3D5-B63B-6A46-F024-0449A85EA0A4}"/>
              </a:ext>
            </a:extLst>
          </p:cNvPr>
          <p:cNvSpPr>
            <a:spLocks noChangeArrowheads="1"/>
          </p:cNvSpPr>
          <p:nvPr/>
        </p:nvSpPr>
        <p:spPr bwMode="auto">
          <a:xfrm>
            <a:off x="2810349" y="5339164"/>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lIns="0" tIns="91440" rIns="0" bIns="91440" anchor="t">
            <a:normAutofit/>
          </a:bodyPr>
          <a:lstStyle/>
          <a:p>
            <a:pPr algn="ctr"/>
            <a:r>
              <a:rPr lang="en-US" sz="1050" b="1" dirty="0">
                <a:solidFill>
                  <a:schemeClr val="tx2"/>
                </a:solidFill>
              </a:rPr>
              <a:t>17. Customer Experience Strategy &amp; Design Thinking Toolkit</a:t>
            </a:r>
          </a:p>
        </p:txBody>
      </p:sp>
      <p:sp>
        <p:nvSpPr>
          <p:cNvPr id="126" name="Rectangle 125">
            <a:extLst>
              <a:ext uri="{FF2B5EF4-FFF2-40B4-BE49-F238E27FC236}">
                <a16:creationId xmlns:a16="http://schemas.microsoft.com/office/drawing/2014/main" id="{8D04E3C5-6CEE-C8B9-B7E0-3A047CB47462}"/>
              </a:ext>
            </a:extLst>
          </p:cNvPr>
          <p:cNvSpPr>
            <a:spLocks noChangeArrowheads="1"/>
          </p:cNvSpPr>
          <p:nvPr/>
        </p:nvSpPr>
        <p:spPr bwMode="auto">
          <a:xfrm>
            <a:off x="5011650" y="5339164"/>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18. Data Analytics Strategy Toolkit</a:t>
            </a:r>
          </a:p>
        </p:txBody>
      </p:sp>
      <p:sp>
        <p:nvSpPr>
          <p:cNvPr id="127" name="Rectangle 126">
            <a:extLst>
              <a:ext uri="{FF2B5EF4-FFF2-40B4-BE49-F238E27FC236}">
                <a16:creationId xmlns:a16="http://schemas.microsoft.com/office/drawing/2014/main" id="{1607D25E-5270-E306-C1C5-51F3F2E5145F}"/>
              </a:ext>
            </a:extLst>
          </p:cNvPr>
          <p:cNvSpPr>
            <a:spLocks noChangeArrowheads="1"/>
          </p:cNvSpPr>
          <p:nvPr/>
        </p:nvSpPr>
        <p:spPr bwMode="auto">
          <a:xfrm>
            <a:off x="7212951" y="5339164"/>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tIns="91440" bIns="91440" anchor="t">
            <a:normAutofit/>
          </a:bodyPr>
          <a:lstStyle/>
          <a:p>
            <a:pPr algn="ctr"/>
            <a:r>
              <a:rPr lang="en-US" sz="1050" b="1" dirty="0">
                <a:solidFill>
                  <a:schemeClr val="tx2"/>
                </a:solidFill>
              </a:rPr>
              <a:t>19. </a:t>
            </a:r>
            <a:r>
              <a:rPr lang="en-GB" sz="1050" b="1" dirty="0">
                <a:solidFill>
                  <a:schemeClr val="tx2"/>
                </a:solidFill>
              </a:rPr>
              <a:t>Warren Buffet Value Investing Strategy Toolkit</a:t>
            </a:r>
            <a:endParaRPr lang="en-US" sz="1050" b="1" dirty="0">
              <a:solidFill>
                <a:schemeClr val="tx2"/>
              </a:solidFill>
            </a:endParaRPr>
          </a:p>
        </p:txBody>
      </p:sp>
      <p:sp>
        <p:nvSpPr>
          <p:cNvPr id="128" name="Rectangle 127">
            <a:extLst>
              <a:ext uri="{FF2B5EF4-FFF2-40B4-BE49-F238E27FC236}">
                <a16:creationId xmlns:a16="http://schemas.microsoft.com/office/drawing/2014/main" id="{EC934F31-E734-A9EA-03A7-5D28FC71A303}"/>
              </a:ext>
            </a:extLst>
          </p:cNvPr>
          <p:cNvSpPr>
            <a:spLocks noChangeArrowheads="1"/>
          </p:cNvSpPr>
          <p:nvPr/>
        </p:nvSpPr>
        <p:spPr bwMode="auto">
          <a:xfrm>
            <a:off x="9414251" y="5339164"/>
            <a:ext cx="2160000" cy="1224000"/>
          </a:xfrm>
          <a:prstGeom prst="rect">
            <a:avLst/>
          </a:prstGeom>
          <a:solidFill>
            <a:schemeClr val="bg1"/>
          </a:solidFill>
          <a:ln w="19050" algn="ctr">
            <a:noFill/>
            <a:miter lim="800000"/>
            <a:headEnd/>
            <a:tailEnd/>
          </a:ln>
          <a:effectLst>
            <a:outerShdw blurRad="50800" dist="25400" dir="2700000" algn="tl" rotWithShape="0">
              <a:srgbClr val="002060">
                <a:alpha val="40000"/>
              </a:srgbClr>
            </a:outerShdw>
          </a:effectLst>
        </p:spPr>
        <p:txBody>
          <a:bodyPr wrap="square" lIns="36000" tIns="91440" rIns="36000" bIns="91440" anchor="t">
            <a:normAutofit/>
          </a:bodyPr>
          <a:lstStyle/>
          <a:p>
            <a:pPr algn="ctr"/>
            <a:r>
              <a:rPr lang="en-US" sz="1050" b="1" dirty="0"/>
              <a:t>Need another Toolkit?</a:t>
            </a:r>
          </a:p>
          <a:p>
            <a:pPr algn="ctr"/>
            <a:endParaRPr lang="en-US" sz="1050" b="1" dirty="0">
              <a:solidFill>
                <a:schemeClr val="tx2"/>
              </a:solidFill>
            </a:endParaRPr>
          </a:p>
          <a:p>
            <a:pPr algn="ctr"/>
            <a:r>
              <a:rPr lang="en-US" sz="1050" dirty="0">
                <a:solidFill>
                  <a:schemeClr val="tx2"/>
                </a:solidFill>
              </a:rPr>
              <a:t>Let us know by sending an email at support@domontconsulting.com</a:t>
            </a:r>
            <a:endParaRPr lang="en-US" sz="1050" b="1" dirty="0">
              <a:solidFill>
                <a:schemeClr val="tx2"/>
              </a:solidFill>
            </a:endParaRPr>
          </a:p>
        </p:txBody>
      </p:sp>
      <p:pic>
        <p:nvPicPr>
          <p:cNvPr id="129" name="Graphic 128" descr="Playbook">
            <a:extLst>
              <a:ext uri="{FF2B5EF4-FFF2-40B4-BE49-F238E27FC236}">
                <a16:creationId xmlns:a16="http://schemas.microsoft.com/office/drawing/2014/main" id="{46BE37AD-D108-0BEF-8826-BDFADC9D8FC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575674" y="2040852"/>
            <a:ext cx="603938" cy="603938"/>
          </a:xfrm>
          <a:prstGeom prst="rect">
            <a:avLst/>
          </a:prstGeom>
        </p:spPr>
      </p:pic>
      <p:pic>
        <p:nvPicPr>
          <p:cNvPr id="130" name="Graphic 129" descr="Stream">
            <a:extLst>
              <a:ext uri="{FF2B5EF4-FFF2-40B4-BE49-F238E27FC236}">
                <a16:creationId xmlns:a16="http://schemas.microsoft.com/office/drawing/2014/main" id="{6D054838-488C-423E-FBE2-DB9B3C91403A}"/>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965787" y="2023694"/>
            <a:ext cx="654151" cy="654151"/>
          </a:xfrm>
          <a:prstGeom prst="rect">
            <a:avLst/>
          </a:prstGeom>
        </p:spPr>
      </p:pic>
      <p:pic>
        <p:nvPicPr>
          <p:cNvPr id="131" name="Graphic 130" descr="Network diagram with solid fill">
            <a:extLst>
              <a:ext uri="{FF2B5EF4-FFF2-40B4-BE49-F238E27FC236}">
                <a16:creationId xmlns:a16="http://schemas.microsoft.com/office/drawing/2014/main" id="{48EA1DD4-0F8E-1FCB-FCB0-0211E9C6EB9A}"/>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6200000">
            <a:off x="5740049" y="2023695"/>
            <a:ext cx="617089" cy="617089"/>
          </a:xfrm>
          <a:prstGeom prst="rect">
            <a:avLst/>
          </a:prstGeom>
        </p:spPr>
      </p:pic>
      <p:pic>
        <p:nvPicPr>
          <p:cNvPr id="132" name="Graphic 131" descr="Meeting with solid fill">
            <a:extLst>
              <a:ext uri="{FF2B5EF4-FFF2-40B4-BE49-F238E27FC236}">
                <a16:creationId xmlns:a16="http://schemas.microsoft.com/office/drawing/2014/main" id="{02E0CDC8-EE83-DCBB-4225-B2D1D90811C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0188172" y="2028281"/>
            <a:ext cx="592085" cy="592085"/>
          </a:xfrm>
          <a:prstGeom prst="rect">
            <a:avLst/>
          </a:prstGeom>
        </p:spPr>
      </p:pic>
      <p:pic>
        <p:nvPicPr>
          <p:cNvPr id="146" name="Graphic 145" descr="Chess pieces with solid fill">
            <a:extLst>
              <a:ext uri="{FF2B5EF4-FFF2-40B4-BE49-F238E27FC236}">
                <a16:creationId xmlns:a16="http://schemas.microsoft.com/office/drawing/2014/main" id="{B9E7A64F-2DEB-B910-7420-0510C6EECB1B}"/>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350578" y="3169359"/>
            <a:ext cx="634505" cy="634505"/>
          </a:xfrm>
          <a:prstGeom prst="rect">
            <a:avLst/>
          </a:prstGeom>
        </p:spPr>
      </p:pic>
      <p:pic>
        <p:nvPicPr>
          <p:cNvPr id="147" name="Graphic 146" descr="Puzzle pieces">
            <a:extLst>
              <a:ext uri="{FF2B5EF4-FFF2-40B4-BE49-F238E27FC236}">
                <a16:creationId xmlns:a16="http://schemas.microsoft.com/office/drawing/2014/main" id="{1ED7C9C1-A22E-3033-E5AF-A49B5D197F7B}"/>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7969884" y="3225171"/>
            <a:ext cx="663125" cy="663125"/>
          </a:xfrm>
          <a:prstGeom prst="rect">
            <a:avLst/>
          </a:prstGeom>
        </p:spPr>
      </p:pic>
      <p:pic>
        <p:nvPicPr>
          <p:cNvPr id="148" name="Graphic 147" descr="Handshake with solid fill">
            <a:extLst>
              <a:ext uri="{FF2B5EF4-FFF2-40B4-BE49-F238E27FC236}">
                <a16:creationId xmlns:a16="http://schemas.microsoft.com/office/drawing/2014/main" id="{A4776116-AC6F-474F-AF33-853F967D812E}"/>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5711088" y="3225171"/>
            <a:ext cx="663125" cy="663125"/>
          </a:xfrm>
          <a:prstGeom prst="rect">
            <a:avLst/>
          </a:prstGeom>
        </p:spPr>
      </p:pic>
      <p:pic>
        <p:nvPicPr>
          <p:cNvPr id="149" name="Graphic 148" descr="Bullseye">
            <a:extLst>
              <a:ext uri="{FF2B5EF4-FFF2-40B4-BE49-F238E27FC236}">
                <a16:creationId xmlns:a16="http://schemas.microsoft.com/office/drawing/2014/main" id="{B2B8E08C-3A17-0373-790F-1C9767240B37}"/>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10155162" y="3262075"/>
            <a:ext cx="646247" cy="646246"/>
          </a:xfrm>
          <a:prstGeom prst="rect">
            <a:avLst/>
          </a:prstGeom>
        </p:spPr>
      </p:pic>
      <p:pic>
        <p:nvPicPr>
          <p:cNvPr id="150" name="Graphic 149" descr="Business Growth">
            <a:extLst>
              <a:ext uri="{FF2B5EF4-FFF2-40B4-BE49-F238E27FC236}">
                <a16:creationId xmlns:a16="http://schemas.microsoft.com/office/drawing/2014/main" id="{B172C5A0-91A0-DCE4-D3C4-537C8EF8D3FE}"/>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3541384" y="3296365"/>
            <a:ext cx="631151" cy="631150"/>
          </a:xfrm>
          <a:prstGeom prst="rect">
            <a:avLst/>
          </a:prstGeom>
        </p:spPr>
      </p:pic>
      <p:pic>
        <p:nvPicPr>
          <p:cNvPr id="151" name="Graphic 150" descr="Plant">
            <a:extLst>
              <a:ext uri="{FF2B5EF4-FFF2-40B4-BE49-F238E27FC236}">
                <a16:creationId xmlns:a16="http://schemas.microsoft.com/office/drawing/2014/main" id="{5C2FC643-B4DF-718E-0C58-5244E9B9D073}"/>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1310014" y="4542235"/>
            <a:ext cx="580280" cy="580280"/>
          </a:xfrm>
          <a:prstGeom prst="rect">
            <a:avLst/>
          </a:prstGeom>
        </p:spPr>
      </p:pic>
      <p:pic>
        <p:nvPicPr>
          <p:cNvPr id="152" name="Graphic 151" descr="Factory">
            <a:extLst>
              <a:ext uri="{FF2B5EF4-FFF2-40B4-BE49-F238E27FC236}">
                <a16:creationId xmlns:a16="http://schemas.microsoft.com/office/drawing/2014/main" id="{AEE9995D-FFCB-B510-3AD3-C4896CCD51AC}"/>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3515812" y="4487906"/>
            <a:ext cx="688936" cy="688937"/>
          </a:xfrm>
          <a:prstGeom prst="rect">
            <a:avLst/>
          </a:prstGeom>
        </p:spPr>
      </p:pic>
      <p:pic>
        <p:nvPicPr>
          <p:cNvPr id="153" name="Graphic 152" descr="Lecturer">
            <a:extLst>
              <a:ext uri="{FF2B5EF4-FFF2-40B4-BE49-F238E27FC236}">
                <a16:creationId xmlns:a16="http://schemas.microsoft.com/office/drawing/2014/main" id="{8F994509-AA86-2958-11C6-CF186A3F13E5}"/>
              </a:ext>
            </a:extLst>
          </p:cNvPr>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10158031" y="4546670"/>
            <a:ext cx="630174" cy="630173"/>
          </a:xfrm>
          <a:prstGeom prst="rect">
            <a:avLst/>
          </a:prstGeom>
        </p:spPr>
      </p:pic>
      <p:pic>
        <p:nvPicPr>
          <p:cNvPr id="154" name="Graphic 153" descr="Shield Tick">
            <a:extLst>
              <a:ext uri="{FF2B5EF4-FFF2-40B4-BE49-F238E27FC236}">
                <a16:creationId xmlns:a16="http://schemas.microsoft.com/office/drawing/2014/main" id="{125D1B17-0482-1BD1-3BC2-933DDAF641CE}"/>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7973961" y="4461955"/>
            <a:ext cx="631632" cy="631632"/>
          </a:xfrm>
          <a:prstGeom prst="rect">
            <a:avLst/>
          </a:prstGeom>
        </p:spPr>
      </p:pic>
      <p:pic>
        <p:nvPicPr>
          <p:cNvPr id="155" name="Graphic 154" descr="Money">
            <a:extLst>
              <a:ext uri="{FF2B5EF4-FFF2-40B4-BE49-F238E27FC236}">
                <a16:creationId xmlns:a16="http://schemas.microsoft.com/office/drawing/2014/main" id="{AB1E46C8-AE71-28D2-CB5E-A5B16BB7EE60}"/>
              </a:ext>
            </a:extLst>
          </p:cNvPr>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a:off x="1267923" y="5736816"/>
            <a:ext cx="724960" cy="724960"/>
          </a:xfrm>
          <a:prstGeom prst="rect">
            <a:avLst/>
          </a:prstGeom>
        </p:spPr>
      </p:pic>
      <p:pic>
        <p:nvPicPr>
          <p:cNvPr id="156" name="Graphic 155" descr="Ui Ux with solid fill">
            <a:extLst>
              <a:ext uri="{FF2B5EF4-FFF2-40B4-BE49-F238E27FC236}">
                <a16:creationId xmlns:a16="http://schemas.microsoft.com/office/drawing/2014/main" id="{EF56443E-4883-0B3C-8077-3CADCFD0DF26}"/>
              </a:ext>
            </a:extLst>
          </p:cNvPr>
          <p:cNvPicPr>
            <a:picLocks noChangeAspect="1"/>
          </p:cNvPicPr>
          <p:nvPr/>
        </p:nvPicPr>
        <p:blipFill>
          <a:blip r:embed="rId39">
            <a:extLst>
              <a:ext uri="{96DAC541-7B7A-43D3-8B79-37D633B846F1}">
                <asvg:svgBlip xmlns:asvg="http://schemas.microsoft.com/office/drawing/2016/SVG/main" r:embed="rId40"/>
              </a:ext>
            </a:extLst>
          </a:blip>
          <a:stretch>
            <a:fillRect/>
          </a:stretch>
        </p:blipFill>
        <p:spPr>
          <a:xfrm>
            <a:off x="3492898" y="5897880"/>
            <a:ext cx="675422" cy="675422"/>
          </a:xfrm>
          <a:prstGeom prst="rect">
            <a:avLst/>
          </a:prstGeom>
        </p:spPr>
      </p:pic>
      <p:pic>
        <p:nvPicPr>
          <p:cNvPr id="157" name="Graphic 156" descr="Workflow with solid fill">
            <a:extLst>
              <a:ext uri="{FF2B5EF4-FFF2-40B4-BE49-F238E27FC236}">
                <a16:creationId xmlns:a16="http://schemas.microsoft.com/office/drawing/2014/main" id="{824F61D0-FDAE-025C-90F6-8A001B288374}"/>
              </a:ext>
            </a:extLst>
          </p:cNvPr>
          <p:cNvPicPr>
            <a:picLocks noChangeAspect="1"/>
          </p:cNvPicPr>
          <p:nvPr/>
        </p:nvPicPr>
        <p:blipFill>
          <a:blip r:embed="rId41">
            <a:extLst>
              <a:ext uri="{96DAC541-7B7A-43D3-8B79-37D633B846F1}">
                <asvg:svgBlip xmlns:asvg="http://schemas.microsoft.com/office/drawing/2016/SVG/main" r:embed="rId42"/>
              </a:ext>
            </a:extLst>
          </a:blip>
          <a:stretch>
            <a:fillRect/>
          </a:stretch>
        </p:blipFill>
        <p:spPr>
          <a:xfrm>
            <a:off x="5681165" y="4423682"/>
            <a:ext cx="750198" cy="750198"/>
          </a:xfrm>
          <a:prstGeom prst="rect">
            <a:avLst/>
          </a:prstGeom>
        </p:spPr>
      </p:pic>
      <p:grpSp>
        <p:nvGrpSpPr>
          <p:cNvPr id="158" name="Analytics9" descr="{&quot;Key&quot;:&quot;POWER_USER_SHAPE_ICON&quot;,&quot;Value&quot;:&quot;POWER_USER_SHAPE_ICON_STYLE_1&quot;}">
            <a:extLst>
              <a:ext uri="{FF2B5EF4-FFF2-40B4-BE49-F238E27FC236}">
                <a16:creationId xmlns:a16="http://schemas.microsoft.com/office/drawing/2014/main" id="{247EB154-9B8E-73FD-2105-2C4DDCE815FB}"/>
              </a:ext>
            </a:extLst>
          </p:cNvPr>
          <p:cNvGrpSpPr>
            <a:grpSpLocks noChangeAspect="1"/>
          </p:cNvGrpSpPr>
          <p:nvPr>
            <p:custDataLst>
              <p:tags r:id="rId3"/>
            </p:custDataLst>
          </p:nvPr>
        </p:nvGrpSpPr>
        <p:grpSpPr>
          <a:xfrm>
            <a:off x="5757358" y="5844193"/>
            <a:ext cx="651145" cy="499237"/>
            <a:chOff x="4157663" y="1574800"/>
            <a:chExt cx="935038" cy="793750"/>
          </a:xfrm>
          <a:solidFill>
            <a:schemeClr val="tx1"/>
          </a:solidFill>
        </p:grpSpPr>
        <p:sp>
          <p:nvSpPr>
            <p:cNvPr id="159" name="Freeform 127">
              <a:extLst>
                <a:ext uri="{FF2B5EF4-FFF2-40B4-BE49-F238E27FC236}">
                  <a16:creationId xmlns:a16="http://schemas.microsoft.com/office/drawing/2014/main" id="{DEF0669F-7087-F604-395F-BA3F9B0BC6BB}"/>
                </a:ext>
              </a:extLst>
            </p:cNvPr>
            <p:cNvSpPr>
              <a:spLocks/>
            </p:cNvSpPr>
            <p:nvPr/>
          </p:nvSpPr>
          <p:spPr bwMode="auto">
            <a:xfrm>
              <a:off x="4157663" y="1846262"/>
              <a:ext cx="306388" cy="177800"/>
            </a:xfrm>
            <a:custGeom>
              <a:avLst/>
              <a:gdLst>
                <a:gd name="T0" fmla="*/ 74 w 402"/>
                <a:gd name="T1" fmla="*/ 196 h 233"/>
                <a:gd name="T2" fmla="*/ 72 w 402"/>
                <a:gd name="T3" fmla="*/ 184 h 233"/>
                <a:gd name="T4" fmla="*/ 127 w 402"/>
                <a:gd name="T5" fmla="*/ 122 h 233"/>
                <a:gd name="T6" fmla="*/ 142 w 402"/>
                <a:gd name="T7" fmla="*/ 126 h 233"/>
                <a:gd name="T8" fmla="*/ 172 w 402"/>
                <a:gd name="T9" fmla="*/ 110 h 233"/>
                <a:gd name="T10" fmla="*/ 240 w 402"/>
                <a:gd name="T11" fmla="*/ 134 h 233"/>
                <a:gd name="T12" fmla="*/ 240 w 402"/>
                <a:gd name="T13" fmla="*/ 134 h 233"/>
                <a:gd name="T14" fmla="*/ 277 w 402"/>
                <a:gd name="T15" fmla="*/ 171 h 233"/>
                <a:gd name="T16" fmla="*/ 314 w 402"/>
                <a:gd name="T17" fmla="*/ 134 h 233"/>
                <a:gd name="T18" fmla="*/ 310 w 402"/>
                <a:gd name="T19" fmla="*/ 118 h 233"/>
                <a:gd name="T20" fmla="*/ 354 w 402"/>
                <a:gd name="T21" fmla="*/ 72 h 233"/>
                <a:gd name="T22" fmla="*/ 365 w 402"/>
                <a:gd name="T23" fmla="*/ 74 h 233"/>
                <a:gd name="T24" fmla="*/ 402 w 402"/>
                <a:gd name="T25" fmla="*/ 37 h 233"/>
                <a:gd name="T26" fmla="*/ 365 w 402"/>
                <a:gd name="T27" fmla="*/ 0 h 233"/>
                <a:gd name="T28" fmla="*/ 329 w 402"/>
                <a:gd name="T29" fmla="*/ 37 h 233"/>
                <a:gd name="T30" fmla="*/ 331 w 402"/>
                <a:gd name="T31" fmla="*/ 50 h 233"/>
                <a:gd name="T32" fmla="*/ 285 w 402"/>
                <a:gd name="T33" fmla="*/ 99 h 233"/>
                <a:gd name="T34" fmla="*/ 277 w 402"/>
                <a:gd name="T35" fmla="*/ 97 h 233"/>
                <a:gd name="T36" fmla="*/ 254 w 402"/>
                <a:gd name="T37" fmla="*/ 105 h 233"/>
                <a:gd name="T38" fmla="*/ 177 w 402"/>
                <a:gd name="T39" fmla="*/ 78 h 233"/>
                <a:gd name="T40" fmla="*/ 142 w 402"/>
                <a:gd name="T41" fmla="*/ 52 h 233"/>
                <a:gd name="T42" fmla="*/ 105 w 402"/>
                <a:gd name="T43" fmla="*/ 89 h 233"/>
                <a:gd name="T44" fmla="*/ 106 w 402"/>
                <a:gd name="T45" fmla="*/ 98 h 233"/>
                <a:gd name="T46" fmla="*/ 50 w 402"/>
                <a:gd name="T47" fmla="*/ 162 h 233"/>
                <a:gd name="T48" fmla="*/ 37 w 402"/>
                <a:gd name="T49" fmla="*/ 159 h 233"/>
                <a:gd name="T50" fmla="*/ 0 w 402"/>
                <a:gd name="T51" fmla="*/ 196 h 233"/>
                <a:gd name="T52" fmla="*/ 37 w 402"/>
                <a:gd name="T53" fmla="*/ 233 h 233"/>
                <a:gd name="T54" fmla="*/ 74 w 402"/>
                <a:gd name="T55" fmla="*/ 196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2" h="233">
                  <a:moveTo>
                    <a:pt x="74" y="196"/>
                  </a:moveTo>
                  <a:cubicBezTo>
                    <a:pt x="74" y="192"/>
                    <a:pt x="73" y="188"/>
                    <a:pt x="72" y="184"/>
                  </a:cubicBezTo>
                  <a:lnTo>
                    <a:pt x="127" y="122"/>
                  </a:lnTo>
                  <a:cubicBezTo>
                    <a:pt x="131" y="124"/>
                    <a:pt x="136" y="126"/>
                    <a:pt x="142" y="126"/>
                  </a:cubicBezTo>
                  <a:cubicBezTo>
                    <a:pt x="154" y="126"/>
                    <a:pt x="165" y="119"/>
                    <a:pt x="172" y="110"/>
                  </a:cubicBezTo>
                  <a:lnTo>
                    <a:pt x="240" y="134"/>
                  </a:lnTo>
                  <a:cubicBezTo>
                    <a:pt x="240" y="134"/>
                    <a:pt x="240" y="134"/>
                    <a:pt x="240" y="134"/>
                  </a:cubicBezTo>
                  <a:cubicBezTo>
                    <a:pt x="240" y="155"/>
                    <a:pt x="257" y="171"/>
                    <a:pt x="277" y="171"/>
                  </a:cubicBezTo>
                  <a:cubicBezTo>
                    <a:pt x="297" y="171"/>
                    <a:pt x="314" y="155"/>
                    <a:pt x="314" y="134"/>
                  </a:cubicBezTo>
                  <a:cubicBezTo>
                    <a:pt x="314" y="128"/>
                    <a:pt x="312" y="123"/>
                    <a:pt x="310" y="118"/>
                  </a:cubicBezTo>
                  <a:lnTo>
                    <a:pt x="354" y="72"/>
                  </a:lnTo>
                  <a:cubicBezTo>
                    <a:pt x="357" y="73"/>
                    <a:pt x="361" y="74"/>
                    <a:pt x="365" y="74"/>
                  </a:cubicBezTo>
                  <a:cubicBezTo>
                    <a:pt x="386" y="74"/>
                    <a:pt x="402" y="57"/>
                    <a:pt x="402" y="37"/>
                  </a:cubicBezTo>
                  <a:cubicBezTo>
                    <a:pt x="402" y="17"/>
                    <a:pt x="386" y="0"/>
                    <a:pt x="365" y="0"/>
                  </a:cubicBezTo>
                  <a:cubicBezTo>
                    <a:pt x="345" y="0"/>
                    <a:pt x="329" y="17"/>
                    <a:pt x="329" y="37"/>
                  </a:cubicBezTo>
                  <a:cubicBezTo>
                    <a:pt x="329" y="42"/>
                    <a:pt x="329" y="46"/>
                    <a:pt x="331" y="50"/>
                  </a:cubicBezTo>
                  <a:lnTo>
                    <a:pt x="285" y="99"/>
                  </a:lnTo>
                  <a:cubicBezTo>
                    <a:pt x="283" y="98"/>
                    <a:pt x="280" y="97"/>
                    <a:pt x="277" y="97"/>
                  </a:cubicBezTo>
                  <a:cubicBezTo>
                    <a:pt x="268" y="97"/>
                    <a:pt x="261" y="101"/>
                    <a:pt x="254" y="105"/>
                  </a:cubicBezTo>
                  <a:lnTo>
                    <a:pt x="177" y="78"/>
                  </a:lnTo>
                  <a:cubicBezTo>
                    <a:pt x="172" y="63"/>
                    <a:pt x="158" y="52"/>
                    <a:pt x="142" y="52"/>
                  </a:cubicBezTo>
                  <a:cubicBezTo>
                    <a:pt x="121" y="52"/>
                    <a:pt x="105" y="68"/>
                    <a:pt x="105" y="89"/>
                  </a:cubicBezTo>
                  <a:cubicBezTo>
                    <a:pt x="105" y="92"/>
                    <a:pt x="106" y="95"/>
                    <a:pt x="106" y="98"/>
                  </a:cubicBezTo>
                  <a:lnTo>
                    <a:pt x="50" y="162"/>
                  </a:lnTo>
                  <a:cubicBezTo>
                    <a:pt x="46" y="160"/>
                    <a:pt x="42" y="159"/>
                    <a:pt x="37" y="159"/>
                  </a:cubicBezTo>
                  <a:cubicBezTo>
                    <a:pt x="17" y="159"/>
                    <a:pt x="0" y="175"/>
                    <a:pt x="0" y="196"/>
                  </a:cubicBezTo>
                  <a:cubicBezTo>
                    <a:pt x="0" y="216"/>
                    <a:pt x="17" y="233"/>
                    <a:pt x="37" y="233"/>
                  </a:cubicBezTo>
                  <a:cubicBezTo>
                    <a:pt x="57" y="233"/>
                    <a:pt x="74" y="216"/>
                    <a:pt x="74" y="19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ea typeface="+mn-lt"/>
                <a:cs typeface="+mn-lt"/>
                <a:sym typeface="+mn-lt"/>
              </a:endParaRPr>
            </a:p>
          </p:txBody>
        </p:sp>
        <p:sp>
          <p:nvSpPr>
            <p:cNvPr id="160" name="Rectangle 128">
              <a:extLst>
                <a:ext uri="{FF2B5EF4-FFF2-40B4-BE49-F238E27FC236}">
                  <a16:creationId xmlns:a16="http://schemas.microsoft.com/office/drawing/2014/main" id="{783026FF-FE0D-8851-B1CC-163F0926D24A}"/>
                </a:ext>
              </a:extLst>
            </p:cNvPr>
            <p:cNvSpPr>
              <a:spLocks noChangeArrowheads="1"/>
            </p:cNvSpPr>
            <p:nvPr/>
          </p:nvSpPr>
          <p:spPr bwMode="auto">
            <a:xfrm>
              <a:off x="4230688" y="1662112"/>
              <a:ext cx="46038" cy="1270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ea typeface="+mn-lt"/>
                <a:cs typeface="+mn-lt"/>
                <a:sym typeface="+mn-lt"/>
              </a:endParaRPr>
            </a:p>
          </p:txBody>
        </p:sp>
        <p:sp>
          <p:nvSpPr>
            <p:cNvPr id="161" name="Rectangle 129">
              <a:extLst>
                <a:ext uri="{FF2B5EF4-FFF2-40B4-BE49-F238E27FC236}">
                  <a16:creationId xmlns:a16="http://schemas.microsoft.com/office/drawing/2014/main" id="{5B78FA66-23A9-5E21-DC01-6AFC50E57524}"/>
                </a:ext>
              </a:extLst>
            </p:cNvPr>
            <p:cNvSpPr>
              <a:spLocks noChangeArrowheads="1"/>
            </p:cNvSpPr>
            <p:nvPr/>
          </p:nvSpPr>
          <p:spPr bwMode="auto">
            <a:xfrm>
              <a:off x="4394201" y="1630362"/>
              <a:ext cx="47625" cy="15875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ea typeface="+mn-lt"/>
                <a:cs typeface="+mn-lt"/>
                <a:sym typeface="+mn-lt"/>
              </a:endParaRPr>
            </a:p>
          </p:txBody>
        </p:sp>
        <p:sp>
          <p:nvSpPr>
            <p:cNvPr id="162" name="Rectangle 130">
              <a:extLst>
                <a:ext uri="{FF2B5EF4-FFF2-40B4-BE49-F238E27FC236}">
                  <a16:creationId xmlns:a16="http://schemas.microsoft.com/office/drawing/2014/main" id="{71CD5021-AAF3-E3DB-D203-EC0D15B0EB56}"/>
                </a:ext>
              </a:extLst>
            </p:cNvPr>
            <p:cNvSpPr>
              <a:spLocks noChangeArrowheads="1"/>
            </p:cNvSpPr>
            <p:nvPr/>
          </p:nvSpPr>
          <p:spPr bwMode="auto">
            <a:xfrm>
              <a:off x="4313238" y="1574800"/>
              <a:ext cx="46038" cy="214313"/>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ea typeface="+mn-lt"/>
                <a:cs typeface="+mn-lt"/>
                <a:sym typeface="+mn-lt"/>
              </a:endParaRPr>
            </a:p>
          </p:txBody>
        </p:sp>
        <p:sp>
          <p:nvSpPr>
            <p:cNvPr id="163" name="Freeform 131">
              <a:extLst>
                <a:ext uri="{FF2B5EF4-FFF2-40B4-BE49-F238E27FC236}">
                  <a16:creationId xmlns:a16="http://schemas.microsoft.com/office/drawing/2014/main" id="{389F0BCE-15D7-5EC2-D3E1-550AF0C15B7F}"/>
                </a:ext>
              </a:extLst>
            </p:cNvPr>
            <p:cNvSpPr>
              <a:spLocks/>
            </p:cNvSpPr>
            <p:nvPr/>
          </p:nvSpPr>
          <p:spPr bwMode="auto">
            <a:xfrm>
              <a:off x="4814888" y="1701800"/>
              <a:ext cx="130175" cy="222250"/>
            </a:xfrm>
            <a:custGeom>
              <a:avLst/>
              <a:gdLst>
                <a:gd name="T0" fmla="*/ 57 w 170"/>
                <a:gd name="T1" fmla="*/ 61 h 292"/>
                <a:gd name="T2" fmla="*/ 64 w 170"/>
                <a:gd name="T3" fmla="*/ 292 h 292"/>
                <a:gd name="T4" fmla="*/ 170 w 170"/>
                <a:gd name="T5" fmla="*/ 165 h 292"/>
                <a:gd name="T6" fmla="*/ 170 w 170"/>
                <a:gd name="T7" fmla="*/ 0 h 292"/>
                <a:gd name="T8" fmla="*/ 57 w 170"/>
                <a:gd name="T9" fmla="*/ 61 h 292"/>
              </a:gdLst>
              <a:ahLst/>
              <a:cxnLst>
                <a:cxn ang="0">
                  <a:pos x="T0" y="T1"/>
                </a:cxn>
                <a:cxn ang="0">
                  <a:pos x="T2" y="T3"/>
                </a:cxn>
                <a:cxn ang="0">
                  <a:pos x="T4" y="T5"/>
                </a:cxn>
                <a:cxn ang="0">
                  <a:pos x="T6" y="T7"/>
                </a:cxn>
                <a:cxn ang="0">
                  <a:pos x="T8" y="T9"/>
                </a:cxn>
              </a:cxnLst>
              <a:rect l="0" t="0" r="r" b="b"/>
              <a:pathLst>
                <a:path w="170" h="292">
                  <a:moveTo>
                    <a:pt x="57" y="61"/>
                  </a:moveTo>
                  <a:cubicBezTo>
                    <a:pt x="0" y="129"/>
                    <a:pt x="4" y="229"/>
                    <a:pt x="64" y="292"/>
                  </a:cubicBezTo>
                  <a:lnTo>
                    <a:pt x="170" y="165"/>
                  </a:lnTo>
                  <a:lnTo>
                    <a:pt x="170" y="0"/>
                  </a:lnTo>
                  <a:cubicBezTo>
                    <a:pt x="125" y="5"/>
                    <a:pt x="87" y="25"/>
                    <a:pt x="57" y="6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ea typeface="+mn-lt"/>
                <a:cs typeface="+mn-lt"/>
                <a:sym typeface="+mn-lt"/>
              </a:endParaRPr>
            </a:p>
          </p:txBody>
        </p:sp>
        <p:sp>
          <p:nvSpPr>
            <p:cNvPr id="164" name="Freeform 132">
              <a:extLst>
                <a:ext uri="{FF2B5EF4-FFF2-40B4-BE49-F238E27FC236}">
                  <a16:creationId xmlns:a16="http://schemas.microsoft.com/office/drawing/2014/main" id="{764DD864-78ED-1529-EFFB-E32F42AFCDFA}"/>
                </a:ext>
              </a:extLst>
            </p:cNvPr>
            <p:cNvSpPr>
              <a:spLocks/>
            </p:cNvSpPr>
            <p:nvPr/>
          </p:nvSpPr>
          <p:spPr bwMode="auto">
            <a:xfrm>
              <a:off x="4887913" y="1851025"/>
              <a:ext cx="200025" cy="115888"/>
            </a:xfrm>
            <a:custGeom>
              <a:avLst/>
              <a:gdLst>
                <a:gd name="T0" fmla="*/ 103 w 261"/>
                <a:gd name="T1" fmla="*/ 0 h 151"/>
                <a:gd name="T2" fmla="*/ 0 w 261"/>
                <a:gd name="T3" fmla="*/ 123 h 151"/>
                <a:gd name="T4" fmla="*/ 64 w 261"/>
                <a:gd name="T5" fmla="*/ 148 h 151"/>
                <a:gd name="T6" fmla="*/ 95 w 261"/>
                <a:gd name="T7" fmla="*/ 151 h 151"/>
                <a:gd name="T8" fmla="*/ 261 w 261"/>
                <a:gd name="T9" fmla="*/ 27 h 151"/>
                <a:gd name="T10" fmla="*/ 103 w 261"/>
                <a:gd name="T11" fmla="*/ 0 h 151"/>
              </a:gdLst>
              <a:ahLst/>
              <a:cxnLst>
                <a:cxn ang="0">
                  <a:pos x="T0" y="T1"/>
                </a:cxn>
                <a:cxn ang="0">
                  <a:pos x="T2" y="T3"/>
                </a:cxn>
                <a:cxn ang="0">
                  <a:pos x="T4" y="T5"/>
                </a:cxn>
                <a:cxn ang="0">
                  <a:pos x="T6" y="T7"/>
                </a:cxn>
                <a:cxn ang="0">
                  <a:pos x="T8" y="T9"/>
                </a:cxn>
                <a:cxn ang="0">
                  <a:pos x="T10" y="T11"/>
                </a:cxn>
              </a:cxnLst>
              <a:rect l="0" t="0" r="r" b="b"/>
              <a:pathLst>
                <a:path w="261" h="151">
                  <a:moveTo>
                    <a:pt x="103" y="0"/>
                  </a:moveTo>
                  <a:lnTo>
                    <a:pt x="0" y="123"/>
                  </a:lnTo>
                  <a:cubicBezTo>
                    <a:pt x="19" y="136"/>
                    <a:pt x="40" y="144"/>
                    <a:pt x="64" y="148"/>
                  </a:cubicBezTo>
                  <a:cubicBezTo>
                    <a:pt x="75" y="150"/>
                    <a:pt x="85" y="151"/>
                    <a:pt x="95" y="151"/>
                  </a:cubicBezTo>
                  <a:cubicBezTo>
                    <a:pt x="172" y="151"/>
                    <a:pt x="239" y="100"/>
                    <a:pt x="261" y="27"/>
                  </a:cubicBezTo>
                  <a:lnTo>
                    <a:pt x="103"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ea typeface="+mn-lt"/>
                <a:cs typeface="+mn-lt"/>
                <a:sym typeface="+mn-lt"/>
              </a:endParaRPr>
            </a:p>
          </p:txBody>
        </p:sp>
        <p:sp>
          <p:nvSpPr>
            <p:cNvPr id="165" name="Freeform 133">
              <a:extLst>
                <a:ext uri="{FF2B5EF4-FFF2-40B4-BE49-F238E27FC236}">
                  <a16:creationId xmlns:a16="http://schemas.microsoft.com/office/drawing/2014/main" id="{C4C317DD-7791-378A-6962-F77EDC82B6EE}"/>
                </a:ext>
              </a:extLst>
            </p:cNvPr>
            <p:cNvSpPr>
              <a:spLocks/>
            </p:cNvSpPr>
            <p:nvPr/>
          </p:nvSpPr>
          <p:spPr bwMode="auto">
            <a:xfrm>
              <a:off x="4976813" y="1701800"/>
              <a:ext cx="115888" cy="138113"/>
            </a:xfrm>
            <a:custGeom>
              <a:avLst/>
              <a:gdLst>
                <a:gd name="T0" fmla="*/ 0 w 153"/>
                <a:gd name="T1" fmla="*/ 0 h 182"/>
                <a:gd name="T2" fmla="*/ 0 w 153"/>
                <a:gd name="T3" fmla="*/ 155 h 182"/>
                <a:gd name="T4" fmla="*/ 152 w 153"/>
                <a:gd name="T5" fmla="*/ 182 h 182"/>
                <a:gd name="T6" fmla="*/ 153 w 153"/>
                <a:gd name="T7" fmla="*/ 173 h 182"/>
                <a:gd name="T8" fmla="*/ 0 w 153"/>
                <a:gd name="T9" fmla="*/ 0 h 182"/>
              </a:gdLst>
              <a:ahLst/>
              <a:cxnLst>
                <a:cxn ang="0">
                  <a:pos x="T0" y="T1"/>
                </a:cxn>
                <a:cxn ang="0">
                  <a:pos x="T2" y="T3"/>
                </a:cxn>
                <a:cxn ang="0">
                  <a:pos x="T4" y="T5"/>
                </a:cxn>
                <a:cxn ang="0">
                  <a:pos x="T6" y="T7"/>
                </a:cxn>
                <a:cxn ang="0">
                  <a:pos x="T8" y="T9"/>
                </a:cxn>
              </a:cxnLst>
              <a:rect l="0" t="0" r="r" b="b"/>
              <a:pathLst>
                <a:path w="153" h="182">
                  <a:moveTo>
                    <a:pt x="0" y="0"/>
                  </a:moveTo>
                  <a:lnTo>
                    <a:pt x="0" y="155"/>
                  </a:lnTo>
                  <a:lnTo>
                    <a:pt x="152" y="182"/>
                  </a:lnTo>
                  <a:cubicBezTo>
                    <a:pt x="153" y="179"/>
                    <a:pt x="153" y="176"/>
                    <a:pt x="153" y="173"/>
                  </a:cubicBezTo>
                  <a:cubicBezTo>
                    <a:pt x="153" y="84"/>
                    <a:pt x="86" y="11"/>
                    <a:pt x="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ea typeface="+mn-lt"/>
                <a:cs typeface="+mn-lt"/>
                <a:sym typeface="+mn-lt"/>
              </a:endParaRPr>
            </a:p>
          </p:txBody>
        </p:sp>
        <p:sp>
          <p:nvSpPr>
            <p:cNvPr id="166" name="Oval 134">
              <a:extLst>
                <a:ext uri="{FF2B5EF4-FFF2-40B4-BE49-F238E27FC236}">
                  <a16:creationId xmlns:a16="http://schemas.microsoft.com/office/drawing/2014/main" id="{DDD0431B-1081-3A57-3EFA-2C07AEE64403}"/>
                </a:ext>
              </a:extLst>
            </p:cNvPr>
            <p:cNvSpPr>
              <a:spLocks noChangeArrowheads="1"/>
            </p:cNvSpPr>
            <p:nvPr/>
          </p:nvSpPr>
          <p:spPr bwMode="auto">
            <a:xfrm>
              <a:off x="4495801" y="1604962"/>
              <a:ext cx="296863" cy="296863"/>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ea typeface="+mn-lt"/>
                <a:cs typeface="+mn-lt"/>
                <a:sym typeface="+mn-lt"/>
              </a:endParaRPr>
            </a:p>
          </p:txBody>
        </p:sp>
        <p:sp>
          <p:nvSpPr>
            <p:cNvPr id="167" name="Freeform 135">
              <a:extLst>
                <a:ext uri="{FF2B5EF4-FFF2-40B4-BE49-F238E27FC236}">
                  <a16:creationId xmlns:a16="http://schemas.microsoft.com/office/drawing/2014/main" id="{72892451-03EA-F801-5D5C-9FE609B84068}"/>
                </a:ext>
              </a:extLst>
            </p:cNvPr>
            <p:cNvSpPr>
              <a:spLocks noEditPoints="1"/>
            </p:cNvSpPr>
            <p:nvPr/>
          </p:nvSpPr>
          <p:spPr bwMode="auto">
            <a:xfrm>
              <a:off x="4310063" y="1925637"/>
              <a:ext cx="668338" cy="442913"/>
            </a:xfrm>
            <a:custGeom>
              <a:avLst/>
              <a:gdLst>
                <a:gd name="T0" fmla="*/ 697 w 879"/>
                <a:gd name="T1" fmla="*/ 542 h 580"/>
                <a:gd name="T2" fmla="*/ 181 w 879"/>
                <a:gd name="T3" fmla="*/ 542 h 580"/>
                <a:gd name="T4" fmla="*/ 181 w 879"/>
                <a:gd name="T5" fmla="*/ 223 h 580"/>
                <a:gd name="T6" fmla="*/ 201 w 879"/>
                <a:gd name="T7" fmla="*/ 203 h 580"/>
                <a:gd name="T8" fmla="*/ 677 w 879"/>
                <a:gd name="T9" fmla="*/ 203 h 580"/>
                <a:gd name="T10" fmla="*/ 697 w 879"/>
                <a:gd name="T11" fmla="*/ 223 h 580"/>
                <a:gd name="T12" fmla="*/ 697 w 879"/>
                <a:gd name="T13" fmla="*/ 542 h 580"/>
                <a:gd name="T14" fmla="*/ 562 w 879"/>
                <a:gd name="T15" fmla="*/ 4 h 580"/>
                <a:gd name="T16" fmla="*/ 439 w 879"/>
                <a:gd name="T17" fmla="*/ 101 h 580"/>
                <a:gd name="T18" fmla="*/ 312 w 879"/>
                <a:gd name="T19" fmla="*/ 0 h 580"/>
                <a:gd name="T20" fmla="*/ 96 w 879"/>
                <a:gd name="T21" fmla="*/ 241 h 580"/>
                <a:gd name="T22" fmla="*/ 96 w 879"/>
                <a:gd name="T23" fmla="*/ 322 h 580"/>
                <a:gd name="T24" fmla="*/ 0 w 879"/>
                <a:gd name="T25" fmla="*/ 322 h 580"/>
                <a:gd name="T26" fmla="*/ 0 w 879"/>
                <a:gd name="T27" fmla="*/ 371 h 580"/>
                <a:gd name="T28" fmla="*/ 144 w 879"/>
                <a:gd name="T29" fmla="*/ 371 h 580"/>
                <a:gd name="T30" fmla="*/ 144 w 879"/>
                <a:gd name="T31" fmla="*/ 431 h 580"/>
                <a:gd name="T32" fmla="*/ 120 w 879"/>
                <a:gd name="T33" fmla="*/ 431 h 580"/>
                <a:gd name="T34" fmla="*/ 100 w 879"/>
                <a:gd name="T35" fmla="*/ 442 h 580"/>
                <a:gd name="T36" fmla="*/ 97 w 879"/>
                <a:gd name="T37" fmla="*/ 464 h 580"/>
                <a:gd name="T38" fmla="*/ 133 w 879"/>
                <a:gd name="T39" fmla="*/ 563 h 580"/>
                <a:gd name="T40" fmla="*/ 156 w 879"/>
                <a:gd name="T41" fmla="*/ 580 h 580"/>
                <a:gd name="T42" fmla="*/ 722 w 879"/>
                <a:gd name="T43" fmla="*/ 580 h 580"/>
                <a:gd name="T44" fmla="*/ 745 w 879"/>
                <a:gd name="T45" fmla="*/ 563 h 580"/>
                <a:gd name="T46" fmla="*/ 781 w 879"/>
                <a:gd name="T47" fmla="*/ 464 h 580"/>
                <a:gd name="T48" fmla="*/ 779 w 879"/>
                <a:gd name="T49" fmla="*/ 442 h 580"/>
                <a:gd name="T50" fmla="*/ 758 w 879"/>
                <a:gd name="T51" fmla="*/ 431 h 580"/>
                <a:gd name="T52" fmla="*/ 734 w 879"/>
                <a:gd name="T53" fmla="*/ 431 h 580"/>
                <a:gd name="T54" fmla="*/ 734 w 879"/>
                <a:gd name="T55" fmla="*/ 371 h 580"/>
                <a:gd name="T56" fmla="*/ 879 w 879"/>
                <a:gd name="T57" fmla="*/ 371 h 580"/>
                <a:gd name="T58" fmla="*/ 879 w 879"/>
                <a:gd name="T59" fmla="*/ 322 h 580"/>
                <a:gd name="T60" fmla="*/ 782 w 879"/>
                <a:gd name="T61" fmla="*/ 322 h 580"/>
                <a:gd name="T62" fmla="*/ 782 w 879"/>
                <a:gd name="T63" fmla="*/ 241 h 580"/>
                <a:gd name="T64" fmla="*/ 562 w 879"/>
                <a:gd name="T65" fmla="*/ 4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79" h="580">
                  <a:moveTo>
                    <a:pt x="697" y="542"/>
                  </a:moveTo>
                  <a:lnTo>
                    <a:pt x="181" y="542"/>
                  </a:lnTo>
                  <a:lnTo>
                    <a:pt x="181" y="223"/>
                  </a:lnTo>
                  <a:cubicBezTo>
                    <a:pt x="181" y="212"/>
                    <a:pt x="190" y="203"/>
                    <a:pt x="201" y="203"/>
                  </a:cubicBezTo>
                  <a:lnTo>
                    <a:pt x="677" y="203"/>
                  </a:lnTo>
                  <a:cubicBezTo>
                    <a:pt x="688" y="203"/>
                    <a:pt x="697" y="212"/>
                    <a:pt x="697" y="223"/>
                  </a:cubicBezTo>
                  <a:lnTo>
                    <a:pt x="697" y="542"/>
                  </a:lnTo>
                  <a:close/>
                  <a:moveTo>
                    <a:pt x="562" y="4"/>
                  </a:moveTo>
                  <a:lnTo>
                    <a:pt x="439" y="101"/>
                  </a:lnTo>
                  <a:lnTo>
                    <a:pt x="312" y="0"/>
                  </a:lnTo>
                  <a:cubicBezTo>
                    <a:pt x="185" y="25"/>
                    <a:pt x="96" y="95"/>
                    <a:pt x="96" y="241"/>
                  </a:cubicBezTo>
                  <a:lnTo>
                    <a:pt x="96" y="322"/>
                  </a:lnTo>
                  <a:lnTo>
                    <a:pt x="0" y="322"/>
                  </a:lnTo>
                  <a:lnTo>
                    <a:pt x="0" y="371"/>
                  </a:lnTo>
                  <a:lnTo>
                    <a:pt x="144" y="371"/>
                  </a:lnTo>
                  <a:lnTo>
                    <a:pt x="144" y="431"/>
                  </a:lnTo>
                  <a:lnTo>
                    <a:pt x="120" y="431"/>
                  </a:lnTo>
                  <a:cubicBezTo>
                    <a:pt x="112" y="431"/>
                    <a:pt x="104" y="435"/>
                    <a:pt x="100" y="442"/>
                  </a:cubicBezTo>
                  <a:cubicBezTo>
                    <a:pt x="95" y="448"/>
                    <a:pt x="94" y="457"/>
                    <a:pt x="97" y="464"/>
                  </a:cubicBezTo>
                  <a:lnTo>
                    <a:pt x="133" y="563"/>
                  </a:lnTo>
                  <a:cubicBezTo>
                    <a:pt x="136" y="573"/>
                    <a:pt x="146" y="580"/>
                    <a:pt x="156" y="580"/>
                  </a:cubicBezTo>
                  <a:lnTo>
                    <a:pt x="722" y="580"/>
                  </a:lnTo>
                  <a:cubicBezTo>
                    <a:pt x="733" y="580"/>
                    <a:pt x="742" y="573"/>
                    <a:pt x="745" y="563"/>
                  </a:cubicBezTo>
                  <a:lnTo>
                    <a:pt x="781" y="464"/>
                  </a:lnTo>
                  <a:cubicBezTo>
                    <a:pt x="784" y="456"/>
                    <a:pt x="783" y="448"/>
                    <a:pt x="779" y="442"/>
                  </a:cubicBezTo>
                  <a:cubicBezTo>
                    <a:pt x="774" y="435"/>
                    <a:pt x="766" y="431"/>
                    <a:pt x="758" y="431"/>
                  </a:cubicBezTo>
                  <a:lnTo>
                    <a:pt x="734" y="431"/>
                  </a:lnTo>
                  <a:lnTo>
                    <a:pt x="734" y="371"/>
                  </a:lnTo>
                  <a:lnTo>
                    <a:pt x="879" y="371"/>
                  </a:lnTo>
                  <a:lnTo>
                    <a:pt x="879" y="322"/>
                  </a:lnTo>
                  <a:lnTo>
                    <a:pt x="782" y="322"/>
                  </a:lnTo>
                  <a:lnTo>
                    <a:pt x="782" y="241"/>
                  </a:lnTo>
                  <a:cubicBezTo>
                    <a:pt x="782" y="118"/>
                    <a:pt x="691" y="35"/>
                    <a:pt x="562" y="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ea typeface="+mn-lt"/>
                <a:cs typeface="+mn-lt"/>
                <a:sym typeface="+mn-lt"/>
              </a:endParaRPr>
            </a:p>
          </p:txBody>
        </p:sp>
        <p:sp>
          <p:nvSpPr>
            <p:cNvPr id="168" name="Oval 136">
              <a:extLst>
                <a:ext uri="{FF2B5EF4-FFF2-40B4-BE49-F238E27FC236}">
                  <a16:creationId xmlns:a16="http://schemas.microsoft.com/office/drawing/2014/main" id="{109B376D-CFEA-FA66-3CCA-216F4269A6FD}"/>
                </a:ext>
              </a:extLst>
            </p:cNvPr>
            <p:cNvSpPr>
              <a:spLocks noChangeArrowheads="1"/>
            </p:cNvSpPr>
            <p:nvPr/>
          </p:nvSpPr>
          <p:spPr bwMode="auto">
            <a:xfrm>
              <a:off x="4610101" y="2179637"/>
              <a:ext cx="68263" cy="6985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ea typeface="+mn-lt"/>
                <a:cs typeface="+mn-lt"/>
                <a:sym typeface="+mn-lt"/>
              </a:endParaRPr>
            </a:p>
          </p:txBody>
        </p:sp>
      </p:grpSp>
      <p:pic>
        <p:nvPicPr>
          <p:cNvPr id="6" name="Graphic 5" descr="Upward trend with solid fill">
            <a:extLst>
              <a:ext uri="{FF2B5EF4-FFF2-40B4-BE49-F238E27FC236}">
                <a16:creationId xmlns:a16="http://schemas.microsoft.com/office/drawing/2014/main" id="{C25DAC37-5C32-50FA-28DC-A2C8E8982FB9}"/>
              </a:ext>
            </a:extLst>
          </p:cNvPr>
          <p:cNvPicPr>
            <a:picLocks noChangeAspect="1"/>
          </p:cNvPicPr>
          <p:nvPr/>
        </p:nvPicPr>
        <p:blipFill>
          <a:blip r:embed="rId43">
            <a:extLst>
              <a:ext uri="{96DAC541-7B7A-43D3-8B79-37D633B846F1}">
                <asvg:svgBlip xmlns:asvg="http://schemas.microsoft.com/office/drawing/2016/SVG/main" r:embed="rId44"/>
              </a:ext>
            </a:extLst>
          </a:blip>
          <a:stretch>
            <a:fillRect/>
          </a:stretch>
        </p:blipFill>
        <p:spPr>
          <a:xfrm>
            <a:off x="7951648" y="5817452"/>
            <a:ext cx="597992" cy="597992"/>
          </a:xfrm>
          <a:prstGeom prst="rect">
            <a:avLst/>
          </a:prstGeom>
        </p:spPr>
      </p:pic>
    </p:spTree>
    <p:extLst>
      <p:ext uri="{BB962C8B-B14F-4D97-AF65-F5344CB8AC3E}">
        <p14:creationId xmlns:p14="http://schemas.microsoft.com/office/powerpoint/2010/main" val="2511350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BBD01E70-F8C7-493C-AEDD-E5492D344E9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5" imgH="426" progId="TCLayout.ActiveDocument.1">
                  <p:embed/>
                </p:oleObj>
              </mc:Choice>
              <mc:Fallback>
                <p:oleObj name="think-cell Slide" r:id="rId5" imgW="425" imgH="426" progId="TCLayout.ActiveDocument.1">
                  <p:embed/>
                  <p:pic>
                    <p:nvPicPr>
                      <p:cNvPr id="7" name="Object 6" hidden="1">
                        <a:extLst>
                          <a:ext uri="{FF2B5EF4-FFF2-40B4-BE49-F238E27FC236}">
                            <a16:creationId xmlns:a16="http://schemas.microsoft.com/office/drawing/2014/main" id="{BBD01E70-F8C7-493C-AEDD-E5492D344E9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FAA098EA-8CD1-417F-A724-88393CE4575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2200" b="1" dirty="0">
              <a:latin typeface="Arial" panose="020B0604020202020204" pitchFamily="34" charset="0"/>
              <a:ea typeface="+mj-ea"/>
              <a:cs typeface="Arial" panose="020B0604020202020204" pitchFamily="34" charset="0"/>
              <a:sym typeface="Arial" panose="020B0604020202020204" pitchFamily="34" charset="0"/>
            </a:endParaRPr>
          </a:p>
        </p:txBody>
      </p:sp>
      <p:pic>
        <p:nvPicPr>
          <p:cNvPr id="12" name="Picture 11">
            <a:hlinkClick r:id="rId7"/>
            <a:extLst>
              <a:ext uri="{FF2B5EF4-FFF2-40B4-BE49-F238E27FC236}">
                <a16:creationId xmlns:a16="http://schemas.microsoft.com/office/drawing/2014/main" id="{C0EC32D3-CE1C-48E3-89F2-1AFBF8A9B34F}"/>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79576" y="1756411"/>
            <a:ext cx="6232848" cy="3505200"/>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406113FD-AA7D-4249-90D7-70AF85BE48E1}"/>
              </a:ext>
            </a:extLst>
          </p:cNvPr>
          <p:cNvSpPr>
            <a:spLocks noGrp="1"/>
          </p:cNvSpPr>
          <p:nvPr>
            <p:ph type="title"/>
          </p:nvPr>
        </p:nvSpPr>
        <p:spPr>
          <a:xfrm>
            <a:off x="514115" y="365126"/>
            <a:ext cx="11080008" cy="1091318"/>
          </a:xfrm>
        </p:spPr>
        <p:txBody>
          <a:bodyPr>
            <a:normAutofit/>
          </a:bodyPr>
          <a:lstStyle/>
          <a:p>
            <a:r>
              <a:rPr lang="en-US" dirty="0">
                <a:sym typeface="Arial" panose="020B0604020202020204" pitchFamily="34" charset="0"/>
              </a:rPr>
              <a:t>Interested in more than 1 Toolkit? </a:t>
            </a:r>
            <a:br>
              <a:rPr lang="en-US" sz="2200" dirty="0">
                <a:sym typeface="Arial" panose="020B0604020202020204" pitchFamily="34" charset="0"/>
              </a:rPr>
            </a:br>
            <a:r>
              <a:rPr lang="en-US" sz="2200" b="0" dirty="0">
                <a:sym typeface="Arial" panose="020B0604020202020204" pitchFamily="34" charset="0"/>
              </a:rPr>
              <a:t>Access all our Toolkits for </a:t>
            </a:r>
            <a:r>
              <a:rPr lang="en-US" sz="2200" b="0" u="sng" dirty="0">
                <a:sym typeface="Arial" panose="020B0604020202020204" pitchFamily="34" charset="0"/>
              </a:rPr>
              <a:t>half the price</a:t>
            </a:r>
            <a:r>
              <a:rPr lang="en-US" sz="2200" b="0" dirty="0">
                <a:sym typeface="Arial" panose="020B0604020202020204" pitchFamily="34" charset="0"/>
              </a:rPr>
              <a:t> with our Gold Access</a:t>
            </a:r>
          </a:p>
        </p:txBody>
      </p:sp>
      <p:sp>
        <p:nvSpPr>
          <p:cNvPr id="6" name="Slide Number Placeholder 5">
            <a:extLst>
              <a:ext uri="{FF2B5EF4-FFF2-40B4-BE49-F238E27FC236}">
                <a16:creationId xmlns:a16="http://schemas.microsoft.com/office/drawing/2014/main" id="{DE0F4260-85F5-47B2-8F90-716F6604029A}"/>
              </a:ext>
            </a:extLst>
          </p:cNvPr>
          <p:cNvSpPr>
            <a:spLocks noGrp="1"/>
          </p:cNvSpPr>
          <p:nvPr>
            <p:ph type="sldNum" sz="quarter" idx="4"/>
          </p:nvPr>
        </p:nvSpPr>
        <p:spPr/>
        <p:txBody>
          <a:bodyPr/>
          <a:lstStyle/>
          <a:p>
            <a:fld id="{37F5C94B-8C55-478B-B509-BAE6A06B2E2A}" type="slidenum">
              <a:rPr lang="en-US" sz="1000" smtClean="0">
                <a:solidFill>
                  <a:srgbClr val="ADAFBB"/>
                </a:solidFill>
              </a:rPr>
              <a:pPr/>
              <a:t>11</a:t>
            </a:fld>
            <a:endParaRPr lang="en-US" sz="1000" dirty="0">
              <a:solidFill>
                <a:srgbClr val="ADAFBB"/>
              </a:solidFill>
            </a:endParaRPr>
          </a:p>
        </p:txBody>
      </p:sp>
      <p:sp>
        <p:nvSpPr>
          <p:cNvPr id="10" name="Title 1">
            <a:extLst>
              <a:ext uri="{FF2B5EF4-FFF2-40B4-BE49-F238E27FC236}">
                <a16:creationId xmlns:a16="http://schemas.microsoft.com/office/drawing/2014/main" id="{45724769-7F7A-49A0-978E-58661220D668}"/>
              </a:ext>
            </a:extLst>
          </p:cNvPr>
          <p:cNvSpPr txBox="1">
            <a:spLocks/>
          </p:cNvSpPr>
          <p:nvPr/>
        </p:nvSpPr>
        <p:spPr>
          <a:xfrm>
            <a:off x="3697289" y="5365291"/>
            <a:ext cx="4797423" cy="423802"/>
          </a:xfrm>
          <a:prstGeom prst="rect">
            <a:avLst/>
          </a:prstGeom>
        </p:spPr>
        <p:txBody>
          <a:bodyPr/>
          <a:lstStyle>
            <a:lvl1pPr algn="l" defTabSz="957998" rtl="0" eaLnBrk="1" fontAlgn="base" hangingPunct="1">
              <a:lnSpc>
                <a:spcPct val="100000"/>
              </a:lnSpc>
              <a:spcBef>
                <a:spcPct val="0"/>
              </a:spcBef>
              <a:spcAft>
                <a:spcPct val="0"/>
              </a:spcAft>
              <a:defRPr sz="2000" b="1">
                <a:solidFill>
                  <a:schemeClr val="tx2"/>
                </a:solidFill>
                <a:latin typeface="+mj-lt"/>
                <a:ea typeface="+mj-ea"/>
                <a:cs typeface="+mj-cs"/>
              </a:defRPr>
            </a:lvl1pPr>
            <a:lvl2pPr algn="l" defTabSz="957998" rtl="0" eaLnBrk="1" fontAlgn="base" hangingPunct="1">
              <a:lnSpc>
                <a:spcPts val="3196"/>
              </a:lnSpc>
              <a:spcBef>
                <a:spcPct val="0"/>
              </a:spcBef>
              <a:spcAft>
                <a:spcPct val="0"/>
              </a:spcAft>
              <a:defRPr sz="2300" b="1">
                <a:solidFill>
                  <a:schemeClr val="tx2"/>
                </a:solidFill>
                <a:latin typeface="Arial" charset="0"/>
              </a:defRPr>
            </a:lvl2pPr>
            <a:lvl3pPr algn="l" defTabSz="957998" rtl="0" eaLnBrk="1" fontAlgn="base" hangingPunct="1">
              <a:lnSpc>
                <a:spcPts val="3196"/>
              </a:lnSpc>
              <a:spcBef>
                <a:spcPct val="0"/>
              </a:spcBef>
              <a:spcAft>
                <a:spcPct val="0"/>
              </a:spcAft>
              <a:defRPr sz="2300" b="1">
                <a:solidFill>
                  <a:schemeClr val="tx2"/>
                </a:solidFill>
                <a:latin typeface="Arial" charset="0"/>
              </a:defRPr>
            </a:lvl3pPr>
            <a:lvl4pPr algn="l" defTabSz="957998" rtl="0" eaLnBrk="1" fontAlgn="base" hangingPunct="1">
              <a:lnSpc>
                <a:spcPts val="3196"/>
              </a:lnSpc>
              <a:spcBef>
                <a:spcPct val="0"/>
              </a:spcBef>
              <a:spcAft>
                <a:spcPct val="0"/>
              </a:spcAft>
              <a:defRPr sz="2300" b="1">
                <a:solidFill>
                  <a:schemeClr val="tx2"/>
                </a:solidFill>
                <a:latin typeface="Arial" charset="0"/>
              </a:defRPr>
            </a:lvl4pPr>
            <a:lvl5pPr algn="l" defTabSz="957998" rtl="0" eaLnBrk="1" fontAlgn="base" hangingPunct="1">
              <a:lnSpc>
                <a:spcPts val="3196"/>
              </a:lnSpc>
              <a:spcBef>
                <a:spcPct val="0"/>
              </a:spcBef>
              <a:spcAft>
                <a:spcPct val="0"/>
              </a:spcAft>
              <a:defRPr sz="2300" b="1">
                <a:solidFill>
                  <a:schemeClr val="tx2"/>
                </a:solidFill>
                <a:latin typeface="Arial" charset="0"/>
              </a:defRPr>
            </a:lvl5pPr>
            <a:lvl6pPr marL="429756" algn="l" defTabSz="957998" rtl="0" eaLnBrk="1" fontAlgn="base" hangingPunct="1">
              <a:lnSpc>
                <a:spcPts val="3196"/>
              </a:lnSpc>
              <a:spcBef>
                <a:spcPct val="0"/>
              </a:spcBef>
              <a:spcAft>
                <a:spcPct val="0"/>
              </a:spcAft>
              <a:defRPr sz="2300" b="1">
                <a:solidFill>
                  <a:schemeClr val="tx2"/>
                </a:solidFill>
                <a:latin typeface="Arial" charset="0"/>
              </a:defRPr>
            </a:lvl6pPr>
            <a:lvl7pPr marL="859512" algn="l" defTabSz="957998" rtl="0" eaLnBrk="1" fontAlgn="base" hangingPunct="1">
              <a:lnSpc>
                <a:spcPts val="3196"/>
              </a:lnSpc>
              <a:spcBef>
                <a:spcPct val="0"/>
              </a:spcBef>
              <a:spcAft>
                <a:spcPct val="0"/>
              </a:spcAft>
              <a:defRPr sz="2300" b="1">
                <a:solidFill>
                  <a:schemeClr val="tx2"/>
                </a:solidFill>
                <a:latin typeface="Arial" charset="0"/>
              </a:defRPr>
            </a:lvl7pPr>
            <a:lvl8pPr marL="1289268" algn="l" defTabSz="957998" rtl="0" eaLnBrk="1" fontAlgn="base" hangingPunct="1">
              <a:lnSpc>
                <a:spcPts val="3196"/>
              </a:lnSpc>
              <a:spcBef>
                <a:spcPct val="0"/>
              </a:spcBef>
              <a:spcAft>
                <a:spcPct val="0"/>
              </a:spcAft>
              <a:defRPr sz="2300" b="1">
                <a:solidFill>
                  <a:schemeClr val="tx2"/>
                </a:solidFill>
                <a:latin typeface="Arial" charset="0"/>
              </a:defRPr>
            </a:lvl8pPr>
            <a:lvl9pPr marL="1719024" algn="l" defTabSz="957998" rtl="0" eaLnBrk="1" fontAlgn="base" hangingPunct="1">
              <a:lnSpc>
                <a:spcPts val="3196"/>
              </a:lnSpc>
              <a:spcBef>
                <a:spcPct val="0"/>
              </a:spcBef>
              <a:spcAft>
                <a:spcPct val="0"/>
              </a:spcAft>
              <a:defRPr sz="2300" b="1">
                <a:solidFill>
                  <a:schemeClr val="tx2"/>
                </a:solidFill>
                <a:latin typeface="Arial" charset="0"/>
              </a:defRPr>
            </a:lvl9pPr>
          </a:lstStyle>
          <a:p>
            <a:pPr algn="ctr"/>
            <a:r>
              <a:rPr lang="en-US" sz="2400" kern="0" dirty="0"/>
              <a:t>Gold Access</a:t>
            </a:r>
          </a:p>
        </p:txBody>
      </p:sp>
      <p:sp>
        <p:nvSpPr>
          <p:cNvPr id="5" name="Rectangle: Rounded Corners 4">
            <a:hlinkClick r:id="rId9"/>
            <a:extLst>
              <a:ext uri="{FF2B5EF4-FFF2-40B4-BE49-F238E27FC236}">
                <a16:creationId xmlns:a16="http://schemas.microsoft.com/office/drawing/2014/main" id="{D4604511-274B-95D2-A130-C832BC31795C}"/>
              </a:ext>
            </a:extLst>
          </p:cNvPr>
          <p:cNvSpPr/>
          <p:nvPr/>
        </p:nvSpPr>
        <p:spPr bwMode="auto">
          <a:xfrm>
            <a:off x="4782000" y="6009488"/>
            <a:ext cx="2628000" cy="324000"/>
          </a:xfrm>
          <a:prstGeom prst="roundRect">
            <a:avLst>
              <a:gd name="adj" fmla="val 17808"/>
            </a:avLst>
          </a:prstGeom>
          <a:solidFill>
            <a:srgbClr val="3EA9F5"/>
          </a:solidFill>
          <a:ln>
            <a:noFill/>
          </a:ln>
          <a:effectLst>
            <a:outerShdw blurRad="50800" dist="38100" dir="5400000" algn="t" rotWithShape="0">
              <a:prstClr val="black">
                <a:alpha val="40000"/>
              </a:prstClr>
            </a:outerShdw>
          </a:effectLst>
        </p:spPr>
        <p:txBody>
          <a:bodyPr wrap="square" lIns="91428" tIns="144000" rIns="91428" bIns="91440" rtlCol="0" anchor="ctr">
            <a:noAutofit/>
          </a:bodyPr>
          <a:lstStyle/>
          <a:p>
            <a:pPr algn="ctr" defTabSz="623853" rtl="0" fontAlgn="base">
              <a:lnSpc>
                <a:spcPts val="1100"/>
              </a:lnSpc>
              <a:spcBef>
                <a:spcPct val="0"/>
              </a:spcBef>
              <a:spcAft>
                <a:spcPct val="0"/>
              </a:spcAft>
              <a:buClr>
                <a:srgbClr val="000000"/>
              </a:buClr>
            </a:pPr>
            <a:r>
              <a:rPr lang="en-US" sz="1400" b="1" kern="1200" dirty="0">
                <a:solidFill>
                  <a:schemeClr val="bg1"/>
                </a:solidFill>
                <a:latin typeface="Arial" charset="0"/>
                <a:ea typeface="+mn-ea"/>
                <a:cs typeface="Times New Roman" pitchFamily="18" charset="0"/>
              </a:rPr>
              <a:t>Click here to learn more</a:t>
            </a:r>
          </a:p>
        </p:txBody>
      </p:sp>
    </p:spTree>
    <p:extLst>
      <p:ext uri="{BB962C8B-B14F-4D97-AF65-F5344CB8AC3E}">
        <p14:creationId xmlns:p14="http://schemas.microsoft.com/office/powerpoint/2010/main" val="17545858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A832FE54-3FF5-4B4C-8DBC-DAAD65190EA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4" imgH="344" progId="TCLayout.ActiveDocument.1">
                  <p:embed/>
                </p:oleObj>
              </mc:Choice>
              <mc:Fallback>
                <p:oleObj name="think-cell Slide" r:id="rId5" imgW="344" imgH="344" progId="TCLayout.ActiveDocument.1">
                  <p:embed/>
                  <p:pic>
                    <p:nvPicPr>
                      <p:cNvPr id="6" name="Object 5" hidden="1">
                        <a:extLst>
                          <a:ext uri="{FF2B5EF4-FFF2-40B4-BE49-F238E27FC236}">
                            <a16:creationId xmlns:a16="http://schemas.microsoft.com/office/drawing/2014/main" id="{A832FE54-3FF5-4B4C-8DBC-DAAD65190EA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D9313AF4-C8B1-42E4-ACB5-22D9C13E3709}"/>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240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406113FD-AA7D-4249-90D7-70AF85BE48E1}"/>
              </a:ext>
            </a:extLst>
          </p:cNvPr>
          <p:cNvSpPr>
            <a:spLocks noGrp="1"/>
          </p:cNvSpPr>
          <p:nvPr>
            <p:ph type="title"/>
          </p:nvPr>
        </p:nvSpPr>
        <p:spPr>
          <a:xfrm>
            <a:off x="514115" y="365126"/>
            <a:ext cx="11080008" cy="1091318"/>
          </a:xfrm>
        </p:spPr>
        <p:txBody>
          <a:bodyPr>
            <a:normAutofit/>
          </a:bodyPr>
          <a:lstStyle/>
          <a:p>
            <a:r>
              <a:rPr lang="en-US" sz="2400" dirty="0">
                <a:latin typeface="+mn-lt"/>
              </a:rPr>
              <a:t>Thanks for your attention!</a:t>
            </a:r>
          </a:p>
        </p:txBody>
      </p:sp>
      <p:sp>
        <p:nvSpPr>
          <p:cNvPr id="8" name="Slide Number Placeholder 7">
            <a:extLst>
              <a:ext uri="{FF2B5EF4-FFF2-40B4-BE49-F238E27FC236}">
                <a16:creationId xmlns:a16="http://schemas.microsoft.com/office/drawing/2014/main" id="{3D029769-9B2F-4A51-8446-2206A9A2EF30}"/>
              </a:ext>
            </a:extLst>
          </p:cNvPr>
          <p:cNvSpPr>
            <a:spLocks noGrp="1"/>
          </p:cNvSpPr>
          <p:nvPr>
            <p:ph type="sldNum" sz="quarter" idx="4"/>
          </p:nvPr>
        </p:nvSpPr>
        <p:spPr/>
        <p:txBody>
          <a:bodyPr/>
          <a:lstStyle/>
          <a:p>
            <a:fld id="{37F5C94B-8C55-478B-B509-BAE6A06B2E2A}" type="slidenum">
              <a:rPr lang="en-US" sz="900" smtClean="0">
                <a:solidFill>
                  <a:srgbClr val="ADAFBB"/>
                </a:solidFill>
              </a:rPr>
              <a:pPr/>
              <a:t>12</a:t>
            </a:fld>
            <a:endParaRPr lang="en-US" sz="1000" dirty="0">
              <a:solidFill>
                <a:srgbClr val="ADAFBB"/>
              </a:solidFill>
            </a:endParaRPr>
          </a:p>
        </p:txBody>
      </p:sp>
      <p:sp>
        <p:nvSpPr>
          <p:cNvPr id="21" name="Rectangle 20">
            <a:extLst>
              <a:ext uri="{FF2B5EF4-FFF2-40B4-BE49-F238E27FC236}">
                <a16:creationId xmlns:a16="http://schemas.microsoft.com/office/drawing/2014/main" id="{E8DAB30E-4A95-4189-A17B-D6BED1B10135}"/>
              </a:ext>
            </a:extLst>
          </p:cNvPr>
          <p:cNvSpPr/>
          <p:nvPr/>
        </p:nvSpPr>
        <p:spPr>
          <a:xfrm>
            <a:off x="4993256" y="1754442"/>
            <a:ext cx="123868" cy="4200881"/>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42719C9D-04F3-4DAC-9FB5-A9FED928C93B}"/>
              </a:ext>
            </a:extLst>
          </p:cNvPr>
          <p:cNvSpPr/>
          <p:nvPr/>
        </p:nvSpPr>
        <p:spPr>
          <a:xfrm>
            <a:off x="7599492" y="1754442"/>
            <a:ext cx="123868" cy="4200881"/>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hlinkClick r:id="rId7"/>
            <a:extLst>
              <a:ext uri="{FF2B5EF4-FFF2-40B4-BE49-F238E27FC236}">
                <a16:creationId xmlns:a16="http://schemas.microsoft.com/office/drawing/2014/main" id="{771DD74C-7D3F-DE9F-D2F1-58329D0C3585}"/>
              </a:ext>
            </a:extLst>
          </p:cNvPr>
          <p:cNvPicPr>
            <a:picLocks noChangeAspect="1"/>
          </p:cNvPicPr>
          <p:nvPr/>
        </p:nvPicPr>
        <p:blipFill>
          <a:blip r:embed="rId8"/>
          <a:stretch>
            <a:fillRect/>
          </a:stretch>
        </p:blipFill>
        <p:spPr>
          <a:xfrm>
            <a:off x="3394834" y="3004556"/>
            <a:ext cx="5038200" cy="1184972"/>
          </a:xfrm>
          <a:prstGeom prst="rect">
            <a:avLst/>
          </a:prstGeom>
        </p:spPr>
      </p:pic>
      <p:sp>
        <p:nvSpPr>
          <p:cNvPr id="9" name="TextBox 8">
            <a:extLst>
              <a:ext uri="{FF2B5EF4-FFF2-40B4-BE49-F238E27FC236}">
                <a16:creationId xmlns:a16="http://schemas.microsoft.com/office/drawing/2014/main" id="{4D7FB609-A863-8150-7235-F7110B23F9D1}"/>
              </a:ext>
            </a:extLst>
          </p:cNvPr>
          <p:cNvSpPr txBox="1"/>
          <p:nvPr/>
        </p:nvSpPr>
        <p:spPr>
          <a:xfrm>
            <a:off x="4077852" y="4302860"/>
            <a:ext cx="3672164" cy="369332"/>
          </a:xfrm>
          <a:prstGeom prst="rect">
            <a:avLst/>
          </a:prstGeom>
          <a:noFill/>
        </p:spPr>
        <p:txBody>
          <a:bodyPr wrap="square" rtlCol="0">
            <a:spAutoFit/>
          </a:bodyPr>
          <a:lstStyle/>
          <a:p>
            <a:pPr algn="ctr"/>
            <a:r>
              <a:rPr lang="en-US" dirty="0">
                <a:solidFill>
                  <a:srgbClr val="00B0F0"/>
                </a:solidFill>
                <a:hlinkClick r:id="rId9"/>
              </a:rPr>
              <a:t>www.domontconsulting.com</a:t>
            </a:r>
            <a:r>
              <a:rPr lang="en-US" dirty="0">
                <a:solidFill>
                  <a:srgbClr val="00B0F0"/>
                </a:solidFill>
              </a:rPr>
              <a:t> </a:t>
            </a:r>
          </a:p>
        </p:txBody>
      </p:sp>
    </p:spTree>
    <p:extLst>
      <p:ext uri="{BB962C8B-B14F-4D97-AF65-F5344CB8AC3E}">
        <p14:creationId xmlns:p14="http://schemas.microsoft.com/office/powerpoint/2010/main" val="1450640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sIJhBuMYoa_dtSDYHoSM8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5P_SPypkSEHWCdIYyiD1Z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clu4gUWU8MlMuyVogI3md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dlrBXLfPuxm3QOk.BDCfR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2pVEWO7WWN9QWB4K3IhIZ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sIJhBuMYoa_dtSDYHoSM8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sIJhBuMYoa_dtSDYHoSM8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5P_SPypkSEHWCdIYyiD1Z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5P_SPypkSEHWCdIYyiD1Z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clu4gUWU8MlMuyVogI3md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clu4gUWU8MlMuyVogI3md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dlrBXLfPuxm3QOk.BDCfR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dlrBXLfPuxm3QOk.BDCfR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uJUH_xXmEzv2_WM4PaUPu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2pVEWO7WWN9QWB4K3IhIZw"/>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2pVEWO7WWN9QWB4K3IhIZw"/>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Q79bA2qzL_OI5CL_ti06Gg"/>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1R6aM223bIQD9wUkDKexQg"/>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saRfShUQN8FTtAcrfF62S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NvRMdNNrHr.Fz6OlAn.Ymg"/>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gY7i94FaZZ9FSlDn.04KzA"/>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57_1v.nYhFFi2BwYyULJxw"/>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3ZwReGEvdtA3.xm0sCktg"/>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DZNPk81ErqvxUDanQSKAtw"/>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w9TWRIS3ZY61o6K1QciUNA"/>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zbjKafwDCz_uITgUxTl_0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mzj1QEDEsmIAqRe7J7vvYg"/>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9qVvqDrREqN3Yla8_WSbsA"/>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zobUodDbSucibtR54OvZpg"/>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PRhC6_kDFXJyN_hOBaRMkA"/>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Cgex4lEZb51ZHDV6yZ5nXw"/>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XvzsSmMf1Ire38WgrFfDTg"/>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XZUOp_ddDihdvoojH6YBnw"/>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ElB9PmGrFh5dR8FgxnrX9Q"/>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i9V2KKbjTL1mzGbs8rjjo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xSM08TMrFoN9ALYrdVys.Q"/>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45jvStlLRMV8mpM3YOc0rg"/>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dX3qomJi.K3U9oEXE7OFaw"/>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1UO9SlSwOJBNSQq.CSP42g"/>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k2sQ5WF.vJ9It7PHwATp2A"/>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Qze0Gf_bimlPNzimQizjeg"/>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1E3LID6yL11qrCsKc08Pxw"/>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39pS5c_u2rcscH0p4y0Yxw"/>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tJCGo3lxPmK8flqAW0bYKg"/>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fSCeUDcePKgj0xqcnmv_pA"/>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3MKida.MS5kMGRUFsWFZvg"/>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fwGsCkNkRhuL49EEhsihuw"/>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fP0ZvYtoH25toepY54m.dA"/>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fwGsCkNkRhuL49EEhsihuw"/>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fP0ZvYtoH25toepY54m.dA"/>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fwGsCkNkRhuL49EEhsihuw"/>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fP0ZvYtoH25toepY54m.d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1B3whRzF.kF3DXO1apkEoQ"/>
</p:tagLst>
</file>

<file path=ppt/tags/tag134.xml><?xml version="1.0" encoding="utf-8"?>
<p:tagLst xmlns:a="http://schemas.openxmlformats.org/drawingml/2006/main" xmlns:r="http://schemas.openxmlformats.org/officeDocument/2006/relationships" xmlns:p="http://schemas.openxmlformats.org/presentationml/2006/main">
  <p:tag name="POWER_USER_TAGS_ICONS" val=""/>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1wLE9WS72SqpZufFKGkeWA"/>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RHFj9g7Zy2LthORA4sdbvA"/>
</p:tagLst>
</file>

<file path=ppt/theme/theme1.xml><?xml version="1.0" encoding="utf-8"?>
<a:theme xmlns:a="http://schemas.openxmlformats.org/drawingml/2006/main" name="Custom Design">
  <a:themeElements>
    <a:clrScheme name="Custom 11">
      <a:dk1>
        <a:srgbClr val="002060"/>
      </a:dk1>
      <a:lt1>
        <a:srgbClr val="FFFFFF"/>
      </a:lt1>
      <a:dk2>
        <a:srgbClr val="002060"/>
      </a:dk2>
      <a:lt2>
        <a:srgbClr val="002060"/>
      </a:lt2>
      <a:accent1>
        <a:srgbClr val="002060"/>
      </a:accent1>
      <a:accent2>
        <a:srgbClr val="002060"/>
      </a:accent2>
      <a:accent3>
        <a:srgbClr val="7F7F7F"/>
      </a:accent3>
      <a:accent4>
        <a:srgbClr val="D8D8D8"/>
      </a:accent4>
      <a:accent5>
        <a:srgbClr val="FFC000"/>
      </a:accent5>
      <a:accent6>
        <a:srgbClr val="00B050"/>
      </a:accent6>
      <a:hlink>
        <a:srgbClr val="00B0F0"/>
      </a:hlink>
      <a:folHlink>
        <a:srgbClr val="00B0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3">
  <a:themeElements>
    <a:clrScheme name="Custom 1">
      <a:dk1>
        <a:srgbClr val="FFFFFF"/>
      </a:dk1>
      <a:lt1>
        <a:srgbClr val="002060"/>
      </a:lt1>
      <a:dk2>
        <a:srgbClr val="002060"/>
      </a:dk2>
      <a:lt2>
        <a:srgbClr val="002060"/>
      </a:lt2>
      <a:accent1>
        <a:srgbClr val="002060"/>
      </a:accent1>
      <a:accent2>
        <a:srgbClr val="00B0F0"/>
      </a:accent2>
      <a:accent3>
        <a:srgbClr val="00B050"/>
      </a:accent3>
      <a:accent4>
        <a:srgbClr val="92D050"/>
      </a:accent4>
      <a:accent5>
        <a:srgbClr val="FFC000"/>
      </a:accent5>
      <a:accent6>
        <a:srgbClr val="FF0000"/>
      </a:accent6>
      <a:hlink>
        <a:srgbClr val="00B0F0"/>
      </a:hlink>
      <a:folHlink>
        <a:srgbClr val="00B0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3" id="{7D1C7C3E-DDBB-4A1D-8861-A10BD3664B8D}" vid="{E1945AC1-AF09-43B9-95F3-80375804439E}"/>
    </a:ext>
  </a:extLst>
</a:theme>
</file>

<file path=ppt/theme/theme3.xml><?xml version="1.0" encoding="utf-8"?>
<a:theme xmlns:a="http://schemas.openxmlformats.org/drawingml/2006/main" name="1_Custom Design">
  <a:themeElements>
    <a:clrScheme name="Custom 11">
      <a:dk1>
        <a:srgbClr val="002060"/>
      </a:dk1>
      <a:lt1>
        <a:srgbClr val="FFFFFF"/>
      </a:lt1>
      <a:dk2>
        <a:srgbClr val="002060"/>
      </a:dk2>
      <a:lt2>
        <a:srgbClr val="002060"/>
      </a:lt2>
      <a:accent1>
        <a:srgbClr val="002060"/>
      </a:accent1>
      <a:accent2>
        <a:srgbClr val="002060"/>
      </a:accent2>
      <a:accent3>
        <a:srgbClr val="7F7F7F"/>
      </a:accent3>
      <a:accent4>
        <a:srgbClr val="D8D8D8"/>
      </a:accent4>
      <a:accent5>
        <a:srgbClr val="FFC000"/>
      </a:accent5>
      <a:accent6>
        <a:srgbClr val="00B050"/>
      </a:accent6>
      <a:hlink>
        <a:srgbClr val="00B0F0"/>
      </a:hlink>
      <a:folHlink>
        <a:srgbClr val="00B0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Custom Design">
  <a:themeElements>
    <a:clrScheme name="Custom 11">
      <a:dk1>
        <a:srgbClr val="002060"/>
      </a:dk1>
      <a:lt1>
        <a:srgbClr val="FFFFFF"/>
      </a:lt1>
      <a:dk2>
        <a:srgbClr val="002060"/>
      </a:dk2>
      <a:lt2>
        <a:srgbClr val="002060"/>
      </a:lt2>
      <a:accent1>
        <a:srgbClr val="002060"/>
      </a:accent1>
      <a:accent2>
        <a:srgbClr val="002060"/>
      </a:accent2>
      <a:accent3>
        <a:srgbClr val="7F7F7F"/>
      </a:accent3>
      <a:accent4>
        <a:srgbClr val="D8D8D8"/>
      </a:accent4>
      <a:accent5>
        <a:srgbClr val="FFC000"/>
      </a:accent5>
      <a:accent6>
        <a:srgbClr val="00B050"/>
      </a:accent6>
      <a:hlink>
        <a:srgbClr val="00B0F0"/>
      </a:hlink>
      <a:folHlink>
        <a:srgbClr val="00B0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ustom Design">
  <a:themeElements>
    <a:clrScheme name="Custom 11">
      <a:dk1>
        <a:srgbClr val="002060"/>
      </a:dk1>
      <a:lt1>
        <a:srgbClr val="FFFFFF"/>
      </a:lt1>
      <a:dk2>
        <a:srgbClr val="002060"/>
      </a:dk2>
      <a:lt2>
        <a:srgbClr val="002060"/>
      </a:lt2>
      <a:accent1>
        <a:srgbClr val="002060"/>
      </a:accent1>
      <a:accent2>
        <a:srgbClr val="002060"/>
      </a:accent2>
      <a:accent3>
        <a:srgbClr val="7F7F7F"/>
      </a:accent3>
      <a:accent4>
        <a:srgbClr val="D8D8D8"/>
      </a:accent4>
      <a:accent5>
        <a:srgbClr val="FFC000"/>
      </a:accent5>
      <a:accent6>
        <a:srgbClr val="00B050"/>
      </a:accent6>
      <a:hlink>
        <a:srgbClr val="00B0F0"/>
      </a:hlink>
      <a:folHlink>
        <a:srgbClr val="00B0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ustom Design">
  <a:themeElements>
    <a:clrScheme name="Custom 11">
      <a:dk1>
        <a:srgbClr val="002060"/>
      </a:dk1>
      <a:lt1>
        <a:srgbClr val="FFFFFF"/>
      </a:lt1>
      <a:dk2>
        <a:srgbClr val="002060"/>
      </a:dk2>
      <a:lt2>
        <a:srgbClr val="002060"/>
      </a:lt2>
      <a:accent1>
        <a:srgbClr val="002060"/>
      </a:accent1>
      <a:accent2>
        <a:srgbClr val="002060"/>
      </a:accent2>
      <a:accent3>
        <a:srgbClr val="7F7F7F"/>
      </a:accent3>
      <a:accent4>
        <a:srgbClr val="D8D8D8"/>
      </a:accent4>
      <a:accent5>
        <a:srgbClr val="FFC000"/>
      </a:accent5>
      <a:accent6>
        <a:srgbClr val="00B050"/>
      </a:accent6>
      <a:hlink>
        <a:srgbClr val="00B0F0"/>
      </a:hlink>
      <a:folHlink>
        <a:srgbClr val="00B0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Custom Design">
  <a:themeElements>
    <a:clrScheme name="Custom 11">
      <a:dk1>
        <a:srgbClr val="002060"/>
      </a:dk1>
      <a:lt1>
        <a:srgbClr val="FFFFFF"/>
      </a:lt1>
      <a:dk2>
        <a:srgbClr val="002060"/>
      </a:dk2>
      <a:lt2>
        <a:srgbClr val="002060"/>
      </a:lt2>
      <a:accent1>
        <a:srgbClr val="002060"/>
      </a:accent1>
      <a:accent2>
        <a:srgbClr val="002060"/>
      </a:accent2>
      <a:accent3>
        <a:srgbClr val="7F7F7F"/>
      </a:accent3>
      <a:accent4>
        <a:srgbClr val="D8D8D8"/>
      </a:accent4>
      <a:accent5>
        <a:srgbClr val="FFC000"/>
      </a:accent5>
      <a:accent6>
        <a:srgbClr val="00B050"/>
      </a:accent6>
      <a:hlink>
        <a:srgbClr val="00B0F0"/>
      </a:hlink>
      <a:folHlink>
        <a:srgbClr val="00B0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6_Custom Design">
  <a:themeElements>
    <a:clrScheme name="Custom 11">
      <a:dk1>
        <a:srgbClr val="002060"/>
      </a:dk1>
      <a:lt1>
        <a:srgbClr val="FFFFFF"/>
      </a:lt1>
      <a:dk2>
        <a:srgbClr val="002060"/>
      </a:dk2>
      <a:lt2>
        <a:srgbClr val="002060"/>
      </a:lt2>
      <a:accent1>
        <a:srgbClr val="002060"/>
      </a:accent1>
      <a:accent2>
        <a:srgbClr val="002060"/>
      </a:accent2>
      <a:accent3>
        <a:srgbClr val="7F7F7F"/>
      </a:accent3>
      <a:accent4>
        <a:srgbClr val="D8D8D8"/>
      </a:accent4>
      <a:accent5>
        <a:srgbClr val="FFC000"/>
      </a:accent5>
      <a:accent6>
        <a:srgbClr val="00B050"/>
      </a:accent6>
      <a:hlink>
        <a:srgbClr val="00B0F0"/>
      </a:hlink>
      <a:folHlink>
        <a:srgbClr val="00B0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7_Custom Design">
  <a:themeElements>
    <a:clrScheme name="Custom 11">
      <a:dk1>
        <a:srgbClr val="002060"/>
      </a:dk1>
      <a:lt1>
        <a:srgbClr val="FFFFFF"/>
      </a:lt1>
      <a:dk2>
        <a:srgbClr val="002060"/>
      </a:dk2>
      <a:lt2>
        <a:srgbClr val="002060"/>
      </a:lt2>
      <a:accent1>
        <a:srgbClr val="002060"/>
      </a:accent1>
      <a:accent2>
        <a:srgbClr val="002060"/>
      </a:accent2>
      <a:accent3>
        <a:srgbClr val="7F7F7F"/>
      </a:accent3>
      <a:accent4>
        <a:srgbClr val="D8D8D8"/>
      </a:accent4>
      <a:accent5>
        <a:srgbClr val="FFC000"/>
      </a:accent5>
      <a:accent6>
        <a:srgbClr val="00B050"/>
      </a:accent6>
      <a:hlink>
        <a:srgbClr val="00B0F0"/>
      </a:hlink>
      <a:folHlink>
        <a:srgbClr val="00B0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8_Custom Design">
  <a:themeElements>
    <a:clrScheme name="Custom 11">
      <a:dk1>
        <a:srgbClr val="002060"/>
      </a:dk1>
      <a:lt1>
        <a:srgbClr val="FFFFFF"/>
      </a:lt1>
      <a:dk2>
        <a:srgbClr val="002060"/>
      </a:dk2>
      <a:lt2>
        <a:srgbClr val="002060"/>
      </a:lt2>
      <a:accent1>
        <a:srgbClr val="002060"/>
      </a:accent1>
      <a:accent2>
        <a:srgbClr val="002060"/>
      </a:accent2>
      <a:accent3>
        <a:srgbClr val="7F7F7F"/>
      </a:accent3>
      <a:accent4>
        <a:srgbClr val="D8D8D8"/>
      </a:accent4>
      <a:accent5>
        <a:srgbClr val="FFC000"/>
      </a:accent5>
      <a:accent6>
        <a:srgbClr val="00B050"/>
      </a:accent6>
      <a:hlink>
        <a:srgbClr val="00B0F0"/>
      </a:hlink>
      <a:folHlink>
        <a:srgbClr val="00B0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8a52e8c320b9a064ae3583ae3861c9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8020cb39231a0945110f9cd888b521a"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D7FC771-7DFE-49DA-B577-71181BFBCB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50072C5-DDE0-4258-BA7A-4D4B80DFA632}">
  <ds:schemaRefs>
    <ds:schemaRef ds:uri="http://purl.org/dc/elements/1.1/"/>
    <ds:schemaRef ds:uri="http://purl.org/dc/terms/"/>
    <ds:schemaRef ds:uri="http://schemas.microsoft.com/office/2006/documentManagement/types"/>
    <ds:schemaRef ds:uri="http://purl.org/dc/dcmitype/"/>
    <ds:schemaRef ds:uri="http://schemas.microsoft.com/office/infopath/2007/PartnerControls"/>
    <ds:schemaRef ds:uri="71af3243-3dd4-4a8d-8c0d-dd76da1f02a5"/>
    <ds:schemaRef ds:uri="http://schemas.microsoft.com/office/2006/metadata/properties"/>
    <ds:schemaRef ds:uri="http://schemas.openxmlformats.org/package/2006/metadata/core-properties"/>
    <ds:schemaRef ds:uri="16c05727-aa75-4e4a-9b5f-8a80a1165891"/>
    <ds:schemaRef ds:uri="http://www.w3.org/XML/1998/namespace"/>
  </ds:schemaRefs>
</ds:datastoreItem>
</file>

<file path=customXml/itemProps3.xml><?xml version="1.0" encoding="utf-8"?>
<ds:datastoreItem xmlns:ds="http://schemas.openxmlformats.org/officeDocument/2006/customXml" ds:itemID="{7EE8C63A-4744-4DE4-BB49-0FF0B5375C6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2314</TotalTime>
  <Words>1353</Words>
  <Application>Microsoft Office PowerPoint</Application>
  <PresentationFormat>Widescreen</PresentationFormat>
  <Paragraphs>225</Paragraphs>
  <Slides>12</Slides>
  <Notes>8</Notes>
  <HiddenSlides>0</HiddenSlides>
  <MMClips>0</MMClips>
  <ScaleCrop>false</ScaleCrop>
  <HeadingPairs>
    <vt:vector size="8" baseType="variant">
      <vt:variant>
        <vt:lpstr>Fonts Used</vt:lpstr>
      </vt:variant>
      <vt:variant>
        <vt:i4>2</vt:i4>
      </vt:variant>
      <vt:variant>
        <vt:lpstr>Theme</vt:lpstr>
      </vt:variant>
      <vt:variant>
        <vt:i4>10</vt:i4>
      </vt:variant>
      <vt:variant>
        <vt:lpstr>Embedded OLE Servers</vt:lpstr>
      </vt:variant>
      <vt:variant>
        <vt:i4>1</vt:i4>
      </vt:variant>
      <vt:variant>
        <vt:lpstr>Slide Titles</vt:lpstr>
      </vt:variant>
      <vt:variant>
        <vt:i4>12</vt:i4>
      </vt:variant>
    </vt:vector>
  </HeadingPairs>
  <TitlesOfParts>
    <vt:vector size="25" baseType="lpstr">
      <vt:lpstr>Arial</vt:lpstr>
      <vt:lpstr>Calibri</vt:lpstr>
      <vt:lpstr>Custom Design</vt:lpstr>
      <vt:lpstr>Theme3</vt:lpstr>
      <vt:lpstr>1_Custom Design</vt:lpstr>
      <vt:lpstr>2_Custom Design</vt:lpstr>
      <vt:lpstr>3_Custom Design</vt:lpstr>
      <vt:lpstr>4_Custom Design</vt:lpstr>
      <vt:lpstr>5_Custom Design</vt:lpstr>
      <vt:lpstr>6_Custom Design</vt:lpstr>
      <vt:lpstr>7_Custom Design</vt:lpstr>
      <vt:lpstr>8_Custom Design</vt:lpstr>
      <vt:lpstr>think-cell Slide</vt:lpstr>
      <vt:lpstr>Stakeholder Engagement Strategy Tutorial &amp; Template</vt:lpstr>
      <vt:lpstr>Stakeholder Engagement Strategy Overview</vt:lpstr>
      <vt:lpstr>Step 1: List the stakeholders who can influence the project or be impacted by it</vt:lpstr>
      <vt:lpstr>Step 2: Map the stakeholders by leveraging our 2-by-2 matrix (1/3)</vt:lpstr>
      <vt:lpstr>Step 2: Map the stakeholders by leveraging our 2-by-2 matrix (2/3)</vt:lpstr>
      <vt:lpstr>Step 2: Map the stakeholders by leveraging our 2-by-2 matrix (3/3)</vt:lpstr>
      <vt:lpstr>Step 3: Develop an engagement strategy for each stakeholder</vt:lpstr>
      <vt:lpstr>Step 3: Develop an engagement strategy for each stakeholder</vt:lpstr>
      <vt:lpstr>Step 4: Develop an engagement detailed plan for each stakeholder</vt:lpstr>
      <vt:lpstr>Need more help? Our ex-McKinsey, Deloitte &amp; BCG Consultants have created 19 Management Consulting Toolkits available at www.domontconsulting.com</vt:lpstr>
      <vt:lpstr>Interested in more than 1 Toolkit?  Access all our Toolkits for half the price with our Gold Access</vt:lpstr>
      <vt:lpstr>Thanks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PowerPoint</dc:title>
  <dc:creator>Aurelien Dom</dc:creator>
  <cp:keywords/>
  <cp:lastModifiedBy>Aurelien Domont</cp:lastModifiedBy>
  <cp:revision>255</cp:revision>
  <dcterms:created xsi:type="dcterms:W3CDTF">2020-07-08T04:44:55Z</dcterms:created>
  <dcterms:modified xsi:type="dcterms:W3CDTF">2023-10-05T03:43:23Z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