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4"/>
  </p:notesMasterIdLst>
  <p:sldIdLst>
    <p:sldId id="308" r:id="rId5"/>
    <p:sldId id="310" r:id="rId6"/>
    <p:sldId id="316" r:id="rId7"/>
    <p:sldId id="1847" r:id="rId8"/>
    <p:sldId id="1833" r:id="rId9"/>
    <p:sldId id="315" r:id="rId10"/>
    <p:sldId id="309" r:id="rId11"/>
    <p:sldId id="314" r:id="rId12"/>
    <p:sldId id="312" r:id="rId13"/>
    <p:sldId id="1839" r:id="rId14"/>
    <p:sldId id="1835" r:id="rId15"/>
    <p:sldId id="1841" r:id="rId16"/>
    <p:sldId id="1836" r:id="rId17"/>
    <p:sldId id="1837" r:id="rId18"/>
    <p:sldId id="1838" r:id="rId19"/>
    <p:sldId id="1840" r:id="rId20"/>
    <p:sldId id="1842" r:id="rId21"/>
    <p:sldId id="1843" r:id="rId22"/>
    <p:sldId id="1846" r:id="rId23"/>
    <p:sldId id="1848" r:id="rId24"/>
    <p:sldId id="1863" r:id="rId25"/>
    <p:sldId id="1864" r:id="rId26"/>
    <p:sldId id="1865" r:id="rId27"/>
    <p:sldId id="1866" r:id="rId28"/>
    <p:sldId id="1867" r:id="rId29"/>
    <p:sldId id="1853" r:id="rId30"/>
    <p:sldId id="1850" r:id="rId31"/>
    <p:sldId id="1851" r:id="rId32"/>
    <p:sldId id="1860" r:id="rId33"/>
    <p:sldId id="1857" r:id="rId34"/>
    <p:sldId id="1859" r:id="rId35"/>
    <p:sldId id="1852" r:id="rId36"/>
    <p:sldId id="1861" r:id="rId37"/>
    <p:sldId id="1855" r:id="rId38"/>
    <p:sldId id="1856" r:id="rId39"/>
    <p:sldId id="317" r:id="rId40"/>
    <p:sldId id="1854" r:id="rId41"/>
    <p:sldId id="1858" r:id="rId42"/>
    <p:sldId id="1862"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8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Travis Brown" initials="TB" lastIdx="14" clrIdx="6">
    <p:extLst>
      <p:ext uri="{19B8F6BF-5375-455C-9EA6-DF929625EA0E}">
        <p15:presenceInfo xmlns:p15="http://schemas.microsoft.com/office/powerpoint/2012/main" userId="S::tbrown@tpgi.com::b4a28253-2f7f-4f55-a8bc-05cd32e81a84" providerId="AD"/>
      </p:ext>
    </p:extLst>
  </p:cmAuthor>
  <p:cmAuthor id="1" name="Matt Feldman" initials="MF" lastIdx="1" clrIdx="0"/>
  <p:cmAuthor id="8" name="Brad Henry" initials="BH" lastIdx="4" clrIdx="7">
    <p:extLst>
      <p:ext uri="{19B8F6BF-5375-455C-9EA6-DF929625EA0E}">
        <p15:presenceInfo xmlns:p15="http://schemas.microsoft.com/office/powerpoint/2012/main" userId="S::bhenry@paciellogroup.onmicrosoft.com::4c2f4af8-75e4-4a56-bfc5-8095413d36a6" providerId="AD"/>
      </p:ext>
    </p:extLst>
  </p:cmAuthor>
  <p:cmAuthor id="2" name="Matt Feldman" initials="MF [2]" lastIdx="1" clrIdx="1"/>
  <p:cmAuthor id="3" name="Matt Feldman" initials="MF [3]" lastIdx="1" clrIdx="2"/>
  <p:cmAuthor id="4" name="Marissa Sapega" initials="MS" lastIdx="1" clrIdx="3">
    <p:extLst>
      <p:ext uri="{19B8F6BF-5375-455C-9EA6-DF929625EA0E}">
        <p15:presenceInfo xmlns:p15="http://schemas.microsoft.com/office/powerpoint/2012/main" userId="S::msapega@paciellogroup.onmicrosoft.com::2e4a50be-ddbe-47b0-91e7-d802e67350d0" providerId="AD"/>
      </p:ext>
    </p:extLst>
  </p:cmAuthor>
  <p:cmAuthor id="5" name="Marissa Sapega" initials="MS [2]" lastIdx="1" clrIdx="4">
    <p:extLst>
      <p:ext uri="{19B8F6BF-5375-455C-9EA6-DF929625EA0E}">
        <p15:presenceInfo xmlns:p15="http://schemas.microsoft.com/office/powerpoint/2012/main" userId="S::msapega@tpgi.com::0ec66201-f55b-4757-8792-6d236d6d6d24" providerId="AD"/>
      </p:ext>
    </p:extLst>
  </p:cmAuthor>
  <p:cmAuthor id="6" name="Hans Hillen" initials="HH" lastIdx="9" clrIdx="5">
    <p:extLst>
      <p:ext uri="{19B8F6BF-5375-455C-9EA6-DF929625EA0E}">
        <p15:presenceInfo xmlns:p15="http://schemas.microsoft.com/office/powerpoint/2012/main" userId="S::hhillen@tpgi.com::9f5ea6c4-68ba-48e2-baa1-68285eca040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1D75BD"/>
    <a:srgbClr val="31A2F1"/>
    <a:srgbClr val="F9B317"/>
    <a:srgbClr val="941100"/>
    <a:srgbClr val="6239B4"/>
    <a:srgbClr val="208FEA"/>
    <a:srgbClr val="272727"/>
    <a:srgbClr val="1A1A1A"/>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9D592E-1E1E-45E5-877F-A60BAC807CD6}" v="145" dt="2024-03-21T16:30:01.5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733" autoAdjust="0"/>
    <p:restoredTop sz="90327" autoAdjust="0"/>
  </p:normalViewPr>
  <p:slideViewPr>
    <p:cSldViewPr snapToGrid="0" showGuides="1">
      <p:cViewPr>
        <p:scale>
          <a:sx n="68" d="100"/>
          <a:sy n="68" d="100"/>
        </p:scale>
        <p:origin x="230" y="269"/>
      </p:cViewPr>
      <p:guideLst>
        <p:guide orient="horz" pos="2160"/>
        <p:guide pos="3888"/>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90" d="100"/>
        <a:sy n="90" d="100"/>
      </p:scale>
      <p:origin x="0" y="0"/>
    </p:cViewPr>
  </p:sorterViewPr>
  <p:notesViewPr>
    <p:cSldViewPr snapToGrid="0">
      <p:cViewPr varScale="1">
        <p:scale>
          <a:sx n="103" d="100"/>
          <a:sy n="103" d="100"/>
        </p:scale>
        <p:origin x="3304"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l Knoll" userId="8ecc3b64-7efc-4e97-8257-65e266febaec" providerId="ADAL" clId="{D391F4CE-F643-406F-8F50-F7FED18BD7CE}"/>
    <pc:docChg chg="custSel addSld modSld">
      <pc:chgData name="Will Knoll" userId="8ecc3b64-7efc-4e97-8257-65e266febaec" providerId="ADAL" clId="{D391F4CE-F643-406F-8F50-F7FED18BD7CE}" dt="2024-02-22T21:44:59.126" v="221" actId="313"/>
      <pc:docMkLst>
        <pc:docMk/>
      </pc:docMkLst>
      <pc:sldChg chg="modSp mod">
        <pc:chgData name="Will Knoll" userId="8ecc3b64-7efc-4e97-8257-65e266febaec" providerId="ADAL" clId="{D391F4CE-F643-406F-8F50-F7FED18BD7CE}" dt="2024-02-22T19:51:26.139" v="5" actId="20577"/>
        <pc:sldMkLst>
          <pc:docMk/>
          <pc:sldMk cId="3818198143" sldId="310"/>
        </pc:sldMkLst>
        <pc:spChg chg="mod">
          <ac:chgData name="Will Knoll" userId="8ecc3b64-7efc-4e97-8257-65e266febaec" providerId="ADAL" clId="{D391F4CE-F643-406F-8F50-F7FED18BD7CE}" dt="2024-02-22T19:51:26.139" v="5" actId="20577"/>
          <ac:spMkLst>
            <pc:docMk/>
            <pc:sldMk cId="3818198143" sldId="310"/>
            <ac:spMk id="3" creationId="{0340A1CF-D885-7FF3-0B0E-71BFEA95D0D6}"/>
          </ac:spMkLst>
        </pc:spChg>
      </pc:sldChg>
      <pc:sldChg chg="modSp mod">
        <pc:chgData name="Will Knoll" userId="8ecc3b64-7efc-4e97-8257-65e266febaec" providerId="ADAL" clId="{D391F4CE-F643-406F-8F50-F7FED18BD7CE}" dt="2024-02-22T21:33:20.892" v="92" actId="1076"/>
        <pc:sldMkLst>
          <pc:docMk/>
          <pc:sldMk cId="903190120" sldId="316"/>
        </pc:sldMkLst>
        <pc:spChg chg="mod">
          <ac:chgData name="Will Knoll" userId="8ecc3b64-7efc-4e97-8257-65e266febaec" providerId="ADAL" clId="{D391F4CE-F643-406F-8F50-F7FED18BD7CE}" dt="2024-02-22T21:33:20.892" v="92" actId="1076"/>
          <ac:spMkLst>
            <pc:docMk/>
            <pc:sldMk cId="903190120" sldId="316"/>
            <ac:spMk id="5" creationId="{B538F49D-BADC-CE3F-0F8F-F9EEAB642F4C}"/>
          </ac:spMkLst>
        </pc:spChg>
      </pc:sldChg>
      <pc:sldChg chg="modNotesTx">
        <pc:chgData name="Will Knoll" userId="8ecc3b64-7efc-4e97-8257-65e266febaec" providerId="ADAL" clId="{D391F4CE-F643-406F-8F50-F7FED18BD7CE}" dt="2024-02-22T21:43:23.414" v="101" actId="20577"/>
        <pc:sldMkLst>
          <pc:docMk/>
          <pc:sldMk cId="785995421" sldId="1843"/>
        </pc:sldMkLst>
      </pc:sldChg>
      <pc:sldChg chg="modNotesTx">
        <pc:chgData name="Will Knoll" userId="8ecc3b64-7efc-4e97-8257-65e266febaec" providerId="ADAL" clId="{D391F4CE-F643-406F-8F50-F7FED18BD7CE}" dt="2024-02-22T21:44:59.126" v="221" actId="313"/>
        <pc:sldMkLst>
          <pc:docMk/>
          <pc:sldMk cId="852758232" sldId="1846"/>
        </pc:sldMkLst>
      </pc:sldChg>
      <pc:sldChg chg="modSp mod">
        <pc:chgData name="Will Knoll" userId="8ecc3b64-7efc-4e97-8257-65e266febaec" providerId="ADAL" clId="{D391F4CE-F643-406F-8F50-F7FED18BD7CE}" dt="2024-02-22T21:24:35.279" v="19" actId="313"/>
        <pc:sldMkLst>
          <pc:docMk/>
          <pc:sldMk cId="2385059406" sldId="1853"/>
        </pc:sldMkLst>
        <pc:spChg chg="mod">
          <ac:chgData name="Will Knoll" userId="8ecc3b64-7efc-4e97-8257-65e266febaec" providerId="ADAL" clId="{D391F4CE-F643-406F-8F50-F7FED18BD7CE}" dt="2024-02-22T21:24:35.279" v="19" actId="313"/>
          <ac:spMkLst>
            <pc:docMk/>
            <pc:sldMk cId="2385059406" sldId="1853"/>
            <ac:spMk id="2" creationId="{37AEACB6-9E45-91A5-3125-AB465972E49D}"/>
          </ac:spMkLst>
        </pc:spChg>
        <pc:spChg chg="mod">
          <ac:chgData name="Will Knoll" userId="8ecc3b64-7efc-4e97-8257-65e266febaec" providerId="ADAL" clId="{D391F4CE-F643-406F-8F50-F7FED18BD7CE}" dt="2024-02-22T21:17:25.141" v="18" actId="20577"/>
          <ac:spMkLst>
            <pc:docMk/>
            <pc:sldMk cId="2385059406" sldId="1853"/>
            <ac:spMk id="4" creationId="{F8A3E3FC-1DD7-C001-BA32-BC148E64993B}"/>
          </ac:spMkLst>
        </pc:spChg>
      </pc:sldChg>
      <pc:sldChg chg="addSp delSp modSp add mod">
        <pc:chgData name="Will Knoll" userId="8ecc3b64-7efc-4e97-8257-65e266febaec" providerId="ADAL" clId="{D391F4CE-F643-406F-8F50-F7FED18BD7CE}" dt="2024-02-22T21:29:53.482" v="91" actId="108"/>
        <pc:sldMkLst>
          <pc:docMk/>
          <pc:sldMk cId="1149624031" sldId="1857"/>
        </pc:sldMkLst>
        <pc:spChg chg="mod">
          <ac:chgData name="Will Knoll" userId="8ecc3b64-7efc-4e97-8257-65e266febaec" providerId="ADAL" clId="{D391F4CE-F643-406F-8F50-F7FED18BD7CE}" dt="2024-02-22T21:29:15.708" v="50" actId="20577"/>
          <ac:spMkLst>
            <pc:docMk/>
            <pc:sldMk cId="1149624031" sldId="1857"/>
            <ac:spMk id="2" creationId="{37AEACB6-9E45-91A5-3125-AB465972E49D}"/>
          </ac:spMkLst>
        </pc:spChg>
        <pc:spChg chg="add mod">
          <ac:chgData name="Will Knoll" userId="8ecc3b64-7efc-4e97-8257-65e266febaec" providerId="ADAL" clId="{D391F4CE-F643-406F-8F50-F7FED18BD7CE}" dt="2024-02-22T21:29:53.482" v="91" actId="108"/>
          <ac:spMkLst>
            <pc:docMk/>
            <pc:sldMk cId="1149624031" sldId="1857"/>
            <ac:spMk id="4" creationId="{520F808F-0CDD-45CF-2BDC-AF62AB7F1458}"/>
          </ac:spMkLst>
        </pc:spChg>
        <pc:picChg chg="del">
          <ac:chgData name="Will Knoll" userId="8ecc3b64-7efc-4e97-8257-65e266febaec" providerId="ADAL" clId="{D391F4CE-F643-406F-8F50-F7FED18BD7CE}" dt="2024-02-22T21:29:18.188" v="51" actId="478"/>
          <ac:picMkLst>
            <pc:docMk/>
            <pc:sldMk cId="1149624031" sldId="1857"/>
            <ac:picMk id="6" creationId="{EA6F505C-4F27-1250-0F99-A92E5CAB0EA5}"/>
          </ac:picMkLst>
        </pc:picChg>
      </pc:sldChg>
    </pc:docChg>
  </pc:docChgLst>
  <pc:docChgLst>
    <pc:chgData name="Will Knoll" userId="8ecc3b64-7efc-4e97-8257-65e266febaec" providerId="ADAL" clId="{711EA7DF-71C9-4E53-816D-BD5553F9D295}"/>
    <pc:docChg chg="undo custSel addSld delSld modSld sldOrd">
      <pc:chgData name="Will Knoll" userId="8ecc3b64-7efc-4e97-8257-65e266febaec" providerId="ADAL" clId="{711EA7DF-71C9-4E53-816D-BD5553F9D295}" dt="2024-03-01T17:18:00.660" v="5610" actId="20577"/>
      <pc:docMkLst>
        <pc:docMk/>
      </pc:docMkLst>
      <pc:sldChg chg="modSp mod">
        <pc:chgData name="Will Knoll" userId="8ecc3b64-7efc-4e97-8257-65e266febaec" providerId="ADAL" clId="{711EA7DF-71C9-4E53-816D-BD5553F9D295}" dt="2024-02-21T23:36:05.841" v="64" actId="20577"/>
        <pc:sldMkLst>
          <pc:docMk/>
          <pc:sldMk cId="133977757" sldId="308"/>
        </pc:sldMkLst>
        <pc:spChg chg="mod">
          <ac:chgData name="Will Knoll" userId="8ecc3b64-7efc-4e97-8257-65e266febaec" providerId="ADAL" clId="{711EA7DF-71C9-4E53-816D-BD5553F9D295}" dt="2024-02-21T23:36:05.841" v="64" actId="20577"/>
          <ac:spMkLst>
            <pc:docMk/>
            <pc:sldMk cId="133977757" sldId="308"/>
            <ac:spMk id="2" creationId="{730E207E-AE78-1D1F-BE52-4FF71C42069A}"/>
          </ac:spMkLst>
        </pc:spChg>
        <pc:spChg chg="mod">
          <ac:chgData name="Will Knoll" userId="8ecc3b64-7efc-4e97-8257-65e266febaec" providerId="ADAL" clId="{711EA7DF-71C9-4E53-816D-BD5553F9D295}" dt="2024-02-21T23:33:37.889" v="9" actId="20577"/>
          <ac:spMkLst>
            <pc:docMk/>
            <pc:sldMk cId="133977757" sldId="308"/>
            <ac:spMk id="3" creationId="{F4A5D996-BE2E-9D30-0E12-8CB20B37B688}"/>
          </ac:spMkLst>
        </pc:spChg>
        <pc:spChg chg="mod">
          <ac:chgData name="Will Knoll" userId="8ecc3b64-7efc-4e97-8257-65e266febaec" providerId="ADAL" clId="{711EA7DF-71C9-4E53-816D-BD5553F9D295}" dt="2024-02-21T23:33:46.815" v="11" actId="27636"/>
          <ac:spMkLst>
            <pc:docMk/>
            <pc:sldMk cId="133977757" sldId="308"/>
            <ac:spMk id="4" creationId="{92447A81-9368-6E00-1A43-CE1DD5483563}"/>
          </ac:spMkLst>
        </pc:spChg>
      </pc:sldChg>
      <pc:sldChg chg="modSp mod">
        <pc:chgData name="Will Knoll" userId="8ecc3b64-7efc-4e97-8257-65e266febaec" providerId="ADAL" clId="{711EA7DF-71C9-4E53-816D-BD5553F9D295}" dt="2024-02-22T02:48:11.638" v="515"/>
        <pc:sldMkLst>
          <pc:docMk/>
          <pc:sldMk cId="4159192503" sldId="309"/>
        </pc:sldMkLst>
        <pc:spChg chg="mod">
          <ac:chgData name="Will Knoll" userId="8ecc3b64-7efc-4e97-8257-65e266febaec" providerId="ADAL" clId="{711EA7DF-71C9-4E53-816D-BD5553F9D295}" dt="2024-02-22T02:48:11.638" v="515"/>
          <ac:spMkLst>
            <pc:docMk/>
            <pc:sldMk cId="4159192503" sldId="309"/>
            <ac:spMk id="2" creationId="{4060ACB7-4E32-A444-4CFB-13F670F6CEE5}"/>
          </ac:spMkLst>
        </pc:spChg>
      </pc:sldChg>
      <pc:sldChg chg="modSp mod ord">
        <pc:chgData name="Will Knoll" userId="8ecc3b64-7efc-4e97-8257-65e266febaec" providerId="ADAL" clId="{711EA7DF-71C9-4E53-816D-BD5553F9D295}" dt="2024-02-22T07:07:06.128" v="4346" actId="20577"/>
        <pc:sldMkLst>
          <pc:docMk/>
          <pc:sldMk cId="3818198143" sldId="310"/>
        </pc:sldMkLst>
        <pc:spChg chg="mod">
          <ac:chgData name="Will Knoll" userId="8ecc3b64-7efc-4e97-8257-65e266febaec" providerId="ADAL" clId="{711EA7DF-71C9-4E53-816D-BD5553F9D295}" dt="2024-02-22T02:25:58.212" v="141"/>
          <ac:spMkLst>
            <pc:docMk/>
            <pc:sldMk cId="3818198143" sldId="310"/>
            <ac:spMk id="2" creationId="{37AEACB6-9E45-91A5-3125-AB465972E49D}"/>
          </ac:spMkLst>
        </pc:spChg>
        <pc:spChg chg="mod">
          <ac:chgData name="Will Knoll" userId="8ecc3b64-7efc-4e97-8257-65e266febaec" providerId="ADAL" clId="{711EA7DF-71C9-4E53-816D-BD5553F9D295}" dt="2024-02-22T07:07:06.128" v="4346" actId="20577"/>
          <ac:spMkLst>
            <pc:docMk/>
            <pc:sldMk cId="3818198143" sldId="310"/>
            <ac:spMk id="3" creationId="{0340A1CF-D885-7FF3-0B0E-71BFEA95D0D6}"/>
          </ac:spMkLst>
        </pc:spChg>
      </pc:sldChg>
      <pc:sldChg chg="addSp modSp del mod">
        <pc:chgData name="Will Knoll" userId="8ecc3b64-7efc-4e97-8257-65e266febaec" providerId="ADAL" clId="{711EA7DF-71C9-4E53-816D-BD5553F9D295}" dt="2024-02-22T07:03:41.318" v="4326" actId="2696"/>
        <pc:sldMkLst>
          <pc:docMk/>
          <pc:sldMk cId="4223022554" sldId="311"/>
        </pc:sldMkLst>
        <pc:spChg chg="mod">
          <ac:chgData name="Will Knoll" userId="8ecc3b64-7efc-4e97-8257-65e266febaec" providerId="ADAL" clId="{711EA7DF-71C9-4E53-816D-BD5553F9D295}" dt="2024-02-22T02:21:08.798" v="65"/>
          <ac:spMkLst>
            <pc:docMk/>
            <pc:sldMk cId="4223022554" sldId="311"/>
            <ac:spMk id="2" creationId="{CB6BA112-AA48-C8D5-A964-CF24631609AD}"/>
          </ac:spMkLst>
        </pc:spChg>
        <pc:spChg chg="mod">
          <ac:chgData name="Will Knoll" userId="8ecc3b64-7efc-4e97-8257-65e266febaec" providerId="ADAL" clId="{711EA7DF-71C9-4E53-816D-BD5553F9D295}" dt="2024-02-22T02:21:21.786" v="100" actId="20577"/>
          <ac:spMkLst>
            <pc:docMk/>
            <pc:sldMk cId="4223022554" sldId="311"/>
            <ac:spMk id="3" creationId="{47CF4DAE-EA67-E488-8B01-1D33E99DC8D1}"/>
          </ac:spMkLst>
        </pc:spChg>
        <pc:spChg chg="add mod">
          <ac:chgData name="Will Knoll" userId="8ecc3b64-7efc-4e97-8257-65e266febaec" providerId="ADAL" clId="{711EA7DF-71C9-4E53-816D-BD5553F9D295}" dt="2024-02-22T06:56:31.813" v="4007" actId="108"/>
          <ac:spMkLst>
            <pc:docMk/>
            <pc:sldMk cId="4223022554" sldId="311"/>
            <ac:spMk id="5" creationId="{B538F49D-BADC-CE3F-0F8F-F9EEAB642F4C}"/>
          </ac:spMkLst>
        </pc:spChg>
      </pc:sldChg>
      <pc:sldChg chg="modSp mod ord modNotesTx">
        <pc:chgData name="Will Knoll" userId="8ecc3b64-7efc-4e97-8257-65e266febaec" providerId="ADAL" clId="{711EA7DF-71C9-4E53-816D-BD5553F9D295}" dt="2024-02-22T08:14:49.744" v="4917" actId="6549"/>
        <pc:sldMkLst>
          <pc:docMk/>
          <pc:sldMk cId="1930652413" sldId="312"/>
        </pc:sldMkLst>
        <pc:spChg chg="mod">
          <ac:chgData name="Will Knoll" userId="8ecc3b64-7efc-4e97-8257-65e266febaec" providerId="ADAL" clId="{711EA7DF-71C9-4E53-816D-BD5553F9D295}" dt="2024-02-22T02:51:00.096" v="526"/>
          <ac:spMkLst>
            <pc:docMk/>
            <pc:sldMk cId="1930652413" sldId="312"/>
            <ac:spMk id="2" creationId="{CD2EA229-7B1C-7B9F-09AD-55E33FA3C610}"/>
          </ac:spMkLst>
        </pc:spChg>
        <pc:spChg chg="mod">
          <ac:chgData name="Will Knoll" userId="8ecc3b64-7efc-4e97-8257-65e266febaec" providerId="ADAL" clId="{711EA7DF-71C9-4E53-816D-BD5553F9D295}" dt="2024-02-22T08:14:49.744" v="4917" actId="6549"/>
          <ac:spMkLst>
            <pc:docMk/>
            <pc:sldMk cId="1930652413" sldId="312"/>
            <ac:spMk id="3" creationId="{C1789E15-CD34-7021-CBD2-1DD453FDBE8C}"/>
          </ac:spMkLst>
        </pc:spChg>
      </pc:sldChg>
      <pc:sldChg chg="ord">
        <pc:chgData name="Will Knoll" userId="8ecc3b64-7efc-4e97-8257-65e266febaec" providerId="ADAL" clId="{711EA7DF-71C9-4E53-816D-BD5553F9D295}" dt="2024-03-01T17:08:56.196" v="5566"/>
        <pc:sldMkLst>
          <pc:docMk/>
          <pc:sldMk cId="3079825715" sldId="313"/>
        </pc:sldMkLst>
      </pc:sldChg>
      <pc:sldChg chg="modSp add mod modNotesTx">
        <pc:chgData name="Will Knoll" userId="8ecc3b64-7efc-4e97-8257-65e266febaec" providerId="ADAL" clId="{711EA7DF-71C9-4E53-816D-BD5553F9D295}" dt="2024-02-22T06:07:43.452" v="1879" actId="108"/>
        <pc:sldMkLst>
          <pc:docMk/>
          <pc:sldMk cId="2719380584" sldId="314"/>
        </pc:sldMkLst>
        <pc:spChg chg="mod">
          <ac:chgData name="Will Knoll" userId="8ecc3b64-7efc-4e97-8257-65e266febaec" providerId="ADAL" clId="{711EA7DF-71C9-4E53-816D-BD5553F9D295}" dt="2024-02-22T02:53:37.438" v="531" actId="20577"/>
          <ac:spMkLst>
            <pc:docMk/>
            <pc:sldMk cId="2719380584" sldId="314"/>
            <ac:spMk id="2" creationId="{37AEACB6-9E45-91A5-3125-AB465972E49D}"/>
          </ac:spMkLst>
        </pc:spChg>
        <pc:spChg chg="mod">
          <ac:chgData name="Will Knoll" userId="8ecc3b64-7efc-4e97-8257-65e266febaec" providerId="ADAL" clId="{711EA7DF-71C9-4E53-816D-BD5553F9D295}" dt="2024-02-22T06:07:43.452" v="1879" actId="108"/>
          <ac:spMkLst>
            <pc:docMk/>
            <pc:sldMk cId="2719380584" sldId="314"/>
            <ac:spMk id="3" creationId="{0340A1CF-D885-7FF3-0B0E-71BFEA95D0D6}"/>
          </ac:spMkLst>
        </pc:spChg>
      </pc:sldChg>
      <pc:sldChg chg="addSp modSp add mod">
        <pc:chgData name="Will Knoll" userId="8ecc3b64-7efc-4e97-8257-65e266febaec" providerId="ADAL" clId="{711EA7DF-71C9-4E53-816D-BD5553F9D295}" dt="2024-02-22T06:55:08.834" v="4000" actId="108"/>
        <pc:sldMkLst>
          <pc:docMk/>
          <pc:sldMk cId="3156784855" sldId="315"/>
        </pc:sldMkLst>
        <pc:spChg chg="mod">
          <ac:chgData name="Will Knoll" userId="8ecc3b64-7efc-4e97-8257-65e266febaec" providerId="ADAL" clId="{711EA7DF-71C9-4E53-816D-BD5553F9D295}" dt="2024-02-22T02:33:27.297" v="182" actId="27636"/>
          <ac:spMkLst>
            <pc:docMk/>
            <pc:sldMk cId="3156784855" sldId="315"/>
            <ac:spMk id="2" creationId="{CB6BA112-AA48-C8D5-A964-CF24631609AD}"/>
          </ac:spMkLst>
        </pc:spChg>
        <pc:spChg chg="mod">
          <ac:chgData name="Will Knoll" userId="8ecc3b64-7efc-4e97-8257-65e266febaec" providerId="ADAL" clId="{711EA7DF-71C9-4E53-816D-BD5553F9D295}" dt="2024-02-22T02:29:44.448" v="153" actId="20577"/>
          <ac:spMkLst>
            <pc:docMk/>
            <pc:sldMk cId="3156784855" sldId="315"/>
            <ac:spMk id="3" creationId="{47CF4DAE-EA67-E488-8B01-1D33E99DC8D1}"/>
          </ac:spMkLst>
        </pc:spChg>
        <pc:spChg chg="mod">
          <ac:chgData name="Will Knoll" userId="8ecc3b64-7efc-4e97-8257-65e266febaec" providerId="ADAL" clId="{711EA7DF-71C9-4E53-816D-BD5553F9D295}" dt="2024-02-22T06:55:08.834" v="4000" actId="108"/>
          <ac:spMkLst>
            <pc:docMk/>
            <pc:sldMk cId="3156784855" sldId="315"/>
            <ac:spMk id="5" creationId="{B538F49D-BADC-CE3F-0F8F-F9EEAB642F4C}"/>
          </ac:spMkLst>
        </pc:spChg>
        <pc:picChg chg="add mod ord">
          <ac:chgData name="Will Knoll" userId="8ecc3b64-7efc-4e97-8257-65e266febaec" providerId="ADAL" clId="{711EA7DF-71C9-4E53-816D-BD5553F9D295}" dt="2024-02-22T02:39:40.133" v="514" actId="962"/>
          <ac:picMkLst>
            <pc:docMk/>
            <pc:sldMk cId="3156784855" sldId="315"/>
            <ac:picMk id="4" creationId="{E141D03D-CFD1-0805-1FFC-2F112184EBAD}"/>
          </ac:picMkLst>
        </pc:picChg>
      </pc:sldChg>
      <pc:sldChg chg="modSp add mod ord">
        <pc:chgData name="Will Knoll" userId="8ecc3b64-7efc-4e97-8257-65e266febaec" providerId="ADAL" clId="{711EA7DF-71C9-4E53-816D-BD5553F9D295}" dt="2024-02-22T19:21:35.956" v="5460" actId="20577"/>
        <pc:sldMkLst>
          <pc:docMk/>
          <pc:sldMk cId="903190120" sldId="316"/>
        </pc:sldMkLst>
        <pc:spChg chg="mod">
          <ac:chgData name="Will Knoll" userId="8ecc3b64-7efc-4e97-8257-65e266febaec" providerId="ADAL" clId="{711EA7DF-71C9-4E53-816D-BD5553F9D295}" dt="2024-02-22T19:21:35.956" v="5460" actId="20577"/>
          <ac:spMkLst>
            <pc:docMk/>
            <pc:sldMk cId="903190120" sldId="316"/>
            <ac:spMk id="5" creationId="{B538F49D-BADC-CE3F-0F8F-F9EEAB642F4C}"/>
          </ac:spMkLst>
        </pc:spChg>
      </pc:sldChg>
      <pc:sldChg chg="addSp delSp modSp add mod">
        <pc:chgData name="Will Knoll" userId="8ecc3b64-7efc-4e97-8257-65e266febaec" providerId="ADAL" clId="{711EA7DF-71C9-4E53-816D-BD5553F9D295}" dt="2024-02-22T06:42:42.667" v="3709" actId="20577"/>
        <pc:sldMkLst>
          <pc:docMk/>
          <pc:sldMk cId="3034433245" sldId="317"/>
        </pc:sldMkLst>
        <pc:spChg chg="mod">
          <ac:chgData name="Will Knoll" userId="8ecc3b64-7efc-4e97-8257-65e266febaec" providerId="ADAL" clId="{711EA7DF-71C9-4E53-816D-BD5553F9D295}" dt="2024-02-22T06:42:42.667" v="3709" actId="20577"/>
          <ac:spMkLst>
            <pc:docMk/>
            <pc:sldMk cId="3034433245" sldId="317"/>
            <ac:spMk id="2" creationId="{37AEACB6-9E45-91A5-3125-AB465972E49D}"/>
          </ac:spMkLst>
        </pc:spChg>
        <pc:spChg chg="del mod">
          <ac:chgData name="Will Knoll" userId="8ecc3b64-7efc-4e97-8257-65e266febaec" providerId="ADAL" clId="{711EA7DF-71C9-4E53-816D-BD5553F9D295}" dt="2024-02-22T06:40:37.251" v="3454" actId="478"/>
          <ac:spMkLst>
            <pc:docMk/>
            <pc:sldMk cId="3034433245" sldId="317"/>
            <ac:spMk id="3" creationId="{0340A1CF-D885-7FF3-0B0E-71BFEA95D0D6}"/>
          </ac:spMkLst>
        </pc:spChg>
        <pc:spChg chg="add del mod">
          <ac:chgData name="Will Knoll" userId="8ecc3b64-7efc-4e97-8257-65e266febaec" providerId="ADAL" clId="{711EA7DF-71C9-4E53-816D-BD5553F9D295}" dt="2024-02-22T06:40:55.073" v="3455"/>
          <ac:spMkLst>
            <pc:docMk/>
            <pc:sldMk cId="3034433245" sldId="317"/>
            <ac:spMk id="5" creationId="{EECC371C-AD48-FC75-E7BF-E70AB22535CE}"/>
          </ac:spMkLst>
        </pc:spChg>
        <pc:picChg chg="add mod">
          <ac:chgData name="Will Knoll" userId="8ecc3b64-7efc-4e97-8257-65e266febaec" providerId="ADAL" clId="{711EA7DF-71C9-4E53-816D-BD5553F9D295}" dt="2024-02-22T06:41:34.734" v="3680" actId="962"/>
          <ac:picMkLst>
            <pc:docMk/>
            <pc:sldMk cId="3034433245" sldId="317"/>
            <ac:picMk id="3074" creationId="{0BC9B15F-8A03-C3FC-75F1-E6D93E36AE56}"/>
          </ac:picMkLst>
        </pc:picChg>
      </pc:sldChg>
      <pc:sldChg chg="modSp add mod">
        <pc:chgData name="Will Knoll" userId="8ecc3b64-7efc-4e97-8257-65e266febaec" providerId="ADAL" clId="{711EA7DF-71C9-4E53-816D-BD5553F9D295}" dt="2024-02-22T07:05:25.906" v="4343" actId="1076"/>
        <pc:sldMkLst>
          <pc:docMk/>
          <pc:sldMk cId="1375180252" sldId="1833"/>
        </pc:sldMkLst>
        <pc:spChg chg="mod">
          <ac:chgData name="Will Knoll" userId="8ecc3b64-7efc-4e97-8257-65e266febaec" providerId="ADAL" clId="{711EA7DF-71C9-4E53-816D-BD5553F9D295}" dt="2024-02-22T05:21:33.335" v="580" actId="20577"/>
          <ac:spMkLst>
            <pc:docMk/>
            <pc:sldMk cId="1375180252" sldId="1833"/>
            <ac:spMk id="2" creationId="{62BD2B66-8F96-2C57-0569-84FA7E7D4E35}"/>
          </ac:spMkLst>
        </pc:spChg>
        <pc:spChg chg="mod">
          <ac:chgData name="Will Knoll" userId="8ecc3b64-7efc-4e97-8257-65e266febaec" providerId="ADAL" clId="{711EA7DF-71C9-4E53-816D-BD5553F9D295}" dt="2024-02-22T07:04:59.942" v="4342" actId="20577"/>
          <ac:spMkLst>
            <pc:docMk/>
            <pc:sldMk cId="1375180252" sldId="1833"/>
            <ac:spMk id="3" creationId="{4FA0544F-B923-D3BC-5CD8-95B6410C04EB}"/>
          </ac:spMkLst>
        </pc:spChg>
        <pc:picChg chg="mod">
          <ac:chgData name="Will Knoll" userId="8ecc3b64-7efc-4e97-8257-65e266febaec" providerId="ADAL" clId="{711EA7DF-71C9-4E53-816D-BD5553F9D295}" dt="2024-02-22T07:05:25.906" v="4343" actId="1076"/>
          <ac:picMkLst>
            <pc:docMk/>
            <pc:sldMk cId="1375180252" sldId="1833"/>
            <ac:picMk id="5" creationId="{E5854C2D-D250-E434-A3AA-6C86D5D55F96}"/>
          </ac:picMkLst>
        </pc:picChg>
      </pc:sldChg>
      <pc:sldChg chg="modSp add mod ord">
        <pc:chgData name="Will Knoll" userId="8ecc3b64-7efc-4e97-8257-65e266febaec" providerId="ADAL" clId="{711EA7DF-71C9-4E53-816D-BD5553F9D295}" dt="2024-02-22T06:44:37.255" v="3736" actId="20577"/>
        <pc:sldMkLst>
          <pc:docMk/>
          <pc:sldMk cId="1363971851" sldId="1834"/>
        </pc:sldMkLst>
        <pc:spChg chg="mod">
          <ac:chgData name="Will Knoll" userId="8ecc3b64-7efc-4e97-8257-65e266febaec" providerId="ADAL" clId="{711EA7DF-71C9-4E53-816D-BD5553F9D295}" dt="2024-02-22T06:44:37.255" v="3736" actId="20577"/>
          <ac:spMkLst>
            <pc:docMk/>
            <pc:sldMk cId="1363971851" sldId="1834"/>
            <ac:spMk id="2" creationId="{4060ACB7-4E32-A444-4CFB-13F670F6CEE5}"/>
          </ac:spMkLst>
        </pc:spChg>
        <pc:spChg chg="mod">
          <ac:chgData name="Will Knoll" userId="8ecc3b64-7efc-4e97-8257-65e266febaec" providerId="ADAL" clId="{711EA7DF-71C9-4E53-816D-BD5553F9D295}" dt="2024-02-22T05:25:53.809" v="646" actId="20577"/>
          <ac:spMkLst>
            <pc:docMk/>
            <pc:sldMk cId="1363971851" sldId="1834"/>
            <ac:spMk id="3" creationId="{145E58ED-FC8C-5BA1-F395-2AE35687D2AB}"/>
          </ac:spMkLst>
        </pc:spChg>
      </pc:sldChg>
      <pc:sldChg chg="modSp add mod ord modNotesTx">
        <pc:chgData name="Will Knoll" userId="8ecc3b64-7efc-4e97-8257-65e266febaec" providerId="ADAL" clId="{711EA7DF-71C9-4E53-816D-BD5553F9D295}" dt="2024-02-22T08:55:01.300" v="5203" actId="20577"/>
        <pc:sldMkLst>
          <pc:docMk/>
          <pc:sldMk cId="4070775275" sldId="1835"/>
        </pc:sldMkLst>
        <pc:spChg chg="mod">
          <ac:chgData name="Will Knoll" userId="8ecc3b64-7efc-4e97-8257-65e266febaec" providerId="ADAL" clId="{711EA7DF-71C9-4E53-816D-BD5553F9D295}" dt="2024-02-22T05:26:28.781" v="651"/>
          <ac:spMkLst>
            <pc:docMk/>
            <pc:sldMk cId="4070775275" sldId="1835"/>
            <ac:spMk id="2" creationId="{CD2EA229-7B1C-7B9F-09AD-55E33FA3C610}"/>
          </ac:spMkLst>
        </pc:spChg>
        <pc:spChg chg="mod">
          <ac:chgData name="Will Knoll" userId="8ecc3b64-7efc-4e97-8257-65e266febaec" providerId="ADAL" clId="{711EA7DF-71C9-4E53-816D-BD5553F9D295}" dt="2024-02-22T08:55:01.300" v="5203" actId="20577"/>
          <ac:spMkLst>
            <pc:docMk/>
            <pc:sldMk cId="4070775275" sldId="1835"/>
            <ac:spMk id="3" creationId="{C1789E15-CD34-7021-CBD2-1DD453FDBE8C}"/>
          </ac:spMkLst>
        </pc:spChg>
      </pc:sldChg>
      <pc:sldChg chg="addSp delSp modSp add mod modNotesTx">
        <pc:chgData name="Will Knoll" userId="8ecc3b64-7efc-4e97-8257-65e266febaec" providerId="ADAL" clId="{711EA7DF-71C9-4E53-816D-BD5553F9D295}" dt="2024-02-22T07:08:38.685" v="4357" actId="114"/>
        <pc:sldMkLst>
          <pc:docMk/>
          <pc:sldMk cId="2337834293" sldId="1836"/>
        </pc:sldMkLst>
        <pc:spChg chg="mod">
          <ac:chgData name="Will Knoll" userId="8ecc3b64-7efc-4e97-8257-65e266febaec" providerId="ADAL" clId="{711EA7DF-71C9-4E53-816D-BD5553F9D295}" dt="2024-02-22T07:08:38.685" v="4357" actId="114"/>
          <ac:spMkLst>
            <pc:docMk/>
            <pc:sldMk cId="2337834293" sldId="1836"/>
            <ac:spMk id="6" creationId="{33254302-BC18-D491-B3E1-5533068FE020}"/>
          </ac:spMkLst>
        </pc:spChg>
        <pc:picChg chg="del">
          <ac:chgData name="Will Knoll" userId="8ecc3b64-7efc-4e97-8257-65e266febaec" providerId="ADAL" clId="{711EA7DF-71C9-4E53-816D-BD5553F9D295}" dt="2024-02-22T05:31:33.103" v="656" actId="478"/>
          <ac:picMkLst>
            <pc:docMk/>
            <pc:sldMk cId="2337834293" sldId="1836"/>
            <ac:picMk id="3" creationId="{D92A1E01-2ED0-F66C-9633-18F2127F7669}"/>
          </ac:picMkLst>
        </pc:picChg>
        <pc:picChg chg="add mod">
          <ac:chgData name="Will Knoll" userId="8ecc3b64-7efc-4e97-8257-65e266febaec" providerId="ADAL" clId="{711EA7DF-71C9-4E53-816D-BD5553F9D295}" dt="2024-02-22T05:33:13.176" v="1071" actId="962"/>
          <ac:picMkLst>
            <pc:docMk/>
            <pc:sldMk cId="2337834293" sldId="1836"/>
            <ac:picMk id="1026" creationId="{05084840-3F51-25F1-43C8-958D65203916}"/>
          </ac:picMkLst>
        </pc:picChg>
      </pc:sldChg>
      <pc:sldChg chg="modSp add mod ord modNotesTx">
        <pc:chgData name="Will Knoll" userId="8ecc3b64-7efc-4e97-8257-65e266febaec" providerId="ADAL" clId="{711EA7DF-71C9-4E53-816D-BD5553F9D295}" dt="2024-02-22T07:11:22.718" v="4358" actId="108"/>
        <pc:sldMkLst>
          <pc:docMk/>
          <pc:sldMk cId="2701127970" sldId="1837"/>
        </pc:sldMkLst>
        <pc:spChg chg="mod">
          <ac:chgData name="Will Knoll" userId="8ecc3b64-7efc-4e97-8257-65e266febaec" providerId="ADAL" clId="{711EA7DF-71C9-4E53-816D-BD5553F9D295}" dt="2024-02-22T05:34:59.301" v="1095" actId="27636"/>
          <ac:spMkLst>
            <pc:docMk/>
            <pc:sldMk cId="2701127970" sldId="1837"/>
            <ac:spMk id="2" creationId="{CB6BA112-AA48-C8D5-A964-CF24631609AD}"/>
          </ac:spMkLst>
        </pc:spChg>
        <pc:spChg chg="mod">
          <ac:chgData name="Will Knoll" userId="8ecc3b64-7efc-4e97-8257-65e266febaec" providerId="ADAL" clId="{711EA7DF-71C9-4E53-816D-BD5553F9D295}" dt="2024-02-22T05:35:23.054" v="1168" actId="20577"/>
          <ac:spMkLst>
            <pc:docMk/>
            <pc:sldMk cId="2701127970" sldId="1837"/>
            <ac:spMk id="3" creationId="{47CF4DAE-EA67-E488-8B01-1D33E99DC8D1}"/>
          </ac:spMkLst>
        </pc:spChg>
        <pc:spChg chg="mod">
          <ac:chgData name="Will Knoll" userId="8ecc3b64-7efc-4e97-8257-65e266febaec" providerId="ADAL" clId="{711EA7DF-71C9-4E53-816D-BD5553F9D295}" dt="2024-02-22T07:11:22.718" v="4358" actId="108"/>
          <ac:spMkLst>
            <pc:docMk/>
            <pc:sldMk cId="2701127970" sldId="1837"/>
            <ac:spMk id="5" creationId="{B538F49D-BADC-CE3F-0F8F-F9EEAB642F4C}"/>
          </ac:spMkLst>
        </pc:spChg>
      </pc:sldChg>
      <pc:sldChg chg="modSp add mod modNotesTx">
        <pc:chgData name="Will Knoll" userId="8ecc3b64-7efc-4e97-8257-65e266febaec" providerId="ADAL" clId="{711EA7DF-71C9-4E53-816D-BD5553F9D295}" dt="2024-02-22T07:12:00.597" v="4361" actId="12"/>
        <pc:sldMkLst>
          <pc:docMk/>
          <pc:sldMk cId="281934246" sldId="1838"/>
        </pc:sldMkLst>
        <pc:spChg chg="mod">
          <ac:chgData name="Will Knoll" userId="8ecc3b64-7efc-4e97-8257-65e266febaec" providerId="ADAL" clId="{711EA7DF-71C9-4E53-816D-BD5553F9D295}" dt="2024-02-22T05:38:38.406" v="1192" actId="20577"/>
          <ac:spMkLst>
            <pc:docMk/>
            <pc:sldMk cId="281934246" sldId="1838"/>
            <ac:spMk id="2" creationId="{CB6BA112-AA48-C8D5-A964-CF24631609AD}"/>
          </ac:spMkLst>
        </pc:spChg>
        <pc:spChg chg="mod">
          <ac:chgData name="Will Knoll" userId="8ecc3b64-7efc-4e97-8257-65e266febaec" providerId="ADAL" clId="{711EA7DF-71C9-4E53-816D-BD5553F9D295}" dt="2024-02-22T05:38:45.345" v="1200" actId="20577"/>
          <ac:spMkLst>
            <pc:docMk/>
            <pc:sldMk cId="281934246" sldId="1838"/>
            <ac:spMk id="3" creationId="{47CF4DAE-EA67-E488-8B01-1D33E99DC8D1}"/>
          </ac:spMkLst>
        </pc:spChg>
        <pc:spChg chg="mod">
          <ac:chgData name="Will Knoll" userId="8ecc3b64-7efc-4e97-8257-65e266febaec" providerId="ADAL" clId="{711EA7DF-71C9-4E53-816D-BD5553F9D295}" dt="2024-02-22T07:12:00.597" v="4361" actId="12"/>
          <ac:spMkLst>
            <pc:docMk/>
            <pc:sldMk cId="281934246" sldId="1838"/>
            <ac:spMk id="5" creationId="{B538F49D-BADC-CE3F-0F8F-F9EEAB642F4C}"/>
          </ac:spMkLst>
        </pc:spChg>
      </pc:sldChg>
      <pc:sldChg chg="modSp add mod modNotesTx">
        <pc:chgData name="Will Knoll" userId="8ecc3b64-7efc-4e97-8257-65e266febaec" providerId="ADAL" clId="{711EA7DF-71C9-4E53-816D-BD5553F9D295}" dt="2024-02-22T06:09:57.583" v="2154" actId="20577"/>
        <pc:sldMkLst>
          <pc:docMk/>
          <pc:sldMk cId="3073465231" sldId="1839"/>
        </pc:sldMkLst>
        <pc:spChg chg="mod">
          <ac:chgData name="Will Knoll" userId="8ecc3b64-7efc-4e97-8257-65e266febaec" providerId="ADAL" clId="{711EA7DF-71C9-4E53-816D-BD5553F9D295}" dt="2024-02-22T05:44:23.847" v="1266" actId="20577"/>
          <ac:spMkLst>
            <pc:docMk/>
            <pc:sldMk cId="3073465231" sldId="1839"/>
            <ac:spMk id="2" creationId="{CD2EA229-7B1C-7B9F-09AD-55E33FA3C610}"/>
          </ac:spMkLst>
        </pc:spChg>
        <pc:spChg chg="mod">
          <ac:chgData name="Will Knoll" userId="8ecc3b64-7efc-4e97-8257-65e266febaec" providerId="ADAL" clId="{711EA7DF-71C9-4E53-816D-BD5553F9D295}" dt="2024-02-22T05:52:51.936" v="1808" actId="20577"/>
          <ac:spMkLst>
            <pc:docMk/>
            <pc:sldMk cId="3073465231" sldId="1839"/>
            <ac:spMk id="3" creationId="{C1789E15-CD34-7021-CBD2-1DD453FDBE8C}"/>
          </ac:spMkLst>
        </pc:spChg>
      </pc:sldChg>
      <pc:sldChg chg="modSp add mod modNotesTx">
        <pc:chgData name="Will Knoll" userId="8ecc3b64-7efc-4e97-8257-65e266febaec" providerId="ADAL" clId="{711EA7DF-71C9-4E53-816D-BD5553F9D295}" dt="2024-02-22T07:14:18.723" v="4362" actId="108"/>
        <pc:sldMkLst>
          <pc:docMk/>
          <pc:sldMk cId="4211381133" sldId="1840"/>
        </pc:sldMkLst>
        <pc:spChg chg="mod">
          <ac:chgData name="Will Knoll" userId="8ecc3b64-7efc-4e97-8257-65e266febaec" providerId="ADAL" clId="{711EA7DF-71C9-4E53-816D-BD5553F9D295}" dt="2024-02-22T06:17:28.642" v="2251" actId="20577"/>
          <ac:spMkLst>
            <pc:docMk/>
            <pc:sldMk cId="4211381133" sldId="1840"/>
            <ac:spMk id="2" creationId="{CB6BA112-AA48-C8D5-A964-CF24631609AD}"/>
          </ac:spMkLst>
        </pc:spChg>
        <pc:spChg chg="mod">
          <ac:chgData name="Will Knoll" userId="8ecc3b64-7efc-4e97-8257-65e266febaec" providerId="ADAL" clId="{711EA7DF-71C9-4E53-816D-BD5553F9D295}" dt="2024-02-22T06:17:42.403" v="2269" actId="20577"/>
          <ac:spMkLst>
            <pc:docMk/>
            <pc:sldMk cId="4211381133" sldId="1840"/>
            <ac:spMk id="3" creationId="{47CF4DAE-EA67-E488-8B01-1D33E99DC8D1}"/>
          </ac:spMkLst>
        </pc:spChg>
        <pc:spChg chg="mod">
          <ac:chgData name="Will Knoll" userId="8ecc3b64-7efc-4e97-8257-65e266febaec" providerId="ADAL" clId="{711EA7DF-71C9-4E53-816D-BD5553F9D295}" dt="2024-02-22T07:14:18.723" v="4362" actId="108"/>
          <ac:spMkLst>
            <pc:docMk/>
            <pc:sldMk cId="4211381133" sldId="1840"/>
            <ac:spMk id="5" creationId="{B538F49D-BADC-CE3F-0F8F-F9EEAB642F4C}"/>
          </ac:spMkLst>
        </pc:spChg>
      </pc:sldChg>
      <pc:sldChg chg="addSp delSp modSp add mod ord modNotesTx">
        <pc:chgData name="Will Knoll" userId="8ecc3b64-7efc-4e97-8257-65e266febaec" providerId="ADAL" clId="{711EA7DF-71C9-4E53-816D-BD5553F9D295}" dt="2024-02-22T06:25:05.123" v="2993" actId="20577"/>
        <pc:sldMkLst>
          <pc:docMk/>
          <pc:sldMk cId="754497681" sldId="1841"/>
        </pc:sldMkLst>
        <pc:spChg chg="mod">
          <ac:chgData name="Will Knoll" userId="8ecc3b64-7efc-4e97-8257-65e266febaec" providerId="ADAL" clId="{711EA7DF-71C9-4E53-816D-BD5553F9D295}" dt="2024-02-22T06:18:03.582" v="2271" actId="6549"/>
          <ac:spMkLst>
            <pc:docMk/>
            <pc:sldMk cId="754497681" sldId="1841"/>
            <ac:spMk id="3" creationId="{47CF4DAE-EA67-E488-8B01-1D33E99DC8D1}"/>
          </ac:spMkLst>
        </pc:spChg>
        <pc:spChg chg="del">
          <ac:chgData name="Will Knoll" userId="8ecc3b64-7efc-4e97-8257-65e266febaec" providerId="ADAL" clId="{711EA7DF-71C9-4E53-816D-BD5553F9D295}" dt="2024-02-22T06:21:09.724" v="2272" actId="478"/>
          <ac:spMkLst>
            <pc:docMk/>
            <pc:sldMk cId="754497681" sldId="1841"/>
            <ac:spMk id="5" creationId="{B538F49D-BADC-CE3F-0F8F-F9EEAB642F4C}"/>
          </ac:spMkLst>
        </pc:spChg>
        <pc:picChg chg="add mod">
          <ac:chgData name="Will Knoll" userId="8ecc3b64-7efc-4e97-8257-65e266febaec" providerId="ADAL" clId="{711EA7DF-71C9-4E53-816D-BD5553F9D295}" dt="2024-02-22T06:23:25.541" v="2805" actId="962"/>
          <ac:picMkLst>
            <pc:docMk/>
            <pc:sldMk cId="754497681" sldId="1841"/>
            <ac:picMk id="6" creationId="{4CC6D9B5-BA47-8536-2850-51EF47433DF7}"/>
          </ac:picMkLst>
        </pc:picChg>
      </pc:sldChg>
      <pc:sldChg chg="addSp delSp modSp add mod">
        <pc:chgData name="Will Knoll" userId="8ecc3b64-7efc-4e97-8257-65e266febaec" providerId="ADAL" clId="{711EA7DF-71C9-4E53-816D-BD5553F9D295}" dt="2024-02-22T06:33:52.677" v="3443" actId="962"/>
        <pc:sldMkLst>
          <pc:docMk/>
          <pc:sldMk cId="2130951267" sldId="1842"/>
        </pc:sldMkLst>
        <pc:spChg chg="mod">
          <ac:chgData name="Will Knoll" userId="8ecc3b64-7efc-4e97-8257-65e266febaec" providerId="ADAL" clId="{711EA7DF-71C9-4E53-816D-BD5553F9D295}" dt="2024-02-22T06:27:59.585" v="3058" actId="27636"/>
          <ac:spMkLst>
            <pc:docMk/>
            <pc:sldMk cId="2130951267" sldId="1842"/>
            <ac:spMk id="2" creationId="{CB6BA112-AA48-C8D5-A964-CF24631609AD}"/>
          </ac:spMkLst>
        </pc:spChg>
        <pc:spChg chg="mod">
          <ac:chgData name="Will Knoll" userId="8ecc3b64-7efc-4e97-8257-65e266febaec" providerId="ADAL" clId="{711EA7DF-71C9-4E53-816D-BD5553F9D295}" dt="2024-02-22T06:29:53.154" v="3071" actId="20577"/>
          <ac:spMkLst>
            <pc:docMk/>
            <pc:sldMk cId="2130951267" sldId="1842"/>
            <ac:spMk id="3" creationId="{47CF4DAE-EA67-E488-8B01-1D33E99DC8D1}"/>
          </ac:spMkLst>
        </pc:spChg>
        <pc:spChg chg="del mod">
          <ac:chgData name="Will Knoll" userId="8ecc3b64-7efc-4e97-8257-65e266febaec" providerId="ADAL" clId="{711EA7DF-71C9-4E53-816D-BD5553F9D295}" dt="2024-02-22T06:29:59.185" v="3072" actId="478"/>
          <ac:spMkLst>
            <pc:docMk/>
            <pc:sldMk cId="2130951267" sldId="1842"/>
            <ac:spMk id="5" creationId="{B538F49D-BADC-CE3F-0F8F-F9EEAB642F4C}"/>
          </ac:spMkLst>
        </pc:spChg>
        <pc:picChg chg="add del mod">
          <ac:chgData name="Will Knoll" userId="8ecc3b64-7efc-4e97-8257-65e266febaec" providerId="ADAL" clId="{711EA7DF-71C9-4E53-816D-BD5553F9D295}" dt="2024-02-22T06:32:25.989" v="3076" actId="478"/>
          <ac:picMkLst>
            <pc:docMk/>
            <pc:sldMk cId="2130951267" sldId="1842"/>
            <ac:picMk id="4" creationId="{22F94716-36AA-FE43-0A7F-8A6B56297981}"/>
          </ac:picMkLst>
        </pc:picChg>
        <pc:picChg chg="add mod">
          <ac:chgData name="Will Knoll" userId="8ecc3b64-7efc-4e97-8257-65e266febaec" providerId="ADAL" clId="{711EA7DF-71C9-4E53-816D-BD5553F9D295}" dt="2024-02-22T06:33:52.677" v="3443" actId="962"/>
          <ac:picMkLst>
            <pc:docMk/>
            <pc:sldMk cId="2130951267" sldId="1842"/>
            <ac:picMk id="2050" creationId="{E37E5207-56B5-13CE-3649-C4F04BF9E7F0}"/>
          </ac:picMkLst>
        </pc:picChg>
      </pc:sldChg>
      <pc:sldChg chg="modSp add mod">
        <pc:chgData name="Will Knoll" userId="8ecc3b64-7efc-4e97-8257-65e266febaec" providerId="ADAL" clId="{711EA7DF-71C9-4E53-816D-BD5553F9D295}" dt="2024-02-22T07:15:06.044" v="4364" actId="403"/>
        <pc:sldMkLst>
          <pc:docMk/>
          <pc:sldMk cId="785995421" sldId="1843"/>
        </pc:sldMkLst>
        <pc:spChg chg="mod">
          <ac:chgData name="Will Knoll" userId="8ecc3b64-7efc-4e97-8257-65e266febaec" providerId="ADAL" clId="{711EA7DF-71C9-4E53-816D-BD5553F9D295}" dt="2024-02-22T07:15:06.044" v="4364" actId="403"/>
          <ac:spMkLst>
            <pc:docMk/>
            <pc:sldMk cId="785995421" sldId="1843"/>
            <ac:spMk id="5" creationId="{B538F49D-BADC-CE3F-0F8F-F9EEAB642F4C}"/>
          </ac:spMkLst>
        </pc:spChg>
      </pc:sldChg>
      <pc:sldChg chg="add del">
        <pc:chgData name="Will Knoll" userId="8ecc3b64-7efc-4e97-8257-65e266febaec" providerId="ADAL" clId="{711EA7DF-71C9-4E53-816D-BD5553F9D295}" dt="2024-02-22T06:42:25.257" v="3697" actId="2696"/>
        <pc:sldMkLst>
          <pc:docMk/>
          <pc:sldMk cId="2193661180" sldId="1844"/>
        </pc:sldMkLst>
      </pc:sldChg>
      <pc:sldChg chg="modSp add del mod ord modNotesTx">
        <pc:chgData name="Will Knoll" userId="8ecc3b64-7efc-4e97-8257-65e266febaec" providerId="ADAL" clId="{711EA7DF-71C9-4E53-816D-BD5553F9D295}" dt="2024-02-22T18:41:44.730" v="5387" actId="47"/>
        <pc:sldMkLst>
          <pc:docMk/>
          <pc:sldMk cId="1980268924" sldId="1845"/>
        </pc:sldMkLst>
        <pc:spChg chg="mod">
          <ac:chgData name="Will Knoll" userId="8ecc3b64-7efc-4e97-8257-65e266febaec" providerId="ADAL" clId="{711EA7DF-71C9-4E53-816D-BD5553F9D295}" dt="2024-02-22T06:42:37.809" v="3698" actId="20577"/>
          <ac:spMkLst>
            <pc:docMk/>
            <pc:sldMk cId="1980268924" sldId="1845"/>
            <ac:spMk id="2" creationId="{CD2EA229-7B1C-7B9F-09AD-55E33FA3C610}"/>
          </ac:spMkLst>
        </pc:spChg>
        <pc:spChg chg="mod">
          <ac:chgData name="Will Knoll" userId="8ecc3b64-7efc-4e97-8257-65e266febaec" providerId="ADAL" clId="{711EA7DF-71C9-4E53-816D-BD5553F9D295}" dt="2024-02-22T18:33:04.072" v="5333" actId="27636"/>
          <ac:spMkLst>
            <pc:docMk/>
            <pc:sldMk cId="1980268924" sldId="1845"/>
            <ac:spMk id="3" creationId="{C1789E15-CD34-7021-CBD2-1DD453FDBE8C}"/>
          </ac:spMkLst>
        </pc:spChg>
      </pc:sldChg>
      <pc:sldChg chg="modSp add mod modNotesTx">
        <pc:chgData name="Will Knoll" userId="8ecc3b64-7efc-4e97-8257-65e266febaec" providerId="ADAL" clId="{711EA7DF-71C9-4E53-816D-BD5553F9D295}" dt="2024-02-22T07:24:02.468" v="4397" actId="20577"/>
        <pc:sldMkLst>
          <pc:docMk/>
          <pc:sldMk cId="852758232" sldId="1846"/>
        </pc:sldMkLst>
        <pc:spChg chg="mod">
          <ac:chgData name="Will Knoll" userId="8ecc3b64-7efc-4e97-8257-65e266febaec" providerId="ADAL" clId="{711EA7DF-71C9-4E53-816D-BD5553F9D295}" dt="2024-02-22T06:46:27.118" v="3776" actId="404"/>
          <ac:spMkLst>
            <pc:docMk/>
            <pc:sldMk cId="852758232" sldId="1846"/>
            <ac:spMk id="2" creationId="{CB6BA112-AA48-C8D5-A964-CF24631609AD}"/>
          </ac:spMkLst>
        </pc:spChg>
        <pc:spChg chg="mod">
          <ac:chgData name="Will Knoll" userId="8ecc3b64-7efc-4e97-8257-65e266febaec" providerId="ADAL" clId="{711EA7DF-71C9-4E53-816D-BD5553F9D295}" dt="2024-02-22T06:46:39.045" v="3788" actId="20577"/>
          <ac:spMkLst>
            <pc:docMk/>
            <pc:sldMk cId="852758232" sldId="1846"/>
            <ac:spMk id="3" creationId="{47CF4DAE-EA67-E488-8B01-1D33E99DC8D1}"/>
          </ac:spMkLst>
        </pc:spChg>
        <pc:spChg chg="mod">
          <ac:chgData name="Will Knoll" userId="8ecc3b64-7efc-4e97-8257-65e266febaec" providerId="ADAL" clId="{711EA7DF-71C9-4E53-816D-BD5553F9D295}" dt="2024-02-22T07:24:02.468" v="4397" actId="20577"/>
          <ac:spMkLst>
            <pc:docMk/>
            <pc:sldMk cId="852758232" sldId="1846"/>
            <ac:spMk id="5" creationId="{B538F49D-BADC-CE3F-0F8F-F9EEAB642F4C}"/>
          </ac:spMkLst>
        </pc:spChg>
      </pc:sldChg>
      <pc:sldChg chg="addSp delSp modSp add mod">
        <pc:chgData name="Will Knoll" userId="8ecc3b64-7efc-4e97-8257-65e266febaec" providerId="ADAL" clId="{711EA7DF-71C9-4E53-816D-BD5553F9D295}" dt="2024-02-22T07:02:47.252" v="4325" actId="20577"/>
        <pc:sldMkLst>
          <pc:docMk/>
          <pc:sldMk cId="730954751" sldId="1847"/>
        </pc:sldMkLst>
        <pc:spChg chg="add mod">
          <ac:chgData name="Will Knoll" userId="8ecc3b64-7efc-4e97-8257-65e266febaec" providerId="ADAL" clId="{711EA7DF-71C9-4E53-816D-BD5553F9D295}" dt="2024-02-22T07:02:47.252" v="4325" actId="20577"/>
          <ac:spMkLst>
            <pc:docMk/>
            <pc:sldMk cId="730954751" sldId="1847"/>
            <ac:spMk id="4" creationId="{153FC23C-2E45-02E5-61AD-70C0D623C654}"/>
          </ac:spMkLst>
        </pc:spChg>
        <pc:spChg chg="del">
          <ac:chgData name="Will Knoll" userId="8ecc3b64-7efc-4e97-8257-65e266febaec" providerId="ADAL" clId="{711EA7DF-71C9-4E53-816D-BD5553F9D295}" dt="2024-02-22T06:58:54.236" v="4015" actId="478"/>
          <ac:spMkLst>
            <pc:docMk/>
            <pc:sldMk cId="730954751" sldId="1847"/>
            <ac:spMk id="5" creationId="{B538F49D-BADC-CE3F-0F8F-F9EEAB642F4C}"/>
          </ac:spMkLst>
        </pc:spChg>
      </pc:sldChg>
      <pc:sldChg chg="modSp add mod ord">
        <pc:chgData name="Will Knoll" userId="8ecc3b64-7efc-4e97-8257-65e266febaec" providerId="ADAL" clId="{711EA7DF-71C9-4E53-816D-BD5553F9D295}" dt="2024-02-22T07:32:28.579" v="4414"/>
        <pc:sldMkLst>
          <pc:docMk/>
          <pc:sldMk cId="3794850802" sldId="1848"/>
        </pc:sldMkLst>
        <pc:spChg chg="mod">
          <ac:chgData name="Will Knoll" userId="8ecc3b64-7efc-4e97-8257-65e266febaec" providerId="ADAL" clId="{711EA7DF-71C9-4E53-816D-BD5553F9D295}" dt="2024-02-22T07:32:28.579" v="4414"/>
          <ac:spMkLst>
            <pc:docMk/>
            <pc:sldMk cId="3794850802" sldId="1848"/>
            <ac:spMk id="2" creationId="{4060ACB7-4E32-A444-4CFB-13F670F6CEE5}"/>
          </ac:spMkLst>
        </pc:spChg>
      </pc:sldChg>
      <pc:sldChg chg="modSp add mod ord modNotesTx">
        <pc:chgData name="Will Knoll" userId="8ecc3b64-7efc-4e97-8257-65e266febaec" providerId="ADAL" clId="{711EA7DF-71C9-4E53-816D-BD5553F9D295}" dt="2024-02-22T07:39:09.545" v="4674"/>
        <pc:sldMkLst>
          <pc:docMk/>
          <pc:sldMk cId="925182320" sldId="1849"/>
        </pc:sldMkLst>
        <pc:spChg chg="mod">
          <ac:chgData name="Will Knoll" userId="8ecc3b64-7efc-4e97-8257-65e266febaec" providerId="ADAL" clId="{711EA7DF-71C9-4E53-816D-BD5553F9D295}" dt="2024-02-22T07:35:56.967" v="4435" actId="20577"/>
          <ac:spMkLst>
            <pc:docMk/>
            <pc:sldMk cId="925182320" sldId="1849"/>
            <ac:spMk id="2" creationId="{CB6BA112-AA48-C8D5-A964-CF24631609AD}"/>
          </ac:spMkLst>
        </pc:spChg>
        <pc:spChg chg="mod">
          <ac:chgData name="Will Knoll" userId="8ecc3b64-7efc-4e97-8257-65e266febaec" providerId="ADAL" clId="{711EA7DF-71C9-4E53-816D-BD5553F9D295}" dt="2024-02-22T07:36:01.149" v="4436" actId="20577"/>
          <ac:spMkLst>
            <pc:docMk/>
            <pc:sldMk cId="925182320" sldId="1849"/>
            <ac:spMk id="3" creationId="{47CF4DAE-EA67-E488-8B01-1D33E99DC8D1}"/>
          </ac:spMkLst>
        </pc:spChg>
        <pc:spChg chg="mod">
          <ac:chgData name="Will Knoll" userId="8ecc3b64-7efc-4e97-8257-65e266febaec" providerId="ADAL" clId="{711EA7DF-71C9-4E53-816D-BD5553F9D295}" dt="2024-02-22T07:37:48.708" v="4672" actId="6549"/>
          <ac:spMkLst>
            <pc:docMk/>
            <pc:sldMk cId="925182320" sldId="1849"/>
            <ac:spMk id="5" creationId="{B538F49D-BADC-CE3F-0F8F-F9EEAB642F4C}"/>
          </ac:spMkLst>
        </pc:spChg>
      </pc:sldChg>
      <pc:sldChg chg="modSp add mod ord">
        <pc:chgData name="Will Knoll" userId="8ecc3b64-7efc-4e97-8257-65e266febaec" providerId="ADAL" clId="{711EA7DF-71C9-4E53-816D-BD5553F9D295}" dt="2024-02-22T19:21:49.150" v="5468" actId="20577"/>
        <pc:sldMkLst>
          <pc:docMk/>
          <pc:sldMk cId="1433330329" sldId="1850"/>
        </pc:sldMkLst>
        <pc:spChg chg="mod">
          <ac:chgData name="Will Knoll" userId="8ecc3b64-7efc-4e97-8257-65e266febaec" providerId="ADAL" clId="{711EA7DF-71C9-4E53-816D-BD5553F9D295}" dt="2024-02-22T19:21:49.150" v="5468" actId="20577"/>
          <ac:spMkLst>
            <pc:docMk/>
            <pc:sldMk cId="1433330329" sldId="1850"/>
            <ac:spMk id="2" creationId="{4060ACB7-4E32-A444-4CFB-13F670F6CEE5}"/>
          </ac:spMkLst>
        </pc:spChg>
      </pc:sldChg>
      <pc:sldChg chg="addSp delSp modSp add mod ord modNotesTx">
        <pc:chgData name="Will Knoll" userId="8ecc3b64-7efc-4e97-8257-65e266febaec" providerId="ADAL" clId="{711EA7DF-71C9-4E53-816D-BD5553F9D295}" dt="2024-02-22T08:35:25.067" v="4951" actId="20577"/>
        <pc:sldMkLst>
          <pc:docMk/>
          <pc:sldMk cId="2243226451" sldId="1851"/>
        </pc:sldMkLst>
        <pc:spChg chg="mod">
          <ac:chgData name="Will Knoll" userId="8ecc3b64-7efc-4e97-8257-65e266febaec" providerId="ADAL" clId="{711EA7DF-71C9-4E53-816D-BD5553F9D295}" dt="2024-02-22T08:33:12.571" v="4925" actId="20577"/>
          <ac:spMkLst>
            <pc:docMk/>
            <pc:sldMk cId="2243226451" sldId="1851"/>
            <ac:spMk id="2" creationId="{37AEACB6-9E45-91A5-3125-AB465972E49D}"/>
          </ac:spMkLst>
        </pc:spChg>
        <pc:spChg chg="del mod">
          <ac:chgData name="Will Knoll" userId="8ecc3b64-7efc-4e97-8257-65e266febaec" providerId="ADAL" clId="{711EA7DF-71C9-4E53-816D-BD5553F9D295}" dt="2024-02-22T08:33:00.446" v="4919" actId="22"/>
          <ac:spMkLst>
            <pc:docMk/>
            <pc:sldMk cId="2243226451" sldId="1851"/>
            <ac:spMk id="3" creationId="{0340A1CF-D885-7FF3-0B0E-71BFEA95D0D6}"/>
          </ac:spMkLst>
        </pc:spChg>
        <pc:picChg chg="add mod ord">
          <ac:chgData name="Will Knoll" userId="8ecc3b64-7efc-4e97-8257-65e266febaec" providerId="ADAL" clId="{711EA7DF-71C9-4E53-816D-BD5553F9D295}" dt="2024-02-22T08:33:00.446" v="4919" actId="22"/>
          <ac:picMkLst>
            <pc:docMk/>
            <pc:sldMk cId="2243226451" sldId="1851"/>
            <ac:picMk id="5" creationId="{D3C2F433-5672-A5B7-F5E6-2C9017915B52}"/>
          </ac:picMkLst>
        </pc:picChg>
      </pc:sldChg>
      <pc:sldChg chg="addSp delSp modSp add mod modNotesTx">
        <pc:chgData name="Will Knoll" userId="8ecc3b64-7efc-4e97-8257-65e266febaec" providerId="ADAL" clId="{711EA7DF-71C9-4E53-816D-BD5553F9D295}" dt="2024-02-22T08:35:21.188" v="4950" actId="20577"/>
        <pc:sldMkLst>
          <pc:docMk/>
          <pc:sldMk cId="1588500648" sldId="1852"/>
        </pc:sldMkLst>
        <pc:spChg chg="mod">
          <ac:chgData name="Will Knoll" userId="8ecc3b64-7efc-4e97-8257-65e266febaec" providerId="ADAL" clId="{711EA7DF-71C9-4E53-816D-BD5553F9D295}" dt="2024-02-22T08:33:48.377" v="4946" actId="5793"/>
          <ac:spMkLst>
            <pc:docMk/>
            <pc:sldMk cId="1588500648" sldId="1852"/>
            <ac:spMk id="2" creationId="{37AEACB6-9E45-91A5-3125-AB465972E49D}"/>
          </ac:spMkLst>
        </pc:spChg>
        <pc:spChg chg="add del mod">
          <ac:chgData name="Will Knoll" userId="8ecc3b64-7efc-4e97-8257-65e266febaec" providerId="ADAL" clId="{711EA7DF-71C9-4E53-816D-BD5553F9D295}" dt="2024-02-22T08:35:09.684" v="4948" actId="22"/>
          <ac:spMkLst>
            <pc:docMk/>
            <pc:sldMk cId="1588500648" sldId="1852"/>
            <ac:spMk id="4" creationId="{4547B0C6-C718-FC7B-F49D-922997BEEE06}"/>
          </ac:spMkLst>
        </pc:spChg>
        <pc:picChg chg="del">
          <ac:chgData name="Will Knoll" userId="8ecc3b64-7efc-4e97-8257-65e266febaec" providerId="ADAL" clId="{711EA7DF-71C9-4E53-816D-BD5553F9D295}" dt="2024-02-22T08:33:51.051" v="4947" actId="478"/>
          <ac:picMkLst>
            <pc:docMk/>
            <pc:sldMk cId="1588500648" sldId="1852"/>
            <ac:picMk id="5" creationId="{D3C2F433-5672-A5B7-F5E6-2C9017915B52}"/>
          </ac:picMkLst>
        </pc:picChg>
        <pc:picChg chg="add mod ord">
          <ac:chgData name="Will Knoll" userId="8ecc3b64-7efc-4e97-8257-65e266febaec" providerId="ADAL" clId="{711EA7DF-71C9-4E53-816D-BD5553F9D295}" dt="2024-02-22T08:35:16.839" v="4949" actId="14100"/>
          <ac:picMkLst>
            <pc:docMk/>
            <pc:sldMk cId="1588500648" sldId="1852"/>
            <ac:picMk id="7" creationId="{0CB8342B-0ACA-8CFE-150A-C4673274ECE0}"/>
          </ac:picMkLst>
        </pc:picChg>
      </pc:sldChg>
      <pc:sldChg chg="addSp delSp modSp add mod">
        <pc:chgData name="Will Knoll" userId="8ecc3b64-7efc-4e97-8257-65e266febaec" providerId="ADAL" clId="{711EA7DF-71C9-4E53-816D-BD5553F9D295}" dt="2024-02-22T19:22:48.804" v="5532" actId="20577"/>
        <pc:sldMkLst>
          <pc:docMk/>
          <pc:sldMk cId="2385059406" sldId="1853"/>
        </pc:sldMkLst>
        <pc:spChg chg="mod">
          <ac:chgData name="Will Knoll" userId="8ecc3b64-7efc-4e97-8257-65e266febaec" providerId="ADAL" clId="{711EA7DF-71C9-4E53-816D-BD5553F9D295}" dt="2024-02-22T08:41:47.331" v="5086" actId="20577"/>
          <ac:spMkLst>
            <pc:docMk/>
            <pc:sldMk cId="2385059406" sldId="1853"/>
            <ac:spMk id="2" creationId="{37AEACB6-9E45-91A5-3125-AB465972E49D}"/>
          </ac:spMkLst>
        </pc:spChg>
        <pc:spChg chg="add mod">
          <ac:chgData name="Will Knoll" userId="8ecc3b64-7efc-4e97-8257-65e266febaec" providerId="ADAL" clId="{711EA7DF-71C9-4E53-816D-BD5553F9D295}" dt="2024-02-22T19:22:48.804" v="5532" actId="20577"/>
          <ac:spMkLst>
            <pc:docMk/>
            <pc:sldMk cId="2385059406" sldId="1853"/>
            <ac:spMk id="4" creationId="{F8A3E3FC-1DD7-C001-BA32-BC148E64993B}"/>
          </ac:spMkLst>
        </pc:spChg>
        <pc:picChg chg="del">
          <ac:chgData name="Will Knoll" userId="8ecc3b64-7efc-4e97-8257-65e266febaec" providerId="ADAL" clId="{711EA7DF-71C9-4E53-816D-BD5553F9D295}" dt="2024-02-22T08:39:43.940" v="4966" actId="478"/>
          <ac:picMkLst>
            <pc:docMk/>
            <pc:sldMk cId="2385059406" sldId="1853"/>
            <ac:picMk id="7" creationId="{0CB8342B-0ACA-8CFE-150A-C4673274ECE0}"/>
          </ac:picMkLst>
        </pc:picChg>
      </pc:sldChg>
      <pc:sldChg chg="addSp delSp modSp add mod ord modNotesTx">
        <pc:chgData name="Will Knoll" userId="8ecc3b64-7efc-4e97-8257-65e266febaec" providerId="ADAL" clId="{711EA7DF-71C9-4E53-816D-BD5553F9D295}" dt="2024-03-01T17:10:02.764" v="5603" actId="1076"/>
        <pc:sldMkLst>
          <pc:docMk/>
          <pc:sldMk cId="1145555880" sldId="1854"/>
        </pc:sldMkLst>
        <pc:spChg chg="mod">
          <ac:chgData name="Will Knoll" userId="8ecc3b64-7efc-4e97-8257-65e266febaec" providerId="ADAL" clId="{711EA7DF-71C9-4E53-816D-BD5553F9D295}" dt="2024-02-22T18:36:35.375" v="5361" actId="20577"/>
          <ac:spMkLst>
            <pc:docMk/>
            <pc:sldMk cId="1145555880" sldId="1854"/>
            <ac:spMk id="2" creationId="{CD2EA229-7B1C-7B9F-09AD-55E33FA3C610}"/>
          </ac:spMkLst>
        </pc:spChg>
        <pc:spChg chg="del mod">
          <ac:chgData name="Will Knoll" userId="8ecc3b64-7efc-4e97-8257-65e266febaec" providerId="ADAL" clId="{711EA7DF-71C9-4E53-816D-BD5553F9D295}" dt="2024-02-22T18:36:38.920" v="5362" actId="478"/>
          <ac:spMkLst>
            <pc:docMk/>
            <pc:sldMk cId="1145555880" sldId="1854"/>
            <ac:spMk id="3" creationId="{C1789E15-CD34-7021-CBD2-1DD453FDBE8C}"/>
          </ac:spMkLst>
        </pc:spChg>
        <pc:spChg chg="add mod">
          <ac:chgData name="Will Knoll" userId="8ecc3b64-7efc-4e97-8257-65e266febaec" providerId="ADAL" clId="{711EA7DF-71C9-4E53-816D-BD5553F9D295}" dt="2024-03-01T17:10:02.764" v="5603" actId="1076"/>
          <ac:spMkLst>
            <pc:docMk/>
            <pc:sldMk cId="1145555880" sldId="1854"/>
            <ac:spMk id="5" creationId="{73918132-EBCE-ABDA-3FAC-EAABF1F4F1FF}"/>
          </ac:spMkLst>
        </pc:spChg>
      </pc:sldChg>
      <pc:sldChg chg="addSp delSp modSp add mod">
        <pc:chgData name="Will Knoll" userId="8ecc3b64-7efc-4e97-8257-65e266febaec" providerId="ADAL" clId="{711EA7DF-71C9-4E53-816D-BD5553F9D295}" dt="2024-02-22T19:36:09.130" v="5549"/>
        <pc:sldMkLst>
          <pc:docMk/>
          <pc:sldMk cId="3836437026" sldId="1855"/>
        </pc:sldMkLst>
        <pc:spChg chg="mod">
          <ac:chgData name="Will Knoll" userId="8ecc3b64-7efc-4e97-8257-65e266febaec" providerId="ADAL" clId="{711EA7DF-71C9-4E53-816D-BD5553F9D295}" dt="2024-02-22T19:35:44.350" v="5542" actId="20577"/>
          <ac:spMkLst>
            <pc:docMk/>
            <pc:sldMk cId="3836437026" sldId="1855"/>
            <ac:spMk id="2" creationId="{37AEACB6-9E45-91A5-3125-AB465972E49D}"/>
          </ac:spMkLst>
        </pc:spChg>
        <pc:spChg chg="add del mod">
          <ac:chgData name="Will Knoll" userId="8ecc3b64-7efc-4e97-8257-65e266febaec" providerId="ADAL" clId="{711EA7DF-71C9-4E53-816D-BD5553F9D295}" dt="2024-02-22T19:36:09.130" v="5549"/>
          <ac:spMkLst>
            <pc:docMk/>
            <pc:sldMk cId="3836437026" sldId="1855"/>
            <ac:spMk id="4" creationId="{FB30BE9A-67D0-3146-4BE4-0E4F58C8DDBB}"/>
          </ac:spMkLst>
        </pc:spChg>
        <pc:picChg chg="add del mod">
          <ac:chgData name="Will Knoll" userId="8ecc3b64-7efc-4e97-8257-65e266febaec" providerId="ADAL" clId="{711EA7DF-71C9-4E53-816D-BD5553F9D295}" dt="2024-02-22T19:36:07.373" v="5548" actId="21"/>
          <ac:picMkLst>
            <pc:docMk/>
            <pc:sldMk cId="3836437026" sldId="1855"/>
            <ac:picMk id="6" creationId="{E1A8AEFD-0584-0DD8-F428-628F6DE03678}"/>
          </ac:picMkLst>
        </pc:picChg>
        <pc:picChg chg="del">
          <ac:chgData name="Will Knoll" userId="8ecc3b64-7efc-4e97-8257-65e266febaec" providerId="ADAL" clId="{711EA7DF-71C9-4E53-816D-BD5553F9D295}" dt="2024-02-22T19:35:46.441" v="5543" actId="478"/>
          <ac:picMkLst>
            <pc:docMk/>
            <pc:sldMk cId="3836437026" sldId="1855"/>
            <ac:picMk id="7" creationId="{0CB8342B-0ACA-8CFE-150A-C4673274ECE0}"/>
          </ac:picMkLst>
        </pc:picChg>
        <pc:picChg chg="add mod">
          <ac:chgData name="Will Knoll" userId="8ecc3b64-7efc-4e97-8257-65e266febaec" providerId="ADAL" clId="{711EA7DF-71C9-4E53-816D-BD5553F9D295}" dt="2024-02-22T19:36:09.130" v="5549"/>
          <ac:picMkLst>
            <pc:docMk/>
            <pc:sldMk cId="3836437026" sldId="1855"/>
            <ac:picMk id="8" creationId="{E1A8AEFD-0584-0DD8-F428-628F6DE03678}"/>
          </ac:picMkLst>
        </pc:picChg>
      </pc:sldChg>
      <pc:sldChg chg="addSp delSp modSp add mod">
        <pc:chgData name="Will Knoll" userId="8ecc3b64-7efc-4e97-8257-65e266febaec" providerId="ADAL" clId="{711EA7DF-71C9-4E53-816D-BD5553F9D295}" dt="2024-02-22T19:38:37.673" v="5564" actId="1076"/>
        <pc:sldMkLst>
          <pc:docMk/>
          <pc:sldMk cId="1725439924" sldId="1856"/>
        </pc:sldMkLst>
        <pc:spChg chg="mod">
          <ac:chgData name="Will Knoll" userId="8ecc3b64-7efc-4e97-8257-65e266febaec" providerId="ADAL" clId="{711EA7DF-71C9-4E53-816D-BD5553F9D295}" dt="2024-02-22T19:38:25.016" v="5559" actId="20577"/>
          <ac:spMkLst>
            <pc:docMk/>
            <pc:sldMk cId="1725439924" sldId="1856"/>
            <ac:spMk id="2" creationId="{37AEACB6-9E45-91A5-3125-AB465972E49D}"/>
          </ac:spMkLst>
        </pc:spChg>
        <pc:spChg chg="add del mod">
          <ac:chgData name="Will Knoll" userId="8ecc3b64-7efc-4e97-8257-65e266febaec" providerId="ADAL" clId="{711EA7DF-71C9-4E53-816D-BD5553F9D295}" dt="2024-02-22T19:38:29.360" v="5561" actId="22"/>
          <ac:spMkLst>
            <pc:docMk/>
            <pc:sldMk cId="1725439924" sldId="1856"/>
            <ac:spMk id="4" creationId="{6BBB0609-8802-610D-46E5-451B87B2BBF5}"/>
          </ac:spMkLst>
        </pc:spChg>
        <pc:picChg chg="add mod ord">
          <ac:chgData name="Will Knoll" userId="8ecc3b64-7efc-4e97-8257-65e266febaec" providerId="ADAL" clId="{711EA7DF-71C9-4E53-816D-BD5553F9D295}" dt="2024-02-22T19:38:37.673" v="5564" actId="1076"/>
          <ac:picMkLst>
            <pc:docMk/>
            <pc:sldMk cId="1725439924" sldId="1856"/>
            <ac:picMk id="6" creationId="{EA6F505C-4F27-1250-0F99-A92E5CAB0EA5}"/>
          </ac:picMkLst>
        </pc:picChg>
        <pc:picChg chg="del">
          <ac:chgData name="Will Knoll" userId="8ecc3b64-7efc-4e97-8257-65e266febaec" providerId="ADAL" clId="{711EA7DF-71C9-4E53-816D-BD5553F9D295}" dt="2024-02-22T19:38:27.493" v="5560" actId="478"/>
          <ac:picMkLst>
            <pc:docMk/>
            <pc:sldMk cId="1725439924" sldId="1856"/>
            <ac:picMk id="8" creationId="{E1A8AEFD-0584-0DD8-F428-628F6DE03678}"/>
          </ac:picMkLst>
        </pc:picChg>
      </pc:sldChg>
      <pc:sldChg chg="modSp new mod">
        <pc:chgData name="Will Knoll" userId="8ecc3b64-7efc-4e97-8257-65e266febaec" providerId="ADAL" clId="{711EA7DF-71C9-4E53-816D-BD5553F9D295}" dt="2024-03-01T17:18:00.660" v="5610" actId="20577"/>
        <pc:sldMkLst>
          <pc:docMk/>
          <pc:sldMk cId="4174307251" sldId="1858"/>
        </pc:sldMkLst>
        <pc:spChg chg="mod">
          <ac:chgData name="Will Knoll" userId="8ecc3b64-7efc-4e97-8257-65e266febaec" providerId="ADAL" clId="{711EA7DF-71C9-4E53-816D-BD5553F9D295}" dt="2024-03-01T17:18:00.660" v="5610" actId="20577"/>
          <ac:spMkLst>
            <pc:docMk/>
            <pc:sldMk cId="4174307251" sldId="1858"/>
            <ac:spMk id="3" creationId="{DB8B58E0-1616-B8CB-54CD-D4AF356A529B}"/>
          </ac:spMkLst>
        </pc:spChg>
      </pc:sldChg>
    </pc:docChg>
  </pc:docChgLst>
  <pc:docChgLst>
    <pc:chgData name="Will Knoll" userId="8ecc3b64-7efc-4e97-8257-65e266febaec" providerId="ADAL" clId="{389D592E-1E1E-45E5-877F-A60BAC807CD6}"/>
    <pc:docChg chg="undo custSel addSld delSld modSld sldOrd">
      <pc:chgData name="Will Knoll" userId="8ecc3b64-7efc-4e97-8257-65e266febaec" providerId="ADAL" clId="{389D592E-1E1E-45E5-877F-A60BAC807CD6}" dt="2024-03-21T19:30:07.481" v="4092" actId="20577"/>
      <pc:docMkLst>
        <pc:docMk/>
      </pc:docMkLst>
      <pc:sldChg chg="modNotesTx">
        <pc:chgData name="Will Knoll" userId="8ecc3b64-7efc-4e97-8257-65e266febaec" providerId="ADAL" clId="{389D592E-1E1E-45E5-877F-A60BAC807CD6}" dt="2024-03-21T19:30:07.481" v="4092" actId="20577"/>
        <pc:sldMkLst>
          <pc:docMk/>
          <pc:sldMk cId="3818198143" sldId="310"/>
        </pc:sldMkLst>
      </pc:sldChg>
      <pc:sldChg chg="modSp mod modNotesTx">
        <pc:chgData name="Will Knoll" userId="8ecc3b64-7efc-4e97-8257-65e266febaec" providerId="ADAL" clId="{389D592E-1E1E-45E5-877F-A60BAC807CD6}" dt="2024-03-21T16:03:03.473" v="3155" actId="313"/>
        <pc:sldMkLst>
          <pc:docMk/>
          <pc:sldMk cId="1930652413" sldId="312"/>
        </pc:sldMkLst>
        <pc:spChg chg="mod">
          <ac:chgData name="Will Knoll" userId="8ecc3b64-7efc-4e97-8257-65e266febaec" providerId="ADAL" clId="{389D592E-1E1E-45E5-877F-A60BAC807CD6}" dt="2024-03-21T15:50:43.332" v="2736" actId="20577"/>
          <ac:spMkLst>
            <pc:docMk/>
            <pc:sldMk cId="1930652413" sldId="312"/>
            <ac:spMk id="3" creationId="{C1789E15-CD34-7021-CBD2-1DD453FDBE8C}"/>
          </ac:spMkLst>
        </pc:spChg>
      </pc:sldChg>
      <pc:sldChg chg="del">
        <pc:chgData name="Will Knoll" userId="8ecc3b64-7efc-4e97-8257-65e266febaec" providerId="ADAL" clId="{389D592E-1E1E-45E5-877F-A60BAC807CD6}" dt="2024-03-19T23:37:04.544" v="2640" actId="2696"/>
        <pc:sldMkLst>
          <pc:docMk/>
          <pc:sldMk cId="3079825715" sldId="313"/>
        </pc:sldMkLst>
      </pc:sldChg>
      <pc:sldChg chg="addSp modSp del mod ord">
        <pc:chgData name="Will Knoll" userId="8ecc3b64-7efc-4e97-8257-65e266febaec" providerId="ADAL" clId="{389D592E-1E1E-45E5-877F-A60BAC807CD6}" dt="2024-03-21T16:30:52.974" v="3345" actId="2696"/>
        <pc:sldMkLst>
          <pc:docMk/>
          <pc:sldMk cId="1363971851" sldId="1834"/>
        </pc:sldMkLst>
        <pc:spChg chg="mod">
          <ac:chgData name="Will Knoll" userId="8ecc3b64-7efc-4e97-8257-65e266febaec" providerId="ADAL" clId="{389D592E-1E1E-45E5-877F-A60BAC807CD6}" dt="2024-03-21T16:29:53.045" v="3340" actId="20577"/>
          <ac:spMkLst>
            <pc:docMk/>
            <pc:sldMk cId="1363971851" sldId="1834"/>
            <ac:spMk id="2" creationId="{4060ACB7-4E32-A444-4CFB-13F670F6CEE5}"/>
          </ac:spMkLst>
        </pc:spChg>
        <pc:picChg chg="add mod">
          <ac:chgData name="Will Knoll" userId="8ecc3b64-7efc-4e97-8257-65e266febaec" providerId="ADAL" clId="{389D592E-1E1E-45E5-877F-A60BAC807CD6}" dt="2024-03-21T16:30:18.703" v="3344" actId="1076"/>
          <ac:picMkLst>
            <pc:docMk/>
            <pc:sldMk cId="1363971851" sldId="1834"/>
            <ac:picMk id="4" creationId="{AD416912-F5CB-A0AD-CA93-7C9657F15EEF}"/>
          </ac:picMkLst>
        </pc:picChg>
      </pc:sldChg>
      <pc:sldChg chg="delSp modSp mod">
        <pc:chgData name="Will Knoll" userId="8ecc3b64-7efc-4e97-8257-65e266febaec" providerId="ADAL" clId="{389D592E-1E1E-45E5-877F-A60BAC807CD6}" dt="2024-03-21T16:31:54.024" v="3346" actId="478"/>
        <pc:sldMkLst>
          <pc:docMk/>
          <pc:sldMk cId="2337834293" sldId="1836"/>
        </pc:sldMkLst>
        <pc:spChg chg="del mod">
          <ac:chgData name="Will Knoll" userId="8ecc3b64-7efc-4e97-8257-65e266febaec" providerId="ADAL" clId="{389D592E-1E1E-45E5-877F-A60BAC807CD6}" dt="2024-03-21T16:31:54.024" v="3346" actId="478"/>
          <ac:spMkLst>
            <pc:docMk/>
            <pc:sldMk cId="2337834293" sldId="1836"/>
            <ac:spMk id="6" creationId="{33254302-BC18-D491-B3E1-5533068FE020}"/>
          </ac:spMkLst>
        </pc:spChg>
      </pc:sldChg>
      <pc:sldChg chg="ord">
        <pc:chgData name="Will Knoll" userId="8ecc3b64-7efc-4e97-8257-65e266febaec" providerId="ADAL" clId="{389D592E-1E1E-45E5-877F-A60BAC807CD6}" dt="2024-03-19T23:41:09.432" v="2716"/>
        <pc:sldMkLst>
          <pc:docMk/>
          <pc:sldMk cId="281934246" sldId="1838"/>
        </pc:sldMkLst>
      </pc:sldChg>
      <pc:sldChg chg="modSp mod">
        <pc:chgData name="Will Knoll" userId="8ecc3b64-7efc-4e97-8257-65e266febaec" providerId="ADAL" clId="{389D592E-1E1E-45E5-877F-A60BAC807CD6}" dt="2024-03-21T16:05:39.726" v="3184" actId="20577"/>
        <pc:sldMkLst>
          <pc:docMk/>
          <pc:sldMk cId="3073465231" sldId="1839"/>
        </pc:sldMkLst>
        <pc:spChg chg="mod">
          <ac:chgData name="Will Knoll" userId="8ecc3b64-7efc-4e97-8257-65e266febaec" providerId="ADAL" clId="{389D592E-1E1E-45E5-877F-A60BAC807CD6}" dt="2024-03-21T16:05:39.726" v="3184" actId="20577"/>
          <ac:spMkLst>
            <pc:docMk/>
            <pc:sldMk cId="3073465231" sldId="1839"/>
            <ac:spMk id="3" creationId="{C1789E15-CD34-7021-CBD2-1DD453FDBE8C}"/>
          </ac:spMkLst>
        </pc:spChg>
      </pc:sldChg>
      <pc:sldChg chg="modSp mod ord modNotesTx">
        <pc:chgData name="Will Knoll" userId="8ecc3b64-7efc-4e97-8257-65e266febaec" providerId="ADAL" clId="{389D592E-1E1E-45E5-877F-A60BAC807CD6}" dt="2024-03-21T16:15:26.218" v="3246" actId="6549"/>
        <pc:sldMkLst>
          <pc:docMk/>
          <pc:sldMk cId="754497681" sldId="1841"/>
        </pc:sldMkLst>
        <pc:spChg chg="mod">
          <ac:chgData name="Will Knoll" userId="8ecc3b64-7efc-4e97-8257-65e266febaec" providerId="ADAL" clId="{389D592E-1E1E-45E5-877F-A60BAC807CD6}" dt="2024-03-21T16:14:53.140" v="3206" actId="20577"/>
          <ac:spMkLst>
            <pc:docMk/>
            <pc:sldMk cId="754497681" sldId="1841"/>
            <ac:spMk id="2" creationId="{CB6BA112-AA48-C8D5-A964-CF24631609AD}"/>
          </ac:spMkLst>
        </pc:spChg>
      </pc:sldChg>
      <pc:sldChg chg="modNotesTx">
        <pc:chgData name="Will Knoll" userId="8ecc3b64-7efc-4e97-8257-65e266febaec" providerId="ADAL" clId="{389D592E-1E1E-45E5-877F-A60BAC807CD6}" dt="2024-03-21T16:39:39.215" v="3733" actId="20577"/>
        <pc:sldMkLst>
          <pc:docMk/>
          <pc:sldMk cId="785995421" sldId="1843"/>
        </pc:sldMkLst>
      </pc:sldChg>
      <pc:sldChg chg="modSp mod">
        <pc:chgData name="Will Knoll" userId="8ecc3b64-7efc-4e97-8257-65e266febaec" providerId="ADAL" clId="{389D592E-1E1E-45E5-877F-A60BAC807CD6}" dt="2024-03-19T23:39:13.765" v="2714" actId="20577"/>
        <pc:sldMkLst>
          <pc:docMk/>
          <pc:sldMk cId="730954751" sldId="1847"/>
        </pc:sldMkLst>
        <pc:spChg chg="mod">
          <ac:chgData name="Will Knoll" userId="8ecc3b64-7efc-4e97-8257-65e266febaec" providerId="ADAL" clId="{389D592E-1E1E-45E5-877F-A60BAC807CD6}" dt="2024-03-19T23:39:13.765" v="2714" actId="20577"/>
          <ac:spMkLst>
            <pc:docMk/>
            <pc:sldMk cId="730954751" sldId="1847"/>
            <ac:spMk id="4" creationId="{153FC23C-2E45-02E5-61AD-70C0D623C654}"/>
          </ac:spMkLst>
        </pc:spChg>
      </pc:sldChg>
      <pc:sldChg chg="del">
        <pc:chgData name="Will Knoll" userId="8ecc3b64-7efc-4e97-8257-65e266febaec" providerId="ADAL" clId="{389D592E-1E1E-45E5-877F-A60BAC807CD6}" dt="2024-03-21T16:52:57.203" v="3797" actId="2696"/>
        <pc:sldMkLst>
          <pc:docMk/>
          <pc:sldMk cId="925182320" sldId="1849"/>
        </pc:sldMkLst>
      </pc:sldChg>
      <pc:sldChg chg="addSp delSp modSp mod modNotesTx">
        <pc:chgData name="Will Knoll" userId="8ecc3b64-7efc-4e97-8257-65e266febaec" providerId="ADAL" clId="{389D592E-1E1E-45E5-877F-A60BAC807CD6}" dt="2024-03-21T16:53:59.526" v="3822" actId="20577"/>
        <pc:sldMkLst>
          <pc:docMk/>
          <pc:sldMk cId="2243226451" sldId="1851"/>
        </pc:sldMkLst>
        <pc:spChg chg="mod">
          <ac:chgData name="Will Knoll" userId="8ecc3b64-7efc-4e97-8257-65e266febaec" providerId="ADAL" clId="{389D592E-1E1E-45E5-877F-A60BAC807CD6}" dt="2024-03-21T16:53:59.526" v="3822" actId="20577"/>
          <ac:spMkLst>
            <pc:docMk/>
            <pc:sldMk cId="2243226451" sldId="1851"/>
            <ac:spMk id="2" creationId="{37AEACB6-9E45-91A5-3125-AB465972E49D}"/>
          </ac:spMkLst>
        </pc:spChg>
        <pc:spChg chg="add del mod">
          <ac:chgData name="Will Knoll" userId="8ecc3b64-7efc-4e97-8257-65e266febaec" providerId="ADAL" clId="{389D592E-1E1E-45E5-877F-A60BAC807CD6}" dt="2024-03-19T22:55:25.804" v="7"/>
          <ac:spMkLst>
            <pc:docMk/>
            <pc:sldMk cId="2243226451" sldId="1851"/>
            <ac:spMk id="4" creationId="{90424CF0-3BC1-0D01-BA18-6F5DAF33CC84}"/>
          </ac:spMkLst>
        </pc:spChg>
        <pc:spChg chg="add del mod">
          <ac:chgData name="Will Knoll" userId="8ecc3b64-7efc-4e97-8257-65e266febaec" providerId="ADAL" clId="{389D592E-1E1E-45E5-877F-A60BAC807CD6}" dt="2024-03-19T22:55:13.906" v="4" actId="478"/>
          <ac:spMkLst>
            <pc:docMk/>
            <pc:sldMk cId="2243226451" sldId="1851"/>
            <ac:spMk id="6" creationId="{99B6CEFA-57A2-E712-87F2-900B87282A02}"/>
          </ac:spMkLst>
        </pc:spChg>
        <pc:spChg chg="add del">
          <ac:chgData name="Will Knoll" userId="8ecc3b64-7efc-4e97-8257-65e266febaec" providerId="ADAL" clId="{389D592E-1E1E-45E5-877F-A60BAC807CD6}" dt="2024-03-19T22:55:23.465" v="6" actId="478"/>
          <ac:spMkLst>
            <pc:docMk/>
            <pc:sldMk cId="2243226451" sldId="1851"/>
            <ac:spMk id="7" creationId="{6238D536-A4F3-3008-4639-9377AE019B11}"/>
          </ac:spMkLst>
        </pc:spChg>
        <pc:spChg chg="add del mod">
          <ac:chgData name="Will Knoll" userId="8ecc3b64-7efc-4e97-8257-65e266febaec" providerId="ADAL" clId="{389D592E-1E1E-45E5-877F-A60BAC807CD6}" dt="2024-03-19T22:55:39.961" v="8"/>
          <ac:spMkLst>
            <pc:docMk/>
            <pc:sldMk cId="2243226451" sldId="1851"/>
            <ac:spMk id="8" creationId="{38B29DA6-0AD5-9158-718B-19BC4AB2ECDD}"/>
          </ac:spMkLst>
        </pc:spChg>
        <pc:spChg chg="add del mod">
          <ac:chgData name="Will Knoll" userId="8ecc3b64-7efc-4e97-8257-65e266febaec" providerId="ADAL" clId="{389D592E-1E1E-45E5-877F-A60BAC807CD6}" dt="2024-03-19T22:56:08.969" v="11"/>
          <ac:spMkLst>
            <pc:docMk/>
            <pc:sldMk cId="2243226451" sldId="1851"/>
            <ac:spMk id="9" creationId="{71BE67C5-9A0F-2805-70C7-FD6554D2727C}"/>
          </ac:spMkLst>
        </pc:spChg>
        <pc:spChg chg="add del">
          <ac:chgData name="Will Knoll" userId="8ecc3b64-7efc-4e97-8257-65e266febaec" providerId="ADAL" clId="{389D592E-1E1E-45E5-877F-A60BAC807CD6}" dt="2024-03-19T22:55:46.005" v="10" actId="478"/>
          <ac:spMkLst>
            <pc:docMk/>
            <pc:sldMk cId="2243226451" sldId="1851"/>
            <ac:spMk id="10" creationId="{2281A1AD-5027-FE99-8AA1-96DD4CD1BBD2}"/>
          </ac:spMkLst>
        </pc:spChg>
        <pc:spChg chg="add del mod">
          <ac:chgData name="Will Knoll" userId="8ecc3b64-7efc-4e97-8257-65e266febaec" providerId="ADAL" clId="{389D592E-1E1E-45E5-877F-A60BAC807CD6}" dt="2024-03-19T22:56:10.529" v="12"/>
          <ac:spMkLst>
            <pc:docMk/>
            <pc:sldMk cId="2243226451" sldId="1851"/>
            <ac:spMk id="11" creationId="{D7C533C7-EEFB-918C-3D10-368898F124ED}"/>
          </ac:spMkLst>
        </pc:spChg>
        <pc:spChg chg="add del mod">
          <ac:chgData name="Will Knoll" userId="8ecc3b64-7efc-4e97-8257-65e266febaec" providerId="ADAL" clId="{389D592E-1E1E-45E5-877F-A60BAC807CD6}" dt="2024-03-19T22:56:11.211" v="13"/>
          <ac:spMkLst>
            <pc:docMk/>
            <pc:sldMk cId="2243226451" sldId="1851"/>
            <ac:spMk id="12" creationId="{4263ECBC-142B-CCCE-ED24-9BD14509558C}"/>
          </ac:spMkLst>
        </pc:spChg>
        <pc:spChg chg="add del mod">
          <ac:chgData name="Will Knoll" userId="8ecc3b64-7efc-4e97-8257-65e266febaec" providerId="ADAL" clId="{389D592E-1E1E-45E5-877F-A60BAC807CD6}" dt="2024-03-19T22:56:11.588" v="14"/>
          <ac:spMkLst>
            <pc:docMk/>
            <pc:sldMk cId="2243226451" sldId="1851"/>
            <ac:spMk id="13" creationId="{95A55EDF-BC05-116C-8557-398DF3258F12}"/>
          </ac:spMkLst>
        </pc:spChg>
        <pc:spChg chg="add del mod">
          <ac:chgData name="Will Knoll" userId="8ecc3b64-7efc-4e97-8257-65e266febaec" providerId="ADAL" clId="{389D592E-1E1E-45E5-877F-A60BAC807CD6}" dt="2024-03-19T22:56:11.927" v="15"/>
          <ac:spMkLst>
            <pc:docMk/>
            <pc:sldMk cId="2243226451" sldId="1851"/>
            <ac:spMk id="14" creationId="{6DD326EE-8D90-AD86-E508-3A725923D644}"/>
          </ac:spMkLst>
        </pc:spChg>
        <pc:spChg chg="add del mod">
          <ac:chgData name="Will Knoll" userId="8ecc3b64-7efc-4e97-8257-65e266febaec" providerId="ADAL" clId="{389D592E-1E1E-45E5-877F-A60BAC807CD6}" dt="2024-03-19T22:56:12.254" v="16"/>
          <ac:spMkLst>
            <pc:docMk/>
            <pc:sldMk cId="2243226451" sldId="1851"/>
            <ac:spMk id="15" creationId="{00005C02-F525-248F-E8C9-EBCA28697CCA}"/>
          </ac:spMkLst>
        </pc:spChg>
        <pc:spChg chg="add del mod">
          <ac:chgData name="Will Knoll" userId="8ecc3b64-7efc-4e97-8257-65e266febaec" providerId="ADAL" clId="{389D592E-1E1E-45E5-877F-A60BAC807CD6}" dt="2024-03-19T22:56:12.591" v="17"/>
          <ac:spMkLst>
            <pc:docMk/>
            <pc:sldMk cId="2243226451" sldId="1851"/>
            <ac:spMk id="16" creationId="{0C1915C2-AFFD-B7B7-4B79-EED37C059876}"/>
          </ac:spMkLst>
        </pc:spChg>
        <pc:spChg chg="add del mod">
          <ac:chgData name="Will Knoll" userId="8ecc3b64-7efc-4e97-8257-65e266febaec" providerId="ADAL" clId="{389D592E-1E1E-45E5-877F-A60BAC807CD6}" dt="2024-03-19T22:57:10.396" v="18"/>
          <ac:spMkLst>
            <pc:docMk/>
            <pc:sldMk cId="2243226451" sldId="1851"/>
            <ac:spMk id="17" creationId="{17B29455-AD54-6BDA-97DB-4666924B1712}"/>
          </ac:spMkLst>
        </pc:spChg>
        <pc:picChg chg="del">
          <ac:chgData name="Will Knoll" userId="8ecc3b64-7efc-4e97-8257-65e266febaec" providerId="ADAL" clId="{389D592E-1E1E-45E5-877F-A60BAC807CD6}" dt="2024-03-19T22:55:03.685" v="1" actId="478"/>
          <ac:picMkLst>
            <pc:docMk/>
            <pc:sldMk cId="2243226451" sldId="1851"/>
            <ac:picMk id="5" creationId="{D3C2F433-5672-A5B7-F5E6-2C9017915B52}"/>
          </ac:picMkLst>
        </pc:picChg>
        <pc:picChg chg="add mod">
          <ac:chgData name="Will Knoll" userId="8ecc3b64-7efc-4e97-8257-65e266febaec" providerId="ADAL" clId="{389D592E-1E1E-45E5-877F-A60BAC807CD6}" dt="2024-03-19T23:18:33.906" v="147" actId="962"/>
          <ac:picMkLst>
            <pc:docMk/>
            <pc:sldMk cId="2243226451" sldId="1851"/>
            <ac:picMk id="1050" creationId="{CDEF15E9-6E38-5408-777E-537F01711BE2}"/>
          </ac:picMkLst>
        </pc:picChg>
      </pc:sldChg>
      <pc:sldChg chg="modSp mod ord modNotesTx">
        <pc:chgData name="Will Knoll" userId="8ecc3b64-7efc-4e97-8257-65e266febaec" providerId="ADAL" clId="{389D592E-1E1E-45E5-877F-A60BAC807CD6}" dt="2024-03-21T16:37:03.082" v="3600" actId="20577"/>
        <pc:sldMkLst>
          <pc:docMk/>
          <pc:sldMk cId="1588500648" sldId="1852"/>
        </pc:sldMkLst>
        <pc:picChg chg="mod">
          <ac:chgData name="Will Knoll" userId="8ecc3b64-7efc-4e97-8257-65e266febaec" providerId="ADAL" clId="{389D592E-1E1E-45E5-877F-A60BAC807CD6}" dt="2024-03-19T23:31:19.435" v="1705" actId="962"/>
          <ac:picMkLst>
            <pc:docMk/>
            <pc:sldMk cId="1588500648" sldId="1852"/>
            <ac:picMk id="7" creationId="{0CB8342B-0ACA-8CFE-150A-C4673274ECE0}"/>
          </ac:picMkLst>
        </pc:picChg>
      </pc:sldChg>
      <pc:sldChg chg="modSp mod ord">
        <pc:chgData name="Will Knoll" userId="8ecc3b64-7efc-4e97-8257-65e266febaec" providerId="ADAL" clId="{389D592E-1E1E-45E5-877F-A60BAC807CD6}" dt="2024-03-21T18:08:07.031" v="3846"/>
        <pc:sldMkLst>
          <pc:docMk/>
          <pc:sldMk cId="2385059406" sldId="1853"/>
        </pc:sldMkLst>
        <pc:spChg chg="mod">
          <ac:chgData name="Will Knoll" userId="8ecc3b64-7efc-4e97-8257-65e266febaec" providerId="ADAL" clId="{389D592E-1E1E-45E5-877F-A60BAC807CD6}" dt="2024-03-21T16:42:50.600" v="3758" actId="20577"/>
          <ac:spMkLst>
            <pc:docMk/>
            <pc:sldMk cId="2385059406" sldId="1853"/>
            <ac:spMk id="4" creationId="{F8A3E3FC-1DD7-C001-BA32-BC148E64993B}"/>
          </ac:spMkLst>
        </pc:spChg>
      </pc:sldChg>
      <pc:sldChg chg="modSp mod ord">
        <pc:chgData name="Will Knoll" userId="8ecc3b64-7efc-4e97-8257-65e266febaec" providerId="ADAL" clId="{389D592E-1E1E-45E5-877F-A60BAC807CD6}" dt="2024-03-19T23:42:12.665" v="2721"/>
        <pc:sldMkLst>
          <pc:docMk/>
          <pc:sldMk cId="3836437026" sldId="1855"/>
        </pc:sldMkLst>
        <pc:picChg chg="mod">
          <ac:chgData name="Will Knoll" userId="8ecc3b64-7efc-4e97-8257-65e266febaec" providerId="ADAL" clId="{389D592E-1E1E-45E5-877F-A60BAC807CD6}" dt="2024-03-19T23:31:52.879" v="1929" actId="962"/>
          <ac:picMkLst>
            <pc:docMk/>
            <pc:sldMk cId="3836437026" sldId="1855"/>
            <ac:picMk id="8" creationId="{E1A8AEFD-0584-0DD8-F428-628F6DE03678}"/>
          </ac:picMkLst>
        </pc:picChg>
      </pc:sldChg>
      <pc:sldChg chg="modSp mod ord modNotesTx">
        <pc:chgData name="Will Knoll" userId="8ecc3b64-7efc-4e97-8257-65e266febaec" providerId="ADAL" clId="{389D592E-1E1E-45E5-877F-A60BAC807CD6}" dt="2024-03-21T16:27:43.446" v="3323" actId="20577"/>
        <pc:sldMkLst>
          <pc:docMk/>
          <pc:sldMk cId="1725439924" sldId="1856"/>
        </pc:sldMkLst>
        <pc:picChg chg="mod">
          <ac:chgData name="Will Knoll" userId="8ecc3b64-7efc-4e97-8257-65e266febaec" providerId="ADAL" clId="{389D592E-1E1E-45E5-877F-A60BAC807CD6}" dt="2024-03-21T16:18:51.716" v="3288" actId="962"/>
          <ac:picMkLst>
            <pc:docMk/>
            <pc:sldMk cId="1725439924" sldId="1856"/>
            <ac:picMk id="6" creationId="{EA6F505C-4F27-1250-0F99-A92E5CAB0EA5}"/>
          </ac:picMkLst>
        </pc:picChg>
      </pc:sldChg>
      <pc:sldChg chg="modSp mod modNotesTx">
        <pc:chgData name="Will Knoll" userId="8ecc3b64-7efc-4e97-8257-65e266febaec" providerId="ADAL" clId="{389D592E-1E1E-45E5-877F-A60BAC807CD6}" dt="2024-03-21T19:29:56.774" v="4091" actId="114"/>
        <pc:sldMkLst>
          <pc:docMk/>
          <pc:sldMk cId="1149624031" sldId="1857"/>
        </pc:sldMkLst>
        <pc:spChg chg="mod">
          <ac:chgData name="Will Knoll" userId="8ecc3b64-7efc-4e97-8257-65e266febaec" providerId="ADAL" clId="{389D592E-1E1E-45E5-877F-A60BAC807CD6}" dt="2024-03-19T23:42:34.302" v="2733" actId="20577"/>
          <ac:spMkLst>
            <pc:docMk/>
            <pc:sldMk cId="1149624031" sldId="1857"/>
            <ac:spMk id="2" creationId="{37AEACB6-9E45-91A5-3125-AB465972E49D}"/>
          </ac:spMkLst>
        </pc:spChg>
        <pc:spChg chg="mod">
          <ac:chgData name="Will Knoll" userId="8ecc3b64-7efc-4e97-8257-65e266febaec" providerId="ADAL" clId="{389D592E-1E1E-45E5-877F-A60BAC807CD6}" dt="2024-03-21T19:10:07.875" v="3891" actId="20577"/>
          <ac:spMkLst>
            <pc:docMk/>
            <pc:sldMk cId="1149624031" sldId="1857"/>
            <ac:spMk id="4" creationId="{520F808F-0CDD-45CF-2BDC-AF62AB7F1458}"/>
          </ac:spMkLst>
        </pc:spChg>
      </pc:sldChg>
      <pc:sldChg chg="modSp mod">
        <pc:chgData name="Will Knoll" userId="8ecc3b64-7efc-4e97-8257-65e266febaec" providerId="ADAL" clId="{389D592E-1E1E-45E5-877F-A60BAC807CD6}" dt="2024-03-21T16:42:00.458" v="3757" actId="20577"/>
        <pc:sldMkLst>
          <pc:docMk/>
          <pc:sldMk cId="4174307251" sldId="1858"/>
        </pc:sldMkLst>
        <pc:spChg chg="mod">
          <ac:chgData name="Will Knoll" userId="8ecc3b64-7efc-4e97-8257-65e266febaec" providerId="ADAL" clId="{389D592E-1E1E-45E5-877F-A60BAC807CD6}" dt="2024-03-21T16:42:00.458" v="3757" actId="20577"/>
          <ac:spMkLst>
            <pc:docMk/>
            <pc:sldMk cId="4174307251" sldId="1858"/>
            <ac:spMk id="2" creationId="{79D924E3-95A9-DE25-D6EC-C90F5B426ACA}"/>
          </ac:spMkLst>
        </pc:spChg>
        <pc:spChg chg="mod">
          <ac:chgData name="Will Knoll" userId="8ecc3b64-7efc-4e97-8257-65e266febaec" providerId="ADAL" clId="{389D592E-1E1E-45E5-877F-A60BAC807CD6}" dt="2024-03-21T16:41:52.951" v="3737" actId="6549"/>
          <ac:spMkLst>
            <pc:docMk/>
            <pc:sldMk cId="4174307251" sldId="1858"/>
            <ac:spMk id="3" creationId="{DB8B58E0-1616-B8CB-54CD-D4AF356A529B}"/>
          </ac:spMkLst>
        </pc:spChg>
      </pc:sldChg>
      <pc:sldChg chg="modSp add mod ord modNotesTx">
        <pc:chgData name="Will Knoll" userId="8ecc3b64-7efc-4e97-8257-65e266febaec" providerId="ADAL" clId="{389D592E-1E1E-45E5-877F-A60BAC807CD6}" dt="2024-03-21T16:36:02.161" v="3447" actId="313"/>
        <pc:sldMkLst>
          <pc:docMk/>
          <pc:sldMk cId="2082215061" sldId="1859"/>
        </pc:sldMkLst>
        <pc:picChg chg="mod">
          <ac:chgData name="Will Knoll" userId="8ecc3b64-7efc-4e97-8257-65e266febaec" providerId="ADAL" clId="{389D592E-1E1E-45E5-877F-A60BAC807CD6}" dt="2024-03-19T23:34:21.843" v="2639" actId="962"/>
          <ac:picMkLst>
            <pc:docMk/>
            <pc:sldMk cId="2082215061" sldId="1859"/>
            <ac:picMk id="5" creationId="{D3C2F433-5672-A5B7-F5E6-2C9017915B52}"/>
          </ac:picMkLst>
        </pc:picChg>
      </pc:sldChg>
      <pc:sldChg chg="addSp delSp modSp add mod">
        <pc:chgData name="Will Knoll" userId="8ecc3b64-7efc-4e97-8257-65e266febaec" providerId="ADAL" clId="{389D592E-1E1E-45E5-877F-A60BAC807CD6}" dt="2024-03-21T16:54:39.628" v="3838" actId="2710"/>
        <pc:sldMkLst>
          <pc:docMk/>
          <pc:sldMk cId="1105778156" sldId="1860"/>
        </pc:sldMkLst>
        <pc:spChg chg="mod">
          <ac:chgData name="Will Knoll" userId="8ecc3b64-7efc-4e97-8257-65e266febaec" providerId="ADAL" clId="{389D592E-1E1E-45E5-877F-A60BAC807CD6}" dt="2024-03-19T23:19:14.310" v="199" actId="20577"/>
          <ac:spMkLst>
            <pc:docMk/>
            <pc:sldMk cId="1105778156" sldId="1860"/>
            <ac:spMk id="2" creationId="{37AEACB6-9E45-91A5-3125-AB465972E49D}"/>
          </ac:spMkLst>
        </pc:spChg>
        <pc:spChg chg="add mod">
          <ac:chgData name="Will Knoll" userId="8ecc3b64-7efc-4e97-8257-65e266febaec" providerId="ADAL" clId="{389D592E-1E1E-45E5-877F-A60BAC807CD6}" dt="2024-03-21T16:54:39.628" v="3838" actId="2710"/>
          <ac:spMkLst>
            <pc:docMk/>
            <pc:sldMk cId="1105778156" sldId="1860"/>
            <ac:spMk id="3" creationId="{0F7AC133-8E0F-91EF-15AA-40A4C53E7394}"/>
          </ac:spMkLst>
        </pc:spChg>
        <pc:picChg chg="del">
          <ac:chgData name="Will Knoll" userId="8ecc3b64-7efc-4e97-8257-65e266febaec" providerId="ADAL" clId="{389D592E-1E1E-45E5-877F-A60BAC807CD6}" dt="2024-03-19T23:18:55.187" v="149" actId="478"/>
          <ac:picMkLst>
            <pc:docMk/>
            <pc:sldMk cId="1105778156" sldId="1860"/>
            <ac:picMk id="1050" creationId="{CDEF15E9-6E38-5408-777E-537F01711BE2}"/>
          </ac:picMkLst>
        </pc:picChg>
      </pc:sldChg>
      <pc:sldChg chg="addSp delSp modSp add mod ord modNotesTx">
        <pc:chgData name="Will Knoll" userId="8ecc3b64-7efc-4e97-8257-65e266febaec" providerId="ADAL" clId="{389D592E-1E1E-45E5-877F-A60BAC807CD6}" dt="2024-03-21T16:36:38.071" v="3553" actId="20577"/>
        <pc:sldMkLst>
          <pc:docMk/>
          <pc:sldMk cId="3124893607" sldId="1861"/>
        </pc:sldMkLst>
        <pc:spChg chg="mod">
          <ac:chgData name="Will Knoll" userId="8ecc3b64-7efc-4e97-8257-65e266febaec" providerId="ADAL" clId="{389D592E-1E1E-45E5-877F-A60BAC807CD6}" dt="2024-03-19T23:28:48.451" v="1044" actId="20577"/>
          <ac:spMkLst>
            <pc:docMk/>
            <pc:sldMk cId="3124893607" sldId="1861"/>
            <ac:spMk id="2" creationId="{37AEACB6-9E45-91A5-3125-AB465972E49D}"/>
          </ac:spMkLst>
        </pc:spChg>
        <pc:spChg chg="add del mod">
          <ac:chgData name="Will Knoll" userId="8ecc3b64-7efc-4e97-8257-65e266febaec" providerId="ADAL" clId="{389D592E-1E1E-45E5-877F-A60BAC807CD6}" dt="2024-03-19T23:29:17.420" v="1048" actId="22"/>
          <ac:spMkLst>
            <pc:docMk/>
            <pc:sldMk cId="3124893607" sldId="1861"/>
            <ac:spMk id="4" creationId="{03BBD04F-F4B3-849B-6C92-EB8F5235CC59}"/>
          </ac:spMkLst>
        </pc:spChg>
        <pc:spChg chg="add del">
          <ac:chgData name="Will Knoll" userId="8ecc3b64-7efc-4e97-8257-65e266febaec" providerId="ADAL" clId="{389D592E-1E1E-45E5-877F-A60BAC807CD6}" dt="2024-03-19T23:28:55.154" v="1047" actId="478"/>
          <ac:spMkLst>
            <pc:docMk/>
            <pc:sldMk cId="3124893607" sldId="1861"/>
            <ac:spMk id="5" creationId="{60B5320A-DF14-BA47-813D-CF3A3333F2A0}"/>
          </ac:spMkLst>
        </pc:spChg>
        <pc:picChg chg="del">
          <ac:chgData name="Will Knoll" userId="8ecc3b64-7efc-4e97-8257-65e266febaec" providerId="ADAL" clId="{389D592E-1E1E-45E5-877F-A60BAC807CD6}" dt="2024-03-19T23:28:50.778" v="1045" actId="478"/>
          <ac:picMkLst>
            <pc:docMk/>
            <pc:sldMk cId="3124893607" sldId="1861"/>
            <ac:picMk id="7" creationId="{0CB8342B-0ACA-8CFE-150A-C4673274ECE0}"/>
          </ac:picMkLst>
        </pc:picChg>
        <pc:picChg chg="add mod ord">
          <ac:chgData name="Will Knoll" userId="8ecc3b64-7efc-4e97-8257-65e266febaec" providerId="ADAL" clId="{389D592E-1E1E-45E5-877F-A60BAC807CD6}" dt="2024-03-19T23:30:07.616" v="1269" actId="962"/>
          <ac:picMkLst>
            <pc:docMk/>
            <pc:sldMk cId="3124893607" sldId="1861"/>
            <ac:picMk id="8" creationId="{D0B0C05F-2F14-1FE9-BDEC-D875FB9FFB6A}"/>
          </ac:picMkLst>
        </pc:picChg>
      </pc:sldChg>
      <pc:sldChg chg="modSp add mod ord">
        <pc:chgData name="Will Knoll" userId="8ecc3b64-7efc-4e97-8257-65e266febaec" providerId="ADAL" clId="{389D592E-1E1E-45E5-877F-A60BAC807CD6}" dt="2024-03-19T23:38:41.802" v="2705" actId="403"/>
        <pc:sldMkLst>
          <pc:docMk/>
          <pc:sldMk cId="900685529" sldId="1862"/>
        </pc:sldMkLst>
        <pc:spChg chg="mod">
          <ac:chgData name="Will Knoll" userId="8ecc3b64-7efc-4e97-8257-65e266febaec" providerId="ADAL" clId="{389D592E-1E1E-45E5-877F-A60BAC807CD6}" dt="2024-03-19T23:38:16.415" v="2661" actId="20577"/>
          <ac:spMkLst>
            <pc:docMk/>
            <pc:sldMk cId="900685529" sldId="1862"/>
            <ac:spMk id="2" creationId="{4060ACB7-4E32-A444-4CFB-13F670F6CEE5}"/>
          </ac:spMkLst>
        </pc:spChg>
        <pc:spChg chg="mod">
          <ac:chgData name="Will Knoll" userId="8ecc3b64-7efc-4e97-8257-65e266febaec" providerId="ADAL" clId="{389D592E-1E1E-45E5-877F-A60BAC807CD6}" dt="2024-03-19T23:38:41.802" v="2705" actId="403"/>
          <ac:spMkLst>
            <pc:docMk/>
            <pc:sldMk cId="900685529" sldId="1862"/>
            <ac:spMk id="3" creationId="{145E58ED-FC8C-5BA1-F395-2AE35687D2AB}"/>
          </ac:spMkLst>
        </pc:spChg>
      </pc:sldChg>
      <pc:sldChg chg="modSp add mod ord">
        <pc:chgData name="Will Knoll" userId="8ecc3b64-7efc-4e97-8257-65e266febaec" providerId="ADAL" clId="{389D592E-1E1E-45E5-877F-A60BAC807CD6}" dt="2024-03-21T16:46:09.232" v="3770" actId="20577"/>
        <pc:sldMkLst>
          <pc:docMk/>
          <pc:sldMk cId="1035224321" sldId="1863"/>
        </pc:sldMkLst>
        <pc:spChg chg="mod">
          <ac:chgData name="Will Knoll" userId="8ecc3b64-7efc-4e97-8257-65e266febaec" providerId="ADAL" clId="{389D592E-1E1E-45E5-877F-A60BAC807CD6}" dt="2024-03-21T16:45:17.239" v="3766" actId="404"/>
          <ac:spMkLst>
            <pc:docMk/>
            <pc:sldMk cId="1035224321" sldId="1863"/>
            <ac:spMk id="2" creationId="{37AEACB6-9E45-91A5-3125-AB465972E49D}"/>
          </ac:spMkLst>
        </pc:spChg>
        <pc:spChg chg="mod">
          <ac:chgData name="Will Knoll" userId="8ecc3b64-7efc-4e97-8257-65e266febaec" providerId="ADAL" clId="{389D592E-1E1E-45E5-877F-A60BAC807CD6}" dt="2024-03-21T16:46:09.232" v="3770" actId="20577"/>
          <ac:spMkLst>
            <pc:docMk/>
            <pc:sldMk cId="1035224321" sldId="1863"/>
            <ac:spMk id="4" creationId="{520F808F-0CDD-45CF-2BDC-AF62AB7F1458}"/>
          </ac:spMkLst>
        </pc:spChg>
      </pc:sldChg>
      <pc:sldChg chg="modSp add mod">
        <pc:chgData name="Will Knoll" userId="8ecc3b64-7efc-4e97-8257-65e266febaec" providerId="ADAL" clId="{389D592E-1E1E-45E5-877F-A60BAC807CD6}" dt="2024-03-21T16:47:36.723" v="3775"/>
        <pc:sldMkLst>
          <pc:docMk/>
          <pc:sldMk cId="2385773478" sldId="1864"/>
        </pc:sldMkLst>
        <pc:spChg chg="mod">
          <ac:chgData name="Will Knoll" userId="8ecc3b64-7efc-4e97-8257-65e266febaec" providerId="ADAL" clId="{389D592E-1E1E-45E5-877F-A60BAC807CD6}" dt="2024-03-21T16:46:49.472" v="3773" actId="207"/>
          <ac:spMkLst>
            <pc:docMk/>
            <pc:sldMk cId="2385773478" sldId="1864"/>
            <ac:spMk id="2" creationId="{37AEACB6-9E45-91A5-3125-AB465972E49D}"/>
          </ac:spMkLst>
        </pc:spChg>
        <pc:spChg chg="mod">
          <ac:chgData name="Will Knoll" userId="8ecc3b64-7efc-4e97-8257-65e266febaec" providerId="ADAL" clId="{389D592E-1E1E-45E5-877F-A60BAC807CD6}" dt="2024-03-21T16:47:36.723" v="3775"/>
          <ac:spMkLst>
            <pc:docMk/>
            <pc:sldMk cId="2385773478" sldId="1864"/>
            <ac:spMk id="4" creationId="{520F808F-0CDD-45CF-2BDC-AF62AB7F1458}"/>
          </ac:spMkLst>
        </pc:spChg>
      </pc:sldChg>
      <pc:sldChg chg="modSp add mod">
        <pc:chgData name="Will Knoll" userId="8ecc3b64-7efc-4e97-8257-65e266febaec" providerId="ADAL" clId="{389D592E-1E1E-45E5-877F-A60BAC807CD6}" dt="2024-03-21T16:49:29.237" v="3785"/>
        <pc:sldMkLst>
          <pc:docMk/>
          <pc:sldMk cId="3904084808" sldId="1865"/>
        </pc:sldMkLst>
        <pc:spChg chg="mod">
          <ac:chgData name="Will Knoll" userId="8ecc3b64-7efc-4e97-8257-65e266febaec" providerId="ADAL" clId="{389D592E-1E1E-45E5-877F-A60BAC807CD6}" dt="2024-03-21T16:48:25.773" v="3781" actId="20577"/>
          <ac:spMkLst>
            <pc:docMk/>
            <pc:sldMk cId="3904084808" sldId="1865"/>
            <ac:spMk id="2" creationId="{37AEACB6-9E45-91A5-3125-AB465972E49D}"/>
          </ac:spMkLst>
        </pc:spChg>
        <pc:spChg chg="mod">
          <ac:chgData name="Will Knoll" userId="8ecc3b64-7efc-4e97-8257-65e266febaec" providerId="ADAL" clId="{389D592E-1E1E-45E5-877F-A60BAC807CD6}" dt="2024-03-21T16:49:29.237" v="3785"/>
          <ac:spMkLst>
            <pc:docMk/>
            <pc:sldMk cId="3904084808" sldId="1865"/>
            <ac:spMk id="4" creationId="{520F808F-0CDD-45CF-2BDC-AF62AB7F1458}"/>
          </ac:spMkLst>
        </pc:spChg>
      </pc:sldChg>
      <pc:sldChg chg="modSp add mod">
        <pc:chgData name="Will Knoll" userId="8ecc3b64-7efc-4e97-8257-65e266febaec" providerId="ADAL" clId="{389D592E-1E1E-45E5-877F-A60BAC807CD6}" dt="2024-03-21T16:51:20.189" v="3791" actId="20577"/>
        <pc:sldMkLst>
          <pc:docMk/>
          <pc:sldMk cId="667655990" sldId="1866"/>
        </pc:sldMkLst>
        <pc:spChg chg="mod">
          <ac:chgData name="Will Knoll" userId="8ecc3b64-7efc-4e97-8257-65e266febaec" providerId="ADAL" clId="{389D592E-1E1E-45E5-877F-A60BAC807CD6}" dt="2024-03-21T16:50:16.152" v="3788" actId="207"/>
          <ac:spMkLst>
            <pc:docMk/>
            <pc:sldMk cId="667655990" sldId="1866"/>
            <ac:spMk id="2" creationId="{37AEACB6-9E45-91A5-3125-AB465972E49D}"/>
          </ac:spMkLst>
        </pc:spChg>
        <pc:spChg chg="mod">
          <ac:chgData name="Will Knoll" userId="8ecc3b64-7efc-4e97-8257-65e266febaec" providerId="ADAL" clId="{389D592E-1E1E-45E5-877F-A60BAC807CD6}" dt="2024-03-21T16:51:20.189" v="3791" actId="20577"/>
          <ac:spMkLst>
            <pc:docMk/>
            <pc:sldMk cId="667655990" sldId="1866"/>
            <ac:spMk id="4" creationId="{520F808F-0CDD-45CF-2BDC-AF62AB7F1458}"/>
          </ac:spMkLst>
        </pc:spChg>
      </pc:sldChg>
      <pc:sldChg chg="modSp add mod">
        <pc:chgData name="Will Knoll" userId="8ecc3b64-7efc-4e97-8257-65e266febaec" providerId="ADAL" clId="{389D592E-1E1E-45E5-877F-A60BAC807CD6}" dt="2024-03-21T16:52:37.178" v="3796"/>
        <pc:sldMkLst>
          <pc:docMk/>
          <pc:sldMk cId="3963330145" sldId="1867"/>
        </pc:sldMkLst>
        <pc:spChg chg="mod">
          <ac:chgData name="Will Knoll" userId="8ecc3b64-7efc-4e97-8257-65e266febaec" providerId="ADAL" clId="{389D592E-1E1E-45E5-877F-A60BAC807CD6}" dt="2024-03-21T16:51:49.871" v="3794" actId="207"/>
          <ac:spMkLst>
            <pc:docMk/>
            <pc:sldMk cId="3963330145" sldId="1867"/>
            <ac:spMk id="2" creationId="{37AEACB6-9E45-91A5-3125-AB465972E49D}"/>
          </ac:spMkLst>
        </pc:spChg>
        <pc:spChg chg="mod">
          <ac:chgData name="Will Knoll" userId="8ecc3b64-7efc-4e97-8257-65e266febaec" providerId="ADAL" clId="{389D592E-1E1E-45E5-877F-A60BAC807CD6}" dt="2024-03-21T16:52:37.178" v="3796"/>
          <ac:spMkLst>
            <pc:docMk/>
            <pc:sldMk cId="3963330145" sldId="1867"/>
            <ac:spMk id="4" creationId="{520F808F-0CDD-45CF-2BDC-AF62AB7F145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F488D9-06FB-6543-BBFF-1738237CD9EF}" type="datetimeFigureOut">
              <a:rPr lang="en-US" smtClean="0"/>
              <a:t>3/21/2024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455CA1-8AB9-7F4B-8B56-30FA76A0413A}" type="slidenum">
              <a:rPr lang="en-US" smtClean="0"/>
              <a:t>‹#›</a:t>
            </a:fld>
            <a:endParaRPr lang="en-US"/>
          </a:p>
        </p:txBody>
      </p:sp>
    </p:spTree>
    <p:extLst>
      <p:ext uri="{BB962C8B-B14F-4D97-AF65-F5344CB8AC3E}">
        <p14:creationId xmlns:p14="http://schemas.microsoft.com/office/powerpoint/2010/main" val="13958915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2</a:t>
            </a:fld>
            <a:endParaRPr lang="en-US"/>
          </a:p>
        </p:txBody>
      </p:sp>
    </p:spTree>
    <p:extLst>
      <p:ext uri="{BB962C8B-B14F-4D97-AF65-F5344CB8AC3E}">
        <p14:creationId xmlns:p14="http://schemas.microsoft.com/office/powerpoint/2010/main" val="587297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Zombie game with ridiculously small text, poor contrast, and poor color choices</a:t>
            </a:r>
          </a:p>
        </p:txBody>
      </p:sp>
      <p:sp>
        <p:nvSpPr>
          <p:cNvPr id="4" name="Slide Number Placeholder 3"/>
          <p:cNvSpPr>
            <a:spLocks noGrp="1"/>
          </p:cNvSpPr>
          <p:nvPr>
            <p:ph type="sldNum" sz="quarter" idx="5"/>
          </p:nvPr>
        </p:nvSpPr>
        <p:spPr/>
        <p:txBody>
          <a:bodyPr/>
          <a:lstStyle/>
          <a:p>
            <a:fld id="{2F455CA1-8AB9-7F4B-8B56-30FA76A0413A}" type="slidenum">
              <a:rPr lang="en-US" smtClean="0"/>
              <a:t>13</a:t>
            </a:fld>
            <a:endParaRPr lang="en-US"/>
          </a:p>
        </p:txBody>
      </p:sp>
    </p:spTree>
    <p:extLst>
      <p:ext uri="{BB962C8B-B14F-4D97-AF65-F5344CB8AC3E}">
        <p14:creationId xmlns:p14="http://schemas.microsoft.com/office/powerpoint/2010/main" val="33352164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Audio narration – Games need to have an option for audio narration of visuals and actions being taken. This allows blind and visually impaired players to access your game. </a:t>
            </a:r>
          </a:p>
        </p:txBody>
      </p:sp>
      <p:sp>
        <p:nvSpPr>
          <p:cNvPr id="4" name="Slide Number Placeholder 3"/>
          <p:cNvSpPr>
            <a:spLocks noGrp="1"/>
          </p:cNvSpPr>
          <p:nvPr>
            <p:ph type="sldNum" sz="quarter" idx="5"/>
          </p:nvPr>
        </p:nvSpPr>
        <p:spPr/>
        <p:txBody>
          <a:bodyPr/>
          <a:lstStyle/>
          <a:p>
            <a:fld id="{2F455CA1-8AB9-7F4B-8B56-30FA76A0413A}" type="slidenum">
              <a:rPr lang="en-US" smtClean="0"/>
              <a:t>14</a:t>
            </a:fld>
            <a:endParaRPr lang="en-US"/>
          </a:p>
        </p:txBody>
      </p:sp>
    </p:spTree>
    <p:extLst>
      <p:ext uri="{BB962C8B-B14F-4D97-AF65-F5344CB8AC3E}">
        <p14:creationId xmlns:p14="http://schemas.microsoft.com/office/powerpoint/2010/main" val="502601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414152"/>
                </a:solidFill>
                <a:effectLst/>
                <a:latin typeface="-apple-system"/>
              </a:rPr>
              <a:t>Captioning</a:t>
            </a:r>
            <a:r>
              <a:rPr lang="en-US" b="0" i="0" dirty="0">
                <a:solidFill>
                  <a:srgbClr val="414152"/>
                </a:solidFill>
                <a:effectLst/>
                <a:latin typeface="-apple-system"/>
              </a:rPr>
              <a:t>: All speaking and narration should include full captions/subtitles, with options to adjust the size of the text and the background. In addition, there should be the option to show speaker names. Captioning is a mode of access for Deaf and Hard of Hearing players.</a:t>
            </a:r>
          </a:p>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15</a:t>
            </a:fld>
            <a:endParaRPr lang="en-US"/>
          </a:p>
        </p:txBody>
      </p:sp>
    </p:spTree>
    <p:extLst>
      <p:ext uri="{BB962C8B-B14F-4D97-AF65-F5344CB8AC3E}">
        <p14:creationId xmlns:p14="http://schemas.microsoft.com/office/powerpoint/2010/main" val="1895099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16</a:t>
            </a:fld>
            <a:endParaRPr lang="en-US"/>
          </a:p>
        </p:txBody>
      </p:sp>
    </p:spTree>
    <p:extLst>
      <p:ext uri="{BB962C8B-B14F-4D97-AF65-F5344CB8AC3E}">
        <p14:creationId xmlns:p14="http://schemas.microsoft.com/office/powerpoint/2010/main" val="37492911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17</a:t>
            </a:fld>
            <a:endParaRPr lang="en-US"/>
          </a:p>
        </p:txBody>
      </p:sp>
    </p:spTree>
    <p:extLst>
      <p:ext uri="{BB962C8B-B14F-4D97-AF65-F5344CB8AC3E}">
        <p14:creationId xmlns:p14="http://schemas.microsoft.com/office/powerpoint/2010/main" val="10604539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Avoid sudden changes in gameplay or unexpected surprises. Many games slowly introduce additional mechanics. </a:t>
            </a:r>
          </a:p>
        </p:txBody>
      </p:sp>
      <p:sp>
        <p:nvSpPr>
          <p:cNvPr id="4" name="Slide Number Placeholder 3"/>
          <p:cNvSpPr>
            <a:spLocks noGrp="1"/>
          </p:cNvSpPr>
          <p:nvPr>
            <p:ph type="sldNum" sz="quarter" idx="5"/>
          </p:nvPr>
        </p:nvSpPr>
        <p:spPr/>
        <p:txBody>
          <a:bodyPr/>
          <a:lstStyle/>
          <a:p>
            <a:fld id="{2F455CA1-8AB9-7F4B-8B56-30FA76A0413A}" type="slidenum">
              <a:rPr lang="en-US" smtClean="0"/>
              <a:t>18</a:t>
            </a:fld>
            <a:endParaRPr lang="en-US"/>
          </a:p>
        </p:txBody>
      </p:sp>
    </p:spTree>
    <p:extLst>
      <p:ext uri="{BB962C8B-B14F-4D97-AF65-F5344CB8AC3E}">
        <p14:creationId xmlns:p14="http://schemas.microsoft.com/office/powerpoint/2010/main" val="12206590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options to modify or disable potentially problematic visual effects (like flashing lights or fast-moving patterns) that can trigger seizures or discomfort in people with photosensitive epilepsy or other sensory sensitivities</a:t>
            </a:r>
          </a:p>
          <a:p>
            <a:endParaRPr lang="en-US" dirty="0"/>
          </a:p>
          <a:p>
            <a:r>
              <a:rPr lang="en-US" dirty="0"/>
              <a:t>Don’t make assumptions. “They know they’re playing a horror game, so they should know what to expect.”</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19</a:t>
            </a:fld>
            <a:endParaRPr lang="en-US"/>
          </a:p>
        </p:txBody>
      </p:sp>
    </p:spTree>
    <p:extLst>
      <p:ext uri="{BB962C8B-B14F-4D97-AF65-F5344CB8AC3E}">
        <p14:creationId xmlns:p14="http://schemas.microsoft.com/office/powerpoint/2010/main" val="37173238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20</a:t>
            </a:fld>
            <a:endParaRPr lang="en-US"/>
          </a:p>
        </p:txBody>
      </p:sp>
    </p:spTree>
    <p:extLst>
      <p:ext uri="{BB962C8B-B14F-4D97-AF65-F5344CB8AC3E}">
        <p14:creationId xmlns:p14="http://schemas.microsoft.com/office/powerpoint/2010/main" val="19436677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21</a:t>
            </a:fld>
            <a:endParaRPr lang="en-US"/>
          </a:p>
        </p:txBody>
      </p:sp>
    </p:spTree>
    <p:extLst>
      <p:ext uri="{BB962C8B-B14F-4D97-AF65-F5344CB8AC3E}">
        <p14:creationId xmlns:p14="http://schemas.microsoft.com/office/powerpoint/2010/main" val="17187822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22</a:t>
            </a:fld>
            <a:endParaRPr lang="en-US"/>
          </a:p>
        </p:txBody>
      </p:sp>
    </p:spTree>
    <p:extLst>
      <p:ext uri="{BB962C8B-B14F-4D97-AF65-F5344CB8AC3E}">
        <p14:creationId xmlns:p14="http://schemas.microsoft.com/office/powerpoint/2010/main" val="3207627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3</a:t>
            </a:fld>
            <a:endParaRPr lang="en-US"/>
          </a:p>
        </p:txBody>
      </p:sp>
    </p:spTree>
    <p:extLst>
      <p:ext uri="{BB962C8B-B14F-4D97-AF65-F5344CB8AC3E}">
        <p14:creationId xmlns:p14="http://schemas.microsoft.com/office/powerpoint/2010/main" val="6998562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23</a:t>
            </a:fld>
            <a:endParaRPr lang="en-US"/>
          </a:p>
        </p:txBody>
      </p:sp>
    </p:spTree>
    <p:extLst>
      <p:ext uri="{BB962C8B-B14F-4D97-AF65-F5344CB8AC3E}">
        <p14:creationId xmlns:p14="http://schemas.microsoft.com/office/powerpoint/2010/main" val="29302787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24</a:t>
            </a:fld>
            <a:endParaRPr lang="en-US"/>
          </a:p>
        </p:txBody>
      </p:sp>
    </p:spTree>
    <p:extLst>
      <p:ext uri="{BB962C8B-B14F-4D97-AF65-F5344CB8AC3E}">
        <p14:creationId xmlns:p14="http://schemas.microsoft.com/office/powerpoint/2010/main" val="2263266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25</a:t>
            </a:fld>
            <a:endParaRPr lang="en-US"/>
          </a:p>
        </p:txBody>
      </p:sp>
    </p:spTree>
    <p:extLst>
      <p:ext uri="{BB962C8B-B14F-4D97-AF65-F5344CB8AC3E}">
        <p14:creationId xmlns:p14="http://schemas.microsoft.com/office/powerpoint/2010/main" val="34581580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26</a:t>
            </a:fld>
            <a:endParaRPr lang="en-US"/>
          </a:p>
        </p:txBody>
      </p:sp>
    </p:spTree>
    <p:extLst>
      <p:ext uri="{BB962C8B-B14F-4D97-AF65-F5344CB8AC3E}">
        <p14:creationId xmlns:p14="http://schemas.microsoft.com/office/powerpoint/2010/main" val="13291328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27</a:t>
            </a:fld>
            <a:endParaRPr lang="en-US"/>
          </a:p>
        </p:txBody>
      </p:sp>
    </p:spTree>
    <p:extLst>
      <p:ext uri="{BB962C8B-B14F-4D97-AF65-F5344CB8AC3E}">
        <p14:creationId xmlns:p14="http://schemas.microsoft.com/office/powerpoint/2010/main" val="28997221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Spider-Man 2 is a great example for leading game accessibility. </a:t>
            </a:r>
          </a:p>
        </p:txBody>
      </p:sp>
      <p:sp>
        <p:nvSpPr>
          <p:cNvPr id="4" name="Slide Number Placeholder 3"/>
          <p:cNvSpPr>
            <a:spLocks noGrp="1"/>
          </p:cNvSpPr>
          <p:nvPr>
            <p:ph type="sldNum" sz="quarter" idx="5"/>
          </p:nvPr>
        </p:nvSpPr>
        <p:spPr/>
        <p:txBody>
          <a:bodyPr/>
          <a:lstStyle/>
          <a:p>
            <a:fld id="{2F455CA1-8AB9-7F4B-8B56-30FA76A0413A}" type="slidenum">
              <a:rPr lang="en-US" smtClean="0"/>
              <a:t>28</a:t>
            </a:fld>
            <a:endParaRPr lang="en-US"/>
          </a:p>
        </p:txBody>
      </p:sp>
    </p:spTree>
    <p:extLst>
      <p:ext uri="{BB962C8B-B14F-4D97-AF65-F5344CB8AC3E}">
        <p14:creationId xmlns:p14="http://schemas.microsoft.com/office/powerpoint/2010/main" val="1740444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29</a:t>
            </a:fld>
            <a:endParaRPr lang="en-US"/>
          </a:p>
        </p:txBody>
      </p:sp>
    </p:spTree>
    <p:extLst>
      <p:ext uri="{BB962C8B-B14F-4D97-AF65-F5344CB8AC3E}">
        <p14:creationId xmlns:p14="http://schemas.microsoft.com/office/powerpoint/2010/main" val="40591738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your game has the ability to make minute changes to your character’s nose (and other things…</a:t>
            </a:r>
            <a:r>
              <a:rPr lang="en-US" i="1" dirty="0"/>
              <a:t>Cyberpunk</a:t>
            </a:r>
            <a:r>
              <a:rPr lang="en-US" dirty="0"/>
              <a:t>), surely you can implement settings that improve accessibility.</a:t>
            </a:r>
          </a:p>
        </p:txBody>
      </p:sp>
      <p:sp>
        <p:nvSpPr>
          <p:cNvPr id="4" name="Slide Number Placeholder 3"/>
          <p:cNvSpPr>
            <a:spLocks noGrp="1"/>
          </p:cNvSpPr>
          <p:nvPr>
            <p:ph type="sldNum" sz="quarter" idx="5"/>
          </p:nvPr>
        </p:nvSpPr>
        <p:spPr/>
        <p:txBody>
          <a:bodyPr/>
          <a:lstStyle/>
          <a:p>
            <a:fld id="{2F455CA1-8AB9-7F4B-8B56-30FA76A0413A}" type="slidenum">
              <a:rPr lang="en-US" smtClean="0"/>
              <a:t>30</a:t>
            </a:fld>
            <a:endParaRPr lang="en-US"/>
          </a:p>
        </p:txBody>
      </p:sp>
    </p:spTree>
    <p:extLst>
      <p:ext uri="{BB962C8B-B14F-4D97-AF65-F5344CB8AC3E}">
        <p14:creationId xmlns:p14="http://schemas.microsoft.com/office/powerpoint/2010/main" val="7673710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of a “controller hub”</a:t>
            </a:r>
          </a:p>
        </p:txBody>
      </p:sp>
      <p:sp>
        <p:nvSpPr>
          <p:cNvPr id="4" name="Slide Number Placeholder 3"/>
          <p:cNvSpPr>
            <a:spLocks noGrp="1"/>
          </p:cNvSpPr>
          <p:nvPr>
            <p:ph type="sldNum" sz="quarter" idx="5"/>
          </p:nvPr>
        </p:nvSpPr>
        <p:spPr/>
        <p:txBody>
          <a:bodyPr/>
          <a:lstStyle/>
          <a:p>
            <a:fld id="{2F455CA1-8AB9-7F4B-8B56-30FA76A0413A}" type="slidenum">
              <a:rPr lang="en-US" smtClean="0"/>
              <a:t>31</a:t>
            </a:fld>
            <a:endParaRPr lang="en-US"/>
          </a:p>
        </p:txBody>
      </p:sp>
    </p:spTree>
    <p:extLst>
      <p:ext uri="{BB962C8B-B14F-4D97-AF65-F5344CB8AC3E}">
        <p14:creationId xmlns:p14="http://schemas.microsoft.com/office/powerpoint/2010/main" val="25403365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Fully functional controller with modular design and tactile buttons</a:t>
            </a:r>
          </a:p>
        </p:txBody>
      </p:sp>
      <p:sp>
        <p:nvSpPr>
          <p:cNvPr id="4" name="Slide Number Placeholder 3"/>
          <p:cNvSpPr>
            <a:spLocks noGrp="1"/>
          </p:cNvSpPr>
          <p:nvPr>
            <p:ph type="sldNum" sz="quarter" idx="5"/>
          </p:nvPr>
        </p:nvSpPr>
        <p:spPr/>
        <p:txBody>
          <a:bodyPr/>
          <a:lstStyle/>
          <a:p>
            <a:fld id="{2F455CA1-8AB9-7F4B-8B56-30FA76A0413A}" type="slidenum">
              <a:rPr lang="en-US" smtClean="0"/>
              <a:t>32</a:t>
            </a:fld>
            <a:endParaRPr lang="en-US"/>
          </a:p>
        </p:txBody>
      </p:sp>
    </p:spTree>
    <p:extLst>
      <p:ext uri="{BB962C8B-B14F-4D97-AF65-F5344CB8AC3E}">
        <p14:creationId xmlns:p14="http://schemas.microsoft.com/office/powerpoint/2010/main" val="760064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Obviously, left-handedness isn’t a disability, however, I benefit from game features that also have important accessibility impact.</a:t>
            </a:r>
          </a:p>
          <a:p>
            <a:endParaRPr lang="en-US" dirty="0"/>
          </a:p>
          <a:p>
            <a:r>
              <a:rPr lang="en-US" dirty="0"/>
              <a:t>The first gaming system I owned was the classic Atari. The controllers had a single button and joystick. I played it turned around, but you can’t do that with today’s controllers. That’s where custom hardware or software accessibility options come into play.</a:t>
            </a:r>
          </a:p>
        </p:txBody>
      </p:sp>
      <p:sp>
        <p:nvSpPr>
          <p:cNvPr id="4" name="Slide Number Placeholder 3"/>
          <p:cNvSpPr>
            <a:spLocks noGrp="1"/>
          </p:cNvSpPr>
          <p:nvPr>
            <p:ph type="sldNum" sz="quarter" idx="5"/>
          </p:nvPr>
        </p:nvSpPr>
        <p:spPr/>
        <p:txBody>
          <a:bodyPr/>
          <a:lstStyle/>
          <a:p>
            <a:fld id="{2F455CA1-8AB9-7F4B-8B56-30FA76A0413A}" type="slidenum">
              <a:rPr lang="en-US" smtClean="0"/>
              <a:t>5</a:t>
            </a:fld>
            <a:endParaRPr lang="en-US"/>
          </a:p>
        </p:txBody>
      </p:sp>
    </p:spTree>
    <p:extLst>
      <p:ext uri="{BB962C8B-B14F-4D97-AF65-F5344CB8AC3E}">
        <p14:creationId xmlns:p14="http://schemas.microsoft.com/office/powerpoint/2010/main" val="204221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 to Xbox Adaptive Controller, more of a “controller hub”</a:t>
            </a:r>
          </a:p>
        </p:txBody>
      </p:sp>
      <p:sp>
        <p:nvSpPr>
          <p:cNvPr id="4" name="Slide Number Placeholder 3"/>
          <p:cNvSpPr>
            <a:spLocks noGrp="1"/>
          </p:cNvSpPr>
          <p:nvPr>
            <p:ph type="sldNum" sz="quarter" idx="5"/>
          </p:nvPr>
        </p:nvSpPr>
        <p:spPr/>
        <p:txBody>
          <a:bodyPr/>
          <a:lstStyle/>
          <a:p>
            <a:fld id="{2F455CA1-8AB9-7F4B-8B56-30FA76A0413A}" type="slidenum">
              <a:rPr lang="en-US" smtClean="0"/>
              <a:t>33</a:t>
            </a:fld>
            <a:endParaRPr lang="en-US"/>
          </a:p>
        </p:txBody>
      </p:sp>
    </p:spTree>
    <p:extLst>
      <p:ext uri="{BB962C8B-B14F-4D97-AF65-F5344CB8AC3E}">
        <p14:creationId xmlns:p14="http://schemas.microsoft.com/office/powerpoint/2010/main" val="21463680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34</a:t>
            </a:fld>
            <a:endParaRPr lang="en-US"/>
          </a:p>
        </p:txBody>
      </p:sp>
    </p:spTree>
    <p:extLst>
      <p:ext uri="{BB962C8B-B14F-4D97-AF65-F5344CB8AC3E}">
        <p14:creationId xmlns:p14="http://schemas.microsoft.com/office/powerpoint/2010/main" val="2306276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RockyNoHands</a:t>
            </a:r>
            <a:r>
              <a:rPr lang="en-US" dirty="0"/>
              <a:t> uses the </a:t>
            </a:r>
            <a:r>
              <a:rPr lang="en-US" dirty="0" err="1"/>
              <a:t>quadstick</a:t>
            </a:r>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35</a:t>
            </a:fld>
            <a:endParaRPr lang="en-US"/>
          </a:p>
        </p:txBody>
      </p:sp>
    </p:spTree>
    <p:extLst>
      <p:ext uri="{BB962C8B-B14F-4D97-AF65-F5344CB8AC3E}">
        <p14:creationId xmlns:p14="http://schemas.microsoft.com/office/powerpoint/2010/main" val="40983418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37</a:t>
            </a:fld>
            <a:endParaRPr lang="en-US"/>
          </a:p>
        </p:txBody>
      </p:sp>
    </p:spTree>
    <p:extLst>
      <p:ext uri="{BB962C8B-B14F-4D97-AF65-F5344CB8AC3E}">
        <p14:creationId xmlns:p14="http://schemas.microsoft.com/office/powerpoint/2010/main" val="2679565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39</a:t>
            </a:fld>
            <a:endParaRPr lang="en-US"/>
          </a:p>
        </p:txBody>
      </p:sp>
    </p:spTree>
    <p:extLst>
      <p:ext uri="{BB962C8B-B14F-4D97-AF65-F5344CB8AC3E}">
        <p14:creationId xmlns:p14="http://schemas.microsoft.com/office/powerpoint/2010/main" val="1040636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7</a:t>
            </a:fld>
            <a:endParaRPr lang="en-US"/>
          </a:p>
        </p:txBody>
      </p:sp>
    </p:spTree>
    <p:extLst>
      <p:ext uri="{BB962C8B-B14F-4D97-AF65-F5344CB8AC3E}">
        <p14:creationId xmlns:p14="http://schemas.microsoft.com/office/powerpoint/2010/main" val="25642179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Open Sans"/>
                <a:ea typeface="Open Sans"/>
                <a:cs typeface="Open Sans"/>
              </a:rPr>
              <a:t>Accessibility in gaming refers to the design and implementation of features and practices that enable individuals with diverse abilities to participate fully in video game experiences.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Open Sans"/>
              <a:ea typeface="Open Sans"/>
              <a:cs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Open Sans"/>
                <a:ea typeface="Open Sans"/>
                <a:cs typeface="Open Sans"/>
              </a:rPr>
              <a:t>This includes considerations for players with visual, auditory, motor, cognitive, or other impairments.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Open Sans"/>
              <a:ea typeface="Open Sans"/>
              <a:cs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Open Sans"/>
                <a:ea typeface="Open Sans"/>
                <a:cs typeface="Open Sans"/>
              </a:rPr>
              <a:t>Accessible gaming involves creating interfaces, controls, and content that cater to a broad range of needs, ensuring that everyone, regardless of their abilities, can enjoy and engage with video games on an equal basis.</a:t>
            </a:r>
          </a:p>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8</a:t>
            </a:fld>
            <a:endParaRPr lang="en-US"/>
          </a:p>
        </p:txBody>
      </p:sp>
    </p:spTree>
    <p:extLst>
      <p:ext uri="{BB962C8B-B14F-4D97-AF65-F5344CB8AC3E}">
        <p14:creationId xmlns:p14="http://schemas.microsoft.com/office/powerpoint/2010/main" val="1316622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effectLst/>
                <a:latin typeface="Söhne"/>
              </a:rPr>
              <a:t>Wider Audience Reach</a:t>
            </a:r>
            <a:r>
              <a:rPr lang="en-US" b="0" i="0" dirty="0">
                <a:solidFill>
                  <a:srgbClr val="374151"/>
                </a:solidFill>
                <a:effectLst/>
                <a:latin typeface="Söhne"/>
              </a:rPr>
              <a:t>: By making games accessible, developers can reach a broader audience, including the millions of people worldwide with disabilities. This not only expands the market potential but also fosters a more inclusive gaming community.</a:t>
            </a:r>
          </a:p>
          <a:p>
            <a:endParaRPr lang="en-US" b="0" i="0" dirty="0">
              <a:solidFill>
                <a:srgbClr val="374151"/>
              </a:solidFill>
              <a:effectLst/>
              <a:latin typeface="Söhne"/>
            </a:endParaRPr>
          </a:p>
          <a:p>
            <a:r>
              <a:rPr lang="en-US" b="1" i="0" dirty="0">
                <a:effectLst/>
                <a:latin typeface="Söhne"/>
              </a:rPr>
              <a:t>Legal Compliance</a:t>
            </a:r>
            <a:r>
              <a:rPr lang="en-US" b="0" i="0" dirty="0">
                <a:solidFill>
                  <a:srgbClr val="374151"/>
                </a:solidFill>
                <a:effectLst/>
                <a:latin typeface="Söhne"/>
              </a:rPr>
              <a:t>: In many regions, there are laws and regulations, like the Americans with Disabilities Act (ADA) and  Communications and Video Accessibility Act (CVAA) in the U.S., requiring digital content, including games, to be accessible. Designing with accessibility in mind helps companies avoid legal pitfalls and fines.</a:t>
            </a:r>
          </a:p>
          <a:p>
            <a:endParaRPr lang="en-US" b="0" i="0" dirty="0">
              <a:solidFill>
                <a:srgbClr val="374151"/>
              </a:solidFill>
              <a:effectLst/>
              <a:latin typeface="Söhne"/>
            </a:endParaRPr>
          </a:p>
          <a:p>
            <a:r>
              <a:rPr lang="en-US" b="1" i="0" dirty="0">
                <a:effectLst/>
                <a:latin typeface="Söhne"/>
              </a:rPr>
              <a:t>Social Responsibility</a:t>
            </a:r>
            <a:r>
              <a:rPr lang="en-US" b="0" i="0" dirty="0">
                <a:solidFill>
                  <a:srgbClr val="374151"/>
                </a:solidFill>
                <a:effectLst/>
                <a:latin typeface="Söhne"/>
              </a:rPr>
              <a:t>: Ensuring everyone can enjoy gaming is a matter of equity and fairness. Games often reflect society's values, and including accessibility demonstrates a commitment to diversity and inclusion.</a:t>
            </a:r>
          </a:p>
          <a:p>
            <a:endParaRPr lang="en-US" b="0" i="0" dirty="0">
              <a:solidFill>
                <a:srgbClr val="374151"/>
              </a:solidFill>
              <a:effectLst/>
              <a:latin typeface="Söhne"/>
            </a:endParaRPr>
          </a:p>
          <a:p>
            <a:r>
              <a:rPr lang="en-US" b="1" i="0" dirty="0">
                <a:effectLst/>
                <a:latin typeface="Söhne"/>
              </a:rPr>
              <a:t>Improved User Experience</a:t>
            </a:r>
            <a:r>
              <a:rPr lang="en-US" b="0" i="0" dirty="0">
                <a:solidFill>
                  <a:srgbClr val="374151"/>
                </a:solidFill>
                <a:effectLst/>
                <a:latin typeface="Söhne"/>
              </a:rPr>
              <a:t>: Features designed for accessibility often benefit all players, not just those with disabilities. For instance, subtitles can help in noisy environments, and customizable controls can improve comfort for all users.</a:t>
            </a:r>
          </a:p>
          <a:p>
            <a:endParaRPr lang="en-US" b="0" i="0" dirty="0">
              <a:solidFill>
                <a:srgbClr val="374151"/>
              </a:solidFill>
              <a:effectLst/>
              <a:latin typeface="Söhne"/>
            </a:endParaRPr>
          </a:p>
          <a:p>
            <a:r>
              <a:rPr lang="en-US" b="1" i="0" dirty="0">
                <a:effectLst/>
                <a:latin typeface="Söhne"/>
              </a:rPr>
              <a:t>Innovation and Creativity</a:t>
            </a:r>
            <a:r>
              <a:rPr lang="en-US" b="0" i="0" dirty="0">
                <a:solidFill>
                  <a:srgbClr val="374151"/>
                </a:solidFill>
                <a:effectLst/>
                <a:latin typeface="Söhne"/>
              </a:rPr>
              <a:t>: Thinking about accessibility can lead to innovative design solutions and new game mechanics, enhancing the gaming experience for everyone.</a:t>
            </a:r>
          </a:p>
          <a:p>
            <a:endParaRPr lang="en-US" b="0" i="0" dirty="0">
              <a:solidFill>
                <a:srgbClr val="374151"/>
              </a:solidFill>
              <a:effectLst/>
              <a:latin typeface="Söhne"/>
            </a:endParaRPr>
          </a:p>
          <a:p>
            <a:r>
              <a:rPr lang="en-US" b="1" i="0" dirty="0">
                <a:effectLst/>
                <a:latin typeface="Söhne"/>
              </a:rPr>
              <a:t>Positive Brand Image</a:t>
            </a:r>
            <a:r>
              <a:rPr lang="en-US" b="0" i="0" dirty="0">
                <a:solidFill>
                  <a:srgbClr val="374151"/>
                </a:solidFill>
                <a:effectLst/>
                <a:latin typeface="Söhne"/>
              </a:rPr>
              <a:t>: Companies that prioritize accessibility are often viewed more favorably, enhancing their reputation and customer loyalty.</a:t>
            </a:r>
          </a:p>
          <a:p>
            <a:endParaRPr lang="en-US" b="0" i="0" dirty="0">
              <a:solidFill>
                <a:srgbClr val="374151"/>
              </a:solidFill>
              <a:effectLst/>
              <a:latin typeface="Söhne"/>
            </a:endParaRPr>
          </a:p>
          <a:p>
            <a:endParaRPr lang="en-US" b="0" i="0" dirty="0">
              <a:solidFill>
                <a:srgbClr val="374151"/>
              </a:solidFill>
              <a:effectLst/>
              <a:latin typeface="Söhne"/>
            </a:endParaRPr>
          </a:p>
          <a:p>
            <a:r>
              <a:rPr lang="en-US" b="0" i="0" dirty="0">
                <a:solidFill>
                  <a:srgbClr val="374151"/>
                </a:solidFill>
                <a:effectLst/>
                <a:latin typeface="Söhne"/>
              </a:rPr>
              <a:t>In essence, incorporating accessibility in game design not only makes good business sense but also contributes to a more inclusive and equitable society.</a:t>
            </a:r>
            <a:endParaRPr lang="en-US" dirty="0"/>
          </a:p>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9</a:t>
            </a:fld>
            <a:endParaRPr lang="en-US"/>
          </a:p>
        </p:txBody>
      </p:sp>
    </p:spTree>
    <p:extLst>
      <p:ext uri="{BB962C8B-B14F-4D97-AF65-F5344CB8AC3E}">
        <p14:creationId xmlns:p14="http://schemas.microsoft.com/office/powerpoint/2010/main" val="1963590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Governed by the FCC.</a:t>
            </a:r>
          </a:p>
          <a:p>
            <a:endParaRPr lang="en-US" dirty="0"/>
          </a:p>
          <a:p>
            <a:r>
              <a:rPr lang="en-US" dirty="0"/>
              <a:t>“expanded in 2019” is somewhat of a misnomer. Video games were granted exceptions for several years so that they could catch up with the technical requirements. Those exceptions expired on Dec. 31, 2018.</a:t>
            </a:r>
          </a:p>
        </p:txBody>
      </p:sp>
      <p:sp>
        <p:nvSpPr>
          <p:cNvPr id="4" name="Slide Number Placeholder 3"/>
          <p:cNvSpPr>
            <a:spLocks noGrp="1"/>
          </p:cNvSpPr>
          <p:nvPr>
            <p:ph type="sldNum" sz="quarter" idx="5"/>
          </p:nvPr>
        </p:nvSpPr>
        <p:spPr/>
        <p:txBody>
          <a:bodyPr/>
          <a:lstStyle/>
          <a:p>
            <a:fld id="{2F455CA1-8AB9-7F4B-8B56-30FA76A0413A}" type="slidenum">
              <a:rPr lang="en-US" smtClean="0"/>
              <a:t>10</a:t>
            </a:fld>
            <a:endParaRPr lang="en-US"/>
          </a:p>
        </p:txBody>
      </p:sp>
    </p:spTree>
    <p:extLst>
      <p:ext uri="{BB962C8B-B14F-4D97-AF65-F5344CB8AC3E}">
        <p14:creationId xmlns:p14="http://schemas.microsoft.com/office/powerpoint/2010/main" val="16336097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Any disability can potentially have a negative effect on one’s gaming experience. These are the primary categories.</a:t>
            </a:r>
          </a:p>
          <a:p>
            <a:r>
              <a:rPr lang="en-US" b="1" dirty="0"/>
              <a:t>Sensory</a:t>
            </a:r>
            <a:r>
              <a:rPr lang="en-US" dirty="0"/>
              <a:t> – Visual and Auditory</a:t>
            </a:r>
            <a:br>
              <a:rPr lang="en-US" dirty="0"/>
            </a:br>
            <a:endParaRPr lang="en-US" dirty="0"/>
          </a:p>
          <a:p>
            <a:r>
              <a:rPr lang="en-US" b="1" dirty="0"/>
              <a:t>Physical</a:t>
            </a:r>
            <a:r>
              <a:rPr lang="en-US" dirty="0"/>
              <a:t> – Motor and Mobility</a:t>
            </a:r>
            <a:br>
              <a:rPr lang="en-US" dirty="0"/>
            </a:br>
            <a:br>
              <a:rPr lang="en-US" dirty="0"/>
            </a:br>
            <a:r>
              <a:rPr lang="en-US" b="1" dirty="0"/>
              <a:t>Cognitive</a:t>
            </a:r>
            <a:r>
              <a:rPr lang="en-US" dirty="0"/>
              <a:t> – Dyslexia, Learning, Attention</a:t>
            </a:r>
          </a:p>
          <a:p>
            <a:endParaRPr lang="en-US" dirty="0"/>
          </a:p>
          <a:p>
            <a:r>
              <a:rPr lang="en-US" b="1" dirty="0"/>
              <a:t>Neurological</a:t>
            </a:r>
            <a:r>
              <a:rPr lang="en-US" dirty="0"/>
              <a:t> – Epilepsy, memory, sometimes motor (Parkinson’s, MS)</a:t>
            </a:r>
          </a:p>
          <a:p>
            <a:endParaRPr lang="en-US" dirty="0"/>
          </a:p>
          <a:p>
            <a:r>
              <a:rPr lang="en-US" dirty="0"/>
              <a:t>Psychiatric and Mental Health can also come into play (PTSD, etc.) but that is more related to content.</a:t>
            </a:r>
          </a:p>
        </p:txBody>
      </p:sp>
      <p:sp>
        <p:nvSpPr>
          <p:cNvPr id="4" name="Slide Number Placeholder 3"/>
          <p:cNvSpPr>
            <a:spLocks noGrp="1"/>
          </p:cNvSpPr>
          <p:nvPr>
            <p:ph type="sldNum" sz="quarter" idx="5"/>
          </p:nvPr>
        </p:nvSpPr>
        <p:spPr/>
        <p:txBody>
          <a:bodyPr/>
          <a:lstStyle/>
          <a:p>
            <a:fld id="{2F455CA1-8AB9-7F4B-8B56-30FA76A0413A}" type="slidenum">
              <a:rPr lang="en-US" smtClean="0"/>
              <a:t>11</a:t>
            </a:fld>
            <a:endParaRPr lang="en-US"/>
          </a:p>
        </p:txBody>
      </p:sp>
    </p:spTree>
    <p:extLst>
      <p:ext uri="{BB962C8B-B14F-4D97-AF65-F5344CB8AC3E}">
        <p14:creationId xmlns:p14="http://schemas.microsoft.com/office/powerpoint/2010/main" val="1248718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Dirk the Daring -- Dragon’s Lair is a poster child for inaccessibility and the grandfather of the </a:t>
            </a:r>
            <a:r>
              <a:rPr lang="en-US" dirty="0" err="1"/>
              <a:t>Quicktime</a:t>
            </a:r>
            <a:r>
              <a:rPr lang="en-US" dirty="0"/>
              <a:t> Event (QTE), where certain actions must be performed in the game within a very limited amount of time.</a:t>
            </a:r>
            <a:br>
              <a:rPr lang="en-US" dirty="0"/>
            </a:br>
            <a:br>
              <a:rPr lang="en-US" dirty="0"/>
            </a:br>
            <a:r>
              <a:rPr lang="en-US" dirty="0"/>
              <a:t>Timing and Reflex Requirements</a:t>
            </a:r>
          </a:p>
          <a:p>
            <a:r>
              <a:rPr lang="en-US" dirty="0"/>
              <a:t>No subtitles or captioning</a:t>
            </a:r>
          </a:p>
          <a:p>
            <a:r>
              <a:rPr lang="en-US" dirty="0"/>
              <a:t>Visual complexity</a:t>
            </a:r>
          </a:p>
          <a:p>
            <a:r>
              <a:rPr lang="en-US" dirty="0"/>
              <a:t>No difficulty adjustment</a:t>
            </a:r>
          </a:p>
          <a:p>
            <a:r>
              <a:rPr lang="en-US" dirty="0"/>
              <a:t>No alternative control schemes</a:t>
            </a:r>
          </a:p>
          <a:p>
            <a:r>
              <a:rPr lang="en-US" dirty="0"/>
              <a:t>Cognitive overload (fast-paced and unpredictable)</a:t>
            </a:r>
            <a:br>
              <a:rPr lang="en-US" dirty="0"/>
            </a:br>
            <a:r>
              <a:rPr lang="en-US" dirty="0"/>
              <a:t>No practice or learning mode</a:t>
            </a:r>
          </a:p>
          <a:p>
            <a:endParaRPr lang="en-US" dirty="0"/>
          </a:p>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12</a:t>
            </a:fld>
            <a:endParaRPr lang="en-US"/>
          </a:p>
        </p:txBody>
      </p:sp>
    </p:spTree>
    <p:extLst>
      <p:ext uri="{BB962C8B-B14F-4D97-AF65-F5344CB8AC3E}">
        <p14:creationId xmlns:p14="http://schemas.microsoft.com/office/powerpoint/2010/main" val="89409858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0.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604AE5-A136-DA44-A46E-C337DF104A8B}"/>
              </a:ext>
              <a:ext uri="{C183D7F6-B498-43B3-948B-1728B52AA6E4}">
                <adec:decorative xmlns:adec="http://schemas.microsoft.com/office/drawing/2017/decorative" val="1"/>
              </a:ext>
            </a:extLst>
          </p:cNvPr>
          <p:cNvSpPr/>
          <p:nvPr userDrawn="1"/>
        </p:nvSpPr>
        <p:spPr>
          <a:xfrm>
            <a:off x="228600" y="4518824"/>
            <a:ext cx="9624060" cy="2064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66AB78-4592-2941-894F-7686F3475CE6}"/>
              </a:ext>
            </a:extLst>
          </p:cNvPr>
          <p:cNvSpPr>
            <a:spLocks noGrp="1"/>
          </p:cNvSpPr>
          <p:nvPr>
            <p:ph type="title" hasCustomPrompt="1"/>
          </p:nvPr>
        </p:nvSpPr>
        <p:spPr/>
        <p:txBody>
          <a:bodyPr/>
          <a:lstStyle>
            <a:lvl1pPr>
              <a:defRPr/>
            </a:lvl1pPr>
          </a:lstStyle>
          <a:p>
            <a:r>
              <a:rPr lang="en-US" dirty="0"/>
              <a:t>Not a template – use this for logos</a:t>
            </a:r>
          </a:p>
        </p:txBody>
      </p:sp>
      <p:pic>
        <p:nvPicPr>
          <p:cNvPr id="4" name="Graphic 3" descr="TPGi">
            <a:extLst>
              <a:ext uri="{FF2B5EF4-FFF2-40B4-BE49-F238E27FC236}">
                <a16:creationId xmlns:a16="http://schemas.microsoft.com/office/drawing/2014/main" id="{6B44B3CF-68FA-D34B-AAEF-5E736E5481D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273622" y="2313932"/>
            <a:ext cx="4648200" cy="1790700"/>
          </a:xfrm>
          <a:prstGeom prst="rect">
            <a:avLst/>
          </a:prstGeom>
        </p:spPr>
      </p:pic>
      <p:pic>
        <p:nvPicPr>
          <p:cNvPr id="6" name="Graphic 5" descr="TPGi">
            <a:extLst>
              <a:ext uri="{FF2B5EF4-FFF2-40B4-BE49-F238E27FC236}">
                <a16:creationId xmlns:a16="http://schemas.microsoft.com/office/drawing/2014/main" id="{747C90F4-6E24-8A43-956D-866A6E1BBCE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6583" y="4789525"/>
            <a:ext cx="3421140" cy="1317980"/>
          </a:xfrm>
          <a:prstGeom prst="rect">
            <a:avLst/>
          </a:prstGeom>
        </p:spPr>
      </p:pic>
      <p:pic>
        <p:nvPicPr>
          <p:cNvPr id="8" name="Graphic 7" descr="TPGi">
            <a:extLst>
              <a:ext uri="{FF2B5EF4-FFF2-40B4-BE49-F238E27FC236}">
                <a16:creationId xmlns:a16="http://schemas.microsoft.com/office/drawing/2014/main" id="{ACFE4A18-253C-234C-846C-97A26FDBE56E}"/>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93840" y="2104880"/>
            <a:ext cx="4648200" cy="1790700"/>
          </a:xfrm>
          <a:prstGeom prst="rect">
            <a:avLst/>
          </a:prstGeom>
        </p:spPr>
      </p:pic>
      <p:pic>
        <p:nvPicPr>
          <p:cNvPr id="12" name="Graphic 11" descr="TPGi">
            <a:extLst>
              <a:ext uri="{FF2B5EF4-FFF2-40B4-BE49-F238E27FC236}">
                <a16:creationId xmlns:a16="http://schemas.microsoft.com/office/drawing/2014/main" id="{68138D33-974F-1147-AD4E-A5B61417447C}"/>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006484" y="4928652"/>
            <a:ext cx="3975100" cy="1244600"/>
          </a:xfrm>
          <a:prstGeom prst="rect">
            <a:avLst/>
          </a:prstGeom>
        </p:spPr>
      </p:pic>
      <p:pic>
        <p:nvPicPr>
          <p:cNvPr id="10" name="Graphic 9" descr="TPGi">
            <a:extLst>
              <a:ext uri="{FF2B5EF4-FFF2-40B4-BE49-F238E27FC236}">
                <a16:creationId xmlns:a16="http://schemas.microsoft.com/office/drawing/2014/main" id="{FE30D27E-1AB1-9840-8A73-C62C8F028358}"/>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754020" y="2888553"/>
            <a:ext cx="1905000" cy="1905000"/>
          </a:xfrm>
          <a:prstGeom prst="rect">
            <a:avLst/>
          </a:prstGeom>
        </p:spPr>
      </p:pic>
    </p:spTree>
    <p:extLst>
      <p:ext uri="{BB962C8B-B14F-4D97-AF65-F5344CB8AC3E}">
        <p14:creationId xmlns:p14="http://schemas.microsoft.com/office/powerpoint/2010/main" val="11514558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ection Blue">
    <p:spTree>
      <p:nvGrpSpPr>
        <p:cNvPr id="1" name=""/>
        <p:cNvGrpSpPr/>
        <p:nvPr/>
      </p:nvGrpSpPr>
      <p:grpSpPr>
        <a:xfrm>
          <a:off x="0" y="0"/>
          <a:ext cx="0" cy="0"/>
          <a:chOff x="0" y="0"/>
          <a:chExt cx="0" cy="0"/>
        </a:xfrm>
      </p:grpSpPr>
      <p:sp>
        <p:nvSpPr>
          <p:cNvPr id="8" name="Diagonal Stripe 7">
            <a:extLst>
              <a:ext uri="{FF2B5EF4-FFF2-40B4-BE49-F238E27FC236}">
                <a16:creationId xmlns:a16="http://schemas.microsoft.com/office/drawing/2014/main" id="{9F5C0735-F265-FD4C-83E6-ED399923784A}"/>
              </a:ext>
              <a:ext uri="{C183D7F6-B498-43B3-948B-1728B52AA6E4}">
                <adec:decorative xmlns:adec="http://schemas.microsoft.com/office/drawing/2017/decorative" val="1"/>
              </a:ext>
            </a:extLst>
          </p:cNvPr>
          <p:cNvSpPr/>
          <p:nvPr userDrawn="1"/>
        </p:nvSpPr>
        <p:spPr>
          <a:xfrm rot="9208565">
            <a:off x="-744382" y="1472083"/>
            <a:ext cx="2346070" cy="4775013"/>
          </a:xfrm>
          <a:prstGeom prst="diagStripe">
            <a:avLst>
              <a:gd name="adj" fmla="val 86230"/>
            </a:avLst>
          </a:prstGeom>
          <a:solidFill>
            <a:srgbClr val="EB4D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066800" y="365125"/>
            <a:ext cx="10058400" cy="1325563"/>
          </a:xfrm>
        </p:spPr>
        <p:txBody>
          <a:bodyPr anchor="b" anchorCtr="0"/>
          <a:lstStyle>
            <a:lvl1pPr>
              <a:defRPr>
                <a:solidFill>
                  <a:srgbClr val="1A3B5B"/>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809B8B1-BEA4-400F-985B-DEF0895F4182}"/>
              </a:ext>
            </a:extLst>
          </p:cNvPr>
          <p:cNvSpPr>
            <a:spLocks noGrp="1"/>
          </p:cNvSpPr>
          <p:nvPr>
            <p:ph idx="1" hasCustomPrompt="1"/>
          </p:nvPr>
        </p:nvSpPr>
        <p:spPr>
          <a:xfrm>
            <a:off x="1066800" y="2254827"/>
            <a:ext cx="10058400" cy="3922136"/>
          </a:xfrm>
        </p:spPr>
        <p:txBody>
          <a:bodyPr numCol="1"/>
          <a:lstStyle>
            <a:lvl1pPr>
              <a:buClr>
                <a:srgbClr val="EB4D00"/>
              </a:buClr>
              <a:defRPr>
                <a:solidFill>
                  <a:schemeClr val="accent1">
                    <a:lumMod val="25000"/>
                  </a:schemeClr>
                </a:solidFill>
              </a:defRPr>
            </a:lvl1pPr>
            <a:lvl2pPr>
              <a:buClr>
                <a:srgbClr val="EB4D00"/>
              </a:buClr>
              <a:defRPr>
                <a:solidFill>
                  <a:schemeClr val="accent1">
                    <a:lumMod val="25000"/>
                  </a:schemeClr>
                </a:solidFill>
              </a:defRPr>
            </a:lvl2pPr>
            <a:lvl3pPr>
              <a:buClr>
                <a:srgbClr val="EB4D00"/>
              </a:buClr>
              <a:defRPr>
                <a:solidFill>
                  <a:schemeClr val="accent1">
                    <a:lumMod val="25000"/>
                  </a:schemeClr>
                </a:solidFill>
              </a:defRPr>
            </a:lvl3pPr>
            <a:lvl4pPr>
              <a:buClr>
                <a:srgbClr val="EB4D00"/>
              </a:buClr>
              <a:defRPr>
                <a:solidFill>
                  <a:schemeClr val="accent1">
                    <a:lumMod val="25000"/>
                  </a:schemeClr>
                </a:solidFill>
              </a:defRPr>
            </a:lvl4pPr>
            <a:lvl5pPr>
              <a:buClr>
                <a:srgbClr val="EB4D00"/>
              </a:buClr>
              <a:defRPr>
                <a:solidFill>
                  <a:schemeClr val="accent1">
                    <a:lumMod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Graphic 4" descr="TPGi">
            <a:extLst>
              <a:ext uri="{FF2B5EF4-FFF2-40B4-BE49-F238E27FC236}">
                <a16:creationId xmlns:a16="http://schemas.microsoft.com/office/drawing/2014/main" id="{F939BEAD-F09B-C346-9D18-25CAAF45EE3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
        <p:nvSpPr>
          <p:cNvPr id="12" name="Rectangle 11">
            <a:extLst>
              <a:ext uri="{FF2B5EF4-FFF2-40B4-BE49-F238E27FC236}">
                <a16:creationId xmlns:a16="http://schemas.microsoft.com/office/drawing/2014/main" id="{B43224D9-F0FF-7F49-8041-6C67929333C8}"/>
              </a:ext>
              <a:ext uri="{C183D7F6-B498-43B3-948B-1728B52AA6E4}">
                <adec:decorative xmlns:adec="http://schemas.microsoft.com/office/drawing/2017/decorative" val="1"/>
              </a:ext>
            </a:extLst>
          </p:cNvPr>
          <p:cNvSpPr/>
          <p:nvPr userDrawn="1"/>
        </p:nvSpPr>
        <p:spPr>
          <a:xfrm>
            <a:off x="1" y="0"/>
            <a:ext cx="503430" cy="6858000"/>
          </a:xfrm>
          <a:prstGeom prst="rect">
            <a:avLst/>
          </a:prstGeom>
          <a:solidFill>
            <a:srgbClr val="1A3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33573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Audit Content Blue Lar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AF1D04-C19A-4063-AAB0-AD957B1E703F}"/>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1A3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111584" y="253693"/>
            <a:ext cx="8590556" cy="1325563"/>
          </a:xfrm>
        </p:spPr>
        <p:txBody>
          <a:bodyPr anchor="b" anchorCtr="0"/>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809B8B1-BEA4-400F-985B-DEF0895F4182}"/>
              </a:ext>
            </a:extLst>
          </p:cNvPr>
          <p:cNvSpPr>
            <a:spLocks noGrp="1"/>
          </p:cNvSpPr>
          <p:nvPr>
            <p:ph idx="1"/>
          </p:nvPr>
        </p:nvSpPr>
        <p:spPr>
          <a:xfrm>
            <a:off x="1111584" y="2173184"/>
            <a:ext cx="10324354" cy="4003778"/>
          </a:xfrm>
        </p:spPr>
        <p:txBody>
          <a:bodyPr>
            <a:normAutofit/>
          </a:bodyPr>
          <a:lstStyle>
            <a:lvl1pPr>
              <a:buClr>
                <a:schemeClr val="bg1"/>
              </a:buClr>
              <a:defRPr sz="2000">
                <a:solidFill>
                  <a:schemeClr val="bg1"/>
                </a:solidFill>
              </a:defRPr>
            </a:lvl1pPr>
            <a:lvl2pPr>
              <a:buClr>
                <a:schemeClr val="bg1"/>
              </a:buClr>
              <a:defRPr sz="2000">
                <a:solidFill>
                  <a:schemeClr val="bg1"/>
                </a:solidFill>
              </a:defRPr>
            </a:lvl2pPr>
            <a:lvl3pPr>
              <a:buClr>
                <a:schemeClr val="bg1"/>
              </a:buClr>
              <a:defRPr sz="2000">
                <a:solidFill>
                  <a:schemeClr val="bg1"/>
                </a:solidFill>
              </a:defRPr>
            </a:lvl3pPr>
            <a:lvl4pPr>
              <a:buClr>
                <a:schemeClr val="bg1"/>
              </a:buClr>
              <a:defRPr sz="2000">
                <a:solidFill>
                  <a:schemeClr val="bg1"/>
                </a:solidFill>
              </a:defRPr>
            </a:lvl4pPr>
            <a:lvl5pPr>
              <a:buClr>
                <a:schemeClr val="bg1"/>
              </a:buCl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a:extLst>
              <a:ext uri="{FF2B5EF4-FFF2-40B4-BE49-F238E27FC236}">
                <a16:creationId xmlns:a16="http://schemas.microsoft.com/office/drawing/2014/main" id="{AB6BDF93-DBE6-4985-9AF8-29A2553848CD}"/>
              </a:ext>
              <a:ext uri="{C183D7F6-B498-43B3-948B-1728B52AA6E4}">
                <adec:decorative xmlns:adec="http://schemas.microsoft.com/office/drawing/2017/decorative" val="1"/>
              </a:ext>
            </a:extLst>
          </p:cNvPr>
          <p:cNvCxnSpPr>
            <a:cxnSpLocks/>
          </p:cNvCxnSpPr>
          <p:nvPr userDrawn="1"/>
        </p:nvCxnSpPr>
        <p:spPr>
          <a:xfrm>
            <a:off x="0" y="1706256"/>
            <a:ext cx="5213684" cy="0"/>
          </a:xfrm>
          <a:prstGeom prst="line">
            <a:avLst/>
          </a:prstGeom>
          <a:ln w="38100">
            <a:solidFill>
              <a:srgbClr val="FE663B"/>
            </a:solidFill>
          </a:ln>
        </p:spPr>
        <p:style>
          <a:lnRef idx="1">
            <a:schemeClr val="accent1"/>
          </a:lnRef>
          <a:fillRef idx="0">
            <a:schemeClr val="accent1"/>
          </a:fillRef>
          <a:effectRef idx="0">
            <a:schemeClr val="accent1"/>
          </a:effectRef>
          <a:fontRef idx="minor">
            <a:schemeClr val="tx1"/>
          </a:fontRef>
        </p:style>
      </p:cxnSp>
      <p:pic>
        <p:nvPicPr>
          <p:cNvPr id="8" name="Graphic 7" descr="TPGi">
            <a:extLst>
              <a:ext uri="{FF2B5EF4-FFF2-40B4-BE49-F238E27FC236}">
                <a16:creationId xmlns:a16="http://schemas.microsoft.com/office/drawing/2014/main" id="{F90654AD-21AB-B644-BFB5-6FD1BEF36044}"/>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80474" y="6281931"/>
            <a:ext cx="1060932" cy="408720"/>
          </a:xfrm>
          <a:prstGeom prst="rect">
            <a:avLst/>
          </a:prstGeom>
        </p:spPr>
      </p:pic>
    </p:spTree>
    <p:extLst>
      <p:ext uri="{BB962C8B-B14F-4D97-AF65-F5344CB8AC3E}">
        <p14:creationId xmlns:p14="http://schemas.microsoft.com/office/powerpoint/2010/main" val="31602273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14" name="Graphic 13" descr="TPGi">
            <a:extLst>
              <a:ext uri="{FF2B5EF4-FFF2-40B4-BE49-F238E27FC236}">
                <a16:creationId xmlns:a16="http://schemas.microsoft.com/office/drawing/2014/main" id="{C14B5255-FF06-BD4C-8536-329CCB14253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84342" y="846671"/>
            <a:ext cx="3911557" cy="1506912"/>
          </a:xfrm>
          <a:prstGeom prst="rect">
            <a:avLst/>
          </a:prstGeom>
        </p:spPr>
      </p:pic>
      <p:sp>
        <p:nvSpPr>
          <p:cNvPr id="2" name="Title 1">
            <a:extLst>
              <a:ext uri="{FF2B5EF4-FFF2-40B4-BE49-F238E27FC236}">
                <a16:creationId xmlns:a16="http://schemas.microsoft.com/office/drawing/2014/main" id="{D966AB78-4592-2941-894F-7686F3475CE6}"/>
              </a:ext>
            </a:extLst>
          </p:cNvPr>
          <p:cNvSpPr>
            <a:spLocks noGrp="1"/>
          </p:cNvSpPr>
          <p:nvPr>
            <p:ph type="title"/>
          </p:nvPr>
        </p:nvSpPr>
        <p:spPr>
          <a:xfrm>
            <a:off x="1184343" y="2353583"/>
            <a:ext cx="5159829" cy="1565275"/>
          </a:xfrm>
        </p:spPr>
        <p:txBody>
          <a:bodyPr/>
          <a:lstStyle>
            <a:lvl1pPr>
              <a:defRPr b="1"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US" dirty="0"/>
          </a:p>
        </p:txBody>
      </p:sp>
      <p:pic>
        <p:nvPicPr>
          <p:cNvPr id="5" name="Graphic 4">
            <a:extLst>
              <a:ext uri="{FF2B5EF4-FFF2-40B4-BE49-F238E27FC236}">
                <a16:creationId xmlns:a16="http://schemas.microsoft.com/office/drawing/2014/main" id="{BF90B608-39F4-8C4A-ADEF-6FA5EF5542B5}"/>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99022" y="-1795043"/>
            <a:ext cx="5617269" cy="10448086"/>
          </a:xfrm>
          <a:prstGeom prst="rect">
            <a:avLst/>
          </a:prstGeom>
        </p:spPr>
      </p:pic>
      <p:sp>
        <p:nvSpPr>
          <p:cNvPr id="11" name="Subtitle 2">
            <a:extLst>
              <a:ext uri="{FF2B5EF4-FFF2-40B4-BE49-F238E27FC236}">
                <a16:creationId xmlns:a16="http://schemas.microsoft.com/office/drawing/2014/main" id="{5A710E25-E809-7243-9D58-76156D7B143F}"/>
              </a:ext>
            </a:extLst>
          </p:cNvPr>
          <p:cNvSpPr>
            <a:spLocks noGrp="1"/>
          </p:cNvSpPr>
          <p:nvPr>
            <p:ph type="subTitle" idx="1" hasCustomPrompt="1"/>
          </p:nvPr>
        </p:nvSpPr>
        <p:spPr>
          <a:xfrm>
            <a:off x="1184343" y="4618041"/>
            <a:ext cx="4572000" cy="369459"/>
          </a:xfrm>
        </p:spPr>
        <p:txBody>
          <a:bodyPr>
            <a:normAutofit/>
          </a:bodyPr>
          <a:lstStyle>
            <a:lvl1pPr marL="0" indent="0" algn="l">
              <a:buNone/>
              <a:defRPr sz="1500" b="0" i="0">
                <a:solidFill>
                  <a:srgbClr val="002060"/>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t>
            </a:r>
            <a:r>
              <a:rPr lang="en-US" dirty="0" err="1"/>
              <a:t>Firstname</a:t>
            </a:r>
            <a:r>
              <a:rPr lang="en-US" dirty="0"/>
              <a:t> </a:t>
            </a:r>
            <a:r>
              <a:rPr lang="en-US" dirty="0" err="1"/>
              <a:t>Lastname</a:t>
            </a:r>
            <a:r>
              <a:rPr lang="en-US" dirty="0"/>
              <a:t>]</a:t>
            </a:r>
          </a:p>
        </p:txBody>
      </p:sp>
      <p:sp>
        <p:nvSpPr>
          <p:cNvPr id="13" name="Text Placeholder 26">
            <a:extLst>
              <a:ext uri="{FF2B5EF4-FFF2-40B4-BE49-F238E27FC236}">
                <a16:creationId xmlns:a16="http://schemas.microsoft.com/office/drawing/2014/main" id="{669678ED-4BE6-5B40-B90A-F1DCBF910A07}"/>
              </a:ext>
            </a:extLst>
          </p:cNvPr>
          <p:cNvSpPr>
            <a:spLocks noGrp="1"/>
          </p:cNvSpPr>
          <p:nvPr>
            <p:ph type="body" sz="quarter" idx="11" hasCustomPrompt="1"/>
          </p:nvPr>
        </p:nvSpPr>
        <p:spPr>
          <a:xfrm>
            <a:off x="1184343" y="5132643"/>
            <a:ext cx="4572000" cy="422275"/>
          </a:xfrm>
        </p:spPr>
        <p:txBody>
          <a:bodyPr>
            <a:normAutofit/>
          </a:bodyPr>
          <a:lstStyle>
            <a:lvl1pPr marL="0" indent="0">
              <a:buNone/>
              <a:defRPr sz="1200" b="0" i="1">
                <a:solidFill>
                  <a:srgbClr val="002060"/>
                </a:solidFill>
                <a:latin typeface="Open Sans" panose="020B0606030504020204" pitchFamily="34" charset="0"/>
                <a:ea typeface="Open Sans" panose="020B0606030504020204" pitchFamily="34" charset="0"/>
                <a:cs typeface="Open Sans" panose="020B0606030504020204" pitchFamily="34" charset="0"/>
              </a:defRPr>
            </a:lvl1pPr>
            <a:lvl2pPr marL="365760" indent="0">
              <a:buNone/>
              <a:defRPr>
                <a:solidFill>
                  <a:schemeClr val="bg1"/>
                </a:solidFill>
              </a:defRPr>
            </a:lvl2pPr>
            <a:lvl3pPr marL="731520" indent="0">
              <a:buNone/>
              <a:defRPr>
                <a:solidFill>
                  <a:schemeClr val="bg1"/>
                </a:solidFill>
              </a:defRPr>
            </a:lvl3pPr>
            <a:lvl4pPr marL="1097280" indent="0">
              <a:buNone/>
              <a:defRPr>
                <a:solidFill>
                  <a:schemeClr val="bg1"/>
                </a:solidFill>
              </a:defRPr>
            </a:lvl4pPr>
            <a:lvl5pPr marL="1463040" indent="0">
              <a:buNone/>
              <a:defRPr>
                <a:solidFill>
                  <a:schemeClr val="bg1"/>
                </a:solidFill>
              </a:defRPr>
            </a:lvl5pPr>
          </a:lstStyle>
          <a:p>
            <a:pPr lvl="0"/>
            <a:r>
              <a:rPr lang="en-US" dirty="0"/>
              <a:t>[Job title]</a:t>
            </a:r>
          </a:p>
        </p:txBody>
      </p:sp>
    </p:spTree>
    <p:extLst>
      <p:ext uri="{BB962C8B-B14F-4D97-AF65-F5344CB8AC3E}">
        <p14:creationId xmlns:p14="http://schemas.microsoft.com/office/powerpoint/2010/main" val="641193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1AB9A-FDEA-4284-9A29-96F36D8BEAED}"/>
              </a:ext>
            </a:extLst>
          </p:cNvPr>
          <p:cNvSpPr>
            <a:spLocks noGrp="1"/>
          </p:cNvSpPr>
          <p:nvPr>
            <p:ph type="ctrTitle" hasCustomPrompt="1"/>
          </p:nvPr>
        </p:nvSpPr>
        <p:spPr>
          <a:xfrm>
            <a:off x="440532" y="1167419"/>
            <a:ext cx="4237794" cy="3451891"/>
          </a:xfrm>
        </p:spPr>
        <p:txBody>
          <a:bodyPr anchor="b">
            <a:normAutofit/>
          </a:bodyPr>
          <a:lstStyle>
            <a:lvl1pPr algn="l">
              <a:defRPr sz="55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12" name="Rectangle 11">
            <a:extLst>
              <a:ext uri="{C183D7F6-B498-43B3-948B-1728B52AA6E4}">
                <adec:decorative xmlns:adec="http://schemas.microsoft.com/office/drawing/2017/decorative" val="1"/>
              </a:ext>
            </a:extLst>
          </p:cNvPr>
          <p:cNvSpPr/>
          <p:nvPr userDrawn="1"/>
        </p:nvSpPr>
        <p:spPr>
          <a:xfrm>
            <a:off x="0" y="4810325"/>
            <a:ext cx="12192000" cy="20476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53C854E8-C2B0-48CB-B2DE-E631AC5E03EE}"/>
              </a:ext>
            </a:extLst>
          </p:cNvPr>
          <p:cNvSpPr>
            <a:spLocks noGrp="1"/>
          </p:cNvSpPr>
          <p:nvPr>
            <p:ph type="subTitle" idx="1" hasCustomPrompt="1"/>
          </p:nvPr>
        </p:nvSpPr>
        <p:spPr>
          <a:xfrm>
            <a:off x="440532" y="5117011"/>
            <a:ext cx="3345656" cy="369459"/>
          </a:xfrm>
        </p:spPr>
        <p:txBody>
          <a:bodyPr>
            <a:normAutofit/>
          </a:bodyPr>
          <a:lstStyle>
            <a:lvl1pPr marL="0" indent="0" algn="l">
              <a:buNone/>
              <a:defRPr sz="1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t>
            </a:r>
            <a:r>
              <a:rPr lang="en-US" dirty="0" err="1"/>
              <a:t>Firstname</a:t>
            </a:r>
            <a:r>
              <a:rPr lang="en-US" dirty="0"/>
              <a:t> </a:t>
            </a:r>
            <a:r>
              <a:rPr lang="en-US" dirty="0" err="1"/>
              <a:t>Lastname</a:t>
            </a:r>
            <a:r>
              <a:rPr lang="en-US" dirty="0"/>
              <a:t>]</a:t>
            </a:r>
          </a:p>
        </p:txBody>
      </p:sp>
      <p:sp>
        <p:nvSpPr>
          <p:cNvPr id="27" name="Text Placeholder 26">
            <a:extLst>
              <a:ext uri="{FF2B5EF4-FFF2-40B4-BE49-F238E27FC236}">
                <a16:creationId xmlns:a16="http://schemas.microsoft.com/office/drawing/2014/main" id="{3C86F298-D7E2-4FBE-82F0-23654585659E}"/>
              </a:ext>
            </a:extLst>
          </p:cNvPr>
          <p:cNvSpPr>
            <a:spLocks noGrp="1"/>
          </p:cNvSpPr>
          <p:nvPr>
            <p:ph type="body" sz="quarter" idx="11" hasCustomPrompt="1"/>
          </p:nvPr>
        </p:nvSpPr>
        <p:spPr>
          <a:xfrm>
            <a:off x="440532" y="5529967"/>
            <a:ext cx="3345656" cy="422275"/>
          </a:xfrm>
        </p:spPr>
        <p:txBody>
          <a:bodyPr>
            <a:normAutofit/>
          </a:bodyPr>
          <a:lstStyle>
            <a:lvl1pPr marL="0" indent="0">
              <a:buNone/>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65760" indent="0">
              <a:buNone/>
              <a:defRPr>
                <a:solidFill>
                  <a:schemeClr val="bg1"/>
                </a:solidFill>
              </a:defRPr>
            </a:lvl2pPr>
            <a:lvl3pPr marL="731520" indent="0">
              <a:buNone/>
              <a:defRPr>
                <a:solidFill>
                  <a:schemeClr val="bg1"/>
                </a:solidFill>
              </a:defRPr>
            </a:lvl3pPr>
            <a:lvl4pPr marL="1097280" indent="0">
              <a:buNone/>
              <a:defRPr>
                <a:solidFill>
                  <a:schemeClr val="bg1"/>
                </a:solidFill>
              </a:defRPr>
            </a:lvl4pPr>
            <a:lvl5pPr marL="1463040" indent="0">
              <a:buNone/>
              <a:defRPr>
                <a:solidFill>
                  <a:schemeClr val="bg1"/>
                </a:solidFill>
              </a:defRPr>
            </a:lvl5pPr>
          </a:lstStyle>
          <a:p>
            <a:pPr lvl="0"/>
            <a:r>
              <a:rPr lang="en-US" dirty="0"/>
              <a:t>[Job title]</a:t>
            </a:r>
          </a:p>
        </p:txBody>
      </p:sp>
      <p:sp>
        <p:nvSpPr>
          <p:cNvPr id="4" name="Rectangle 3">
            <a:extLst>
              <a:ext uri="{C183D7F6-B498-43B3-948B-1728B52AA6E4}">
                <adec:decorative xmlns:adec="http://schemas.microsoft.com/office/drawing/2017/decorative" val="1"/>
              </a:ext>
            </a:extLst>
          </p:cNvPr>
          <p:cNvSpPr/>
          <p:nvPr userDrawn="1"/>
        </p:nvSpPr>
        <p:spPr>
          <a:xfrm>
            <a:off x="6716068" y="0"/>
            <a:ext cx="3504378" cy="5625296"/>
          </a:xfrm>
          <a:prstGeom prst="rect">
            <a:avLst/>
          </a:prstGeom>
          <a:solidFill>
            <a:srgbClr val="F9B3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C183D7F6-B498-43B3-948B-1728B52AA6E4}">
                <adec:decorative xmlns:adec="http://schemas.microsoft.com/office/drawing/2017/decorative" val="1"/>
              </a:ext>
            </a:extLst>
          </p:cNvPr>
          <p:cNvSpPr/>
          <p:nvPr userDrawn="1"/>
        </p:nvSpPr>
        <p:spPr>
          <a:xfrm>
            <a:off x="5421275" y="1624205"/>
            <a:ext cx="6298092" cy="4001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9137" y="1433191"/>
            <a:ext cx="8048625" cy="4748110"/>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C183D7F6-B498-43B3-948B-1728B52AA6E4}">
                <adec:decorative xmlns:adec="http://schemas.microsoft.com/office/drawing/2017/decorative" val="1"/>
              </a:ext>
            </a:extLst>
          </p:cNvPr>
          <p:cNvSpPr/>
          <p:nvPr userDrawn="1"/>
        </p:nvSpPr>
        <p:spPr>
          <a:xfrm>
            <a:off x="7882360" y="0"/>
            <a:ext cx="2604304" cy="6858000"/>
          </a:xfrm>
          <a:prstGeom prst="rect">
            <a:avLst/>
          </a:prstGeom>
          <a:solidFill>
            <a:srgbClr val="F9B3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C183D7F6-B498-43B3-948B-1728B52AA6E4}">
                <adec:decorative xmlns:adec="http://schemas.microsoft.com/office/drawing/2017/decorative" val="1"/>
              </a:ext>
            </a:extLst>
          </p:cNvPr>
          <p:cNvSpPr/>
          <p:nvPr userDrawn="1"/>
        </p:nvSpPr>
        <p:spPr>
          <a:xfrm>
            <a:off x="0" y="4755636"/>
            <a:ext cx="12192000" cy="21023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21AB9A-FDEA-4284-9A29-96F36D8BEAED}"/>
              </a:ext>
            </a:extLst>
          </p:cNvPr>
          <p:cNvSpPr>
            <a:spLocks noGrp="1"/>
          </p:cNvSpPr>
          <p:nvPr>
            <p:ph type="ctrTitle" hasCustomPrompt="1"/>
          </p:nvPr>
        </p:nvSpPr>
        <p:spPr>
          <a:xfrm>
            <a:off x="440532" y="1103251"/>
            <a:ext cx="5751924" cy="3451891"/>
          </a:xfrm>
        </p:spPr>
        <p:txBody>
          <a:bodyPr anchor="b">
            <a:normAutofit/>
          </a:bodyPr>
          <a:lstStyle>
            <a:lvl1pPr algn="l">
              <a:defRPr sz="5500" b="1"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53C854E8-C2B0-48CB-B2DE-E631AC5E03EE}"/>
              </a:ext>
            </a:extLst>
          </p:cNvPr>
          <p:cNvSpPr>
            <a:spLocks noGrp="1"/>
          </p:cNvSpPr>
          <p:nvPr>
            <p:ph type="subTitle" idx="1" hasCustomPrompt="1"/>
          </p:nvPr>
        </p:nvSpPr>
        <p:spPr>
          <a:xfrm>
            <a:off x="440532" y="5117011"/>
            <a:ext cx="3345656" cy="369459"/>
          </a:xfrm>
        </p:spPr>
        <p:txBody>
          <a:bodyPr>
            <a:normAutofit/>
          </a:bodyPr>
          <a:lstStyle>
            <a:lvl1pPr marL="0" indent="0" algn="l">
              <a:buNone/>
              <a:defRPr sz="1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t>
            </a:r>
            <a:r>
              <a:rPr lang="en-US" dirty="0" err="1"/>
              <a:t>Firstname</a:t>
            </a:r>
            <a:r>
              <a:rPr lang="en-US" dirty="0"/>
              <a:t> </a:t>
            </a:r>
            <a:r>
              <a:rPr lang="en-US" dirty="0" err="1"/>
              <a:t>Lastname</a:t>
            </a:r>
            <a:r>
              <a:rPr lang="en-US" dirty="0"/>
              <a:t>]</a:t>
            </a:r>
          </a:p>
        </p:txBody>
      </p:sp>
      <p:sp>
        <p:nvSpPr>
          <p:cNvPr id="27" name="Text Placeholder 26">
            <a:extLst>
              <a:ext uri="{FF2B5EF4-FFF2-40B4-BE49-F238E27FC236}">
                <a16:creationId xmlns:a16="http://schemas.microsoft.com/office/drawing/2014/main" id="{3C86F298-D7E2-4FBE-82F0-23654585659E}"/>
              </a:ext>
            </a:extLst>
          </p:cNvPr>
          <p:cNvSpPr>
            <a:spLocks noGrp="1"/>
          </p:cNvSpPr>
          <p:nvPr>
            <p:ph type="body" sz="quarter" idx="11" hasCustomPrompt="1"/>
          </p:nvPr>
        </p:nvSpPr>
        <p:spPr>
          <a:xfrm>
            <a:off x="440532" y="5529967"/>
            <a:ext cx="3345656" cy="422275"/>
          </a:xfrm>
        </p:spPr>
        <p:txBody>
          <a:bodyPr>
            <a:normAutofit/>
          </a:bodyPr>
          <a:lstStyle>
            <a:lvl1pPr marL="0" indent="0">
              <a:buNone/>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65760" indent="0">
              <a:buNone/>
              <a:defRPr>
                <a:solidFill>
                  <a:schemeClr val="bg1"/>
                </a:solidFill>
              </a:defRPr>
            </a:lvl2pPr>
            <a:lvl3pPr marL="731520" indent="0">
              <a:buNone/>
              <a:defRPr>
                <a:solidFill>
                  <a:schemeClr val="bg1"/>
                </a:solidFill>
              </a:defRPr>
            </a:lvl3pPr>
            <a:lvl4pPr marL="1097280" indent="0">
              <a:buNone/>
              <a:defRPr>
                <a:solidFill>
                  <a:schemeClr val="bg1"/>
                </a:solidFill>
              </a:defRPr>
            </a:lvl4pPr>
            <a:lvl5pPr marL="1463040" indent="0">
              <a:buNone/>
              <a:defRPr>
                <a:solidFill>
                  <a:schemeClr val="bg1"/>
                </a:solidFill>
              </a:defRPr>
            </a:lvl5pPr>
          </a:lstStyle>
          <a:p>
            <a:pPr lvl="0"/>
            <a:r>
              <a:rPr lang="en-US" dirty="0"/>
              <a:t>[Job title]</a:t>
            </a:r>
          </a:p>
        </p:txBody>
      </p:sp>
      <p:sp>
        <p:nvSpPr>
          <p:cNvPr id="11" name="Freeform 13">
            <a:extLst>
              <a:ext uri="{FF2B5EF4-FFF2-40B4-BE49-F238E27FC236}">
                <a16:creationId xmlns:a16="http://schemas.microsoft.com/office/drawing/2014/main" id="{D82B087F-9B39-4634-A2AD-3D2D0D736FC7}"/>
              </a:ext>
              <a:ext uri="{C183D7F6-B498-43B3-948B-1728B52AA6E4}">
                <adec:decorative xmlns:adec="http://schemas.microsoft.com/office/drawing/2017/decorative" val="1"/>
              </a:ext>
            </a:extLst>
          </p:cNvPr>
          <p:cNvSpPr>
            <a:spLocks/>
          </p:cNvSpPr>
          <p:nvPr userDrawn="1"/>
        </p:nvSpPr>
        <p:spPr bwMode="auto">
          <a:xfrm flipV="1">
            <a:off x="-11576" y="4667693"/>
            <a:ext cx="12292315" cy="87942"/>
          </a:xfrm>
          <a:custGeom>
            <a:avLst/>
            <a:gdLst>
              <a:gd name="T0" fmla="*/ 7680 w 7680"/>
              <a:gd name="T1" fmla="*/ 16 h 32"/>
              <a:gd name="T2" fmla="*/ 7680 w 7680"/>
              <a:gd name="T3" fmla="*/ 16 h 32"/>
              <a:gd name="T4" fmla="*/ 7655 w 7680"/>
              <a:gd name="T5" fmla="*/ 0 h 32"/>
              <a:gd name="T6" fmla="*/ 0 w 7680"/>
              <a:gd name="T7" fmla="*/ 0 h 32"/>
              <a:gd name="T8" fmla="*/ 0 w 7680"/>
              <a:gd name="T9" fmla="*/ 32 h 32"/>
              <a:gd name="T10" fmla="*/ 7675 w 7680"/>
              <a:gd name="T11" fmla="*/ 32 h 32"/>
              <a:gd name="T12" fmla="*/ 7680 w 7680"/>
              <a:gd name="T13" fmla="*/ 16 h 32"/>
              <a:gd name="connsiteX0" fmla="*/ 9852 w 10000"/>
              <a:gd name="connsiteY0" fmla="*/ 6562 h 10000"/>
              <a:gd name="connsiteX1" fmla="*/ 10000 w 10000"/>
              <a:gd name="connsiteY1" fmla="*/ 5000 h 10000"/>
              <a:gd name="connsiteX2" fmla="*/ 9967 w 10000"/>
              <a:gd name="connsiteY2" fmla="*/ 0 h 10000"/>
              <a:gd name="connsiteX3" fmla="*/ 0 w 10000"/>
              <a:gd name="connsiteY3" fmla="*/ 0 h 10000"/>
              <a:gd name="connsiteX4" fmla="*/ 0 w 10000"/>
              <a:gd name="connsiteY4" fmla="*/ 10000 h 10000"/>
              <a:gd name="connsiteX5" fmla="*/ 9993 w 10000"/>
              <a:gd name="connsiteY5" fmla="*/ 10000 h 10000"/>
              <a:gd name="connsiteX6" fmla="*/ 9852 w 10000"/>
              <a:gd name="connsiteY6" fmla="*/ 6562 h 10000"/>
              <a:gd name="connsiteX0" fmla="*/ 9875 w 10000"/>
              <a:gd name="connsiteY0" fmla="*/ 4479 h 10000"/>
              <a:gd name="connsiteX1" fmla="*/ 10000 w 10000"/>
              <a:gd name="connsiteY1" fmla="*/ 5000 h 10000"/>
              <a:gd name="connsiteX2" fmla="*/ 9967 w 10000"/>
              <a:gd name="connsiteY2" fmla="*/ 0 h 10000"/>
              <a:gd name="connsiteX3" fmla="*/ 0 w 10000"/>
              <a:gd name="connsiteY3" fmla="*/ 0 h 10000"/>
              <a:gd name="connsiteX4" fmla="*/ 0 w 10000"/>
              <a:gd name="connsiteY4" fmla="*/ 10000 h 10000"/>
              <a:gd name="connsiteX5" fmla="*/ 9993 w 10000"/>
              <a:gd name="connsiteY5" fmla="*/ 10000 h 10000"/>
              <a:gd name="connsiteX6" fmla="*/ 9875 w 10000"/>
              <a:gd name="connsiteY6" fmla="*/ 4479 h 10000"/>
              <a:gd name="connsiteX0" fmla="*/ 9993 w 10736"/>
              <a:gd name="connsiteY0" fmla="*/ 10000 h 10000"/>
              <a:gd name="connsiteX1" fmla="*/ 10000 w 10736"/>
              <a:gd name="connsiteY1" fmla="*/ 5000 h 10000"/>
              <a:gd name="connsiteX2" fmla="*/ 9967 w 10736"/>
              <a:gd name="connsiteY2" fmla="*/ 0 h 10000"/>
              <a:gd name="connsiteX3" fmla="*/ 0 w 10736"/>
              <a:gd name="connsiteY3" fmla="*/ 0 h 10000"/>
              <a:gd name="connsiteX4" fmla="*/ 0 w 10736"/>
              <a:gd name="connsiteY4" fmla="*/ 10000 h 10000"/>
              <a:gd name="connsiteX5" fmla="*/ 9993 w 10736"/>
              <a:gd name="connsiteY5" fmla="*/ 10000 h 10000"/>
              <a:gd name="connsiteX0" fmla="*/ 9993 w 10022"/>
              <a:gd name="connsiteY0" fmla="*/ 10000 h 10541"/>
              <a:gd name="connsiteX1" fmla="*/ 10000 w 10022"/>
              <a:gd name="connsiteY1" fmla="*/ 5000 h 10541"/>
              <a:gd name="connsiteX2" fmla="*/ 9967 w 10022"/>
              <a:gd name="connsiteY2" fmla="*/ 0 h 10541"/>
              <a:gd name="connsiteX3" fmla="*/ 0 w 10022"/>
              <a:gd name="connsiteY3" fmla="*/ 0 h 10541"/>
              <a:gd name="connsiteX4" fmla="*/ 0 w 10022"/>
              <a:gd name="connsiteY4" fmla="*/ 10000 h 10541"/>
              <a:gd name="connsiteX5" fmla="*/ 9993 w 10022"/>
              <a:gd name="connsiteY5" fmla="*/ 10000 h 10541"/>
              <a:gd name="connsiteX0" fmla="*/ 9993 w 10736"/>
              <a:gd name="connsiteY0" fmla="*/ 10000 h 10962"/>
              <a:gd name="connsiteX1" fmla="*/ 10000 w 10736"/>
              <a:gd name="connsiteY1" fmla="*/ 5000 h 10962"/>
              <a:gd name="connsiteX2" fmla="*/ 9967 w 10736"/>
              <a:gd name="connsiteY2" fmla="*/ 0 h 10962"/>
              <a:gd name="connsiteX3" fmla="*/ 0 w 10736"/>
              <a:gd name="connsiteY3" fmla="*/ 0 h 10962"/>
              <a:gd name="connsiteX4" fmla="*/ 0 w 10736"/>
              <a:gd name="connsiteY4" fmla="*/ 10000 h 10962"/>
              <a:gd name="connsiteX5" fmla="*/ 9993 w 10736"/>
              <a:gd name="connsiteY5" fmla="*/ 10000 h 10962"/>
              <a:gd name="connsiteX0" fmla="*/ 9993 w 10736"/>
              <a:gd name="connsiteY0" fmla="*/ 10000 h 10740"/>
              <a:gd name="connsiteX1" fmla="*/ 10000 w 10736"/>
              <a:gd name="connsiteY1" fmla="*/ 5000 h 10740"/>
              <a:gd name="connsiteX2" fmla="*/ 9967 w 10736"/>
              <a:gd name="connsiteY2" fmla="*/ 0 h 10740"/>
              <a:gd name="connsiteX3" fmla="*/ 0 w 10736"/>
              <a:gd name="connsiteY3" fmla="*/ 0 h 10740"/>
              <a:gd name="connsiteX4" fmla="*/ 0 w 10736"/>
              <a:gd name="connsiteY4" fmla="*/ 10000 h 10740"/>
              <a:gd name="connsiteX5" fmla="*/ 9993 w 10736"/>
              <a:gd name="connsiteY5" fmla="*/ 10000 h 10740"/>
              <a:gd name="connsiteX0" fmla="*/ 9993 w 10000"/>
              <a:gd name="connsiteY0" fmla="*/ 10000 h 10740"/>
              <a:gd name="connsiteX1" fmla="*/ 10000 w 10000"/>
              <a:gd name="connsiteY1" fmla="*/ 5000 h 10740"/>
              <a:gd name="connsiteX2" fmla="*/ 9967 w 10000"/>
              <a:gd name="connsiteY2" fmla="*/ 0 h 10740"/>
              <a:gd name="connsiteX3" fmla="*/ 0 w 10000"/>
              <a:gd name="connsiteY3" fmla="*/ 0 h 10740"/>
              <a:gd name="connsiteX4" fmla="*/ 0 w 10000"/>
              <a:gd name="connsiteY4" fmla="*/ 10000 h 10740"/>
              <a:gd name="connsiteX5" fmla="*/ 9993 w 10000"/>
              <a:gd name="connsiteY5" fmla="*/ 10000 h 10740"/>
              <a:gd name="connsiteX0" fmla="*/ 9993 w 9993"/>
              <a:gd name="connsiteY0" fmla="*/ 10000 h 10740"/>
              <a:gd name="connsiteX1" fmla="*/ 9812 w 9993"/>
              <a:gd name="connsiteY1" fmla="*/ 3958 h 10740"/>
              <a:gd name="connsiteX2" fmla="*/ 9967 w 9993"/>
              <a:gd name="connsiteY2" fmla="*/ 0 h 10740"/>
              <a:gd name="connsiteX3" fmla="*/ 0 w 9993"/>
              <a:gd name="connsiteY3" fmla="*/ 0 h 10740"/>
              <a:gd name="connsiteX4" fmla="*/ 0 w 9993"/>
              <a:gd name="connsiteY4" fmla="*/ 10000 h 10740"/>
              <a:gd name="connsiteX5" fmla="*/ 9993 w 9993"/>
              <a:gd name="connsiteY5" fmla="*/ 10000 h 10740"/>
              <a:gd name="connsiteX0" fmla="*/ 10000 w 10010"/>
              <a:gd name="connsiteY0" fmla="*/ 9311 h 10000"/>
              <a:gd name="connsiteX1" fmla="*/ 10010 w 10010"/>
              <a:gd name="connsiteY1" fmla="*/ 4170 h 10000"/>
              <a:gd name="connsiteX2" fmla="*/ 9974 w 10010"/>
              <a:gd name="connsiteY2" fmla="*/ 0 h 10000"/>
              <a:gd name="connsiteX3" fmla="*/ 0 w 10010"/>
              <a:gd name="connsiteY3" fmla="*/ 0 h 10000"/>
              <a:gd name="connsiteX4" fmla="*/ 0 w 10010"/>
              <a:gd name="connsiteY4" fmla="*/ 9311 h 10000"/>
              <a:gd name="connsiteX5" fmla="*/ 10000 w 10010"/>
              <a:gd name="connsiteY5" fmla="*/ 931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10" h="10000">
                <a:moveTo>
                  <a:pt x="10000" y="9311"/>
                </a:moveTo>
                <a:cubicBezTo>
                  <a:pt x="9998" y="9506"/>
                  <a:pt x="10014" y="5722"/>
                  <a:pt x="10010" y="4170"/>
                </a:cubicBezTo>
                <a:cubicBezTo>
                  <a:pt x="9999" y="2618"/>
                  <a:pt x="9985" y="1552"/>
                  <a:pt x="9974" y="0"/>
                </a:cubicBezTo>
                <a:lnTo>
                  <a:pt x="0" y="0"/>
                </a:lnTo>
                <a:lnTo>
                  <a:pt x="0" y="9311"/>
                </a:lnTo>
                <a:cubicBezTo>
                  <a:pt x="1666" y="10863"/>
                  <a:pt x="4999" y="9311"/>
                  <a:pt x="10000" y="9311"/>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Rectangle 9">
            <a:extLst>
              <a:ext uri="{C183D7F6-B498-43B3-948B-1728B52AA6E4}">
                <adec:decorative xmlns:adec="http://schemas.microsoft.com/office/drawing/2017/decorative" val="1"/>
              </a:ext>
            </a:extLst>
          </p:cNvPr>
          <p:cNvSpPr/>
          <p:nvPr userDrawn="1"/>
        </p:nvSpPr>
        <p:spPr>
          <a:xfrm>
            <a:off x="7377396" y="1951151"/>
            <a:ext cx="3572255" cy="4906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57457" y="673355"/>
            <a:ext cx="4135262" cy="6272588"/>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tx1"/>
        </a:solidFill>
        <a:effectLst/>
      </p:bgPr>
    </p:bg>
    <p:spTree>
      <p:nvGrpSpPr>
        <p:cNvPr id="1" name=""/>
        <p:cNvGrpSpPr/>
        <p:nvPr/>
      </p:nvGrpSpPr>
      <p:grpSpPr>
        <a:xfrm>
          <a:off x="0" y="0"/>
          <a:ext cx="0" cy="0"/>
          <a:chOff x="0" y="0"/>
          <a:chExt cx="0" cy="0"/>
        </a:xfrm>
      </p:grpSpPr>
      <p:sp>
        <p:nvSpPr>
          <p:cNvPr id="4" name="Rectangle 3">
            <a:extLst>
              <a:ext uri="{C183D7F6-B498-43B3-948B-1728B52AA6E4}">
                <adec:decorative xmlns:adec="http://schemas.microsoft.com/office/drawing/2017/decorative" val="1"/>
              </a:ext>
            </a:extLst>
          </p:cNvPr>
          <p:cNvSpPr/>
          <p:nvPr userDrawn="1"/>
        </p:nvSpPr>
        <p:spPr>
          <a:xfrm>
            <a:off x="618611" y="469528"/>
            <a:ext cx="5267461" cy="6040193"/>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Ins="457200" rtlCol="0" anchor="ctr"/>
          <a:lstStyle/>
          <a:p>
            <a:endParaRPr lang="en-US" sz="2400" dirty="0">
              <a:solidFill>
                <a:schemeClr val="bg1"/>
              </a:solidFill>
              <a:ea typeface="Roboto Slab" charset="0"/>
              <a:cs typeface="Roboto Slab" charset="0"/>
            </a:endParaRPr>
          </a:p>
        </p:txBody>
      </p:sp>
      <p:pic>
        <p:nvPicPr>
          <p:cNvPr id="6" name="Picture 5">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83714" y="4426217"/>
            <a:ext cx="3391550" cy="3750919"/>
          </a:xfrm>
          <a:prstGeom prst="rect">
            <a:avLst/>
          </a:prstGeom>
        </p:spPr>
      </p:pic>
      <p:sp>
        <p:nvSpPr>
          <p:cNvPr id="7" name="Picture Placeholder 6">
            <a:extLst>
              <a:ext uri="{FF2B5EF4-FFF2-40B4-BE49-F238E27FC236}">
                <a16:creationId xmlns:a16="http://schemas.microsoft.com/office/drawing/2014/main" id="{D8816C4D-C074-46E9-95BD-C9631EDBDD15}"/>
              </a:ext>
              <a:ext uri="{C183D7F6-B498-43B3-948B-1728B52AA6E4}">
                <adec:decorative xmlns:adec="http://schemas.microsoft.com/office/drawing/2017/decorative" val="1"/>
              </a:ext>
            </a:extLst>
          </p:cNvPr>
          <p:cNvSpPr>
            <a:spLocks noGrp="1"/>
          </p:cNvSpPr>
          <p:nvPr>
            <p:ph type="pic" sz="quarter" idx="11" hasCustomPrompt="1"/>
          </p:nvPr>
        </p:nvSpPr>
        <p:spPr>
          <a:xfrm>
            <a:off x="7729728" y="1414272"/>
            <a:ext cx="2926080" cy="3011945"/>
          </a:xfrm>
        </p:spPr>
        <p:txBody>
          <a:bodyPr/>
          <a:lstStyle>
            <a:lvl1pPr marL="0" indent="0">
              <a:buNone/>
              <a:defRPr>
                <a:solidFill>
                  <a:schemeClr val="bg1"/>
                </a:solidFill>
              </a:defRPr>
            </a:lvl1pPr>
          </a:lstStyle>
          <a:p>
            <a:r>
              <a:rPr lang="en-US" dirty="0"/>
              <a:t>[Insert Avatar Picture]</a:t>
            </a:r>
          </a:p>
        </p:txBody>
      </p:sp>
      <p:sp>
        <p:nvSpPr>
          <p:cNvPr id="8" name="Title 1"/>
          <p:cNvSpPr>
            <a:spLocks noGrp="1"/>
          </p:cNvSpPr>
          <p:nvPr>
            <p:ph type="title" hasCustomPrompt="1"/>
          </p:nvPr>
        </p:nvSpPr>
        <p:spPr>
          <a:xfrm>
            <a:off x="6498336" y="14813"/>
            <a:ext cx="5388864" cy="959168"/>
          </a:xfrm>
        </p:spPr>
        <p:txBody>
          <a:bodyPr/>
          <a:lstStyle>
            <a:lvl1pPr algn="ctr">
              <a:defRPr baseline="0">
                <a:solidFill>
                  <a:schemeClr val="tx1">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[Name]</a:t>
            </a:r>
          </a:p>
        </p:txBody>
      </p:sp>
      <p:sp>
        <p:nvSpPr>
          <p:cNvPr id="9" name="Content Placeholder 6"/>
          <p:cNvSpPr>
            <a:spLocks noGrp="1"/>
          </p:cNvSpPr>
          <p:nvPr>
            <p:ph sz="quarter" idx="10"/>
          </p:nvPr>
        </p:nvSpPr>
        <p:spPr>
          <a:xfrm>
            <a:off x="780288" y="694944"/>
            <a:ext cx="4925568" cy="5629656"/>
          </a:xfrm>
        </p:spPr>
        <p:txBody>
          <a:bodyPr>
            <a:normAutofit/>
          </a:bodyPr>
          <a:lstStyle>
            <a:lvl1pPr marL="0" indent="0">
              <a:buNone/>
              <a:defRPr sz="1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65760" indent="0">
              <a:buNone/>
              <a:defRPr/>
            </a:lvl2pPr>
            <a:lvl3pPr marL="731520" indent="0">
              <a:buNone/>
              <a:defRPr/>
            </a:lvl3pPr>
            <a:lvl4pPr marL="1097280" indent="0">
              <a:buNone/>
              <a:defRPr/>
            </a:lvl4pPr>
            <a:lvl5pPr marL="1463040" indent="0">
              <a:buNone/>
              <a:defRPr/>
            </a:lvl5pPr>
          </a:lstStyle>
          <a:p>
            <a:pPr lvl="0"/>
            <a:r>
              <a:rPr lang="en-US"/>
              <a:t>Click to edit Master text styles</a:t>
            </a:r>
          </a:p>
        </p:txBody>
      </p:sp>
    </p:spTree>
    <p:extLst>
      <p:ext uri="{BB962C8B-B14F-4D97-AF65-F5344CB8AC3E}">
        <p14:creationId xmlns:p14="http://schemas.microsoft.com/office/powerpoint/2010/main" val="19645747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bout Me 1">
    <p:spTree>
      <p:nvGrpSpPr>
        <p:cNvPr id="1" name=""/>
        <p:cNvGrpSpPr/>
        <p:nvPr/>
      </p:nvGrpSpPr>
      <p:grpSpPr>
        <a:xfrm>
          <a:off x="0" y="0"/>
          <a:ext cx="0" cy="0"/>
          <a:chOff x="0" y="0"/>
          <a:chExt cx="0" cy="0"/>
        </a:xfrm>
      </p:grpSpPr>
      <p:grpSp>
        <p:nvGrpSpPr>
          <p:cNvPr id="2" name="Group 1">
            <a:extLst>
              <a:ext uri="{C183D7F6-B498-43B3-948B-1728B52AA6E4}">
                <adec:decorative xmlns:adec="http://schemas.microsoft.com/office/drawing/2017/decorative" val="1"/>
              </a:ext>
            </a:extLst>
          </p:cNvPr>
          <p:cNvGrpSpPr/>
          <p:nvPr userDrawn="1"/>
        </p:nvGrpSpPr>
        <p:grpSpPr>
          <a:xfrm>
            <a:off x="7283566" y="-528034"/>
            <a:ext cx="4029565" cy="6383841"/>
            <a:chOff x="7852246" y="-8205"/>
            <a:chExt cx="4029565" cy="6383841"/>
          </a:xfrm>
        </p:grpSpPr>
        <p:sp>
          <p:nvSpPr>
            <p:cNvPr id="3" name="Rounded Rectangle 2"/>
            <p:cNvSpPr/>
            <p:nvPr/>
          </p:nvSpPr>
          <p:spPr>
            <a:xfrm>
              <a:off x="8732614" y="1487176"/>
              <a:ext cx="401781" cy="126425"/>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p:cNvCxnSpPr/>
            <p:nvPr/>
          </p:nvCxnSpPr>
          <p:spPr>
            <a:xfrm>
              <a:off x="8933505" y="0"/>
              <a:ext cx="0" cy="147180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5" name="Rounded Rectangle 4"/>
            <p:cNvSpPr/>
            <p:nvPr/>
          </p:nvSpPr>
          <p:spPr>
            <a:xfrm>
              <a:off x="10566669" y="1478971"/>
              <a:ext cx="401781" cy="126425"/>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10767560" y="-8205"/>
              <a:ext cx="0" cy="147180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7852246" y="1550388"/>
              <a:ext cx="4029565" cy="4825248"/>
              <a:chOff x="8182988" y="1595007"/>
              <a:chExt cx="3376612" cy="4043362"/>
            </a:xfrm>
          </p:grpSpPr>
          <p:sp>
            <p:nvSpPr>
              <p:cNvPr id="8" name="Rectangle 7"/>
              <p:cNvSpPr/>
              <p:nvPr/>
            </p:nvSpPr>
            <p:spPr>
              <a:xfrm>
                <a:off x="8182988" y="1595007"/>
                <a:ext cx="3376612" cy="4043362"/>
              </a:xfrm>
              <a:prstGeom prst="rect">
                <a:avLst/>
              </a:prstGeom>
              <a:solidFill>
                <a:schemeClr val="accent1">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349770" y="1762558"/>
                <a:ext cx="3043237" cy="3700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516364" y="1930109"/>
                <a:ext cx="2705194" cy="3375749"/>
              </a:xfrm>
              <a:prstGeom prst="rect">
                <a:avLst/>
              </a:prstGeom>
              <a:gradFill flip="none" rotWithShape="1">
                <a:gsLst>
                  <a:gs pos="44000">
                    <a:schemeClr val="bg1"/>
                  </a:gs>
                  <a:gs pos="88000">
                    <a:schemeClr val="accent1">
                      <a:lumMod val="95000"/>
                      <a:lumOff val="5000"/>
                    </a:schemeClr>
                  </a:gs>
                  <a:gs pos="100000">
                    <a:schemeClr val="bg1">
                      <a:lumMod val="85000"/>
                    </a:schemeClr>
                  </a:gs>
                </a:gsLst>
                <a:path path="circle">
                  <a:fillToRect l="50000" t="130000" r="50000" b="-30000"/>
                </a:path>
                <a:tileRect/>
              </a:gra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 name="Title 1"/>
          <p:cNvSpPr>
            <a:spLocks noGrp="1"/>
          </p:cNvSpPr>
          <p:nvPr>
            <p:ph type="title" hasCustomPrompt="1"/>
          </p:nvPr>
        </p:nvSpPr>
        <p:spPr>
          <a:xfrm>
            <a:off x="503447" y="365125"/>
            <a:ext cx="6212454" cy="1325563"/>
          </a:xfrm>
        </p:spPr>
        <p:txBody>
          <a:bodyPr/>
          <a:lstStyle>
            <a:lvl1pPr>
              <a:defRPr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[First Name] [Last Name]</a:t>
            </a:r>
          </a:p>
        </p:txBody>
      </p:sp>
      <p:sp>
        <p:nvSpPr>
          <p:cNvPr id="15" name="Content Placeholder 6"/>
          <p:cNvSpPr>
            <a:spLocks noGrp="1"/>
          </p:cNvSpPr>
          <p:nvPr>
            <p:ph sz="quarter" idx="10"/>
          </p:nvPr>
        </p:nvSpPr>
        <p:spPr>
          <a:xfrm>
            <a:off x="503238" y="2171700"/>
            <a:ext cx="6212872" cy="4152900"/>
          </a:xfrm>
        </p:spPr>
        <p:txBody>
          <a:bodyPr>
            <a:normAutofit/>
          </a:bodyPr>
          <a:lstStyle>
            <a:lvl1pPr marL="0" indent="0">
              <a:buNone/>
              <a:defRPr sz="1800">
                <a:solidFill>
                  <a:schemeClr val="tx2"/>
                </a:solidFill>
              </a:defRPr>
            </a:lvl1pPr>
            <a:lvl2pPr marL="365760" indent="0">
              <a:buNone/>
              <a:defRPr/>
            </a:lvl2pPr>
            <a:lvl3pPr marL="731520" indent="0">
              <a:buNone/>
              <a:defRPr/>
            </a:lvl3pPr>
            <a:lvl4pPr marL="1097280" indent="0">
              <a:buNone/>
              <a:defRPr/>
            </a:lvl4pPr>
            <a:lvl5pPr marL="1463040" indent="0">
              <a:buNone/>
              <a:defRPr/>
            </a:lvl5pPr>
          </a:lstStyle>
          <a:p>
            <a:pPr lvl="0"/>
            <a:r>
              <a:rPr lang="en-US"/>
              <a:t>Click to edit Master text styles</a:t>
            </a:r>
          </a:p>
        </p:txBody>
      </p:sp>
      <p:sp>
        <p:nvSpPr>
          <p:cNvPr id="16" name="Picture Placeholder 6">
            <a:extLst>
              <a:ext uri="{FF2B5EF4-FFF2-40B4-BE49-F238E27FC236}">
                <a16:creationId xmlns:a16="http://schemas.microsoft.com/office/drawing/2014/main" id="{D8816C4D-C074-46E9-95BD-C9631EDBDD15}"/>
              </a:ext>
              <a:ext uri="{C183D7F6-B498-43B3-948B-1728B52AA6E4}">
                <adec:decorative xmlns:adec="http://schemas.microsoft.com/office/drawing/2017/decorative" val="1"/>
              </a:ext>
            </a:extLst>
          </p:cNvPr>
          <p:cNvSpPr>
            <a:spLocks noGrp="1"/>
          </p:cNvSpPr>
          <p:nvPr>
            <p:ph type="pic" sz="quarter" idx="11" hasCustomPrompt="1"/>
          </p:nvPr>
        </p:nvSpPr>
        <p:spPr>
          <a:xfrm>
            <a:off x="7681409" y="1430461"/>
            <a:ext cx="3228311" cy="4028535"/>
          </a:xfrm>
        </p:spPr>
        <p:txBody>
          <a:bodyPr/>
          <a:lstStyle>
            <a:lvl1pPr marL="0" indent="0">
              <a:buNone/>
              <a:defRPr/>
            </a:lvl1pPr>
          </a:lstStyle>
          <a:p>
            <a:r>
              <a:rPr lang="en-US" dirty="0"/>
              <a:t>[</a:t>
            </a:r>
            <a:r>
              <a:rPr lang="en-US"/>
              <a:t>Insert Avatar Picture</a:t>
            </a:r>
            <a:r>
              <a:rPr lang="en-US" dirty="0"/>
              <a:t>]</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bout Me - 2 ">
    <p:spTree>
      <p:nvGrpSpPr>
        <p:cNvPr id="1" name=""/>
        <p:cNvGrpSpPr/>
        <p:nvPr/>
      </p:nvGrpSpPr>
      <p:grpSpPr>
        <a:xfrm>
          <a:off x="0" y="0"/>
          <a:ext cx="0" cy="0"/>
          <a:chOff x="0" y="0"/>
          <a:chExt cx="0" cy="0"/>
        </a:xfrm>
      </p:grpSpPr>
      <p:pic>
        <p:nvPicPr>
          <p:cNvPr id="3" name="Picture 2" descr="Hello my name i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80441" y="566744"/>
            <a:ext cx="4368392" cy="2696431"/>
          </a:xfrm>
          <a:prstGeom prst="rect">
            <a:avLst/>
          </a:prstGeom>
        </p:spPr>
      </p:pic>
      <p:pic>
        <p:nvPicPr>
          <p:cNvPr id="5" name="Content Placeholder 3">
            <a:extLs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3102814">
            <a:off x="4143010" y="4135827"/>
            <a:ext cx="2633779" cy="3168091"/>
          </a:xfrm>
          <a:prstGeom prst="rect">
            <a:avLst/>
          </a:prstGeom>
        </p:spPr>
      </p:pic>
      <p:sp>
        <p:nvSpPr>
          <p:cNvPr id="6" name="Title 1"/>
          <p:cNvSpPr>
            <a:spLocks noGrp="1"/>
          </p:cNvSpPr>
          <p:nvPr>
            <p:ph type="title" hasCustomPrompt="1"/>
          </p:nvPr>
        </p:nvSpPr>
        <p:spPr>
          <a:xfrm>
            <a:off x="7159399" y="1529251"/>
            <a:ext cx="4289434" cy="922361"/>
          </a:xfrm>
        </p:spPr>
        <p:txBody>
          <a:bodyPr>
            <a:normAutofit/>
          </a:bodyPr>
          <a:lstStyle>
            <a:lvl1pPr algn="ctr">
              <a:defRPr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[Name]</a:t>
            </a:r>
          </a:p>
        </p:txBody>
      </p:sp>
      <p:sp>
        <p:nvSpPr>
          <p:cNvPr id="7" name="Picture Placeholder 6">
            <a:extLst>
              <a:ext uri="{FF2B5EF4-FFF2-40B4-BE49-F238E27FC236}">
                <a16:creationId xmlns:a16="http://schemas.microsoft.com/office/drawing/2014/main" id="{D8816C4D-C074-46E9-95BD-C9631EDBDD15}"/>
              </a:ext>
            </a:extLst>
          </p:cNvPr>
          <p:cNvSpPr>
            <a:spLocks noGrp="1"/>
          </p:cNvSpPr>
          <p:nvPr>
            <p:ph type="pic" sz="quarter" idx="11" hasCustomPrompt="1"/>
          </p:nvPr>
        </p:nvSpPr>
        <p:spPr>
          <a:xfrm rot="1636993">
            <a:off x="-827136" y="788610"/>
            <a:ext cx="5724870" cy="7143933"/>
          </a:xfrm>
        </p:spPr>
        <p:txBody>
          <a:bodyPr/>
          <a:lstStyle>
            <a:lvl1pPr marL="0" indent="0">
              <a:buNone/>
              <a:defRPr/>
            </a:lvl1pPr>
          </a:lstStyle>
          <a:p>
            <a:r>
              <a:rPr lang="en-US" dirty="0"/>
              <a:t>[</a:t>
            </a:r>
            <a:r>
              <a:rPr lang="en-US"/>
              <a:t>Insert Avatar Picture</a:t>
            </a:r>
            <a:r>
              <a:rPr lang="en-US" dirty="0"/>
              <a:t>]</a:t>
            </a:r>
          </a:p>
        </p:txBody>
      </p:sp>
    </p:spTree>
    <p:extLst>
      <p:ext uri="{BB962C8B-B14F-4D97-AF65-F5344CB8AC3E}">
        <p14:creationId xmlns:p14="http://schemas.microsoft.com/office/powerpoint/2010/main" val="3707221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bout Me - 3">
    <p:bg>
      <p:bgPr>
        <a:solidFill>
          <a:schemeClr val="tx1"/>
        </a:solidFill>
        <a:effectLst/>
      </p:bgPr>
    </p:bg>
    <p:spTree>
      <p:nvGrpSpPr>
        <p:cNvPr id="1" name=""/>
        <p:cNvGrpSpPr/>
        <p:nvPr/>
      </p:nvGrpSpPr>
      <p:grpSpPr>
        <a:xfrm>
          <a:off x="0" y="0"/>
          <a:ext cx="0" cy="0"/>
          <a:chOff x="0" y="0"/>
          <a:chExt cx="0" cy="0"/>
        </a:xfrm>
      </p:grpSpPr>
      <p:sp>
        <p:nvSpPr>
          <p:cNvPr id="7" name="Rectangle 6">
            <a:extLst>
              <a:ext uri="{C183D7F6-B498-43B3-948B-1728B52AA6E4}">
                <adec:decorative xmlns:adec="http://schemas.microsoft.com/office/drawing/2017/decorative" val="1"/>
              </a:ext>
            </a:extLst>
          </p:cNvPr>
          <p:cNvSpPr/>
          <p:nvPr userDrawn="1"/>
        </p:nvSpPr>
        <p:spPr>
          <a:xfrm>
            <a:off x="6547104" y="5522976"/>
            <a:ext cx="5644896" cy="1072896"/>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a:spLocks noGrp="1"/>
          </p:cNvSpPr>
          <p:nvPr>
            <p:ph type="title" hasCustomPrompt="1"/>
          </p:nvPr>
        </p:nvSpPr>
        <p:spPr>
          <a:xfrm>
            <a:off x="6820426" y="5522976"/>
            <a:ext cx="5286230" cy="959168"/>
          </a:xfrm>
        </p:spPr>
        <p:txBody>
          <a:bodyPr/>
          <a:lstStyle>
            <a:lvl1pPr>
              <a:defRPr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[Name]</a:t>
            </a:r>
          </a:p>
        </p:txBody>
      </p:sp>
      <p:sp>
        <p:nvSpPr>
          <p:cNvPr id="3" name="Picture Placeholder 6">
            <a:extLst>
              <a:ext uri="{FF2B5EF4-FFF2-40B4-BE49-F238E27FC236}">
                <a16:creationId xmlns:a16="http://schemas.microsoft.com/office/drawing/2014/main" id="{D8816C4D-C074-46E9-95BD-C9631EDBDD15}"/>
              </a:ext>
              <a:ext uri="{C183D7F6-B498-43B3-948B-1728B52AA6E4}">
                <adec:decorative xmlns:adec="http://schemas.microsoft.com/office/drawing/2017/decorative" val="1"/>
              </a:ext>
            </a:extLst>
          </p:cNvPr>
          <p:cNvSpPr>
            <a:spLocks noGrp="1"/>
          </p:cNvSpPr>
          <p:nvPr>
            <p:ph type="pic" sz="quarter" idx="11" hasCustomPrompt="1"/>
          </p:nvPr>
        </p:nvSpPr>
        <p:spPr>
          <a:xfrm>
            <a:off x="6820426" y="881498"/>
            <a:ext cx="4489404" cy="4641478"/>
          </a:xfrm>
        </p:spPr>
        <p:txBody>
          <a:bodyPr/>
          <a:lstStyle>
            <a:lvl1pPr marL="0" indent="0">
              <a:buNone/>
              <a:defRPr>
                <a:solidFill>
                  <a:schemeClr val="bg1"/>
                </a:solidFill>
              </a:defRPr>
            </a:lvl1pPr>
          </a:lstStyle>
          <a:p>
            <a:r>
              <a:rPr lang="en-US" dirty="0"/>
              <a:t>[Insert Avatar Picture]</a:t>
            </a:r>
          </a:p>
        </p:txBody>
      </p:sp>
      <p:sp>
        <p:nvSpPr>
          <p:cNvPr id="6" name="Rectangular Callout 5"/>
          <p:cNvSpPr/>
          <p:nvPr userDrawn="1"/>
        </p:nvSpPr>
        <p:spPr>
          <a:xfrm>
            <a:off x="1757620" y="881498"/>
            <a:ext cx="4294710" cy="2675141"/>
          </a:xfrm>
          <a:prstGeom prst="wedgeRectCallout">
            <a:avLst>
              <a:gd name="adj1" fmla="val 64042"/>
              <a:gd name="adj2" fmla="val 3261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b="1"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Hi!</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40790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bout Me - 4">
    <p:spTree>
      <p:nvGrpSpPr>
        <p:cNvPr id="1" name=""/>
        <p:cNvGrpSpPr/>
        <p:nvPr/>
      </p:nvGrpSpPr>
      <p:grpSpPr>
        <a:xfrm>
          <a:off x="0" y="0"/>
          <a:ext cx="0" cy="0"/>
          <a:chOff x="0" y="0"/>
          <a:chExt cx="0" cy="0"/>
        </a:xfrm>
      </p:grpSpPr>
      <p:grpSp>
        <p:nvGrpSpPr>
          <p:cNvPr id="3" name="Group 2">
            <a:extLst>
              <a:ext uri="{C183D7F6-B498-43B3-948B-1728B52AA6E4}">
                <adec:decorative xmlns:adec="http://schemas.microsoft.com/office/drawing/2017/decorative" val="1"/>
              </a:ext>
            </a:extLst>
          </p:cNvPr>
          <p:cNvGrpSpPr/>
          <p:nvPr userDrawn="1"/>
        </p:nvGrpSpPr>
        <p:grpSpPr>
          <a:xfrm rot="10800000">
            <a:off x="-20317" y="-21"/>
            <a:ext cx="12212317" cy="5493997"/>
            <a:chOff x="-20317" y="-21"/>
            <a:chExt cx="12744735" cy="5493997"/>
          </a:xfrm>
        </p:grpSpPr>
        <p:sp>
          <p:nvSpPr>
            <p:cNvPr id="4" name="Rectangle 3"/>
            <p:cNvSpPr/>
            <p:nvPr/>
          </p:nvSpPr>
          <p:spPr>
            <a:xfrm rot="10800000">
              <a:off x="-20317" y="0"/>
              <a:ext cx="867104" cy="5493971"/>
            </a:xfrm>
            <a:prstGeom prst="rect">
              <a:avLst/>
            </a:prstGeom>
            <a:gradFill flip="none" rotWithShape="1">
              <a:gsLst>
                <a:gs pos="44000">
                  <a:srgbClr val="C00000"/>
                </a:gs>
                <a:gs pos="88000">
                  <a:srgbClr val="941100"/>
                </a:gs>
                <a:gs pos="100000">
                  <a:srgbClr val="941100"/>
                </a:gs>
              </a:gsLst>
              <a:lin ang="2700000" scaled="1"/>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rot="10800000">
              <a:off x="821741" y="-5"/>
              <a:ext cx="867104" cy="5493971"/>
            </a:xfrm>
            <a:prstGeom prst="rect">
              <a:avLst/>
            </a:prstGeom>
            <a:gradFill flip="none" rotWithShape="1">
              <a:gsLst>
                <a:gs pos="44000">
                  <a:srgbClr val="C00000"/>
                </a:gs>
                <a:gs pos="88000">
                  <a:srgbClr val="941100"/>
                </a:gs>
                <a:gs pos="100000">
                  <a:srgbClr val="941100"/>
                </a:gs>
              </a:gsLst>
              <a:lin ang="2700000" scaled="1"/>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rot="10800000">
              <a:off x="1678686" y="5"/>
              <a:ext cx="867104" cy="5493971"/>
            </a:xfrm>
            <a:prstGeom prst="rect">
              <a:avLst/>
            </a:prstGeom>
            <a:gradFill flip="none" rotWithShape="1">
              <a:gsLst>
                <a:gs pos="44000">
                  <a:srgbClr val="C00000"/>
                </a:gs>
                <a:gs pos="88000">
                  <a:srgbClr val="941100"/>
                </a:gs>
                <a:gs pos="100000">
                  <a:srgbClr val="941100"/>
                </a:gs>
              </a:gsLst>
              <a:lin ang="2700000" scaled="1"/>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rot="10800000">
              <a:off x="2520744" y="0"/>
              <a:ext cx="867104" cy="5493971"/>
            </a:xfrm>
            <a:prstGeom prst="rect">
              <a:avLst/>
            </a:prstGeom>
            <a:gradFill flip="none" rotWithShape="1">
              <a:gsLst>
                <a:gs pos="44000">
                  <a:srgbClr val="C00000"/>
                </a:gs>
                <a:gs pos="88000">
                  <a:srgbClr val="941100"/>
                </a:gs>
                <a:gs pos="100000">
                  <a:srgbClr val="941100"/>
                </a:gs>
              </a:gsLst>
              <a:lin ang="2700000" scaled="1"/>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rot="10800000">
              <a:off x="3377589" y="5"/>
              <a:ext cx="867104" cy="5493971"/>
            </a:xfrm>
            <a:prstGeom prst="rect">
              <a:avLst/>
            </a:prstGeom>
            <a:gradFill flip="none" rotWithShape="1">
              <a:gsLst>
                <a:gs pos="44000">
                  <a:srgbClr val="C00000"/>
                </a:gs>
                <a:gs pos="88000">
                  <a:srgbClr val="941100"/>
                </a:gs>
                <a:gs pos="100000">
                  <a:srgbClr val="941100"/>
                </a:gs>
              </a:gsLst>
              <a:lin ang="2700000" scaled="1"/>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rot="10800000">
              <a:off x="4219647" y="0"/>
              <a:ext cx="867104" cy="5493971"/>
            </a:xfrm>
            <a:prstGeom prst="rect">
              <a:avLst/>
            </a:prstGeom>
            <a:gradFill flip="none" rotWithShape="1">
              <a:gsLst>
                <a:gs pos="44000">
                  <a:srgbClr val="C00000"/>
                </a:gs>
                <a:gs pos="88000">
                  <a:srgbClr val="941100"/>
                </a:gs>
                <a:gs pos="100000">
                  <a:srgbClr val="941100"/>
                </a:gs>
              </a:gsLst>
              <a:lin ang="2700000" scaled="1"/>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rot="10800000">
              <a:off x="5076491" y="-10"/>
              <a:ext cx="867104" cy="5493971"/>
            </a:xfrm>
            <a:prstGeom prst="rect">
              <a:avLst/>
            </a:prstGeom>
            <a:gradFill flip="none" rotWithShape="1">
              <a:gsLst>
                <a:gs pos="44000">
                  <a:srgbClr val="C00000"/>
                </a:gs>
                <a:gs pos="88000">
                  <a:srgbClr val="941100"/>
                </a:gs>
                <a:gs pos="100000">
                  <a:srgbClr val="941100"/>
                </a:gs>
              </a:gsLst>
              <a:lin ang="2700000" scaled="1"/>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rot="10800000">
              <a:off x="5918549" y="-15"/>
              <a:ext cx="867104" cy="5493971"/>
            </a:xfrm>
            <a:prstGeom prst="rect">
              <a:avLst/>
            </a:prstGeom>
            <a:gradFill flip="none" rotWithShape="1">
              <a:gsLst>
                <a:gs pos="44000">
                  <a:srgbClr val="C00000"/>
                </a:gs>
                <a:gs pos="88000">
                  <a:srgbClr val="941100"/>
                </a:gs>
                <a:gs pos="100000">
                  <a:srgbClr val="941100"/>
                </a:gs>
              </a:gsLst>
              <a:lin ang="2700000" scaled="1"/>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10800000">
              <a:off x="6775494" y="-5"/>
              <a:ext cx="867104" cy="5493971"/>
            </a:xfrm>
            <a:prstGeom prst="rect">
              <a:avLst/>
            </a:prstGeom>
            <a:gradFill flip="none" rotWithShape="1">
              <a:gsLst>
                <a:gs pos="44000">
                  <a:srgbClr val="C00000"/>
                </a:gs>
                <a:gs pos="88000">
                  <a:srgbClr val="941100"/>
                </a:gs>
                <a:gs pos="100000">
                  <a:srgbClr val="941100"/>
                </a:gs>
              </a:gsLst>
              <a:lin ang="2700000" scaled="1"/>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10800000">
              <a:off x="7617552" y="-10"/>
              <a:ext cx="867104" cy="5493971"/>
            </a:xfrm>
            <a:prstGeom prst="rect">
              <a:avLst/>
            </a:prstGeom>
            <a:gradFill flip="none" rotWithShape="1">
              <a:gsLst>
                <a:gs pos="44000">
                  <a:srgbClr val="C00000"/>
                </a:gs>
                <a:gs pos="88000">
                  <a:srgbClr val="941100"/>
                </a:gs>
                <a:gs pos="100000">
                  <a:srgbClr val="941100"/>
                </a:gs>
              </a:gsLst>
              <a:lin ang="2700000" scaled="1"/>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10800000">
              <a:off x="8474397" y="-5"/>
              <a:ext cx="867104" cy="5493971"/>
            </a:xfrm>
            <a:prstGeom prst="rect">
              <a:avLst/>
            </a:prstGeom>
            <a:gradFill flip="none" rotWithShape="1">
              <a:gsLst>
                <a:gs pos="44000">
                  <a:srgbClr val="C00000"/>
                </a:gs>
                <a:gs pos="88000">
                  <a:srgbClr val="941100"/>
                </a:gs>
                <a:gs pos="100000">
                  <a:srgbClr val="941100"/>
                </a:gs>
              </a:gsLst>
              <a:lin ang="2700000" scaled="1"/>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rot="10800000">
              <a:off x="9316455" y="-10"/>
              <a:ext cx="867104" cy="5493971"/>
            </a:xfrm>
            <a:prstGeom prst="rect">
              <a:avLst/>
            </a:prstGeom>
            <a:gradFill flip="none" rotWithShape="1">
              <a:gsLst>
                <a:gs pos="44000">
                  <a:srgbClr val="C00000"/>
                </a:gs>
                <a:gs pos="88000">
                  <a:srgbClr val="941100"/>
                </a:gs>
                <a:gs pos="100000">
                  <a:srgbClr val="941100"/>
                </a:gs>
              </a:gsLst>
              <a:lin ang="2700000" scaled="1"/>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10800000">
              <a:off x="10158411" y="-21"/>
              <a:ext cx="867104" cy="5493971"/>
            </a:xfrm>
            <a:prstGeom prst="rect">
              <a:avLst/>
            </a:prstGeom>
            <a:gradFill flip="none" rotWithShape="1">
              <a:gsLst>
                <a:gs pos="44000">
                  <a:srgbClr val="C00000"/>
                </a:gs>
                <a:gs pos="88000">
                  <a:srgbClr val="941100"/>
                </a:gs>
                <a:gs pos="100000">
                  <a:srgbClr val="941100"/>
                </a:gs>
              </a:gsLst>
              <a:lin ang="2700000" scaled="1"/>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10800000">
              <a:off x="11015256" y="-16"/>
              <a:ext cx="867104" cy="5493971"/>
            </a:xfrm>
            <a:prstGeom prst="rect">
              <a:avLst/>
            </a:prstGeom>
            <a:gradFill flip="none" rotWithShape="1">
              <a:gsLst>
                <a:gs pos="44000">
                  <a:srgbClr val="C00000"/>
                </a:gs>
                <a:gs pos="88000">
                  <a:srgbClr val="941100"/>
                </a:gs>
                <a:gs pos="100000">
                  <a:srgbClr val="941100"/>
                </a:gs>
              </a:gsLst>
              <a:lin ang="2700000" scaled="1"/>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rot="10800000">
              <a:off x="11857314" y="-21"/>
              <a:ext cx="867104" cy="5493971"/>
            </a:xfrm>
            <a:prstGeom prst="rect">
              <a:avLst/>
            </a:prstGeom>
            <a:gradFill flip="none" rotWithShape="1">
              <a:gsLst>
                <a:gs pos="44000">
                  <a:srgbClr val="C00000"/>
                </a:gs>
                <a:gs pos="88000">
                  <a:srgbClr val="941100"/>
                </a:gs>
                <a:gs pos="100000">
                  <a:srgbClr val="941100"/>
                </a:gs>
              </a:gsLst>
              <a:lin ang="2700000" scaled="1"/>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4" name="Picture 23">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20454" y="3253181"/>
            <a:ext cx="3374136" cy="3731660"/>
          </a:xfrm>
          <a:prstGeom prst="rect">
            <a:avLst/>
          </a:prstGeom>
        </p:spPr>
      </p:pic>
      <p:sp>
        <p:nvSpPr>
          <p:cNvPr id="21" name="Rectangle 20">
            <a:extLst>
              <a:ext uri="{C183D7F6-B498-43B3-948B-1728B52AA6E4}">
                <adec:decorative xmlns:adec="http://schemas.microsoft.com/office/drawing/2017/decorative" val="1"/>
              </a:ext>
            </a:extLst>
          </p:cNvPr>
          <p:cNvSpPr/>
          <p:nvPr userDrawn="1"/>
        </p:nvSpPr>
        <p:spPr>
          <a:xfrm>
            <a:off x="0" y="5493971"/>
            <a:ext cx="12192000" cy="149087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itle 1"/>
          <p:cNvSpPr>
            <a:spLocks noGrp="1"/>
          </p:cNvSpPr>
          <p:nvPr>
            <p:ph type="title" hasCustomPrompt="1"/>
          </p:nvPr>
        </p:nvSpPr>
        <p:spPr>
          <a:xfrm>
            <a:off x="353568" y="5655168"/>
            <a:ext cx="11521439" cy="959168"/>
          </a:xfrm>
        </p:spPr>
        <p:txBody>
          <a:bodyPr/>
          <a:lstStyle>
            <a:lvl1pPr algn="ctr">
              <a:defRPr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[Name] | [Title}</a:t>
            </a:r>
          </a:p>
        </p:txBody>
      </p:sp>
      <p:sp>
        <p:nvSpPr>
          <p:cNvPr id="25" name="Picture Placeholder 6">
            <a:extLst>
              <a:ext uri="{FF2B5EF4-FFF2-40B4-BE49-F238E27FC236}">
                <a16:creationId xmlns:a16="http://schemas.microsoft.com/office/drawing/2014/main" id="{D8816C4D-C074-46E9-95BD-C9631EDBDD15}"/>
              </a:ext>
              <a:ext uri="{C183D7F6-B498-43B3-948B-1728B52AA6E4}">
                <adec:decorative xmlns:adec="http://schemas.microsoft.com/office/drawing/2017/decorative" val="1"/>
              </a:ext>
            </a:extLst>
          </p:cNvPr>
          <p:cNvSpPr>
            <a:spLocks noGrp="1"/>
          </p:cNvSpPr>
          <p:nvPr>
            <p:ph type="pic" sz="quarter" idx="11" hasCustomPrompt="1"/>
          </p:nvPr>
        </p:nvSpPr>
        <p:spPr>
          <a:xfrm>
            <a:off x="4396674" y="320990"/>
            <a:ext cx="3228311" cy="2932192"/>
          </a:xfrm>
        </p:spPr>
        <p:txBody>
          <a:bodyPr/>
          <a:lstStyle>
            <a:lvl1pPr marL="0" indent="0">
              <a:buNone/>
              <a:defRPr>
                <a:solidFill>
                  <a:schemeClr val="bg1"/>
                </a:solidFill>
              </a:defRPr>
            </a:lvl1pPr>
          </a:lstStyle>
          <a:p>
            <a:r>
              <a:rPr lang="en-US" dirty="0"/>
              <a:t>[Insert Avatar Picture]</a:t>
            </a:r>
          </a:p>
        </p:txBody>
      </p:sp>
    </p:spTree>
    <p:extLst>
      <p:ext uri="{BB962C8B-B14F-4D97-AF65-F5344CB8AC3E}">
        <p14:creationId xmlns:p14="http://schemas.microsoft.com/office/powerpoint/2010/main" val="1730285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EB146D3-C2CA-114D-AFBB-6BE6BD3840A4}"/>
              </a:ext>
              <a:ext uri="{C183D7F6-B498-43B3-948B-1728B52AA6E4}">
                <adec:decorative xmlns:adec="http://schemas.microsoft.com/office/drawing/2017/decorative" val="1"/>
              </a:ext>
            </a:extLst>
          </p:cNvPr>
          <p:cNvSpPr/>
          <p:nvPr userDrawn="1"/>
        </p:nvSpPr>
        <p:spPr>
          <a:xfrm>
            <a:off x="0" y="0"/>
            <a:ext cx="8621486" cy="6858000"/>
          </a:xfrm>
          <a:prstGeom prst="rect">
            <a:avLst/>
          </a:prstGeom>
          <a:solidFill>
            <a:srgbClr val="1A3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TPGi">
            <a:extLst>
              <a:ext uri="{FF2B5EF4-FFF2-40B4-BE49-F238E27FC236}">
                <a16:creationId xmlns:a16="http://schemas.microsoft.com/office/drawing/2014/main" id="{0B6DD8C9-F29A-994C-BABD-DD7A451571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8650" y="719402"/>
            <a:ext cx="2257268" cy="874229"/>
          </a:xfrm>
          <a:prstGeom prst="rect">
            <a:avLst/>
          </a:prstGeom>
        </p:spPr>
      </p:pic>
      <p:sp>
        <p:nvSpPr>
          <p:cNvPr id="2" name="Title 1">
            <a:extLst>
              <a:ext uri="{FF2B5EF4-FFF2-40B4-BE49-F238E27FC236}">
                <a16:creationId xmlns:a16="http://schemas.microsoft.com/office/drawing/2014/main" id="{D966AB78-4592-2941-894F-7686F3475CE6}"/>
              </a:ext>
            </a:extLst>
          </p:cNvPr>
          <p:cNvSpPr>
            <a:spLocks noGrp="1"/>
          </p:cNvSpPr>
          <p:nvPr>
            <p:ph type="title"/>
          </p:nvPr>
        </p:nvSpPr>
        <p:spPr>
          <a:xfrm>
            <a:off x="1184343" y="2353583"/>
            <a:ext cx="5159829" cy="1565275"/>
          </a:xfrm>
        </p:spPr>
        <p:txBody>
          <a:bodyPr/>
          <a:lstStyle>
            <a:lvl1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11" name="Subtitle 2">
            <a:extLst>
              <a:ext uri="{FF2B5EF4-FFF2-40B4-BE49-F238E27FC236}">
                <a16:creationId xmlns:a16="http://schemas.microsoft.com/office/drawing/2014/main" id="{5A710E25-E809-7243-9D58-76156D7B143F}"/>
              </a:ext>
            </a:extLst>
          </p:cNvPr>
          <p:cNvSpPr>
            <a:spLocks noGrp="1"/>
          </p:cNvSpPr>
          <p:nvPr>
            <p:ph type="subTitle" idx="1" hasCustomPrompt="1"/>
          </p:nvPr>
        </p:nvSpPr>
        <p:spPr>
          <a:xfrm>
            <a:off x="1915883" y="4618041"/>
            <a:ext cx="3840460" cy="369459"/>
          </a:xfrm>
        </p:spPr>
        <p:txBody>
          <a:bodyPr>
            <a:noAutofit/>
          </a:bodyPr>
          <a:lstStyle>
            <a:lvl1pPr marL="0" indent="0" algn="l">
              <a:buNone/>
              <a:defRPr sz="20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t>
            </a:r>
            <a:r>
              <a:rPr lang="en-US" err="1"/>
              <a:t>Firstname</a:t>
            </a:r>
            <a:r>
              <a:rPr lang="en-US"/>
              <a:t> </a:t>
            </a:r>
            <a:r>
              <a:rPr lang="en-US" err="1"/>
              <a:t>Lastname</a:t>
            </a:r>
            <a:r>
              <a:rPr lang="en-US"/>
              <a:t>]</a:t>
            </a:r>
          </a:p>
        </p:txBody>
      </p:sp>
      <p:sp>
        <p:nvSpPr>
          <p:cNvPr id="13" name="Text Placeholder 26">
            <a:extLst>
              <a:ext uri="{FF2B5EF4-FFF2-40B4-BE49-F238E27FC236}">
                <a16:creationId xmlns:a16="http://schemas.microsoft.com/office/drawing/2014/main" id="{669678ED-4BE6-5B40-B90A-F1DCBF910A07}"/>
              </a:ext>
            </a:extLst>
          </p:cNvPr>
          <p:cNvSpPr>
            <a:spLocks noGrp="1"/>
          </p:cNvSpPr>
          <p:nvPr>
            <p:ph type="body" sz="quarter" idx="11" hasCustomPrompt="1"/>
          </p:nvPr>
        </p:nvSpPr>
        <p:spPr>
          <a:xfrm>
            <a:off x="1915881" y="5132643"/>
            <a:ext cx="3840461" cy="422275"/>
          </a:xfrm>
        </p:spPr>
        <p:txBody>
          <a:bodyPr>
            <a:normAutofit/>
          </a:bodyPr>
          <a:lstStyle>
            <a:lvl1pPr marL="0" indent="0">
              <a:buNone/>
              <a:defRPr sz="1600" b="0" i="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65760" indent="0">
              <a:buNone/>
              <a:defRPr>
                <a:solidFill>
                  <a:schemeClr val="bg1"/>
                </a:solidFill>
              </a:defRPr>
            </a:lvl2pPr>
            <a:lvl3pPr marL="731520" indent="0">
              <a:buNone/>
              <a:defRPr>
                <a:solidFill>
                  <a:schemeClr val="bg1"/>
                </a:solidFill>
              </a:defRPr>
            </a:lvl3pPr>
            <a:lvl4pPr marL="1097280" indent="0">
              <a:buNone/>
              <a:defRPr>
                <a:solidFill>
                  <a:schemeClr val="bg1"/>
                </a:solidFill>
              </a:defRPr>
            </a:lvl4pPr>
            <a:lvl5pPr marL="1463040" indent="0">
              <a:buNone/>
              <a:defRPr>
                <a:solidFill>
                  <a:schemeClr val="bg1"/>
                </a:solidFill>
              </a:defRPr>
            </a:lvl5pPr>
          </a:lstStyle>
          <a:p>
            <a:pPr lvl="0"/>
            <a:r>
              <a:rPr lang="en-US"/>
              <a:t>[Job title]</a:t>
            </a:r>
          </a:p>
        </p:txBody>
      </p:sp>
      <p:pic>
        <p:nvPicPr>
          <p:cNvPr id="7" name="Graphic 6">
            <a:extLst>
              <a:ext uri="{FF2B5EF4-FFF2-40B4-BE49-F238E27FC236}">
                <a16:creationId xmlns:a16="http://schemas.microsoft.com/office/drawing/2014/main" id="{48A7D4F1-6B69-3343-9061-E645B995C588}"/>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74782" y="344634"/>
            <a:ext cx="6168732" cy="6168732"/>
          </a:xfrm>
          <a:prstGeom prst="rect">
            <a:avLst/>
          </a:prstGeom>
        </p:spPr>
      </p:pic>
      <p:pic>
        <p:nvPicPr>
          <p:cNvPr id="12" name="Graphic 11">
            <a:extLst>
              <a:ext uri="{FF2B5EF4-FFF2-40B4-BE49-F238E27FC236}">
                <a16:creationId xmlns:a16="http://schemas.microsoft.com/office/drawing/2014/main" id="{98B39284-94E1-D84A-B46B-C1AF674ED0EE}"/>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01483" y="4583949"/>
            <a:ext cx="914400" cy="914400"/>
          </a:xfrm>
          <a:prstGeom prst="rect">
            <a:avLst/>
          </a:prstGeom>
        </p:spPr>
      </p:pic>
    </p:spTree>
    <p:extLst>
      <p:ext uri="{BB962C8B-B14F-4D97-AF65-F5344CB8AC3E}">
        <p14:creationId xmlns:p14="http://schemas.microsoft.com/office/powerpoint/2010/main" val="2718924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1AB9A-FDEA-4284-9A29-96F36D8BEAED}"/>
              </a:ext>
            </a:extLst>
          </p:cNvPr>
          <p:cNvSpPr>
            <a:spLocks noGrp="1"/>
          </p:cNvSpPr>
          <p:nvPr>
            <p:ph type="ctrTitle" hasCustomPrompt="1"/>
          </p:nvPr>
        </p:nvSpPr>
        <p:spPr>
          <a:xfrm>
            <a:off x="440531" y="1167419"/>
            <a:ext cx="5138465" cy="3451891"/>
          </a:xfrm>
        </p:spPr>
        <p:txBody>
          <a:bodyPr anchor="b">
            <a:normAutofit/>
          </a:bodyPr>
          <a:lstStyle>
            <a:lvl1pPr algn="l">
              <a:defRPr sz="5500">
                <a:solidFill>
                  <a:schemeClr val="tx1">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53C854E8-C2B0-48CB-B2DE-E631AC5E03EE}"/>
              </a:ext>
            </a:extLst>
          </p:cNvPr>
          <p:cNvSpPr>
            <a:spLocks noGrp="1"/>
          </p:cNvSpPr>
          <p:nvPr>
            <p:ph type="subTitle" idx="1" hasCustomPrompt="1"/>
          </p:nvPr>
        </p:nvSpPr>
        <p:spPr>
          <a:xfrm>
            <a:off x="2460999" y="5105436"/>
            <a:ext cx="3345656" cy="369459"/>
          </a:xfrm>
        </p:spPr>
        <p:txBody>
          <a:bodyPr>
            <a:normAutofit/>
          </a:bodyPr>
          <a:lstStyle>
            <a:lvl1pPr marL="0" indent="0" algn="r">
              <a:buNone/>
              <a:defRPr sz="15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t>
            </a:r>
            <a:r>
              <a:rPr lang="en-US" dirty="0" err="1"/>
              <a:t>Firstname</a:t>
            </a:r>
            <a:r>
              <a:rPr lang="en-US" dirty="0"/>
              <a:t> </a:t>
            </a:r>
            <a:r>
              <a:rPr lang="en-US" dirty="0" err="1"/>
              <a:t>Lastname</a:t>
            </a:r>
            <a:r>
              <a:rPr lang="en-US" dirty="0"/>
              <a:t>]</a:t>
            </a:r>
          </a:p>
        </p:txBody>
      </p:sp>
      <p:sp>
        <p:nvSpPr>
          <p:cNvPr id="20" name="Freeform 13">
            <a:extLst>
              <a:ext uri="{FF2B5EF4-FFF2-40B4-BE49-F238E27FC236}">
                <a16:creationId xmlns:a16="http://schemas.microsoft.com/office/drawing/2014/main" id="{D82B087F-9B39-4634-A2AD-3D2D0D736FC7}"/>
              </a:ext>
              <a:ext uri="{C183D7F6-B498-43B3-948B-1728B52AA6E4}">
                <adec:decorative xmlns:adec="http://schemas.microsoft.com/office/drawing/2017/decorative" val="1"/>
              </a:ext>
            </a:extLst>
          </p:cNvPr>
          <p:cNvSpPr>
            <a:spLocks/>
          </p:cNvSpPr>
          <p:nvPr userDrawn="1"/>
        </p:nvSpPr>
        <p:spPr bwMode="auto">
          <a:xfrm>
            <a:off x="-1" y="4730513"/>
            <a:ext cx="5806656" cy="83677"/>
          </a:xfrm>
          <a:custGeom>
            <a:avLst/>
            <a:gdLst>
              <a:gd name="T0" fmla="*/ 7680 w 7680"/>
              <a:gd name="T1" fmla="*/ 16 h 32"/>
              <a:gd name="T2" fmla="*/ 7680 w 7680"/>
              <a:gd name="T3" fmla="*/ 16 h 32"/>
              <a:gd name="T4" fmla="*/ 7655 w 7680"/>
              <a:gd name="T5" fmla="*/ 0 h 32"/>
              <a:gd name="T6" fmla="*/ 0 w 7680"/>
              <a:gd name="T7" fmla="*/ 0 h 32"/>
              <a:gd name="T8" fmla="*/ 0 w 7680"/>
              <a:gd name="T9" fmla="*/ 32 h 32"/>
              <a:gd name="T10" fmla="*/ 7675 w 7680"/>
              <a:gd name="T11" fmla="*/ 32 h 32"/>
              <a:gd name="T12" fmla="*/ 7680 w 7680"/>
              <a:gd name="T13" fmla="*/ 16 h 32"/>
              <a:gd name="connsiteX0" fmla="*/ 9852 w 10000"/>
              <a:gd name="connsiteY0" fmla="*/ 6562 h 10000"/>
              <a:gd name="connsiteX1" fmla="*/ 10000 w 10000"/>
              <a:gd name="connsiteY1" fmla="*/ 5000 h 10000"/>
              <a:gd name="connsiteX2" fmla="*/ 9967 w 10000"/>
              <a:gd name="connsiteY2" fmla="*/ 0 h 10000"/>
              <a:gd name="connsiteX3" fmla="*/ 0 w 10000"/>
              <a:gd name="connsiteY3" fmla="*/ 0 h 10000"/>
              <a:gd name="connsiteX4" fmla="*/ 0 w 10000"/>
              <a:gd name="connsiteY4" fmla="*/ 10000 h 10000"/>
              <a:gd name="connsiteX5" fmla="*/ 9993 w 10000"/>
              <a:gd name="connsiteY5" fmla="*/ 10000 h 10000"/>
              <a:gd name="connsiteX6" fmla="*/ 9852 w 10000"/>
              <a:gd name="connsiteY6" fmla="*/ 6562 h 10000"/>
              <a:gd name="connsiteX0" fmla="*/ 9875 w 10000"/>
              <a:gd name="connsiteY0" fmla="*/ 4479 h 10000"/>
              <a:gd name="connsiteX1" fmla="*/ 10000 w 10000"/>
              <a:gd name="connsiteY1" fmla="*/ 5000 h 10000"/>
              <a:gd name="connsiteX2" fmla="*/ 9967 w 10000"/>
              <a:gd name="connsiteY2" fmla="*/ 0 h 10000"/>
              <a:gd name="connsiteX3" fmla="*/ 0 w 10000"/>
              <a:gd name="connsiteY3" fmla="*/ 0 h 10000"/>
              <a:gd name="connsiteX4" fmla="*/ 0 w 10000"/>
              <a:gd name="connsiteY4" fmla="*/ 10000 h 10000"/>
              <a:gd name="connsiteX5" fmla="*/ 9993 w 10000"/>
              <a:gd name="connsiteY5" fmla="*/ 10000 h 10000"/>
              <a:gd name="connsiteX6" fmla="*/ 9875 w 10000"/>
              <a:gd name="connsiteY6" fmla="*/ 4479 h 10000"/>
              <a:gd name="connsiteX0" fmla="*/ 9993 w 10736"/>
              <a:gd name="connsiteY0" fmla="*/ 10000 h 10000"/>
              <a:gd name="connsiteX1" fmla="*/ 10000 w 10736"/>
              <a:gd name="connsiteY1" fmla="*/ 5000 h 10000"/>
              <a:gd name="connsiteX2" fmla="*/ 9967 w 10736"/>
              <a:gd name="connsiteY2" fmla="*/ 0 h 10000"/>
              <a:gd name="connsiteX3" fmla="*/ 0 w 10736"/>
              <a:gd name="connsiteY3" fmla="*/ 0 h 10000"/>
              <a:gd name="connsiteX4" fmla="*/ 0 w 10736"/>
              <a:gd name="connsiteY4" fmla="*/ 10000 h 10000"/>
              <a:gd name="connsiteX5" fmla="*/ 9993 w 10736"/>
              <a:gd name="connsiteY5" fmla="*/ 10000 h 10000"/>
              <a:gd name="connsiteX0" fmla="*/ 9993 w 10022"/>
              <a:gd name="connsiteY0" fmla="*/ 10000 h 10541"/>
              <a:gd name="connsiteX1" fmla="*/ 10000 w 10022"/>
              <a:gd name="connsiteY1" fmla="*/ 5000 h 10541"/>
              <a:gd name="connsiteX2" fmla="*/ 9967 w 10022"/>
              <a:gd name="connsiteY2" fmla="*/ 0 h 10541"/>
              <a:gd name="connsiteX3" fmla="*/ 0 w 10022"/>
              <a:gd name="connsiteY3" fmla="*/ 0 h 10541"/>
              <a:gd name="connsiteX4" fmla="*/ 0 w 10022"/>
              <a:gd name="connsiteY4" fmla="*/ 10000 h 10541"/>
              <a:gd name="connsiteX5" fmla="*/ 9993 w 10022"/>
              <a:gd name="connsiteY5" fmla="*/ 10000 h 10541"/>
              <a:gd name="connsiteX0" fmla="*/ 9993 w 10736"/>
              <a:gd name="connsiteY0" fmla="*/ 10000 h 10962"/>
              <a:gd name="connsiteX1" fmla="*/ 10000 w 10736"/>
              <a:gd name="connsiteY1" fmla="*/ 5000 h 10962"/>
              <a:gd name="connsiteX2" fmla="*/ 9967 w 10736"/>
              <a:gd name="connsiteY2" fmla="*/ 0 h 10962"/>
              <a:gd name="connsiteX3" fmla="*/ 0 w 10736"/>
              <a:gd name="connsiteY3" fmla="*/ 0 h 10962"/>
              <a:gd name="connsiteX4" fmla="*/ 0 w 10736"/>
              <a:gd name="connsiteY4" fmla="*/ 10000 h 10962"/>
              <a:gd name="connsiteX5" fmla="*/ 9993 w 10736"/>
              <a:gd name="connsiteY5" fmla="*/ 10000 h 10962"/>
              <a:gd name="connsiteX0" fmla="*/ 9993 w 10736"/>
              <a:gd name="connsiteY0" fmla="*/ 10000 h 10740"/>
              <a:gd name="connsiteX1" fmla="*/ 10000 w 10736"/>
              <a:gd name="connsiteY1" fmla="*/ 5000 h 10740"/>
              <a:gd name="connsiteX2" fmla="*/ 9967 w 10736"/>
              <a:gd name="connsiteY2" fmla="*/ 0 h 10740"/>
              <a:gd name="connsiteX3" fmla="*/ 0 w 10736"/>
              <a:gd name="connsiteY3" fmla="*/ 0 h 10740"/>
              <a:gd name="connsiteX4" fmla="*/ 0 w 10736"/>
              <a:gd name="connsiteY4" fmla="*/ 10000 h 10740"/>
              <a:gd name="connsiteX5" fmla="*/ 9993 w 10736"/>
              <a:gd name="connsiteY5" fmla="*/ 10000 h 10740"/>
              <a:gd name="connsiteX0" fmla="*/ 9993 w 10000"/>
              <a:gd name="connsiteY0" fmla="*/ 10000 h 10740"/>
              <a:gd name="connsiteX1" fmla="*/ 10000 w 10000"/>
              <a:gd name="connsiteY1" fmla="*/ 5000 h 10740"/>
              <a:gd name="connsiteX2" fmla="*/ 9967 w 10000"/>
              <a:gd name="connsiteY2" fmla="*/ 0 h 10740"/>
              <a:gd name="connsiteX3" fmla="*/ 0 w 10000"/>
              <a:gd name="connsiteY3" fmla="*/ 0 h 10740"/>
              <a:gd name="connsiteX4" fmla="*/ 0 w 10000"/>
              <a:gd name="connsiteY4" fmla="*/ 10000 h 10740"/>
              <a:gd name="connsiteX5" fmla="*/ 9993 w 10000"/>
              <a:gd name="connsiteY5" fmla="*/ 10000 h 10740"/>
              <a:gd name="connsiteX0" fmla="*/ 9993 w 9993"/>
              <a:gd name="connsiteY0" fmla="*/ 10000 h 10740"/>
              <a:gd name="connsiteX1" fmla="*/ 9812 w 9993"/>
              <a:gd name="connsiteY1" fmla="*/ 3958 h 10740"/>
              <a:gd name="connsiteX2" fmla="*/ 9967 w 9993"/>
              <a:gd name="connsiteY2" fmla="*/ 0 h 10740"/>
              <a:gd name="connsiteX3" fmla="*/ 0 w 9993"/>
              <a:gd name="connsiteY3" fmla="*/ 0 h 10740"/>
              <a:gd name="connsiteX4" fmla="*/ 0 w 9993"/>
              <a:gd name="connsiteY4" fmla="*/ 10000 h 10740"/>
              <a:gd name="connsiteX5" fmla="*/ 9993 w 9993"/>
              <a:gd name="connsiteY5" fmla="*/ 10000 h 10740"/>
              <a:gd name="connsiteX0" fmla="*/ 10000 w 10010"/>
              <a:gd name="connsiteY0" fmla="*/ 9311 h 10000"/>
              <a:gd name="connsiteX1" fmla="*/ 10010 w 10010"/>
              <a:gd name="connsiteY1" fmla="*/ 4170 h 10000"/>
              <a:gd name="connsiteX2" fmla="*/ 9974 w 10010"/>
              <a:gd name="connsiteY2" fmla="*/ 0 h 10000"/>
              <a:gd name="connsiteX3" fmla="*/ 0 w 10010"/>
              <a:gd name="connsiteY3" fmla="*/ 0 h 10000"/>
              <a:gd name="connsiteX4" fmla="*/ 0 w 10010"/>
              <a:gd name="connsiteY4" fmla="*/ 9311 h 10000"/>
              <a:gd name="connsiteX5" fmla="*/ 10000 w 10010"/>
              <a:gd name="connsiteY5" fmla="*/ 931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10" h="10000">
                <a:moveTo>
                  <a:pt x="10000" y="9311"/>
                </a:moveTo>
                <a:cubicBezTo>
                  <a:pt x="9998" y="9506"/>
                  <a:pt x="10014" y="5722"/>
                  <a:pt x="10010" y="4170"/>
                </a:cubicBezTo>
                <a:cubicBezTo>
                  <a:pt x="9999" y="2618"/>
                  <a:pt x="9985" y="1552"/>
                  <a:pt x="9974" y="0"/>
                </a:cubicBezTo>
                <a:lnTo>
                  <a:pt x="0" y="0"/>
                </a:lnTo>
                <a:lnTo>
                  <a:pt x="0" y="9311"/>
                </a:lnTo>
                <a:cubicBezTo>
                  <a:pt x="1666" y="10863"/>
                  <a:pt x="4999" y="9311"/>
                  <a:pt x="10000" y="9311"/>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7" name="Text Placeholder 26">
            <a:extLst>
              <a:ext uri="{FF2B5EF4-FFF2-40B4-BE49-F238E27FC236}">
                <a16:creationId xmlns:a16="http://schemas.microsoft.com/office/drawing/2014/main" id="{3C86F298-D7E2-4FBE-82F0-23654585659E}"/>
              </a:ext>
            </a:extLst>
          </p:cNvPr>
          <p:cNvSpPr>
            <a:spLocks noGrp="1"/>
          </p:cNvSpPr>
          <p:nvPr>
            <p:ph type="body" sz="quarter" idx="11" hasCustomPrompt="1"/>
          </p:nvPr>
        </p:nvSpPr>
        <p:spPr>
          <a:xfrm>
            <a:off x="2460999" y="5541541"/>
            <a:ext cx="3345656" cy="422275"/>
          </a:xfrm>
        </p:spPr>
        <p:txBody>
          <a:bodyPr>
            <a:normAutofit/>
          </a:bodyPr>
          <a:lstStyle>
            <a:lvl1pPr marL="0" indent="0" algn="r">
              <a:buNone/>
              <a:defRPr sz="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65760" indent="0">
              <a:buNone/>
              <a:defRPr>
                <a:solidFill>
                  <a:schemeClr val="bg1"/>
                </a:solidFill>
              </a:defRPr>
            </a:lvl2pPr>
            <a:lvl3pPr marL="731520" indent="0">
              <a:buNone/>
              <a:defRPr>
                <a:solidFill>
                  <a:schemeClr val="bg1"/>
                </a:solidFill>
              </a:defRPr>
            </a:lvl3pPr>
            <a:lvl4pPr marL="1097280" indent="0">
              <a:buNone/>
              <a:defRPr>
                <a:solidFill>
                  <a:schemeClr val="bg1"/>
                </a:solidFill>
              </a:defRPr>
            </a:lvl4pPr>
            <a:lvl5pPr marL="1463040" indent="0">
              <a:buNone/>
              <a:defRPr>
                <a:solidFill>
                  <a:schemeClr val="bg1"/>
                </a:solidFill>
              </a:defRPr>
            </a:lvl5pPr>
          </a:lstStyle>
          <a:p>
            <a:pPr lvl="0"/>
            <a:r>
              <a:rPr lang="en-US" dirty="0"/>
              <a:t>[Job title]</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 Blu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9197F-4C81-28ED-5703-DD4C80E8DFBC}"/>
              </a:ext>
            </a:extLst>
          </p:cNvPr>
          <p:cNvSpPr>
            <a:spLocks noGrp="1"/>
          </p:cNvSpPr>
          <p:nvPr>
            <p:ph type="title"/>
          </p:nvPr>
        </p:nvSpPr>
        <p:spPr>
          <a:xfrm>
            <a:off x="1066800" y="-1426093"/>
            <a:ext cx="10058400" cy="1325563"/>
          </a:xfrm>
        </p:spPr>
        <p:txBody>
          <a:bodyPr/>
          <a:lstStyle/>
          <a:p>
            <a:r>
              <a:rPr lang="en-US"/>
              <a:t>Click to edit Master title style</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Blank">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432CF-6551-A65A-F2B0-818D4BB27E0C}"/>
              </a:ext>
            </a:extLst>
          </p:cNvPr>
          <p:cNvSpPr>
            <a:spLocks noGrp="1"/>
          </p:cNvSpPr>
          <p:nvPr>
            <p:ph type="title"/>
          </p:nvPr>
        </p:nvSpPr>
        <p:spPr>
          <a:xfrm>
            <a:off x="1066800" y="-1601457"/>
            <a:ext cx="10058400" cy="1325563"/>
          </a:xfrm>
        </p:spPr>
        <p:txBody>
          <a:bodyPr/>
          <a:lstStyle/>
          <a:p>
            <a:r>
              <a:rPr lang="en-US"/>
              <a:t>Click to edit Master title style</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Blank">
    <p:bg>
      <p:bgPr>
        <a:solidFill>
          <a:schemeClr val="tx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94318-C9D1-A3CD-9110-356AF98C2D6B}"/>
              </a:ext>
            </a:extLst>
          </p:cNvPr>
          <p:cNvSpPr>
            <a:spLocks noGrp="1"/>
          </p:cNvSpPr>
          <p:nvPr>
            <p:ph type="title"/>
          </p:nvPr>
        </p:nvSpPr>
        <p:spPr>
          <a:xfrm>
            <a:off x="1066800" y="-1513775"/>
            <a:ext cx="10058400" cy="1325563"/>
          </a:xfrm>
        </p:spPr>
        <p:txBody>
          <a:bodyPr/>
          <a:lstStyle/>
          <a:p>
            <a:r>
              <a:rPr lang="en-US"/>
              <a:t>Click to edit Master title style</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3447" y="365125"/>
            <a:ext cx="3103353" cy="1325563"/>
          </a:xfrm>
        </p:spPr>
        <p:txBody>
          <a:bodyPr/>
          <a:lstStyle>
            <a:lvl1pPr>
              <a:defRPr>
                <a:solidFill>
                  <a:schemeClr val="tx1"/>
                </a:solidFill>
              </a:defRPr>
            </a:lvl1pPr>
          </a:lstStyle>
          <a:p>
            <a:r>
              <a:rPr lang="en-US"/>
              <a:t>Click to edit Master title style</a:t>
            </a:r>
            <a:endParaRPr lang="en-US" dirty="0"/>
          </a:p>
        </p:txBody>
      </p:sp>
      <p:sp>
        <p:nvSpPr>
          <p:cNvPr id="3" name="Rectangle 2">
            <a:extLst>
              <a:ext uri="{FF2B5EF4-FFF2-40B4-BE49-F238E27FC236}">
                <a16:creationId xmlns:a16="http://schemas.microsoft.com/office/drawing/2014/main" id="{8A0B3300-0BE5-4BEB-9CC4-0065B5212F73}"/>
              </a:ext>
              <a:ext uri="{C183D7F6-B498-43B3-948B-1728B52AA6E4}">
                <adec:decorative xmlns:adec="http://schemas.microsoft.com/office/drawing/2017/decorative" val="1"/>
              </a:ext>
            </a:extLst>
          </p:cNvPr>
          <p:cNvSpPr/>
          <p:nvPr userDrawn="1"/>
        </p:nvSpPr>
        <p:spPr>
          <a:xfrm>
            <a:off x="4051300" y="0"/>
            <a:ext cx="81407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6"/>
          <p:cNvSpPr>
            <a:spLocks noGrp="1"/>
          </p:cNvSpPr>
          <p:nvPr>
            <p:ph sz="quarter" idx="10"/>
          </p:nvPr>
        </p:nvSpPr>
        <p:spPr>
          <a:xfrm>
            <a:off x="503238" y="2171700"/>
            <a:ext cx="3103562" cy="4152900"/>
          </a:xfrm>
        </p:spPr>
        <p:txBody>
          <a:bodyPr>
            <a:normAutofit/>
          </a:bodyPr>
          <a:lstStyle>
            <a:lvl1pPr marL="0" indent="0">
              <a:buNone/>
              <a:defRPr sz="1800">
                <a:solidFill>
                  <a:schemeClr val="tx2"/>
                </a:solidFill>
              </a:defRPr>
            </a:lvl1pPr>
            <a:lvl2pPr marL="365760" indent="0">
              <a:buNone/>
              <a:defRPr/>
            </a:lvl2pPr>
            <a:lvl3pPr marL="731520" indent="0">
              <a:buNone/>
              <a:defRPr/>
            </a:lvl3pPr>
            <a:lvl4pPr marL="1097280" indent="0">
              <a:buNone/>
              <a:defRPr/>
            </a:lvl4pPr>
            <a:lvl5pPr marL="1463040" indent="0">
              <a:buNone/>
              <a:defRPr/>
            </a:lvl5pPr>
          </a:lstStyle>
          <a:p>
            <a:pPr lvl="0"/>
            <a:r>
              <a:rPr lang="en-US"/>
              <a:t>Click to edit Master text styles</a:t>
            </a:r>
          </a:p>
        </p:txBody>
      </p:sp>
      <p:cxnSp>
        <p:nvCxnSpPr>
          <p:cNvPr id="5" name="Straight Connector 4">
            <a:extLst>
              <a:ext uri="{C183D7F6-B498-43B3-948B-1728B52AA6E4}">
                <adec:decorative xmlns:adec="http://schemas.microsoft.com/office/drawing/2017/decorative" val="1"/>
              </a:ext>
            </a:extLst>
          </p:cNvPr>
          <p:cNvCxnSpPr/>
          <p:nvPr userDrawn="1"/>
        </p:nvCxnSpPr>
        <p:spPr>
          <a:xfrm>
            <a:off x="287079" y="1924493"/>
            <a:ext cx="3764221" cy="0"/>
          </a:xfrm>
          <a:prstGeom prst="line">
            <a:avLst/>
          </a:prstGeom>
          <a:ln w="44450">
            <a:solidFill>
              <a:srgbClr val="FFC000"/>
            </a:solidFill>
          </a:ln>
        </p:spPr>
        <p:style>
          <a:lnRef idx="1">
            <a:schemeClr val="accent1"/>
          </a:lnRef>
          <a:fillRef idx="0">
            <a:schemeClr val="accent1"/>
          </a:fillRef>
          <a:effectRef idx="0">
            <a:schemeClr val="accent1"/>
          </a:effectRef>
          <a:fontRef idx="minor">
            <a:schemeClr val="tx1"/>
          </a:fontRef>
        </p:style>
      </p:cxnSp>
      <p:pic>
        <p:nvPicPr>
          <p:cNvPr id="6" name="Graphic 5" descr="TPGi">
            <a:extLst>
              <a:ext uri="{FF2B5EF4-FFF2-40B4-BE49-F238E27FC236}">
                <a16:creationId xmlns:a16="http://schemas.microsoft.com/office/drawing/2014/main" id="{A445F694-BA73-DA4F-9DF6-1B375205756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3447" y="365125"/>
            <a:ext cx="3103353" cy="1325563"/>
          </a:xfrm>
        </p:spPr>
        <p:txBody>
          <a:bodyPr/>
          <a:lstStyle>
            <a:lvl1pPr>
              <a:defRPr>
                <a:solidFill>
                  <a:schemeClr val="bg1"/>
                </a:solidFill>
              </a:defRPr>
            </a:lvl1pPr>
          </a:lstStyle>
          <a:p>
            <a:r>
              <a:rPr lang="en-US"/>
              <a:t>Click to edit Master title style</a:t>
            </a:r>
            <a:endParaRPr lang="en-US" dirty="0"/>
          </a:p>
        </p:txBody>
      </p:sp>
      <p:sp>
        <p:nvSpPr>
          <p:cNvPr id="3" name="Rectangle 2">
            <a:extLst>
              <a:ext uri="{FF2B5EF4-FFF2-40B4-BE49-F238E27FC236}">
                <a16:creationId xmlns:a16="http://schemas.microsoft.com/office/drawing/2014/main" id="{8A0B3300-0BE5-4BEB-9CC4-0065B5212F73}"/>
              </a:ext>
              <a:ext uri="{C183D7F6-B498-43B3-948B-1728B52AA6E4}">
                <adec:decorative xmlns:adec="http://schemas.microsoft.com/office/drawing/2017/decorative" val="1"/>
              </a:ext>
            </a:extLst>
          </p:cNvPr>
          <p:cNvSpPr/>
          <p:nvPr userDrawn="1"/>
        </p:nvSpPr>
        <p:spPr>
          <a:xfrm>
            <a:off x="4051300" y="0"/>
            <a:ext cx="81407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6"/>
          <p:cNvSpPr>
            <a:spLocks noGrp="1"/>
          </p:cNvSpPr>
          <p:nvPr>
            <p:ph sz="quarter" idx="10"/>
          </p:nvPr>
        </p:nvSpPr>
        <p:spPr>
          <a:xfrm>
            <a:off x="503238" y="2171700"/>
            <a:ext cx="3103562" cy="4152900"/>
          </a:xfrm>
        </p:spPr>
        <p:txBody>
          <a:bodyPr>
            <a:normAutofit/>
          </a:bodyPr>
          <a:lstStyle>
            <a:lvl1pPr marL="0" indent="0">
              <a:buNone/>
              <a:defRPr sz="1800">
                <a:solidFill>
                  <a:schemeClr val="bg1"/>
                </a:solidFill>
              </a:defRPr>
            </a:lvl1pPr>
            <a:lvl2pPr marL="365760" indent="0">
              <a:buNone/>
              <a:defRPr/>
            </a:lvl2pPr>
            <a:lvl3pPr marL="731520" indent="0">
              <a:buNone/>
              <a:defRPr/>
            </a:lvl3pPr>
            <a:lvl4pPr marL="1097280" indent="0">
              <a:buNone/>
              <a:defRPr/>
            </a:lvl4pPr>
            <a:lvl5pPr marL="1463040" indent="0">
              <a:buNone/>
              <a:defRPr/>
            </a:lvl5pPr>
          </a:lstStyle>
          <a:p>
            <a:pPr lvl="0"/>
            <a:r>
              <a:rPr lang="en-US"/>
              <a:t>Click to edit Master text styles</a:t>
            </a:r>
          </a:p>
        </p:txBody>
      </p:sp>
      <p:cxnSp>
        <p:nvCxnSpPr>
          <p:cNvPr id="9" name="Straight Connector 8">
            <a:extLst>
              <a:ext uri="{C183D7F6-B498-43B3-948B-1728B52AA6E4}">
                <adec:decorative xmlns:adec="http://schemas.microsoft.com/office/drawing/2017/decorative" val="1"/>
              </a:ext>
            </a:extLst>
          </p:cNvPr>
          <p:cNvCxnSpPr/>
          <p:nvPr userDrawn="1"/>
        </p:nvCxnSpPr>
        <p:spPr>
          <a:xfrm>
            <a:off x="287079" y="1924493"/>
            <a:ext cx="3764221" cy="0"/>
          </a:xfrm>
          <a:prstGeom prst="line">
            <a:avLst/>
          </a:prstGeom>
          <a:ln w="44450">
            <a:solidFill>
              <a:srgbClr val="FFC000"/>
            </a:solidFill>
          </a:ln>
        </p:spPr>
        <p:style>
          <a:lnRef idx="1">
            <a:schemeClr val="accent1"/>
          </a:lnRef>
          <a:fillRef idx="0">
            <a:schemeClr val="accent1"/>
          </a:fillRef>
          <a:effectRef idx="0">
            <a:schemeClr val="accent1"/>
          </a:effectRef>
          <a:fontRef idx="minor">
            <a:schemeClr val="tx1"/>
          </a:fontRef>
        </p:style>
      </p:cxnSp>
      <p:pic>
        <p:nvPicPr>
          <p:cNvPr id="6" name="Graphic 5" descr="TPGi">
            <a:extLst>
              <a:ext uri="{FF2B5EF4-FFF2-40B4-BE49-F238E27FC236}">
                <a16:creationId xmlns:a16="http://schemas.microsoft.com/office/drawing/2014/main" id="{D3FE8917-ED19-0B41-911F-AF0EA731E7F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Tree>
    <p:extLst>
      <p:ext uri="{BB962C8B-B14F-4D97-AF65-F5344CB8AC3E}">
        <p14:creationId xmlns:p14="http://schemas.microsoft.com/office/powerpoint/2010/main" val="11294417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3447" y="365125"/>
            <a:ext cx="3103353" cy="1325563"/>
          </a:xfrm>
        </p:spPr>
        <p:txBody>
          <a:bodyPr/>
          <a:lstStyle>
            <a:lvl1pPr>
              <a:defRPr>
                <a:solidFill>
                  <a:schemeClr val="tx1"/>
                </a:solidFill>
              </a:defRPr>
            </a:lvl1pPr>
          </a:lstStyle>
          <a:p>
            <a:r>
              <a:rPr lang="en-US"/>
              <a:t>Click to edit Master title style</a:t>
            </a:r>
            <a:endParaRPr lang="en-US" dirty="0"/>
          </a:p>
        </p:txBody>
      </p:sp>
      <p:sp>
        <p:nvSpPr>
          <p:cNvPr id="3" name="Rectangle 2">
            <a:extLst>
              <a:ext uri="{FF2B5EF4-FFF2-40B4-BE49-F238E27FC236}">
                <a16:creationId xmlns:a16="http://schemas.microsoft.com/office/drawing/2014/main" id="{8A0B3300-0BE5-4BEB-9CC4-0065B5212F73}"/>
              </a:ext>
              <a:ext uri="{C183D7F6-B498-43B3-948B-1728B52AA6E4}">
                <adec:decorative xmlns:adec="http://schemas.microsoft.com/office/drawing/2017/decorative" val="1"/>
              </a:ext>
            </a:extLst>
          </p:cNvPr>
          <p:cNvSpPr/>
          <p:nvPr userDrawn="1"/>
        </p:nvSpPr>
        <p:spPr>
          <a:xfrm>
            <a:off x="4051300" y="0"/>
            <a:ext cx="81407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6"/>
          <p:cNvSpPr>
            <a:spLocks noGrp="1"/>
          </p:cNvSpPr>
          <p:nvPr>
            <p:ph sz="quarter" idx="10"/>
          </p:nvPr>
        </p:nvSpPr>
        <p:spPr>
          <a:xfrm>
            <a:off x="503238" y="2171700"/>
            <a:ext cx="3103562" cy="4152900"/>
          </a:xfrm>
        </p:spPr>
        <p:txBody>
          <a:bodyPr>
            <a:normAutofit/>
          </a:bodyPr>
          <a:lstStyle>
            <a:lvl1pPr marL="0" indent="0">
              <a:buNone/>
              <a:defRPr sz="1800">
                <a:solidFill>
                  <a:schemeClr val="tx2"/>
                </a:solidFill>
              </a:defRPr>
            </a:lvl1pPr>
            <a:lvl2pPr marL="365760" indent="0">
              <a:buNone/>
              <a:defRPr/>
            </a:lvl2pPr>
            <a:lvl3pPr marL="731520" indent="0">
              <a:buNone/>
              <a:defRPr/>
            </a:lvl3pPr>
            <a:lvl4pPr marL="1097280" indent="0">
              <a:buNone/>
              <a:defRPr/>
            </a:lvl4pPr>
            <a:lvl5pPr marL="1463040" indent="0">
              <a:buNone/>
              <a:defRPr/>
            </a:lvl5pPr>
          </a:lstStyle>
          <a:p>
            <a:pPr lvl="0"/>
            <a:r>
              <a:rPr lang="en-US"/>
              <a:t>Click to edit Master text styles</a:t>
            </a:r>
          </a:p>
        </p:txBody>
      </p:sp>
      <p:cxnSp>
        <p:nvCxnSpPr>
          <p:cNvPr id="9" name="Straight Connector 8">
            <a:extLst>
              <a:ext uri="{C183D7F6-B498-43B3-948B-1728B52AA6E4}">
                <adec:decorative xmlns:adec="http://schemas.microsoft.com/office/drawing/2017/decorative" val="1"/>
              </a:ext>
            </a:extLst>
          </p:cNvPr>
          <p:cNvCxnSpPr/>
          <p:nvPr userDrawn="1"/>
        </p:nvCxnSpPr>
        <p:spPr>
          <a:xfrm>
            <a:off x="287079" y="1924493"/>
            <a:ext cx="3764221" cy="0"/>
          </a:xfrm>
          <a:prstGeom prst="line">
            <a:avLst/>
          </a:prstGeom>
          <a:ln w="44450">
            <a:solidFill>
              <a:srgbClr val="FFC000"/>
            </a:solidFill>
          </a:ln>
        </p:spPr>
        <p:style>
          <a:lnRef idx="1">
            <a:schemeClr val="accent1"/>
          </a:lnRef>
          <a:fillRef idx="0">
            <a:schemeClr val="accent1"/>
          </a:fillRef>
          <a:effectRef idx="0">
            <a:schemeClr val="accent1"/>
          </a:effectRef>
          <a:fontRef idx="minor">
            <a:schemeClr val="tx1"/>
          </a:fontRef>
        </p:style>
      </p:cxnSp>
      <p:pic>
        <p:nvPicPr>
          <p:cNvPr id="6" name="Graphic 5" descr="TPGi">
            <a:extLst>
              <a:ext uri="{FF2B5EF4-FFF2-40B4-BE49-F238E27FC236}">
                <a16:creationId xmlns:a16="http://schemas.microsoft.com/office/drawing/2014/main" id="{7B3AAA52-2219-3A4E-963F-FE7E4348990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066800" y="365125"/>
            <a:ext cx="10058400" cy="1325563"/>
          </a:xfrm>
        </p:spPr>
        <p:txBody>
          <a:bodyPr anchor="b" anchorCtr="0"/>
          <a:lstStyle>
            <a:lvl1pPr>
              <a:defRPr/>
            </a:lvl1pPr>
          </a:lstStyle>
          <a:p>
            <a:r>
              <a:rPr lang="en-US"/>
              <a:t>[Click </a:t>
            </a:r>
            <a:r>
              <a:rPr lang="en-US" dirty="0"/>
              <a:t>to edit Master </a:t>
            </a:r>
            <a:r>
              <a:rPr lang="en-US"/>
              <a:t>title style]</a:t>
            </a:r>
            <a:endParaRPr lang="en-US" dirty="0"/>
          </a:p>
        </p:txBody>
      </p:sp>
      <p:sp>
        <p:nvSpPr>
          <p:cNvPr id="3" name="Content Placeholder 2">
            <a:extLst>
              <a:ext uri="{FF2B5EF4-FFF2-40B4-BE49-F238E27FC236}">
                <a16:creationId xmlns:a16="http://schemas.microsoft.com/office/drawing/2014/main" id="{9809B8B1-BEA4-400F-985B-DEF0895F41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Graphic 3">
            <a:extLst>
              <a:ext uri="{FF2B5EF4-FFF2-40B4-BE49-F238E27FC236}">
                <a16:creationId xmlns:a16="http://schemas.microsoft.com/office/drawing/2014/main" id="{B3507D84-A691-5743-BDA3-2A405961D2F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Tree>
    <p:extLst>
      <p:ext uri="{BB962C8B-B14F-4D97-AF65-F5344CB8AC3E}">
        <p14:creationId xmlns:p14="http://schemas.microsoft.com/office/powerpoint/2010/main" val="28322069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ection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066800" y="365125"/>
            <a:ext cx="10058400" cy="1325563"/>
          </a:xfrm>
        </p:spPr>
        <p:txBody>
          <a:bodyPr anchor="b" anchorCtr="0"/>
          <a:lstStyle>
            <a:lvl1pPr>
              <a:defRPr/>
            </a:lvl1pPr>
          </a:lstStyle>
          <a:p>
            <a:r>
              <a:rPr lang="en-US"/>
              <a:t>[Click </a:t>
            </a:r>
            <a:r>
              <a:rPr lang="en-US" dirty="0"/>
              <a:t>to edit Master </a:t>
            </a:r>
            <a:r>
              <a:rPr lang="en-US"/>
              <a:t>title style]</a:t>
            </a:r>
            <a:endParaRPr lang="en-US" dirty="0"/>
          </a:p>
        </p:txBody>
      </p:sp>
      <p:sp>
        <p:nvSpPr>
          <p:cNvPr id="3" name="Content Placeholder 2">
            <a:extLst>
              <a:ext uri="{FF2B5EF4-FFF2-40B4-BE49-F238E27FC236}">
                <a16:creationId xmlns:a16="http://schemas.microsoft.com/office/drawing/2014/main" id="{9809B8B1-BEA4-400F-985B-DEF0895F4182}"/>
              </a:ext>
            </a:extLst>
          </p:cNvPr>
          <p:cNvSpPr>
            <a:spLocks noGrp="1"/>
          </p:cNvSpPr>
          <p:nvPr>
            <p:ph idx="1" hasCustomPrompt="1"/>
          </p:nvPr>
        </p:nvSpPr>
        <p:spPr>
          <a:xfrm>
            <a:off x="1066800" y="2254827"/>
            <a:ext cx="10058400" cy="3922136"/>
          </a:xfrm>
        </p:spPr>
        <p:txBody>
          <a:bodyPr numCol="1"/>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reeform 5">
            <a:extLst>
              <a:ext uri="{FF2B5EF4-FFF2-40B4-BE49-F238E27FC236}">
                <a16:creationId xmlns:a16="http://schemas.microsoft.com/office/drawing/2014/main" id="{C5D4B8B4-D064-49FF-8181-6F2F29C7CF9C}"/>
              </a:ext>
              <a:ext uri="{C183D7F6-B498-43B3-948B-1728B52AA6E4}">
                <adec:decorative xmlns:adec="http://schemas.microsoft.com/office/drawing/2017/decorative" val="1"/>
              </a:ext>
            </a:extLst>
          </p:cNvPr>
          <p:cNvSpPr>
            <a:spLocks/>
          </p:cNvSpPr>
          <p:nvPr userDrawn="1"/>
        </p:nvSpPr>
        <p:spPr bwMode="auto">
          <a:xfrm>
            <a:off x="0" y="0"/>
            <a:ext cx="1476375" cy="6858000"/>
          </a:xfrm>
          <a:custGeom>
            <a:avLst/>
            <a:gdLst>
              <a:gd name="T0" fmla="*/ 0 w 930"/>
              <a:gd name="T1" fmla="*/ 0 h 4320"/>
              <a:gd name="T2" fmla="*/ 0 w 930"/>
              <a:gd name="T3" fmla="*/ 4320 h 4320"/>
              <a:gd name="T4" fmla="*/ 137 w 930"/>
              <a:gd name="T5" fmla="*/ 4320 h 4320"/>
              <a:gd name="T6" fmla="*/ 296 w 930"/>
              <a:gd name="T7" fmla="*/ 737 h 4320"/>
              <a:gd name="T8" fmla="*/ 296 w 930"/>
              <a:gd name="T9" fmla="*/ 737 h 4320"/>
              <a:gd name="T10" fmla="*/ 296 w 930"/>
              <a:gd name="T11" fmla="*/ 737 h 4320"/>
              <a:gd name="T12" fmla="*/ 296 w 930"/>
              <a:gd name="T13" fmla="*/ 737 h 4320"/>
              <a:gd name="T14" fmla="*/ 299 w 930"/>
              <a:gd name="T15" fmla="*/ 696 h 4320"/>
              <a:gd name="T16" fmla="*/ 307 w 930"/>
              <a:gd name="T17" fmla="*/ 658 h 4320"/>
              <a:gd name="T18" fmla="*/ 316 w 930"/>
              <a:gd name="T19" fmla="*/ 623 h 4320"/>
              <a:gd name="T20" fmla="*/ 327 w 930"/>
              <a:gd name="T21" fmla="*/ 593 h 4320"/>
              <a:gd name="T22" fmla="*/ 341 w 930"/>
              <a:gd name="T23" fmla="*/ 564 h 4320"/>
              <a:gd name="T24" fmla="*/ 354 w 930"/>
              <a:gd name="T25" fmla="*/ 542 h 4320"/>
              <a:gd name="T26" fmla="*/ 367 w 930"/>
              <a:gd name="T27" fmla="*/ 521 h 4320"/>
              <a:gd name="T28" fmla="*/ 380 w 930"/>
              <a:gd name="T29" fmla="*/ 504 h 4320"/>
              <a:gd name="T30" fmla="*/ 930 w 930"/>
              <a:gd name="T31" fmla="*/ 0 h 4320"/>
              <a:gd name="T32" fmla="*/ 0 w 930"/>
              <a:gd name="T33" fmla="*/ 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30" h="4320">
                <a:moveTo>
                  <a:pt x="0" y="0"/>
                </a:moveTo>
                <a:lnTo>
                  <a:pt x="0" y="4320"/>
                </a:lnTo>
                <a:lnTo>
                  <a:pt x="137" y="4320"/>
                </a:lnTo>
                <a:lnTo>
                  <a:pt x="296" y="737"/>
                </a:lnTo>
                <a:lnTo>
                  <a:pt x="296" y="737"/>
                </a:lnTo>
                <a:lnTo>
                  <a:pt x="296" y="737"/>
                </a:lnTo>
                <a:lnTo>
                  <a:pt x="296" y="737"/>
                </a:lnTo>
                <a:lnTo>
                  <a:pt x="299" y="696"/>
                </a:lnTo>
                <a:lnTo>
                  <a:pt x="307" y="658"/>
                </a:lnTo>
                <a:lnTo>
                  <a:pt x="316" y="623"/>
                </a:lnTo>
                <a:lnTo>
                  <a:pt x="327" y="593"/>
                </a:lnTo>
                <a:lnTo>
                  <a:pt x="341" y="564"/>
                </a:lnTo>
                <a:lnTo>
                  <a:pt x="354" y="542"/>
                </a:lnTo>
                <a:lnTo>
                  <a:pt x="367" y="521"/>
                </a:lnTo>
                <a:lnTo>
                  <a:pt x="380" y="504"/>
                </a:lnTo>
                <a:lnTo>
                  <a:pt x="930" y="0"/>
                </a:lnTo>
                <a:lnTo>
                  <a:pt x="0"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pic>
        <p:nvPicPr>
          <p:cNvPr id="5" name="Graphic 4" descr="TPGi">
            <a:extLst>
              <a:ext uri="{FF2B5EF4-FFF2-40B4-BE49-F238E27FC236}">
                <a16:creationId xmlns:a16="http://schemas.microsoft.com/office/drawing/2014/main" id="{F939BEAD-F09B-C346-9D18-25CAAF45EE3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066800" y="365125"/>
            <a:ext cx="10058400" cy="1325563"/>
          </a:xfrm>
        </p:spPr>
        <p:txBody>
          <a:bodyPr anchor="b" anchorCtr="0"/>
          <a:lstStyle>
            <a:lvl1pPr>
              <a:defRPr/>
            </a:lvl1pPr>
          </a:lstStyle>
          <a:p>
            <a:r>
              <a:rPr lang="en-US"/>
              <a:t>[Click </a:t>
            </a:r>
            <a:r>
              <a:rPr lang="en-US" dirty="0"/>
              <a:t>to edit Master </a:t>
            </a:r>
            <a:r>
              <a:rPr lang="en-US"/>
              <a:t>title style]</a:t>
            </a:r>
            <a:endParaRPr lang="en-US" dirty="0"/>
          </a:p>
        </p:txBody>
      </p:sp>
      <p:sp>
        <p:nvSpPr>
          <p:cNvPr id="8" name="Freeform 5">
            <a:extLst>
              <a:ext uri="{FF2B5EF4-FFF2-40B4-BE49-F238E27FC236}">
                <a16:creationId xmlns:a16="http://schemas.microsoft.com/office/drawing/2014/main" id="{C5D4B8B4-D064-49FF-8181-6F2F29C7CF9C}"/>
              </a:ext>
              <a:ext uri="{C183D7F6-B498-43B3-948B-1728B52AA6E4}">
                <adec:decorative xmlns:adec="http://schemas.microsoft.com/office/drawing/2017/decorative" val="1"/>
              </a:ext>
            </a:extLst>
          </p:cNvPr>
          <p:cNvSpPr>
            <a:spLocks/>
          </p:cNvSpPr>
          <p:nvPr userDrawn="1"/>
        </p:nvSpPr>
        <p:spPr bwMode="auto">
          <a:xfrm>
            <a:off x="0" y="0"/>
            <a:ext cx="1476375" cy="6858000"/>
          </a:xfrm>
          <a:custGeom>
            <a:avLst/>
            <a:gdLst>
              <a:gd name="T0" fmla="*/ 0 w 930"/>
              <a:gd name="T1" fmla="*/ 0 h 4320"/>
              <a:gd name="T2" fmla="*/ 0 w 930"/>
              <a:gd name="T3" fmla="*/ 4320 h 4320"/>
              <a:gd name="T4" fmla="*/ 137 w 930"/>
              <a:gd name="T5" fmla="*/ 4320 h 4320"/>
              <a:gd name="T6" fmla="*/ 296 w 930"/>
              <a:gd name="T7" fmla="*/ 737 h 4320"/>
              <a:gd name="T8" fmla="*/ 296 w 930"/>
              <a:gd name="T9" fmla="*/ 737 h 4320"/>
              <a:gd name="T10" fmla="*/ 296 w 930"/>
              <a:gd name="T11" fmla="*/ 737 h 4320"/>
              <a:gd name="T12" fmla="*/ 296 w 930"/>
              <a:gd name="T13" fmla="*/ 737 h 4320"/>
              <a:gd name="T14" fmla="*/ 299 w 930"/>
              <a:gd name="T15" fmla="*/ 696 h 4320"/>
              <a:gd name="T16" fmla="*/ 307 w 930"/>
              <a:gd name="T17" fmla="*/ 658 h 4320"/>
              <a:gd name="T18" fmla="*/ 316 w 930"/>
              <a:gd name="T19" fmla="*/ 623 h 4320"/>
              <a:gd name="T20" fmla="*/ 327 w 930"/>
              <a:gd name="T21" fmla="*/ 593 h 4320"/>
              <a:gd name="T22" fmla="*/ 341 w 930"/>
              <a:gd name="T23" fmla="*/ 564 h 4320"/>
              <a:gd name="T24" fmla="*/ 354 w 930"/>
              <a:gd name="T25" fmla="*/ 542 h 4320"/>
              <a:gd name="T26" fmla="*/ 367 w 930"/>
              <a:gd name="T27" fmla="*/ 521 h 4320"/>
              <a:gd name="T28" fmla="*/ 380 w 930"/>
              <a:gd name="T29" fmla="*/ 504 h 4320"/>
              <a:gd name="T30" fmla="*/ 930 w 930"/>
              <a:gd name="T31" fmla="*/ 0 h 4320"/>
              <a:gd name="T32" fmla="*/ 0 w 930"/>
              <a:gd name="T33" fmla="*/ 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30" h="4320">
                <a:moveTo>
                  <a:pt x="0" y="0"/>
                </a:moveTo>
                <a:lnTo>
                  <a:pt x="0" y="4320"/>
                </a:lnTo>
                <a:lnTo>
                  <a:pt x="137" y="4320"/>
                </a:lnTo>
                <a:lnTo>
                  <a:pt x="296" y="737"/>
                </a:lnTo>
                <a:lnTo>
                  <a:pt x="296" y="737"/>
                </a:lnTo>
                <a:lnTo>
                  <a:pt x="296" y="737"/>
                </a:lnTo>
                <a:lnTo>
                  <a:pt x="296" y="737"/>
                </a:lnTo>
                <a:lnTo>
                  <a:pt x="299" y="696"/>
                </a:lnTo>
                <a:lnTo>
                  <a:pt x="307" y="658"/>
                </a:lnTo>
                <a:lnTo>
                  <a:pt x="316" y="623"/>
                </a:lnTo>
                <a:lnTo>
                  <a:pt x="327" y="593"/>
                </a:lnTo>
                <a:lnTo>
                  <a:pt x="341" y="564"/>
                </a:lnTo>
                <a:lnTo>
                  <a:pt x="354" y="542"/>
                </a:lnTo>
                <a:lnTo>
                  <a:pt x="367" y="521"/>
                </a:lnTo>
                <a:lnTo>
                  <a:pt x="380" y="504"/>
                </a:lnTo>
                <a:lnTo>
                  <a:pt x="930" y="0"/>
                </a:lnTo>
                <a:lnTo>
                  <a:pt x="0"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Picture Placeholder 9">
            <a:extLst>
              <a:ext uri="{FF2B5EF4-FFF2-40B4-BE49-F238E27FC236}">
                <a16:creationId xmlns:a16="http://schemas.microsoft.com/office/drawing/2014/main" id="{02F21F96-5A43-415F-A9BA-49D344A7E31B}"/>
              </a:ext>
            </a:extLst>
          </p:cNvPr>
          <p:cNvSpPr>
            <a:spLocks noGrp="1"/>
          </p:cNvSpPr>
          <p:nvPr>
            <p:ph type="pic" sz="quarter" idx="10" hasCustomPrompt="1"/>
          </p:nvPr>
        </p:nvSpPr>
        <p:spPr>
          <a:xfrm>
            <a:off x="228686" y="128588"/>
            <a:ext cx="497054" cy="497054"/>
          </a:xfrm>
        </p:spPr>
        <p:txBody>
          <a:bodyPr>
            <a:normAutofit/>
          </a:bodyPr>
          <a:lstStyle>
            <a:lvl1pPr marL="0" indent="0">
              <a:buNone/>
              <a:defRPr sz="1000">
                <a:solidFill>
                  <a:schemeClr val="bg1"/>
                </a:solidFill>
              </a:defRPr>
            </a:lvl1pPr>
          </a:lstStyle>
          <a:p>
            <a:r>
              <a:rPr lang="en-US" dirty="0"/>
              <a:t>[Icon]</a:t>
            </a:r>
          </a:p>
        </p:txBody>
      </p:sp>
      <p:sp>
        <p:nvSpPr>
          <p:cNvPr id="3" name="Content Placeholder 2">
            <a:extLst>
              <a:ext uri="{FF2B5EF4-FFF2-40B4-BE49-F238E27FC236}">
                <a16:creationId xmlns:a16="http://schemas.microsoft.com/office/drawing/2014/main" id="{9809B8B1-BEA4-400F-985B-DEF0895F4182}"/>
              </a:ext>
            </a:extLst>
          </p:cNvPr>
          <p:cNvSpPr>
            <a:spLocks noGrp="1"/>
          </p:cNvSpPr>
          <p:nvPr>
            <p:ph idx="1" hasCustomPrompt="1"/>
          </p:nvPr>
        </p:nvSpPr>
        <p:spPr>
          <a:xfrm>
            <a:off x="1066800" y="2254827"/>
            <a:ext cx="4789990" cy="3922136"/>
          </a:xfrm>
        </p:spPr>
        <p:txBody>
          <a:bodyPr numCol="1"/>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a:extLst>
              <a:ext uri="{FF2B5EF4-FFF2-40B4-BE49-F238E27FC236}">
                <a16:creationId xmlns:a16="http://schemas.microsoft.com/office/drawing/2014/main" id="{9809B8B1-BEA4-400F-985B-DEF0895F4182}"/>
              </a:ext>
            </a:extLst>
          </p:cNvPr>
          <p:cNvSpPr>
            <a:spLocks noGrp="1"/>
          </p:cNvSpPr>
          <p:nvPr>
            <p:ph idx="11" hasCustomPrompt="1"/>
          </p:nvPr>
        </p:nvSpPr>
        <p:spPr>
          <a:xfrm>
            <a:off x="6169307" y="2254827"/>
            <a:ext cx="4955894" cy="3922136"/>
          </a:xfrm>
        </p:spPr>
        <p:txBody>
          <a:bodyPr numCol="1"/>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Graphic 6" descr="TPGi">
            <a:extLst>
              <a:ext uri="{FF2B5EF4-FFF2-40B4-BE49-F238E27FC236}">
                <a16:creationId xmlns:a16="http://schemas.microsoft.com/office/drawing/2014/main" id="{8EDB861A-AA5E-454A-A41D-D4824C88470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Tree>
    <p:extLst>
      <p:ext uri="{BB962C8B-B14F-4D97-AF65-F5344CB8AC3E}">
        <p14:creationId xmlns:p14="http://schemas.microsoft.com/office/powerpoint/2010/main" val="1121884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9_Custom Layout">
    <p:bg>
      <p:bgPr>
        <a:solidFill>
          <a:srgbClr val="1A3B5B"/>
        </a:solidFill>
        <a:effectLst/>
      </p:bgPr>
    </p:bg>
    <p:spTree>
      <p:nvGrpSpPr>
        <p:cNvPr id="1" name=""/>
        <p:cNvGrpSpPr/>
        <p:nvPr/>
      </p:nvGrpSpPr>
      <p:grpSpPr>
        <a:xfrm>
          <a:off x="0" y="0"/>
          <a:ext cx="0" cy="0"/>
          <a:chOff x="0" y="0"/>
          <a:chExt cx="0" cy="0"/>
        </a:xfrm>
      </p:grpSpPr>
      <p:pic>
        <p:nvPicPr>
          <p:cNvPr id="4" name="Picture 3" descr="TPGi">
            <a:extLst>
              <a:ext uri="{FF2B5EF4-FFF2-40B4-BE49-F238E27FC236}">
                <a16:creationId xmlns:a16="http://schemas.microsoft.com/office/drawing/2014/main" id="{D9DE154A-C79F-0F47-91E0-C4490C2FE6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8650" y="719402"/>
            <a:ext cx="2257268" cy="874229"/>
          </a:xfrm>
          <a:prstGeom prst="rect">
            <a:avLst/>
          </a:prstGeom>
        </p:spPr>
      </p:pic>
      <p:sp>
        <p:nvSpPr>
          <p:cNvPr id="2" name="Title 1">
            <a:extLst>
              <a:ext uri="{FF2B5EF4-FFF2-40B4-BE49-F238E27FC236}">
                <a16:creationId xmlns:a16="http://schemas.microsoft.com/office/drawing/2014/main" id="{D966AB78-4592-2941-894F-7686F3475CE6}"/>
              </a:ext>
            </a:extLst>
          </p:cNvPr>
          <p:cNvSpPr>
            <a:spLocks noGrp="1"/>
          </p:cNvSpPr>
          <p:nvPr>
            <p:ph type="title"/>
          </p:nvPr>
        </p:nvSpPr>
        <p:spPr>
          <a:xfrm>
            <a:off x="1184343" y="2353583"/>
            <a:ext cx="5159829" cy="1565275"/>
          </a:xfrm>
        </p:spPr>
        <p:txBody>
          <a:bodyPr/>
          <a:lstStyle>
            <a:lvl1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16" name="Rectangle 15">
            <a:extLst>
              <a:ext uri="{FF2B5EF4-FFF2-40B4-BE49-F238E27FC236}">
                <a16:creationId xmlns:a16="http://schemas.microsoft.com/office/drawing/2014/main" id="{81483517-6F39-774D-930D-AFDD4891821C}"/>
              </a:ext>
              <a:ext uri="{C183D7F6-B498-43B3-948B-1728B52AA6E4}">
                <adec:decorative xmlns:adec="http://schemas.microsoft.com/office/drawing/2017/decorative" val="1"/>
              </a:ext>
            </a:extLst>
          </p:cNvPr>
          <p:cNvSpPr/>
          <p:nvPr userDrawn="1"/>
        </p:nvSpPr>
        <p:spPr>
          <a:xfrm rot="20785132">
            <a:off x="7296447" y="-1107483"/>
            <a:ext cx="5959043" cy="8820185"/>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28E1A8D-8B79-6646-A108-3735C332D570}"/>
              </a:ext>
              <a:ext uri="{C183D7F6-B498-43B3-948B-1728B52AA6E4}">
                <adec:decorative xmlns:adec="http://schemas.microsoft.com/office/drawing/2017/decorative" val="1"/>
              </a:ext>
            </a:extLst>
          </p:cNvPr>
          <p:cNvSpPr/>
          <p:nvPr userDrawn="1"/>
        </p:nvSpPr>
        <p:spPr>
          <a:xfrm rot="20785132">
            <a:off x="7374430" y="-452585"/>
            <a:ext cx="381222" cy="8820185"/>
          </a:xfrm>
          <a:prstGeom prst="rect">
            <a:avLst/>
          </a:prstGeom>
          <a:solidFill>
            <a:srgbClr val="1A3B5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726DB18-06AA-0541-90F5-5EEBDE0F82AE}"/>
              </a:ext>
              <a:ext uri="{C183D7F6-B498-43B3-948B-1728B52AA6E4}">
                <adec:decorative xmlns:adec="http://schemas.microsoft.com/office/drawing/2017/decorative" val="1"/>
              </a:ext>
            </a:extLst>
          </p:cNvPr>
          <p:cNvSpPr/>
          <p:nvPr userDrawn="1"/>
        </p:nvSpPr>
        <p:spPr>
          <a:xfrm rot="5400000" flipH="1">
            <a:off x="9218991" y="-3235706"/>
            <a:ext cx="182648" cy="6207652"/>
          </a:xfrm>
          <a:prstGeom prst="rect">
            <a:avLst/>
          </a:prstGeom>
          <a:solidFill>
            <a:schemeClr val="accent1">
              <a:lumMod val="10000"/>
              <a:alpha val="6613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D94ABFB-C94B-8045-9556-45C4E7D1038F}"/>
              </a:ext>
              <a:ext uri="{C183D7F6-B498-43B3-948B-1728B52AA6E4}">
                <adec:decorative xmlns:adec="http://schemas.microsoft.com/office/drawing/2017/decorative" val="1"/>
              </a:ext>
            </a:extLst>
          </p:cNvPr>
          <p:cNvSpPr/>
          <p:nvPr userDrawn="1"/>
        </p:nvSpPr>
        <p:spPr>
          <a:xfrm rot="5400000" flipH="1">
            <a:off x="10053382" y="4717989"/>
            <a:ext cx="182648" cy="4538873"/>
          </a:xfrm>
          <a:prstGeom prst="rect">
            <a:avLst/>
          </a:prstGeom>
          <a:solidFill>
            <a:schemeClr val="accent1">
              <a:lumMod val="10000"/>
              <a:alpha val="6613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666351C-7F29-3C40-ABDA-9C808235A295}"/>
              </a:ext>
              <a:ext uri="{C183D7F6-B498-43B3-948B-1728B52AA6E4}">
                <adec:decorative xmlns:adec="http://schemas.microsoft.com/office/drawing/2017/decorative" val="1"/>
              </a:ext>
            </a:extLst>
          </p:cNvPr>
          <p:cNvSpPr/>
          <p:nvPr userDrawn="1"/>
        </p:nvSpPr>
        <p:spPr>
          <a:xfrm flipH="1">
            <a:off x="12252486" y="-40552"/>
            <a:ext cx="161656" cy="6936651"/>
          </a:xfrm>
          <a:prstGeom prst="rect">
            <a:avLst/>
          </a:prstGeom>
          <a:solidFill>
            <a:schemeClr val="accent1">
              <a:lumMod val="10000"/>
              <a:alpha val="6613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ubtitle 2">
            <a:extLst>
              <a:ext uri="{FF2B5EF4-FFF2-40B4-BE49-F238E27FC236}">
                <a16:creationId xmlns:a16="http://schemas.microsoft.com/office/drawing/2014/main" id="{04D7C28C-CA19-8449-8852-7FF0B7A46A15}"/>
              </a:ext>
            </a:extLst>
          </p:cNvPr>
          <p:cNvSpPr>
            <a:spLocks noGrp="1"/>
          </p:cNvSpPr>
          <p:nvPr>
            <p:ph type="subTitle" idx="1" hasCustomPrompt="1"/>
          </p:nvPr>
        </p:nvSpPr>
        <p:spPr>
          <a:xfrm>
            <a:off x="1915883" y="4618041"/>
            <a:ext cx="3840460" cy="369459"/>
          </a:xfrm>
        </p:spPr>
        <p:txBody>
          <a:bodyPr>
            <a:normAutofit/>
          </a:bodyPr>
          <a:lstStyle>
            <a:lvl1pPr marL="0" indent="0" algn="l">
              <a:buNone/>
              <a:defRPr sz="1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t>
            </a:r>
            <a:r>
              <a:rPr lang="en-US" err="1"/>
              <a:t>Firstname</a:t>
            </a:r>
            <a:r>
              <a:rPr lang="en-US"/>
              <a:t> </a:t>
            </a:r>
            <a:r>
              <a:rPr lang="en-US" err="1"/>
              <a:t>Lastname</a:t>
            </a:r>
            <a:r>
              <a:rPr lang="en-US"/>
              <a:t>]</a:t>
            </a:r>
          </a:p>
        </p:txBody>
      </p:sp>
      <p:sp>
        <p:nvSpPr>
          <p:cNvPr id="24" name="Text Placeholder 26">
            <a:extLst>
              <a:ext uri="{FF2B5EF4-FFF2-40B4-BE49-F238E27FC236}">
                <a16:creationId xmlns:a16="http://schemas.microsoft.com/office/drawing/2014/main" id="{C992668E-CFC3-D744-BBA3-1B3FCA29AC46}"/>
              </a:ext>
            </a:extLst>
          </p:cNvPr>
          <p:cNvSpPr>
            <a:spLocks noGrp="1"/>
          </p:cNvSpPr>
          <p:nvPr>
            <p:ph type="body" sz="quarter" idx="11" hasCustomPrompt="1"/>
          </p:nvPr>
        </p:nvSpPr>
        <p:spPr>
          <a:xfrm>
            <a:off x="1915881" y="5132643"/>
            <a:ext cx="3840461" cy="422275"/>
          </a:xfrm>
        </p:spPr>
        <p:txBody>
          <a:bodyPr>
            <a:normAutofit/>
          </a:bodyPr>
          <a:lstStyle>
            <a:lvl1pPr marL="0" indent="0">
              <a:buNone/>
              <a:defRPr sz="1200" b="0" i="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65760" indent="0">
              <a:buNone/>
              <a:defRPr>
                <a:solidFill>
                  <a:schemeClr val="bg1"/>
                </a:solidFill>
              </a:defRPr>
            </a:lvl2pPr>
            <a:lvl3pPr marL="731520" indent="0">
              <a:buNone/>
              <a:defRPr>
                <a:solidFill>
                  <a:schemeClr val="bg1"/>
                </a:solidFill>
              </a:defRPr>
            </a:lvl3pPr>
            <a:lvl4pPr marL="1097280" indent="0">
              <a:buNone/>
              <a:defRPr>
                <a:solidFill>
                  <a:schemeClr val="bg1"/>
                </a:solidFill>
              </a:defRPr>
            </a:lvl4pPr>
            <a:lvl5pPr marL="1463040" indent="0">
              <a:buNone/>
              <a:defRPr>
                <a:solidFill>
                  <a:schemeClr val="bg1"/>
                </a:solidFill>
              </a:defRPr>
            </a:lvl5pPr>
          </a:lstStyle>
          <a:p>
            <a:pPr lvl="0"/>
            <a:r>
              <a:rPr lang="en-US"/>
              <a:t>[Job title]</a:t>
            </a:r>
          </a:p>
        </p:txBody>
      </p:sp>
      <p:pic>
        <p:nvPicPr>
          <p:cNvPr id="25" name="Graphic 24">
            <a:extLst>
              <a:ext uri="{FF2B5EF4-FFF2-40B4-BE49-F238E27FC236}">
                <a16:creationId xmlns:a16="http://schemas.microsoft.com/office/drawing/2014/main" id="{91A24D51-61CC-F542-810A-6A75C4C5D5B8}"/>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1483" y="4583949"/>
            <a:ext cx="914400" cy="914400"/>
          </a:xfrm>
          <a:prstGeom prst="rect">
            <a:avLst/>
          </a:prstGeom>
        </p:spPr>
      </p:pic>
    </p:spTree>
    <p:extLst>
      <p:ext uri="{BB962C8B-B14F-4D97-AF65-F5344CB8AC3E}">
        <p14:creationId xmlns:p14="http://schemas.microsoft.com/office/powerpoint/2010/main" val="26284800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de Layou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09B8B1-BEA4-400F-985B-DEF0895F4182}"/>
              </a:ext>
            </a:extLst>
          </p:cNvPr>
          <p:cNvSpPr>
            <a:spLocks noGrp="1"/>
          </p:cNvSpPr>
          <p:nvPr>
            <p:ph idx="1" hasCustomPrompt="1"/>
          </p:nvPr>
        </p:nvSpPr>
        <p:spPr/>
        <p:txBody>
          <a:bodyPr/>
          <a:lstStyle>
            <a:lvl1pPr marL="0" indent="0">
              <a:spcBef>
                <a:spcPts val="0"/>
              </a:spcBef>
              <a:spcAft>
                <a:spcPts val="0"/>
              </a:spcAft>
              <a:buNone/>
              <a:defRPr>
                <a:latin typeface="Courier New" panose="02070309020205020404" pitchFamily="49" charset="0"/>
                <a:cs typeface="Courier New" panose="02070309020205020404" pitchFamily="49" charset="0"/>
              </a:defRPr>
            </a:lvl1pPr>
            <a:lvl2pPr marL="365760" indent="0">
              <a:spcBef>
                <a:spcPts val="0"/>
              </a:spcBef>
              <a:spcAft>
                <a:spcPts val="0"/>
              </a:spcAft>
              <a:buNone/>
              <a:defRPr>
                <a:latin typeface="Courier New" panose="02070309020205020404" pitchFamily="49" charset="0"/>
                <a:cs typeface="Courier New" panose="02070309020205020404" pitchFamily="49" charset="0"/>
              </a:defRPr>
            </a:lvl2pPr>
            <a:lvl3pPr marL="731520" indent="0">
              <a:spcBef>
                <a:spcPts val="0"/>
              </a:spcBef>
              <a:spcAft>
                <a:spcPts val="0"/>
              </a:spcAft>
              <a:buNone/>
              <a:defRPr>
                <a:latin typeface="Courier New" panose="02070309020205020404" pitchFamily="49" charset="0"/>
                <a:cs typeface="Courier New" panose="02070309020205020404" pitchFamily="49" charset="0"/>
              </a:defRPr>
            </a:lvl3pPr>
            <a:lvl4pPr marL="1097280" indent="0">
              <a:spcBef>
                <a:spcPts val="0"/>
              </a:spcBef>
              <a:spcAft>
                <a:spcPts val="0"/>
              </a:spcAft>
              <a:buNone/>
              <a:defRPr>
                <a:latin typeface="Courier New" panose="02070309020205020404" pitchFamily="49" charset="0"/>
                <a:cs typeface="Courier New" panose="02070309020205020404" pitchFamily="49" charset="0"/>
              </a:defRPr>
            </a:lvl4pPr>
            <a:lvl5pPr marL="1463040" indent="0">
              <a:spcBef>
                <a:spcPts val="0"/>
              </a:spcBef>
              <a:spcAft>
                <a:spcPts val="0"/>
              </a:spcAft>
              <a:buNone/>
              <a:defRPr>
                <a:latin typeface="Courier New" panose="02070309020205020404" pitchFamily="49" charset="0"/>
                <a:cs typeface="Courier New" panose="02070309020205020404" pitchFamily="49" charset="0"/>
              </a:defRPr>
            </a:lvl5pPr>
          </a:lstStyle>
          <a:p>
            <a:pPr lvl="0"/>
            <a:r>
              <a:rPr lang="en-US" dirty="0"/>
              <a:t>&lt;code examples&gt;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a:extLst>
              <a:ext uri="{FF2B5EF4-FFF2-40B4-BE49-F238E27FC236}">
                <a16:creationId xmlns:a16="http://schemas.microsoft.com/office/drawing/2014/main" id="{EEEFD1BD-01CC-4A4A-B6E4-2A6AA57D2D15}"/>
              </a:ext>
            </a:extLst>
          </p:cNvPr>
          <p:cNvSpPr>
            <a:spLocks noGrp="1"/>
          </p:cNvSpPr>
          <p:nvPr>
            <p:ph type="title" hasCustomPrompt="1"/>
          </p:nvPr>
        </p:nvSpPr>
        <p:spPr>
          <a:xfrm>
            <a:off x="1066800" y="365125"/>
            <a:ext cx="10058400" cy="1325563"/>
          </a:xfrm>
        </p:spPr>
        <p:txBody>
          <a:bodyPr anchor="b" anchorCtr="0"/>
          <a:lstStyle>
            <a:lvl1pPr>
              <a:defRPr/>
            </a:lvl1pPr>
          </a:lstStyle>
          <a:p>
            <a:r>
              <a:rPr lang="en-US"/>
              <a:t>[Click </a:t>
            </a:r>
            <a:r>
              <a:rPr lang="en-US" dirty="0"/>
              <a:t>to edit Master </a:t>
            </a:r>
            <a:r>
              <a:rPr lang="en-US"/>
              <a:t>title style]</a:t>
            </a:r>
            <a:endParaRPr lang="en-US" dirty="0"/>
          </a:p>
        </p:txBody>
      </p:sp>
      <p:pic>
        <p:nvPicPr>
          <p:cNvPr id="5" name="Graphic 4" descr="TPGi">
            <a:extLst>
              <a:ext uri="{FF2B5EF4-FFF2-40B4-BE49-F238E27FC236}">
                <a16:creationId xmlns:a16="http://schemas.microsoft.com/office/drawing/2014/main" id="{525E4F7E-9D5C-0647-AE44-C114E20D4B7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Tree>
    <p:extLst>
      <p:ext uri="{BB962C8B-B14F-4D97-AF65-F5344CB8AC3E}">
        <p14:creationId xmlns:p14="http://schemas.microsoft.com/office/powerpoint/2010/main" val="36609681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mage Featur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6565900" y="1132464"/>
            <a:ext cx="4102100" cy="1325563"/>
          </a:xfrm>
        </p:spPr>
        <p:txBody>
          <a:bodyPr anchor="b" anchorCtr="0"/>
          <a:lstStyle>
            <a:lvl1pPr>
              <a:defRPr/>
            </a:lvl1pPr>
          </a:lstStyle>
          <a:p>
            <a:r>
              <a:rPr lang="en-US"/>
              <a:t>[Click </a:t>
            </a:r>
            <a:r>
              <a:rPr lang="en-US" dirty="0"/>
              <a:t>to edit Master </a:t>
            </a:r>
            <a:r>
              <a:rPr lang="en-US"/>
              <a:t>title style]</a:t>
            </a:r>
            <a:endParaRPr lang="en-US" dirty="0"/>
          </a:p>
        </p:txBody>
      </p:sp>
      <p:sp>
        <p:nvSpPr>
          <p:cNvPr id="3" name="Content Placeholder 2">
            <a:extLst>
              <a:ext uri="{FF2B5EF4-FFF2-40B4-BE49-F238E27FC236}">
                <a16:creationId xmlns:a16="http://schemas.microsoft.com/office/drawing/2014/main" id="{9809B8B1-BEA4-400F-985B-DEF0895F4182}"/>
              </a:ext>
            </a:extLst>
          </p:cNvPr>
          <p:cNvSpPr>
            <a:spLocks noGrp="1"/>
          </p:cNvSpPr>
          <p:nvPr>
            <p:ph idx="1"/>
          </p:nvPr>
        </p:nvSpPr>
        <p:spPr>
          <a:xfrm>
            <a:off x="6565900" y="2933699"/>
            <a:ext cx="4102100" cy="3243263"/>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5" name="Straight Connector 4">
            <a:extLst>
              <a:ext uri="{FF2B5EF4-FFF2-40B4-BE49-F238E27FC236}">
                <a16:creationId xmlns:a16="http://schemas.microsoft.com/office/drawing/2014/main" id="{AB6BDF93-DBE6-4985-9AF8-29A2553848CD}"/>
              </a:ext>
              <a:ext uri="{C183D7F6-B498-43B3-948B-1728B52AA6E4}">
                <adec:decorative xmlns:adec="http://schemas.microsoft.com/office/drawing/2017/decorative" val="1"/>
              </a:ext>
            </a:extLst>
          </p:cNvPr>
          <p:cNvCxnSpPr/>
          <p:nvPr userDrawn="1"/>
        </p:nvCxnSpPr>
        <p:spPr>
          <a:xfrm>
            <a:off x="6654800" y="2585027"/>
            <a:ext cx="5537200"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7" name="Picture Placeholder 6">
            <a:extLst>
              <a:ext uri="{FF2B5EF4-FFF2-40B4-BE49-F238E27FC236}">
                <a16:creationId xmlns:a16="http://schemas.microsoft.com/office/drawing/2014/main" id="{D8816C4D-C074-46E9-95BD-C9631EDBDD15}"/>
              </a:ext>
            </a:extLst>
          </p:cNvPr>
          <p:cNvSpPr>
            <a:spLocks noGrp="1"/>
          </p:cNvSpPr>
          <p:nvPr>
            <p:ph type="pic" sz="quarter" idx="10" hasCustomPrompt="1"/>
          </p:nvPr>
        </p:nvSpPr>
        <p:spPr>
          <a:xfrm>
            <a:off x="863600" y="622300"/>
            <a:ext cx="5168900" cy="6235700"/>
          </a:xfrm>
        </p:spPr>
        <p:txBody>
          <a:bodyPr/>
          <a:lstStyle>
            <a:lvl1pPr marL="0" indent="0">
              <a:buNone/>
              <a:defRPr/>
            </a:lvl1pPr>
          </a:lstStyle>
          <a:p>
            <a:r>
              <a:rPr lang="en-US"/>
              <a:t>[Picture]</a:t>
            </a:r>
            <a:endParaRPr lang="en-US" dirty="0"/>
          </a:p>
        </p:txBody>
      </p:sp>
      <p:pic>
        <p:nvPicPr>
          <p:cNvPr id="6" name="Graphic 5" descr="TPGi">
            <a:extLst>
              <a:ext uri="{FF2B5EF4-FFF2-40B4-BE49-F238E27FC236}">
                <a16:creationId xmlns:a16="http://schemas.microsoft.com/office/drawing/2014/main" id="{9DC8AF6E-0E05-D04A-B789-036B46D4B7E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Tree>
    <p:extLst>
      <p:ext uri="{BB962C8B-B14F-4D97-AF65-F5344CB8AC3E}">
        <p14:creationId xmlns:p14="http://schemas.microsoft.com/office/powerpoint/2010/main" val="23816516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Image Featur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6565900" y="1132464"/>
            <a:ext cx="4102100" cy="1325563"/>
          </a:xfrm>
        </p:spPr>
        <p:txBody>
          <a:bodyPr anchor="b" anchorCtr="0"/>
          <a:lstStyle>
            <a:lvl1pPr>
              <a:defRPr/>
            </a:lvl1pPr>
          </a:lstStyle>
          <a:p>
            <a:r>
              <a:rPr lang="en-US"/>
              <a:t>[Click </a:t>
            </a:r>
            <a:r>
              <a:rPr lang="en-US" dirty="0"/>
              <a:t>to edit Master </a:t>
            </a:r>
            <a:r>
              <a:rPr lang="en-US"/>
              <a:t>title style]</a:t>
            </a:r>
            <a:endParaRPr lang="en-US" dirty="0"/>
          </a:p>
        </p:txBody>
      </p:sp>
      <p:sp>
        <p:nvSpPr>
          <p:cNvPr id="3" name="Content Placeholder 2">
            <a:extLst>
              <a:ext uri="{FF2B5EF4-FFF2-40B4-BE49-F238E27FC236}">
                <a16:creationId xmlns:a16="http://schemas.microsoft.com/office/drawing/2014/main" id="{9809B8B1-BEA4-400F-985B-DEF0895F4182}"/>
              </a:ext>
            </a:extLst>
          </p:cNvPr>
          <p:cNvSpPr>
            <a:spLocks noGrp="1"/>
          </p:cNvSpPr>
          <p:nvPr>
            <p:ph idx="1"/>
          </p:nvPr>
        </p:nvSpPr>
        <p:spPr>
          <a:xfrm>
            <a:off x="6565900" y="2933699"/>
            <a:ext cx="5012956" cy="3243263"/>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5" name="Straight Connector 4">
            <a:extLst>
              <a:ext uri="{FF2B5EF4-FFF2-40B4-BE49-F238E27FC236}">
                <a16:creationId xmlns:a16="http://schemas.microsoft.com/office/drawing/2014/main" id="{AB6BDF93-DBE6-4985-9AF8-29A2553848CD}"/>
              </a:ext>
              <a:ext uri="{C183D7F6-B498-43B3-948B-1728B52AA6E4}">
                <adec:decorative xmlns:adec="http://schemas.microsoft.com/office/drawing/2017/decorative" val="1"/>
              </a:ext>
            </a:extLst>
          </p:cNvPr>
          <p:cNvCxnSpPr/>
          <p:nvPr userDrawn="1"/>
        </p:nvCxnSpPr>
        <p:spPr>
          <a:xfrm>
            <a:off x="6654800" y="2585027"/>
            <a:ext cx="5537200"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0ECBD87C-C001-41F9-83C0-B2F7EEA1A05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53344" y="1019068"/>
            <a:ext cx="8208144" cy="4736183"/>
          </a:xfrm>
          <a:prstGeom prst="rect">
            <a:avLst/>
          </a:prstGeom>
        </p:spPr>
      </p:pic>
      <p:pic>
        <p:nvPicPr>
          <p:cNvPr id="7" name="Graphic 6" descr="TPGi">
            <a:extLst>
              <a:ext uri="{FF2B5EF4-FFF2-40B4-BE49-F238E27FC236}">
                <a16:creationId xmlns:a16="http://schemas.microsoft.com/office/drawing/2014/main" id="{75E4C5EC-1910-DC4A-A86C-CB0041005673}"/>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37632" y="6272460"/>
            <a:ext cx="1283288" cy="494381"/>
          </a:xfrm>
          <a:prstGeom prst="rect">
            <a:avLst/>
          </a:prstGeom>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Image Feature 1">
    <p:spTree>
      <p:nvGrpSpPr>
        <p:cNvPr id="1" name=""/>
        <p:cNvGrpSpPr/>
        <p:nvPr/>
      </p:nvGrpSpPr>
      <p:grpSpPr>
        <a:xfrm>
          <a:off x="0" y="0"/>
          <a:ext cx="0" cy="0"/>
          <a:chOff x="0" y="0"/>
          <a:chExt cx="0" cy="0"/>
        </a:xfrm>
      </p:grpSpPr>
      <p:sp>
        <p:nvSpPr>
          <p:cNvPr id="4" name="Rectangle 3">
            <a:extLs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6565900" y="1132464"/>
            <a:ext cx="4102100" cy="1325563"/>
          </a:xfrm>
        </p:spPr>
        <p:txBody>
          <a:bodyPr anchor="b" anchorCtr="0"/>
          <a:lstStyle>
            <a:lvl1pPr>
              <a:defRPr>
                <a:solidFill>
                  <a:schemeClr val="bg1"/>
                </a:solidFill>
              </a:defRPr>
            </a:lvl1pPr>
          </a:lstStyle>
          <a:p>
            <a:r>
              <a:rPr lang="en-US"/>
              <a:t>[Click </a:t>
            </a:r>
            <a:r>
              <a:rPr lang="en-US" dirty="0"/>
              <a:t>to edit Master </a:t>
            </a:r>
            <a:r>
              <a:rPr lang="en-US"/>
              <a:t>title style]</a:t>
            </a:r>
            <a:endParaRPr lang="en-US" dirty="0"/>
          </a:p>
        </p:txBody>
      </p:sp>
      <p:sp>
        <p:nvSpPr>
          <p:cNvPr id="3" name="Content Placeholder 2">
            <a:extLst>
              <a:ext uri="{FF2B5EF4-FFF2-40B4-BE49-F238E27FC236}">
                <a16:creationId xmlns:a16="http://schemas.microsoft.com/office/drawing/2014/main" id="{9809B8B1-BEA4-400F-985B-DEF0895F4182}"/>
              </a:ext>
            </a:extLst>
          </p:cNvPr>
          <p:cNvSpPr>
            <a:spLocks noGrp="1"/>
          </p:cNvSpPr>
          <p:nvPr>
            <p:ph idx="1"/>
          </p:nvPr>
        </p:nvSpPr>
        <p:spPr>
          <a:xfrm>
            <a:off x="6565900" y="2933699"/>
            <a:ext cx="5012956" cy="3243263"/>
          </a:xfrm>
        </p:spPr>
        <p:txBody>
          <a:bodyPr>
            <a:normAutofit/>
          </a:bodyPr>
          <a:lstStyle>
            <a:lvl1pP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5" name="Straight Connector 4">
            <a:extLst>
              <a:ext uri="{FF2B5EF4-FFF2-40B4-BE49-F238E27FC236}">
                <a16:creationId xmlns:a16="http://schemas.microsoft.com/office/drawing/2014/main" id="{AB6BDF93-DBE6-4985-9AF8-29A2553848CD}"/>
              </a:ext>
              <a:ext uri="{C183D7F6-B498-43B3-948B-1728B52AA6E4}">
                <adec:decorative xmlns:adec="http://schemas.microsoft.com/office/drawing/2017/decorative" val="1"/>
              </a:ext>
            </a:extLst>
          </p:cNvPr>
          <p:cNvCxnSpPr/>
          <p:nvPr userDrawn="1"/>
        </p:nvCxnSpPr>
        <p:spPr>
          <a:xfrm>
            <a:off x="6654800" y="2585027"/>
            <a:ext cx="5537200"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0ECBD87C-C001-41F9-83C0-B2F7EEA1A05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53344" y="1019068"/>
            <a:ext cx="8208144" cy="4736183"/>
          </a:xfrm>
          <a:prstGeom prst="rect">
            <a:avLst/>
          </a:prstGeom>
        </p:spPr>
      </p:pic>
      <p:sp>
        <p:nvSpPr>
          <p:cNvPr id="7" name="Rectangle 6">
            <a:extLst>
              <a:ext uri="{C183D7F6-B498-43B3-948B-1728B52AA6E4}">
                <adec:decorative xmlns:adec="http://schemas.microsoft.com/office/drawing/2017/decorative" val="1"/>
              </a:ext>
            </a:extLst>
          </p:cNvPr>
          <p:cNvSpPr/>
          <p:nvPr userDrawn="1"/>
        </p:nvSpPr>
        <p:spPr>
          <a:xfrm>
            <a:off x="-560440" y="1297858"/>
            <a:ext cx="6248317" cy="3923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TPGi">
            <a:extLst>
              <a:ext uri="{FF2B5EF4-FFF2-40B4-BE49-F238E27FC236}">
                <a16:creationId xmlns:a16="http://schemas.microsoft.com/office/drawing/2014/main" id="{E1C00D4A-D1BD-AF42-B4FC-1EE62FC10EB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37632" y="6272460"/>
            <a:ext cx="1283288" cy="494381"/>
          </a:xfrm>
          <a:prstGeom prst="rect">
            <a:avLst/>
          </a:prstGeom>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mage Feature 3 (Repor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1C8171-8A51-4EF6-B972-D1F39BFEA51F}"/>
              </a:ext>
              <a:ext uri="{C183D7F6-B498-43B3-948B-1728B52AA6E4}">
                <adec:decorative xmlns:adec="http://schemas.microsoft.com/office/drawing/2017/decorative" val="1"/>
              </a:ext>
            </a:extLst>
          </p:cNvPr>
          <p:cNvSpPr/>
          <p:nvPr userDrawn="1"/>
        </p:nvSpPr>
        <p:spPr>
          <a:xfrm>
            <a:off x="0" y="0"/>
            <a:ext cx="12192000" cy="29678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C616BAA2-D2A9-41F3-95FD-CF24254080E1}"/>
              </a:ext>
            </a:extLst>
          </p:cNvPr>
          <p:cNvSpPr>
            <a:spLocks noGrp="1"/>
          </p:cNvSpPr>
          <p:nvPr>
            <p:ph type="title" hasCustomPrompt="1"/>
          </p:nvPr>
        </p:nvSpPr>
        <p:spPr>
          <a:xfrm>
            <a:off x="1079500" y="1284864"/>
            <a:ext cx="5740400" cy="1325563"/>
          </a:xfrm>
        </p:spPr>
        <p:txBody>
          <a:bodyPr anchor="b" anchorCtr="0"/>
          <a:lstStyle>
            <a:lvl1pPr>
              <a:defRPr>
                <a:solidFill>
                  <a:schemeClr val="bg1"/>
                </a:solidFill>
              </a:defRPr>
            </a:lvl1pPr>
          </a:lstStyle>
          <a:p>
            <a:r>
              <a:rPr lang="en-US"/>
              <a:t>[Click </a:t>
            </a:r>
            <a:r>
              <a:rPr lang="en-US" dirty="0"/>
              <a:t>to edit Master </a:t>
            </a:r>
            <a:r>
              <a:rPr lang="en-US"/>
              <a:t>title style]</a:t>
            </a:r>
            <a:endParaRPr lang="en-US" dirty="0"/>
          </a:p>
        </p:txBody>
      </p:sp>
      <p:sp>
        <p:nvSpPr>
          <p:cNvPr id="7" name="Picture Placeholder 6">
            <a:extLst>
              <a:ext uri="{FF2B5EF4-FFF2-40B4-BE49-F238E27FC236}">
                <a16:creationId xmlns:a16="http://schemas.microsoft.com/office/drawing/2014/main" id="{D8816C4D-C074-46E9-95BD-C9631EDBDD15}"/>
              </a:ext>
              <a:ext uri="{C183D7F6-B498-43B3-948B-1728B52AA6E4}">
                <adec:decorative xmlns:adec="http://schemas.microsoft.com/office/drawing/2017/decorative" val="1"/>
              </a:ext>
            </a:extLst>
          </p:cNvPr>
          <p:cNvSpPr>
            <a:spLocks noGrp="1"/>
          </p:cNvSpPr>
          <p:nvPr>
            <p:ph type="pic" sz="quarter" idx="10" hasCustomPrompt="1"/>
          </p:nvPr>
        </p:nvSpPr>
        <p:spPr>
          <a:xfrm>
            <a:off x="7410450" y="257174"/>
            <a:ext cx="3619500" cy="2710656"/>
          </a:xfrm>
        </p:spPr>
        <p:txBody>
          <a:bodyPr/>
          <a:lstStyle>
            <a:lvl1pPr marL="0" indent="0">
              <a:buNone/>
              <a:defRPr>
                <a:solidFill>
                  <a:schemeClr val="bg1"/>
                </a:solidFill>
              </a:defRPr>
            </a:lvl1pPr>
          </a:lstStyle>
          <a:p>
            <a:r>
              <a:rPr lang="en-US" dirty="0"/>
              <a:t>[Picture]</a:t>
            </a:r>
          </a:p>
        </p:txBody>
      </p:sp>
      <p:sp>
        <p:nvSpPr>
          <p:cNvPr id="10" name="Content Placeholder 2">
            <a:extLst>
              <a:ext uri="{FF2B5EF4-FFF2-40B4-BE49-F238E27FC236}">
                <a16:creationId xmlns:a16="http://schemas.microsoft.com/office/drawing/2014/main" id="{FF5C0ADE-BEC0-4EF9-940B-819C4012F466}"/>
              </a:ext>
            </a:extLst>
          </p:cNvPr>
          <p:cNvSpPr>
            <a:spLocks noGrp="1"/>
          </p:cNvSpPr>
          <p:nvPr>
            <p:ph idx="1"/>
          </p:nvPr>
        </p:nvSpPr>
        <p:spPr>
          <a:xfrm>
            <a:off x="1079500" y="3699667"/>
            <a:ext cx="9950450" cy="2574133"/>
          </a:xfrm>
        </p:spPr>
        <p:txBody>
          <a:bodyPr numCol="3" spcCol="914400">
            <a:normAutofit/>
          </a:bodyPr>
          <a:lstStyle>
            <a:lvl1pPr marL="0" indent="0">
              <a:buNone/>
              <a:defRPr sz="1200"/>
            </a:lvl1pPr>
            <a:lvl2pPr marL="365760" indent="0">
              <a:buNone/>
              <a:defRPr sz="1800"/>
            </a:lvl2pPr>
            <a:lvl3pPr>
              <a:defRPr sz="1800"/>
            </a:lvl3pPr>
            <a:lvl4pPr>
              <a:defRPr sz="1800"/>
            </a:lvl4pPr>
            <a:lvl5pPr>
              <a:defRPr sz="1800"/>
            </a:lvl5pPr>
          </a:lstStyle>
          <a:p>
            <a:pPr lvl="0"/>
            <a:r>
              <a:rPr lang="en-US"/>
              <a:t>Click to edit Master text styles</a:t>
            </a:r>
          </a:p>
        </p:txBody>
      </p:sp>
      <p:pic>
        <p:nvPicPr>
          <p:cNvPr id="6" name="Graphic 5" descr="TPGi">
            <a:extLst>
              <a:ext uri="{FF2B5EF4-FFF2-40B4-BE49-F238E27FC236}">
                <a16:creationId xmlns:a16="http://schemas.microsoft.com/office/drawing/2014/main" id="{E991B888-F47E-0947-8A3D-08260761825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Tree>
    <p:extLst>
      <p:ext uri="{BB962C8B-B14F-4D97-AF65-F5344CB8AC3E}">
        <p14:creationId xmlns:p14="http://schemas.microsoft.com/office/powerpoint/2010/main" val="11061910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mage Feature 3 (Presenta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1C8171-8A51-4EF6-B972-D1F39BFEA51F}"/>
              </a:ext>
              <a:ext uri="{C183D7F6-B498-43B3-948B-1728B52AA6E4}">
                <adec:decorative xmlns:adec="http://schemas.microsoft.com/office/drawing/2017/decorative" val="1"/>
              </a:ext>
            </a:extLst>
          </p:cNvPr>
          <p:cNvSpPr/>
          <p:nvPr userDrawn="1"/>
        </p:nvSpPr>
        <p:spPr>
          <a:xfrm>
            <a:off x="0" y="0"/>
            <a:ext cx="12192000" cy="29678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C616BAA2-D2A9-41F3-95FD-CF24254080E1}"/>
              </a:ext>
            </a:extLst>
          </p:cNvPr>
          <p:cNvSpPr>
            <a:spLocks noGrp="1"/>
          </p:cNvSpPr>
          <p:nvPr>
            <p:ph type="title" hasCustomPrompt="1"/>
          </p:nvPr>
        </p:nvSpPr>
        <p:spPr>
          <a:xfrm>
            <a:off x="1079500" y="1284864"/>
            <a:ext cx="5740400" cy="1325563"/>
          </a:xfrm>
        </p:spPr>
        <p:txBody>
          <a:bodyPr anchor="b" anchorCtr="0"/>
          <a:lstStyle>
            <a:lvl1pPr>
              <a:defRPr>
                <a:solidFill>
                  <a:schemeClr val="bg1"/>
                </a:solidFill>
              </a:defRPr>
            </a:lvl1pPr>
          </a:lstStyle>
          <a:p>
            <a:r>
              <a:rPr lang="en-US"/>
              <a:t>[Click </a:t>
            </a:r>
            <a:r>
              <a:rPr lang="en-US" dirty="0"/>
              <a:t>to edit Master </a:t>
            </a:r>
            <a:r>
              <a:rPr lang="en-US"/>
              <a:t>title style]</a:t>
            </a:r>
            <a:endParaRPr lang="en-US" dirty="0"/>
          </a:p>
        </p:txBody>
      </p:sp>
      <p:sp>
        <p:nvSpPr>
          <p:cNvPr id="7" name="Picture Placeholder 6">
            <a:extLst>
              <a:ext uri="{FF2B5EF4-FFF2-40B4-BE49-F238E27FC236}">
                <a16:creationId xmlns:a16="http://schemas.microsoft.com/office/drawing/2014/main" id="{D8816C4D-C074-46E9-95BD-C9631EDBDD15}"/>
              </a:ext>
              <a:ext uri="{C183D7F6-B498-43B3-948B-1728B52AA6E4}">
                <adec:decorative xmlns:adec="http://schemas.microsoft.com/office/drawing/2017/decorative" val="1"/>
              </a:ext>
            </a:extLst>
          </p:cNvPr>
          <p:cNvSpPr>
            <a:spLocks noGrp="1"/>
          </p:cNvSpPr>
          <p:nvPr>
            <p:ph type="pic" sz="quarter" idx="10" hasCustomPrompt="1"/>
          </p:nvPr>
        </p:nvSpPr>
        <p:spPr>
          <a:xfrm>
            <a:off x="7410450" y="257174"/>
            <a:ext cx="3619500" cy="2710656"/>
          </a:xfrm>
        </p:spPr>
        <p:txBody>
          <a:bodyPr/>
          <a:lstStyle>
            <a:lvl1pPr marL="0" indent="0">
              <a:buNone/>
              <a:defRPr>
                <a:solidFill>
                  <a:schemeClr val="bg1"/>
                </a:solidFill>
              </a:defRPr>
            </a:lvl1pPr>
          </a:lstStyle>
          <a:p>
            <a:r>
              <a:rPr lang="en-US" dirty="0"/>
              <a:t>[Picture]</a:t>
            </a:r>
          </a:p>
        </p:txBody>
      </p:sp>
      <p:sp>
        <p:nvSpPr>
          <p:cNvPr id="6" name="Content Placeholder 2">
            <a:extLst>
              <a:ext uri="{FF2B5EF4-FFF2-40B4-BE49-F238E27FC236}">
                <a16:creationId xmlns:a16="http://schemas.microsoft.com/office/drawing/2014/main" id="{BF0A1E0A-EB4E-44B0-B59B-F33B2B0ECD50}"/>
              </a:ext>
            </a:extLst>
          </p:cNvPr>
          <p:cNvSpPr>
            <a:spLocks noGrp="1"/>
          </p:cNvSpPr>
          <p:nvPr>
            <p:ph idx="11"/>
          </p:nvPr>
        </p:nvSpPr>
        <p:spPr>
          <a:xfrm>
            <a:off x="1079500" y="3699667"/>
            <a:ext cx="9950450" cy="2574133"/>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Graphic 7" descr="TPGi">
            <a:extLst>
              <a:ext uri="{FF2B5EF4-FFF2-40B4-BE49-F238E27FC236}">
                <a16:creationId xmlns:a16="http://schemas.microsoft.com/office/drawing/2014/main" id="{4F2D4436-44AE-3143-AC2B-11CA662B48A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Tree>
    <p:extLst>
      <p:ext uri="{BB962C8B-B14F-4D97-AF65-F5344CB8AC3E}">
        <p14:creationId xmlns:p14="http://schemas.microsoft.com/office/powerpoint/2010/main" val="8087499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creenshot Example 1">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616BAA2-D2A9-41F3-95FD-CF24254080E1}"/>
              </a:ext>
            </a:extLst>
          </p:cNvPr>
          <p:cNvSpPr>
            <a:spLocks noGrp="1"/>
          </p:cNvSpPr>
          <p:nvPr>
            <p:ph type="title" hasCustomPrompt="1"/>
          </p:nvPr>
        </p:nvSpPr>
        <p:spPr>
          <a:xfrm>
            <a:off x="438002" y="262989"/>
            <a:ext cx="9950450" cy="1147763"/>
          </a:xfrm>
        </p:spPr>
        <p:txBody>
          <a:bodyPr anchor="b" anchorCtr="0"/>
          <a:lstStyle>
            <a:lvl1pPr>
              <a:defRPr>
                <a:solidFill>
                  <a:schemeClr val="tx1"/>
                </a:solidFill>
              </a:defRPr>
            </a:lvl1pPr>
          </a:lstStyle>
          <a:p>
            <a:r>
              <a:rPr lang="en-US" dirty="0"/>
              <a:t>[Click to edit Master title style]</a:t>
            </a:r>
          </a:p>
        </p:txBody>
      </p:sp>
      <p:pic>
        <p:nvPicPr>
          <p:cNvPr id="16" name="Picture 15">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2642" y="1494958"/>
            <a:ext cx="2220278" cy="4570175"/>
          </a:xfrm>
          <a:prstGeom prst="rect">
            <a:avLst/>
          </a:prstGeom>
        </p:spPr>
      </p:pic>
      <p:pic>
        <p:nvPicPr>
          <p:cNvPr id="14" name="Picture 13">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10116" y="1494960"/>
            <a:ext cx="2220278" cy="4570175"/>
          </a:xfrm>
          <a:prstGeom prst="rect">
            <a:avLst/>
          </a:prstGeom>
        </p:spPr>
      </p:pic>
      <p:pic>
        <p:nvPicPr>
          <p:cNvPr id="15" name="Picture 14">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57590" y="1494959"/>
            <a:ext cx="2220278" cy="4570175"/>
          </a:xfrm>
          <a:prstGeom prst="rect">
            <a:avLst/>
          </a:prstGeom>
        </p:spPr>
      </p:pic>
      <p:sp>
        <p:nvSpPr>
          <p:cNvPr id="3" name="Content Placeholder 2"/>
          <p:cNvSpPr>
            <a:spLocks noGrp="1"/>
          </p:cNvSpPr>
          <p:nvPr>
            <p:ph sz="quarter" idx="10"/>
          </p:nvPr>
        </p:nvSpPr>
        <p:spPr>
          <a:xfrm>
            <a:off x="1762642" y="6149339"/>
            <a:ext cx="2244921" cy="425450"/>
          </a:xfrm>
        </p:spPr>
        <p:txBody>
          <a:bodyPr anchor="b">
            <a:noAutofit/>
          </a:bodyPr>
          <a:lstStyle>
            <a:lvl1pPr marL="0" indent="0" algn="ctr">
              <a:buNone/>
              <a:defRPr sz="1200" b="0"/>
            </a:lvl1pPr>
            <a:lvl2pPr marL="365760" indent="0">
              <a:buNone/>
              <a:defRPr sz="1200"/>
            </a:lvl2pPr>
            <a:lvl3pPr marL="731520" indent="0">
              <a:buNone/>
              <a:defRPr sz="1200"/>
            </a:lvl3pPr>
            <a:lvl4pPr marL="1097280" indent="0">
              <a:buNone/>
              <a:defRPr sz="1200"/>
            </a:lvl4pPr>
            <a:lvl5pPr marL="1463040" indent="0">
              <a:buNone/>
              <a:defRPr sz="1200"/>
            </a:lvl5pPr>
          </a:lstStyle>
          <a:p>
            <a:pPr lvl="0"/>
            <a:r>
              <a:rPr lang="en-US"/>
              <a:t>Click to edit Master text styles</a:t>
            </a:r>
          </a:p>
        </p:txBody>
      </p:sp>
      <p:sp>
        <p:nvSpPr>
          <p:cNvPr id="8" name="Content Placeholder 2"/>
          <p:cNvSpPr>
            <a:spLocks noGrp="1"/>
          </p:cNvSpPr>
          <p:nvPr>
            <p:ph sz="quarter" idx="11"/>
          </p:nvPr>
        </p:nvSpPr>
        <p:spPr>
          <a:xfrm>
            <a:off x="4585473" y="6149339"/>
            <a:ext cx="2244921" cy="425450"/>
          </a:xfrm>
        </p:spPr>
        <p:txBody>
          <a:bodyPr anchor="b">
            <a:noAutofit/>
          </a:bodyPr>
          <a:lstStyle>
            <a:lvl1pPr marL="0" indent="0" algn="ctr">
              <a:buNone/>
              <a:defRPr sz="1200" b="0"/>
            </a:lvl1pPr>
            <a:lvl2pPr marL="365760" indent="0">
              <a:buNone/>
              <a:defRPr sz="1200"/>
            </a:lvl2pPr>
            <a:lvl3pPr marL="731520" indent="0">
              <a:buNone/>
              <a:defRPr sz="1200"/>
            </a:lvl3pPr>
            <a:lvl4pPr marL="1097280" indent="0">
              <a:buNone/>
              <a:defRPr sz="1200"/>
            </a:lvl4pPr>
            <a:lvl5pPr marL="1463040" indent="0">
              <a:buNone/>
              <a:defRPr sz="1200"/>
            </a:lvl5pPr>
          </a:lstStyle>
          <a:p>
            <a:pPr lvl="0"/>
            <a:r>
              <a:rPr lang="en-US"/>
              <a:t>Click to edit Master text styles</a:t>
            </a:r>
          </a:p>
        </p:txBody>
      </p:sp>
      <p:sp>
        <p:nvSpPr>
          <p:cNvPr id="10" name="Content Placeholder 2"/>
          <p:cNvSpPr>
            <a:spLocks noGrp="1"/>
          </p:cNvSpPr>
          <p:nvPr>
            <p:ph sz="quarter" idx="12"/>
          </p:nvPr>
        </p:nvSpPr>
        <p:spPr>
          <a:xfrm>
            <a:off x="7408304" y="6149339"/>
            <a:ext cx="2244921" cy="425450"/>
          </a:xfrm>
        </p:spPr>
        <p:txBody>
          <a:bodyPr anchor="b">
            <a:noAutofit/>
          </a:bodyPr>
          <a:lstStyle>
            <a:lvl1pPr marL="0" indent="0" algn="ctr">
              <a:buNone/>
              <a:defRPr sz="1200" b="0"/>
            </a:lvl1pPr>
            <a:lvl2pPr marL="365760" indent="0">
              <a:buNone/>
              <a:defRPr sz="1200"/>
            </a:lvl2pPr>
            <a:lvl3pPr marL="731520" indent="0">
              <a:buNone/>
              <a:defRPr sz="1200"/>
            </a:lvl3pPr>
            <a:lvl4pPr marL="1097280" indent="0">
              <a:buNone/>
              <a:defRPr sz="1200"/>
            </a:lvl4pPr>
            <a:lvl5pPr marL="1463040" indent="0">
              <a:buNone/>
              <a:defRPr sz="1200"/>
            </a:lvl5pPr>
          </a:lstStyle>
          <a:p>
            <a:pPr lvl="0"/>
            <a:r>
              <a:rPr lang="en-US"/>
              <a:t>Click to edit Master text styles</a:t>
            </a:r>
          </a:p>
        </p:txBody>
      </p:sp>
      <p:pic>
        <p:nvPicPr>
          <p:cNvPr id="11" name="Graphic 10" descr="TPGi">
            <a:extLst>
              <a:ext uri="{FF2B5EF4-FFF2-40B4-BE49-F238E27FC236}">
                <a16:creationId xmlns:a16="http://schemas.microsoft.com/office/drawing/2014/main" id="{13B0ADFC-3D37-784D-B8C8-785BAA79ACF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37632" y="6272460"/>
            <a:ext cx="1283288" cy="494381"/>
          </a:xfrm>
          <a:prstGeom prst="rect">
            <a:avLst/>
          </a:prstGeom>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Screenshot Example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1C8171-8A51-4EF6-B972-D1F39BFEA51F}"/>
              </a:ext>
              <a:ext uri="{C183D7F6-B498-43B3-948B-1728B52AA6E4}">
                <adec:decorative xmlns:adec="http://schemas.microsoft.com/office/drawing/2017/decorative" val="1"/>
              </a:ext>
            </a:extLst>
          </p:cNvPr>
          <p:cNvSpPr/>
          <p:nvPr userDrawn="1"/>
        </p:nvSpPr>
        <p:spPr>
          <a:xfrm>
            <a:off x="0" y="0"/>
            <a:ext cx="12192000" cy="14859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C616BAA2-D2A9-41F3-95FD-CF24254080E1}"/>
              </a:ext>
            </a:extLst>
          </p:cNvPr>
          <p:cNvSpPr>
            <a:spLocks noGrp="1"/>
          </p:cNvSpPr>
          <p:nvPr>
            <p:ph type="title" hasCustomPrompt="1"/>
          </p:nvPr>
        </p:nvSpPr>
        <p:spPr>
          <a:xfrm>
            <a:off x="469900" y="92868"/>
            <a:ext cx="9950450" cy="1147763"/>
          </a:xfrm>
        </p:spPr>
        <p:txBody>
          <a:bodyPr anchor="b" anchorCtr="0"/>
          <a:lstStyle>
            <a:lvl1pPr>
              <a:defRPr>
                <a:solidFill>
                  <a:schemeClr val="bg1"/>
                </a:solidFill>
              </a:defRPr>
            </a:lvl1pPr>
          </a:lstStyle>
          <a:p>
            <a:r>
              <a:rPr lang="en-US"/>
              <a:t>[Click </a:t>
            </a:r>
            <a:r>
              <a:rPr lang="en-US" dirty="0"/>
              <a:t>to edit Master </a:t>
            </a:r>
            <a:r>
              <a:rPr lang="en-US"/>
              <a:t>title style]</a:t>
            </a:r>
            <a:endParaRPr lang="en-US" dirty="0"/>
          </a:p>
        </p:txBody>
      </p:sp>
      <p:sp>
        <p:nvSpPr>
          <p:cNvPr id="6" name="Content Placeholder 2">
            <a:extLst>
              <a:ext uri="{FF2B5EF4-FFF2-40B4-BE49-F238E27FC236}">
                <a16:creationId xmlns:a16="http://schemas.microsoft.com/office/drawing/2014/main" id="{BF0A1E0A-EB4E-44B0-B59B-F33B2B0ECD50}"/>
              </a:ext>
            </a:extLst>
          </p:cNvPr>
          <p:cNvSpPr>
            <a:spLocks noGrp="1"/>
          </p:cNvSpPr>
          <p:nvPr>
            <p:ph idx="11"/>
          </p:nvPr>
        </p:nvSpPr>
        <p:spPr>
          <a:xfrm>
            <a:off x="469900" y="1830783"/>
            <a:ext cx="3683000" cy="4085433"/>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0ECBD87C-C001-41F9-83C0-B2F7EEA1A05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00880" y="1666600"/>
            <a:ext cx="7573300" cy="4369871"/>
          </a:xfrm>
          <a:prstGeom prst="rect">
            <a:avLst/>
          </a:prstGeom>
        </p:spPr>
      </p:pic>
      <p:pic>
        <p:nvPicPr>
          <p:cNvPr id="7" name="Graphic 6" descr="TPGi">
            <a:extLst>
              <a:ext uri="{FF2B5EF4-FFF2-40B4-BE49-F238E27FC236}">
                <a16:creationId xmlns:a16="http://schemas.microsoft.com/office/drawing/2014/main" id="{9F8ABB40-865E-6D49-BA81-834ADEBCCA03}"/>
              </a:ext>
              <a:ext uri="{C183D7F6-B498-43B3-948B-1728B52AA6E4}">
                <adec:decorative xmlns:adec="http://schemas.microsoft.com/office/drawing/2017/decorative" val="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37632" y="6272460"/>
            <a:ext cx="1283288" cy="494381"/>
          </a:xfrm>
          <a:prstGeom prst="rect">
            <a:avLst/>
          </a:prstGeom>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Screenshot Example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1C8171-8A51-4EF6-B972-D1F39BFEA51F}"/>
              </a:ext>
              <a:ext uri="{C183D7F6-B498-43B3-948B-1728B52AA6E4}">
                <adec:decorative xmlns:adec="http://schemas.microsoft.com/office/drawing/2017/decorative" val="1"/>
              </a:ext>
            </a:extLst>
          </p:cNvPr>
          <p:cNvSpPr/>
          <p:nvPr userDrawn="1"/>
        </p:nvSpPr>
        <p:spPr>
          <a:xfrm>
            <a:off x="0" y="0"/>
            <a:ext cx="12192000" cy="14859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C616BAA2-D2A9-41F3-95FD-CF24254080E1}"/>
              </a:ext>
            </a:extLst>
          </p:cNvPr>
          <p:cNvSpPr>
            <a:spLocks noGrp="1"/>
          </p:cNvSpPr>
          <p:nvPr>
            <p:ph type="title" hasCustomPrompt="1"/>
          </p:nvPr>
        </p:nvSpPr>
        <p:spPr>
          <a:xfrm>
            <a:off x="1826814" y="0"/>
            <a:ext cx="9950450" cy="1085492"/>
          </a:xfrm>
        </p:spPr>
        <p:txBody>
          <a:bodyPr anchor="b" anchorCtr="0"/>
          <a:lstStyle>
            <a:lvl1pPr algn="r">
              <a:defRPr>
                <a:solidFill>
                  <a:schemeClr val="bg1"/>
                </a:solidFill>
              </a:defRPr>
            </a:lvl1pPr>
          </a:lstStyle>
          <a:p>
            <a:r>
              <a:rPr lang="en-US"/>
              <a:t>[Click </a:t>
            </a:r>
            <a:r>
              <a:rPr lang="en-US" dirty="0"/>
              <a:t>to edit Master </a:t>
            </a:r>
            <a:r>
              <a:rPr lang="en-US"/>
              <a:t>title style]</a:t>
            </a:r>
            <a:endParaRPr lang="en-US" dirty="0"/>
          </a:p>
        </p:txBody>
      </p:sp>
      <p:sp>
        <p:nvSpPr>
          <p:cNvPr id="6" name="Content Placeholder 2">
            <a:extLst>
              <a:ext uri="{FF2B5EF4-FFF2-40B4-BE49-F238E27FC236}">
                <a16:creationId xmlns:a16="http://schemas.microsoft.com/office/drawing/2014/main" id="{BF0A1E0A-EB4E-44B0-B59B-F33B2B0ECD50}"/>
              </a:ext>
            </a:extLst>
          </p:cNvPr>
          <p:cNvSpPr>
            <a:spLocks noGrp="1"/>
          </p:cNvSpPr>
          <p:nvPr>
            <p:ph idx="11"/>
          </p:nvPr>
        </p:nvSpPr>
        <p:spPr>
          <a:xfrm>
            <a:off x="7732295" y="1894952"/>
            <a:ext cx="4044969" cy="4085433"/>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0ECBD87C-C001-41F9-83C0-B2F7EEA1A05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04456" y="1283368"/>
            <a:ext cx="9399451" cy="5423579"/>
          </a:xfrm>
          <a:prstGeom prst="rect">
            <a:avLst/>
          </a:prstGeom>
        </p:spPr>
      </p:pic>
      <p:pic>
        <p:nvPicPr>
          <p:cNvPr id="7" name="Graphic 6" descr="TPGi">
            <a:extLst>
              <a:ext uri="{FF2B5EF4-FFF2-40B4-BE49-F238E27FC236}">
                <a16:creationId xmlns:a16="http://schemas.microsoft.com/office/drawing/2014/main" id="{5BDA3DA9-D2A9-D643-9D42-89F6D55D75C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37632" y="6272460"/>
            <a:ext cx="1283288" cy="494381"/>
          </a:xfrm>
          <a:prstGeom prst="rect">
            <a:avLst/>
          </a:prstGeom>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Screenshot Example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1C8171-8A51-4EF6-B972-D1F39BFEA51F}"/>
              </a:ext>
              <a:ext uri="{C183D7F6-B498-43B3-948B-1728B52AA6E4}">
                <adec:decorative xmlns:adec="http://schemas.microsoft.com/office/drawing/2017/decorative" val="1"/>
              </a:ext>
            </a:extLst>
          </p:cNvPr>
          <p:cNvSpPr/>
          <p:nvPr userDrawn="1"/>
        </p:nvSpPr>
        <p:spPr>
          <a:xfrm>
            <a:off x="0" y="0"/>
            <a:ext cx="12192000" cy="14859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C616BAA2-D2A9-41F3-95FD-CF24254080E1}"/>
              </a:ext>
            </a:extLst>
          </p:cNvPr>
          <p:cNvSpPr>
            <a:spLocks noGrp="1"/>
          </p:cNvSpPr>
          <p:nvPr>
            <p:ph type="title" hasCustomPrompt="1"/>
          </p:nvPr>
        </p:nvSpPr>
        <p:spPr>
          <a:xfrm>
            <a:off x="1120775" y="82896"/>
            <a:ext cx="9950450" cy="1085492"/>
          </a:xfrm>
        </p:spPr>
        <p:txBody>
          <a:bodyPr anchor="b" anchorCtr="0"/>
          <a:lstStyle>
            <a:lvl1pPr algn="ctr">
              <a:defRPr>
                <a:solidFill>
                  <a:schemeClr val="bg1"/>
                </a:solidFill>
              </a:defRPr>
            </a:lvl1pPr>
          </a:lstStyle>
          <a:p>
            <a:r>
              <a:rPr lang="en-US"/>
              <a:t>[Click </a:t>
            </a:r>
            <a:r>
              <a:rPr lang="en-US" dirty="0"/>
              <a:t>to edit Master </a:t>
            </a:r>
            <a:r>
              <a:rPr lang="en-US"/>
              <a:t>title style]</a:t>
            </a:r>
            <a:endParaRPr lang="en-US" dirty="0"/>
          </a:p>
        </p:txBody>
      </p:sp>
      <p:pic>
        <p:nvPicPr>
          <p:cNvPr id="8" name="Picture 7">
            <a:extLst>
              <a:ext uri="{FF2B5EF4-FFF2-40B4-BE49-F238E27FC236}">
                <a16:creationId xmlns:a16="http://schemas.microsoft.com/office/drawing/2014/main" id="{0ECBD87C-C001-41F9-83C0-B2F7EEA1A05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63479" y="1568796"/>
            <a:ext cx="8693954" cy="5016500"/>
          </a:xfrm>
          <a:prstGeom prst="rect">
            <a:avLst/>
          </a:prstGeom>
        </p:spPr>
      </p:pic>
      <p:pic>
        <p:nvPicPr>
          <p:cNvPr id="5" name="Graphic 4" descr="TPGi">
            <a:extLst>
              <a:ext uri="{FF2B5EF4-FFF2-40B4-BE49-F238E27FC236}">
                <a16:creationId xmlns:a16="http://schemas.microsoft.com/office/drawing/2014/main" id="{71D42EDF-A695-0948-9D50-066248D12AE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37632" y="6272460"/>
            <a:ext cx="1283288" cy="494381"/>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6760AB4-C667-0C4A-8F50-1DF0C3F6F6D4}"/>
              </a:ext>
              <a:ext uri="{C183D7F6-B498-43B3-948B-1728B52AA6E4}">
                <adec:decorative xmlns:adec="http://schemas.microsoft.com/office/drawing/2017/decorative" val="1"/>
              </a:ext>
            </a:extLst>
          </p:cNvPr>
          <p:cNvSpPr/>
          <p:nvPr userDrawn="1"/>
        </p:nvSpPr>
        <p:spPr>
          <a:xfrm>
            <a:off x="-66261" y="3946568"/>
            <a:ext cx="12324522" cy="3103562"/>
          </a:xfrm>
          <a:prstGeom prst="rect">
            <a:avLst/>
          </a:prstGeom>
          <a:solidFill>
            <a:srgbClr val="1A3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66AB78-4592-2941-894F-7686F3475CE6}"/>
              </a:ext>
            </a:extLst>
          </p:cNvPr>
          <p:cNvSpPr>
            <a:spLocks noGrp="1"/>
          </p:cNvSpPr>
          <p:nvPr>
            <p:ph type="title"/>
          </p:nvPr>
        </p:nvSpPr>
        <p:spPr>
          <a:xfrm>
            <a:off x="1184343" y="1672684"/>
            <a:ext cx="5381050" cy="1964748"/>
          </a:xfrm>
        </p:spPr>
        <p:txBody>
          <a:bodyPr anchor="b">
            <a:normAutofit/>
          </a:bodyPr>
          <a:lstStyle>
            <a:lvl1pPr>
              <a:defRPr sz="4800" b="1" i="0">
                <a:solidFill>
                  <a:srgbClr val="3877BB"/>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11" name="Subtitle 2">
            <a:extLst>
              <a:ext uri="{FF2B5EF4-FFF2-40B4-BE49-F238E27FC236}">
                <a16:creationId xmlns:a16="http://schemas.microsoft.com/office/drawing/2014/main" id="{5A710E25-E809-7243-9D58-76156D7B143F}"/>
              </a:ext>
            </a:extLst>
          </p:cNvPr>
          <p:cNvSpPr>
            <a:spLocks noGrp="1"/>
          </p:cNvSpPr>
          <p:nvPr>
            <p:ph type="subTitle" idx="1" hasCustomPrompt="1"/>
          </p:nvPr>
        </p:nvSpPr>
        <p:spPr>
          <a:xfrm>
            <a:off x="1814285" y="4618041"/>
            <a:ext cx="3942057" cy="369459"/>
          </a:xfrm>
        </p:spPr>
        <p:txBody>
          <a:bodyPr>
            <a:noAutofit/>
          </a:bodyPr>
          <a:lstStyle>
            <a:lvl1pPr marL="0" indent="0" algn="l">
              <a:buNone/>
              <a:defRPr sz="2000" b="0" i="0">
                <a:solidFill>
                  <a:srgbClr val="D4E6F4"/>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t>
            </a:r>
            <a:r>
              <a:rPr lang="en-US" dirty="0" err="1"/>
              <a:t>Firstname</a:t>
            </a:r>
            <a:r>
              <a:rPr lang="en-US" dirty="0"/>
              <a:t> </a:t>
            </a:r>
            <a:r>
              <a:rPr lang="en-US" dirty="0" err="1"/>
              <a:t>Lastname</a:t>
            </a:r>
            <a:r>
              <a:rPr lang="en-US" dirty="0"/>
              <a:t>]</a:t>
            </a:r>
          </a:p>
        </p:txBody>
      </p:sp>
      <p:sp>
        <p:nvSpPr>
          <p:cNvPr id="13" name="Text Placeholder 26">
            <a:extLst>
              <a:ext uri="{FF2B5EF4-FFF2-40B4-BE49-F238E27FC236}">
                <a16:creationId xmlns:a16="http://schemas.microsoft.com/office/drawing/2014/main" id="{669678ED-4BE6-5B40-B90A-F1DCBF910A07}"/>
              </a:ext>
            </a:extLst>
          </p:cNvPr>
          <p:cNvSpPr>
            <a:spLocks noGrp="1"/>
          </p:cNvSpPr>
          <p:nvPr>
            <p:ph type="body" sz="quarter" idx="11" hasCustomPrompt="1"/>
          </p:nvPr>
        </p:nvSpPr>
        <p:spPr>
          <a:xfrm>
            <a:off x="1814285" y="5132643"/>
            <a:ext cx="3942057" cy="422275"/>
          </a:xfrm>
        </p:spPr>
        <p:txBody>
          <a:bodyPr>
            <a:normAutofit/>
          </a:bodyPr>
          <a:lstStyle>
            <a:lvl1pPr marL="0" indent="0">
              <a:buNone/>
              <a:defRPr sz="1600" b="0" i="1">
                <a:solidFill>
                  <a:srgbClr val="D4E6F4"/>
                </a:solidFill>
                <a:latin typeface="Open Sans" panose="020B0606030504020204" pitchFamily="34" charset="0"/>
                <a:ea typeface="Open Sans" panose="020B0606030504020204" pitchFamily="34" charset="0"/>
                <a:cs typeface="Open Sans" panose="020B0606030504020204" pitchFamily="34" charset="0"/>
              </a:defRPr>
            </a:lvl1pPr>
            <a:lvl2pPr marL="365760" indent="0">
              <a:buNone/>
              <a:defRPr>
                <a:solidFill>
                  <a:schemeClr val="bg1"/>
                </a:solidFill>
              </a:defRPr>
            </a:lvl2pPr>
            <a:lvl3pPr marL="731520" indent="0">
              <a:buNone/>
              <a:defRPr>
                <a:solidFill>
                  <a:schemeClr val="bg1"/>
                </a:solidFill>
              </a:defRPr>
            </a:lvl3pPr>
            <a:lvl4pPr marL="1097280" indent="0">
              <a:buNone/>
              <a:defRPr>
                <a:solidFill>
                  <a:schemeClr val="bg1"/>
                </a:solidFill>
              </a:defRPr>
            </a:lvl4pPr>
            <a:lvl5pPr marL="1463040" indent="0">
              <a:buNone/>
              <a:defRPr>
                <a:solidFill>
                  <a:schemeClr val="bg1"/>
                </a:solidFill>
              </a:defRPr>
            </a:lvl5pPr>
          </a:lstStyle>
          <a:p>
            <a:pPr lvl="0"/>
            <a:r>
              <a:rPr lang="en-US"/>
              <a:t>[Job title]</a:t>
            </a:r>
          </a:p>
        </p:txBody>
      </p:sp>
      <p:pic>
        <p:nvPicPr>
          <p:cNvPr id="6" name="Graphic 5" descr="TPGi">
            <a:extLst>
              <a:ext uri="{FF2B5EF4-FFF2-40B4-BE49-F238E27FC236}">
                <a16:creationId xmlns:a16="http://schemas.microsoft.com/office/drawing/2014/main" id="{F76E8658-0FAF-774C-87A9-7AA4E9DD847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65393" y="1198279"/>
            <a:ext cx="7061204" cy="7061204"/>
          </a:xfrm>
          <a:prstGeom prst="rect">
            <a:avLst/>
          </a:prstGeom>
        </p:spPr>
      </p:pic>
      <p:pic>
        <p:nvPicPr>
          <p:cNvPr id="12" name="Graphic 11">
            <a:extLst>
              <a:ext uri="{FF2B5EF4-FFF2-40B4-BE49-F238E27FC236}">
                <a16:creationId xmlns:a16="http://schemas.microsoft.com/office/drawing/2014/main" id="{16F1F9C0-9FF4-1C42-B1AF-8B998DD8A19A}"/>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99885" y="4583949"/>
            <a:ext cx="914400" cy="914400"/>
          </a:xfrm>
          <a:prstGeom prst="rect">
            <a:avLst/>
          </a:prstGeom>
        </p:spPr>
      </p:pic>
    </p:spTree>
    <p:extLst>
      <p:ext uri="{BB962C8B-B14F-4D97-AF65-F5344CB8AC3E}">
        <p14:creationId xmlns:p14="http://schemas.microsoft.com/office/powerpoint/2010/main" val="8967187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Screenshot Example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1C8171-8A51-4EF6-B972-D1F39BFEA51F}"/>
              </a:ext>
              <a:ext uri="{C183D7F6-B498-43B3-948B-1728B52AA6E4}">
                <adec:decorative xmlns:adec="http://schemas.microsoft.com/office/drawing/2017/decorative" val="1"/>
              </a:ext>
            </a:extLst>
          </p:cNvPr>
          <p:cNvSpPr/>
          <p:nvPr userDrawn="1"/>
        </p:nvSpPr>
        <p:spPr>
          <a:xfrm>
            <a:off x="0" y="0"/>
            <a:ext cx="12192000" cy="14859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C616BAA2-D2A9-41F3-95FD-CF24254080E1}"/>
              </a:ext>
            </a:extLst>
          </p:cNvPr>
          <p:cNvSpPr>
            <a:spLocks noGrp="1"/>
          </p:cNvSpPr>
          <p:nvPr>
            <p:ph type="title" hasCustomPrompt="1"/>
          </p:nvPr>
        </p:nvSpPr>
        <p:spPr>
          <a:xfrm>
            <a:off x="469900" y="92868"/>
            <a:ext cx="9950450" cy="1147763"/>
          </a:xfrm>
        </p:spPr>
        <p:txBody>
          <a:bodyPr anchor="b" anchorCtr="0"/>
          <a:lstStyle>
            <a:lvl1pPr>
              <a:defRPr>
                <a:solidFill>
                  <a:schemeClr val="bg1"/>
                </a:solidFill>
              </a:defRPr>
            </a:lvl1pPr>
          </a:lstStyle>
          <a:p>
            <a:r>
              <a:rPr lang="en-US"/>
              <a:t>[Click </a:t>
            </a:r>
            <a:r>
              <a:rPr lang="en-US" dirty="0"/>
              <a:t>to edit Master </a:t>
            </a:r>
            <a:r>
              <a:rPr lang="en-US"/>
              <a:t>title style]</a:t>
            </a:r>
            <a:endParaRPr lang="en-US" dirty="0"/>
          </a:p>
        </p:txBody>
      </p:sp>
      <p:pic>
        <p:nvPicPr>
          <p:cNvPr id="8" name="Picture 7">
            <a:extLst>
              <a:ext uri="{FF2B5EF4-FFF2-40B4-BE49-F238E27FC236}">
                <a16:creationId xmlns:a16="http://schemas.microsoft.com/office/drawing/2014/main" id="{0ECBD87C-C001-41F9-83C0-B2F7EEA1A05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49978" y="1578768"/>
            <a:ext cx="8892044" cy="5130800"/>
          </a:xfrm>
          <a:prstGeom prst="rect">
            <a:avLst/>
          </a:prstGeom>
        </p:spPr>
      </p:pic>
      <p:pic>
        <p:nvPicPr>
          <p:cNvPr id="5" name="Graphic 4" descr="TPGi">
            <a:extLst>
              <a:ext uri="{FF2B5EF4-FFF2-40B4-BE49-F238E27FC236}">
                <a16:creationId xmlns:a16="http://schemas.microsoft.com/office/drawing/2014/main" id="{AF0533F9-A4C1-AF4D-971C-116D4F51B547}"/>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37632" y="6272460"/>
            <a:ext cx="1283288" cy="494381"/>
          </a:xfrm>
          <a:prstGeom prst="rect">
            <a:avLst/>
          </a:prstGeom>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3198589-936B-4C71-9C7D-DC138C9961F3}"/>
              </a:ext>
            </a:extLst>
          </p:cNvPr>
          <p:cNvSpPr>
            <a:spLocks noGrp="1"/>
          </p:cNvSpPr>
          <p:nvPr>
            <p:ph type="title" hasCustomPrompt="1"/>
          </p:nvPr>
        </p:nvSpPr>
        <p:spPr>
          <a:xfrm>
            <a:off x="5091939" y="2766218"/>
            <a:ext cx="6276644" cy="1325563"/>
          </a:xfrm>
        </p:spPr>
        <p:txBody>
          <a:bodyPr anchor="b" anchorCtr="0">
            <a:noAutofit/>
          </a:bodyPr>
          <a:lstStyle>
            <a:lvl1pPr>
              <a:defRPr sz="7200">
                <a:solidFill>
                  <a:schemeClr val="tx1"/>
                </a:solidFill>
              </a:defRPr>
            </a:lvl1pPr>
          </a:lstStyle>
          <a:p>
            <a:r>
              <a:rPr lang="en-US" dirty="0"/>
              <a:t>[Section Title]</a:t>
            </a:r>
          </a:p>
        </p:txBody>
      </p:sp>
      <p:sp>
        <p:nvSpPr>
          <p:cNvPr id="9" name="Content Placeholder 8"/>
          <p:cNvSpPr>
            <a:spLocks noGrp="1"/>
          </p:cNvSpPr>
          <p:nvPr>
            <p:ph sz="quarter" idx="11" hasCustomPrompt="1"/>
          </p:nvPr>
        </p:nvSpPr>
        <p:spPr>
          <a:xfrm>
            <a:off x="5092700" y="4629151"/>
            <a:ext cx="7608888" cy="571500"/>
          </a:xfrm>
        </p:spPr>
        <p:txBody>
          <a:bodyPr/>
          <a:lstStyle>
            <a:lvl1pPr marL="0" indent="0">
              <a:buNone/>
              <a:defRPr>
                <a:solidFill>
                  <a:schemeClr val="bg1"/>
                </a:solidFill>
              </a:defRPr>
            </a:lvl1pPr>
          </a:lstStyle>
          <a:p>
            <a:pPr lvl="0"/>
            <a:r>
              <a:rPr lang="en-US" dirty="0"/>
              <a:t>[Insert </a:t>
            </a:r>
            <a:r>
              <a:rPr lang="en-US"/>
              <a:t>section detail]</a:t>
            </a:r>
            <a:endParaRPr lang="en-US" dirty="0"/>
          </a:p>
        </p:txBody>
      </p:sp>
      <p:sp>
        <p:nvSpPr>
          <p:cNvPr id="5" name="Picture Placeholder 4">
            <a:extLst>
              <a:ext uri="{FF2B5EF4-FFF2-40B4-BE49-F238E27FC236}">
                <a16:creationId xmlns:a16="http://schemas.microsoft.com/office/drawing/2014/main" id="{53BE769F-B5D5-4386-9117-D4E89CC57978}"/>
              </a:ext>
              <a:ext uri="{C183D7F6-B498-43B3-948B-1728B52AA6E4}">
                <adec:decorative xmlns:adec="http://schemas.microsoft.com/office/drawing/2017/decorative" val="1"/>
              </a:ext>
            </a:extLst>
          </p:cNvPr>
          <p:cNvSpPr>
            <a:spLocks noGrp="1"/>
          </p:cNvSpPr>
          <p:nvPr>
            <p:ph type="pic" sz="quarter" idx="10" hasCustomPrompt="1"/>
          </p:nvPr>
        </p:nvSpPr>
        <p:spPr>
          <a:xfrm>
            <a:off x="695325" y="695325"/>
            <a:ext cx="4640263" cy="5514975"/>
          </a:xfrm>
        </p:spPr>
        <p:txBody>
          <a:bodyPr/>
          <a:lstStyle>
            <a:lvl1pPr marL="0" indent="0">
              <a:buFontTx/>
              <a:buNone/>
              <a:defRPr/>
            </a:lvl1pPr>
          </a:lstStyle>
          <a:p>
            <a:r>
              <a:rPr lang="en-US" dirty="0"/>
              <a:t>[Icon]</a:t>
            </a:r>
          </a:p>
        </p:txBody>
      </p:sp>
      <p:cxnSp>
        <p:nvCxnSpPr>
          <p:cNvPr id="11" name="Straight Connector 10">
            <a:extLst>
              <a:ext uri="{FF2B5EF4-FFF2-40B4-BE49-F238E27FC236}">
                <a16:creationId xmlns:a16="http://schemas.microsoft.com/office/drawing/2014/main" id="{6A767EEA-301D-4909-8ECE-79411707884F}"/>
              </a:ext>
              <a:ext uri="{C183D7F6-B498-43B3-948B-1728B52AA6E4}">
                <adec:decorative xmlns:adec="http://schemas.microsoft.com/office/drawing/2017/decorative" val="1"/>
              </a:ext>
            </a:extLst>
          </p:cNvPr>
          <p:cNvCxnSpPr>
            <a:cxnSpLocks/>
          </p:cNvCxnSpPr>
          <p:nvPr/>
        </p:nvCxnSpPr>
        <p:spPr>
          <a:xfrm>
            <a:off x="5240741" y="4390126"/>
            <a:ext cx="7915701" cy="0"/>
          </a:xfrm>
          <a:prstGeom prst="line">
            <a:avLst/>
          </a:prstGeom>
          <a:ln w="63500">
            <a:solidFill>
              <a:schemeClr val="bg2"/>
            </a:solidFill>
          </a:ln>
        </p:spPr>
        <p:style>
          <a:lnRef idx="1">
            <a:schemeClr val="accent1"/>
          </a:lnRef>
          <a:fillRef idx="0">
            <a:schemeClr val="accent1"/>
          </a:fillRef>
          <a:effectRef idx="0">
            <a:schemeClr val="accent1"/>
          </a:effectRef>
          <a:fontRef idx="minor">
            <a:schemeClr val="tx1"/>
          </a:fontRef>
        </p:style>
      </p:cxnSp>
      <p:pic>
        <p:nvPicPr>
          <p:cNvPr id="6" name="Graphic 5" descr="TPGi">
            <a:extLst>
              <a:ext uri="{FF2B5EF4-FFF2-40B4-BE49-F238E27FC236}">
                <a16:creationId xmlns:a16="http://schemas.microsoft.com/office/drawing/2014/main" id="{C86E8904-F15F-B945-BDC2-D21920DF9E6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Audit Content Blue Lar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AF1D04-C19A-4063-AAB0-AD957B1E703F}"/>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111584" y="253693"/>
            <a:ext cx="8590556" cy="1325563"/>
          </a:xfrm>
        </p:spPr>
        <p:txBody>
          <a:bodyPr anchor="b" anchorCtr="0"/>
          <a:lstStyle>
            <a:lvl1pPr>
              <a:defRPr>
                <a:solidFill>
                  <a:schemeClr val="bg1"/>
                </a:solidFill>
              </a:defRPr>
            </a:lvl1pPr>
          </a:lstStyle>
          <a:p>
            <a:r>
              <a:rPr lang="en-US"/>
              <a:t>[Click </a:t>
            </a:r>
            <a:r>
              <a:rPr lang="en-US" dirty="0"/>
              <a:t>to edit Master </a:t>
            </a:r>
            <a:r>
              <a:rPr lang="en-US"/>
              <a:t>title style]</a:t>
            </a:r>
            <a:endParaRPr lang="en-US" dirty="0"/>
          </a:p>
        </p:txBody>
      </p:sp>
      <p:sp>
        <p:nvSpPr>
          <p:cNvPr id="3" name="Content Placeholder 2">
            <a:extLst>
              <a:ext uri="{FF2B5EF4-FFF2-40B4-BE49-F238E27FC236}">
                <a16:creationId xmlns:a16="http://schemas.microsoft.com/office/drawing/2014/main" id="{9809B8B1-BEA4-400F-985B-DEF0895F4182}"/>
              </a:ext>
            </a:extLst>
          </p:cNvPr>
          <p:cNvSpPr>
            <a:spLocks noGrp="1"/>
          </p:cNvSpPr>
          <p:nvPr>
            <p:ph idx="1"/>
          </p:nvPr>
        </p:nvSpPr>
        <p:spPr>
          <a:xfrm>
            <a:off x="1111584" y="2173184"/>
            <a:ext cx="10324354" cy="4003778"/>
          </a:xfrm>
        </p:spPr>
        <p:txBody>
          <a:bodyPr>
            <a:normAutofit/>
          </a:bodyPr>
          <a:lstStyle>
            <a:lvl1pPr>
              <a:buClr>
                <a:schemeClr val="bg1"/>
              </a:buClr>
              <a:defRPr sz="2000">
                <a:solidFill>
                  <a:schemeClr val="bg1"/>
                </a:solidFill>
              </a:defRPr>
            </a:lvl1pPr>
            <a:lvl2pPr>
              <a:buClr>
                <a:schemeClr val="bg1"/>
              </a:buClr>
              <a:defRPr sz="2000">
                <a:solidFill>
                  <a:schemeClr val="bg1"/>
                </a:solidFill>
              </a:defRPr>
            </a:lvl2pPr>
            <a:lvl3pPr>
              <a:buClr>
                <a:schemeClr val="bg1"/>
              </a:buClr>
              <a:defRPr sz="2000">
                <a:solidFill>
                  <a:schemeClr val="bg1"/>
                </a:solidFill>
              </a:defRPr>
            </a:lvl3pPr>
            <a:lvl4pPr>
              <a:buClr>
                <a:schemeClr val="bg1"/>
              </a:buClr>
              <a:defRPr sz="2000">
                <a:solidFill>
                  <a:schemeClr val="bg1"/>
                </a:solidFill>
              </a:defRPr>
            </a:lvl4pPr>
            <a:lvl5pPr>
              <a:buClr>
                <a:schemeClr val="bg1"/>
              </a:buCl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5" name="Straight Connector 4">
            <a:extLst>
              <a:ext uri="{FF2B5EF4-FFF2-40B4-BE49-F238E27FC236}">
                <a16:creationId xmlns:a16="http://schemas.microsoft.com/office/drawing/2014/main" id="{AB6BDF93-DBE6-4985-9AF8-29A2553848CD}"/>
              </a:ext>
              <a:ext uri="{C183D7F6-B498-43B3-948B-1728B52AA6E4}">
                <adec:decorative xmlns:adec="http://schemas.microsoft.com/office/drawing/2017/decorative" val="1"/>
              </a:ext>
            </a:extLst>
          </p:cNvPr>
          <p:cNvCxnSpPr>
            <a:cxnSpLocks/>
          </p:cNvCxnSpPr>
          <p:nvPr userDrawn="1"/>
        </p:nvCxnSpPr>
        <p:spPr>
          <a:xfrm>
            <a:off x="0" y="1706256"/>
            <a:ext cx="521368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pic>
        <p:nvPicPr>
          <p:cNvPr id="6" name="Graphic 5" descr="TPGi">
            <a:extLst>
              <a:ext uri="{FF2B5EF4-FFF2-40B4-BE49-F238E27FC236}">
                <a16:creationId xmlns:a16="http://schemas.microsoft.com/office/drawing/2014/main" id="{61DF40ED-86D1-4749-AD07-C8312CA6A7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1C8171-8A51-4EF6-B972-D1F39BFEA51F}"/>
              </a:ext>
              <a:ext uri="{C183D7F6-B498-43B3-948B-1728B52AA6E4}">
                <adec:decorative xmlns:adec="http://schemas.microsoft.com/office/drawing/2017/decorative" val="1"/>
              </a:ext>
            </a:extLst>
          </p:cNvPr>
          <p:cNvSpPr/>
          <p:nvPr userDrawn="1"/>
        </p:nvSpPr>
        <p:spPr>
          <a:xfrm>
            <a:off x="0" y="0"/>
            <a:ext cx="12192000" cy="3886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C616BAA2-D2A9-41F3-95FD-CF24254080E1}"/>
              </a:ext>
            </a:extLst>
          </p:cNvPr>
          <p:cNvSpPr>
            <a:spLocks noGrp="1"/>
          </p:cNvSpPr>
          <p:nvPr>
            <p:ph type="title" hasCustomPrompt="1"/>
          </p:nvPr>
        </p:nvSpPr>
        <p:spPr>
          <a:xfrm>
            <a:off x="1079500" y="395864"/>
            <a:ext cx="5740400" cy="1325563"/>
          </a:xfrm>
        </p:spPr>
        <p:txBody>
          <a:bodyPr anchor="b" anchorCtr="0"/>
          <a:lstStyle>
            <a:lvl1pPr>
              <a:defRPr>
                <a:solidFill>
                  <a:schemeClr val="bg1"/>
                </a:solidFill>
              </a:defRPr>
            </a:lvl1pPr>
          </a:lstStyle>
          <a:p>
            <a:r>
              <a:rPr lang="en-US" dirty="0"/>
              <a:t>[Project Timeline]</a:t>
            </a:r>
          </a:p>
        </p:txBody>
      </p:sp>
      <p:sp>
        <p:nvSpPr>
          <p:cNvPr id="3" name="Picture Placeholder 2">
            <a:extLst>
              <a:ext uri="{FF2B5EF4-FFF2-40B4-BE49-F238E27FC236}">
                <a16:creationId xmlns:a16="http://schemas.microsoft.com/office/drawing/2014/main" id="{A024B124-5939-4171-A913-0DC15A929BF8}"/>
              </a:ext>
              <a:ext uri="{C183D7F6-B498-43B3-948B-1728B52AA6E4}">
                <adec:decorative xmlns:adec="http://schemas.microsoft.com/office/drawing/2017/decorative" val="1"/>
              </a:ext>
            </a:extLst>
          </p:cNvPr>
          <p:cNvSpPr>
            <a:spLocks noGrp="1"/>
          </p:cNvSpPr>
          <p:nvPr>
            <p:ph type="pic" sz="quarter" idx="12" hasCustomPrompt="1"/>
          </p:nvPr>
        </p:nvSpPr>
        <p:spPr>
          <a:xfrm>
            <a:off x="1079500" y="2120900"/>
            <a:ext cx="1308100" cy="1308100"/>
          </a:xfrm>
        </p:spPr>
        <p:txBody>
          <a:bodyPr>
            <a:normAutofit/>
          </a:bodyPr>
          <a:lstStyle>
            <a:lvl1pPr marL="0" indent="0">
              <a:buNone/>
              <a:defRPr sz="1400">
                <a:solidFill>
                  <a:schemeClr val="bg1"/>
                </a:solidFill>
              </a:defRPr>
            </a:lvl1pPr>
          </a:lstStyle>
          <a:p>
            <a:r>
              <a:rPr lang="en-US" dirty="0"/>
              <a:t>[Icon Placeholder]</a:t>
            </a:r>
          </a:p>
        </p:txBody>
      </p:sp>
      <p:sp>
        <p:nvSpPr>
          <p:cNvPr id="6" name="Content Placeholder 2">
            <a:extLst>
              <a:ext uri="{FF2B5EF4-FFF2-40B4-BE49-F238E27FC236}">
                <a16:creationId xmlns:a16="http://schemas.microsoft.com/office/drawing/2014/main" id="{9C3A514D-6182-4329-9E1C-FC829807723C}"/>
              </a:ext>
            </a:extLst>
          </p:cNvPr>
          <p:cNvSpPr>
            <a:spLocks noGrp="1"/>
          </p:cNvSpPr>
          <p:nvPr>
            <p:ph idx="11" hasCustomPrompt="1"/>
          </p:nvPr>
        </p:nvSpPr>
        <p:spPr>
          <a:xfrm>
            <a:off x="1079500" y="4392721"/>
            <a:ext cx="2895600" cy="445980"/>
          </a:xfrm>
        </p:spPr>
        <p:txBody>
          <a:bodyPr numCol="1" spcCol="0">
            <a:normAutofit/>
          </a:bodyPr>
          <a:lstStyle>
            <a:lvl1pPr marL="0" indent="0">
              <a:buNone/>
              <a:defRPr sz="1200" b="1" i="0" cap="none" baseline="0"/>
            </a:lvl1pPr>
            <a:lvl2pPr marL="365760" indent="0">
              <a:buNone/>
              <a:defRPr sz="1800"/>
            </a:lvl2pPr>
            <a:lvl3pPr>
              <a:defRPr sz="1800"/>
            </a:lvl3pPr>
            <a:lvl4pPr>
              <a:defRPr sz="1800"/>
            </a:lvl4pPr>
            <a:lvl5pPr>
              <a:defRPr sz="1800"/>
            </a:lvl5pPr>
          </a:lstStyle>
          <a:p>
            <a:pPr lvl="0"/>
            <a:r>
              <a:rPr lang="en-US" dirty="0"/>
              <a:t>[Month ‘00]</a:t>
            </a:r>
          </a:p>
        </p:txBody>
      </p:sp>
      <p:sp>
        <p:nvSpPr>
          <p:cNvPr id="10" name="Content Placeholder 2">
            <a:extLst>
              <a:ext uri="{FF2B5EF4-FFF2-40B4-BE49-F238E27FC236}">
                <a16:creationId xmlns:a16="http://schemas.microsoft.com/office/drawing/2014/main" id="{FF5C0ADE-BEC0-4EF9-940B-819C4012F466}"/>
              </a:ext>
            </a:extLst>
          </p:cNvPr>
          <p:cNvSpPr>
            <a:spLocks noGrp="1"/>
          </p:cNvSpPr>
          <p:nvPr>
            <p:ph idx="1"/>
          </p:nvPr>
        </p:nvSpPr>
        <p:spPr>
          <a:xfrm>
            <a:off x="1079500" y="4880767"/>
            <a:ext cx="2895600" cy="1532733"/>
          </a:xfrm>
        </p:spPr>
        <p:txBody>
          <a:bodyPr numCol="1" spcCol="0">
            <a:normAutofit/>
          </a:bodyPr>
          <a:lstStyle>
            <a:lvl1pPr marL="0" indent="0">
              <a:buNone/>
              <a:defRPr sz="1200" b="0"/>
            </a:lvl1pPr>
            <a:lvl2pPr marL="365760" indent="0">
              <a:buNone/>
              <a:defRPr sz="1800"/>
            </a:lvl2pPr>
            <a:lvl3pPr>
              <a:defRPr sz="1800"/>
            </a:lvl3pPr>
            <a:lvl4pPr>
              <a:defRPr sz="1800"/>
            </a:lvl4pPr>
            <a:lvl5pPr>
              <a:defRPr sz="1800"/>
            </a:lvl5pPr>
          </a:lstStyle>
          <a:p>
            <a:pPr lvl="0"/>
            <a:r>
              <a:rPr lang="en-US"/>
              <a:t>Click to edit Master text styles</a:t>
            </a:r>
          </a:p>
        </p:txBody>
      </p:sp>
      <p:pic>
        <p:nvPicPr>
          <p:cNvPr id="7" name="Graphic 6" descr="TPGi">
            <a:extLst>
              <a:ext uri="{FF2B5EF4-FFF2-40B4-BE49-F238E27FC236}">
                <a16:creationId xmlns:a16="http://schemas.microsoft.com/office/drawing/2014/main" id="{666044CB-2B1D-5B47-B8AC-67E61A8C466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Tree>
    <p:extLst>
      <p:ext uri="{BB962C8B-B14F-4D97-AF65-F5344CB8AC3E}">
        <p14:creationId xmlns:p14="http://schemas.microsoft.com/office/powerpoint/2010/main" val="17083529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imeline">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1C8171-8A51-4EF6-B972-D1F39BFEA51F}"/>
              </a:ext>
              <a:ext uri="{C183D7F6-B498-43B3-948B-1728B52AA6E4}">
                <adec:decorative xmlns:adec="http://schemas.microsoft.com/office/drawing/2017/decorative" val="1"/>
              </a:ext>
            </a:extLst>
          </p:cNvPr>
          <p:cNvSpPr/>
          <p:nvPr userDrawn="1"/>
        </p:nvSpPr>
        <p:spPr>
          <a:xfrm>
            <a:off x="0" y="0"/>
            <a:ext cx="12192000" cy="3892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C616BAA2-D2A9-41F3-95FD-CF24254080E1}"/>
              </a:ext>
            </a:extLst>
          </p:cNvPr>
          <p:cNvSpPr>
            <a:spLocks noGrp="1"/>
          </p:cNvSpPr>
          <p:nvPr>
            <p:ph type="title" hasCustomPrompt="1"/>
          </p:nvPr>
        </p:nvSpPr>
        <p:spPr>
          <a:xfrm>
            <a:off x="1079500" y="395864"/>
            <a:ext cx="5740400" cy="1325563"/>
          </a:xfrm>
        </p:spPr>
        <p:txBody>
          <a:bodyPr anchor="b" anchorCtr="0"/>
          <a:lstStyle>
            <a:lvl1pPr>
              <a:defRPr>
                <a:solidFill>
                  <a:schemeClr val="tx1"/>
                </a:solidFill>
              </a:defRPr>
            </a:lvl1pPr>
          </a:lstStyle>
          <a:p>
            <a:r>
              <a:rPr lang="en-US" dirty="0"/>
              <a:t>[Project Timeline]</a:t>
            </a:r>
          </a:p>
        </p:txBody>
      </p:sp>
      <p:sp>
        <p:nvSpPr>
          <p:cNvPr id="3" name="Picture Placeholder 2">
            <a:extLst>
              <a:ext uri="{FF2B5EF4-FFF2-40B4-BE49-F238E27FC236}">
                <a16:creationId xmlns:a16="http://schemas.microsoft.com/office/drawing/2014/main" id="{A024B124-5939-4171-A913-0DC15A929BF8}"/>
              </a:ext>
              <a:ext uri="{C183D7F6-B498-43B3-948B-1728B52AA6E4}">
                <adec:decorative xmlns:adec="http://schemas.microsoft.com/office/drawing/2017/decorative" val="1"/>
              </a:ext>
            </a:extLst>
          </p:cNvPr>
          <p:cNvSpPr>
            <a:spLocks noGrp="1"/>
          </p:cNvSpPr>
          <p:nvPr>
            <p:ph type="pic" sz="quarter" idx="12" hasCustomPrompt="1"/>
          </p:nvPr>
        </p:nvSpPr>
        <p:spPr>
          <a:xfrm>
            <a:off x="1079500" y="2120900"/>
            <a:ext cx="1308100" cy="1308100"/>
          </a:xfrm>
        </p:spPr>
        <p:txBody>
          <a:bodyPr>
            <a:normAutofit/>
          </a:bodyPr>
          <a:lstStyle>
            <a:lvl1pPr marL="0" indent="0">
              <a:buNone/>
              <a:defRPr sz="1400">
                <a:solidFill>
                  <a:schemeClr val="bg1"/>
                </a:solidFill>
              </a:defRPr>
            </a:lvl1pPr>
          </a:lstStyle>
          <a:p>
            <a:r>
              <a:rPr lang="en-US" dirty="0"/>
              <a:t>[Icon Placeholder]</a:t>
            </a:r>
          </a:p>
        </p:txBody>
      </p:sp>
      <p:sp>
        <p:nvSpPr>
          <p:cNvPr id="6" name="Content Placeholder 2">
            <a:extLst>
              <a:ext uri="{FF2B5EF4-FFF2-40B4-BE49-F238E27FC236}">
                <a16:creationId xmlns:a16="http://schemas.microsoft.com/office/drawing/2014/main" id="{9C3A514D-6182-4329-9E1C-FC829807723C}"/>
              </a:ext>
            </a:extLst>
          </p:cNvPr>
          <p:cNvSpPr>
            <a:spLocks noGrp="1"/>
          </p:cNvSpPr>
          <p:nvPr>
            <p:ph idx="11" hasCustomPrompt="1"/>
          </p:nvPr>
        </p:nvSpPr>
        <p:spPr>
          <a:xfrm>
            <a:off x="1079500" y="4392721"/>
            <a:ext cx="2895600" cy="445980"/>
          </a:xfrm>
        </p:spPr>
        <p:txBody>
          <a:bodyPr numCol="1" spcCol="0">
            <a:normAutofit/>
          </a:bodyPr>
          <a:lstStyle>
            <a:lvl1pPr marL="0" indent="0">
              <a:buNone/>
              <a:defRPr sz="1200" b="1" i="0" cap="none" baseline="0">
                <a:solidFill>
                  <a:schemeClr val="bg1"/>
                </a:solidFill>
              </a:defRPr>
            </a:lvl1pPr>
            <a:lvl2pPr marL="365760" indent="0">
              <a:buNone/>
              <a:defRPr sz="1800"/>
            </a:lvl2pPr>
            <a:lvl3pPr>
              <a:defRPr sz="1800"/>
            </a:lvl3pPr>
            <a:lvl4pPr>
              <a:defRPr sz="1800"/>
            </a:lvl4pPr>
            <a:lvl5pPr>
              <a:defRPr sz="1800"/>
            </a:lvl5pPr>
          </a:lstStyle>
          <a:p>
            <a:pPr lvl="0"/>
            <a:r>
              <a:rPr lang="en-US" dirty="0"/>
              <a:t>[Month ‘00]</a:t>
            </a:r>
          </a:p>
        </p:txBody>
      </p:sp>
      <p:sp>
        <p:nvSpPr>
          <p:cNvPr id="10" name="Content Placeholder 2">
            <a:extLst>
              <a:ext uri="{FF2B5EF4-FFF2-40B4-BE49-F238E27FC236}">
                <a16:creationId xmlns:a16="http://schemas.microsoft.com/office/drawing/2014/main" id="{FF5C0ADE-BEC0-4EF9-940B-819C4012F466}"/>
              </a:ext>
            </a:extLst>
          </p:cNvPr>
          <p:cNvSpPr>
            <a:spLocks noGrp="1"/>
          </p:cNvSpPr>
          <p:nvPr>
            <p:ph idx="1"/>
          </p:nvPr>
        </p:nvSpPr>
        <p:spPr>
          <a:xfrm>
            <a:off x="1079500" y="4880767"/>
            <a:ext cx="2895600" cy="1532733"/>
          </a:xfrm>
        </p:spPr>
        <p:txBody>
          <a:bodyPr numCol="1" spcCol="0">
            <a:normAutofit/>
          </a:bodyPr>
          <a:lstStyle>
            <a:lvl1pPr marL="0" indent="0">
              <a:buNone/>
              <a:defRPr sz="1200" b="0">
                <a:solidFill>
                  <a:schemeClr val="bg1"/>
                </a:solidFill>
              </a:defRPr>
            </a:lvl1pPr>
            <a:lvl2pPr marL="365760" indent="0">
              <a:buNone/>
              <a:defRPr sz="1800"/>
            </a:lvl2pPr>
            <a:lvl3pPr>
              <a:defRPr sz="1800"/>
            </a:lvl3pPr>
            <a:lvl4pPr>
              <a:defRPr sz="1800"/>
            </a:lvl4pPr>
            <a:lvl5pPr>
              <a:defRPr sz="1800"/>
            </a:lvl5pPr>
          </a:lstStyle>
          <a:p>
            <a:pPr lvl="0"/>
            <a:r>
              <a:rPr lang="en-US"/>
              <a:t>Click to edit Master text styles</a:t>
            </a:r>
          </a:p>
        </p:txBody>
      </p:sp>
      <p:sp>
        <p:nvSpPr>
          <p:cNvPr id="15" name="Rectangle 14">
            <a:extLst>
              <a:ext uri="{FF2B5EF4-FFF2-40B4-BE49-F238E27FC236}">
                <a16:creationId xmlns:a16="http://schemas.microsoft.com/office/drawing/2014/main" id="{0A1C8171-8A51-4EF6-B972-D1F39BFEA51F}"/>
              </a:ext>
              <a:ext uri="{C183D7F6-B498-43B3-948B-1728B52AA6E4}">
                <adec:decorative xmlns:adec="http://schemas.microsoft.com/office/drawing/2017/decorative" val="1"/>
              </a:ext>
            </a:extLst>
          </p:cNvPr>
          <p:cNvSpPr/>
          <p:nvPr userDrawn="1"/>
        </p:nvSpPr>
        <p:spPr>
          <a:xfrm>
            <a:off x="0" y="3892550"/>
            <a:ext cx="12192000" cy="1524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TPGi">
            <a:extLst>
              <a:ext uri="{FF2B5EF4-FFF2-40B4-BE49-F238E27FC236}">
                <a16:creationId xmlns:a16="http://schemas.microsoft.com/office/drawing/2014/main" id="{97A12A13-9C2B-8845-AFF8-FBB8F6AA5BC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Audit Content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111584" y="1132464"/>
            <a:ext cx="4102100" cy="1325563"/>
          </a:xfrm>
        </p:spPr>
        <p:txBody>
          <a:bodyPr anchor="b" anchorCtr="0"/>
          <a:lstStyle>
            <a:lvl1pPr>
              <a:defRPr/>
            </a:lvl1pPr>
          </a:lstStyle>
          <a:p>
            <a:r>
              <a:rPr lang="en-US"/>
              <a:t>[Click </a:t>
            </a:r>
            <a:r>
              <a:rPr lang="en-US" dirty="0"/>
              <a:t>to edit Master </a:t>
            </a:r>
            <a:r>
              <a:rPr lang="en-US"/>
              <a:t>title style]</a:t>
            </a:r>
            <a:endParaRPr lang="en-US" dirty="0"/>
          </a:p>
        </p:txBody>
      </p:sp>
      <p:sp>
        <p:nvSpPr>
          <p:cNvPr id="3" name="Content Placeholder 2">
            <a:extLst>
              <a:ext uri="{FF2B5EF4-FFF2-40B4-BE49-F238E27FC236}">
                <a16:creationId xmlns:a16="http://schemas.microsoft.com/office/drawing/2014/main" id="{9809B8B1-BEA4-400F-985B-DEF0895F4182}"/>
              </a:ext>
            </a:extLst>
          </p:cNvPr>
          <p:cNvSpPr>
            <a:spLocks noGrp="1"/>
          </p:cNvSpPr>
          <p:nvPr>
            <p:ph idx="1"/>
          </p:nvPr>
        </p:nvSpPr>
        <p:spPr>
          <a:xfrm>
            <a:off x="1111584" y="3429000"/>
            <a:ext cx="4102100" cy="2747962"/>
          </a:xfrm>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5" name="Straight Connector 4">
            <a:extLst>
              <a:ext uri="{FF2B5EF4-FFF2-40B4-BE49-F238E27FC236}">
                <a16:creationId xmlns:a16="http://schemas.microsoft.com/office/drawing/2014/main" id="{AB6BDF93-DBE6-4985-9AF8-29A2553848CD}"/>
              </a:ext>
              <a:ext uri="{C183D7F6-B498-43B3-948B-1728B52AA6E4}">
                <adec:decorative xmlns:adec="http://schemas.microsoft.com/office/drawing/2017/decorative" val="1"/>
              </a:ext>
            </a:extLst>
          </p:cNvPr>
          <p:cNvCxnSpPr>
            <a:cxnSpLocks/>
          </p:cNvCxnSpPr>
          <p:nvPr userDrawn="1"/>
        </p:nvCxnSpPr>
        <p:spPr>
          <a:xfrm>
            <a:off x="0" y="2585027"/>
            <a:ext cx="521368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Picture Placeholder 6">
            <a:extLst>
              <a:ext uri="{FF2B5EF4-FFF2-40B4-BE49-F238E27FC236}">
                <a16:creationId xmlns:a16="http://schemas.microsoft.com/office/drawing/2014/main" id="{1A1F2BD8-B17D-4C47-BCFB-F86D2036E62C}"/>
              </a:ext>
              <a:ext uri="{C183D7F6-B498-43B3-948B-1728B52AA6E4}">
                <adec:decorative xmlns:adec="http://schemas.microsoft.com/office/drawing/2017/decorative" val="1"/>
              </a:ext>
            </a:extLst>
          </p:cNvPr>
          <p:cNvSpPr>
            <a:spLocks noGrp="1"/>
          </p:cNvSpPr>
          <p:nvPr>
            <p:ph type="pic" sz="quarter" idx="10" hasCustomPrompt="1"/>
          </p:nvPr>
        </p:nvSpPr>
        <p:spPr>
          <a:xfrm>
            <a:off x="6096000" y="-60961"/>
            <a:ext cx="6156960" cy="6992983"/>
          </a:xfrm>
          <a:ln w="6350">
            <a:solidFill>
              <a:schemeClr val="accent1"/>
            </a:solidFill>
          </a:ln>
        </p:spPr>
        <p:txBody>
          <a:bodyPr/>
          <a:lstStyle>
            <a:lvl1pPr marL="0" indent="0">
              <a:buNone/>
              <a:defRPr>
                <a:solidFill>
                  <a:schemeClr val="tx2"/>
                </a:solidFill>
              </a:defRPr>
            </a:lvl1pPr>
          </a:lstStyle>
          <a:p>
            <a:r>
              <a:rPr lang="en-US"/>
              <a:t>[Screenshot </a:t>
            </a:r>
            <a:r>
              <a:rPr lang="en-US" dirty="0"/>
              <a:t>/ </a:t>
            </a:r>
            <a:r>
              <a:rPr lang="en-US"/>
              <a:t>large picture]</a:t>
            </a:r>
            <a:endParaRPr lang="en-US" dirty="0"/>
          </a:p>
        </p:txBody>
      </p:sp>
      <p:pic>
        <p:nvPicPr>
          <p:cNvPr id="6" name="Graphic 5">
            <a:extLst>
              <a:ext uri="{FF2B5EF4-FFF2-40B4-BE49-F238E27FC236}">
                <a16:creationId xmlns:a16="http://schemas.microsoft.com/office/drawing/2014/main" id="{C1EC6F63-E3D5-9140-9893-1635237DEC5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Tree>
    <p:extLst>
      <p:ext uri="{BB962C8B-B14F-4D97-AF65-F5344CB8AC3E}">
        <p14:creationId xmlns:p14="http://schemas.microsoft.com/office/powerpoint/2010/main" val="34684499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Audit Content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AF1D04-C19A-4063-AAB0-AD957B1E703F}"/>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111584" y="1132464"/>
            <a:ext cx="4102100" cy="1325563"/>
          </a:xfrm>
        </p:spPr>
        <p:txBody>
          <a:bodyPr anchor="b" anchorCtr="0"/>
          <a:lstStyle>
            <a:lvl1pPr>
              <a:defRPr>
                <a:solidFill>
                  <a:schemeClr val="bg1"/>
                </a:solidFill>
              </a:defRPr>
            </a:lvl1pPr>
          </a:lstStyle>
          <a:p>
            <a:r>
              <a:rPr lang="en-US"/>
              <a:t>[Click </a:t>
            </a:r>
            <a:r>
              <a:rPr lang="en-US" dirty="0"/>
              <a:t>to edit Master </a:t>
            </a:r>
            <a:r>
              <a:rPr lang="en-US"/>
              <a:t>title style]</a:t>
            </a:r>
            <a:endParaRPr lang="en-US" dirty="0"/>
          </a:p>
        </p:txBody>
      </p:sp>
      <p:sp>
        <p:nvSpPr>
          <p:cNvPr id="3" name="Content Placeholder 2">
            <a:extLst>
              <a:ext uri="{FF2B5EF4-FFF2-40B4-BE49-F238E27FC236}">
                <a16:creationId xmlns:a16="http://schemas.microsoft.com/office/drawing/2014/main" id="{9809B8B1-BEA4-400F-985B-DEF0895F4182}"/>
              </a:ext>
            </a:extLst>
          </p:cNvPr>
          <p:cNvSpPr>
            <a:spLocks noGrp="1"/>
          </p:cNvSpPr>
          <p:nvPr>
            <p:ph idx="1"/>
          </p:nvPr>
        </p:nvSpPr>
        <p:spPr>
          <a:xfrm>
            <a:off x="1111584" y="3429000"/>
            <a:ext cx="4102100" cy="2747962"/>
          </a:xfrm>
        </p:spPr>
        <p:txBody>
          <a:bodyPr>
            <a:norm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5" name="Straight Connector 4">
            <a:extLst>
              <a:ext uri="{FF2B5EF4-FFF2-40B4-BE49-F238E27FC236}">
                <a16:creationId xmlns:a16="http://schemas.microsoft.com/office/drawing/2014/main" id="{AB6BDF93-DBE6-4985-9AF8-29A2553848CD}"/>
              </a:ext>
              <a:ext uri="{C183D7F6-B498-43B3-948B-1728B52AA6E4}">
                <adec:decorative xmlns:adec="http://schemas.microsoft.com/office/drawing/2017/decorative" val="1"/>
              </a:ext>
            </a:extLst>
          </p:cNvPr>
          <p:cNvCxnSpPr>
            <a:cxnSpLocks/>
          </p:cNvCxnSpPr>
          <p:nvPr userDrawn="1"/>
        </p:nvCxnSpPr>
        <p:spPr>
          <a:xfrm>
            <a:off x="0" y="2585027"/>
            <a:ext cx="521368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7" name="Picture Placeholder 6">
            <a:extLst>
              <a:ext uri="{FF2B5EF4-FFF2-40B4-BE49-F238E27FC236}">
                <a16:creationId xmlns:a16="http://schemas.microsoft.com/office/drawing/2014/main" id="{D8816C4D-C074-46E9-95BD-C9631EDBDD15}"/>
              </a:ext>
              <a:ext uri="{C183D7F6-B498-43B3-948B-1728B52AA6E4}">
                <adec:decorative xmlns:adec="http://schemas.microsoft.com/office/drawing/2017/decorative" val="1"/>
              </a:ext>
            </a:extLst>
          </p:cNvPr>
          <p:cNvSpPr>
            <a:spLocks noGrp="1"/>
          </p:cNvSpPr>
          <p:nvPr>
            <p:ph type="pic" sz="quarter" idx="10" hasCustomPrompt="1"/>
          </p:nvPr>
        </p:nvSpPr>
        <p:spPr>
          <a:xfrm>
            <a:off x="6096000" y="-60961"/>
            <a:ext cx="6156960" cy="6992983"/>
          </a:xfrm>
          <a:ln w="6350">
            <a:solidFill>
              <a:schemeClr val="tx1">
                <a:lumMod val="75000"/>
              </a:schemeClr>
            </a:solidFill>
          </a:ln>
        </p:spPr>
        <p:txBody>
          <a:bodyPr/>
          <a:lstStyle>
            <a:lvl1pPr marL="0" indent="0">
              <a:buNone/>
              <a:defRPr>
                <a:solidFill>
                  <a:schemeClr val="bg1"/>
                </a:solidFill>
              </a:defRPr>
            </a:lvl1pPr>
          </a:lstStyle>
          <a:p>
            <a:r>
              <a:rPr lang="en-US"/>
              <a:t>[Screenshot </a:t>
            </a:r>
            <a:r>
              <a:rPr lang="en-US" dirty="0"/>
              <a:t>/ </a:t>
            </a:r>
            <a:r>
              <a:rPr lang="en-US"/>
              <a:t>large picture]</a:t>
            </a:r>
            <a:endParaRPr lang="en-US" dirty="0"/>
          </a:p>
        </p:txBody>
      </p:sp>
      <p:pic>
        <p:nvPicPr>
          <p:cNvPr id="8" name="Graphic 7">
            <a:extLst>
              <a:ext uri="{FF2B5EF4-FFF2-40B4-BE49-F238E27FC236}">
                <a16:creationId xmlns:a16="http://schemas.microsoft.com/office/drawing/2014/main" id="{197880CF-5688-4343-9670-F2C4C1D4B7E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Tree>
    <p:extLst>
      <p:ext uri="{BB962C8B-B14F-4D97-AF65-F5344CB8AC3E}">
        <p14:creationId xmlns:p14="http://schemas.microsoft.com/office/powerpoint/2010/main" val="34705212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CAF1D04-C19A-4063-AAB0-AD957B1E703F}"/>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848118" y="299456"/>
            <a:ext cx="10171182" cy="1325563"/>
          </a:xfrm>
        </p:spPr>
        <p:txBody>
          <a:bodyPr anchor="b" anchorCtr="0"/>
          <a:lstStyle>
            <a:lvl1pPr>
              <a:defRPr>
                <a:solidFill>
                  <a:schemeClr val="bg1"/>
                </a:solidFill>
              </a:defRPr>
            </a:lvl1pPr>
          </a:lstStyle>
          <a:p>
            <a:r>
              <a:rPr lang="en-US"/>
              <a:t>[Click </a:t>
            </a:r>
            <a:r>
              <a:rPr lang="en-US" dirty="0"/>
              <a:t>to edit Master </a:t>
            </a:r>
            <a:r>
              <a:rPr lang="en-US"/>
              <a:t>title style]</a:t>
            </a:r>
            <a:endParaRPr lang="en-US" dirty="0"/>
          </a:p>
        </p:txBody>
      </p:sp>
      <p:sp>
        <p:nvSpPr>
          <p:cNvPr id="5" name="Content Placeholder 2">
            <a:extLst>
              <a:ext uri="{FF2B5EF4-FFF2-40B4-BE49-F238E27FC236}">
                <a16:creationId xmlns:a16="http://schemas.microsoft.com/office/drawing/2014/main" id="{9809B8B1-BEA4-400F-985B-DEF0895F4182}"/>
              </a:ext>
            </a:extLst>
          </p:cNvPr>
          <p:cNvSpPr>
            <a:spLocks noGrp="1"/>
          </p:cNvSpPr>
          <p:nvPr>
            <p:ph idx="1"/>
          </p:nvPr>
        </p:nvSpPr>
        <p:spPr>
          <a:xfrm>
            <a:off x="848118" y="2340245"/>
            <a:ext cx="10403657" cy="3852216"/>
          </a:xfrm>
        </p:spPr>
        <p:txBody>
          <a:bodyPr>
            <a:normAutofit/>
          </a:bodyPr>
          <a:lstStyle>
            <a:lvl1pPr marL="365760" indent="-365760">
              <a:buClr>
                <a:schemeClr val="bg1"/>
              </a:buClr>
              <a:buFont typeface="Wingdings" charset="2"/>
              <a:buChar char="§"/>
              <a:defRPr sz="2000">
                <a:solidFill>
                  <a:schemeClr val="bg1"/>
                </a:solidFill>
              </a:defRPr>
            </a:lvl1pPr>
            <a:lvl2pPr marL="731520" indent="-365760">
              <a:buClr>
                <a:schemeClr val="bg1"/>
              </a:buClr>
              <a:buFont typeface="Wingdings" charset="2"/>
              <a:buChar char="§"/>
              <a:defRPr sz="2000">
                <a:solidFill>
                  <a:schemeClr val="bg1"/>
                </a:solidFill>
              </a:defRPr>
            </a:lvl2pPr>
            <a:lvl3pPr marL="1097280" indent="-365760">
              <a:buClr>
                <a:schemeClr val="bg1"/>
              </a:buClr>
              <a:buFont typeface="Wingdings" charset="2"/>
              <a:buChar char="§"/>
              <a:defRPr sz="2000">
                <a:solidFill>
                  <a:schemeClr val="bg1"/>
                </a:solidFill>
              </a:defRPr>
            </a:lvl3pPr>
            <a:lvl4pPr marL="1463040" indent="-365760">
              <a:buClr>
                <a:schemeClr val="bg1"/>
              </a:buClr>
              <a:buFont typeface="Wingdings" charset="2"/>
              <a:buChar char="§"/>
              <a:defRPr sz="2000">
                <a:solidFill>
                  <a:schemeClr val="bg1"/>
                </a:solidFill>
              </a:defRPr>
            </a:lvl4pPr>
            <a:lvl5pPr marL="1828800" indent="-365760">
              <a:buClr>
                <a:schemeClr val="bg1"/>
              </a:buClr>
              <a:buFont typeface="Wingdings" charset="2"/>
              <a:buChar cha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6" name="Straight Connector 5">
            <a:extLst>
              <a:ext uri="{FF2B5EF4-FFF2-40B4-BE49-F238E27FC236}">
                <a16:creationId xmlns:a16="http://schemas.microsoft.com/office/drawing/2014/main" id="{AB6BDF93-DBE6-4985-9AF8-29A2553848CD}"/>
              </a:ext>
              <a:ext uri="{C183D7F6-B498-43B3-948B-1728B52AA6E4}">
                <adec:decorative xmlns:adec="http://schemas.microsoft.com/office/drawing/2017/decorative" val="1"/>
              </a:ext>
            </a:extLst>
          </p:cNvPr>
          <p:cNvCxnSpPr>
            <a:cxnSpLocks/>
          </p:cNvCxnSpPr>
          <p:nvPr userDrawn="1"/>
        </p:nvCxnSpPr>
        <p:spPr>
          <a:xfrm>
            <a:off x="0" y="1903108"/>
            <a:ext cx="521368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pic>
        <p:nvPicPr>
          <p:cNvPr id="7" name="Graphic 6" descr="TPGi">
            <a:extLst>
              <a:ext uri="{FF2B5EF4-FFF2-40B4-BE49-F238E27FC236}">
                <a16:creationId xmlns:a16="http://schemas.microsoft.com/office/drawing/2014/main" id="{EE09EF7B-C049-8E47-BA30-CC787C41C49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Tree>
    <p:extLst>
      <p:ext uri="{BB962C8B-B14F-4D97-AF65-F5344CB8AC3E}">
        <p14:creationId xmlns:p14="http://schemas.microsoft.com/office/powerpoint/2010/main" val="897500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Custom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6760AB4-C667-0C4A-8F50-1DF0C3F6F6D4}"/>
              </a:ext>
              <a:ext uri="{C183D7F6-B498-43B3-948B-1728B52AA6E4}">
                <adec:decorative xmlns:adec="http://schemas.microsoft.com/office/drawing/2017/decorative" val="1"/>
              </a:ext>
            </a:extLst>
          </p:cNvPr>
          <p:cNvSpPr/>
          <p:nvPr userDrawn="1"/>
        </p:nvSpPr>
        <p:spPr>
          <a:xfrm>
            <a:off x="-66261" y="3946568"/>
            <a:ext cx="12324522" cy="3103562"/>
          </a:xfrm>
          <a:prstGeom prst="rect">
            <a:avLst/>
          </a:prstGeom>
          <a:solidFill>
            <a:srgbClr val="1A3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F76E8658-0FAF-774C-87A9-7AA4E9DD847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65393" y="1198279"/>
            <a:ext cx="7061204" cy="7061204"/>
          </a:xfrm>
          <a:prstGeom prst="rect">
            <a:avLst/>
          </a:prstGeom>
        </p:spPr>
      </p:pic>
      <p:pic>
        <p:nvPicPr>
          <p:cNvPr id="8" name="Graphic 7" descr="TPGi">
            <a:extLst>
              <a:ext uri="{FF2B5EF4-FFF2-40B4-BE49-F238E27FC236}">
                <a16:creationId xmlns:a16="http://schemas.microsoft.com/office/drawing/2014/main" id="{AE081D44-91E6-A045-861F-0348210A6DE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84343" y="399324"/>
            <a:ext cx="2260229" cy="870744"/>
          </a:xfrm>
          <a:prstGeom prst="rect">
            <a:avLst/>
          </a:prstGeom>
        </p:spPr>
      </p:pic>
      <p:sp>
        <p:nvSpPr>
          <p:cNvPr id="2" name="Title 1">
            <a:extLst>
              <a:ext uri="{FF2B5EF4-FFF2-40B4-BE49-F238E27FC236}">
                <a16:creationId xmlns:a16="http://schemas.microsoft.com/office/drawing/2014/main" id="{D966AB78-4592-2941-894F-7686F3475CE6}"/>
              </a:ext>
            </a:extLst>
          </p:cNvPr>
          <p:cNvSpPr>
            <a:spLocks noGrp="1"/>
          </p:cNvSpPr>
          <p:nvPr>
            <p:ph type="title"/>
          </p:nvPr>
        </p:nvSpPr>
        <p:spPr>
          <a:xfrm>
            <a:off x="1184343" y="1672684"/>
            <a:ext cx="5381050" cy="1964748"/>
          </a:xfrm>
        </p:spPr>
        <p:txBody>
          <a:bodyPr anchor="b">
            <a:normAutofit/>
          </a:bodyPr>
          <a:lstStyle>
            <a:lvl1pPr>
              <a:defRPr sz="4800" b="1" i="0">
                <a:solidFill>
                  <a:srgbClr val="3877BB"/>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14" name="Subtitle 2">
            <a:extLst>
              <a:ext uri="{FF2B5EF4-FFF2-40B4-BE49-F238E27FC236}">
                <a16:creationId xmlns:a16="http://schemas.microsoft.com/office/drawing/2014/main" id="{8CD563B8-9D34-DE4B-9511-868DB976E250}"/>
              </a:ext>
            </a:extLst>
          </p:cNvPr>
          <p:cNvSpPr>
            <a:spLocks noGrp="1"/>
          </p:cNvSpPr>
          <p:nvPr>
            <p:ph type="subTitle" idx="1" hasCustomPrompt="1"/>
          </p:nvPr>
        </p:nvSpPr>
        <p:spPr>
          <a:xfrm>
            <a:off x="1814285" y="4618041"/>
            <a:ext cx="3942057" cy="369459"/>
          </a:xfrm>
        </p:spPr>
        <p:txBody>
          <a:bodyPr>
            <a:noAutofit/>
          </a:bodyPr>
          <a:lstStyle>
            <a:lvl1pPr marL="0" indent="0" algn="l">
              <a:buNone/>
              <a:defRPr sz="2000" b="0" i="0">
                <a:solidFill>
                  <a:srgbClr val="D4E6F4"/>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t>
            </a:r>
            <a:r>
              <a:rPr lang="en-US" dirty="0" err="1"/>
              <a:t>Firstname</a:t>
            </a:r>
            <a:r>
              <a:rPr lang="en-US" dirty="0"/>
              <a:t> </a:t>
            </a:r>
            <a:r>
              <a:rPr lang="en-US" dirty="0" err="1"/>
              <a:t>Lastname</a:t>
            </a:r>
            <a:r>
              <a:rPr lang="en-US" dirty="0"/>
              <a:t>]</a:t>
            </a:r>
          </a:p>
        </p:txBody>
      </p:sp>
      <p:sp>
        <p:nvSpPr>
          <p:cNvPr id="15" name="Text Placeholder 26">
            <a:extLst>
              <a:ext uri="{FF2B5EF4-FFF2-40B4-BE49-F238E27FC236}">
                <a16:creationId xmlns:a16="http://schemas.microsoft.com/office/drawing/2014/main" id="{79E38193-CC8D-6847-AC32-38019B61AC29}"/>
              </a:ext>
            </a:extLst>
          </p:cNvPr>
          <p:cNvSpPr>
            <a:spLocks noGrp="1"/>
          </p:cNvSpPr>
          <p:nvPr>
            <p:ph type="body" sz="quarter" idx="11" hasCustomPrompt="1"/>
          </p:nvPr>
        </p:nvSpPr>
        <p:spPr>
          <a:xfrm>
            <a:off x="1814285" y="5132643"/>
            <a:ext cx="3942057" cy="422275"/>
          </a:xfrm>
        </p:spPr>
        <p:txBody>
          <a:bodyPr>
            <a:normAutofit/>
          </a:bodyPr>
          <a:lstStyle>
            <a:lvl1pPr marL="0" indent="0">
              <a:buNone/>
              <a:defRPr sz="1600" b="0" i="1">
                <a:solidFill>
                  <a:srgbClr val="D4E6F4"/>
                </a:solidFill>
                <a:latin typeface="Open Sans" panose="020B0606030504020204" pitchFamily="34" charset="0"/>
                <a:ea typeface="Open Sans" panose="020B0606030504020204" pitchFamily="34" charset="0"/>
                <a:cs typeface="Open Sans" panose="020B0606030504020204" pitchFamily="34" charset="0"/>
              </a:defRPr>
            </a:lvl1pPr>
            <a:lvl2pPr marL="365760" indent="0">
              <a:buNone/>
              <a:defRPr>
                <a:solidFill>
                  <a:schemeClr val="bg1"/>
                </a:solidFill>
              </a:defRPr>
            </a:lvl2pPr>
            <a:lvl3pPr marL="731520" indent="0">
              <a:buNone/>
              <a:defRPr>
                <a:solidFill>
                  <a:schemeClr val="bg1"/>
                </a:solidFill>
              </a:defRPr>
            </a:lvl3pPr>
            <a:lvl4pPr marL="1097280" indent="0">
              <a:buNone/>
              <a:defRPr>
                <a:solidFill>
                  <a:schemeClr val="bg1"/>
                </a:solidFill>
              </a:defRPr>
            </a:lvl4pPr>
            <a:lvl5pPr marL="1463040" indent="0">
              <a:buNone/>
              <a:defRPr>
                <a:solidFill>
                  <a:schemeClr val="bg1"/>
                </a:solidFill>
              </a:defRPr>
            </a:lvl5pPr>
          </a:lstStyle>
          <a:p>
            <a:pPr lvl="0"/>
            <a:r>
              <a:rPr lang="en-US"/>
              <a:t>[Job title]</a:t>
            </a:r>
          </a:p>
        </p:txBody>
      </p:sp>
      <p:pic>
        <p:nvPicPr>
          <p:cNvPr id="16" name="Graphic 15">
            <a:extLst>
              <a:ext uri="{FF2B5EF4-FFF2-40B4-BE49-F238E27FC236}">
                <a16:creationId xmlns:a16="http://schemas.microsoft.com/office/drawing/2014/main" id="{26026E31-AB6E-8340-8261-80152C949196}"/>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99885" y="4583949"/>
            <a:ext cx="914400" cy="914400"/>
          </a:xfrm>
          <a:prstGeom prst="rect">
            <a:avLst/>
          </a:prstGeom>
        </p:spPr>
      </p:pic>
    </p:spTree>
    <p:extLst>
      <p:ext uri="{BB962C8B-B14F-4D97-AF65-F5344CB8AC3E}">
        <p14:creationId xmlns:p14="http://schemas.microsoft.com/office/powerpoint/2010/main" val="12111809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Custom Layout">
    <p:bg>
      <p:bgPr>
        <a:solidFill>
          <a:srgbClr val="1A3B5B"/>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3447" y="365125"/>
            <a:ext cx="3103353" cy="1325563"/>
          </a:xfrm>
        </p:spPr>
        <p:txBody>
          <a:bodyPr/>
          <a:lstStyle>
            <a:lvl1pPr>
              <a:defRPr>
                <a:solidFill>
                  <a:srgbClr val="D4E6F4"/>
                </a:solidFill>
              </a:defRPr>
            </a:lvl1pPr>
          </a:lstStyle>
          <a:p>
            <a:r>
              <a:rPr lang="en-US"/>
              <a:t>Master title style</a:t>
            </a:r>
          </a:p>
        </p:txBody>
      </p:sp>
      <p:sp>
        <p:nvSpPr>
          <p:cNvPr id="3" name="Rectangle 2">
            <a:extLst>
              <a:ext uri="{FF2B5EF4-FFF2-40B4-BE49-F238E27FC236}">
                <a16:creationId xmlns:a16="http://schemas.microsoft.com/office/drawing/2014/main" id="{8A0B3300-0BE5-4BEB-9CC4-0065B5212F73}"/>
              </a:ext>
              <a:ext uri="{C183D7F6-B498-43B3-948B-1728B52AA6E4}">
                <adec:decorative xmlns:adec="http://schemas.microsoft.com/office/drawing/2017/decorative" val="1"/>
              </a:ext>
            </a:extLst>
          </p:cNvPr>
          <p:cNvSpPr/>
          <p:nvPr userDrawn="1"/>
        </p:nvSpPr>
        <p:spPr>
          <a:xfrm>
            <a:off x="4051300" y="0"/>
            <a:ext cx="81407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0"/>
          </p:nvPr>
        </p:nvSpPr>
        <p:spPr>
          <a:xfrm>
            <a:off x="503238" y="2171700"/>
            <a:ext cx="3103562" cy="4152900"/>
          </a:xfrm>
        </p:spPr>
        <p:txBody>
          <a:bodyPr>
            <a:normAutofit/>
          </a:bodyPr>
          <a:lstStyle>
            <a:lvl1pPr marL="0" indent="0">
              <a:buNone/>
              <a:defRPr sz="1800">
                <a:solidFill>
                  <a:schemeClr val="bg1"/>
                </a:solidFill>
              </a:defRPr>
            </a:lvl1pPr>
            <a:lvl2pPr marL="365760" indent="0">
              <a:buNone/>
              <a:defRPr/>
            </a:lvl2pPr>
            <a:lvl3pPr marL="731520" indent="0">
              <a:buNone/>
              <a:defRPr/>
            </a:lvl3pPr>
            <a:lvl4pPr marL="1097280" indent="0">
              <a:buNone/>
              <a:defRPr/>
            </a:lvl4pPr>
            <a:lvl5pPr marL="1463040" indent="0">
              <a:buNone/>
              <a:defRPr/>
            </a:lvl5pPr>
          </a:lstStyle>
          <a:p>
            <a:pPr lvl="0"/>
            <a:r>
              <a:rPr lang="en-US"/>
              <a:t>Click to edit Master text styles</a:t>
            </a:r>
          </a:p>
        </p:txBody>
      </p:sp>
      <p:cxnSp>
        <p:nvCxnSpPr>
          <p:cNvPr id="9" name="Straight Connector 8">
            <a:extLst>
              <a:ext uri="{C183D7F6-B498-43B3-948B-1728B52AA6E4}">
                <adec:decorative xmlns:adec="http://schemas.microsoft.com/office/drawing/2017/decorative" val="1"/>
              </a:ext>
            </a:extLst>
          </p:cNvPr>
          <p:cNvCxnSpPr/>
          <p:nvPr userDrawn="1"/>
        </p:nvCxnSpPr>
        <p:spPr>
          <a:xfrm>
            <a:off x="287079" y="1924493"/>
            <a:ext cx="3764221" cy="0"/>
          </a:xfrm>
          <a:prstGeom prst="line">
            <a:avLst/>
          </a:prstGeom>
          <a:ln w="44450">
            <a:solidFill>
              <a:srgbClr val="FE663B"/>
            </a:solidFill>
          </a:ln>
        </p:spPr>
        <p:style>
          <a:lnRef idx="1">
            <a:schemeClr val="accent1"/>
          </a:lnRef>
          <a:fillRef idx="0">
            <a:schemeClr val="accent1"/>
          </a:fillRef>
          <a:effectRef idx="0">
            <a:schemeClr val="accent1"/>
          </a:effectRef>
          <a:fontRef idx="minor">
            <a:schemeClr val="tx1"/>
          </a:fontRef>
        </p:style>
      </p:cxnSp>
      <p:pic>
        <p:nvPicPr>
          <p:cNvPr id="6" name="Graphic 5" descr="TPGi">
            <a:extLst>
              <a:ext uri="{FF2B5EF4-FFF2-40B4-BE49-F238E27FC236}">
                <a16:creationId xmlns:a16="http://schemas.microsoft.com/office/drawing/2014/main" id="{D3FE8917-ED19-0B41-911F-AF0EA731E7F5}"/>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Tree>
    <p:extLst>
      <p:ext uri="{BB962C8B-B14F-4D97-AF65-F5344CB8AC3E}">
        <p14:creationId xmlns:p14="http://schemas.microsoft.com/office/powerpoint/2010/main" val="35628622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Section Blu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12367A-7503-C34E-BDFB-5B878D3D91A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04142" y="1327505"/>
            <a:ext cx="8100142" cy="4674939"/>
          </a:xfrm>
          <a:prstGeom prst="rect">
            <a:avLst/>
          </a:prstGeom>
        </p:spPr>
      </p:pic>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5535560" y="365125"/>
            <a:ext cx="6243485" cy="1325563"/>
          </a:xfrm>
        </p:spPr>
        <p:txBody>
          <a:bodyPr anchor="b" anchorCtr="0"/>
          <a:lstStyle>
            <a:lvl1pPr>
              <a:defRPr/>
            </a:lvl1pPr>
          </a:lstStyle>
          <a:p>
            <a:r>
              <a:rPr lang="en-US"/>
              <a:t>[Click to edit Master title style]</a:t>
            </a:r>
          </a:p>
        </p:txBody>
      </p:sp>
      <p:sp>
        <p:nvSpPr>
          <p:cNvPr id="3" name="Content Placeholder 2">
            <a:extLst>
              <a:ext uri="{FF2B5EF4-FFF2-40B4-BE49-F238E27FC236}">
                <a16:creationId xmlns:a16="http://schemas.microsoft.com/office/drawing/2014/main" id="{9809B8B1-BEA4-400F-985B-DEF0895F4182}"/>
              </a:ext>
            </a:extLst>
          </p:cNvPr>
          <p:cNvSpPr>
            <a:spLocks noGrp="1"/>
          </p:cNvSpPr>
          <p:nvPr>
            <p:ph idx="1" hasCustomPrompt="1"/>
          </p:nvPr>
        </p:nvSpPr>
        <p:spPr>
          <a:xfrm>
            <a:off x="5535560" y="2254827"/>
            <a:ext cx="6243485" cy="3922136"/>
          </a:xfrm>
        </p:spPr>
        <p:txBody>
          <a:bodyPr numCol="1"/>
          <a:lstStyle>
            <a:lvl1pPr>
              <a:buClr>
                <a:srgbClr val="3877BB"/>
              </a:buClr>
              <a:defRPr/>
            </a:lvl1pPr>
            <a:lvl2pPr>
              <a:buClr>
                <a:srgbClr val="3877BB"/>
              </a:buClr>
              <a:defRPr/>
            </a:lvl2pPr>
            <a:lvl3pPr>
              <a:buClr>
                <a:srgbClr val="3877BB"/>
              </a:buClr>
              <a:defRPr/>
            </a:lvl3pPr>
            <a:lvl4pPr>
              <a:buClr>
                <a:srgbClr val="3877BB"/>
              </a:buClr>
              <a:defRPr/>
            </a:lvl4pPr>
            <a:lvl5pPr>
              <a:buClr>
                <a:srgbClr val="3877BB"/>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Graphic 4" descr="TPGi">
            <a:extLst>
              <a:ext uri="{FF2B5EF4-FFF2-40B4-BE49-F238E27FC236}">
                <a16:creationId xmlns:a16="http://schemas.microsoft.com/office/drawing/2014/main" id="{F939BEAD-F09B-C346-9D18-25CAAF45EE3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37632" y="6272460"/>
            <a:ext cx="1283288" cy="494381"/>
          </a:xfrm>
          <a:prstGeom prst="rect">
            <a:avLst/>
          </a:prstGeom>
        </p:spPr>
      </p:pic>
      <p:sp>
        <p:nvSpPr>
          <p:cNvPr id="12" name="Rectangle 11">
            <a:extLst>
              <a:ext uri="{FF2B5EF4-FFF2-40B4-BE49-F238E27FC236}">
                <a16:creationId xmlns:a16="http://schemas.microsoft.com/office/drawing/2014/main" id="{B43224D9-F0FF-7F49-8041-6C67929333C8}"/>
              </a:ext>
              <a:ext uri="{C183D7F6-B498-43B3-948B-1728B52AA6E4}">
                <adec:decorative xmlns:adec="http://schemas.microsoft.com/office/drawing/2017/decorative" val="1"/>
              </a:ext>
            </a:extLst>
          </p:cNvPr>
          <p:cNvSpPr/>
          <p:nvPr userDrawn="1"/>
        </p:nvSpPr>
        <p:spPr>
          <a:xfrm>
            <a:off x="1" y="0"/>
            <a:ext cx="503430" cy="6858000"/>
          </a:xfrm>
          <a:prstGeom prst="rect">
            <a:avLst/>
          </a:prstGeom>
          <a:solidFill>
            <a:srgbClr val="EB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iagonal Stripe 13">
            <a:extLst>
              <a:ext uri="{FF2B5EF4-FFF2-40B4-BE49-F238E27FC236}">
                <a16:creationId xmlns:a16="http://schemas.microsoft.com/office/drawing/2014/main" id="{FBA41FFF-7DFC-094C-96A5-36C884F2F375}"/>
              </a:ext>
              <a:ext uri="{C183D7F6-B498-43B3-948B-1728B52AA6E4}">
                <adec:decorative xmlns:adec="http://schemas.microsoft.com/office/drawing/2017/decorative" val="1"/>
              </a:ext>
            </a:extLst>
          </p:cNvPr>
          <p:cNvSpPr/>
          <p:nvPr userDrawn="1"/>
        </p:nvSpPr>
        <p:spPr>
          <a:xfrm rot="9208565">
            <a:off x="-744382" y="1472083"/>
            <a:ext cx="2346070" cy="4775013"/>
          </a:xfrm>
          <a:prstGeom prst="diagStripe">
            <a:avLst>
              <a:gd name="adj" fmla="val 86230"/>
            </a:avLst>
          </a:prstGeom>
          <a:solidFill>
            <a:srgbClr val="EB4D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887219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Section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066800" y="365125"/>
            <a:ext cx="10058400" cy="1325563"/>
          </a:xfrm>
        </p:spPr>
        <p:txBody>
          <a:bodyPr anchor="b" anchorCtr="0"/>
          <a:lstStyle>
            <a:lvl1pPr>
              <a:defRPr/>
            </a:lvl1pPr>
          </a:lstStyle>
          <a:p>
            <a:r>
              <a:rPr lang="en-US"/>
              <a:t>[Click to edit Master title style]</a:t>
            </a:r>
          </a:p>
        </p:txBody>
      </p:sp>
      <p:sp>
        <p:nvSpPr>
          <p:cNvPr id="3" name="Content Placeholder 2">
            <a:extLst>
              <a:ext uri="{FF2B5EF4-FFF2-40B4-BE49-F238E27FC236}">
                <a16:creationId xmlns:a16="http://schemas.microsoft.com/office/drawing/2014/main" id="{9809B8B1-BEA4-400F-985B-DEF0895F4182}"/>
              </a:ext>
            </a:extLst>
          </p:cNvPr>
          <p:cNvSpPr>
            <a:spLocks noGrp="1"/>
          </p:cNvSpPr>
          <p:nvPr>
            <p:ph idx="1" hasCustomPrompt="1"/>
          </p:nvPr>
        </p:nvSpPr>
        <p:spPr>
          <a:xfrm>
            <a:off x="1066800" y="2254827"/>
            <a:ext cx="10058400" cy="3922136"/>
          </a:xfrm>
        </p:spPr>
        <p:txBody>
          <a:bodyPr numCol="1"/>
          <a:lstStyle>
            <a:lvl1pPr>
              <a:buClr>
                <a:srgbClr val="3877BB"/>
              </a:buClr>
              <a:defRPr/>
            </a:lvl1pPr>
            <a:lvl2pPr>
              <a:buClr>
                <a:srgbClr val="3877BB"/>
              </a:buClr>
              <a:defRPr/>
            </a:lvl2pPr>
            <a:lvl3pPr>
              <a:buClr>
                <a:srgbClr val="3877BB"/>
              </a:buClr>
              <a:defRPr/>
            </a:lvl3pPr>
            <a:lvl4pPr>
              <a:buClr>
                <a:srgbClr val="3877BB"/>
              </a:buClr>
              <a:defRPr/>
            </a:lvl4pPr>
            <a:lvl5pPr>
              <a:buClr>
                <a:srgbClr val="3877BB"/>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Graphic 4" descr="TPGi">
            <a:extLst>
              <a:ext uri="{FF2B5EF4-FFF2-40B4-BE49-F238E27FC236}">
                <a16:creationId xmlns:a16="http://schemas.microsoft.com/office/drawing/2014/main" id="{F939BEAD-F09B-C346-9D18-25CAAF45EE3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
        <p:nvSpPr>
          <p:cNvPr id="12" name="Rectangle 11">
            <a:extLst>
              <a:ext uri="{FF2B5EF4-FFF2-40B4-BE49-F238E27FC236}">
                <a16:creationId xmlns:a16="http://schemas.microsoft.com/office/drawing/2014/main" id="{B43224D9-F0FF-7F49-8041-6C67929333C8}"/>
              </a:ext>
              <a:ext uri="{C183D7F6-B498-43B3-948B-1728B52AA6E4}">
                <adec:decorative xmlns:adec="http://schemas.microsoft.com/office/drawing/2017/decorative" val="1"/>
              </a:ext>
            </a:extLst>
          </p:cNvPr>
          <p:cNvSpPr/>
          <p:nvPr userDrawn="1"/>
        </p:nvSpPr>
        <p:spPr>
          <a:xfrm>
            <a:off x="1" y="0"/>
            <a:ext cx="503430" cy="6858000"/>
          </a:xfrm>
          <a:prstGeom prst="rect">
            <a:avLst/>
          </a:prstGeom>
          <a:solidFill>
            <a:srgbClr val="EB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iagonal Stripe 13">
            <a:extLst>
              <a:ext uri="{FF2B5EF4-FFF2-40B4-BE49-F238E27FC236}">
                <a16:creationId xmlns:a16="http://schemas.microsoft.com/office/drawing/2014/main" id="{FBA41FFF-7DFC-094C-96A5-36C884F2F375}"/>
              </a:ext>
              <a:ext uri="{C183D7F6-B498-43B3-948B-1728B52AA6E4}">
                <adec:decorative xmlns:adec="http://schemas.microsoft.com/office/drawing/2017/decorative" val="1"/>
              </a:ext>
            </a:extLst>
          </p:cNvPr>
          <p:cNvSpPr/>
          <p:nvPr userDrawn="1"/>
        </p:nvSpPr>
        <p:spPr>
          <a:xfrm rot="9208565">
            <a:off x="-744382" y="1472083"/>
            <a:ext cx="2346070" cy="4775013"/>
          </a:xfrm>
          <a:prstGeom prst="diagStripe">
            <a:avLst>
              <a:gd name="adj" fmla="val 86230"/>
            </a:avLst>
          </a:prstGeom>
          <a:solidFill>
            <a:srgbClr val="EB4D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00075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Section Blue">
    <p:spTree>
      <p:nvGrpSpPr>
        <p:cNvPr id="1" name=""/>
        <p:cNvGrpSpPr/>
        <p:nvPr/>
      </p:nvGrpSpPr>
      <p:grpSpPr>
        <a:xfrm>
          <a:off x="0" y="0"/>
          <a:ext cx="0" cy="0"/>
          <a:chOff x="0" y="0"/>
          <a:chExt cx="0" cy="0"/>
        </a:xfrm>
      </p:grpSpPr>
      <p:sp>
        <p:nvSpPr>
          <p:cNvPr id="11" name="Diagonal Stripe 10">
            <a:extLst>
              <a:ext uri="{FF2B5EF4-FFF2-40B4-BE49-F238E27FC236}">
                <a16:creationId xmlns:a16="http://schemas.microsoft.com/office/drawing/2014/main" id="{F4D2313D-445B-1749-9332-140F28D8FA48}"/>
              </a:ext>
              <a:ext uri="{C183D7F6-B498-43B3-948B-1728B52AA6E4}">
                <adec:decorative xmlns:adec="http://schemas.microsoft.com/office/drawing/2017/decorative" val="1"/>
              </a:ext>
            </a:extLst>
          </p:cNvPr>
          <p:cNvSpPr/>
          <p:nvPr userDrawn="1"/>
        </p:nvSpPr>
        <p:spPr>
          <a:xfrm rot="9208565">
            <a:off x="-744382" y="1472083"/>
            <a:ext cx="2346070" cy="4775013"/>
          </a:xfrm>
          <a:prstGeom prst="diagStripe">
            <a:avLst>
              <a:gd name="adj" fmla="val 86230"/>
            </a:avLst>
          </a:prstGeom>
          <a:solidFill>
            <a:srgbClr val="EB4D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Rectangle 15">
            <a:extLst>
              <a:ext uri="{FF2B5EF4-FFF2-40B4-BE49-F238E27FC236}">
                <a16:creationId xmlns:a16="http://schemas.microsoft.com/office/drawing/2014/main" id="{4E78468F-6640-2043-896C-0F489B894DE6}"/>
              </a:ext>
              <a:ext uri="{C183D7F6-B498-43B3-948B-1728B52AA6E4}">
                <adec:decorative xmlns:adec="http://schemas.microsoft.com/office/drawing/2017/decorative" val="1"/>
              </a:ext>
            </a:extLst>
          </p:cNvPr>
          <p:cNvSpPr/>
          <p:nvPr userDrawn="1"/>
        </p:nvSpPr>
        <p:spPr>
          <a:xfrm>
            <a:off x="1" y="0"/>
            <a:ext cx="503430" cy="6858000"/>
          </a:xfrm>
          <a:prstGeom prst="rect">
            <a:avLst/>
          </a:prstGeom>
          <a:solidFill>
            <a:srgbClr val="EB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7002147-2B19-F846-8342-4AB09A07BE24}"/>
              </a:ext>
              <a:ext uri="{C183D7F6-B498-43B3-948B-1728B52AA6E4}">
                <adec:decorative xmlns:adec="http://schemas.microsoft.com/office/drawing/2017/decorative" val="1"/>
              </a:ext>
            </a:extLst>
          </p:cNvPr>
          <p:cNvSpPr/>
          <p:nvPr userDrawn="1"/>
        </p:nvSpPr>
        <p:spPr>
          <a:xfrm>
            <a:off x="0" y="0"/>
            <a:ext cx="12191999" cy="1912139"/>
          </a:xfrm>
          <a:prstGeom prst="rect">
            <a:avLst/>
          </a:prstGeom>
          <a:solidFill>
            <a:srgbClr val="1A3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4E6F4"/>
              </a:solidFill>
            </a:endParaRPr>
          </a:p>
        </p:txBody>
      </p:sp>
      <p:sp>
        <p:nvSpPr>
          <p:cNvPr id="18" name="Title 1">
            <a:extLst>
              <a:ext uri="{FF2B5EF4-FFF2-40B4-BE49-F238E27FC236}">
                <a16:creationId xmlns:a16="http://schemas.microsoft.com/office/drawing/2014/main" id="{60339787-6830-C548-B652-89566B645CD4}"/>
              </a:ext>
            </a:extLst>
          </p:cNvPr>
          <p:cNvSpPr>
            <a:spLocks noGrp="1"/>
          </p:cNvSpPr>
          <p:nvPr>
            <p:ph type="title" hasCustomPrompt="1"/>
          </p:nvPr>
        </p:nvSpPr>
        <p:spPr>
          <a:xfrm>
            <a:off x="1066800" y="218364"/>
            <a:ext cx="9783170" cy="1433015"/>
          </a:xfrm>
        </p:spPr>
        <p:txBody>
          <a:bodyPr anchor="b" anchorCtr="0"/>
          <a:lstStyle>
            <a:lvl1pPr>
              <a:defRPr>
                <a:solidFill>
                  <a:schemeClr val="bg1"/>
                </a:solidFill>
              </a:defRPr>
            </a:lvl1pPr>
          </a:lstStyle>
          <a:p>
            <a:r>
              <a:rPr lang="en-US"/>
              <a:t>[Click to edit Master title style]</a:t>
            </a:r>
          </a:p>
        </p:txBody>
      </p:sp>
      <p:sp>
        <p:nvSpPr>
          <p:cNvPr id="15" name="Content Placeholder 2">
            <a:extLst>
              <a:ext uri="{FF2B5EF4-FFF2-40B4-BE49-F238E27FC236}">
                <a16:creationId xmlns:a16="http://schemas.microsoft.com/office/drawing/2014/main" id="{CFCB8FB9-1DFE-DF48-B927-892C67DADE00}"/>
              </a:ext>
            </a:extLst>
          </p:cNvPr>
          <p:cNvSpPr>
            <a:spLocks noGrp="1"/>
          </p:cNvSpPr>
          <p:nvPr>
            <p:ph idx="1" hasCustomPrompt="1"/>
          </p:nvPr>
        </p:nvSpPr>
        <p:spPr>
          <a:xfrm>
            <a:off x="1066799" y="2254827"/>
            <a:ext cx="8131791" cy="3922136"/>
          </a:xfrm>
        </p:spPr>
        <p:txBody>
          <a:bodyPr numCol="1"/>
          <a:lstStyle>
            <a:lvl1pPr>
              <a:buClr>
                <a:srgbClr val="3877BB"/>
              </a:buClr>
              <a:defRPr>
                <a:solidFill>
                  <a:schemeClr val="accent1">
                    <a:lumMod val="10000"/>
                  </a:schemeClr>
                </a:solidFill>
              </a:defRPr>
            </a:lvl1pPr>
            <a:lvl2pPr>
              <a:buClr>
                <a:srgbClr val="3877BB"/>
              </a:buClr>
              <a:defRPr>
                <a:solidFill>
                  <a:schemeClr val="accent1">
                    <a:lumMod val="10000"/>
                  </a:schemeClr>
                </a:solidFill>
              </a:defRPr>
            </a:lvl2pPr>
            <a:lvl3pPr>
              <a:buClr>
                <a:srgbClr val="3877BB"/>
              </a:buClr>
              <a:defRPr>
                <a:solidFill>
                  <a:schemeClr val="accent1">
                    <a:lumMod val="10000"/>
                  </a:schemeClr>
                </a:solidFill>
              </a:defRPr>
            </a:lvl3pPr>
            <a:lvl4pPr>
              <a:buClr>
                <a:srgbClr val="3877BB"/>
              </a:buClr>
              <a:defRPr>
                <a:solidFill>
                  <a:schemeClr val="accent1">
                    <a:lumMod val="10000"/>
                  </a:schemeClr>
                </a:solidFill>
              </a:defRPr>
            </a:lvl4pPr>
            <a:lvl5pPr>
              <a:buClr>
                <a:srgbClr val="3877BB"/>
              </a:buClr>
              <a:defRPr>
                <a:solidFill>
                  <a:schemeClr val="accent1">
                    <a:lumMod val="1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Graphic 4" descr="TPGi">
            <a:extLst>
              <a:ext uri="{FF2B5EF4-FFF2-40B4-BE49-F238E27FC236}">
                <a16:creationId xmlns:a16="http://schemas.microsoft.com/office/drawing/2014/main" id="{F939BEAD-F09B-C346-9D18-25CAAF45EE3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Tree>
    <p:extLst>
      <p:ext uri="{BB962C8B-B14F-4D97-AF65-F5344CB8AC3E}">
        <p14:creationId xmlns:p14="http://schemas.microsoft.com/office/powerpoint/2010/main" val="123812290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696672-4053-40B2-8D5A-353AB7048B49}"/>
              </a:ext>
            </a:extLst>
          </p:cNvPr>
          <p:cNvSpPr>
            <a:spLocks noGrp="1"/>
          </p:cNvSpPr>
          <p:nvPr>
            <p:ph type="title"/>
          </p:nvPr>
        </p:nvSpPr>
        <p:spPr>
          <a:xfrm>
            <a:off x="1066800" y="365125"/>
            <a:ext cx="10058400" cy="1325563"/>
          </a:xfrm>
          <a:prstGeom prst="rect">
            <a:avLst/>
          </a:prstGeom>
        </p:spPr>
        <p:txBody>
          <a:bodyPr vert="horz" lIns="91440" tIns="45720" rIns="91440" bIns="45720" rtlCol="0" anchor="b"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0669E07F-966D-40C4-889D-88FA8BC10479}"/>
              </a:ext>
            </a:extLst>
          </p:cNvPr>
          <p:cNvSpPr>
            <a:spLocks noGrp="1"/>
          </p:cNvSpPr>
          <p:nvPr>
            <p:ph type="body" idx="1"/>
          </p:nvPr>
        </p:nvSpPr>
        <p:spPr>
          <a:xfrm>
            <a:off x="1066800" y="2254827"/>
            <a:ext cx="10058400" cy="39221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98251081"/>
      </p:ext>
    </p:extLst>
  </p:cSld>
  <p:clrMap bg1="lt1" tx1="dk1" bg2="lt2" tx2="dk2" accent1="accent1" accent2="accent2" accent3="accent3" accent4="accent4" accent5="accent5" accent6="accent6" hlink="hlink" folHlink="folHlink"/>
  <p:sldLayoutIdLst>
    <p:sldLayoutId id="2147483733" r:id="rId1"/>
    <p:sldLayoutId id="2147483735" r:id="rId2"/>
    <p:sldLayoutId id="2147483736" r:id="rId3"/>
    <p:sldLayoutId id="2147483737" r:id="rId4"/>
    <p:sldLayoutId id="2147483738" r:id="rId5"/>
    <p:sldLayoutId id="2147483739" r:id="rId6"/>
    <p:sldLayoutId id="2147483740" r:id="rId7"/>
    <p:sldLayoutId id="2147483744" r:id="rId8"/>
    <p:sldLayoutId id="2147483741" r:id="rId9"/>
    <p:sldLayoutId id="2147483742" r:id="rId10"/>
    <p:sldLayoutId id="2147483743" r:id="rId11"/>
    <p:sldLayoutId id="2147483734" r:id="rId12"/>
    <p:sldLayoutId id="2147483727" r:id="rId13"/>
    <p:sldLayoutId id="2147483724" r:id="rId14"/>
    <p:sldLayoutId id="2147483732" r:id="rId15"/>
    <p:sldLayoutId id="2147483712" r:id="rId16"/>
    <p:sldLayoutId id="2147483729" r:id="rId17"/>
    <p:sldLayoutId id="2147483730" r:id="rId18"/>
    <p:sldLayoutId id="2147483731" r:id="rId19"/>
    <p:sldLayoutId id="2147483721" r:id="rId20"/>
    <p:sldLayoutId id="2147483681" r:id="rId21"/>
    <p:sldLayoutId id="2147483682" r:id="rId22"/>
    <p:sldLayoutId id="2147483723" r:id="rId23"/>
    <p:sldLayoutId id="2147483714" r:id="rId24"/>
    <p:sldLayoutId id="2147483713" r:id="rId25"/>
    <p:sldLayoutId id="2147483719" r:id="rId26"/>
    <p:sldLayoutId id="2147483650" r:id="rId27"/>
    <p:sldLayoutId id="2147483679" r:id="rId28"/>
    <p:sldLayoutId id="2147483666" r:id="rId29"/>
    <p:sldLayoutId id="2147483662" r:id="rId30"/>
    <p:sldLayoutId id="2147483651" r:id="rId31"/>
    <p:sldLayoutId id="2147483692" r:id="rId32"/>
    <p:sldLayoutId id="2147483706" r:id="rId33"/>
    <p:sldLayoutId id="2147483653" r:id="rId34"/>
    <p:sldLayoutId id="2147483674" r:id="rId35"/>
    <p:sldLayoutId id="2147483684" r:id="rId36"/>
    <p:sldLayoutId id="2147483685" r:id="rId37"/>
    <p:sldLayoutId id="2147483688" r:id="rId38"/>
    <p:sldLayoutId id="2147483689" r:id="rId39"/>
    <p:sldLayoutId id="2147483686" r:id="rId40"/>
    <p:sldLayoutId id="2147483696" r:id="rId41"/>
    <p:sldLayoutId id="2147483702" r:id="rId42"/>
    <p:sldLayoutId id="2147483655" r:id="rId43"/>
    <p:sldLayoutId id="2147483718" r:id="rId44"/>
    <p:sldLayoutId id="2147483658" r:id="rId45"/>
    <p:sldLayoutId id="2147483659" r:id="rId46"/>
    <p:sldLayoutId id="2147483707" r:id="rId47"/>
  </p:sldLayoutIdLst>
  <p:txStyles>
    <p:titleStyle>
      <a:lvl1pPr algn="l" defTabSz="914400" rtl="0" eaLnBrk="1" latinLnBrk="0" hangingPunct="1">
        <a:lnSpc>
          <a:spcPct val="90000"/>
        </a:lnSpc>
        <a:spcBef>
          <a:spcPct val="0"/>
        </a:spcBef>
        <a:buNone/>
        <a:defRPr sz="4400" b="1" kern="1200" spc="-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365760" indent="-365760" algn="l" defTabSz="914400" rtl="0" eaLnBrk="1" latinLnBrk="0" hangingPunct="1">
        <a:lnSpc>
          <a:spcPct val="100000"/>
        </a:lnSpc>
        <a:spcBef>
          <a:spcPts val="1200"/>
        </a:spcBef>
        <a:spcAft>
          <a:spcPts val="1200"/>
        </a:spcAft>
        <a:buClr>
          <a:schemeClr val="accent4"/>
        </a:buClr>
        <a:buFont typeface="Wingdings" panose="05000000000000000000" pitchFamily="2" charset="2"/>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731520" indent="-365760" algn="l" defTabSz="914400" rtl="0" eaLnBrk="1" latinLnBrk="0" hangingPunct="1">
        <a:lnSpc>
          <a:spcPct val="100000"/>
        </a:lnSpc>
        <a:spcBef>
          <a:spcPts val="1200"/>
        </a:spcBef>
        <a:spcAft>
          <a:spcPts val="1200"/>
        </a:spcAft>
        <a:buClr>
          <a:schemeClr val="accent4"/>
        </a:buClr>
        <a:buFont typeface="HGGothicE" panose="020B0909000000000000" pitchFamily="49" charset="-128"/>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097280" indent="-365760" algn="l" defTabSz="914400" rtl="0" eaLnBrk="1" latinLnBrk="0" hangingPunct="1">
        <a:lnSpc>
          <a:spcPct val="100000"/>
        </a:lnSpc>
        <a:spcBef>
          <a:spcPts val="1200"/>
        </a:spcBef>
        <a:spcAft>
          <a:spcPts val="1200"/>
        </a:spcAft>
        <a:buClr>
          <a:schemeClr val="accent4"/>
        </a:buClr>
        <a:buFont typeface="HGGothicE" panose="020B0909000000000000" pitchFamily="49" charset="-128"/>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463040" indent="-365760" algn="l" defTabSz="914400" rtl="0" eaLnBrk="1" latinLnBrk="0" hangingPunct="1">
        <a:lnSpc>
          <a:spcPct val="100000"/>
        </a:lnSpc>
        <a:spcBef>
          <a:spcPts val="1200"/>
        </a:spcBef>
        <a:spcAft>
          <a:spcPts val="1200"/>
        </a:spcAft>
        <a:buClr>
          <a:schemeClr val="accent4"/>
        </a:buClr>
        <a:buFont typeface="HGGothicE" panose="020B0909000000000000" pitchFamily="49" charset="-128"/>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828800" indent="-365760" algn="l" defTabSz="914400" rtl="0" eaLnBrk="1" latinLnBrk="0" hangingPunct="1">
        <a:lnSpc>
          <a:spcPct val="100000"/>
        </a:lnSpc>
        <a:spcBef>
          <a:spcPts val="1200"/>
        </a:spcBef>
        <a:spcAft>
          <a:spcPts val="1200"/>
        </a:spcAft>
        <a:buClr>
          <a:schemeClr val="accent4"/>
        </a:buClr>
        <a:buFont typeface="HGGothicE" panose="020B0909000000000000" pitchFamily="49" charset="-128"/>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8" Type="http://schemas.openxmlformats.org/officeDocument/2006/relationships/hyperlink" Target="https://gameaccessibilityguidelines.com/" TargetMode="External"/><Relationship Id="rId3" Type="http://schemas.openxmlformats.org/officeDocument/2006/relationships/hyperlink" Target="https://igda-gasig.org/what-and-why/demystifying-cvaa" TargetMode="External"/><Relationship Id="rId7" Type="http://schemas.openxmlformats.org/officeDocument/2006/relationships/hyperlink" Target="https://learn.microsoft.com/en-us/gaming/accessibility" TargetMode="External"/><Relationship Id="rId2" Type="http://schemas.openxmlformats.org/officeDocument/2006/relationships/notesSlide" Target="../notesSlides/notesSlide33.xml"/><Relationship Id="rId1" Type="http://schemas.openxmlformats.org/officeDocument/2006/relationships/slideLayout" Target="../slideLayouts/slideLayout10.xml"/><Relationship Id="rId6" Type="http://schemas.openxmlformats.org/officeDocument/2006/relationships/hyperlink" Target="https://www.gaconf.com/conference" TargetMode="External"/><Relationship Id="rId5" Type="http://schemas.openxmlformats.org/officeDocument/2006/relationships/hyperlink" Target="https://ablegamers.org/" TargetMode="External"/><Relationship Id="rId4" Type="http://schemas.openxmlformats.org/officeDocument/2006/relationships/hyperlink" Target="https://caniplaythat.com/"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www.theverge.com/2023/4/3/23668538/sony-playstation-store-accessibility-tags-ps5" TargetMode="External"/><Relationship Id="rId2" Type="http://schemas.openxmlformats.org/officeDocument/2006/relationships/hyperlink" Target="https://www.playstation.com/en-us/accessibility/" TargetMode="External"/><Relationship Id="rId1" Type="http://schemas.openxmlformats.org/officeDocument/2006/relationships/slideLayout" Target="../slideLayouts/slideLayout10.xml"/><Relationship Id="rId4" Type="http://schemas.openxmlformats.org/officeDocument/2006/relationships/hyperlink" Target="https://access-ability.uk/2024/01/05/video-games-need-accessibility-standards-2024/"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E207E-AE78-1D1F-BE52-4FF71C42069A}"/>
              </a:ext>
            </a:extLst>
          </p:cNvPr>
          <p:cNvSpPr>
            <a:spLocks noGrp="1"/>
          </p:cNvSpPr>
          <p:nvPr>
            <p:ph type="title"/>
          </p:nvPr>
        </p:nvSpPr>
        <p:spPr/>
        <p:txBody>
          <a:bodyPr>
            <a:normAutofit/>
          </a:bodyPr>
          <a:lstStyle/>
          <a:p>
            <a:r>
              <a:rPr lang="en-IE" sz="4000" b="1" kern="1800" dirty="0" err="1">
                <a:effectLst/>
                <a:latin typeface="+mj-lt"/>
                <a:ea typeface="Times New Roman" panose="02020603050405020304" pitchFamily="18" charset="0"/>
                <a:cs typeface="Times New Roman" panose="02020603050405020304" pitchFamily="18" charset="0"/>
              </a:rPr>
              <a:t>Leveling</a:t>
            </a:r>
            <a:r>
              <a:rPr lang="en-IE" sz="4000" b="1" kern="1800" dirty="0">
                <a:effectLst/>
                <a:latin typeface="+mj-lt"/>
                <a:ea typeface="Times New Roman" panose="02020603050405020304" pitchFamily="18" charset="0"/>
                <a:cs typeface="Times New Roman" panose="02020603050405020304" pitchFamily="18" charset="0"/>
              </a:rPr>
              <a:t> Up:</a:t>
            </a:r>
            <a:br>
              <a:rPr lang="en-IE" sz="4000" b="1" kern="1800" dirty="0">
                <a:effectLst/>
                <a:latin typeface="+mj-lt"/>
                <a:ea typeface="Times New Roman" panose="02020603050405020304" pitchFamily="18" charset="0"/>
                <a:cs typeface="Times New Roman" panose="02020603050405020304" pitchFamily="18" charset="0"/>
              </a:rPr>
            </a:br>
            <a:r>
              <a:rPr lang="en-IE" sz="4000" b="1" kern="1800" dirty="0">
                <a:effectLst/>
                <a:latin typeface="+mj-lt"/>
                <a:ea typeface="Times New Roman" panose="02020603050405020304" pitchFamily="18" charset="0"/>
                <a:cs typeface="Times New Roman" panose="02020603050405020304" pitchFamily="18" charset="0"/>
              </a:rPr>
              <a:t>Exploring Accessibility in Video Games</a:t>
            </a:r>
            <a:endParaRPr lang="en-IE" sz="4000" kern="100" dirty="0">
              <a:effectLst/>
              <a:latin typeface="+mj-lt"/>
              <a:ea typeface="Calibri" panose="020F0502020204030204" pitchFamily="34" charset="0"/>
              <a:cs typeface="Times New Roman" panose="02020603050405020304" pitchFamily="18" charset="0"/>
            </a:endParaRPr>
          </a:p>
        </p:txBody>
      </p:sp>
      <p:sp>
        <p:nvSpPr>
          <p:cNvPr id="3" name="Subtitle 2">
            <a:extLst>
              <a:ext uri="{FF2B5EF4-FFF2-40B4-BE49-F238E27FC236}">
                <a16:creationId xmlns:a16="http://schemas.microsoft.com/office/drawing/2014/main" id="{F4A5D996-BE2E-9D30-0E12-8CB20B37B688}"/>
              </a:ext>
            </a:extLst>
          </p:cNvPr>
          <p:cNvSpPr>
            <a:spLocks noGrp="1"/>
          </p:cNvSpPr>
          <p:nvPr>
            <p:ph type="subTitle" idx="1"/>
          </p:nvPr>
        </p:nvSpPr>
        <p:spPr/>
        <p:txBody>
          <a:bodyPr/>
          <a:lstStyle/>
          <a:p>
            <a:r>
              <a:rPr lang="en-US" dirty="0"/>
              <a:t>Will Knoll</a:t>
            </a:r>
          </a:p>
        </p:txBody>
      </p:sp>
      <p:sp>
        <p:nvSpPr>
          <p:cNvPr id="4" name="Text Placeholder 3">
            <a:extLst>
              <a:ext uri="{FF2B5EF4-FFF2-40B4-BE49-F238E27FC236}">
                <a16:creationId xmlns:a16="http://schemas.microsoft.com/office/drawing/2014/main" id="{92447A81-9368-6E00-1A43-CE1DD5483563}"/>
              </a:ext>
            </a:extLst>
          </p:cNvPr>
          <p:cNvSpPr>
            <a:spLocks noGrp="1"/>
          </p:cNvSpPr>
          <p:nvPr>
            <p:ph type="body" sz="quarter" idx="11"/>
          </p:nvPr>
        </p:nvSpPr>
        <p:spPr/>
        <p:txBody>
          <a:bodyPr>
            <a:normAutofit fontScale="85000" lnSpcReduction="20000"/>
          </a:bodyPr>
          <a:lstStyle/>
          <a:p>
            <a:r>
              <a:rPr lang="en-US" sz="1600" dirty="0"/>
              <a:t>Solutions Engineer, Gamer, All-Around Fun Guy</a:t>
            </a:r>
          </a:p>
          <a:p>
            <a:endParaRPr lang="en-US" dirty="0"/>
          </a:p>
        </p:txBody>
      </p:sp>
    </p:spTree>
    <p:extLst>
      <p:ext uri="{BB962C8B-B14F-4D97-AF65-F5344CB8AC3E}">
        <p14:creationId xmlns:p14="http://schemas.microsoft.com/office/powerpoint/2010/main" val="1339777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EA229-7B1C-7B9F-09AD-55E33FA3C610}"/>
              </a:ext>
            </a:extLst>
          </p:cNvPr>
          <p:cNvSpPr>
            <a:spLocks noGrp="1"/>
          </p:cNvSpPr>
          <p:nvPr>
            <p:ph type="title"/>
          </p:nvPr>
        </p:nvSpPr>
        <p:spPr/>
        <p:txBody>
          <a:bodyPr/>
          <a:lstStyle/>
          <a:p>
            <a:r>
              <a:rPr lang="en-US" sz="4400" dirty="0">
                <a:latin typeface="Open Sans"/>
                <a:ea typeface="Open Sans"/>
                <a:cs typeface="Open Sans"/>
              </a:rPr>
              <a:t>Communications and Video Accessibility Act</a:t>
            </a:r>
          </a:p>
        </p:txBody>
      </p:sp>
      <p:sp>
        <p:nvSpPr>
          <p:cNvPr id="3" name="Content Placeholder 2">
            <a:extLst>
              <a:ext uri="{FF2B5EF4-FFF2-40B4-BE49-F238E27FC236}">
                <a16:creationId xmlns:a16="http://schemas.microsoft.com/office/drawing/2014/main" id="{C1789E15-CD34-7021-CBD2-1DD453FDBE8C}"/>
              </a:ext>
            </a:extLst>
          </p:cNvPr>
          <p:cNvSpPr>
            <a:spLocks noGrp="1"/>
          </p:cNvSpPr>
          <p:nvPr>
            <p:ph idx="1"/>
          </p:nvPr>
        </p:nvSpPr>
        <p:spPr/>
        <p:txBody>
          <a:bodyPr>
            <a:normAutofit fontScale="62500" lnSpcReduction="20000"/>
          </a:bodyPr>
          <a:lstStyle/>
          <a:p>
            <a:r>
              <a:rPr lang="en-US" dirty="0">
                <a:latin typeface="Open Sans"/>
                <a:ea typeface="Open Sans"/>
                <a:cs typeface="Open Sans"/>
              </a:rPr>
              <a:t>Passed in 2010 to improve accessibility in telecommunications and advanced communication services and is governed by the FCC.</a:t>
            </a:r>
          </a:p>
          <a:p>
            <a:r>
              <a:rPr lang="en-US" dirty="0">
                <a:latin typeface="Open Sans"/>
                <a:ea typeface="Open Sans"/>
                <a:cs typeface="Open Sans"/>
              </a:rPr>
              <a:t>The CVAA was expanded in 2019 to include video games.</a:t>
            </a:r>
          </a:p>
          <a:p>
            <a:pPr lvl="1"/>
            <a:r>
              <a:rPr lang="en-US" dirty="0">
                <a:latin typeface="Open Sans"/>
                <a:ea typeface="Open Sans"/>
                <a:cs typeface="Open Sans"/>
              </a:rPr>
              <a:t>Text and video chat</a:t>
            </a:r>
          </a:p>
          <a:p>
            <a:pPr lvl="1"/>
            <a:r>
              <a:rPr lang="en-US" dirty="0">
                <a:latin typeface="Open Sans"/>
                <a:ea typeface="Open Sans"/>
                <a:cs typeface="Open Sans"/>
              </a:rPr>
              <a:t>Subtitles and text-to-speech</a:t>
            </a:r>
          </a:p>
          <a:p>
            <a:pPr lvl="1"/>
            <a:r>
              <a:rPr lang="en-US" dirty="0">
                <a:latin typeface="Open Sans"/>
                <a:ea typeface="Open Sans"/>
                <a:cs typeface="Open Sans"/>
              </a:rPr>
              <a:t>Customizable control schemes</a:t>
            </a:r>
          </a:p>
          <a:p>
            <a:pPr lvl="1"/>
            <a:r>
              <a:rPr lang="en-US" dirty="0">
                <a:latin typeface="Open Sans"/>
                <a:ea typeface="Open Sans"/>
                <a:cs typeface="Open Sans"/>
              </a:rPr>
              <a:t>Menus, guides, and instructions</a:t>
            </a:r>
          </a:p>
          <a:p>
            <a:pPr lvl="1"/>
            <a:r>
              <a:rPr lang="en-US" dirty="0">
                <a:latin typeface="Open Sans"/>
                <a:ea typeface="Open Sans"/>
                <a:cs typeface="Open Sans"/>
              </a:rPr>
              <a:t>Compatibility with assistive technologies</a:t>
            </a:r>
          </a:p>
          <a:p>
            <a:pPr lvl="1"/>
            <a:r>
              <a:rPr lang="en-US" dirty="0">
                <a:latin typeface="Open Sans"/>
                <a:ea typeface="Open Sans"/>
                <a:cs typeface="Open Sans"/>
              </a:rPr>
              <a:t>Requires procedures for effectively resolving accessibility complaints</a:t>
            </a:r>
          </a:p>
        </p:txBody>
      </p:sp>
    </p:spTree>
    <p:extLst>
      <p:ext uri="{BB962C8B-B14F-4D97-AF65-F5344CB8AC3E}">
        <p14:creationId xmlns:p14="http://schemas.microsoft.com/office/powerpoint/2010/main" val="30734652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EA229-7B1C-7B9F-09AD-55E33FA3C610}"/>
              </a:ext>
            </a:extLst>
          </p:cNvPr>
          <p:cNvSpPr>
            <a:spLocks noGrp="1"/>
          </p:cNvSpPr>
          <p:nvPr>
            <p:ph type="title"/>
          </p:nvPr>
        </p:nvSpPr>
        <p:spPr/>
        <p:txBody>
          <a:bodyPr/>
          <a:lstStyle/>
          <a:p>
            <a:r>
              <a:rPr lang="en-US" dirty="0"/>
              <a:t>Disabilities that affect gaming</a:t>
            </a:r>
          </a:p>
        </p:txBody>
      </p:sp>
      <p:sp>
        <p:nvSpPr>
          <p:cNvPr id="3" name="Content Placeholder 2">
            <a:extLst>
              <a:ext uri="{FF2B5EF4-FFF2-40B4-BE49-F238E27FC236}">
                <a16:creationId xmlns:a16="http://schemas.microsoft.com/office/drawing/2014/main" id="{C1789E15-CD34-7021-CBD2-1DD453FDBE8C}"/>
              </a:ext>
            </a:extLst>
          </p:cNvPr>
          <p:cNvSpPr>
            <a:spLocks noGrp="1"/>
          </p:cNvSpPr>
          <p:nvPr>
            <p:ph idx="1"/>
          </p:nvPr>
        </p:nvSpPr>
        <p:spPr/>
        <p:txBody>
          <a:bodyPr>
            <a:normAutofit/>
          </a:bodyPr>
          <a:lstStyle/>
          <a:p>
            <a:r>
              <a:rPr lang="en-US" dirty="0">
                <a:latin typeface="Open Sans"/>
                <a:ea typeface="Open Sans"/>
                <a:cs typeface="Open Sans"/>
              </a:rPr>
              <a:t>Sensory</a:t>
            </a:r>
          </a:p>
          <a:p>
            <a:r>
              <a:rPr lang="en-US" dirty="0">
                <a:latin typeface="Open Sans"/>
                <a:ea typeface="Open Sans"/>
                <a:cs typeface="Open Sans"/>
              </a:rPr>
              <a:t>Physical</a:t>
            </a:r>
          </a:p>
          <a:p>
            <a:r>
              <a:rPr lang="en-US" dirty="0">
                <a:latin typeface="Open Sans"/>
                <a:ea typeface="Open Sans"/>
                <a:cs typeface="Open Sans"/>
              </a:rPr>
              <a:t>Cognitive</a:t>
            </a:r>
          </a:p>
          <a:p>
            <a:r>
              <a:rPr lang="en-US" dirty="0">
                <a:latin typeface="Open Sans"/>
                <a:ea typeface="Open Sans"/>
                <a:cs typeface="Open Sans"/>
              </a:rPr>
              <a:t>Neurological</a:t>
            </a:r>
          </a:p>
          <a:p>
            <a:r>
              <a:rPr lang="en-US" dirty="0">
                <a:latin typeface="Open Sans"/>
                <a:ea typeface="Open Sans"/>
                <a:cs typeface="Open Sans"/>
              </a:rPr>
              <a:t>(There is a lot of overlap)</a:t>
            </a:r>
          </a:p>
        </p:txBody>
      </p:sp>
    </p:spTree>
    <p:extLst>
      <p:ext uri="{BB962C8B-B14F-4D97-AF65-F5344CB8AC3E}">
        <p14:creationId xmlns:p14="http://schemas.microsoft.com/office/powerpoint/2010/main" val="40707752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BA112-AA48-C8D5-A964-CF24631609AD}"/>
              </a:ext>
            </a:extLst>
          </p:cNvPr>
          <p:cNvSpPr>
            <a:spLocks noGrp="1"/>
          </p:cNvSpPr>
          <p:nvPr>
            <p:ph type="title"/>
          </p:nvPr>
        </p:nvSpPr>
        <p:spPr/>
        <p:txBody>
          <a:bodyPr>
            <a:normAutofit/>
          </a:bodyPr>
          <a:lstStyle/>
          <a:p>
            <a:r>
              <a:rPr lang="en-US" dirty="0">
                <a:latin typeface="Open Sans"/>
                <a:ea typeface="Open Sans"/>
                <a:cs typeface="Open Sans"/>
              </a:rPr>
              <a:t>Back in the Day</a:t>
            </a:r>
            <a:endParaRPr lang="en-US" dirty="0"/>
          </a:p>
        </p:txBody>
      </p:sp>
      <p:sp>
        <p:nvSpPr>
          <p:cNvPr id="3" name="Content Placeholder 2">
            <a:extLst>
              <a:ext uri="{FF2B5EF4-FFF2-40B4-BE49-F238E27FC236}">
                <a16:creationId xmlns:a16="http://schemas.microsoft.com/office/drawing/2014/main" id="{47CF4DAE-EA67-E488-8B01-1D33E99DC8D1}"/>
              </a:ext>
            </a:extLst>
          </p:cNvPr>
          <p:cNvSpPr>
            <a:spLocks noGrp="1"/>
          </p:cNvSpPr>
          <p:nvPr>
            <p:ph sz="quarter" idx="10"/>
          </p:nvPr>
        </p:nvSpPr>
        <p:spPr/>
        <p:txBody>
          <a:bodyPr/>
          <a:lstStyle/>
          <a:p>
            <a:endParaRPr lang="en-US" dirty="0"/>
          </a:p>
        </p:txBody>
      </p:sp>
      <p:pic>
        <p:nvPicPr>
          <p:cNvPr id="6" name="Picture 5" descr="Dirk the Daring, protagonist from the classic video game, Dragon's Lair. He is a cell-shaded cartoon character who wears a red and yellow tunic, what appears to be chain mail, and a studded metal helmet. He also carries a sword.">
            <a:extLst>
              <a:ext uri="{FF2B5EF4-FFF2-40B4-BE49-F238E27FC236}">
                <a16:creationId xmlns:a16="http://schemas.microsoft.com/office/drawing/2014/main" id="{4CC6D9B5-BA47-8536-2850-51EF47433DF7}"/>
              </a:ext>
            </a:extLst>
          </p:cNvPr>
          <p:cNvPicPr>
            <a:picLocks noChangeAspect="1"/>
          </p:cNvPicPr>
          <p:nvPr/>
        </p:nvPicPr>
        <p:blipFill>
          <a:blip r:embed="rId3"/>
          <a:stretch>
            <a:fillRect/>
          </a:stretch>
        </p:blipFill>
        <p:spPr>
          <a:xfrm>
            <a:off x="4390900" y="365125"/>
            <a:ext cx="7404936" cy="5519057"/>
          </a:xfrm>
          <a:prstGeom prst="rect">
            <a:avLst/>
          </a:prstGeom>
        </p:spPr>
      </p:pic>
    </p:spTree>
    <p:extLst>
      <p:ext uri="{BB962C8B-B14F-4D97-AF65-F5344CB8AC3E}">
        <p14:creationId xmlns:p14="http://schemas.microsoft.com/office/powerpoint/2010/main" val="7544976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0A626-A94D-3E67-0DE5-333E0DB991B1}"/>
              </a:ext>
            </a:extLst>
          </p:cNvPr>
          <p:cNvSpPr>
            <a:spLocks noGrp="1"/>
          </p:cNvSpPr>
          <p:nvPr>
            <p:ph type="title"/>
          </p:nvPr>
        </p:nvSpPr>
        <p:spPr>
          <a:xfrm>
            <a:off x="269823" y="545005"/>
            <a:ext cx="3336977" cy="1325563"/>
          </a:xfrm>
        </p:spPr>
        <p:txBody>
          <a:bodyPr/>
          <a:lstStyle/>
          <a:p>
            <a:r>
              <a:rPr lang="en-US" dirty="0">
                <a:solidFill>
                  <a:schemeClr val="bg1"/>
                </a:solidFill>
              </a:rPr>
              <a:t>Visual Accessibility</a:t>
            </a:r>
          </a:p>
        </p:txBody>
      </p:sp>
      <p:sp>
        <p:nvSpPr>
          <p:cNvPr id="4" name="Content Placeholder 1">
            <a:extLst>
              <a:ext uri="{FF2B5EF4-FFF2-40B4-BE49-F238E27FC236}">
                <a16:creationId xmlns:a16="http://schemas.microsoft.com/office/drawing/2014/main" id="{CB8649B3-765C-E0DB-BDD0-11C412F1CF6D}"/>
              </a:ext>
            </a:extLst>
          </p:cNvPr>
          <p:cNvSpPr txBox="1">
            <a:spLocks/>
          </p:cNvSpPr>
          <p:nvPr/>
        </p:nvSpPr>
        <p:spPr>
          <a:xfrm>
            <a:off x="4343400" y="0"/>
            <a:ext cx="7578777" cy="6858000"/>
          </a:xfrm>
          <a:prstGeom prst="rect">
            <a:avLst/>
          </a:prstGeom>
        </p:spPr>
        <p:txBody>
          <a:bodyPr vert="horz" lIns="91440" tIns="45720" rIns="91440" bIns="45720" numCol="1" rtlCol="0" anchor="t">
            <a:normAutofit/>
          </a:bodyPr>
          <a:lstStyle>
            <a:lvl1pPr marL="365760" indent="-365760" algn="l" defTabSz="914400" rtl="0" eaLnBrk="1" latinLnBrk="0" hangingPunct="1">
              <a:lnSpc>
                <a:spcPct val="100000"/>
              </a:lnSpc>
              <a:spcBef>
                <a:spcPts val="1200"/>
              </a:spcBef>
              <a:spcAft>
                <a:spcPts val="1200"/>
              </a:spcAft>
              <a:buClr>
                <a:schemeClr val="accent4"/>
              </a:buClr>
              <a:buFont typeface="Wingdings" panose="05000000000000000000" pitchFamily="2" charset="2"/>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731520" indent="-365760" algn="l" defTabSz="914400" rtl="0" eaLnBrk="1" latinLnBrk="0" hangingPunct="1">
              <a:lnSpc>
                <a:spcPct val="100000"/>
              </a:lnSpc>
              <a:spcBef>
                <a:spcPts val="1200"/>
              </a:spcBef>
              <a:spcAft>
                <a:spcPts val="1200"/>
              </a:spcAft>
              <a:buClr>
                <a:schemeClr val="accent4"/>
              </a:buClr>
              <a:buFont typeface="HGGothicE" panose="020B0909000000000000" pitchFamily="49" charset="-128"/>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097280" indent="-365760" algn="l" defTabSz="914400" rtl="0" eaLnBrk="1" latinLnBrk="0" hangingPunct="1">
              <a:lnSpc>
                <a:spcPct val="100000"/>
              </a:lnSpc>
              <a:spcBef>
                <a:spcPts val="1200"/>
              </a:spcBef>
              <a:spcAft>
                <a:spcPts val="1200"/>
              </a:spcAft>
              <a:buClr>
                <a:schemeClr val="accent4"/>
              </a:buClr>
              <a:buFont typeface="HGGothicE" panose="020B0909000000000000" pitchFamily="49" charset="-128"/>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463040" indent="-365760" algn="l" defTabSz="914400" rtl="0" eaLnBrk="1" latinLnBrk="0" hangingPunct="1">
              <a:lnSpc>
                <a:spcPct val="100000"/>
              </a:lnSpc>
              <a:spcBef>
                <a:spcPts val="1200"/>
              </a:spcBef>
              <a:spcAft>
                <a:spcPts val="1200"/>
              </a:spcAft>
              <a:buClr>
                <a:schemeClr val="accent4"/>
              </a:buClr>
              <a:buFont typeface="HGGothicE" panose="020B0909000000000000" pitchFamily="49" charset="-128"/>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828800" indent="-365760" algn="l" defTabSz="914400" rtl="0" eaLnBrk="1" latinLnBrk="0" hangingPunct="1">
              <a:lnSpc>
                <a:spcPct val="100000"/>
              </a:lnSpc>
              <a:spcBef>
                <a:spcPts val="1200"/>
              </a:spcBef>
              <a:spcAft>
                <a:spcPts val="1200"/>
              </a:spcAft>
              <a:buClr>
                <a:schemeClr val="accent4"/>
              </a:buClr>
              <a:buFont typeface="HGGothicE" panose="020B0909000000000000" pitchFamily="49" charset="-128"/>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600"/>
              </a:spcAft>
              <a:buClr>
                <a:srgbClr val="1D75BD"/>
              </a:buClr>
            </a:pPr>
            <a:endParaRPr lang="en-US" b="1" dirty="0">
              <a:solidFill>
                <a:srgbClr val="1A1A1A"/>
              </a:solidFill>
              <a:latin typeface="Open Sans"/>
              <a:ea typeface="Open Sans"/>
              <a:cs typeface="Open Sans"/>
            </a:endParaRPr>
          </a:p>
        </p:txBody>
      </p:sp>
      <p:pic>
        <p:nvPicPr>
          <p:cNvPr id="1026" name="Picture 2" descr="Screenshot of an event screen from the mobile game State of Survival. It features very small text and task qualities that are differentiated by blue, green, and purple colors.">
            <a:extLst>
              <a:ext uri="{FF2B5EF4-FFF2-40B4-BE49-F238E27FC236}">
                <a16:creationId xmlns:a16="http://schemas.microsoft.com/office/drawing/2014/main" id="{05084840-3F51-25F1-43C8-958D652039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4206" y="1414615"/>
            <a:ext cx="7717971" cy="3565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78342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BA112-AA48-C8D5-A964-CF24631609AD}"/>
              </a:ext>
            </a:extLst>
          </p:cNvPr>
          <p:cNvSpPr>
            <a:spLocks noGrp="1"/>
          </p:cNvSpPr>
          <p:nvPr>
            <p:ph type="title"/>
          </p:nvPr>
        </p:nvSpPr>
        <p:spPr/>
        <p:txBody>
          <a:bodyPr>
            <a:normAutofit fontScale="90000"/>
          </a:bodyPr>
          <a:lstStyle/>
          <a:p>
            <a:r>
              <a:rPr lang="en-US" dirty="0">
                <a:latin typeface="Open Sans"/>
                <a:ea typeface="Open Sans"/>
                <a:cs typeface="Open Sans"/>
              </a:rPr>
              <a:t>Visual Accessibility</a:t>
            </a:r>
            <a:endParaRPr lang="en-US" dirty="0"/>
          </a:p>
        </p:txBody>
      </p:sp>
      <p:sp>
        <p:nvSpPr>
          <p:cNvPr id="3" name="Content Placeholder 2">
            <a:extLst>
              <a:ext uri="{FF2B5EF4-FFF2-40B4-BE49-F238E27FC236}">
                <a16:creationId xmlns:a16="http://schemas.microsoft.com/office/drawing/2014/main" id="{47CF4DAE-EA67-E488-8B01-1D33E99DC8D1}"/>
              </a:ext>
            </a:extLst>
          </p:cNvPr>
          <p:cNvSpPr>
            <a:spLocks noGrp="1"/>
          </p:cNvSpPr>
          <p:nvPr>
            <p:ph sz="quarter" idx="10"/>
          </p:nvPr>
        </p:nvSpPr>
        <p:spPr/>
        <p:txBody>
          <a:bodyPr/>
          <a:lstStyle/>
          <a:p>
            <a:r>
              <a:rPr lang="en-US" dirty="0"/>
              <a:t>Design considerations for players with visual impairments</a:t>
            </a:r>
          </a:p>
        </p:txBody>
      </p:sp>
      <p:sp>
        <p:nvSpPr>
          <p:cNvPr id="5" name="TextBox 4">
            <a:extLst>
              <a:ext uri="{FF2B5EF4-FFF2-40B4-BE49-F238E27FC236}">
                <a16:creationId xmlns:a16="http://schemas.microsoft.com/office/drawing/2014/main" id="{B538F49D-BADC-CE3F-0F8F-F9EEAB642F4C}"/>
              </a:ext>
            </a:extLst>
          </p:cNvPr>
          <p:cNvSpPr txBox="1"/>
          <p:nvPr/>
        </p:nvSpPr>
        <p:spPr>
          <a:xfrm>
            <a:off x="4356690" y="1411166"/>
            <a:ext cx="7225709" cy="3231654"/>
          </a:xfrm>
          <a:prstGeom prst="rect">
            <a:avLst/>
          </a:prstGeom>
          <a:noFill/>
        </p:spPr>
        <p:txBody>
          <a:bodyPr wrap="square" anchor="ctr">
            <a:spAutoFit/>
          </a:bodyPr>
          <a:lstStyle/>
          <a:p>
            <a:pPr marL="365760" indent="-365760">
              <a:spcBef>
                <a:spcPts val="1200"/>
              </a:spcBef>
              <a:spcAft>
                <a:spcPts val="1200"/>
              </a:spcAft>
              <a:buClr>
                <a:srgbClr val="EB4D00"/>
              </a:buClr>
              <a:buFont typeface="Wingdings" panose="05000000000000000000" pitchFamily="2" charset="2"/>
              <a:buChar char="§"/>
            </a:pPr>
            <a:r>
              <a:rPr lang="en-US" sz="2400" dirty="0">
                <a:solidFill>
                  <a:schemeClr val="accent1">
                    <a:lumMod val="25000"/>
                  </a:schemeClr>
                </a:solidFill>
                <a:latin typeface="Open Sans"/>
                <a:ea typeface="Open Sans"/>
                <a:cs typeface="Open Sans"/>
              </a:rPr>
              <a:t>High contrast visuals, scalable fonts, and colorblind-friendly options.</a:t>
            </a:r>
          </a:p>
          <a:p>
            <a:pPr marL="365760" indent="-365760">
              <a:spcBef>
                <a:spcPts val="1200"/>
              </a:spcBef>
              <a:spcAft>
                <a:spcPts val="1200"/>
              </a:spcAft>
              <a:buClr>
                <a:srgbClr val="EB4D00"/>
              </a:buClr>
              <a:buFont typeface="Wingdings" panose="05000000000000000000" pitchFamily="2" charset="2"/>
              <a:buChar char="§"/>
            </a:pPr>
            <a:r>
              <a:rPr lang="en-US" sz="2400" dirty="0">
                <a:solidFill>
                  <a:schemeClr val="accent1">
                    <a:lumMod val="25000"/>
                  </a:schemeClr>
                </a:solidFill>
                <a:latin typeface="Open Sans"/>
                <a:ea typeface="Open Sans"/>
                <a:cs typeface="Open Sans"/>
              </a:rPr>
              <a:t>Subtitle options and text-to-speech functionalities.</a:t>
            </a:r>
          </a:p>
          <a:p>
            <a:pPr marL="365760" indent="-365760">
              <a:spcBef>
                <a:spcPts val="1200"/>
              </a:spcBef>
              <a:spcAft>
                <a:spcPts val="1200"/>
              </a:spcAft>
              <a:buClr>
                <a:srgbClr val="EB4D00"/>
              </a:buClr>
              <a:buFont typeface="Wingdings" panose="05000000000000000000" pitchFamily="2" charset="2"/>
              <a:buChar char="§"/>
            </a:pPr>
            <a:r>
              <a:rPr lang="en-US" sz="2400" dirty="0">
                <a:solidFill>
                  <a:schemeClr val="accent1">
                    <a:lumMod val="25000"/>
                  </a:schemeClr>
                </a:solidFill>
                <a:latin typeface="Open Sans"/>
                <a:ea typeface="Open Sans"/>
                <a:cs typeface="Open Sans"/>
              </a:rPr>
              <a:t>Audio narration.</a:t>
            </a:r>
          </a:p>
          <a:p>
            <a:pPr marL="365760" indent="-365760">
              <a:spcBef>
                <a:spcPts val="1200"/>
              </a:spcBef>
              <a:spcAft>
                <a:spcPts val="1200"/>
              </a:spcAft>
              <a:buClr>
                <a:srgbClr val="EB4D00"/>
              </a:buClr>
              <a:buFont typeface="Wingdings" panose="05000000000000000000" pitchFamily="2" charset="2"/>
              <a:buChar char="§"/>
            </a:pPr>
            <a:r>
              <a:rPr lang="en-US" sz="2400" dirty="0">
                <a:solidFill>
                  <a:schemeClr val="accent1">
                    <a:lumMod val="25000"/>
                  </a:schemeClr>
                </a:solidFill>
                <a:latin typeface="Open Sans"/>
                <a:ea typeface="Open Sans"/>
                <a:cs typeface="Open Sans"/>
              </a:rPr>
              <a:t>Screen magnification.</a:t>
            </a:r>
          </a:p>
        </p:txBody>
      </p:sp>
    </p:spTree>
    <p:extLst>
      <p:ext uri="{BB962C8B-B14F-4D97-AF65-F5344CB8AC3E}">
        <p14:creationId xmlns:p14="http://schemas.microsoft.com/office/powerpoint/2010/main" val="27011279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BA112-AA48-C8D5-A964-CF24631609AD}"/>
              </a:ext>
            </a:extLst>
          </p:cNvPr>
          <p:cNvSpPr>
            <a:spLocks noGrp="1"/>
          </p:cNvSpPr>
          <p:nvPr>
            <p:ph type="title"/>
          </p:nvPr>
        </p:nvSpPr>
        <p:spPr/>
        <p:txBody>
          <a:bodyPr>
            <a:normAutofit fontScale="90000"/>
          </a:bodyPr>
          <a:lstStyle/>
          <a:p>
            <a:r>
              <a:rPr lang="en-US" dirty="0">
                <a:latin typeface="Open Sans"/>
                <a:ea typeface="Open Sans"/>
                <a:cs typeface="Open Sans"/>
              </a:rPr>
              <a:t>Auditory Accessibility</a:t>
            </a:r>
            <a:endParaRPr lang="en-US" dirty="0"/>
          </a:p>
        </p:txBody>
      </p:sp>
      <p:sp>
        <p:nvSpPr>
          <p:cNvPr id="3" name="Content Placeholder 2">
            <a:extLst>
              <a:ext uri="{FF2B5EF4-FFF2-40B4-BE49-F238E27FC236}">
                <a16:creationId xmlns:a16="http://schemas.microsoft.com/office/drawing/2014/main" id="{47CF4DAE-EA67-E488-8B01-1D33E99DC8D1}"/>
              </a:ext>
            </a:extLst>
          </p:cNvPr>
          <p:cNvSpPr>
            <a:spLocks noGrp="1"/>
          </p:cNvSpPr>
          <p:nvPr>
            <p:ph sz="quarter" idx="10"/>
          </p:nvPr>
        </p:nvSpPr>
        <p:spPr/>
        <p:txBody>
          <a:bodyPr/>
          <a:lstStyle/>
          <a:p>
            <a:r>
              <a:rPr lang="en-US" dirty="0"/>
              <a:t>Design considerations for players with auditory impairments</a:t>
            </a:r>
          </a:p>
        </p:txBody>
      </p:sp>
      <p:sp>
        <p:nvSpPr>
          <p:cNvPr id="5" name="TextBox 4">
            <a:extLst>
              <a:ext uri="{FF2B5EF4-FFF2-40B4-BE49-F238E27FC236}">
                <a16:creationId xmlns:a16="http://schemas.microsoft.com/office/drawing/2014/main" id="{B538F49D-BADC-CE3F-0F8F-F9EEAB642F4C}"/>
              </a:ext>
            </a:extLst>
          </p:cNvPr>
          <p:cNvSpPr txBox="1"/>
          <p:nvPr/>
        </p:nvSpPr>
        <p:spPr>
          <a:xfrm>
            <a:off x="4356690" y="1072612"/>
            <a:ext cx="7225709" cy="3908762"/>
          </a:xfrm>
          <a:prstGeom prst="rect">
            <a:avLst/>
          </a:prstGeom>
          <a:noFill/>
        </p:spPr>
        <p:txBody>
          <a:bodyPr wrap="square" anchor="ctr">
            <a:spAutoFit/>
          </a:bodyPr>
          <a:lstStyle/>
          <a:p>
            <a:pPr marL="365760" indent="-365760">
              <a:spcBef>
                <a:spcPts val="1200"/>
              </a:spcBef>
              <a:spcAft>
                <a:spcPts val="1200"/>
              </a:spcAft>
              <a:buClr>
                <a:srgbClr val="EB4D00"/>
              </a:buClr>
              <a:buFont typeface="Wingdings" panose="05000000000000000000" pitchFamily="2" charset="2"/>
              <a:buChar char="§"/>
            </a:pPr>
            <a:r>
              <a:rPr lang="en-US" sz="2400" dirty="0">
                <a:solidFill>
                  <a:schemeClr val="accent1">
                    <a:lumMod val="25000"/>
                  </a:schemeClr>
                </a:solidFill>
                <a:latin typeface="Open Sans"/>
                <a:ea typeface="Open Sans"/>
                <a:cs typeface="Open Sans"/>
              </a:rPr>
              <a:t>Provide options for adjustable sound levels.</a:t>
            </a:r>
          </a:p>
          <a:p>
            <a:pPr marL="822960" lvl="2" indent="-365760">
              <a:spcBef>
                <a:spcPts val="1200"/>
              </a:spcBef>
              <a:spcAft>
                <a:spcPts val="1200"/>
              </a:spcAft>
              <a:buClr>
                <a:srgbClr val="EB4D00"/>
              </a:buClr>
              <a:buFont typeface="Open Sans" panose="020B0606030504020204" pitchFamily="34" charset="0"/>
              <a:buChar char="–"/>
            </a:pPr>
            <a:r>
              <a:rPr lang="en-US" sz="2400" dirty="0">
                <a:solidFill>
                  <a:schemeClr val="accent1">
                    <a:lumMod val="25000"/>
                  </a:schemeClr>
                </a:solidFill>
                <a:latin typeface="Open Sans"/>
                <a:ea typeface="Open Sans"/>
                <a:cs typeface="Open Sans"/>
              </a:rPr>
              <a:t>Music / SFX balance</a:t>
            </a:r>
          </a:p>
          <a:p>
            <a:pPr marL="822960" lvl="2" indent="-365760">
              <a:spcBef>
                <a:spcPts val="1200"/>
              </a:spcBef>
              <a:spcAft>
                <a:spcPts val="1200"/>
              </a:spcAft>
              <a:buClr>
                <a:srgbClr val="EB4D00"/>
              </a:buClr>
              <a:buFont typeface="Open Sans" panose="020B0606030504020204" pitchFamily="34" charset="0"/>
              <a:buChar char="–"/>
            </a:pPr>
            <a:r>
              <a:rPr lang="en-US" sz="2400" dirty="0">
                <a:solidFill>
                  <a:schemeClr val="accent1">
                    <a:lumMod val="25000"/>
                  </a:schemeClr>
                </a:solidFill>
                <a:latin typeface="Open Sans"/>
                <a:ea typeface="Open Sans"/>
                <a:cs typeface="Open Sans"/>
              </a:rPr>
              <a:t>Left / Right volume control</a:t>
            </a:r>
          </a:p>
          <a:p>
            <a:pPr marL="365760" indent="-365760">
              <a:spcBef>
                <a:spcPts val="1200"/>
              </a:spcBef>
              <a:spcAft>
                <a:spcPts val="1200"/>
              </a:spcAft>
              <a:buClr>
                <a:srgbClr val="EB4D00"/>
              </a:buClr>
              <a:buFont typeface="Wingdings" panose="05000000000000000000" pitchFamily="2" charset="2"/>
              <a:buChar char="§"/>
            </a:pPr>
            <a:r>
              <a:rPr lang="en-US" sz="2400" dirty="0">
                <a:solidFill>
                  <a:schemeClr val="accent1">
                    <a:lumMod val="25000"/>
                  </a:schemeClr>
                </a:solidFill>
                <a:latin typeface="Open Sans"/>
                <a:ea typeface="Open Sans"/>
                <a:cs typeface="Open Sans"/>
              </a:rPr>
              <a:t>Closed captions and audio cues for important game events.</a:t>
            </a:r>
          </a:p>
          <a:p>
            <a:pPr marL="365760" indent="-365760">
              <a:spcBef>
                <a:spcPts val="1200"/>
              </a:spcBef>
              <a:spcAft>
                <a:spcPts val="1200"/>
              </a:spcAft>
              <a:buClr>
                <a:srgbClr val="EB4D00"/>
              </a:buClr>
              <a:buFont typeface="Wingdings" panose="05000000000000000000" pitchFamily="2" charset="2"/>
              <a:buChar char="§"/>
            </a:pPr>
            <a:r>
              <a:rPr lang="en-US" sz="2400" dirty="0">
                <a:solidFill>
                  <a:schemeClr val="accent1">
                    <a:lumMod val="25000"/>
                  </a:schemeClr>
                </a:solidFill>
                <a:latin typeface="Open Sans"/>
                <a:ea typeface="Open Sans"/>
                <a:cs typeface="Open Sans"/>
              </a:rPr>
              <a:t>Subtitles and translations for non-native speakers.</a:t>
            </a:r>
          </a:p>
        </p:txBody>
      </p:sp>
    </p:spTree>
    <p:extLst>
      <p:ext uri="{BB962C8B-B14F-4D97-AF65-F5344CB8AC3E}">
        <p14:creationId xmlns:p14="http://schemas.microsoft.com/office/powerpoint/2010/main" val="2819342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BA112-AA48-C8D5-A964-CF24631609AD}"/>
              </a:ext>
            </a:extLst>
          </p:cNvPr>
          <p:cNvSpPr>
            <a:spLocks noGrp="1"/>
          </p:cNvSpPr>
          <p:nvPr>
            <p:ph type="title"/>
          </p:nvPr>
        </p:nvSpPr>
        <p:spPr/>
        <p:txBody>
          <a:bodyPr>
            <a:normAutofit fontScale="90000"/>
          </a:bodyPr>
          <a:lstStyle/>
          <a:p>
            <a:r>
              <a:rPr lang="en-US" dirty="0">
                <a:latin typeface="Open Sans"/>
                <a:ea typeface="Open Sans"/>
                <a:cs typeface="Open Sans"/>
              </a:rPr>
              <a:t>Motor and Mobility Accessibility</a:t>
            </a:r>
            <a:endParaRPr lang="en-US" dirty="0"/>
          </a:p>
        </p:txBody>
      </p:sp>
      <p:sp>
        <p:nvSpPr>
          <p:cNvPr id="3" name="Content Placeholder 2">
            <a:extLst>
              <a:ext uri="{FF2B5EF4-FFF2-40B4-BE49-F238E27FC236}">
                <a16:creationId xmlns:a16="http://schemas.microsoft.com/office/drawing/2014/main" id="{47CF4DAE-EA67-E488-8B01-1D33E99DC8D1}"/>
              </a:ext>
            </a:extLst>
          </p:cNvPr>
          <p:cNvSpPr>
            <a:spLocks noGrp="1"/>
          </p:cNvSpPr>
          <p:nvPr>
            <p:ph sz="quarter" idx="10"/>
          </p:nvPr>
        </p:nvSpPr>
        <p:spPr/>
        <p:txBody>
          <a:bodyPr/>
          <a:lstStyle/>
          <a:p>
            <a:r>
              <a:rPr lang="en-US" dirty="0"/>
              <a:t>Design considerations for players with motor and mobility impairments</a:t>
            </a:r>
          </a:p>
        </p:txBody>
      </p:sp>
      <p:sp>
        <p:nvSpPr>
          <p:cNvPr id="5" name="TextBox 4">
            <a:extLst>
              <a:ext uri="{FF2B5EF4-FFF2-40B4-BE49-F238E27FC236}">
                <a16:creationId xmlns:a16="http://schemas.microsoft.com/office/drawing/2014/main" id="{B538F49D-BADC-CE3F-0F8F-F9EEAB642F4C}"/>
              </a:ext>
            </a:extLst>
          </p:cNvPr>
          <p:cNvSpPr txBox="1"/>
          <p:nvPr/>
        </p:nvSpPr>
        <p:spPr>
          <a:xfrm>
            <a:off x="4356690" y="1565056"/>
            <a:ext cx="7225709" cy="2923877"/>
          </a:xfrm>
          <a:prstGeom prst="rect">
            <a:avLst/>
          </a:prstGeom>
          <a:noFill/>
        </p:spPr>
        <p:txBody>
          <a:bodyPr wrap="square" anchor="ctr">
            <a:spAutoFit/>
          </a:bodyPr>
          <a:lstStyle/>
          <a:p>
            <a:pPr marL="365760" indent="-365760">
              <a:spcBef>
                <a:spcPts val="1200"/>
              </a:spcBef>
              <a:spcAft>
                <a:spcPts val="1200"/>
              </a:spcAft>
              <a:buClr>
                <a:srgbClr val="EB4D00"/>
              </a:buClr>
              <a:buFont typeface="Wingdings" panose="05000000000000000000" pitchFamily="2" charset="2"/>
              <a:buChar char="§"/>
            </a:pPr>
            <a:r>
              <a:rPr lang="en-US" sz="2400" dirty="0">
                <a:solidFill>
                  <a:schemeClr val="accent1">
                    <a:lumMod val="25000"/>
                  </a:schemeClr>
                </a:solidFill>
                <a:latin typeface="Open Sans"/>
                <a:ea typeface="Open Sans"/>
                <a:cs typeface="Open Sans"/>
              </a:rPr>
              <a:t>Customizable controls, key mapping, and sensitivity adjustment.</a:t>
            </a:r>
          </a:p>
          <a:p>
            <a:pPr marL="365760" indent="-365760">
              <a:spcBef>
                <a:spcPts val="1200"/>
              </a:spcBef>
              <a:spcAft>
                <a:spcPts val="1200"/>
              </a:spcAft>
              <a:buClr>
                <a:srgbClr val="EB4D00"/>
              </a:buClr>
              <a:buFont typeface="Wingdings" panose="05000000000000000000" pitchFamily="2" charset="2"/>
              <a:buChar char="§"/>
            </a:pPr>
            <a:r>
              <a:rPr lang="en-US" sz="2400" dirty="0">
                <a:solidFill>
                  <a:schemeClr val="accent1">
                    <a:lumMod val="25000"/>
                  </a:schemeClr>
                </a:solidFill>
                <a:latin typeface="Open Sans"/>
                <a:ea typeface="Open Sans"/>
                <a:cs typeface="Open Sans"/>
              </a:rPr>
              <a:t>Alternative input methods for players with limited mobility.</a:t>
            </a:r>
          </a:p>
          <a:p>
            <a:pPr marL="365760" indent="-365760">
              <a:spcBef>
                <a:spcPts val="1200"/>
              </a:spcBef>
              <a:spcAft>
                <a:spcPts val="1200"/>
              </a:spcAft>
              <a:buClr>
                <a:srgbClr val="EB4D00"/>
              </a:buClr>
              <a:buFont typeface="Wingdings" panose="05000000000000000000" pitchFamily="2" charset="2"/>
              <a:buChar char="§"/>
            </a:pPr>
            <a:r>
              <a:rPr lang="en-US" sz="2400" dirty="0">
                <a:solidFill>
                  <a:schemeClr val="accent1">
                    <a:lumMod val="25000"/>
                  </a:schemeClr>
                </a:solidFill>
                <a:latin typeface="Open Sans"/>
                <a:ea typeface="Open Sans"/>
                <a:cs typeface="Open Sans"/>
              </a:rPr>
              <a:t>Avoiding reliance on fast reflexes or complex button combinations.</a:t>
            </a:r>
          </a:p>
        </p:txBody>
      </p:sp>
    </p:spTree>
    <p:extLst>
      <p:ext uri="{BB962C8B-B14F-4D97-AF65-F5344CB8AC3E}">
        <p14:creationId xmlns:p14="http://schemas.microsoft.com/office/powerpoint/2010/main" val="42113811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BA112-AA48-C8D5-A964-CF24631609AD}"/>
              </a:ext>
            </a:extLst>
          </p:cNvPr>
          <p:cNvSpPr>
            <a:spLocks noGrp="1"/>
          </p:cNvSpPr>
          <p:nvPr>
            <p:ph type="title"/>
          </p:nvPr>
        </p:nvSpPr>
        <p:spPr/>
        <p:txBody>
          <a:bodyPr>
            <a:normAutofit fontScale="90000"/>
          </a:bodyPr>
          <a:lstStyle/>
          <a:p>
            <a:r>
              <a:rPr lang="en-US" dirty="0">
                <a:latin typeface="Open Sans"/>
                <a:ea typeface="Open Sans"/>
                <a:cs typeface="Open Sans"/>
              </a:rPr>
              <a:t>Cognitive Accessibility</a:t>
            </a:r>
            <a:endParaRPr lang="en-US" dirty="0"/>
          </a:p>
        </p:txBody>
      </p:sp>
      <p:sp>
        <p:nvSpPr>
          <p:cNvPr id="3" name="Content Placeholder 2">
            <a:extLst>
              <a:ext uri="{FF2B5EF4-FFF2-40B4-BE49-F238E27FC236}">
                <a16:creationId xmlns:a16="http://schemas.microsoft.com/office/drawing/2014/main" id="{47CF4DAE-EA67-E488-8B01-1D33E99DC8D1}"/>
              </a:ext>
            </a:extLst>
          </p:cNvPr>
          <p:cNvSpPr>
            <a:spLocks noGrp="1"/>
          </p:cNvSpPr>
          <p:nvPr>
            <p:ph sz="quarter" idx="10"/>
          </p:nvPr>
        </p:nvSpPr>
        <p:spPr/>
        <p:txBody>
          <a:bodyPr/>
          <a:lstStyle/>
          <a:p>
            <a:endParaRPr lang="en-US" dirty="0"/>
          </a:p>
        </p:txBody>
      </p:sp>
      <p:pic>
        <p:nvPicPr>
          <p:cNvPr id="2050" name="Picture 2" descr="Screenshot from the mobile game, State of Survival. It shows a small portion of the world map with an extreme amount of visual clutter.">
            <a:extLst>
              <a:ext uri="{FF2B5EF4-FFF2-40B4-BE49-F238E27FC236}">
                <a16:creationId xmlns:a16="http://schemas.microsoft.com/office/drawing/2014/main" id="{E37E5207-56B5-13CE-3649-C4F04BF9E7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3027" y="1484312"/>
            <a:ext cx="8002557" cy="3696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9512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BA112-AA48-C8D5-A964-CF24631609AD}"/>
              </a:ext>
            </a:extLst>
          </p:cNvPr>
          <p:cNvSpPr>
            <a:spLocks noGrp="1"/>
          </p:cNvSpPr>
          <p:nvPr>
            <p:ph type="title"/>
          </p:nvPr>
        </p:nvSpPr>
        <p:spPr/>
        <p:txBody>
          <a:bodyPr>
            <a:normAutofit fontScale="90000"/>
          </a:bodyPr>
          <a:lstStyle/>
          <a:p>
            <a:r>
              <a:rPr lang="en-US" dirty="0">
                <a:latin typeface="Open Sans"/>
                <a:ea typeface="Open Sans"/>
                <a:cs typeface="Open Sans"/>
              </a:rPr>
              <a:t>Cognitive Accessibility</a:t>
            </a:r>
            <a:endParaRPr lang="en-US" dirty="0"/>
          </a:p>
        </p:txBody>
      </p:sp>
      <p:sp>
        <p:nvSpPr>
          <p:cNvPr id="3" name="Content Placeholder 2">
            <a:extLst>
              <a:ext uri="{FF2B5EF4-FFF2-40B4-BE49-F238E27FC236}">
                <a16:creationId xmlns:a16="http://schemas.microsoft.com/office/drawing/2014/main" id="{47CF4DAE-EA67-E488-8B01-1D33E99DC8D1}"/>
              </a:ext>
            </a:extLst>
          </p:cNvPr>
          <p:cNvSpPr>
            <a:spLocks noGrp="1"/>
          </p:cNvSpPr>
          <p:nvPr>
            <p:ph sz="quarter" idx="10"/>
          </p:nvPr>
        </p:nvSpPr>
        <p:spPr/>
        <p:txBody>
          <a:bodyPr/>
          <a:lstStyle/>
          <a:p>
            <a:r>
              <a:rPr lang="en-US" dirty="0"/>
              <a:t>Design considerations for players with cognitive impairments</a:t>
            </a:r>
          </a:p>
        </p:txBody>
      </p:sp>
      <p:sp>
        <p:nvSpPr>
          <p:cNvPr id="5" name="TextBox 4">
            <a:extLst>
              <a:ext uri="{FF2B5EF4-FFF2-40B4-BE49-F238E27FC236}">
                <a16:creationId xmlns:a16="http://schemas.microsoft.com/office/drawing/2014/main" id="{B538F49D-BADC-CE3F-0F8F-F9EEAB642F4C}"/>
              </a:ext>
            </a:extLst>
          </p:cNvPr>
          <p:cNvSpPr txBox="1"/>
          <p:nvPr/>
        </p:nvSpPr>
        <p:spPr>
          <a:xfrm>
            <a:off x="4356690" y="1226502"/>
            <a:ext cx="7225709" cy="3600986"/>
          </a:xfrm>
          <a:prstGeom prst="rect">
            <a:avLst/>
          </a:prstGeom>
          <a:noFill/>
        </p:spPr>
        <p:txBody>
          <a:bodyPr wrap="square" anchor="ctr">
            <a:spAutoFit/>
          </a:bodyPr>
          <a:lstStyle/>
          <a:p>
            <a:pPr marL="365760" indent="-365760">
              <a:spcBef>
                <a:spcPts val="1200"/>
              </a:spcBef>
              <a:spcAft>
                <a:spcPts val="1200"/>
              </a:spcAft>
              <a:buClr>
                <a:srgbClr val="EB4D00"/>
              </a:buClr>
              <a:buFont typeface="Wingdings" panose="05000000000000000000" pitchFamily="2" charset="2"/>
              <a:buChar char="§"/>
            </a:pPr>
            <a:r>
              <a:rPr lang="en-US" sz="2800" dirty="0">
                <a:solidFill>
                  <a:schemeClr val="accent1">
                    <a:lumMod val="25000"/>
                  </a:schemeClr>
                </a:solidFill>
                <a:latin typeface="Open Sans"/>
                <a:ea typeface="Open Sans"/>
                <a:cs typeface="Open Sans"/>
              </a:rPr>
              <a:t>Clear UI design reduces cognitive load.</a:t>
            </a:r>
          </a:p>
          <a:p>
            <a:pPr marL="365760" indent="-365760">
              <a:spcBef>
                <a:spcPts val="1200"/>
              </a:spcBef>
              <a:spcAft>
                <a:spcPts val="1200"/>
              </a:spcAft>
              <a:buClr>
                <a:srgbClr val="EB4D00"/>
              </a:buClr>
              <a:buFont typeface="Wingdings" panose="05000000000000000000" pitchFamily="2" charset="2"/>
              <a:buChar char="§"/>
            </a:pPr>
            <a:r>
              <a:rPr lang="en-US" sz="2800" dirty="0">
                <a:solidFill>
                  <a:schemeClr val="accent1">
                    <a:lumMod val="25000"/>
                  </a:schemeClr>
                </a:solidFill>
                <a:latin typeface="Open Sans"/>
                <a:ea typeface="Open Sans"/>
                <a:cs typeface="Open Sans"/>
              </a:rPr>
              <a:t>Options for adjustable difficulty levels.</a:t>
            </a:r>
          </a:p>
          <a:p>
            <a:pPr marL="365760" lvl="1" indent="-365760">
              <a:spcBef>
                <a:spcPts val="1200"/>
              </a:spcBef>
              <a:spcAft>
                <a:spcPts val="1200"/>
              </a:spcAft>
              <a:buClr>
                <a:srgbClr val="EB4D00"/>
              </a:buClr>
              <a:buFont typeface="Wingdings" panose="05000000000000000000" pitchFamily="2" charset="2"/>
              <a:buChar char="§"/>
            </a:pPr>
            <a:r>
              <a:rPr lang="en-US" sz="2800" dirty="0">
                <a:solidFill>
                  <a:schemeClr val="accent1">
                    <a:lumMod val="25000"/>
                  </a:schemeClr>
                </a:solidFill>
                <a:latin typeface="Open Sans"/>
                <a:ea typeface="Open Sans"/>
                <a:cs typeface="Open Sans"/>
              </a:rPr>
              <a:t>Offer tutorials, hints, and the ability to skip difficult puzzles or sections of gameplay.</a:t>
            </a:r>
          </a:p>
          <a:p>
            <a:pPr marL="365760" indent="-365760">
              <a:spcBef>
                <a:spcPts val="1200"/>
              </a:spcBef>
              <a:spcAft>
                <a:spcPts val="1200"/>
              </a:spcAft>
              <a:buClr>
                <a:srgbClr val="EB4D00"/>
              </a:buClr>
              <a:buFont typeface="Wingdings" panose="05000000000000000000" pitchFamily="2" charset="2"/>
              <a:buChar char="§"/>
            </a:pPr>
            <a:r>
              <a:rPr lang="en-US" sz="2800" dirty="0">
                <a:solidFill>
                  <a:schemeClr val="accent1">
                    <a:lumMod val="25000"/>
                  </a:schemeClr>
                </a:solidFill>
                <a:latin typeface="Open Sans"/>
                <a:ea typeface="Open Sans"/>
                <a:cs typeface="Open Sans"/>
              </a:rPr>
              <a:t>Use consistent rules and mechanics.</a:t>
            </a:r>
          </a:p>
        </p:txBody>
      </p:sp>
    </p:spTree>
    <p:extLst>
      <p:ext uri="{BB962C8B-B14F-4D97-AF65-F5344CB8AC3E}">
        <p14:creationId xmlns:p14="http://schemas.microsoft.com/office/powerpoint/2010/main" val="7859954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BA112-AA48-C8D5-A964-CF24631609AD}"/>
              </a:ext>
            </a:extLst>
          </p:cNvPr>
          <p:cNvSpPr>
            <a:spLocks noGrp="1"/>
          </p:cNvSpPr>
          <p:nvPr>
            <p:ph type="title"/>
          </p:nvPr>
        </p:nvSpPr>
        <p:spPr/>
        <p:txBody>
          <a:bodyPr>
            <a:normAutofit fontScale="90000"/>
          </a:bodyPr>
          <a:lstStyle/>
          <a:p>
            <a:r>
              <a:rPr lang="en-US" sz="4000" dirty="0">
                <a:latin typeface="Open Sans"/>
                <a:ea typeface="Open Sans"/>
                <a:cs typeface="Open Sans"/>
              </a:rPr>
              <a:t>Neurological</a:t>
            </a:r>
            <a:r>
              <a:rPr lang="en-US" dirty="0">
                <a:latin typeface="Open Sans"/>
                <a:ea typeface="Open Sans"/>
                <a:cs typeface="Open Sans"/>
              </a:rPr>
              <a:t> </a:t>
            </a:r>
            <a:r>
              <a:rPr lang="en-US" sz="4000" dirty="0">
                <a:latin typeface="Open Sans"/>
                <a:ea typeface="Open Sans"/>
                <a:cs typeface="Open Sans"/>
              </a:rPr>
              <a:t>Accessibility</a:t>
            </a:r>
            <a:endParaRPr lang="en-US" dirty="0"/>
          </a:p>
        </p:txBody>
      </p:sp>
      <p:sp>
        <p:nvSpPr>
          <p:cNvPr id="3" name="Content Placeholder 2">
            <a:extLst>
              <a:ext uri="{FF2B5EF4-FFF2-40B4-BE49-F238E27FC236}">
                <a16:creationId xmlns:a16="http://schemas.microsoft.com/office/drawing/2014/main" id="{47CF4DAE-EA67-E488-8B01-1D33E99DC8D1}"/>
              </a:ext>
            </a:extLst>
          </p:cNvPr>
          <p:cNvSpPr>
            <a:spLocks noGrp="1"/>
          </p:cNvSpPr>
          <p:nvPr>
            <p:ph sz="quarter" idx="10"/>
          </p:nvPr>
        </p:nvSpPr>
        <p:spPr/>
        <p:txBody>
          <a:bodyPr/>
          <a:lstStyle/>
          <a:p>
            <a:r>
              <a:rPr lang="en-US" dirty="0"/>
              <a:t>Design considerations for players with neurological impairments</a:t>
            </a:r>
          </a:p>
        </p:txBody>
      </p:sp>
      <p:sp>
        <p:nvSpPr>
          <p:cNvPr id="5" name="TextBox 4">
            <a:extLst>
              <a:ext uri="{FF2B5EF4-FFF2-40B4-BE49-F238E27FC236}">
                <a16:creationId xmlns:a16="http://schemas.microsoft.com/office/drawing/2014/main" id="{B538F49D-BADC-CE3F-0F8F-F9EEAB642F4C}"/>
              </a:ext>
            </a:extLst>
          </p:cNvPr>
          <p:cNvSpPr txBox="1"/>
          <p:nvPr/>
        </p:nvSpPr>
        <p:spPr>
          <a:xfrm>
            <a:off x="4356690" y="518615"/>
            <a:ext cx="7225709" cy="5016758"/>
          </a:xfrm>
          <a:prstGeom prst="rect">
            <a:avLst/>
          </a:prstGeom>
          <a:noFill/>
        </p:spPr>
        <p:txBody>
          <a:bodyPr wrap="square" anchor="ctr">
            <a:spAutoFit/>
          </a:bodyPr>
          <a:lstStyle/>
          <a:p>
            <a:pPr marL="365760" indent="-365760">
              <a:spcBef>
                <a:spcPts val="1200"/>
              </a:spcBef>
              <a:spcAft>
                <a:spcPts val="1200"/>
              </a:spcAft>
              <a:buClr>
                <a:srgbClr val="EB4D00"/>
              </a:buClr>
              <a:buFont typeface="Wingdings" panose="05000000000000000000" pitchFamily="2" charset="2"/>
              <a:buChar char="§"/>
            </a:pPr>
            <a:r>
              <a:rPr lang="en-US" sz="2800" dirty="0">
                <a:solidFill>
                  <a:schemeClr val="accent1">
                    <a:lumMod val="25000"/>
                  </a:schemeClr>
                </a:solidFill>
                <a:latin typeface="Open Sans"/>
                <a:ea typeface="Open Sans"/>
                <a:cs typeface="Open Sans"/>
              </a:rPr>
              <a:t>Options to modify or disable potentially problematic visual effects (like flashing lights or fast-moving patterns).</a:t>
            </a:r>
          </a:p>
          <a:p>
            <a:pPr marL="365760" indent="-365760">
              <a:spcBef>
                <a:spcPts val="1200"/>
              </a:spcBef>
              <a:spcAft>
                <a:spcPts val="1200"/>
              </a:spcAft>
              <a:buClr>
                <a:srgbClr val="EB4D00"/>
              </a:buClr>
              <a:buFont typeface="Wingdings" panose="05000000000000000000" pitchFamily="2" charset="2"/>
              <a:buChar char="§"/>
            </a:pPr>
            <a:r>
              <a:rPr lang="en-US" sz="2800" dirty="0">
                <a:solidFill>
                  <a:schemeClr val="accent1">
                    <a:lumMod val="25000"/>
                  </a:schemeClr>
                </a:solidFill>
                <a:latin typeface="Open Sans"/>
                <a:ea typeface="Open Sans"/>
                <a:cs typeface="Open Sans"/>
              </a:rPr>
              <a:t>Include content warnings for game elements that might affect players sensitive to intense sound effects, or themes that could trigger adverse reactions.</a:t>
            </a:r>
          </a:p>
          <a:p>
            <a:pPr marL="365760" indent="-365760">
              <a:spcBef>
                <a:spcPts val="1200"/>
              </a:spcBef>
              <a:spcAft>
                <a:spcPts val="1200"/>
              </a:spcAft>
              <a:buClr>
                <a:srgbClr val="EB4D00"/>
              </a:buClr>
              <a:buFont typeface="Wingdings" panose="05000000000000000000" pitchFamily="2" charset="2"/>
              <a:buChar char="§"/>
            </a:pPr>
            <a:r>
              <a:rPr lang="en-US" sz="2800" dirty="0">
                <a:solidFill>
                  <a:schemeClr val="accent1">
                    <a:lumMod val="25000"/>
                  </a:schemeClr>
                </a:solidFill>
                <a:latin typeface="Open Sans"/>
                <a:ea typeface="Open Sans"/>
                <a:cs typeface="Open Sans"/>
              </a:rPr>
              <a:t>Provide tools that allow players to control their level of social interaction.</a:t>
            </a:r>
          </a:p>
        </p:txBody>
      </p:sp>
    </p:spTree>
    <p:extLst>
      <p:ext uri="{BB962C8B-B14F-4D97-AF65-F5344CB8AC3E}">
        <p14:creationId xmlns:p14="http://schemas.microsoft.com/office/powerpoint/2010/main" val="8527582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EACB6-9E45-91A5-3125-AB465972E49D}"/>
              </a:ext>
            </a:extLst>
          </p:cNvPr>
          <p:cNvSpPr>
            <a:spLocks noGrp="1"/>
          </p:cNvSpPr>
          <p:nvPr>
            <p:ph type="title"/>
          </p:nvPr>
        </p:nvSpPr>
        <p:spPr/>
        <p:txBody>
          <a:bodyPr/>
          <a:lstStyle/>
          <a:p>
            <a:r>
              <a:rPr lang="en-US" dirty="0">
                <a:latin typeface="Open Sans"/>
                <a:ea typeface="Open Sans"/>
                <a:cs typeface="Open Sans"/>
              </a:rPr>
              <a:t>Leveling Up:  Exploring Accessibility in Video Games</a:t>
            </a:r>
            <a:endParaRPr lang="en-US" dirty="0"/>
          </a:p>
        </p:txBody>
      </p:sp>
      <p:sp>
        <p:nvSpPr>
          <p:cNvPr id="3" name="Content Placeholder 2">
            <a:extLst>
              <a:ext uri="{FF2B5EF4-FFF2-40B4-BE49-F238E27FC236}">
                <a16:creationId xmlns:a16="http://schemas.microsoft.com/office/drawing/2014/main" id="{0340A1CF-D885-7FF3-0B0E-71BFEA95D0D6}"/>
              </a:ext>
            </a:extLst>
          </p:cNvPr>
          <p:cNvSpPr>
            <a:spLocks noGrp="1"/>
          </p:cNvSpPr>
          <p:nvPr>
            <p:ph idx="1"/>
          </p:nvPr>
        </p:nvSpPr>
        <p:spPr>
          <a:xfrm>
            <a:off x="1066799" y="2254827"/>
            <a:ext cx="10373834" cy="3922136"/>
          </a:xfrm>
        </p:spPr>
        <p:txBody>
          <a:bodyPr/>
          <a:lstStyle/>
          <a:p>
            <a:pPr marL="0" indent="0">
              <a:buNone/>
            </a:pPr>
            <a:r>
              <a:rPr lang="en-US" dirty="0">
                <a:solidFill>
                  <a:schemeClr val="accent1">
                    <a:lumMod val="25000"/>
                  </a:schemeClr>
                </a:solidFill>
                <a:latin typeface="Open Sans"/>
                <a:ea typeface="Open Sans"/>
                <a:cs typeface="Open Sans"/>
              </a:rPr>
              <a:t>Today, we'll delve into the strategies developers use to make gaming inclusive for players of all abilities. </a:t>
            </a:r>
          </a:p>
          <a:p>
            <a:pPr marL="0" indent="0">
              <a:buNone/>
            </a:pPr>
            <a:r>
              <a:rPr lang="en-US" dirty="0">
                <a:solidFill>
                  <a:schemeClr val="accent1">
                    <a:lumMod val="25000"/>
                  </a:schemeClr>
                </a:solidFill>
                <a:latin typeface="Open Sans"/>
                <a:ea typeface="Open Sans"/>
                <a:cs typeface="Open Sans"/>
              </a:rPr>
              <a:t>Learn about tangible design principles, real game examples, and essential features like customizable controls and subtitles. </a:t>
            </a:r>
          </a:p>
          <a:p>
            <a:pPr marL="0" indent="0">
              <a:buNone/>
            </a:pPr>
            <a:r>
              <a:rPr lang="en-US" dirty="0">
                <a:solidFill>
                  <a:schemeClr val="accent1">
                    <a:lumMod val="25000"/>
                  </a:schemeClr>
                </a:solidFill>
                <a:latin typeface="Open Sans"/>
                <a:ea typeface="Open Sans"/>
                <a:cs typeface="Open Sans"/>
              </a:rPr>
              <a:t>Gain insights into how accessibility is reshaping the gaming industry for a more inclusive future where gaming is truly for everyone.</a:t>
            </a:r>
          </a:p>
          <a:p>
            <a:endParaRPr lang="en-US" dirty="0"/>
          </a:p>
        </p:txBody>
      </p:sp>
    </p:spTree>
    <p:extLst>
      <p:ext uri="{BB962C8B-B14F-4D97-AF65-F5344CB8AC3E}">
        <p14:creationId xmlns:p14="http://schemas.microsoft.com/office/powerpoint/2010/main" val="38181981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0ACB7-4E32-A444-4CFB-13F670F6CEE5}"/>
              </a:ext>
            </a:extLst>
          </p:cNvPr>
          <p:cNvSpPr>
            <a:spLocks noGrp="1"/>
          </p:cNvSpPr>
          <p:nvPr>
            <p:ph type="title"/>
          </p:nvPr>
        </p:nvSpPr>
        <p:spPr/>
        <p:txBody>
          <a:bodyPr/>
          <a:lstStyle/>
          <a:p>
            <a:r>
              <a:rPr lang="en-US" dirty="0"/>
              <a:t>Inclusive Design and </a:t>
            </a:r>
            <a:br>
              <a:rPr lang="en-US" dirty="0"/>
            </a:br>
            <a:r>
              <a:rPr lang="en-US" dirty="0"/>
              <a:t>User-Centered Approach</a:t>
            </a:r>
          </a:p>
        </p:txBody>
      </p:sp>
      <p:sp>
        <p:nvSpPr>
          <p:cNvPr id="3" name="Content Placeholder 2">
            <a:extLst>
              <a:ext uri="{FF2B5EF4-FFF2-40B4-BE49-F238E27FC236}">
                <a16:creationId xmlns:a16="http://schemas.microsoft.com/office/drawing/2014/main" id="{145E58ED-FC8C-5BA1-F395-2AE35687D2AB}"/>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37948508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EACB6-9E45-91A5-3125-AB465972E49D}"/>
              </a:ext>
            </a:extLst>
          </p:cNvPr>
          <p:cNvSpPr>
            <a:spLocks noGrp="1"/>
          </p:cNvSpPr>
          <p:nvPr>
            <p:ph type="title"/>
          </p:nvPr>
        </p:nvSpPr>
        <p:spPr/>
        <p:txBody>
          <a:bodyPr>
            <a:normAutofit/>
          </a:bodyPr>
          <a:lstStyle/>
          <a:p>
            <a:r>
              <a:rPr lang="en-US" sz="4000" dirty="0">
                <a:latin typeface="Open Sans"/>
                <a:ea typeface="Open Sans"/>
                <a:cs typeface="Open Sans"/>
              </a:rPr>
              <a:t>Engage with diverse users early and often</a:t>
            </a:r>
            <a:endParaRPr lang="en-US" sz="4000" dirty="0"/>
          </a:p>
        </p:txBody>
      </p:sp>
      <p:sp>
        <p:nvSpPr>
          <p:cNvPr id="4" name="Content Placeholder 3">
            <a:extLst>
              <a:ext uri="{FF2B5EF4-FFF2-40B4-BE49-F238E27FC236}">
                <a16:creationId xmlns:a16="http://schemas.microsoft.com/office/drawing/2014/main" id="{520F808F-0CDD-45CF-2BDC-AF62AB7F1458}"/>
              </a:ext>
            </a:extLst>
          </p:cNvPr>
          <p:cNvSpPr>
            <a:spLocks noGrp="1"/>
          </p:cNvSpPr>
          <p:nvPr>
            <p:ph idx="1"/>
          </p:nvPr>
        </p:nvSpPr>
        <p:spPr/>
        <p:txBody>
          <a:bodyPr/>
          <a:lstStyle/>
          <a:p>
            <a:pPr>
              <a:buClr>
                <a:srgbClr val="EB4D00"/>
              </a:buClr>
            </a:pPr>
            <a:r>
              <a:rPr lang="en-US" b="0" i="0" dirty="0">
                <a:solidFill>
                  <a:srgbClr val="0D0D0D"/>
                </a:solidFill>
                <a:effectLst/>
                <a:latin typeface="Söhne"/>
              </a:rPr>
              <a:t>Involve players from diverse backgrounds, including those with various disabilities, in the design and testing processes from the earliest stages.</a:t>
            </a:r>
            <a:endParaRPr lang="en-US" dirty="0">
              <a:solidFill>
                <a:schemeClr val="accent1">
                  <a:lumMod val="25000"/>
                </a:schemeClr>
              </a:solidFill>
              <a:latin typeface="Open Sans"/>
              <a:ea typeface="Open Sans"/>
              <a:cs typeface="Open Sans"/>
            </a:endParaRPr>
          </a:p>
          <a:p>
            <a:pPr>
              <a:buClr>
                <a:srgbClr val="EB4D00"/>
              </a:buClr>
            </a:pPr>
            <a:r>
              <a:rPr lang="en-US" b="0" i="0" dirty="0">
                <a:solidFill>
                  <a:srgbClr val="0D0D0D"/>
                </a:solidFill>
                <a:effectLst/>
                <a:latin typeface="Söhne"/>
              </a:rPr>
              <a:t>Regular feedback and iterative testing with a broad range of users help identify accessibility barriers and opportunities for improvement</a:t>
            </a:r>
            <a:r>
              <a:rPr lang="en-US" dirty="0">
                <a:solidFill>
                  <a:schemeClr val="accent1">
                    <a:lumMod val="25000"/>
                  </a:schemeClr>
                </a:solidFill>
                <a:latin typeface="Open Sans"/>
                <a:ea typeface="Open Sans"/>
                <a:cs typeface="Open Sans"/>
              </a:rPr>
              <a:t>.</a:t>
            </a:r>
          </a:p>
        </p:txBody>
      </p:sp>
    </p:spTree>
    <p:extLst>
      <p:ext uri="{BB962C8B-B14F-4D97-AF65-F5344CB8AC3E}">
        <p14:creationId xmlns:p14="http://schemas.microsoft.com/office/powerpoint/2010/main" val="10352243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EACB6-9E45-91A5-3125-AB465972E49D}"/>
              </a:ext>
            </a:extLst>
          </p:cNvPr>
          <p:cNvSpPr>
            <a:spLocks noGrp="1"/>
          </p:cNvSpPr>
          <p:nvPr>
            <p:ph type="title"/>
          </p:nvPr>
        </p:nvSpPr>
        <p:spPr/>
        <p:txBody>
          <a:bodyPr>
            <a:normAutofit/>
          </a:bodyPr>
          <a:lstStyle/>
          <a:p>
            <a:r>
              <a:rPr lang="en-US" sz="4000" dirty="0">
                <a:latin typeface="Open Sans"/>
                <a:ea typeface="Open Sans"/>
                <a:cs typeface="Open Sans"/>
              </a:rPr>
              <a:t>Adopt universal design principles</a:t>
            </a:r>
            <a:endParaRPr lang="en-US" sz="4000" dirty="0"/>
          </a:p>
        </p:txBody>
      </p:sp>
      <p:sp>
        <p:nvSpPr>
          <p:cNvPr id="4" name="Content Placeholder 3">
            <a:extLst>
              <a:ext uri="{FF2B5EF4-FFF2-40B4-BE49-F238E27FC236}">
                <a16:creationId xmlns:a16="http://schemas.microsoft.com/office/drawing/2014/main" id="{520F808F-0CDD-45CF-2BDC-AF62AB7F1458}"/>
              </a:ext>
            </a:extLst>
          </p:cNvPr>
          <p:cNvSpPr>
            <a:spLocks noGrp="1"/>
          </p:cNvSpPr>
          <p:nvPr>
            <p:ph idx="1"/>
          </p:nvPr>
        </p:nvSpPr>
        <p:spPr/>
        <p:txBody>
          <a:bodyPr/>
          <a:lstStyle/>
          <a:p>
            <a:pPr>
              <a:buClr>
                <a:srgbClr val="EB4D00"/>
              </a:buClr>
            </a:pPr>
            <a:r>
              <a:rPr lang="en-US" b="0" i="0" dirty="0">
                <a:solidFill>
                  <a:srgbClr val="0D0D0D"/>
                </a:solidFill>
                <a:effectLst/>
                <a:latin typeface="Söhne"/>
              </a:rPr>
              <a:t>Apply universal design principles to create games that are inherently accessible to as many people as possible without the need for adaptation or specialized design.</a:t>
            </a:r>
            <a:endParaRPr lang="en-US" dirty="0">
              <a:solidFill>
                <a:schemeClr val="accent1">
                  <a:lumMod val="25000"/>
                </a:schemeClr>
              </a:solidFill>
              <a:latin typeface="Open Sans"/>
              <a:ea typeface="Open Sans"/>
              <a:cs typeface="Open Sans"/>
            </a:endParaRPr>
          </a:p>
          <a:p>
            <a:pPr>
              <a:buClr>
                <a:srgbClr val="EB4D00"/>
              </a:buClr>
            </a:pPr>
            <a:r>
              <a:rPr lang="en-US" b="0" i="0" dirty="0">
                <a:solidFill>
                  <a:srgbClr val="0D0D0D"/>
                </a:solidFill>
                <a:effectLst/>
                <a:latin typeface="Söhne"/>
              </a:rPr>
              <a:t>This includes offering multiple ways to receive information (visual, auditory, tactile feedback) and interact with the game (varied control options, customizable interfaces).</a:t>
            </a:r>
            <a:endParaRPr lang="en-US" dirty="0">
              <a:solidFill>
                <a:schemeClr val="accent1">
                  <a:lumMod val="25000"/>
                </a:schemeClr>
              </a:solidFill>
              <a:latin typeface="Open Sans"/>
              <a:ea typeface="Open Sans"/>
              <a:cs typeface="Open Sans"/>
            </a:endParaRPr>
          </a:p>
        </p:txBody>
      </p:sp>
    </p:spTree>
    <p:extLst>
      <p:ext uri="{BB962C8B-B14F-4D97-AF65-F5344CB8AC3E}">
        <p14:creationId xmlns:p14="http://schemas.microsoft.com/office/powerpoint/2010/main" val="23857734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EACB6-9E45-91A5-3125-AB465972E49D}"/>
              </a:ext>
            </a:extLst>
          </p:cNvPr>
          <p:cNvSpPr>
            <a:spLocks noGrp="1"/>
          </p:cNvSpPr>
          <p:nvPr>
            <p:ph type="title"/>
          </p:nvPr>
        </p:nvSpPr>
        <p:spPr/>
        <p:txBody>
          <a:bodyPr>
            <a:normAutofit/>
          </a:bodyPr>
          <a:lstStyle/>
          <a:p>
            <a:r>
              <a:rPr lang="en-US" sz="4000" dirty="0">
                <a:latin typeface="Open Sans"/>
                <a:ea typeface="Open Sans"/>
                <a:cs typeface="Open Sans"/>
              </a:rPr>
              <a:t>Ensure flexibility in UI and controls</a:t>
            </a:r>
            <a:endParaRPr lang="en-US" sz="4000" dirty="0"/>
          </a:p>
        </p:txBody>
      </p:sp>
      <p:sp>
        <p:nvSpPr>
          <p:cNvPr id="4" name="Content Placeholder 3">
            <a:extLst>
              <a:ext uri="{FF2B5EF4-FFF2-40B4-BE49-F238E27FC236}">
                <a16:creationId xmlns:a16="http://schemas.microsoft.com/office/drawing/2014/main" id="{520F808F-0CDD-45CF-2BDC-AF62AB7F1458}"/>
              </a:ext>
            </a:extLst>
          </p:cNvPr>
          <p:cNvSpPr>
            <a:spLocks noGrp="1"/>
          </p:cNvSpPr>
          <p:nvPr>
            <p:ph idx="1"/>
          </p:nvPr>
        </p:nvSpPr>
        <p:spPr/>
        <p:txBody>
          <a:bodyPr/>
          <a:lstStyle/>
          <a:p>
            <a:pPr>
              <a:buClr>
                <a:srgbClr val="EB4D00"/>
              </a:buClr>
            </a:pPr>
            <a:r>
              <a:rPr lang="en-US" b="0" i="0" dirty="0">
                <a:solidFill>
                  <a:srgbClr val="0D0D0D"/>
                </a:solidFill>
                <a:effectLst/>
                <a:latin typeface="Söhne"/>
              </a:rPr>
              <a:t>Design games with customizable user interfaces and control schemes that can be adjusted to meet individual needs and preferences.</a:t>
            </a:r>
            <a:endParaRPr lang="en-US" dirty="0">
              <a:solidFill>
                <a:schemeClr val="accent1">
                  <a:lumMod val="25000"/>
                </a:schemeClr>
              </a:solidFill>
              <a:latin typeface="Open Sans"/>
              <a:ea typeface="Open Sans"/>
              <a:cs typeface="Open Sans"/>
            </a:endParaRPr>
          </a:p>
          <a:p>
            <a:pPr>
              <a:buClr>
                <a:srgbClr val="EB4D00"/>
              </a:buClr>
            </a:pPr>
            <a:r>
              <a:rPr lang="en-US" b="0" i="0" dirty="0">
                <a:solidFill>
                  <a:srgbClr val="0D0D0D"/>
                </a:solidFill>
                <a:effectLst/>
                <a:latin typeface="Söhne"/>
              </a:rPr>
              <a:t>This includes options for remapping controls, adjusting sensitivity settings, and enabling various assistive features like subtitles, text-to-speech, and colorblind modes.</a:t>
            </a:r>
            <a:endParaRPr lang="en-US" dirty="0">
              <a:solidFill>
                <a:schemeClr val="accent1">
                  <a:lumMod val="25000"/>
                </a:schemeClr>
              </a:solidFill>
              <a:latin typeface="Open Sans"/>
              <a:ea typeface="Open Sans"/>
              <a:cs typeface="Open Sans"/>
            </a:endParaRPr>
          </a:p>
        </p:txBody>
      </p:sp>
    </p:spTree>
    <p:extLst>
      <p:ext uri="{BB962C8B-B14F-4D97-AF65-F5344CB8AC3E}">
        <p14:creationId xmlns:p14="http://schemas.microsoft.com/office/powerpoint/2010/main" val="39040848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EACB6-9E45-91A5-3125-AB465972E49D}"/>
              </a:ext>
            </a:extLst>
          </p:cNvPr>
          <p:cNvSpPr>
            <a:spLocks noGrp="1"/>
          </p:cNvSpPr>
          <p:nvPr>
            <p:ph type="title"/>
          </p:nvPr>
        </p:nvSpPr>
        <p:spPr/>
        <p:txBody>
          <a:bodyPr>
            <a:normAutofit/>
          </a:bodyPr>
          <a:lstStyle/>
          <a:p>
            <a:r>
              <a:rPr lang="en-US" sz="4000" dirty="0">
                <a:latin typeface="Open Sans"/>
                <a:ea typeface="Open Sans"/>
                <a:cs typeface="Open Sans"/>
              </a:rPr>
              <a:t>Incorporate accessibility guidelines and standards</a:t>
            </a:r>
            <a:endParaRPr lang="en-US" sz="4000" dirty="0"/>
          </a:p>
        </p:txBody>
      </p:sp>
      <p:sp>
        <p:nvSpPr>
          <p:cNvPr id="4" name="Content Placeholder 3">
            <a:extLst>
              <a:ext uri="{FF2B5EF4-FFF2-40B4-BE49-F238E27FC236}">
                <a16:creationId xmlns:a16="http://schemas.microsoft.com/office/drawing/2014/main" id="{520F808F-0CDD-45CF-2BDC-AF62AB7F1458}"/>
              </a:ext>
            </a:extLst>
          </p:cNvPr>
          <p:cNvSpPr>
            <a:spLocks noGrp="1"/>
          </p:cNvSpPr>
          <p:nvPr>
            <p:ph idx="1"/>
          </p:nvPr>
        </p:nvSpPr>
        <p:spPr/>
        <p:txBody>
          <a:bodyPr/>
          <a:lstStyle/>
          <a:p>
            <a:pPr>
              <a:buClr>
                <a:srgbClr val="EB4D00"/>
              </a:buClr>
            </a:pPr>
            <a:r>
              <a:rPr lang="en-US" b="0" i="0" dirty="0">
                <a:solidFill>
                  <a:srgbClr val="0D0D0D"/>
                </a:solidFill>
                <a:effectLst/>
                <a:latin typeface="Söhne"/>
              </a:rPr>
              <a:t>Follow established accessibility guidelines and standards, such as the Web Content Accessibility Guidelines (WCAG) for digital content and the CVAA requirements for communications and video programming.</a:t>
            </a:r>
            <a:endParaRPr lang="en-US" dirty="0">
              <a:solidFill>
                <a:schemeClr val="accent1">
                  <a:lumMod val="25000"/>
                </a:schemeClr>
              </a:solidFill>
              <a:latin typeface="Open Sans"/>
              <a:ea typeface="Open Sans"/>
              <a:cs typeface="Open Sans"/>
            </a:endParaRPr>
          </a:p>
          <a:p>
            <a:pPr>
              <a:buClr>
                <a:srgbClr val="EB4D00"/>
              </a:buClr>
            </a:pPr>
            <a:r>
              <a:rPr lang="en-US" b="0" i="0" dirty="0">
                <a:solidFill>
                  <a:srgbClr val="0D0D0D"/>
                </a:solidFill>
                <a:effectLst/>
                <a:latin typeface="Söhne"/>
              </a:rPr>
              <a:t>Use these guidelines as a baseline for designing accessible game elements, from menus and tutorials to gameplay and online interactions.</a:t>
            </a:r>
            <a:endParaRPr lang="en-US" dirty="0">
              <a:solidFill>
                <a:schemeClr val="accent1">
                  <a:lumMod val="25000"/>
                </a:schemeClr>
              </a:solidFill>
              <a:latin typeface="Open Sans"/>
              <a:ea typeface="Open Sans"/>
              <a:cs typeface="Open Sans"/>
            </a:endParaRPr>
          </a:p>
        </p:txBody>
      </p:sp>
    </p:spTree>
    <p:extLst>
      <p:ext uri="{BB962C8B-B14F-4D97-AF65-F5344CB8AC3E}">
        <p14:creationId xmlns:p14="http://schemas.microsoft.com/office/powerpoint/2010/main" val="6676559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EACB6-9E45-91A5-3125-AB465972E49D}"/>
              </a:ext>
            </a:extLst>
          </p:cNvPr>
          <p:cNvSpPr>
            <a:spLocks noGrp="1"/>
          </p:cNvSpPr>
          <p:nvPr>
            <p:ph type="title"/>
          </p:nvPr>
        </p:nvSpPr>
        <p:spPr/>
        <p:txBody>
          <a:bodyPr>
            <a:normAutofit/>
          </a:bodyPr>
          <a:lstStyle/>
          <a:p>
            <a:r>
              <a:rPr lang="en-US" sz="4000" dirty="0">
                <a:latin typeface="Open Sans"/>
                <a:ea typeface="Open Sans"/>
                <a:cs typeface="Open Sans"/>
              </a:rPr>
              <a:t>Foster an inclusive gaming community</a:t>
            </a:r>
            <a:endParaRPr lang="en-US" sz="4000" dirty="0"/>
          </a:p>
        </p:txBody>
      </p:sp>
      <p:sp>
        <p:nvSpPr>
          <p:cNvPr id="4" name="Content Placeholder 3">
            <a:extLst>
              <a:ext uri="{FF2B5EF4-FFF2-40B4-BE49-F238E27FC236}">
                <a16:creationId xmlns:a16="http://schemas.microsoft.com/office/drawing/2014/main" id="{520F808F-0CDD-45CF-2BDC-AF62AB7F1458}"/>
              </a:ext>
            </a:extLst>
          </p:cNvPr>
          <p:cNvSpPr>
            <a:spLocks noGrp="1"/>
          </p:cNvSpPr>
          <p:nvPr>
            <p:ph idx="1"/>
          </p:nvPr>
        </p:nvSpPr>
        <p:spPr/>
        <p:txBody>
          <a:bodyPr/>
          <a:lstStyle/>
          <a:p>
            <a:pPr>
              <a:buClr>
                <a:srgbClr val="EB4D00"/>
              </a:buClr>
            </a:pPr>
            <a:r>
              <a:rPr lang="en-US" b="0" i="0" dirty="0">
                <a:solidFill>
                  <a:srgbClr val="0D0D0D"/>
                </a:solidFill>
                <a:effectLst/>
                <a:latin typeface="Söhne"/>
              </a:rPr>
              <a:t>Promote a positive and inclusive gaming community by implementing features that support respectful interactions and provide tools for managing communication preferences.</a:t>
            </a:r>
            <a:endParaRPr lang="en-US" dirty="0">
              <a:solidFill>
                <a:schemeClr val="accent1">
                  <a:lumMod val="25000"/>
                </a:schemeClr>
              </a:solidFill>
              <a:latin typeface="Open Sans"/>
              <a:ea typeface="Open Sans"/>
              <a:cs typeface="Open Sans"/>
            </a:endParaRPr>
          </a:p>
          <a:p>
            <a:pPr>
              <a:buClr>
                <a:srgbClr val="EB4D00"/>
              </a:buClr>
            </a:pPr>
            <a:r>
              <a:rPr lang="en-US" b="0" i="0" dirty="0">
                <a:solidFill>
                  <a:srgbClr val="0D0D0D"/>
                </a:solidFill>
                <a:effectLst/>
                <a:latin typeface="Söhne"/>
              </a:rPr>
              <a:t>This can include moderation tools, content filters, and options for players to customize their social experience to feel safe and welcomed.</a:t>
            </a:r>
            <a:endParaRPr lang="en-US" dirty="0">
              <a:solidFill>
                <a:schemeClr val="accent1">
                  <a:lumMod val="25000"/>
                </a:schemeClr>
              </a:solidFill>
              <a:latin typeface="Open Sans"/>
              <a:ea typeface="Open Sans"/>
              <a:cs typeface="Open Sans"/>
            </a:endParaRPr>
          </a:p>
        </p:txBody>
      </p:sp>
    </p:spTree>
    <p:extLst>
      <p:ext uri="{BB962C8B-B14F-4D97-AF65-F5344CB8AC3E}">
        <p14:creationId xmlns:p14="http://schemas.microsoft.com/office/powerpoint/2010/main" val="39633301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EACB6-9E45-91A5-3125-AB465972E49D}"/>
              </a:ext>
            </a:extLst>
          </p:cNvPr>
          <p:cNvSpPr>
            <a:spLocks noGrp="1"/>
          </p:cNvSpPr>
          <p:nvPr>
            <p:ph type="title"/>
          </p:nvPr>
        </p:nvSpPr>
        <p:spPr/>
        <p:txBody>
          <a:bodyPr/>
          <a:lstStyle/>
          <a:p>
            <a:r>
              <a:rPr lang="en-US" dirty="0"/>
              <a:t>Collaboration and Advocacy</a:t>
            </a:r>
          </a:p>
        </p:txBody>
      </p:sp>
      <p:sp>
        <p:nvSpPr>
          <p:cNvPr id="4" name="Content Placeholder 3">
            <a:extLst>
              <a:ext uri="{FF2B5EF4-FFF2-40B4-BE49-F238E27FC236}">
                <a16:creationId xmlns:a16="http://schemas.microsoft.com/office/drawing/2014/main" id="{F8A3E3FC-1DD7-C001-BA32-BC148E64993B}"/>
              </a:ext>
            </a:extLst>
          </p:cNvPr>
          <p:cNvSpPr>
            <a:spLocks noGrp="1"/>
          </p:cNvSpPr>
          <p:nvPr>
            <p:ph idx="1"/>
          </p:nvPr>
        </p:nvSpPr>
        <p:spPr/>
        <p:txBody>
          <a:bodyPr/>
          <a:lstStyle/>
          <a:p>
            <a:pPr>
              <a:buClr>
                <a:srgbClr val="EB4D00"/>
              </a:buClr>
            </a:pPr>
            <a:r>
              <a:rPr lang="en-US" dirty="0">
                <a:solidFill>
                  <a:schemeClr val="accent1">
                    <a:lumMod val="25000"/>
                  </a:schemeClr>
                </a:solidFill>
                <a:latin typeface="Open Sans"/>
                <a:ea typeface="Open Sans"/>
                <a:cs typeface="Open Sans"/>
              </a:rPr>
              <a:t>Collaboration between developers, players, and advocacy groups such as </a:t>
            </a:r>
            <a:r>
              <a:rPr lang="en-US" dirty="0" err="1">
                <a:solidFill>
                  <a:schemeClr val="accent1">
                    <a:lumMod val="25000"/>
                  </a:schemeClr>
                </a:solidFill>
                <a:latin typeface="Open Sans"/>
                <a:ea typeface="Open Sans"/>
                <a:cs typeface="Open Sans"/>
              </a:rPr>
              <a:t>AbleGamers</a:t>
            </a:r>
            <a:r>
              <a:rPr lang="en-US" dirty="0">
                <a:solidFill>
                  <a:schemeClr val="accent1">
                    <a:lumMod val="25000"/>
                  </a:schemeClr>
                </a:solidFill>
                <a:latin typeface="Open Sans"/>
                <a:ea typeface="Open Sans"/>
                <a:cs typeface="Open Sans"/>
              </a:rPr>
              <a:t>.</a:t>
            </a:r>
          </a:p>
          <a:p>
            <a:pPr>
              <a:buClr>
                <a:srgbClr val="EB4D00"/>
              </a:buClr>
            </a:pPr>
            <a:r>
              <a:rPr lang="en-US" dirty="0">
                <a:solidFill>
                  <a:schemeClr val="accent1">
                    <a:lumMod val="25000"/>
                  </a:schemeClr>
                </a:solidFill>
                <a:latin typeface="Open Sans"/>
                <a:ea typeface="Open Sans"/>
                <a:cs typeface="Open Sans"/>
              </a:rPr>
              <a:t>CanIPlayThat.com</a:t>
            </a:r>
          </a:p>
          <a:p>
            <a:pPr>
              <a:buClr>
                <a:srgbClr val="EB4D00"/>
              </a:buClr>
            </a:pPr>
            <a:r>
              <a:rPr lang="en-US" dirty="0">
                <a:solidFill>
                  <a:schemeClr val="accent1">
                    <a:lumMod val="25000"/>
                  </a:schemeClr>
                </a:solidFill>
                <a:latin typeface="Open Sans"/>
                <a:ea typeface="Open Sans"/>
                <a:cs typeface="Open Sans"/>
              </a:rPr>
              <a:t>Major companies publishing best practices.</a:t>
            </a:r>
          </a:p>
          <a:p>
            <a:pPr>
              <a:buClr>
                <a:srgbClr val="EB4D00"/>
              </a:buClr>
            </a:pPr>
            <a:r>
              <a:rPr lang="en-US" dirty="0">
                <a:solidFill>
                  <a:schemeClr val="accent1">
                    <a:lumMod val="25000"/>
                  </a:schemeClr>
                </a:solidFill>
                <a:latin typeface="Open Sans"/>
                <a:ea typeface="Open Sans"/>
                <a:cs typeface="Open Sans"/>
              </a:rPr>
              <a:t>Gaming Accessibility Conference (</a:t>
            </a:r>
            <a:r>
              <a:rPr lang="en-US" dirty="0"/>
              <a:t>April 22</a:t>
            </a:r>
            <a:r>
              <a:rPr lang="en-US" baseline="30000" dirty="0"/>
              <a:t>nd</a:t>
            </a:r>
            <a:r>
              <a:rPr lang="en-US" dirty="0"/>
              <a:t> &amp; 23</a:t>
            </a:r>
            <a:r>
              <a:rPr lang="en-US" baseline="30000" dirty="0"/>
              <a:t>rd</a:t>
            </a:r>
            <a:r>
              <a:rPr lang="en-US" dirty="0"/>
              <a:t>)</a:t>
            </a:r>
          </a:p>
          <a:p>
            <a:endParaRPr lang="en-US" dirty="0"/>
          </a:p>
        </p:txBody>
      </p:sp>
    </p:spTree>
    <p:extLst>
      <p:ext uri="{BB962C8B-B14F-4D97-AF65-F5344CB8AC3E}">
        <p14:creationId xmlns:p14="http://schemas.microsoft.com/office/powerpoint/2010/main" val="23850594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0ACB7-4E32-A444-4CFB-13F670F6CEE5}"/>
              </a:ext>
            </a:extLst>
          </p:cNvPr>
          <p:cNvSpPr>
            <a:spLocks noGrp="1"/>
          </p:cNvSpPr>
          <p:nvPr>
            <p:ph type="title"/>
          </p:nvPr>
        </p:nvSpPr>
        <p:spPr/>
        <p:txBody>
          <a:bodyPr/>
          <a:lstStyle/>
          <a:p>
            <a:r>
              <a:rPr lang="en-US" dirty="0"/>
              <a:t>Current Ecosystem</a:t>
            </a:r>
          </a:p>
        </p:txBody>
      </p:sp>
      <p:sp>
        <p:nvSpPr>
          <p:cNvPr id="3" name="Content Placeholder 2">
            <a:extLst>
              <a:ext uri="{FF2B5EF4-FFF2-40B4-BE49-F238E27FC236}">
                <a16:creationId xmlns:a16="http://schemas.microsoft.com/office/drawing/2014/main" id="{145E58ED-FC8C-5BA1-F395-2AE35687D2AB}"/>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14333303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EACB6-9E45-91A5-3125-AB465972E49D}"/>
              </a:ext>
            </a:extLst>
          </p:cNvPr>
          <p:cNvSpPr>
            <a:spLocks noGrp="1"/>
          </p:cNvSpPr>
          <p:nvPr>
            <p:ph type="title"/>
          </p:nvPr>
        </p:nvSpPr>
        <p:spPr/>
        <p:txBody>
          <a:bodyPr/>
          <a:lstStyle/>
          <a:p>
            <a:r>
              <a:rPr lang="en-US" dirty="0"/>
              <a:t>Where are we now?</a:t>
            </a:r>
          </a:p>
        </p:txBody>
      </p:sp>
      <p:pic>
        <p:nvPicPr>
          <p:cNvPr id="1050" name="Picture 26" descr="A white, black, and brown spider with prosthetic legs.">
            <a:extLst>
              <a:ext uri="{FF2B5EF4-FFF2-40B4-BE49-F238E27FC236}">
                <a16:creationId xmlns:a16="http://schemas.microsoft.com/office/drawing/2014/main" id="{CDEF15E9-6E38-5408-777E-537F01711BE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845496" y="2119437"/>
            <a:ext cx="4501008" cy="4501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32264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EACB6-9E45-91A5-3125-AB465972E49D}"/>
              </a:ext>
            </a:extLst>
          </p:cNvPr>
          <p:cNvSpPr>
            <a:spLocks noGrp="1"/>
          </p:cNvSpPr>
          <p:nvPr>
            <p:ph type="title"/>
          </p:nvPr>
        </p:nvSpPr>
        <p:spPr/>
        <p:txBody>
          <a:bodyPr/>
          <a:lstStyle/>
          <a:p>
            <a:r>
              <a:rPr lang="en-US" dirty="0"/>
              <a:t>Accessibility Options and Visibility</a:t>
            </a:r>
          </a:p>
        </p:txBody>
      </p:sp>
      <p:sp>
        <p:nvSpPr>
          <p:cNvPr id="3" name="Content Placeholder 2">
            <a:extLst>
              <a:ext uri="{FF2B5EF4-FFF2-40B4-BE49-F238E27FC236}">
                <a16:creationId xmlns:a16="http://schemas.microsoft.com/office/drawing/2014/main" id="{0F7AC133-8E0F-91EF-15AA-40A4C53E7394}"/>
              </a:ext>
            </a:extLst>
          </p:cNvPr>
          <p:cNvSpPr>
            <a:spLocks noGrp="1"/>
          </p:cNvSpPr>
          <p:nvPr>
            <p:ph idx="1"/>
          </p:nvPr>
        </p:nvSpPr>
        <p:spPr/>
        <p:txBody>
          <a:bodyPr>
            <a:normAutofit fontScale="47500" lnSpcReduction="20000"/>
          </a:bodyPr>
          <a:lstStyle/>
          <a:p>
            <a:pPr>
              <a:buClr>
                <a:srgbClr val="EB4D00"/>
              </a:buClr>
            </a:pPr>
            <a:r>
              <a:rPr lang="en-US" dirty="0">
                <a:solidFill>
                  <a:schemeClr val="accent1">
                    <a:lumMod val="25000"/>
                  </a:schemeClr>
                </a:solidFill>
                <a:latin typeface="Open Sans"/>
                <a:ea typeface="Open Sans"/>
                <a:cs typeface="Open Sans"/>
              </a:rPr>
              <a:t>Hearing Preset</a:t>
            </a:r>
          </a:p>
          <a:p>
            <a:pPr lvl="1">
              <a:buClr>
                <a:srgbClr val="EB4D00"/>
              </a:buClr>
            </a:pPr>
            <a:r>
              <a:rPr lang="en-US" dirty="0">
                <a:solidFill>
                  <a:schemeClr val="accent1">
                    <a:lumMod val="25000"/>
                  </a:schemeClr>
                </a:solidFill>
                <a:latin typeface="Open Sans"/>
                <a:ea typeface="Open Sans"/>
                <a:cs typeface="Open Sans"/>
              </a:rPr>
              <a:t>Enables subtitles and captions.</a:t>
            </a:r>
          </a:p>
          <a:p>
            <a:pPr>
              <a:buClr>
                <a:srgbClr val="EB4D00"/>
              </a:buClr>
            </a:pPr>
            <a:r>
              <a:rPr lang="en-US" dirty="0">
                <a:solidFill>
                  <a:schemeClr val="accent1">
                    <a:lumMod val="25000"/>
                  </a:schemeClr>
                </a:solidFill>
                <a:latin typeface="Open Sans"/>
                <a:ea typeface="Open Sans"/>
                <a:cs typeface="Open Sans"/>
              </a:rPr>
              <a:t>Motion Sensitivity Preset</a:t>
            </a:r>
          </a:p>
          <a:p>
            <a:pPr lvl="1">
              <a:buClr>
                <a:srgbClr val="EB4D00"/>
              </a:buClr>
            </a:pPr>
            <a:r>
              <a:rPr lang="en-US" dirty="0">
                <a:solidFill>
                  <a:schemeClr val="accent1">
                    <a:lumMod val="25000"/>
                  </a:schemeClr>
                </a:solidFill>
                <a:latin typeface="Open Sans"/>
                <a:ea typeface="Open Sans"/>
                <a:cs typeface="Open Sans"/>
              </a:rPr>
              <a:t>Slows controls, adds centering dot, disables camera shake, disables motion blur.</a:t>
            </a:r>
          </a:p>
          <a:p>
            <a:pPr>
              <a:buClr>
                <a:srgbClr val="EB4D00"/>
              </a:buClr>
            </a:pPr>
            <a:r>
              <a:rPr lang="en-US" dirty="0">
                <a:solidFill>
                  <a:schemeClr val="accent1">
                    <a:lumMod val="25000"/>
                  </a:schemeClr>
                </a:solidFill>
                <a:latin typeface="Open Sans"/>
                <a:ea typeface="Open Sans"/>
                <a:cs typeface="Open Sans"/>
              </a:rPr>
              <a:t>Motor Preset</a:t>
            </a:r>
          </a:p>
          <a:p>
            <a:pPr lvl="1">
              <a:buClr>
                <a:srgbClr val="EB4D00"/>
              </a:buClr>
            </a:pPr>
            <a:r>
              <a:rPr lang="en-US" dirty="0">
                <a:solidFill>
                  <a:schemeClr val="accent1">
                    <a:lumMod val="25000"/>
                  </a:schemeClr>
                </a:solidFill>
                <a:latin typeface="Open Sans"/>
                <a:ea typeface="Open Sans"/>
                <a:cs typeface="Open Sans"/>
              </a:rPr>
              <a:t>Toggles various modes for aiming and tricks, toggles hold button for repeated button presses, enables QTE Autocomplete, increases time for dodge, etc.</a:t>
            </a:r>
          </a:p>
          <a:p>
            <a:pPr>
              <a:buClr>
                <a:srgbClr val="EB4D00"/>
              </a:buClr>
            </a:pPr>
            <a:r>
              <a:rPr lang="en-US" dirty="0">
                <a:solidFill>
                  <a:schemeClr val="accent1">
                    <a:lumMod val="25000"/>
                  </a:schemeClr>
                </a:solidFill>
                <a:latin typeface="Open Sans"/>
                <a:ea typeface="Open Sans"/>
                <a:cs typeface="Open Sans"/>
              </a:rPr>
              <a:t>Vision Preset </a:t>
            </a:r>
          </a:p>
          <a:p>
            <a:pPr lvl="1">
              <a:buClr>
                <a:srgbClr val="EB4D00"/>
              </a:buClr>
            </a:pPr>
            <a:r>
              <a:rPr lang="en-US" dirty="0">
                <a:solidFill>
                  <a:schemeClr val="accent1">
                    <a:lumMod val="25000"/>
                  </a:schemeClr>
                </a:solidFill>
                <a:latin typeface="Open Sans"/>
                <a:ea typeface="Open Sans"/>
                <a:cs typeface="Open Sans"/>
              </a:rPr>
              <a:t>Enables screen reader, audio descriptions, increases prompt and icon size, various game assists.</a:t>
            </a:r>
          </a:p>
          <a:p>
            <a:pPr>
              <a:buClr>
                <a:srgbClr val="EB4D00"/>
              </a:buClr>
            </a:pPr>
            <a:r>
              <a:rPr lang="en-US" dirty="0">
                <a:solidFill>
                  <a:schemeClr val="accent1">
                    <a:lumMod val="25000"/>
                  </a:schemeClr>
                </a:solidFill>
                <a:latin typeface="Open Sans"/>
                <a:ea typeface="Open Sans"/>
                <a:cs typeface="Open Sans"/>
              </a:rPr>
              <a:t>Beginning cut scene shows an ASL interpreter in a classroom.</a:t>
            </a:r>
          </a:p>
        </p:txBody>
      </p:sp>
    </p:spTree>
    <p:extLst>
      <p:ext uri="{BB962C8B-B14F-4D97-AF65-F5344CB8AC3E}">
        <p14:creationId xmlns:p14="http://schemas.microsoft.com/office/powerpoint/2010/main" val="11057781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BA112-AA48-C8D5-A964-CF24631609AD}"/>
              </a:ext>
            </a:extLst>
          </p:cNvPr>
          <p:cNvSpPr>
            <a:spLocks noGrp="1"/>
          </p:cNvSpPr>
          <p:nvPr>
            <p:ph type="title"/>
          </p:nvPr>
        </p:nvSpPr>
        <p:spPr/>
        <p:txBody>
          <a:bodyPr/>
          <a:lstStyle/>
          <a:p>
            <a:r>
              <a:rPr lang="en-US" dirty="0">
                <a:solidFill>
                  <a:schemeClr val="bg1"/>
                </a:solidFill>
              </a:rPr>
              <a:t>Topics</a:t>
            </a:r>
            <a:endParaRPr lang="en-US" dirty="0"/>
          </a:p>
        </p:txBody>
      </p:sp>
      <p:sp>
        <p:nvSpPr>
          <p:cNvPr id="3" name="Content Placeholder 2">
            <a:extLst>
              <a:ext uri="{FF2B5EF4-FFF2-40B4-BE49-F238E27FC236}">
                <a16:creationId xmlns:a16="http://schemas.microsoft.com/office/drawing/2014/main" id="{47CF4DAE-EA67-E488-8B01-1D33E99DC8D1}"/>
              </a:ext>
            </a:extLst>
          </p:cNvPr>
          <p:cNvSpPr>
            <a:spLocks noGrp="1"/>
          </p:cNvSpPr>
          <p:nvPr>
            <p:ph sz="quarter" idx="10"/>
          </p:nvPr>
        </p:nvSpPr>
        <p:spPr/>
        <p:txBody>
          <a:bodyPr/>
          <a:lstStyle/>
          <a:p>
            <a:endParaRPr lang="en-US" dirty="0"/>
          </a:p>
        </p:txBody>
      </p:sp>
      <p:sp>
        <p:nvSpPr>
          <p:cNvPr id="5" name="TextBox 4">
            <a:extLst>
              <a:ext uri="{FF2B5EF4-FFF2-40B4-BE49-F238E27FC236}">
                <a16:creationId xmlns:a16="http://schemas.microsoft.com/office/drawing/2014/main" id="{B538F49D-BADC-CE3F-0F8F-F9EEAB642F4C}"/>
              </a:ext>
            </a:extLst>
          </p:cNvPr>
          <p:cNvSpPr txBox="1"/>
          <p:nvPr/>
        </p:nvSpPr>
        <p:spPr>
          <a:xfrm>
            <a:off x="4432634" y="2001381"/>
            <a:ext cx="6097772" cy="2246769"/>
          </a:xfrm>
          <a:prstGeom prst="rect">
            <a:avLst/>
          </a:prstGeom>
          <a:noFill/>
        </p:spPr>
        <p:txBody>
          <a:bodyPr wrap="square">
            <a:spAutoFit/>
          </a:bodyPr>
          <a:lstStyle/>
          <a:p>
            <a:pPr marL="285750" indent="-365760">
              <a:spcBef>
                <a:spcPts val="1200"/>
              </a:spcBef>
              <a:spcAft>
                <a:spcPts val="1200"/>
              </a:spcAft>
              <a:buClr>
                <a:srgbClr val="EB4D00"/>
              </a:buClr>
              <a:buFont typeface="Wingdings" panose="05000000000000000000" pitchFamily="2" charset="2"/>
              <a:buChar char="§"/>
            </a:pPr>
            <a:r>
              <a:rPr lang="en-US" sz="2000" dirty="0">
                <a:solidFill>
                  <a:schemeClr val="accent1">
                    <a:lumMod val="25000"/>
                  </a:schemeClr>
                </a:solidFill>
                <a:latin typeface="Open Sans"/>
                <a:ea typeface="Open Sans"/>
                <a:cs typeface="Open Sans"/>
              </a:rPr>
              <a:t>Introduction to Accessibility in Video Games</a:t>
            </a:r>
          </a:p>
          <a:p>
            <a:pPr marL="285750" indent="-365760">
              <a:spcBef>
                <a:spcPts val="1200"/>
              </a:spcBef>
              <a:spcAft>
                <a:spcPts val="1200"/>
              </a:spcAft>
              <a:buClr>
                <a:srgbClr val="EB4D00"/>
              </a:buClr>
              <a:buFont typeface="Wingdings" panose="05000000000000000000" pitchFamily="2" charset="2"/>
              <a:buChar char="§"/>
            </a:pPr>
            <a:r>
              <a:rPr lang="en-US" sz="2000" dirty="0">
                <a:solidFill>
                  <a:schemeClr val="accent1">
                    <a:lumMod val="25000"/>
                  </a:schemeClr>
                </a:solidFill>
                <a:latin typeface="Open Sans"/>
                <a:ea typeface="Open Sans"/>
                <a:cs typeface="Open Sans"/>
              </a:rPr>
              <a:t>Disability Considerations</a:t>
            </a:r>
          </a:p>
          <a:p>
            <a:pPr marL="285750" indent="-365760">
              <a:spcBef>
                <a:spcPts val="1200"/>
              </a:spcBef>
              <a:spcAft>
                <a:spcPts val="1200"/>
              </a:spcAft>
              <a:buClr>
                <a:srgbClr val="EB4D00"/>
              </a:buClr>
              <a:buFont typeface="Wingdings" panose="05000000000000000000" pitchFamily="2" charset="2"/>
              <a:buChar char="§"/>
            </a:pPr>
            <a:r>
              <a:rPr lang="en-US" sz="2000" dirty="0">
                <a:solidFill>
                  <a:schemeClr val="accent1">
                    <a:lumMod val="25000"/>
                  </a:schemeClr>
                </a:solidFill>
                <a:latin typeface="Open Sans"/>
                <a:ea typeface="Open Sans"/>
                <a:cs typeface="Open Sans"/>
              </a:rPr>
              <a:t>Inclusive Design and User-Centered Approach</a:t>
            </a:r>
          </a:p>
          <a:p>
            <a:pPr marL="285750" indent="-365760">
              <a:spcBef>
                <a:spcPts val="1200"/>
              </a:spcBef>
              <a:spcAft>
                <a:spcPts val="1200"/>
              </a:spcAft>
              <a:buClr>
                <a:srgbClr val="EB4D00"/>
              </a:buClr>
              <a:buFont typeface="Wingdings" panose="05000000000000000000" pitchFamily="2" charset="2"/>
              <a:buChar char="§"/>
            </a:pPr>
            <a:r>
              <a:rPr lang="en-US" sz="2000" dirty="0">
                <a:solidFill>
                  <a:schemeClr val="accent1">
                    <a:lumMod val="25000"/>
                  </a:schemeClr>
                </a:solidFill>
                <a:latin typeface="Open Sans"/>
                <a:ea typeface="Open Sans"/>
                <a:cs typeface="Open Sans"/>
              </a:rPr>
              <a:t>Current Ecosystem</a:t>
            </a:r>
          </a:p>
        </p:txBody>
      </p:sp>
    </p:spTree>
    <p:extLst>
      <p:ext uri="{BB962C8B-B14F-4D97-AF65-F5344CB8AC3E}">
        <p14:creationId xmlns:p14="http://schemas.microsoft.com/office/powerpoint/2010/main" val="9031901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EACB6-9E45-91A5-3125-AB465972E49D}"/>
              </a:ext>
            </a:extLst>
          </p:cNvPr>
          <p:cNvSpPr>
            <a:spLocks noGrp="1"/>
          </p:cNvSpPr>
          <p:nvPr>
            <p:ph type="title"/>
          </p:nvPr>
        </p:nvSpPr>
        <p:spPr/>
        <p:txBody>
          <a:bodyPr/>
          <a:lstStyle/>
          <a:p>
            <a:r>
              <a:rPr lang="en-US"/>
              <a:t>Other Feature </a:t>
            </a:r>
            <a:r>
              <a:rPr lang="en-US" dirty="0"/>
              <a:t>Examples</a:t>
            </a:r>
          </a:p>
        </p:txBody>
      </p:sp>
      <p:sp>
        <p:nvSpPr>
          <p:cNvPr id="4" name="Content Placeholder 3">
            <a:extLst>
              <a:ext uri="{FF2B5EF4-FFF2-40B4-BE49-F238E27FC236}">
                <a16:creationId xmlns:a16="http://schemas.microsoft.com/office/drawing/2014/main" id="{520F808F-0CDD-45CF-2BDC-AF62AB7F1458}"/>
              </a:ext>
            </a:extLst>
          </p:cNvPr>
          <p:cNvSpPr>
            <a:spLocks noGrp="1"/>
          </p:cNvSpPr>
          <p:nvPr>
            <p:ph idx="1"/>
          </p:nvPr>
        </p:nvSpPr>
        <p:spPr/>
        <p:txBody>
          <a:bodyPr/>
          <a:lstStyle/>
          <a:p>
            <a:pPr>
              <a:buClr>
                <a:srgbClr val="EB4D00"/>
              </a:buClr>
            </a:pPr>
            <a:r>
              <a:rPr lang="en-US" dirty="0">
                <a:solidFill>
                  <a:schemeClr val="accent1">
                    <a:lumMod val="25000"/>
                  </a:schemeClr>
                </a:solidFill>
                <a:latin typeface="Open Sans"/>
                <a:ea typeface="Open Sans"/>
                <a:cs typeface="Open Sans"/>
              </a:rPr>
              <a:t>Change the color of items</a:t>
            </a:r>
          </a:p>
          <a:p>
            <a:pPr>
              <a:buClr>
                <a:srgbClr val="EB4D00"/>
              </a:buClr>
            </a:pPr>
            <a:r>
              <a:rPr lang="en-US" dirty="0">
                <a:solidFill>
                  <a:schemeClr val="accent1">
                    <a:lumMod val="25000"/>
                  </a:schemeClr>
                </a:solidFill>
                <a:latin typeface="Open Sans"/>
                <a:ea typeface="Open Sans"/>
                <a:cs typeface="Open Sans"/>
              </a:rPr>
              <a:t>Story Mode</a:t>
            </a:r>
          </a:p>
          <a:p>
            <a:pPr>
              <a:buClr>
                <a:srgbClr val="EB4D00"/>
              </a:buClr>
            </a:pPr>
            <a:r>
              <a:rPr lang="en-US" dirty="0">
                <a:solidFill>
                  <a:schemeClr val="accent1">
                    <a:lumMod val="25000"/>
                  </a:schemeClr>
                </a:solidFill>
                <a:latin typeface="Open Sans"/>
                <a:ea typeface="Open Sans"/>
                <a:cs typeface="Open Sans"/>
              </a:rPr>
              <a:t>Settings, settings, settings!</a:t>
            </a:r>
          </a:p>
        </p:txBody>
      </p:sp>
    </p:spTree>
    <p:extLst>
      <p:ext uri="{BB962C8B-B14F-4D97-AF65-F5344CB8AC3E}">
        <p14:creationId xmlns:p14="http://schemas.microsoft.com/office/powerpoint/2010/main" val="11496240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EACB6-9E45-91A5-3125-AB465972E49D}"/>
              </a:ext>
            </a:extLst>
          </p:cNvPr>
          <p:cNvSpPr>
            <a:spLocks noGrp="1"/>
          </p:cNvSpPr>
          <p:nvPr>
            <p:ph type="title"/>
          </p:nvPr>
        </p:nvSpPr>
        <p:spPr/>
        <p:txBody>
          <a:bodyPr/>
          <a:lstStyle/>
          <a:p>
            <a:r>
              <a:rPr lang="en-US" dirty="0"/>
              <a:t>Xbox Adaptive Controller</a:t>
            </a:r>
          </a:p>
        </p:txBody>
      </p:sp>
      <p:pic>
        <p:nvPicPr>
          <p:cNvPr id="5" name="Content Placeholder 4" descr="The Xbox Adaptive Controller is rectangular with the familiar logo button as well as a d-pad and two large integrated buttons. It has the ability to connect various peripheral controls.">
            <a:extLst>
              <a:ext uri="{FF2B5EF4-FFF2-40B4-BE49-F238E27FC236}">
                <a16:creationId xmlns:a16="http://schemas.microsoft.com/office/drawing/2014/main" id="{D3C2F433-5672-A5B7-F5E6-2C9017915B52}"/>
              </a:ext>
            </a:extLst>
          </p:cNvPr>
          <p:cNvPicPr>
            <a:picLocks noGrp="1" noChangeAspect="1"/>
          </p:cNvPicPr>
          <p:nvPr>
            <p:ph idx="1"/>
          </p:nvPr>
        </p:nvPicPr>
        <p:blipFill>
          <a:blip r:embed="rId3"/>
          <a:stretch>
            <a:fillRect/>
          </a:stretch>
        </p:blipFill>
        <p:spPr>
          <a:xfrm>
            <a:off x="2749498" y="2254250"/>
            <a:ext cx="7008917" cy="3922713"/>
          </a:xfrm>
        </p:spPr>
      </p:pic>
    </p:spTree>
    <p:extLst>
      <p:ext uri="{BB962C8B-B14F-4D97-AF65-F5344CB8AC3E}">
        <p14:creationId xmlns:p14="http://schemas.microsoft.com/office/powerpoint/2010/main" val="20822150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EACB6-9E45-91A5-3125-AB465972E49D}"/>
              </a:ext>
            </a:extLst>
          </p:cNvPr>
          <p:cNvSpPr>
            <a:spLocks noGrp="1"/>
          </p:cNvSpPr>
          <p:nvPr>
            <p:ph type="title"/>
          </p:nvPr>
        </p:nvSpPr>
        <p:spPr/>
        <p:txBody>
          <a:bodyPr/>
          <a:lstStyle/>
          <a:p>
            <a:r>
              <a:rPr lang="en-US" dirty="0"/>
              <a:t>PlayStation Access Controller</a:t>
            </a:r>
          </a:p>
        </p:txBody>
      </p:sp>
      <p:pic>
        <p:nvPicPr>
          <p:cNvPr id="7" name="Content Placeholder 6" descr="The PlayStation Access controller. A circular controller with the ability to change button types and configurations.">
            <a:extLst>
              <a:ext uri="{FF2B5EF4-FFF2-40B4-BE49-F238E27FC236}">
                <a16:creationId xmlns:a16="http://schemas.microsoft.com/office/drawing/2014/main" id="{0CB8342B-0ACA-8CFE-150A-C4673274ECE0}"/>
              </a:ext>
            </a:extLst>
          </p:cNvPr>
          <p:cNvPicPr>
            <a:picLocks noGrp="1" noChangeAspect="1"/>
          </p:cNvPicPr>
          <p:nvPr>
            <p:ph idx="1"/>
          </p:nvPr>
        </p:nvPicPr>
        <p:blipFill>
          <a:blip r:embed="rId3"/>
          <a:stretch>
            <a:fillRect/>
          </a:stretch>
        </p:blipFill>
        <p:spPr>
          <a:xfrm>
            <a:off x="2666614" y="2254250"/>
            <a:ext cx="5421471" cy="4312417"/>
          </a:xfrm>
        </p:spPr>
      </p:pic>
    </p:spTree>
    <p:extLst>
      <p:ext uri="{BB962C8B-B14F-4D97-AF65-F5344CB8AC3E}">
        <p14:creationId xmlns:p14="http://schemas.microsoft.com/office/powerpoint/2010/main" val="15885006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EACB6-9E45-91A5-3125-AB465972E49D}"/>
              </a:ext>
            </a:extLst>
          </p:cNvPr>
          <p:cNvSpPr>
            <a:spLocks noGrp="1"/>
          </p:cNvSpPr>
          <p:nvPr>
            <p:ph type="title"/>
          </p:nvPr>
        </p:nvSpPr>
        <p:spPr/>
        <p:txBody>
          <a:bodyPr/>
          <a:lstStyle/>
          <a:p>
            <a:r>
              <a:rPr lang="en-US" dirty="0"/>
              <a:t>Nintendo Flex Controller</a:t>
            </a:r>
          </a:p>
        </p:txBody>
      </p:sp>
      <p:pic>
        <p:nvPicPr>
          <p:cNvPr id="8" name="Content Placeholder 7" descr="The Nintendo flex controller has buttons for movement as well as numerous input jacks for peripheral controls.">
            <a:extLst>
              <a:ext uri="{FF2B5EF4-FFF2-40B4-BE49-F238E27FC236}">
                <a16:creationId xmlns:a16="http://schemas.microsoft.com/office/drawing/2014/main" id="{D0B0C05F-2F14-1FE9-BDEC-D875FB9FFB6A}"/>
              </a:ext>
            </a:extLst>
          </p:cNvPr>
          <p:cNvPicPr>
            <a:picLocks noGrp="1" noChangeAspect="1"/>
          </p:cNvPicPr>
          <p:nvPr>
            <p:ph idx="1"/>
          </p:nvPr>
        </p:nvPicPr>
        <p:blipFill>
          <a:blip r:embed="rId3"/>
          <a:stretch>
            <a:fillRect/>
          </a:stretch>
        </p:blipFill>
        <p:spPr>
          <a:xfrm>
            <a:off x="2697585" y="2443803"/>
            <a:ext cx="5721585" cy="4163595"/>
          </a:xfrm>
        </p:spPr>
      </p:pic>
    </p:spTree>
    <p:extLst>
      <p:ext uri="{BB962C8B-B14F-4D97-AF65-F5344CB8AC3E}">
        <p14:creationId xmlns:p14="http://schemas.microsoft.com/office/powerpoint/2010/main" val="31248936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EACB6-9E45-91A5-3125-AB465972E49D}"/>
              </a:ext>
            </a:extLst>
          </p:cNvPr>
          <p:cNvSpPr>
            <a:spLocks noGrp="1"/>
          </p:cNvSpPr>
          <p:nvPr>
            <p:ph type="title"/>
          </p:nvPr>
        </p:nvSpPr>
        <p:spPr/>
        <p:txBody>
          <a:bodyPr/>
          <a:lstStyle/>
          <a:p>
            <a:r>
              <a:rPr lang="en-US" dirty="0"/>
              <a:t>Stickless</a:t>
            </a:r>
          </a:p>
        </p:txBody>
      </p:sp>
      <p:pic>
        <p:nvPicPr>
          <p:cNvPr id="8" name="Content Placeholder 7" descr="A custom controller by Stickless. It has a customized button layout as well as buttons for directional movement.">
            <a:extLst>
              <a:ext uri="{FF2B5EF4-FFF2-40B4-BE49-F238E27FC236}">
                <a16:creationId xmlns:a16="http://schemas.microsoft.com/office/drawing/2014/main" id="{E1A8AEFD-0584-0DD8-F428-628F6DE03678}"/>
              </a:ext>
            </a:extLst>
          </p:cNvPr>
          <p:cNvPicPr>
            <a:picLocks noGrp="1" noChangeAspect="1"/>
          </p:cNvPicPr>
          <p:nvPr>
            <p:ph idx="1"/>
          </p:nvPr>
        </p:nvPicPr>
        <p:blipFill>
          <a:blip r:embed="rId3"/>
          <a:stretch>
            <a:fillRect/>
          </a:stretch>
        </p:blipFill>
        <p:spPr>
          <a:xfrm>
            <a:off x="2179381" y="2257097"/>
            <a:ext cx="5906012" cy="3917019"/>
          </a:xfrm>
          <a:prstGeom prst="rect">
            <a:avLst/>
          </a:prstGeom>
        </p:spPr>
      </p:pic>
    </p:spTree>
    <p:extLst>
      <p:ext uri="{BB962C8B-B14F-4D97-AF65-F5344CB8AC3E}">
        <p14:creationId xmlns:p14="http://schemas.microsoft.com/office/powerpoint/2010/main" val="38364370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EACB6-9E45-91A5-3125-AB465972E49D}"/>
              </a:ext>
            </a:extLst>
          </p:cNvPr>
          <p:cNvSpPr>
            <a:spLocks noGrp="1"/>
          </p:cNvSpPr>
          <p:nvPr>
            <p:ph type="title"/>
          </p:nvPr>
        </p:nvSpPr>
        <p:spPr/>
        <p:txBody>
          <a:bodyPr/>
          <a:lstStyle/>
          <a:p>
            <a:r>
              <a:rPr lang="en-US" dirty="0" err="1"/>
              <a:t>Quadstick</a:t>
            </a:r>
            <a:endParaRPr lang="en-US" dirty="0"/>
          </a:p>
        </p:txBody>
      </p:sp>
      <p:pic>
        <p:nvPicPr>
          <p:cNvPr id="6" name="Content Placeholder 5" descr="Various configurations of the Quadstick controller which allows playing games with a mouth operated joystick, or sip and puff control.">
            <a:extLst>
              <a:ext uri="{FF2B5EF4-FFF2-40B4-BE49-F238E27FC236}">
                <a16:creationId xmlns:a16="http://schemas.microsoft.com/office/drawing/2014/main" id="{EA6F505C-4F27-1250-0F99-A92E5CAB0EA5}"/>
              </a:ext>
            </a:extLst>
          </p:cNvPr>
          <p:cNvPicPr>
            <a:picLocks noGrp="1" noChangeAspect="1"/>
          </p:cNvPicPr>
          <p:nvPr>
            <p:ph idx="1"/>
          </p:nvPr>
        </p:nvPicPr>
        <p:blipFill>
          <a:blip r:embed="rId3"/>
          <a:stretch>
            <a:fillRect/>
          </a:stretch>
        </p:blipFill>
        <p:spPr>
          <a:xfrm>
            <a:off x="1284514" y="2645127"/>
            <a:ext cx="10075126" cy="2842268"/>
          </a:xfrm>
        </p:spPr>
      </p:pic>
    </p:spTree>
    <p:extLst>
      <p:ext uri="{BB962C8B-B14F-4D97-AF65-F5344CB8AC3E}">
        <p14:creationId xmlns:p14="http://schemas.microsoft.com/office/powerpoint/2010/main" val="17254399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EACB6-9E45-91A5-3125-AB465972E49D}"/>
              </a:ext>
            </a:extLst>
          </p:cNvPr>
          <p:cNvSpPr>
            <a:spLocks noGrp="1"/>
          </p:cNvSpPr>
          <p:nvPr>
            <p:ph type="title"/>
          </p:nvPr>
        </p:nvSpPr>
        <p:spPr/>
        <p:txBody>
          <a:bodyPr/>
          <a:lstStyle/>
          <a:p>
            <a:r>
              <a:rPr lang="en-US" dirty="0">
                <a:latin typeface="Open Sans"/>
                <a:ea typeface="Open Sans"/>
                <a:cs typeface="Open Sans"/>
              </a:rPr>
              <a:t>Additional Resources</a:t>
            </a:r>
            <a:endParaRPr lang="en-US" dirty="0"/>
          </a:p>
        </p:txBody>
      </p:sp>
      <p:pic>
        <p:nvPicPr>
          <p:cNvPr id="3074" name="Picture 2" descr="A screenshot from the game, Minecraft, showing all of the various types of resources available in the game.">
            <a:extLst>
              <a:ext uri="{FF2B5EF4-FFF2-40B4-BE49-F238E27FC236}">
                <a16:creationId xmlns:a16="http://schemas.microsoft.com/office/drawing/2014/main" id="{0BC9B15F-8A03-C3FC-75F1-E6D93E36AE5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21731" y="2069193"/>
            <a:ext cx="7977440" cy="4487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44332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EA229-7B1C-7B9F-09AD-55E33FA3C610}"/>
              </a:ext>
            </a:extLst>
          </p:cNvPr>
          <p:cNvSpPr>
            <a:spLocks noGrp="1"/>
          </p:cNvSpPr>
          <p:nvPr>
            <p:ph type="title"/>
          </p:nvPr>
        </p:nvSpPr>
        <p:spPr/>
        <p:txBody>
          <a:bodyPr/>
          <a:lstStyle/>
          <a:p>
            <a:r>
              <a:rPr lang="en-US" sz="4400" dirty="0">
                <a:latin typeface="Open Sans"/>
                <a:ea typeface="Open Sans"/>
                <a:cs typeface="Open Sans"/>
              </a:rPr>
              <a:t>Additional Resources</a:t>
            </a:r>
          </a:p>
        </p:txBody>
      </p:sp>
      <p:sp>
        <p:nvSpPr>
          <p:cNvPr id="5" name="TextBox 4">
            <a:extLst>
              <a:ext uri="{FF2B5EF4-FFF2-40B4-BE49-F238E27FC236}">
                <a16:creationId xmlns:a16="http://schemas.microsoft.com/office/drawing/2014/main" id="{73918132-EBCE-ABDA-3FAC-EAABF1F4F1FF}"/>
              </a:ext>
            </a:extLst>
          </p:cNvPr>
          <p:cNvSpPr txBox="1"/>
          <p:nvPr/>
        </p:nvSpPr>
        <p:spPr>
          <a:xfrm>
            <a:off x="1240972" y="1691561"/>
            <a:ext cx="9111342" cy="4801314"/>
          </a:xfrm>
          <a:prstGeom prst="rect">
            <a:avLst/>
          </a:prstGeom>
          <a:noFill/>
        </p:spPr>
        <p:txBody>
          <a:bodyPr wrap="square">
            <a:spAutoFit/>
          </a:bodyPr>
          <a:lstStyle/>
          <a:p>
            <a:r>
              <a:rPr lang="en-US" dirty="0">
                <a:solidFill>
                  <a:srgbClr val="000000"/>
                </a:solidFill>
              </a:rPr>
              <a:t>International Game Developers Association</a:t>
            </a:r>
          </a:p>
          <a:p>
            <a:r>
              <a:rPr lang="en-US" dirty="0">
                <a:hlinkClick r:id="rId3"/>
              </a:rPr>
              <a:t>https://igda-gasig.org/what-and-why/demystifying-cvaa</a:t>
            </a:r>
            <a:endParaRPr lang="en-US" dirty="0"/>
          </a:p>
          <a:p>
            <a:endParaRPr lang="en-US" dirty="0"/>
          </a:p>
          <a:p>
            <a:r>
              <a:rPr lang="en-US" dirty="0">
                <a:solidFill>
                  <a:srgbClr val="000000"/>
                </a:solidFill>
              </a:rPr>
              <a:t>Can I Play That</a:t>
            </a:r>
          </a:p>
          <a:p>
            <a:r>
              <a:rPr lang="en-US" dirty="0">
                <a:hlinkClick r:id="rId4"/>
              </a:rPr>
              <a:t>https://caniplaythat.com</a:t>
            </a:r>
            <a:endParaRPr lang="en-US" dirty="0"/>
          </a:p>
          <a:p>
            <a:endParaRPr lang="en-US" dirty="0"/>
          </a:p>
          <a:p>
            <a:r>
              <a:rPr lang="en-US" dirty="0">
                <a:solidFill>
                  <a:srgbClr val="000000"/>
                </a:solidFill>
              </a:rPr>
              <a:t>Able Gamers</a:t>
            </a:r>
          </a:p>
          <a:p>
            <a:r>
              <a:rPr lang="en-US" dirty="0">
                <a:hlinkClick r:id="rId5"/>
              </a:rPr>
              <a:t>https://ablegamers.org</a:t>
            </a:r>
            <a:endParaRPr lang="en-US" dirty="0"/>
          </a:p>
          <a:p>
            <a:endParaRPr lang="en-US" dirty="0"/>
          </a:p>
          <a:p>
            <a:r>
              <a:rPr lang="en-US" dirty="0">
                <a:solidFill>
                  <a:srgbClr val="000000"/>
                </a:solidFill>
              </a:rPr>
              <a:t>Gaming Accessibility Conference</a:t>
            </a:r>
          </a:p>
          <a:p>
            <a:r>
              <a:rPr lang="en-US" dirty="0">
                <a:hlinkClick r:id="rId6"/>
              </a:rPr>
              <a:t>https://www.gaconf.com/conference</a:t>
            </a:r>
            <a:endParaRPr lang="en-US" dirty="0"/>
          </a:p>
          <a:p>
            <a:endParaRPr lang="en-US" dirty="0"/>
          </a:p>
          <a:p>
            <a:r>
              <a:rPr lang="en-US" dirty="0">
                <a:solidFill>
                  <a:srgbClr val="000000"/>
                </a:solidFill>
              </a:rPr>
              <a:t>Xbox Accessibility Guidance</a:t>
            </a:r>
          </a:p>
          <a:p>
            <a:r>
              <a:rPr lang="en-US" dirty="0">
                <a:hlinkClick r:id="rId7"/>
              </a:rPr>
              <a:t>https://learn.microsoft.com/en-us/gaming/accessibility</a:t>
            </a:r>
            <a:r>
              <a:rPr lang="en-US" dirty="0"/>
              <a:t> </a:t>
            </a:r>
          </a:p>
          <a:p>
            <a:endParaRPr lang="en-US" dirty="0"/>
          </a:p>
          <a:p>
            <a:r>
              <a:rPr lang="en-US" dirty="0">
                <a:solidFill>
                  <a:srgbClr val="000000"/>
                </a:solidFill>
              </a:rPr>
              <a:t>Game Accessibility Guidelines</a:t>
            </a:r>
          </a:p>
          <a:p>
            <a:r>
              <a:rPr lang="en-US" dirty="0">
                <a:hlinkClick r:id="rId8"/>
              </a:rPr>
              <a:t>https://gameaccessibilityguidelines.com</a:t>
            </a:r>
            <a:endParaRPr lang="en-US" dirty="0"/>
          </a:p>
        </p:txBody>
      </p:sp>
    </p:spTree>
    <p:extLst>
      <p:ext uri="{BB962C8B-B14F-4D97-AF65-F5344CB8AC3E}">
        <p14:creationId xmlns:p14="http://schemas.microsoft.com/office/powerpoint/2010/main" val="11455558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924E3-95A9-DE25-D6EC-C90F5B426ACA}"/>
              </a:ext>
            </a:extLst>
          </p:cNvPr>
          <p:cNvSpPr>
            <a:spLocks noGrp="1"/>
          </p:cNvSpPr>
          <p:nvPr>
            <p:ph type="title"/>
          </p:nvPr>
        </p:nvSpPr>
        <p:spPr/>
        <p:txBody>
          <a:bodyPr/>
          <a:lstStyle/>
          <a:p>
            <a:r>
              <a:rPr lang="en-US" dirty="0"/>
              <a:t>Additional Resources</a:t>
            </a:r>
          </a:p>
        </p:txBody>
      </p:sp>
      <p:sp>
        <p:nvSpPr>
          <p:cNvPr id="3" name="Content Placeholder 2">
            <a:extLst>
              <a:ext uri="{FF2B5EF4-FFF2-40B4-BE49-F238E27FC236}">
                <a16:creationId xmlns:a16="http://schemas.microsoft.com/office/drawing/2014/main" id="{DB8B58E0-1616-B8CB-54CD-D4AF356A529B}"/>
              </a:ext>
            </a:extLst>
          </p:cNvPr>
          <p:cNvSpPr>
            <a:spLocks noGrp="1"/>
          </p:cNvSpPr>
          <p:nvPr>
            <p:ph idx="1"/>
          </p:nvPr>
        </p:nvSpPr>
        <p:spPr/>
        <p:txBody>
          <a:bodyPr/>
          <a:lstStyle/>
          <a:p>
            <a:r>
              <a:rPr lang="en-US" dirty="0">
                <a:hlinkClick r:id="rId2"/>
              </a:rPr>
              <a:t>https://www.playstation.com/en-us/accessibility/</a:t>
            </a:r>
            <a:endParaRPr lang="en-US" dirty="0"/>
          </a:p>
          <a:p>
            <a:r>
              <a:rPr lang="en-US" dirty="0">
                <a:hlinkClick r:id="rId3"/>
              </a:rPr>
              <a:t>https://www.theverge.com/2023/4/3/23668538/sony-playstation-store-accessibility-tags-ps5</a:t>
            </a:r>
            <a:endParaRPr lang="en-US" dirty="0"/>
          </a:p>
          <a:p>
            <a:r>
              <a:rPr lang="en-US" dirty="0">
                <a:hlinkClick r:id="rId4"/>
              </a:rPr>
              <a:t>https://access-ability.uk/2024/01/05/video-games-need-accessibility-standards-2024/</a:t>
            </a:r>
            <a:endParaRPr lang="en-US" dirty="0"/>
          </a:p>
          <a:p>
            <a:endParaRPr lang="en-US" dirty="0"/>
          </a:p>
        </p:txBody>
      </p:sp>
    </p:spTree>
    <p:extLst>
      <p:ext uri="{BB962C8B-B14F-4D97-AF65-F5344CB8AC3E}">
        <p14:creationId xmlns:p14="http://schemas.microsoft.com/office/powerpoint/2010/main" val="41743072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0ACB7-4E32-A444-4CFB-13F670F6CEE5}"/>
              </a:ext>
            </a:extLst>
          </p:cNvPr>
          <p:cNvSpPr>
            <a:spLocks noGrp="1"/>
          </p:cNvSpPr>
          <p:nvPr>
            <p:ph type="title"/>
          </p:nvPr>
        </p:nvSpPr>
        <p:spPr/>
        <p:txBody>
          <a:bodyPr/>
          <a:lstStyle/>
          <a:p>
            <a:r>
              <a:rPr lang="en-US" dirty="0"/>
              <a:t>Thank You!</a:t>
            </a:r>
          </a:p>
        </p:txBody>
      </p:sp>
      <p:sp>
        <p:nvSpPr>
          <p:cNvPr id="3" name="Content Placeholder 2">
            <a:extLst>
              <a:ext uri="{FF2B5EF4-FFF2-40B4-BE49-F238E27FC236}">
                <a16:creationId xmlns:a16="http://schemas.microsoft.com/office/drawing/2014/main" id="{145E58ED-FC8C-5BA1-F395-2AE35687D2AB}"/>
              </a:ext>
            </a:extLst>
          </p:cNvPr>
          <p:cNvSpPr>
            <a:spLocks noGrp="1"/>
          </p:cNvSpPr>
          <p:nvPr>
            <p:ph idx="1"/>
          </p:nvPr>
        </p:nvSpPr>
        <p:spPr/>
        <p:txBody>
          <a:bodyPr>
            <a:normAutofit/>
          </a:bodyPr>
          <a:lstStyle/>
          <a:p>
            <a:pPr marL="0" indent="0" algn="ctr">
              <a:buNone/>
            </a:pPr>
            <a:r>
              <a:rPr lang="en-US" sz="4400" dirty="0"/>
              <a:t>Will Knoll</a:t>
            </a:r>
          </a:p>
          <a:p>
            <a:pPr marL="0" indent="0" algn="ctr">
              <a:buNone/>
            </a:pPr>
            <a:r>
              <a:rPr lang="en-US" sz="4400" dirty="0"/>
              <a:t>wknoll@tpgi.com</a:t>
            </a:r>
          </a:p>
        </p:txBody>
      </p:sp>
    </p:spTree>
    <p:extLst>
      <p:ext uri="{BB962C8B-B14F-4D97-AF65-F5344CB8AC3E}">
        <p14:creationId xmlns:p14="http://schemas.microsoft.com/office/powerpoint/2010/main" val="9006855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BA112-AA48-C8D5-A964-CF24631609AD}"/>
              </a:ext>
            </a:extLst>
          </p:cNvPr>
          <p:cNvSpPr>
            <a:spLocks noGrp="1"/>
          </p:cNvSpPr>
          <p:nvPr>
            <p:ph type="title"/>
          </p:nvPr>
        </p:nvSpPr>
        <p:spPr/>
        <p:txBody>
          <a:bodyPr/>
          <a:lstStyle/>
          <a:p>
            <a:r>
              <a:rPr lang="en-US" dirty="0">
                <a:latin typeface="Open Sans"/>
                <a:ea typeface="Open Sans"/>
                <a:cs typeface="Open Sans"/>
              </a:rPr>
              <a:t>Who Are You?</a:t>
            </a:r>
            <a:endParaRPr lang="en-US" dirty="0"/>
          </a:p>
        </p:txBody>
      </p:sp>
      <p:sp>
        <p:nvSpPr>
          <p:cNvPr id="3" name="Content Placeholder 2">
            <a:extLst>
              <a:ext uri="{FF2B5EF4-FFF2-40B4-BE49-F238E27FC236}">
                <a16:creationId xmlns:a16="http://schemas.microsoft.com/office/drawing/2014/main" id="{47CF4DAE-EA67-E488-8B01-1D33E99DC8D1}"/>
              </a:ext>
            </a:extLst>
          </p:cNvPr>
          <p:cNvSpPr>
            <a:spLocks noGrp="1"/>
          </p:cNvSpPr>
          <p:nvPr>
            <p:ph sz="quarter" idx="10"/>
          </p:nvPr>
        </p:nvSpPr>
        <p:spPr/>
        <p:txBody>
          <a:bodyPr/>
          <a:lstStyle/>
          <a:p>
            <a:r>
              <a:rPr lang="en-US" dirty="0"/>
              <a:t>And why are you giving this talk?</a:t>
            </a:r>
          </a:p>
        </p:txBody>
      </p:sp>
      <p:sp>
        <p:nvSpPr>
          <p:cNvPr id="4" name="Content Placeholder 2">
            <a:extLst>
              <a:ext uri="{FF2B5EF4-FFF2-40B4-BE49-F238E27FC236}">
                <a16:creationId xmlns:a16="http://schemas.microsoft.com/office/drawing/2014/main" id="{153FC23C-2E45-02E5-61AD-70C0D623C654}"/>
              </a:ext>
            </a:extLst>
          </p:cNvPr>
          <p:cNvSpPr txBox="1">
            <a:spLocks/>
          </p:cNvSpPr>
          <p:nvPr/>
        </p:nvSpPr>
        <p:spPr>
          <a:xfrm>
            <a:off x="4463143" y="578427"/>
            <a:ext cx="7225410" cy="5419602"/>
          </a:xfrm>
          <a:prstGeom prst="rect">
            <a:avLst/>
          </a:prstGeom>
        </p:spPr>
        <p:txBody>
          <a:bodyPr/>
          <a:lstStyle>
            <a:lvl1pPr marL="365760" indent="-365760" algn="l" defTabSz="914400" rtl="0" eaLnBrk="1" latinLnBrk="0" hangingPunct="1">
              <a:lnSpc>
                <a:spcPct val="100000"/>
              </a:lnSpc>
              <a:spcBef>
                <a:spcPts val="1200"/>
              </a:spcBef>
              <a:spcAft>
                <a:spcPts val="1200"/>
              </a:spcAft>
              <a:buClr>
                <a:schemeClr val="accent4"/>
              </a:buClr>
              <a:buFont typeface="Wingdings" panose="05000000000000000000" pitchFamily="2" charset="2"/>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731520" indent="-365760" algn="l" defTabSz="914400" rtl="0" eaLnBrk="1" latinLnBrk="0" hangingPunct="1">
              <a:lnSpc>
                <a:spcPct val="100000"/>
              </a:lnSpc>
              <a:spcBef>
                <a:spcPts val="1200"/>
              </a:spcBef>
              <a:spcAft>
                <a:spcPts val="1200"/>
              </a:spcAft>
              <a:buClr>
                <a:schemeClr val="accent4"/>
              </a:buClr>
              <a:buFont typeface="HGGothicE" panose="020B0909000000000000" pitchFamily="49" charset="-128"/>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097280" indent="-365760" algn="l" defTabSz="914400" rtl="0" eaLnBrk="1" latinLnBrk="0" hangingPunct="1">
              <a:lnSpc>
                <a:spcPct val="100000"/>
              </a:lnSpc>
              <a:spcBef>
                <a:spcPts val="1200"/>
              </a:spcBef>
              <a:spcAft>
                <a:spcPts val="1200"/>
              </a:spcAft>
              <a:buClr>
                <a:schemeClr val="accent4"/>
              </a:buClr>
              <a:buFont typeface="HGGothicE" panose="020B0909000000000000" pitchFamily="49" charset="-128"/>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463040" indent="-365760" algn="l" defTabSz="914400" rtl="0" eaLnBrk="1" latinLnBrk="0" hangingPunct="1">
              <a:lnSpc>
                <a:spcPct val="100000"/>
              </a:lnSpc>
              <a:spcBef>
                <a:spcPts val="1200"/>
              </a:spcBef>
              <a:spcAft>
                <a:spcPts val="1200"/>
              </a:spcAft>
              <a:buClr>
                <a:schemeClr val="accent4"/>
              </a:buClr>
              <a:buFont typeface="HGGothicE" panose="020B0909000000000000" pitchFamily="49" charset="-128"/>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828800" indent="-365760" algn="l" defTabSz="914400" rtl="0" eaLnBrk="1" latinLnBrk="0" hangingPunct="1">
              <a:lnSpc>
                <a:spcPct val="100000"/>
              </a:lnSpc>
              <a:spcBef>
                <a:spcPts val="1200"/>
              </a:spcBef>
              <a:spcAft>
                <a:spcPts val="1200"/>
              </a:spcAft>
              <a:buClr>
                <a:schemeClr val="accent4"/>
              </a:buClr>
              <a:buFont typeface="HGGothicE" panose="020B0909000000000000" pitchFamily="49" charset="-128"/>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B4D00"/>
              </a:buClr>
            </a:pPr>
            <a:r>
              <a:rPr lang="en-US" dirty="0">
                <a:solidFill>
                  <a:schemeClr val="accent1">
                    <a:lumMod val="25000"/>
                  </a:schemeClr>
                </a:solidFill>
                <a:latin typeface="Open Sans"/>
                <a:ea typeface="Open Sans"/>
                <a:cs typeface="Open Sans"/>
              </a:rPr>
              <a:t>Solutions Engineer at </a:t>
            </a:r>
            <a:r>
              <a:rPr lang="en-US" dirty="0" err="1">
                <a:solidFill>
                  <a:schemeClr val="accent1">
                    <a:lumMod val="25000"/>
                  </a:schemeClr>
                </a:solidFill>
                <a:latin typeface="Open Sans"/>
                <a:ea typeface="Open Sans"/>
                <a:cs typeface="Open Sans"/>
              </a:rPr>
              <a:t>TPGi</a:t>
            </a:r>
            <a:r>
              <a:rPr lang="en-US" dirty="0">
                <a:solidFill>
                  <a:schemeClr val="accent1">
                    <a:lumMod val="25000"/>
                  </a:schemeClr>
                </a:solidFill>
                <a:latin typeface="Open Sans"/>
                <a:ea typeface="Open Sans"/>
                <a:cs typeface="Open Sans"/>
              </a:rPr>
              <a:t>.</a:t>
            </a:r>
          </a:p>
          <a:p>
            <a:pPr lvl="1">
              <a:buClr>
                <a:srgbClr val="EB4D00"/>
              </a:buClr>
            </a:pPr>
            <a:r>
              <a:rPr lang="en-US" dirty="0">
                <a:solidFill>
                  <a:schemeClr val="accent1">
                    <a:lumMod val="25000"/>
                  </a:schemeClr>
                </a:solidFill>
                <a:latin typeface="Open Sans"/>
                <a:ea typeface="Open Sans"/>
                <a:cs typeface="Open Sans"/>
              </a:rPr>
              <a:t>Audit scoping, product demos, recommendations, etc.</a:t>
            </a:r>
          </a:p>
          <a:p>
            <a:pPr>
              <a:buClr>
                <a:srgbClr val="EB4D00"/>
              </a:buClr>
            </a:pPr>
            <a:r>
              <a:rPr lang="en-US" dirty="0">
                <a:solidFill>
                  <a:schemeClr val="accent1">
                    <a:lumMod val="25000"/>
                  </a:schemeClr>
                </a:solidFill>
                <a:latin typeface="Open Sans"/>
                <a:ea typeface="Open Sans"/>
                <a:cs typeface="Open Sans"/>
              </a:rPr>
              <a:t>Spent most of my career as a web developer.</a:t>
            </a:r>
          </a:p>
          <a:p>
            <a:pPr lvl="1">
              <a:buClr>
                <a:srgbClr val="EB4D00"/>
              </a:buClr>
            </a:pPr>
            <a:r>
              <a:rPr lang="en-US" dirty="0">
                <a:solidFill>
                  <a:schemeClr val="accent1">
                    <a:lumMod val="25000"/>
                  </a:schemeClr>
                </a:solidFill>
                <a:latin typeface="Open Sans"/>
                <a:ea typeface="Open Sans"/>
                <a:cs typeface="Open Sans"/>
              </a:rPr>
              <a:t>Started coding tiny sites in Notepad.</a:t>
            </a:r>
          </a:p>
          <a:p>
            <a:pPr lvl="1">
              <a:buClr>
                <a:srgbClr val="EB4D00"/>
              </a:buClr>
            </a:pPr>
            <a:r>
              <a:rPr lang="en-US" dirty="0">
                <a:solidFill>
                  <a:schemeClr val="accent1">
                    <a:lumMod val="25000"/>
                  </a:schemeClr>
                </a:solidFill>
                <a:latin typeface="Open Sans"/>
                <a:ea typeface="Open Sans"/>
                <a:cs typeface="Open Sans"/>
              </a:rPr>
              <a:t>Evolved to writing frontend code, backend code, deployment automation, web services, SQL…</a:t>
            </a:r>
          </a:p>
          <a:p>
            <a:pPr>
              <a:buClr>
                <a:srgbClr val="EB4D00"/>
              </a:buClr>
            </a:pPr>
            <a:r>
              <a:rPr lang="en-US" dirty="0">
                <a:solidFill>
                  <a:schemeClr val="accent1">
                    <a:lumMod val="25000"/>
                  </a:schemeClr>
                </a:solidFill>
                <a:latin typeface="Open Sans"/>
                <a:ea typeface="Open Sans"/>
                <a:cs typeface="Open Sans"/>
              </a:rPr>
              <a:t>Been playing video games since Atari.</a:t>
            </a:r>
          </a:p>
        </p:txBody>
      </p:sp>
    </p:spTree>
    <p:extLst>
      <p:ext uri="{BB962C8B-B14F-4D97-AF65-F5344CB8AC3E}">
        <p14:creationId xmlns:p14="http://schemas.microsoft.com/office/powerpoint/2010/main" val="7309547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D2B66-8F96-2C57-0569-84FA7E7D4E35}"/>
              </a:ext>
            </a:extLst>
          </p:cNvPr>
          <p:cNvSpPr>
            <a:spLocks noGrp="1"/>
          </p:cNvSpPr>
          <p:nvPr>
            <p:ph type="title"/>
          </p:nvPr>
        </p:nvSpPr>
        <p:spPr/>
        <p:txBody>
          <a:bodyPr/>
          <a:lstStyle/>
          <a:p>
            <a:r>
              <a:rPr lang="en-US" dirty="0"/>
              <a:t>Personal Interest</a:t>
            </a:r>
          </a:p>
        </p:txBody>
      </p:sp>
      <p:sp>
        <p:nvSpPr>
          <p:cNvPr id="3" name="Content Placeholder 2">
            <a:extLst>
              <a:ext uri="{FF2B5EF4-FFF2-40B4-BE49-F238E27FC236}">
                <a16:creationId xmlns:a16="http://schemas.microsoft.com/office/drawing/2014/main" id="{4FA0544F-B923-D3BC-5CD8-95B6410C04EB}"/>
              </a:ext>
            </a:extLst>
          </p:cNvPr>
          <p:cNvSpPr>
            <a:spLocks noGrp="1"/>
          </p:cNvSpPr>
          <p:nvPr>
            <p:ph idx="1"/>
          </p:nvPr>
        </p:nvSpPr>
        <p:spPr/>
        <p:txBody>
          <a:bodyPr/>
          <a:lstStyle/>
          <a:p>
            <a:r>
              <a:rPr lang="en-US" dirty="0">
                <a:latin typeface="Open Sans"/>
                <a:ea typeface="Open Sans"/>
                <a:cs typeface="Open Sans"/>
              </a:rPr>
              <a:t>Accessibility features help me as well.</a:t>
            </a:r>
          </a:p>
          <a:p>
            <a:pPr lvl="1"/>
            <a:r>
              <a:rPr lang="en-US" dirty="0">
                <a:latin typeface="Open Sans"/>
                <a:ea typeface="Open Sans"/>
                <a:cs typeface="Open Sans"/>
              </a:rPr>
              <a:t>Left-handed</a:t>
            </a:r>
          </a:p>
          <a:p>
            <a:pPr lvl="1"/>
            <a:r>
              <a:rPr lang="en-US" dirty="0">
                <a:latin typeface="Open Sans"/>
                <a:ea typeface="Open Sans"/>
                <a:cs typeface="Open Sans"/>
              </a:rPr>
              <a:t>Captions</a:t>
            </a:r>
          </a:p>
          <a:p>
            <a:pPr lvl="1"/>
            <a:r>
              <a:rPr lang="en-US" dirty="0">
                <a:latin typeface="Open Sans"/>
                <a:ea typeface="Open Sans"/>
                <a:cs typeface="Open Sans"/>
              </a:rPr>
              <a:t>Game Difficulty</a:t>
            </a:r>
          </a:p>
          <a:p>
            <a:r>
              <a:rPr lang="en-US" dirty="0"/>
              <a:t>Family history with motor disabilities.</a:t>
            </a:r>
          </a:p>
          <a:p>
            <a:r>
              <a:rPr lang="en-US" dirty="0"/>
              <a:t>Teenager with a red/green color deficiency.</a:t>
            </a:r>
          </a:p>
        </p:txBody>
      </p:sp>
      <p:pic>
        <p:nvPicPr>
          <p:cNvPr id="5" name="Picture 4" descr="Classic Atari 2600 video game controller. They had one button, a single, central joystick, and could be used in different orientations.">
            <a:extLst>
              <a:ext uri="{FF2B5EF4-FFF2-40B4-BE49-F238E27FC236}">
                <a16:creationId xmlns:a16="http://schemas.microsoft.com/office/drawing/2014/main" id="{E5854C2D-D250-E434-A3AA-6C86D5D55F96}"/>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8320784" y="1962460"/>
            <a:ext cx="2723861" cy="2933079"/>
          </a:xfrm>
          <a:prstGeom prst="rect">
            <a:avLst/>
          </a:prstGeom>
        </p:spPr>
      </p:pic>
    </p:spTree>
    <p:extLst>
      <p:ext uri="{BB962C8B-B14F-4D97-AF65-F5344CB8AC3E}">
        <p14:creationId xmlns:p14="http://schemas.microsoft.com/office/powerpoint/2010/main" val="13751802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BA112-AA48-C8D5-A964-CF24631609AD}"/>
              </a:ext>
            </a:extLst>
          </p:cNvPr>
          <p:cNvSpPr>
            <a:spLocks noGrp="1"/>
          </p:cNvSpPr>
          <p:nvPr>
            <p:ph type="title"/>
          </p:nvPr>
        </p:nvSpPr>
        <p:spPr/>
        <p:txBody>
          <a:bodyPr>
            <a:normAutofit fontScale="90000"/>
          </a:bodyPr>
          <a:lstStyle/>
          <a:p>
            <a:r>
              <a:rPr lang="en-US" dirty="0">
                <a:solidFill>
                  <a:schemeClr val="bg1"/>
                </a:solidFill>
              </a:rPr>
              <a:t>Down the Rabbit Hole</a:t>
            </a:r>
            <a:endParaRPr lang="en-US" dirty="0"/>
          </a:p>
        </p:txBody>
      </p:sp>
      <p:sp>
        <p:nvSpPr>
          <p:cNvPr id="3" name="Content Placeholder 2">
            <a:extLst>
              <a:ext uri="{FF2B5EF4-FFF2-40B4-BE49-F238E27FC236}">
                <a16:creationId xmlns:a16="http://schemas.microsoft.com/office/drawing/2014/main" id="{47CF4DAE-EA67-E488-8B01-1D33E99DC8D1}"/>
              </a:ext>
            </a:extLst>
          </p:cNvPr>
          <p:cNvSpPr>
            <a:spLocks noGrp="1"/>
          </p:cNvSpPr>
          <p:nvPr>
            <p:ph sz="quarter" idx="10"/>
          </p:nvPr>
        </p:nvSpPr>
        <p:spPr/>
        <p:txBody>
          <a:bodyPr/>
          <a:lstStyle/>
          <a:p>
            <a:endParaRPr lang="en-US" dirty="0"/>
          </a:p>
        </p:txBody>
      </p:sp>
      <p:pic>
        <p:nvPicPr>
          <p:cNvPr id="4" name="Picture 3" descr="A humanized rabbit wearing post-apocalyptic clothing and standing at the entrance to a ruined underground city.">
            <a:extLst>
              <a:ext uri="{FF2B5EF4-FFF2-40B4-BE49-F238E27FC236}">
                <a16:creationId xmlns:a16="http://schemas.microsoft.com/office/drawing/2014/main" id="{E141D03D-CFD1-0805-1FFC-2F112184EBAD}"/>
              </a:ext>
            </a:extLst>
          </p:cNvPr>
          <p:cNvPicPr>
            <a:picLocks noChangeAspect="1"/>
          </p:cNvPicPr>
          <p:nvPr/>
        </p:nvPicPr>
        <p:blipFill>
          <a:blip r:embed="rId2"/>
          <a:stretch>
            <a:fillRect/>
          </a:stretch>
        </p:blipFill>
        <p:spPr>
          <a:xfrm>
            <a:off x="4901533" y="342900"/>
            <a:ext cx="6526305" cy="3657600"/>
          </a:xfrm>
          <a:prstGeom prst="rect">
            <a:avLst/>
          </a:prstGeom>
        </p:spPr>
      </p:pic>
      <p:sp>
        <p:nvSpPr>
          <p:cNvPr id="5" name="TextBox 4">
            <a:extLst>
              <a:ext uri="{FF2B5EF4-FFF2-40B4-BE49-F238E27FC236}">
                <a16:creationId xmlns:a16="http://schemas.microsoft.com/office/drawing/2014/main" id="{B538F49D-BADC-CE3F-0F8F-F9EEAB642F4C}"/>
              </a:ext>
            </a:extLst>
          </p:cNvPr>
          <p:cNvSpPr txBox="1"/>
          <p:nvPr/>
        </p:nvSpPr>
        <p:spPr>
          <a:xfrm>
            <a:off x="4452383" y="4248150"/>
            <a:ext cx="6097772" cy="1508105"/>
          </a:xfrm>
          <a:prstGeom prst="rect">
            <a:avLst/>
          </a:prstGeom>
          <a:noFill/>
        </p:spPr>
        <p:txBody>
          <a:bodyPr wrap="square">
            <a:spAutoFit/>
          </a:bodyPr>
          <a:lstStyle/>
          <a:p>
            <a:pPr marL="365760" indent="-365760">
              <a:spcBef>
                <a:spcPts val="1200"/>
              </a:spcBef>
              <a:spcAft>
                <a:spcPts val="1200"/>
              </a:spcAft>
              <a:buClr>
                <a:srgbClr val="EB4D00"/>
              </a:buClr>
              <a:buFont typeface="Wingdings" panose="05000000000000000000" pitchFamily="2" charset="2"/>
              <a:buChar char="§"/>
            </a:pPr>
            <a:r>
              <a:rPr lang="en-US" sz="2400" dirty="0">
                <a:solidFill>
                  <a:schemeClr val="accent1">
                    <a:lumMod val="25000"/>
                  </a:schemeClr>
                </a:solidFill>
                <a:latin typeface="Open Sans"/>
                <a:ea typeface="Open Sans"/>
                <a:cs typeface="Open Sans"/>
              </a:rPr>
              <a:t>“Gaming” is an extremely broad topic-- there’s a lot we could talk about here</a:t>
            </a:r>
          </a:p>
          <a:p>
            <a:pPr marL="365760" indent="-365760">
              <a:spcBef>
                <a:spcPts val="1200"/>
              </a:spcBef>
              <a:spcAft>
                <a:spcPts val="1200"/>
              </a:spcAft>
              <a:buClr>
                <a:srgbClr val="EB4D00"/>
              </a:buClr>
              <a:buFont typeface="Wingdings" panose="05000000000000000000" pitchFamily="2" charset="2"/>
              <a:buChar char="§"/>
            </a:pPr>
            <a:r>
              <a:rPr lang="en-US" sz="2400" dirty="0">
                <a:solidFill>
                  <a:schemeClr val="accent1">
                    <a:lumMod val="25000"/>
                  </a:schemeClr>
                </a:solidFill>
                <a:latin typeface="Open Sans"/>
                <a:ea typeface="Open Sans"/>
                <a:cs typeface="Open Sans"/>
              </a:rPr>
              <a:t>We’ll touch on the high points</a:t>
            </a:r>
          </a:p>
        </p:txBody>
      </p:sp>
    </p:spTree>
    <p:extLst>
      <p:ext uri="{BB962C8B-B14F-4D97-AF65-F5344CB8AC3E}">
        <p14:creationId xmlns:p14="http://schemas.microsoft.com/office/powerpoint/2010/main" val="31567848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0ACB7-4E32-A444-4CFB-13F670F6CEE5}"/>
              </a:ext>
            </a:extLst>
          </p:cNvPr>
          <p:cNvSpPr>
            <a:spLocks noGrp="1"/>
          </p:cNvSpPr>
          <p:nvPr>
            <p:ph type="title"/>
          </p:nvPr>
        </p:nvSpPr>
        <p:spPr/>
        <p:txBody>
          <a:bodyPr/>
          <a:lstStyle/>
          <a:p>
            <a:r>
              <a:rPr lang="en-US" dirty="0"/>
              <a:t>Introduction to Accessibility</a:t>
            </a:r>
            <a:br>
              <a:rPr lang="en-US" dirty="0"/>
            </a:br>
            <a:r>
              <a:rPr lang="en-US" dirty="0"/>
              <a:t>in Video Games</a:t>
            </a:r>
          </a:p>
        </p:txBody>
      </p:sp>
      <p:sp>
        <p:nvSpPr>
          <p:cNvPr id="3" name="Content Placeholder 2">
            <a:extLst>
              <a:ext uri="{FF2B5EF4-FFF2-40B4-BE49-F238E27FC236}">
                <a16:creationId xmlns:a16="http://schemas.microsoft.com/office/drawing/2014/main" id="{145E58ED-FC8C-5BA1-F395-2AE35687D2AB}"/>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41591925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EACB6-9E45-91A5-3125-AB465972E49D}"/>
              </a:ext>
            </a:extLst>
          </p:cNvPr>
          <p:cNvSpPr>
            <a:spLocks noGrp="1"/>
          </p:cNvSpPr>
          <p:nvPr>
            <p:ph type="title"/>
          </p:nvPr>
        </p:nvSpPr>
        <p:spPr/>
        <p:txBody>
          <a:bodyPr/>
          <a:lstStyle/>
          <a:p>
            <a:r>
              <a:rPr lang="en-US" dirty="0"/>
              <a:t>Accessibility in the context of gaming</a:t>
            </a:r>
          </a:p>
        </p:txBody>
      </p:sp>
      <p:sp>
        <p:nvSpPr>
          <p:cNvPr id="3" name="Content Placeholder 2">
            <a:extLst>
              <a:ext uri="{FF2B5EF4-FFF2-40B4-BE49-F238E27FC236}">
                <a16:creationId xmlns:a16="http://schemas.microsoft.com/office/drawing/2014/main" id="{0340A1CF-D885-7FF3-0B0E-71BFEA95D0D6}"/>
              </a:ext>
            </a:extLst>
          </p:cNvPr>
          <p:cNvSpPr>
            <a:spLocks noGrp="1"/>
          </p:cNvSpPr>
          <p:nvPr>
            <p:ph idx="1"/>
          </p:nvPr>
        </p:nvSpPr>
        <p:spPr>
          <a:xfrm>
            <a:off x="1066799" y="2254827"/>
            <a:ext cx="10373834" cy="3922136"/>
          </a:xfrm>
        </p:spPr>
        <p:txBody>
          <a:bodyPr>
            <a:normAutofit/>
          </a:bodyPr>
          <a:lstStyle/>
          <a:p>
            <a:pPr>
              <a:buClr>
                <a:srgbClr val="EB4D00"/>
              </a:buClr>
            </a:pPr>
            <a:r>
              <a:rPr lang="en-US" dirty="0">
                <a:solidFill>
                  <a:schemeClr val="accent1">
                    <a:lumMod val="25000"/>
                  </a:schemeClr>
                </a:solidFill>
                <a:latin typeface="Open Sans"/>
                <a:ea typeface="Open Sans"/>
                <a:cs typeface="Open Sans"/>
              </a:rPr>
              <a:t>Design and adaptation of video games to be playable and enjoyable by as wide an audience as possible, including people with disabilities. </a:t>
            </a:r>
          </a:p>
          <a:p>
            <a:pPr>
              <a:buClr>
                <a:srgbClr val="EB4D00"/>
              </a:buClr>
            </a:pPr>
            <a:r>
              <a:rPr lang="en-US" dirty="0">
                <a:solidFill>
                  <a:schemeClr val="accent1">
                    <a:lumMod val="25000"/>
                  </a:schemeClr>
                </a:solidFill>
                <a:latin typeface="Open Sans"/>
                <a:ea typeface="Open Sans"/>
                <a:cs typeface="Open Sans"/>
              </a:rPr>
              <a:t>Considering various needs and implementing features that accommodate different forms of physical, cognitive, neurological, and sensory impairments.</a:t>
            </a:r>
          </a:p>
        </p:txBody>
      </p:sp>
    </p:spTree>
    <p:extLst>
      <p:ext uri="{BB962C8B-B14F-4D97-AF65-F5344CB8AC3E}">
        <p14:creationId xmlns:p14="http://schemas.microsoft.com/office/powerpoint/2010/main" val="27193805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EA229-7B1C-7B9F-09AD-55E33FA3C610}"/>
              </a:ext>
            </a:extLst>
          </p:cNvPr>
          <p:cNvSpPr>
            <a:spLocks noGrp="1"/>
          </p:cNvSpPr>
          <p:nvPr>
            <p:ph type="title"/>
          </p:nvPr>
        </p:nvSpPr>
        <p:spPr/>
        <p:txBody>
          <a:bodyPr/>
          <a:lstStyle/>
          <a:p>
            <a:r>
              <a:rPr lang="en-US" dirty="0"/>
              <a:t>Importance of making games accessible to all players</a:t>
            </a:r>
          </a:p>
        </p:txBody>
      </p:sp>
      <p:sp>
        <p:nvSpPr>
          <p:cNvPr id="3" name="Content Placeholder 2">
            <a:extLst>
              <a:ext uri="{FF2B5EF4-FFF2-40B4-BE49-F238E27FC236}">
                <a16:creationId xmlns:a16="http://schemas.microsoft.com/office/drawing/2014/main" id="{C1789E15-CD34-7021-CBD2-1DD453FDBE8C}"/>
              </a:ext>
            </a:extLst>
          </p:cNvPr>
          <p:cNvSpPr>
            <a:spLocks noGrp="1"/>
          </p:cNvSpPr>
          <p:nvPr>
            <p:ph idx="1"/>
          </p:nvPr>
        </p:nvSpPr>
        <p:spPr/>
        <p:txBody>
          <a:bodyPr>
            <a:normAutofit fontScale="85000" lnSpcReduction="20000"/>
          </a:bodyPr>
          <a:lstStyle/>
          <a:p>
            <a:r>
              <a:rPr lang="en-US" dirty="0">
                <a:latin typeface="Open Sans"/>
                <a:ea typeface="Open Sans"/>
                <a:cs typeface="Open Sans"/>
              </a:rPr>
              <a:t>Wider Audience Reach -- +15% of world population</a:t>
            </a:r>
          </a:p>
          <a:p>
            <a:r>
              <a:rPr lang="en-US" dirty="0">
                <a:latin typeface="Open Sans"/>
                <a:ea typeface="Open Sans"/>
                <a:cs typeface="Open Sans"/>
              </a:rPr>
              <a:t>Legal Compliance</a:t>
            </a:r>
          </a:p>
          <a:p>
            <a:r>
              <a:rPr lang="en-US" dirty="0">
                <a:latin typeface="Open Sans"/>
                <a:ea typeface="Open Sans"/>
                <a:cs typeface="Open Sans"/>
              </a:rPr>
              <a:t>Social Responsibility</a:t>
            </a:r>
          </a:p>
          <a:p>
            <a:r>
              <a:rPr lang="en-US" dirty="0">
                <a:latin typeface="Open Sans"/>
                <a:ea typeface="Open Sans"/>
                <a:cs typeface="Open Sans"/>
              </a:rPr>
              <a:t>Improved User Experience Overall </a:t>
            </a:r>
          </a:p>
          <a:p>
            <a:pPr lvl="1"/>
            <a:r>
              <a:rPr lang="en-US" dirty="0">
                <a:latin typeface="Open Sans"/>
                <a:ea typeface="Open Sans"/>
                <a:cs typeface="Open Sans"/>
              </a:rPr>
              <a:t>An average person spends 34 minutes per day playing games</a:t>
            </a:r>
          </a:p>
          <a:p>
            <a:r>
              <a:rPr lang="en-US" dirty="0">
                <a:latin typeface="Open Sans"/>
                <a:ea typeface="Open Sans"/>
                <a:cs typeface="Open Sans"/>
              </a:rPr>
              <a:t>Innovation and Creativity</a:t>
            </a:r>
          </a:p>
          <a:p>
            <a:r>
              <a:rPr lang="en-US" dirty="0">
                <a:latin typeface="Open Sans"/>
                <a:ea typeface="Open Sans"/>
                <a:cs typeface="Open Sans"/>
              </a:rPr>
              <a:t>Positive Brand Image</a:t>
            </a:r>
          </a:p>
          <a:p>
            <a:endParaRPr lang="en-US" dirty="0"/>
          </a:p>
        </p:txBody>
      </p:sp>
    </p:spTree>
    <p:extLst>
      <p:ext uri="{BB962C8B-B14F-4D97-AF65-F5344CB8AC3E}">
        <p14:creationId xmlns:p14="http://schemas.microsoft.com/office/powerpoint/2010/main" val="1930652413"/>
      </p:ext>
    </p:extLst>
  </p:cSld>
  <p:clrMapOvr>
    <a:masterClrMapping/>
  </p:clrMapOvr>
</p:sld>
</file>

<file path=ppt/theme/theme1.xml><?xml version="1.0" encoding="utf-8"?>
<a:theme xmlns:a="http://schemas.openxmlformats.org/drawingml/2006/main" name="Office Theme">
  <a:themeElements>
    <a:clrScheme name="TPG Colors">
      <a:dk1>
        <a:srgbClr val="1C75BC"/>
      </a:dk1>
      <a:lt1>
        <a:srgbClr val="FFFFFF"/>
      </a:lt1>
      <a:dk2>
        <a:srgbClr val="666666"/>
      </a:dk2>
      <a:lt2>
        <a:srgbClr val="FCB316"/>
      </a:lt2>
      <a:accent1>
        <a:srgbClr val="DFDFDF"/>
      </a:accent1>
      <a:accent2>
        <a:srgbClr val="DA1640"/>
      </a:accent2>
      <a:accent3>
        <a:srgbClr val="20B74A"/>
      </a:accent3>
      <a:accent4>
        <a:srgbClr val="46BFCE"/>
      </a:accent4>
      <a:accent5>
        <a:srgbClr val="8F2653"/>
      </a:accent5>
      <a:accent6>
        <a:srgbClr val="148790"/>
      </a:accent6>
      <a:hlink>
        <a:srgbClr val="1C75BC"/>
      </a:hlink>
      <a:folHlink>
        <a:srgbClr val="6239B4"/>
      </a:folHlink>
    </a:clrScheme>
    <a:fontScheme name="TPG Fonts">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mtClean="0">
            <a:solidFill>
              <a:schemeClr val="bg1"/>
            </a:solidFill>
          </a:defRPr>
        </a:defPPr>
      </a:lstStyle>
    </a:txDef>
  </a:objectDefaults>
  <a:extraClrSchemeLst/>
  <a:extLst>
    <a:ext uri="{05A4C25C-085E-4340-85A3-A5531E510DB2}">
      <thm15:themeFamily xmlns:thm15="http://schemas.microsoft.com/office/thememl/2012/main" name="Real New template TPGi (002)  -  Read-Only" id="{3A9E05F6-C963-4FDF-A049-A7878B522062}" vid="{E839ECBB-1FC0-4F1E-B943-1FB4B6E53C3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f32f95dd-4e22-4777-bac7-5b55b8121ad2" xsi:nil="true"/>
    <lcf76f155ced4ddcb4097134ff3c332f xmlns="3a386825-c5ee-4c65-90ef-62faed1edb33">
      <Terms xmlns="http://schemas.microsoft.com/office/infopath/2007/PartnerControls"/>
    </lcf76f155ced4ddcb4097134ff3c332f>
    <SharedWithUsers xmlns="f32f95dd-4e22-4777-bac7-5b55b8121ad2">
      <UserInfo>
        <DisplayName>Stephanie Peterson</DisplayName>
        <AccountId>565</AccountId>
        <AccountType/>
      </UserInfo>
    </SharedWithUsers>
    <QRCode xmlns="3a386825-c5ee-4c65-90ef-62faed1edb33" xsi:nil="true"/>
    <Shortenedlink xmlns="3a386825-c5ee-4c65-90ef-62faed1edb33">
      <Url xsi:nil="true"/>
      <Description xsi:nil="true"/>
    </Shortenedlink>
    <Removeafter xmlns="3a386825-c5ee-4c65-90ef-62faed1edb3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FF3636D155F344684070AC5E47DF9AF" ma:contentTypeVersion="14" ma:contentTypeDescription="Create a new document." ma:contentTypeScope="" ma:versionID="6ba65782e7cba0a177273e5c3aa03b2e">
  <xsd:schema xmlns:xsd="http://www.w3.org/2001/XMLSchema" xmlns:xs="http://www.w3.org/2001/XMLSchema" xmlns:p="http://schemas.microsoft.com/office/2006/metadata/properties" xmlns:ns2="3a386825-c5ee-4c65-90ef-62faed1edb33" xmlns:ns3="f32f95dd-4e22-4777-bac7-5b55b8121ad2" targetNamespace="http://schemas.microsoft.com/office/2006/metadata/properties" ma:root="true" ma:fieldsID="acb692eb128f22afde373e0515362e41" ns2:_="" ns3:_="">
    <xsd:import namespace="3a386825-c5ee-4c65-90ef-62faed1edb33"/>
    <xsd:import namespace="f32f95dd-4e22-4777-bac7-5b55b8121ad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GenerationTime" minOccurs="0"/>
                <xsd:element ref="ns2:MediaServiceEventHashCode" minOccurs="0"/>
                <xsd:element ref="ns2:Shortenedlink" minOccurs="0"/>
                <xsd:element ref="ns2:QRCode" minOccurs="0"/>
                <xsd:element ref="ns2:Removeafter"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386825-c5ee-4c65-90ef-62faed1edb3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f9df455f-ac17-476a-94c9-bef5d4aee76d" ma:termSetId="09814cd3-568e-fe90-9814-8d621ff8fb84" ma:anchorId="fba54fb3-c3e1-fe81-a776-ca4b69148c4d" ma:open="true" ma:isKeyword="false">
      <xsd:complexType>
        <xsd:sequence>
          <xsd:element ref="pc:Terms" minOccurs="0" maxOccurs="1"/>
        </xsd:sequence>
      </xsd:complex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Shortenedlink" ma:index="16" nillable="true" ma:displayName="Shortened Link" ma:description="https://bit.ly/4afpCAs" ma:format="Hyperlink" ma:internalName="Shortenedlink">
      <xsd:complexType>
        <xsd:complexContent>
          <xsd:extension base="dms:URL">
            <xsd:sequence>
              <xsd:element name="Url" type="dms:ValidUrl" minOccurs="0" nillable="true"/>
              <xsd:element name="Description" type="xsd:string" nillable="true"/>
            </xsd:sequence>
          </xsd:extension>
        </xsd:complexContent>
      </xsd:complexType>
    </xsd:element>
    <xsd:element name="QRCode" ma:index="17" nillable="true" ma:displayName="QR Code" ma:format="Thumbnail" ma:internalName="QRCode">
      <xsd:simpleType>
        <xsd:restriction base="dms:Unknown"/>
      </xsd:simpleType>
    </xsd:element>
    <xsd:element name="Removeafter" ma:index="18" nillable="true" ma:displayName="Remove after" ma:format="DateOnly" ma:internalName="Removeafter">
      <xsd:simpleType>
        <xsd:restriction base="dms:DateTime"/>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32f95dd-4e22-4777-bac7-5b55b8121ad2"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f53c6eec-b465-4671-83f8-d4645fcac1b3}" ma:internalName="TaxCatchAll" ma:showField="CatchAllData" ma:web="f32f95dd-4e22-4777-bac7-5b55b8121ad2">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E17442B-577D-4F84-B92C-B5B80EA0129C}">
  <ds:schemaRefs>
    <ds:schemaRef ds:uri="http://schemas.microsoft.com/sharepoint/v3/contenttype/forms"/>
  </ds:schemaRefs>
</ds:datastoreItem>
</file>

<file path=customXml/itemProps2.xml><?xml version="1.0" encoding="utf-8"?>
<ds:datastoreItem xmlns:ds="http://schemas.openxmlformats.org/officeDocument/2006/customXml" ds:itemID="{D26F0403-C891-424C-84E1-6549F61C6382}">
  <ds:schemaRefs>
    <ds:schemaRef ds:uri="http://schemas.microsoft.com/office/infopath/2007/PartnerControls"/>
    <ds:schemaRef ds:uri="http://purl.org/dc/terms/"/>
    <ds:schemaRef ds:uri="http://purl.org/dc/elements/1.1/"/>
    <ds:schemaRef ds:uri="http://www.w3.org/XML/1998/namespace"/>
    <ds:schemaRef ds:uri="8a2fef0d-47e8-4c42-bab4-5537d4831289"/>
    <ds:schemaRef ds:uri="http://schemas.microsoft.com/office/2006/documentManagement/types"/>
    <ds:schemaRef ds:uri="http://schemas.microsoft.com/office/2006/metadata/properties"/>
    <ds:schemaRef ds:uri="37d5c476-ad1b-46ff-a9ca-61a57222e468"/>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BE71A160-FFF2-4CE7-9F66-53B6E21C9C9E}"/>
</file>

<file path=docProps/app.xml><?xml version="1.0" encoding="utf-8"?>
<Properties xmlns="http://schemas.openxmlformats.org/officeDocument/2006/extended-properties" xmlns:vt="http://schemas.openxmlformats.org/officeDocument/2006/docPropsVTypes">
  <Template>Office Theme</Template>
  <TotalTime>11547</TotalTime>
  <Words>2043</Words>
  <Application>Microsoft Office PowerPoint</Application>
  <PresentationFormat>Widescreen</PresentationFormat>
  <Paragraphs>251</Paragraphs>
  <Slides>39</Slides>
  <Notes>34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39</vt:i4>
      </vt:variant>
    </vt:vector>
  </HeadingPairs>
  <TitlesOfParts>
    <vt:vector size="49" baseType="lpstr">
      <vt:lpstr>HGGothicE</vt:lpstr>
      <vt:lpstr>-apple-system</vt:lpstr>
      <vt:lpstr>Arial</vt:lpstr>
      <vt:lpstr>Calibri</vt:lpstr>
      <vt:lpstr>Courier New</vt:lpstr>
      <vt:lpstr>Open Sans</vt:lpstr>
      <vt:lpstr>Roboto Slab</vt:lpstr>
      <vt:lpstr>Söhne</vt:lpstr>
      <vt:lpstr>Wingdings</vt:lpstr>
      <vt:lpstr>Office Theme</vt:lpstr>
      <vt:lpstr>Leveling Up: Exploring Accessibility in Video Games</vt:lpstr>
      <vt:lpstr>Leveling Up:  Exploring Accessibility in Video Games</vt:lpstr>
      <vt:lpstr>Topics</vt:lpstr>
      <vt:lpstr>Who Are You?</vt:lpstr>
      <vt:lpstr>Personal Interest</vt:lpstr>
      <vt:lpstr>Down the Rabbit Hole</vt:lpstr>
      <vt:lpstr>Introduction to Accessibility in Video Games</vt:lpstr>
      <vt:lpstr>Accessibility in the context of gaming</vt:lpstr>
      <vt:lpstr>Importance of making games accessible to all players</vt:lpstr>
      <vt:lpstr>Communications and Video Accessibility Act</vt:lpstr>
      <vt:lpstr>Disabilities that affect gaming</vt:lpstr>
      <vt:lpstr>Back in the Day</vt:lpstr>
      <vt:lpstr>Visual Accessibility</vt:lpstr>
      <vt:lpstr>Visual Accessibility</vt:lpstr>
      <vt:lpstr>Auditory Accessibility</vt:lpstr>
      <vt:lpstr>Motor and Mobility Accessibility</vt:lpstr>
      <vt:lpstr>Cognitive Accessibility</vt:lpstr>
      <vt:lpstr>Cognitive Accessibility</vt:lpstr>
      <vt:lpstr>Neurological Accessibility</vt:lpstr>
      <vt:lpstr>Inclusive Design and  User-Centered Approach</vt:lpstr>
      <vt:lpstr>Engage with diverse users early and often</vt:lpstr>
      <vt:lpstr>Adopt universal design principles</vt:lpstr>
      <vt:lpstr>Ensure flexibility in UI and controls</vt:lpstr>
      <vt:lpstr>Incorporate accessibility guidelines and standards</vt:lpstr>
      <vt:lpstr>Foster an inclusive gaming community</vt:lpstr>
      <vt:lpstr>Collaboration and Advocacy</vt:lpstr>
      <vt:lpstr>Current Ecosystem</vt:lpstr>
      <vt:lpstr>Where are we now?</vt:lpstr>
      <vt:lpstr>Accessibility Options and Visibility</vt:lpstr>
      <vt:lpstr>Other Feature Examples</vt:lpstr>
      <vt:lpstr>Xbox Adaptive Controller</vt:lpstr>
      <vt:lpstr>PlayStation Access Controller</vt:lpstr>
      <vt:lpstr>Nintendo Flex Controller</vt:lpstr>
      <vt:lpstr>Stickless</vt:lpstr>
      <vt:lpstr>Quadstick</vt:lpstr>
      <vt:lpstr>Additional Resources</vt:lpstr>
      <vt:lpstr>Additional Resources</vt:lpstr>
      <vt:lpstr>Additional Resources</vt:lpstr>
      <vt:lpstr>Thank You!</vt:lpstr>
    </vt:vector>
  </TitlesOfParts>
  <Company>TPGi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Leveling Up: Exploring Accessibility in Video Games</dc:title>
  <dc:creator/>
  <cp:lastModifiedBy>Will Knoll</cp:lastModifiedBy>
  <cp:revision>93</cp:revision>
  <dcterms:created xsi:type="dcterms:W3CDTF">2021-01-11T20:23:06Z</dcterms:created>
  <dcterms:modified xsi:type="dcterms:W3CDTF">2024-03-21T19:30:09Z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0x0101005FF3636D155F344684070AC5E47DF9AF</vt:lpwstr>
  </property>
  <property fmtid="{D5CDD505-2E9C-101B-9397-08002B2CF9AE}" pid="3" name="Order">
    <vt:r8>241500</vt:r8>
  </property>
  <property fmtid="{D5CDD505-2E9C-101B-9397-08002B2CF9AE}" pid="4" name="xd_Signature">
    <vt:bool>false</vt:bool>
  </property>
  <property fmtid="{D5CDD505-2E9C-101B-9397-08002B2CF9AE}" pid="5" name="xd_ProgID">
    <vt:lpwstr/>
  </property>
  <property fmtid="{D5CDD505-2E9C-101B-9397-08002B2CF9AE}" pid="6" name="_ExtendedDescription">
    <vt:lpwstr/>
  </property>
  <property fmtid="{D5CDD505-2E9C-101B-9397-08002B2CF9AE}" pid="7" name="TriggerFlowInfo">
    <vt:lpwstr/>
  </property>
  <property fmtid="{D5CDD505-2E9C-101B-9397-08002B2CF9AE}" pid="8" name="ComplianceAssetId">
    <vt:lpwstr/>
  </property>
  <property fmtid="{D5CDD505-2E9C-101B-9397-08002B2CF9AE}" pid="9" name="TemplateUrl">
    <vt:lpwstr/>
  </property>
  <property fmtid="{D5CDD505-2E9C-101B-9397-08002B2CF9AE}" pid="10" name="_dlc_DocIdItemGuid">
    <vt:lpwstr>e91ac8f5-d1f6-4125-85ee-3e1768591726</vt:lpwstr>
  </property>
  <property fmtid="{D5CDD505-2E9C-101B-9397-08002B2CF9AE}" pid="11" name="MediaServiceImageTags">
    <vt:lpwstr/>
  </property>
</Properties>
</file>