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e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6"/>
  </p:notesMasterIdLst>
  <p:sldIdLst>
    <p:sldId id="256" r:id="rId2"/>
    <p:sldId id="298" r:id="rId3"/>
    <p:sldId id="29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</p:sldIdLst>
  <p:sldSz cx="10693400" cy="7562850"/>
  <p:notesSz cx="10693400" cy="7562850"/>
  <p:embeddedFontLst>
    <p:embeddedFont>
      <p:font typeface="Poppins" panose="00000500000000000000" pitchFamily="2" charset="0"/>
      <p:regular r:id="rId47"/>
      <p:bold r:id="rId48"/>
      <p:italic r:id="rId49"/>
      <p:boldItalic r:id="rId50"/>
    </p:embeddedFont>
    <p:embeddedFont>
      <p:font typeface="Century Gothic" panose="020B0502020202020204" pitchFamily="34" charset="0"/>
      <p:regular r:id="rId51"/>
      <p:bold r:id="rId52"/>
      <p:italic r:id="rId53"/>
      <p:boldItalic r:id="rId54"/>
    </p:embeddedFont>
    <p:embeddedFont>
      <p:font typeface="Calibri" panose="020F0502020204030204" pitchFamily="34" charset="0"/>
      <p:regular r:id="rId55"/>
      <p:bold r:id="rId56"/>
      <p:italic r:id="rId57"/>
      <p:boldItalic r:id="rId58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FDF"/>
    <a:srgbClr val="E9B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70" autoAdjust="0"/>
  </p:normalViewPr>
  <p:slideViewPr>
    <p:cSldViewPr>
      <p:cViewPr varScale="1">
        <p:scale>
          <a:sx n="104" d="100"/>
          <a:sy n="104" d="100"/>
        </p:scale>
        <p:origin x="42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F2E7F-617F-4806-A737-B29BA1490450}" type="datetimeFigureOut">
              <a:rPr lang="es-AR" smtClean="0"/>
              <a:t>9/4/2026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9F8D8-CB6D-4837-AE69-AA7913C6A92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4280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9F8D8-CB6D-4837-AE69-AA7913C6A921}" type="slidenum">
              <a:rPr lang="es-AR" smtClean="0"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70959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56" y="439676"/>
            <a:ext cx="1789135" cy="59508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64104" y="906091"/>
            <a:ext cx="455318" cy="12866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554784"/>
            <a:ext cx="10691957" cy="59883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3752" y="2174694"/>
            <a:ext cx="3002279" cy="1212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15AF9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15AF9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15AF9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15AF9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15AF9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60005"/>
                </a:lnTo>
                <a:lnTo>
                  <a:pt x="10692003" y="7560005"/>
                </a:lnTo>
                <a:lnTo>
                  <a:pt x="10692003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802990" y="7179005"/>
            <a:ext cx="508634" cy="381000"/>
          </a:xfrm>
          <a:custGeom>
            <a:avLst/>
            <a:gdLst/>
            <a:ahLst/>
            <a:cxnLst/>
            <a:rect l="l" t="t" r="r" b="b"/>
            <a:pathLst>
              <a:path w="508634" h="381000">
                <a:moveTo>
                  <a:pt x="508012" y="0"/>
                </a:moveTo>
                <a:lnTo>
                  <a:pt x="0" y="0"/>
                </a:lnTo>
                <a:lnTo>
                  <a:pt x="0" y="381000"/>
                </a:lnTo>
                <a:lnTo>
                  <a:pt x="508012" y="381000"/>
                </a:lnTo>
                <a:lnTo>
                  <a:pt x="508012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540539" y="7277430"/>
            <a:ext cx="1085215" cy="165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rgbClr val="15AF9D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5400" y="7315530"/>
            <a:ext cx="7183120" cy="107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86367" y="7307356"/>
            <a:ext cx="141604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3.png"/><Relationship Id="rId18" Type="http://schemas.openxmlformats.org/officeDocument/2006/relationships/image" Target="../media/image204.png"/><Relationship Id="rId26" Type="http://schemas.openxmlformats.org/officeDocument/2006/relationships/image" Target="../media/image21.png"/><Relationship Id="rId3" Type="http://schemas.openxmlformats.org/officeDocument/2006/relationships/image" Target="../media/image195.png"/><Relationship Id="rId21" Type="http://schemas.openxmlformats.org/officeDocument/2006/relationships/image" Target="../media/image207.png"/><Relationship Id="rId34" Type="http://schemas.openxmlformats.org/officeDocument/2006/relationships/image" Target="../media/image214.png"/><Relationship Id="rId7" Type="http://schemas.openxmlformats.org/officeDocument/2006/relationships/image" Target="../media/image199.png"/><Relationship Id="rId12" Type="http://schemas.openxmlformats.org/officeDocument/2006/relationships/image" Target="../media/image200.png"/><Relationship Id="rId17" Type="http://schemas.openxmlformats.org/officeDocument/2006/relationships/image" Target="../media/image203.png"/><Relationship Id="rId25" Type="http://schemas.openxmlformats.org/officeDocument/2006/relationships/image" Target="../media/image209.png"/><Relationship Id="rId33" Type="http://schemas.openxmlformats.org/officeDocument/2006/relationships/image" Target="../media/image213.png"/><Relationship Id="rId2" Type="http://schemas.openxmlformats.org/officeDocument/2006/relationships/image" Target="../media/image194.png"/><Relationship Id="rId16" Type="http://schemas.openxmlformats.org/officeDocument/2006/relationships/image" Target="../media/image202.png"/><Relationship Id="rId20" Type="http://schemas.openxmlformats.org/officeDocument/2006/relationships/image" Target="../media/image206.png"/><Relationship Id="rId29" Type="http://schemas.openxmlformats.org/officeDocument/2006/relationships/image" Target="../media/image10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8.png"/><Relationship Id="rId11" Type="http://schemas.openxmlformats.org/officeDocument/2006/relationships/image" Target="../media/image44.png"/><Relationship Id="rId24" Type="http://schemas.openxmlformats.org/officeDocument/2006/relationships/image" Target="../media/image43.png"/><Relationship Id="rId32" Type="http://schemas.openxmlformats.org/officeDocument/2006/relationships/image" Target="../media/image212.png"/><Relationship Id="rId5" Type="http://schemas.openxmlformats.org/officeDocument/2006/relationships/image" Target="../media/image197.png"/><Relationship Id="rId15" Type="http://schemas.openxmlformats.org/officeDocument/2006/relationships/image" Target="../media/image201.png"/><Relationship Id="rId23" Type="http://schemas.openxmlformats.org/officeDocument/2006/relationships/image" Target="../media/image49.png"/><Relationship Id="rId28" Type="http://schemas.openxmlformats.org/officeDocument/2006/relationships/image" Target="../media/image188.png"/><Relationship Id="rId10" Type="http://schemas.openxmlformats.org/officeDocument/2006/relationships/image" Target="../media/image20.png"/><Relationship Id="rId19" Type="http://schemas.openxmlformats.org/officeDocument/2006/relationships/image" Target="../media/image205.png"/><Relationship Id="rId31" Type="http://schemas.openxmlformats.org/officeDocument/2006/relationships/image" Target="../media/image211.png"/><Relationship Id="rId4" Type="http://schemas.openxmlformats.org/officeDocument/2006/relationships/image" Target="../media/image196.png"/><Relationship Id="rId9" Type="http://schemas.openxmlformats.org/officeDocument/2006/relationships/image" Target="../media/image112.png"/><Relationship Id="rId14" Type="http://schemas.openxmlformats.org/officeDocument/2006/relationships/image" Target="../media/image53.png"/><Relationship Id="rId22" Type="http://schemas.openxmlformats.org/officeDocument/2006/relationships/image" Target="../media/image208.png"/><Relationship Id="rId27" Type="http://schemas.openxmlformats.org/officeDocument/2006/relationships/image" Target="../media/image210.png"/><Relationship Id="rId30" Type="http://schemas.openxmlformats.org/officeDocument/2006/relationships/image" Target="../media/image98.png"/><Relationship Id="rId8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4.png"/><Relationship Id="rId18" Type="http://schemas.openxmlformats.org/officeDocument/2006/relationships/image" Target="../media/image228.png"/><Relationship Id="rId26" Type="http://schemas.openxmlformats.org/officeDocument/2006/relationships/image" Target="../media/image104.png"/><Relationship Id="rId39" Type="http://schemas.openxmlformats.org/officeDocument/2006/relationships/image" Target="../media/image234.png"/><Relationship Id="rId21" Type="http://schemas.openxmlformats.org/officeDocument/2006/relationships/image" Target="../media/image112.png"/><Relationship Id="rId34" Type="http://schemas.openxmlformats.org/officeDocument/2006/relationships/image" Target="../media/image98.png"/><Relationship Id="rId7" Type="http://schemas.openxmlformats.org/officeDocument/2006/relationships/image" Target="../media/image219.png"/><Relationship Id="rId12" Type="http://schemas.openxmlformats.org/officeDocument/2006/relationships/image" Target="../media/image223.png"/><Relationship Id="rId17" Type="http://schemas.openxmlformats.org/officeDocument/2006/relationships/image" Target="../media/image150.png"/><Relationship Id="rId25" Type="http://schemas.openxmlformats.org/officeDocument/2006/relationships/image" Target="../media/image209.png"/><Relationship Id="rId33" Type="http://schemas.openxmlformats.org/officeDocument/2006/relationships/image" Target="../media/image233.png"/><Relationship Id="rId38" Type="http://schemas.openxmlformats.org/officeDocument/2006/relationships/image" Target="../media/image214.png"/><Relationship Id="rId2" Type="http://schemas.openxmlformats.org/officeDocument/2006/relationships/image" Target="../media/image215.png"/><Relationship Id="rId16" Type="http://schemas.openxmlformats.org/officeDocument/2006/relationships/image" Target="../media/image227.png"/><Relationship Id="rId20" Type="http://schemas.openxmlformats.org/officeDocument/2006/relationships/image" Target="../media/image229.png"/><Relationship Id="rId29" Type="http://schemas.openxmlformats.org/officeDocument/2006/relationships/image" Target="../media/image18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222.png"/><Relationship Id="rId24" Type="http://schemas.openxmlformats.org/officeDocument/2006/relationships/image" Target="../media/image188.png"/><Relationship Id="rId32" Type="http://schemas.openxmlformats.org/officeDocument/2006/relationships/image" Target="../media/image20.png"/><Relationship Id="rId37" Type="http://schemas.openxmlformats.org/officeDocument/2006/relationships/image" Target="../media/image213.png"/><Relationship Id="rId40" Type="http://schemas.microsoft.com/office/2007/relationships/hdphoto" Target="../media/hdphoto3.wdp"/><Relationship Id="rId5" Type="http://schemas.openxmlformats.org/officeDocument/2006/relationships/image" Target="../media/image218.png"/><Relationship Id="rId15" Type="http://schemas.openxmlformats.org/officeDocument/2006/relationships/image" Target="../media/image226.png"/><Relationship Id="rId23" Type="http://schemas.openxmlformats.org/officeDocument/2006/relationships/image" Target="../media/image230.png"/><Relationship Id="rId28" Type="http://schemas.openxmlformats.org/officeDocument/2006/relationships/image" Target="../media/image26.png"/><Relationship Id="rId36" Type="http://schemas.openxmlformats.org/officeDocument/2006/relationships/image" Target="../media/image210.png"/><Relationship Id="rId10" Type="http://schemas.openxmlformats.org/officeDocument/2006/relationships/image" Target="../media/image118.png"/><Relationship Id="rId19" Type="http://schemas.openxmlformats.org/officeDocument/2006/relationships/image" Target="../media/image18.png"/><Relationship Id="rId31" Type="http://schemas.openxmlformats.org/officeDocument/2006/relationships/image" Target="../media/image232.png"/><Relationship Id="rId4" Type="http://schemas.openxmlformats.org/officeDocument/2006/relationships/image" Target="../media/image217.png"/><Relationship Id="rId9" Type="http://schemas.openxmlformats.org/officeDocument/2006/relationships/image" Target="../media/image221.png"/><Relationship Id="rId14" Type="http://schemas.openxmlformats.org/officeDocument/2006/relationships/image" Target="../media/image225.png"/><Relationship Id="rId22" Type="http://schemas.openxmlformats.org/officeDocument/2006/relationships/image" Target="../media/image21.png"/><Relationship Id="rId27" Type="http://schemas.openxmlformats.org/officeDocument/2006/relationships/image" Target="../media/image231.png"/><Relationship Id="rId30" Type="http://schemas.openxmlformats.org/officeDocument/2006/relationships/image" Target="../media/image49.png"/><Relationship Id="rId35" Type="http://schemas.openxmlformats.org/officeDocument/2006/relationships/image" Target="../media/image103.png"/><Relationship Id="rId8" Type="http://schemas.openxmlformats.org/officeDocument/2006/relationships/image" Target="../media/image220.png"/><Relationship Id="rId3" Type="http://schemas.openxmlformats.org/officeDocument/2006/relationships/image" Target="../media/image216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9.png"/><Relationship Id="rId18" Type="http://schemas.openxmlformats.org/officeDocument/2006/relationships/image" Target="../media/image244.png"/><Relationship Id="rId26" Type="http://schemas.openxmlformats.org/officeDocument/2006/relationships/image" Target="../media/image251.png"/><Relationship Id="rId39" Type="http://schemas.openxmlformats.org/officeDocument/2006/relationships/image" Target="../media/image72.png"/><Relationship Id="rId21" Type="http://schemas.openxmlformats.org/officeDocument/2006/relationships/image" Target="../media/image247.png"/><Relationship Id="rId34" Type="http://schemas.openxmlformats.org/officeDocument/2006/relationships/image" Target="../media/image259.png"/><Relationship Id="rId42" Type="http://schemas.openxmlformats.org/officeDocument/2006/relationships/image" Target="../media/image264.png"/><Relationship Id="rId47" Type="http://schemas.openxmlformats.org/officeDocument/2006/relationships/image" Target="../media/image268.png"/><Relationship Id="rId50" Type="http://schemas.openxmlformats.org/officeDocument/2006/relationships/image" Target="../media/image214.png"/><Relationship Id="rId7" Type="http://schemas.openxmlformats.org/officeDocument/2006/relationships/image" Target="../media/image43.png"/><Relationship Id="rId2" Type="http://schemas.openxmlformats.org/officeDocument/2006/relationships/image" Target="../media/image75.png"/><Relationship Id="rId16" Type="http://schemas.openxmlformats.org/officeDocument/2006/relationships/image" Target="../media/image242.png"/><Relationship Id="rId29" Type="http://schemas.openxmlformats.org/officeDocument/2006/relationships/image" Target="../media/image254.png"/><Relationship Id="rId11" Type="http://schemas.openxmlformats.org/officeDocument/2006/relationships/image" Target="../media/image237.png"/><Relationship Id="rId24" Type="http://schemas.openxmlformats.org/officeDocument/2006/relationships/image" Target="../media/image250.png"/><Relationship Id="rId32" Type="http://schemas.openxmlformats.org/officeDocument/2006/relationships/image" Target="../media/image257.png"/><Relationship Id="rId37" Type="http://schemas.openxmlformats.org/officeDocument/2006/relationships/image" Target="../media/image262.png"/><Relationship Id="rId40" Type="http://schemas.openxmlformats.org/officeDocument/2006/relationships/image" Target="../media/image49.png"/><Relationship Id="rId45" Type="http://schemas.openxmlformats.org/officeDocument/2006/relationships/image" Target="../media/image266.png"/><Relationship Id="rId5" Type="http://schemas.openxmlformats.org/officeDocument/2006/relationships/image" Target="../media/image236.png"/><Relationship Id="rId15" Type="http://schemas.openxmlformats.org/officeDocument/2006/relationships/image" Target="../media/image241.png"/><Relationship Id="rId23" Type="http://schemas.openxmlformats.org/officeDocument/2006/relationships/image" Target="../media/image249.png"/><Relationship Id="rId28" Type="http://schemas.openxmlformats.org/officeDocument/2006/relationships/image" Target="../media/image253.png"/><Relationship Id="rId36" Type="http://schemas.openxmlformats.org/officeDocument/2006/relationships/image" Target="../media/image261.png"/><Relationship Id="rId49" Type="http://schemas.openxmlformats.org/officeDocument/2006/relationships/image" Target="../media/image269.png"/><Relationship Id="rId10" Type="http://schemas.openxmlformats.org/officeDocument/2006/relationships/image" Target="../media/image85.png"/><Relationship Id="rId19" Type="http://schemas.openxmlformats.org/officeDocument/2006/relationships/image" Target="../media/image245.png"/><Relationship Id="rId31" Type="http://schemas.openxmlformats.org/officeDocument/2006/relationships/image" Target="../media/image256.png"/><Relationship Id="rId44" Type="http://schemas.openxmlformats.org/officeDocument/2006/relationships/image" Target="../media/image265.png"/><Relationship Id="rId4" Type="http://schemas.openxmlformats.org/officeDocument/2006/relationships/image" Target="../media/image99.png"/><Relationship Id="rId9" Type="http://schemas.openxmlformats.org/officeDocument/2006/relationships/image" Target="../media/image16.png"/><Relationship Id="rId14" Type="http://schemas.openxmlformats.org/officeDocument/2006/relationships/image" Target="../media/image240.png"/><Relationship Id="rId22" Type="http://schemas.openxmlformats.org/officeDocument/2006/relationships/image" Target="../media/image248.png"/><Relationship Id="rId27" Type="http://schemas.openxmlformats.org/officeDocument/2006/relationships/image" Target="../media/image252.png"/><Relationship Id="rId30" Type="http://schemas.openxmlformats.org/officeDocument/2006/relationships/image" Target="../media/image255.png"/><Relationship Id="rId35" Type="http://schemas.openxmlformats.org/officeDocument/2006/relationships/image" Target="../media/image260.png"/><Relationship Id="rId43" Type="http://schemas.openxmlformats.org/officeDocument/2006/relationships/image" Target="../media/image232.png"/><Relationship Id="rId48" Type="http://schemas.microsoft.com/office/2007/relationships/hdphoto" Target="../media/hdphoto4.wdp"/><Relationship Id="rId8" Type="http://schemas.openxmlformats.org/officeDocument/2006/relationships/image" Target="../media/image112.png"/><Relationship Id="rId3" Type="http://schemas.openxmlformats.org/officeDocument/2006/relationships/image" Target="../media/image235.png"/><Relationship Id="rId12" Type="http://schemas.openxmlformats.org/officeDocument/2006/relationships/image" Target="../media/image238.png"/><Relationship Id="rId17" Type="http://schemas.openxmlformats.org/officeDocument/2006/relationships/image" Target="../media/image243.png"/><Relationship Id="rId25" Type="http://schemas.openxmlformats.org/officeDocument/2006/relationships/image" Target="../media/image42.png"/><Relationship Id="rId33" Type="http://schemas.openxmlformats.org/officeDocument/2006/relationships/image" Target="../media/image258.png"/><Relationship Id="rId38" Type="http://schemas.openxmlformats.org/officeDocument/2006/relationships/image" Target="../media/image263.png"/><Relationship Id="rId46" Type="http://schemas.openxmlformats.org/officeDocument/2006/relationships/image" Target="../media/image267.png"/><Relationship Id="rId20" Type="http://schemas.openxmlformats.org/officeDocument/2006/relationships/image" Target="../media/image246.png"/><Relationship Id="rId41" Type="http://schemas.openxmlformats.org/officeDocument/2006/relationships/image" Target="../media/image1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2.png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92.png"/><Relationship Id="rId21" Type="http://schemas.openxmlformats.org/officeDocument/2006/relationships/image" Target="../media/image287.png"/><Relationship Id="rId42" Type="http://schemas.openxmlformats.org/officeDocument/2006/relationships/image" Target="../media/image52.png"/><Relationship Id="rId47" Type="http://schemas.openxmlformats.org/officeDocument/2006/relationships/image" Target="../media/image307.png"/><Relationship Id="rId63" Type="http://schemas.openxmlformats.org/officeDocument/2006/relationships/image" Target="../media/image322.png"/><Relationship Id="rId68" Type="http://schemas.openxmlformats.org/officeDocument/2006/relationships/image" Target="../media/image324.png"/><Relationship Id="rId2" Type="http://schemas.openxmlformats.org/officeDocument/2006/relationships/image" Target="../media/image270.png"/><Relationship Id="rId16" Type="http://schemas.openxmlformats.org/officeDocument/2006/relationships/image" Target="../media/image282.png"/><Relationship Id="rId29" Type="http://schemas.openxmlformats.org/officeDocument/2006/relationships/image" Target="../media/image295.png"/><Relationship Id="rId11" Type="http://schemas.openxmlformats.org/officeDocument/2006/relationships/image" Target="../media/image279.png"/><Relationship Id="rId24" Type="http://schemas.openxmlformats.org/officeDocument/2006/relationships/image" Target="../media/image290.png"/><Relationship Id="rId32" Type="http://schemas.openxmlformats.org/officeDocument/2006/relationships/image" Target="../media/image297.png"/><Relationship Id="rId37" Type="http://schemas.openxmlformats.org/officeDocument/2006/relationships/image" Target="../media/image21.png"/><Relationship Id="rId40" Type="http://schemas.openxmlformats.org/officeDocument/2006/relationships/image" Target="../media/image304.png"/><Relationship Id="rId45" Type="http://schemas.openxmlformats.org/officeDocument/2006/relationships/image" Target="../media/image305.png"/><Relationship Id="rId53" Type="http://schemas.openxmlformats.org/officeDocument/2006/relationships/image" Target="../media/image313.png"/><Relationship Id="rId58" Type="http://schemas.openxmlformats.org/officeDocument/2006/relationships/image" Target="../media/image318.png"/><Relationship Id="rId66" Type="http://schemas.openxmlformats.org/officeDocument/2006/relationships/image" Target="../media/image53.png"/><Relationship Id="rId5" Type="http://schemas.openxmlformats.org/officeDocument/2006/relationships/image" Target="../media/image273.png"/><Relationship Id="rId61" Type="http://schemas.openxmlformats.org/officeDocument/2006/relationships/image" Target="../media/image321.png"/><Relationship Id="rId19" Type="http://schemas.openxmlformats.org/officeDocument/2006/relationships/image" Target="../media/image285.png"/><Relationship Id="rId14" Type="http://schemas.openxmlformats.org/officeDocument/2006/relationships/image" Target="../media/image280.png"/><Relationship Id="rId22" Type="http://schemas.openxmlformats.org/officeDocument/2006/relationships/image" Target="../media/image288.png"/><Relationship Id="rId27" Type="http://schemas.openxmlformats.org/officeDocument/2006/relationships/image" Target="../media/image293.png"/><Relationship Id="rId30" Type="http://schemas.openxmlformats.org/officeDocument/2006/relationships/image" Target="../media/image49.png"/><Relationship Id="rId35" Type="http://schemas.openxmlformats.org/officeDocument/2006/relationships/image" Target="../media/image300.png"/><Relationship Id="rId43" Type="http://schemas.openxmlformats.org/officeDocument/2006/relationships/image" Target="../media/image155.png"/><Relationship Id="rId48" Type="http://schemas.openxmlformats.org/officeDocument/2006/relationships/image" Target="../media/image308.png"/><Relationship Id="rId56" Type="http://schemas.openxmlformats.org/officeDocument/2006/relationships/image" Target="../media/image316.png"/><Relationship Id="rId64" Type="http://schemas.openxmlformats.org/officeDocument/2006/relationships/image" Target="../media/image183.png"/><Relationship Id="rId69" Type="http://schemas.openxmlformats.org/officeDocument/2006/relationships/image" Target="../media/image325.png"/><Relationship Id="rId8" Type="http://schemas.openxmlformats.org/officeDocument/2006/relationships/image" Target="../media/image276.png"/><Relationship Id="rId51" Type="http://schemas.openxmlformats.org/officeDocument/2006/relationships/image" Target="../media/image311.png"/><Relationship Id="rId72" Type="http://schemas.openxmlformats.org/officeDocument/2006/relationships/image" Target="../media/image234.png"/><Relationship Id="rId3" Type="http://schemas.openxmlformats.org/officeDocument/2006/relationships/image" Target="../media/image271.png"/><Relationship Id="rId12" Type="http://schemas.openxmlformats.org/officeDocument/2006/relationships/image" Target="../media/image75.png"/><Relationship Id="rId17" Type="http://schemas.openxmlformats.org/officeDocument/2006/relationships/image" Target="../media/image283.png"/><Relationship Id="rId25" Type="http://schemas.openxmlformats.org/officeDocument/2006/relationships/image" Target="../media/image291.png"/><Relationship Id="rId33" Type="http://schemas.openxmlformats.org/officeDocument/2006/relationships/image" Target="../media/image298.png"/><Relationship Id="rId38" Type="http://schemas.openxmlformats.org/officeDocument/2006/relationships/image" Target="../media/image302.png"/><Relationship Id="rId46" Type="http://schemas.openxmlformats.org/officeDocument/2006/relationships/image" Target="../media/image306.png"/><Relationship Id="rId59" Type="http://schemas.openxmlformats.org/officeDocument/2006/relationships/image" Target="../media/image319.png"/><Relationship Id="rId67" Type="http://schemas.openxmlformats.org/officeDocument/2006/relationships/image" Target="../media/image323.png"/><Relationship Id="rId20" Type="http://schemas.openxmlformats.org/officeDocument/2006/relationships/image" Target="../media/image286.png"/><Relationship Id="rId41" Type="http://schemas.openxmlformats.org/officeDocument/2006/relationships/image" Target="../media/image122.png"/><Relationship Id="rId54" Type="http://schemas.openxmlformats.org/officeDocument/2006/relationships/image" Target="../media/image314.png"/><Relationship Id="rId62" Type="http://schemas.openxmlformats.org/officeDocument/2006/relationships/image" Target="../media/image18.png"/><Relationship Id="rId70" Type="http://schemas.openxmlformats.org/officeDocument/2006/relationships/image" Target="../media/image3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4.png"/><Relationship Id="rId15" Type="http://schemas.openxmlformats.org/officeDocument/2006/relationships/image" Target="../media/image281.png"/><Relationship Id="rId23" Type="http://schemas.openxmlformats.org/officeDocument/2006/relationships/image" Target="../media/image289.png"/><Relationship Id="rId28" Type="http://schemas.openxmlformats.org/officeDocument/2006/relationships/image" Target="../media/image294.png"/><Relationship Id="rId36" Type="http://schemas.openxmlformats.org/officeDocument/2006/relationships/image" Target="../media/image301.png"/><Relationship Id="rId49" Type="http://schemas.openxmlformats.org/officeDocument/2006/relationships/image" Target="../media/image309.png"/><Relationship Id="rId57" Type="http://schemas.openxmlformats.org/officeDocument/2006/relationships/image" Target="../media/image317.png"/><Relationship Id="rId10" Type="http://schemas.openxmlformats.org/officeDocument/2006/relationships/image" Target="../media/image278.png"/><Relationship Id="rId31" Type="http://schemas.openxmlformats.org/officeDocument/2006/relationships/image" Target="../media/image296.png"/><Relationship Id="rId44" Type="http://schemas.openxmlformats.org/officeDocument/2006/relationships/image" Target="../media/image123.png"/><Relationship Id="rId52" Type="http://schemas.openxmlformats.org/officeDocument/2006/relationships/image" Target="../media/image312.png"/><Relationship Id="rId60" Type="http://schemas.openxmlformats.org/officeDocument/2006/relationships/image" Target="../media/image320.png"/><Relationship Id="rId65" Type="http://schemas.openxmlformats.org/officeDocument/2006/relationships/image" Target="../media/image29.png"/><Relationship Id="rId73" Type="http://schemas.microsoft.com/office/2007/relationships/hdphoto" Target="../media/hdphoto3.wdp"/><Relationship Id="rId4" Type="http://schemas.openxmlformats.org/officeDocument/2006/relationships/image" Target="../media/image272.png"/><Relationship Id="rId9" Type="http://schemas.openxmlformats.org/officeDocument/2006/relationships/image" Target="../media/image277.png"/><Relationship Id="rId13" Type="http://schemas.openxmlformats.org/officeDocument/2006/relationships/image" Target="../media/image46.png"/><Relationship Id="rId18" Type="http://schemas.openxmlformats.org/officeDocument/2006/relationships/image" Target="../media/image284.png"/><Relationship Id="rId39" Type="http://schemas.openxmlformats.org/officeDocument/2006/relationships/image" Target="../media/image303.png"/><Relationship Id="rId34" Type="http://schemas.openxmlformats.org/officeDocument/2006/relationships/image" Target="../media/image299.png"/><Relationship Id="rId50" Type="http://schemas.openxmlformats.org/officeDocument/2006/relationships/image" Target="../media/image310.png"/><Relationship Id="rId55" Type="http://schemas.openxmlformats.org/officeDocument/2006/relationships/image" Target="../media/image315.png"/><Relationship Id="rId7" Type="http://schemas.openxmlformats.org/officeDocument/2006/relationships/image" Target="../media/image275.png"/><Relationship Id="rId71" Type="http://schemas.openxmlformats.org/officeDocument/2006/relationships/image" Target="../media/image327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9.png"/><Relationship Id="rId18" Type="http://schemas.openxmlformats.org/officeDocument/2006/relationships/image" Target="../media/image18.png"/><Relationship Id="rId26" Type="http://schemas.openxmlformats.org/officeDocument/2006/relationships/image" Target="../media/image346.png"/><Relationship Id="rId3" Type="http://schemas.openxmlformats.org/officeDocument/2006/relationships/image" Target="../media/image329.png"/><Relationship Id="rId21" Type="http://schemas.openxmlformats.org/officeDocument/2006/relationships/image" Target="../media/image99.png"/><Relationship Id="rId34" Type="http://schemas.openxmlformats.org/officeDocument/2006/relationships/image" Target="../media/image354.png"/><Relationship Id="rId7" Type="http://schemas.openxmlformats.org/officeDocument/2006/relationships/image" Target="../media/image333.png"/><Relationship Id="rId12" Type="http://schemas.openxmlformats.org/officeDocument/2006/relationships/image" Target="../media/image338.png"/><Relationship Id="rId17" Type="http://schemas.openxmlformats.org/officeDocument/2006/relationships/image" Target="../media/image341.png"/><Relationship Id="rId25" Type="http://schemas.openxmlformats.org/officeDocument/2006/relationships/image" Target="../media/image345.png"/><Relationship Id="rId33" Type="http://schemas.openxmlformats.org/officeDocument/2006/relationships/image" Target="../media/image353.png"/><Relationship Id="rId2" Type="http://schemas.openxmlformats.org/officeDocument/2006/relationships/image" Target="../media/image328.png"/><Relationship Id="rId16" Type="http://schemas.openxmlformats.org/officeDocument/2006/relationships/image" Target="../media/image16.png"/><Relationship Id="rId20" Type="http://schemas.openxmlformats.org/officeDocument/2006/relationships/image" Target="../media/image343.png"/><Relationship Id="rId29" Type="http://schemas.openxmlformats.org/officeDocument/2006/relationships/image" Target="../media/image3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2.png"/><Relationship Id="rId11" Type="http://schemas.openxmlformats.org/officeDocument/2006/relationships/image" Target="../media/image337.png"/><Relationship Id="rId24" Type="http://schemas.openxmlformats.org/officeDocument/2006/relationships/image" Target="../media/image75.png"/><Relationship Id="rId32" Type="http://schemas.openxmlformats.org/officeDocument/2006/relationships/image" Target="../media/image352.png"/><Relationship Id="rId5" Type="http://schemas.openxmlformats.org/officeDocument/2006/relationships/image" Target="../media/image331.png"/><Relationship Id="rId15" Type="http://schemas.openxmlformats.org/officeDocument/2006/relationships/image" Target="../media/image340.png"/><Relationship Id="rId23" Type="http://schemas.openxmlformats.org/officeDocument/2006/relationships/image" Target="../media/image43.png"/><Relationship Id="rId28" Type="http://schemas.openxmlformats.org/officeDocument/2006/relationships/image" Target="../media/image348.png"/><Relationship Id="rId36" Type="http://schemas.openxmlformats.org/officeDocument/2006/relationships/image" Target="../media/image356.png"/><Relationship Id="rId10" Type="http://schemas.openxmlformats.org/officeDocument/2006/relationships/image" Target="../media/image336.png"/><Relationship Id="rId19" Type="http://schemas.openxmlformats.org/officeDocument/2006/relationships/image" Target="../media/image342.png"/><Relationship Id="rId31" Type="http://schemas.openxmlformats.org/officeDocument/2006/relationships/image" Target="../media/image351.png"/><Relationship Id="rId4" Type="http://schemas.openxmlformats.org/officeDocument/2006/relationships/image" Target="../media/image330.png"/><Relationship Id="rId9" Type="http://schemas.openxmlformats.org/officeDocument/2006/relationships/image" Target="../media/image335.png"/><Relationship Id="rId14" Type="http://schemas.openxmlformats.org/officeDocument/2006/relationships/image" Target="../media/image118.png"/><Relationship Id="rId22" Type="http://schemas.openxmlformats.org/officeDocument/2006/relationships/image" Target="../media/image344.png"/><Relationship Id="rId27" Type="http://schemas.openxmlformats.org/officeDocument/2006/relationships/image" Target="../media/image347.png"/><Relationship Id="rId30" Type="http://schemas.openxmlformats.org/officeDocument/2006/relationships/image" Target="../media/image350.png"/><Relationship Id="rId35" Type="http://schemas.openxmlformats.org/officeDocument/2006/relationships/image" Target="../media/image355.png"/><Relationship Id="rId8" Type="http://schemas.openxmlformats.org/officeDocument/2006/relationships/image" Target="../media/image334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7.png"/><Relationship Id="rId18" Type="http://schemas.openxmlformats.org/officeDocument/2006/relationships/image" Target="../media/image372.png"/><Relationship Id="rId26" Type="http://schemas.openxmlformats.org/officeDocument/2006/relationships/image" Target="../media/image352.png"/><Relationship Id="rId39" Type="http://schemas.openxmlformats.org/officeDocument/2006/relationships/image" Target="../media/image386.png"/><Relationship Id="rId21" Type="http://schemas.openxmlformats.org/officeDocument/2006/relationships/image" Target="../media/image373.png"/><Relationship Id="rId34" Type="http://schemas.openxmlformats.org/officeDocument/2006/relationships/image" Target="../media/image381.png"/><Relationship Id="rId42" Type="http://schemas.openxmlformats.org/officeDocument/2006/relationships/image" Target="../media/image21.png"/><Relationship Id="rId47" Type="http://schemas.openxmlformats.org/officeDocument/2006/relationships/image" Target="../media/image389.png"/><Relationship Id="rId7" Type="http://schemas.openxmlformats.org/officeDocument/2006/relationships/image" Target="../media/image361.png"/><Relationship Id="rId2" Type="http://schemas.openxmlformats.org/officeDocument/2006/relationships/image" Target="../media/image23.png"/><Relationship Id="rId16" Type="http://schemas.openxmlformats.org/officeDocument/2006/relationships/image" Target="../media/image370.png"/><Relationship Id="rId29" Type="http://schemas.openxmlformats.org/officeDocument/2006/relationships/image" Target="../media/image2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0.png"/><Relationship Id="rId11" Type="http://schemas.openxmlformats.org/officeDocument/2006/relationships/image" Target="../media/image365.png"/><Relationship Id="rId24" Type="http://schemas.openxmlformats.org/officeDocument/2006/relationships/image" Target="../media/image375.png"/><Relationship Id="rId32" Type="http://schemas.openxmlformats.org/officeDocument/2006/relationships/image" Target="../media/image379.png"/><Relationship Id="rId37" Type="http://schemas.openxmlformats.org/officeDocument/2006/relationships/image" Target="../media/image384.png"/><Relationship Id="rId40" Type="http://schemas.openxmlformats.org/officeDocument/2006/relationships/image" Target="../media/image387.png"/><Relationship Id="rId45" Type="http://schemas.openxmlformats.org/officeDocument/2006/relationships/image" Target="../media/image350.png"/><Relationship Id="rId5" Type="http://schemas.openxmlformats.org/officeDocument/2006/relationships/image" Target="../media/image359.png"/><Relationship Id="rId15" Type="http://schemas.openxmlformats.org/officeDocument/2006/relationships/image" Target="../media/image369.png"/><Relationship Id="rId23" Type="http://schemas.openxmlformats.org/officeDocument/2006/relationships/image" Target="../media/image374.png"/><Relationship Id="rId28" Type="http://schemas.openxmlformats.org/officeDocument/2006/relationships/image" Target="../media/image150.png"/><Relationship Id="rId36" Type="http://schemas.openxmlformats.org/officeDocument/2006/relationships/image" Target="../media/image383.png"/><Relationship Id="rId10" Type="http://schemas.openxmlformats.org/officeDocument/2006/relationships/image" Target="../media/image364.png"/><Relationship Id="rId19" Type="http://schemas.openxmlformats.org/officeDocument/2006/relationships/image" Target="../media/image18.png"/><Relationship Id="rId31" Type="http://schemas.openxmlformats.org/officeDocument/2006/relationships/image" Target="../media/image378.png"/><Relationship Id="rId44" Type="http://schemas.openxmlformats.org/officeDocument/2006/relationships/image" Target="../media/image112.png"/><Relationship Id="rId4" Type="http://schemas.openxmlformats.org/officeDocument/2006/relationships/image" Target="../media/image358.png"/><Relationship Id="rId9" Type="http://schemas.openxmlformats.org/officeDocument/2006/relationships/image" Target="../media/image363.png"/><Relationship Id="rId14" Type="http://schemas.openxmlformats.org/officeDocument/2006/relationships/image" Target="../media/image368.png"/><Relationship Id="rId22" Type="http://schemas.openxmlformats.org/officeDocument/2006/relationships/image" Target="../media/image44.png"/><Relationship Id="rId27" Type="http://schemas.openxmlformats.org/officeDocument/2006/relationships/image" Target="../media/image376.png"/><Relationship Id="rId30" Type="http://schemas.openxmlformats.org/officeDocument/2006/relationships/image" Target="../media/image377.png"/><Relationship Id="rId35" Type="http://schemas.openxmlformats.org/officeDocument/2006/relationships/image" Target="../media/image382.png"/><Relationship Id="rId43" Type="http://schemas.openxmlformats.org/officeDocument/2006/relationships/image" Target="../media/image76.png"/><Relationship Id="rId8" Type="http://schemas.openxmlformats.org/officeDocument/2006/relationships/image" Target="../media/image362.png"/><Relationship Id="rId3" Type="http://schemas.openxmlformats.org/officeDocument/2006/relationships/image" Target="../media/image357.png"/><Relationship Id="rId12" Type="http://schemas.openxmlformats.org/officeDocument/2006/relationships/image" Target="../media/image366.png"/><Relationship Id="rId17" Type="http://schemas.openxmlformats.org/officeDocument/2006/relationships/image" Target="../media/image371.png"/><Relationship Id="rId25" Type="http://schemas.openxmlformats.org/officeDocument/2006/relationships/image" Target="../media/image351.png"/><Relationship Id="rId33" Type="http://schemas.openxmlformats.org/officeDocument/2006/relationships/image" Target="../media/image380.png"/><Relationship Id="rId38" Type="http://schemas.openxmlformats.org/officeDocument/2006/relationships/image" Target="../media/image385.png"/><Relationship Id="rId46" Type="http://schemas.openxmlformats.org/officeDocument/2006/relationships/image" Target="../media/image388.png"/><Relationship Id="rId20" Type="http://schemas.openxmlformats.org/officeDocument/2006/relationships/image" Target="../media/image345.png"/><Relationship Id="rId41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395.png"/><Relationship Id="rId18" Type="http://schemas.openxmlformats.org/officeDocument/2006/relationships/image" Target="../media/image398.png"/><Relationship Id="rId26" Type="http://schemas.openxmlformats.org/officeDocument/2006/relationships/image" Target="../media/image389.png"/><Relationship Id="rId3" Type="http://schemas.openxmlformats.org/officeDocument/2006/relationships/image" Target="../media/image391.png"/><Relationship Id="rId21" Type="http://schemas.openxmlformats.org/officeDocument/2006/relationships/image" Target="../media/image29.png"/><Relationship Id="rId7" Type="http://schemas.openxmlformats.org/officeDocument/2006/relationships/image" Target="../media/image393.png"/><Relationship Id="rId12" Type="http://schemas.openxmlformats.org/officeDocument/2006/relationships/image" Target="../media/image394.png"/><Relationship Id="rId17" Type="http://schemas.openxmlformats.org/officeDocument/2006/relationships/image" Target="../media/image357.png"/><Relationship Id="rId25" Type="http://schemas.openxmlformats.org/officeDocument/2006/relationships/image" Target="../media/image403.png"/><Relationship Id="rId2" Type="http://schemas.openxmlformats.org/officeDocument/2006/relationships/image" Target="../media/image390.png"/><Relationship Id="rId16" Type="http://schemas.openxmlformats.org/officeDocument/2006/relationships/image" Target="../media/image397.png"/><Relationship Id="rId20" Type="http://schemas.openxmlformats.org/officeDocument/2006/relationships/image" Target="../media/image4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2.png"/><Relationship Id="rId11" Type="http://schemas.openxmlformats.org/officeDocument/2006/relationships/image" Target="../media/image123.png"/><Relationship Id="rId24" Type="http://schemas.openxmlformats.org/officeDocument/2006/relationships/image" Target="../media/image402.png"/><Relationship Id="rId5" Type="http://schemas.openxmlformats.org/officeDocument/2006/relationships/image" Target="../media/image85.png"/><Relationship Id="rId15" Type="http://schemas.openxmlformats.org/officeDocument/2006/relationships/image" Target="../media/image396.png"/><Relationship Id="rId23" Type="http://schemas.openxmlformats.org/officeDocument/2006/relationships/image" Target="../media/image401.png"/><Relationship Id="rId10" Type="http://schemas.openxmlformats.org/officeDocument/2006/relationships/image" Target="../media/image76.png"/><Relationship Id="rId19" Type="http://schemas.openxmlformats.org/officeDocument/2006/relationships/image" Target="../media/image399.png"/><Relationship Id="rId4" Type="http://schemas.openxmlformats.org/officeDocument/2006/relationships/image" Target="../media/image150.png"/><Relationship Id="rId9" Type="http://schemas.openxmlformats.org/officeDocument/2006/relationships/image" Target="../media/image99.png"/><Relationship Id="rId14" Type="http://schemas.openxmlformats.org/officeDocument/2006/relationships/image" Target="../media/image349.png"/><Relationship Id="rId22" Type="http://schemas.openxmlformats.org/officeDocument/2006/relationships/image" Target="../media/image3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9.png"/><Relationship Id="rId13" Type="http://schemas.openxmlformats.org/officeDocument/2006/relationships/image" Target="../media/image43.png"/><Relationship Id="rId18" Type="http://schemas.openxmlformats.org/officeDocument/2006/relationships/image" Target="../media/image413.png"/><Relationship Id="rId26" Type="http://schemas.openxmlformats.org/officeDocument/2006/relationships/image" Target="../media/image417.png"/><Relationship Id="rId3" Type="http://schemas.openxmlformats.org/officeDocument/2006/relationships/image" Target="../media/image405.png"/><Relationship Id="rId21" Type="http://schemas.openxmlformats.org/officeDocument/2006/relationships/image" Target="../media/image18.png"/><Relationship Id="rId7" Type="http://schemas.openxmlformats.org/officeDocument/2006/relationships/image" Target="../media/image172.png"/><Relationship Id="rId12" Type="http://schemas.openxmlformats.org/officeDocument/2006/relationships/image" Target="../media/image409.png"/><Relationship Id="rId17" Type="http://schemas.openxmlformats.org/officeDocument/2006/relationships/image" Target="../media/image412.png"/><Relationship Id="rId25" Type="http://schemas.openxmlformats.org/officeDocument/2006/relationships/image" Target="../media/image416.png"/><Relationship Id="rId2" Type="http://schemas.openxmlformats.org/officeDocument/2006/relationships/image" Target="../media/image404.png"/><Relationship Id="rId16" Type="http://schemas.openxmlformats.org/officeDocument/2006/relationships/image" Target="../media/image411.png"/><Relationship Id="rId20" Type="http://schemas.openxmlformats.org/officeDocument/2006/relationships/image" Target="../media/image4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7.png"/><Relationship Id="rId11" Type="http://schemas.openxmlformats.org/officeDocument/2006/relationships/image" Target="../media/image76.png"/><Relationship Id="rId24" Type="http://schemas.openxmlformats.org/officeDocument/2006/relationships/image" Target="../media/image415.png"/><Relationship Id="rId5" Type="http://schemas.openxmlformats.org/officeDocument/2006/relationships/image" Target="../media/image16.png"/><Relationship Id="rId15" Type="http://schemas.openxmlformats.org/officeDocument/2006/relationships/image" Target="../media/image410.png"/><Relationship Id="rId23" Type="http://schemas.openxmlformats.org/officeDocument/2006/relationships/image" Target="../media/image350.png"/><Relationship Id="rId10" Type="http://schemas.openxmlformats.org/officeDocument/2006/relationships/image" Target="../media/image99.png"/><Relationship Id="rId19" Type="http://schemas.openxmlformats.org/officeDocument/2006/relationships/image" Target="../media/image345.png"/><Relationship Id="rId4" Type="http://schemas.openxmlformats.org/officeDocument/2006/relationships/image" Target="../media/image406.png"/><Relationship Id="rId9" Type="http://schemas.openxmlformats.org/officeDocument/2006/relationships/image" Target="../media/image408.png"/><Relationship Id="rId14" Type="http://schemas.openxmlformats.org/officeDocument/2006/relationships/image" Target="../media/image401.png"/><Relationship Id="rId22" Type="http://schemas.openxmlformats.org/officeDocument/2006/relationships/image" Target="../media/image344.png"/><Relationship Id="rId27" Type="http://schemas.openxmlformats.org/officeDocument/2006/relationships/image" Target="../media/image4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3.png"/><Relationship Id="rId13" Type="http://schemas.openxmlformats.org/officeDocument/2006/relationships/image" Target="../media/image18.png"/><Relationship Id="rId18" Type="http://schemas.openxmlformats.org/officeDocument/2006/relationships/image" Target="../media/image427.png"/><Relationship Id="rId26" Type="http://schemas.openxmlformats.org/officeDocument/2006/relationships/image" Target="../media/image430.png"/><Relationship Id="rId3" Type="http://schemas.openxmlformats.org/officeDocument/2006/relationships/image" Target="../media/image84.png"/><Relationship Id="rId21" Type="http://schemas.openxmlformats.org/officeDocument/2006/relationships/image" Target="../media/image76.png"/><Relationship Id="rId7" Type="http://schemas.openxmlformats.org/officeDocument/2006/relationships/image" Target="../media/image422.png"/><Relationship Id="rId12" Type="http://schemas.openxmlformats.org/officeDocument/2006/relationships/image" Target="../media/image426.png"/><Relationship Id="rId17" Type="http://schemas.openxmlformats.org/officeDocument/2006/relationships/image" Target="../media/image342.png"/><Relationship Id="rId25" Type="http://schemas.openxmlformats.org/officeDocument/2006/relationships/image" Target="../media/image429.png"/><Relationship Id="rId2" Type="http://schemas.openxmlformats.org/officeDocument/2006/relationships/image" Target="../media/image419.png"/><Relationship Id="rId16" Type="http://schemas.openxmlformats.org/officeDocument/2006/relationships/image" Target="../media/image112.png"/><Relationship Id="rId20" Type="http://schemas.openxmlformats.org/officeDocument/2006/relationships/image" Target="../media/image21.png"/><Relationship Id="rId29" Type="http://schemas.openxmlformats.org/officeDocument/2006/relationships/image" Target="../media/image4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1.png"/><Relationship Id="rId11" Type="http://schemas.openxmlformats.org/officeDocument/2006/relationships/image" Target="../media/image386.png"/><Relationship Id="rId24" Type="http://schemas.openxmlformats.org/officeDocument/2006/relationships/image" Target="../media/image428.png"/><Relationship Id="rId5" Type="http://schemas.openxmlformats.org/officeDocument/2006/relationships/image" Target="../media/image420.png"/><Relationship Id="rId15" Type="http://schemas.openxmlformats.org/officeDocument/2006/relationships/image" Target="../media/image374.png"/><Relationship Id="rId23" Type="http://schemas.openxmlformats.org/officeDocument/2006/relationships/image" Target="../media/image350.png"/><Relationship Id="rId28" Type="http://schemas.openxmlformats.org/officeDocument/2006/relationships/image" Target="../media/image432.png"/><Relationship Id="rId10" Type="http://schemas.openxmlformats.org/officeDocument/2006/relationships/image" Target="../media/image425.png"/><Relationship Id="rId19" Type="http://schemas.openxmlformats.org/officeDocument/2006/relationships/image" Target="../media/image75.png"/><Relationship Id="rId4" Type="http://schemas.openxmlformats.org/officeDocument/2006/relationships/image" Target="../media/image340.png"/><Relationship Id="rId9" Type="http://schemas.openxmlformats.org/officeDocument/2006/relationships/image" Target="../media/image424.png"/><Relationship Id="rId14" Type="http://schemas.openxmlformats.org/officeDocument/2006/relationships/image" Target="../media/image44.png"/><Relationship Id="rId22" Type="http://schemas.openxmlformats.org/officeDocument/2006/relationships/image" Target="../media/image375.png"/><Relationship Id="rId27" Type="http://schemas.openxmlformats.org/officeDocument/2006/relationships/image" Target="../media/image431.png"/><Relationship Id="rId30" Type="http://schemas.openxmlformats.org/officeDocument/2006/relationships/image" Target="../media/image434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5.png"/><Relationship Id="rId18" Type="http://schemas.openxmlformats.org/officeDocument/2006/relationships/image" Target="../media/image386.png"/><Relationship Id="rId26" Type="http://schemas.openxmlformats.org/officeDocument/2006/relationships/image" Target="../media/image345.png"/><Relationship Id="rId39" Type="http://schemas.openxmlformats.org/officeDocument/2006/relationships/image" Target="../media/image389.png"/><Relationship Id="rId21" Type="http://schemas.openxmlformats.org/officeDocument/2006/relationships/image" Target="../media/image44.png"/><Relationship Id="rId34" Type="http://schemas.openxmlformats.org/officeDocument/2006/relationships/image" Target="../media/image429.png"/><Relationship Id="rId7" Type="http://schemas.openxmlformats.org/officeDocument/2006/relationships/image" Target="../media/image439.png"/><Relationship Id="rId12" Type="http://schemas.openxmlformats.org/officeDocument/2006/relationships/image" Target="../media/image444.png"/><Relationship Id="rId17" Type="http://schemas.openxmlformats.org/officeDocument/2006/relationships/image" Target="../media/image448.png"/><Relationship Id="rId25" Type="http://schemas.openxmlformats.org/officeDocument/2006/relationships/image" Target="../media/image357.png"/><Relationship Id="rId33" Type="http://schemas.openxmlformats.org/officeDocument/2006/relationships/image" Target="../media/image415.png"/><Relationship Id="rId38" Type="http://schemas.openxmlformats.org/officeDocument/2006/relationships/image" Target="../media/image388.png"/><Relationship Id="rId2" Type="http://schemas.openxmlformats.org/officeDocument/2006/relationships/image" Target="../media/image435.png"/><Relationship Id="rId16" Type="http://schemas.openxmlformats.org/officeDocument/2006/relationships/image" Target="../media/image118.png"/><Relationship Id="rId20" Type="http://schemas.openxmlformats.org/officeDocument/2006/relationships/image" Target="../media/image18.pn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8.png"/><Relationship Id="rId11" Type="http://schemas.openxmlformats.org/officeDocument/2006/relationships/image" Target="../media/image443.png"/><Relationship Id="rId24" Type="http://schemas.openxmlformats.org/officeDocument/2006/relationships/image" Target="../media/image420.png"/><Relationship Id="rId32" Type="http://schemas.openxmlformats.org/officeDocument/2006/relationships/image" Target="../media/image350.png"/><Relationship Id="rId37" Type="http://schemas.openxmlformats.org/officeDocument/2006/relationships/image" Target="../media/image453.png"/><Relationship Id="rId5" Type="http://schemas.openxmlformats.org/officeDocument/2006/relationships/image" Target="../media/image329.png"/><Relationship Id="rId15" Type="http://schemas.openxmlformats.org/officeDocument/2006/relationships/image" Target="../media/image447.png"/><Relationship Id="rId23" Type="http://schemas.openxmlformats.org/officeDocument/2006/relationships/image" Target="../media/image375.png"/><Relationship Id="rId28" Type="http://schemas.openxmlformats.org/officeDocument/2006/relationships/image" Target="../media/image49.png"/><Relationship Id="rId36" Type="http://schemas.openxmlformats.org/officeDocument/2006/relationships/image" Target="../media/image452.png"/><Relationship Id="rId10" Type="http://schemas.openxmlformats.org/officeDocument/2006/relationships/image" Target="../media/image442.png"/><Relationship Id="rId19" Type="http://schemas.openxmlformats.org/officeDocument/2006/relationships/image" Target="../media/image449.png"/><Relationship Id="rId31" Type="http://schemas.openxmlformats.org/officeDocument/2006/relationships/image" Target="../media/image104.png"/><Relationship Id="rId4" Type="http://schemas.openxmlformats.org/officeDocument/2006/relationships/image" Target="../media/image437.png"/><Relationship Id="rId9" Type="http://schemas.openxmlformats.org/officeDocument/2006/relationships/image" Target="../media/image441.png"/><Relationship Id="rId14" Type="http://schemas.openxmlformats.org/officeDocument/2006/relationships/image" Target="../media/image446.png"/><Relationship Id="rId22" Type="http://schemas.openxmlformats.org/officeDocument/2006/relationships/image" Target="../media/image450.png"/><Relationship Id="rId27" Type="http://schemas.openxmlformats.org/officeDocument/2006/relationships/image" Target="../media/image451.png"/><Relationship Id="rId30" Type="http://schemas.openxmlformats.org/officeDocument/2006/relationships/image" Target="../media/image344.png"/><Relationship Id="rId35" Type="http://schemas.openxmlformats.org/officeDocument/2006/relationships/image" Target="../media/image428.png"/><Relationship Id="rId8" Type="http://schemas.openxmlformats.org/officeDocument/2006/relationships/image" Target="../media/image440.png"/><Relationship Id="rId3" Type="http://schemas.openxmlformats.org/officeDocument/2006/relationships/image" Target="../media/image4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8.png"/><Relationship Id="rId13" Type="http://schemas.openxmlformats.org/officeDocument/2006/relationships/image" Target="../media/image462.png"/><Relationship Id="rId18" Type="http://schemas.openxmlformats.org/officeDocument/2006/relationships/image" Target="../media/image466.png"/><Relationship Id="rId26" Type="http://schemas.openxmlformats.org/officeDocument/2006/relationships/image" Target="../media/image76.png"/><Relationship Id="rId3" Type="http://schemas.openxmlformats.org/officeDocument/2006/relationships/image" Target="../media/image357.png"/><Relationship Id="rId21" Type="http://schemas.openxmlformats.org/officeDocument/2006/relationships/image" Target="../media/image469.png"/><Relationship Id="rId7" Type="http://schemas.openxmlformats.org/officeDocument/2006/relationships/image" Target="../media/image457.png"/><Relationship Id="rId12" Type="http://schemas.openxmlformats.org/officeDocument/2006/relationships/image" Target="../media/image150.png"/><Relationship Id="rId17" Type="http://schemas.openxmlformats.org/officeDocument/2006/relationships/image" Target="../media/image465.png"/><Relationship Id="rId25" Type="http://schemas.openxmlformats.org/officeDocument/2006/relationships/image" Target="../media/image21.png"/><Relationship Id="rId2" Type="http://schemas.openxmlformats.org/officeDocument/2006/relationships/image" Target="../media/image23.png"/><Relationship Id="rId16" Type="http://schemas.openxmlformats.org/officeDocument/2006/relationships/image" Target="../media/image464.png"/><Relationship Id="rId20" Type="http://schemas.openxmlformats.org/officeDocument/2006/relationships/image" Target="../media/image468.pn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6.png"/><Relationship Id="rId11" Type="http://schemas.openxmlformats.org/officeDocument/2006/relationships/image" Target="../media/image461.png"/><Relationship Id="rId24" Type="http://schemas.openxmlformats.org/officeDocument/2006/relationships/image" Target="../media/image49.png"/><Relationship Id="rId32" Type="http://schemas.openxmlformats.org/officeDocument/2006/relationships/image" Target="../media/image473.png"/><Relationship Id="rId5" Type="http://schemas.openxmlformats.org/officeDocument/2006/relationships/image" Target="../media/image455.png"/><Relationship Id="rId15" Type="http://schemas.openxmlformats.org/officeDocument/2006/relationships/image" Target="../media/image463.png"/><Relationship Id="rId23" Type="http://schemas.openxmlformats.org/officeDocument/2006/relationships/image" Target="../media/image470.png"/><Relationship Id="rId28" Type="http://schemas.openxmlformats.org/officeDocument/2006/relationships/image" Target="../media/image471.png"/><Relationship Id="rId10" Type="http://schemas.openxmlformats.org/officeDocument/2006/relationships/image" Target="../media/image460.png"/><Relationship Id="rId19" Type="http://schemas.openxmlformats.org/officeDocument/2006/relationships/image" Target="../media/image467.png"/><Relationship Id="rId31" Type="http://schemas.openxmlformats.org/officeDocument/2006/relationships/image" Target="../media/image472.png"/><Relationship Id="rId4" Type="http://schemas.openxmlformats.org/officeDocument/2006/relationships/image" Target="../media/image454.png"/><Relationship Id="rId9" Type="http://schemas.openxmlformats.org/officeDocument/2006/relationships/image" Target="../media/image459.png"/><Relationship Id="rId14" Type="http://schemas.openxmlformats.org/officeDocument/2006/relationships/image" Target="../media/image447.png"/><Relationship Id="rId22" Type="http://schemas.openxmlformats.org/officeDocument/2006/relationships/image" Target="../media/image386.png"/><Relationship Id="rId27" Type="http://schemas.openxmlformats.org/officeDocument/2006/relationships/image" Target="../media/image43.png"/><Relationship Id="rId30" Type="http://schemas.openxmlformats.org/officeDocument/2006/relationships/image" Target="../media/image112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2.png"/><Relationship Id="rId18" Type="http://schemas.openxmlformats.org/officeDocument/2006/relationships/image" Target="../media/image112.png"/><Relationship Id="rId26" Type="http://schemas.openxmlformats.org/officeDocument/2006/relationships/image" Target="../media/image348.png"/><Relationship Id="rId39" Type="http://schemas.openxmlformats.org/officeDocument/2006/relationships/image" Target="../media/image498.png"/><Relationship Id="rId21" Type="http://schemas.openxmlformats.org/officeDocument/2006/relationships/image" Target="../media/image399.png"/><Relationship Id="rId34" Type="http://schemas.openxmlformats.org/officeDocument/2006/relationships/image" Target="../media/image493.png"/><Relationship Id="rId42" Type="http://schemas.openxmlformats.org/officeDocument/2006/relationships/image" Target="../media/image473.png"/><Relationship Id="rId7" Type="http://schemas.openxmlformats.org/officeDocument/2006/relationships/image" Target="../media/image479.png"/><Relationship Id="rId2" Type="http://schemas.openxmlformats.org/officeDocument/2006/relationships/image" Target="../media/image474.png"/><Relationship Id="rId16" Type="http://schemas.openxmlformats.org/officeDocument/2006/relationships/image" Target="../media/image99.png"/><Relationship Id="rId20" Type="http://schemas.openxmlformats.org/officeDocument/2006/relationships/image" Target="../media/image484.png"/><Relationship Id="rId29" Type="http://schemas.openxmlformats.org/officeDocument/2006/relationships/image" Target="../media/image488.png"/><Relationship Id="rId41" Type="http://schemas.openxmlformats.org/officeDocument/2006/relationships/image" Target="../media/image5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8.png"/><Relationship Id="rId11" Type="http://schemas.openxmlformats.org/officeDocument/2006/relationships/image" Target="../media/image228.png"/><Relationship Id="rId24" Type="http://schemas.openxmlformats.org/officeDocument/2006/relationships/image" Target="../media/image395.png"/><Relationship Id="rId32" Type="http://schemas.openxmlformats.org/officeDocument/2006/relationships/image" Target="../media/image491.png"/><Relationship Id="rId37" Type="http://schemas.openxmlformats.org/officeDocument/2006/relationships/image" Target="../media/image496.png"/><Relationship Id="rId40" Type="http://schemas.openxmlformats.org/officeDocument/2006/relationships/image" Target="../media/image499.png"/><Relationship Id="rId5" Type="http://schemas.openxmlformats.org/officeDocument/2006/relationships/image" Target="../media/image477.png"/><Relationship Id="rId15" Type="http://schemas.openxmlformats.org/officeDocument/2006/relationships/image" Target="../media/image172.png"/><Relationship Id="rId23" Type="http://schemas.openxmlformats.org/officeDocument/2006/relationships/image" Target="../media/image104.png"/><Relationship Id="rId28" Type="http://schemas.openxmlformats.org/officeDocument/2006/relationships/image" Target="../media/image487.png"/><Relationship Id="rId36" Type="http://schemas.openxmlformats.org/officeDocument/2006/relationships/image" Target="../media/image495.png"/><Relationship Id="rId10" Type="http://schemas.openxmlformats.org/officeDocument/2006/relationships/image" Target="../media/image150.png"/><Relationship Id="rId19" Type="http://schemas.openxmlformats.org/officeDocument/2006/relationships/image" Target="../media/image16.png"/><Relationship Id="rId31" Type="http://schemas.openxmlformats.org/officeDocument/2006/relationships/image" Target="../media/image490.png"/><Relationship Id="rId4" Type="http://schemas.openxmlformats.org/officeDocument/2006/relationships/image" Target="../media/image476.png"/><Relationship Id="rId9" Type="http://schemas.openxmlformats.org/officeDocument/2006/relationships/image" Target="../media/image481.png"/><Relationship Id="rId14" Type="http://schemas.openxmlformats.org/officeDocument/2006/relationships/image" Target="../media/image483.png"/><Relationship Id="rId22" Type="http://schemas.openxmlformats.org/officeDocument/2006/relationships/image" Target="../media/image485.png"/><Relationship Id="rId27" Type="http://schemas.openxmlformats.org/officeDocument/2006/relationships/image" Target="../media/image486.png"/><Relationship Id="rId30" Type="http://schemas.openxmlformats.org/officeDocument/2006/relationships/image" Target="../media/image489.png"/><Relationship Id="rId35" Type="http://schemas.openxmlformats.org/officeDocument/2006/relationships/image" Target="../media/image494.png"/><Relationship Id="rId43" Type="http://schemas.openxmlformats.org/officeDocument/2006/relationships/image" Target="../media/image417.png"/><Relationship Id="rId8" Type="http://schemas.openxmlformats.org/officeDocument/2006/relationships/image" Target="../media/image480.png"/><Relationship Id="rId3" Type="http://schemas.openxmlformats.org/officeDocument/2006/relationships/image" Target="../media/image475.png"/><Relationship Id="rId12" Type="http://schemas.openxmlformats.org/officeDocument/2006/relationships/image" Target="../media/image482.png"/><Relationship Id="rId17" Type="http://schemas.openxmlformats.org/officeDocument/2006/relationships/image" Target="../media/image76.png"/><Relationship Id="rId25" Type="http://schemas.openxmlformats.org/officeDocument/2006/relationships/image" Target="../media/image349.png"/><Relationship Id="rId33" Type="http://schemas.openxmlformats.org/officeDocument/2006/relationships/image" Target="../media/image492.png"/><Relationship Id="rId38" Type="http://schemas.openxmlformats.org/officeDocument/2006/relationships/image" Target="../media/image49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7.png"/><Relationship Id="rId13" Type="http://schemas.openxmlformats.org/officeDocument/2006/relationships/image" Target="../media/image508.png"/><Relationship Id="rId18" Type="http://schemas.openxmlformats.org/officeDocument/2006/relationships/image" Target="../media/image512.png"/><Relationship Id="rId26" Type="http://schemas.openxmlformats.org/officeDocument/2006/relationships/image" Target="../media/image517.png"/><Relationship Id="rId3" Type="http://schemas.openxmlformats.org/officeDocument/2006/relationships/image" Target="../media/image502.png"/><Relationship Id="rId21" Type="http://schemas.openxmlformats.org/officeDocument/2006/relationships/image" Target="../media/image112.png"/><Relationship Id="rId7" Type="http://schemas.openxmlformats.org/officeDocument/2006/relationships/image" Target="../media/image506.png"/><Relationship Id="rId12" Type="http://schemas.openxmlformats.org/officeDocument/2006/relationships/image" Target="../media/image43.png"/><Relationship Id="rId17" Type="http://schemas.openxmlformats.org/officeDocument/2006/relationships/image" Target="../media/image511.png"/><Relationship Id="rId25" Type="http://schemas.openxmlformats.org/officeDocument/2006/relationships/image" Target="../media/image516.png"/><Relationship Id="rId2" Type="http://schemas.openxmlformats.org/officeDocument/2006/relationships/image" Target="../media/image501.png"/><Relationship Id="rId16" Type="http://schemas.openxmlformats.org/officeDocument/2006/relationships/image" Target="../media/image510.png"/><Relationship Id="rId20" Type="http://schemas.openxmlformats.org/officeDocument/2006/relationships/image" Target="../media/image5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5.png"/><Relationship Id="rId11" Type="http://schemas.openxmlformats.org/officeDocument/2006/relationships/image" Target="../media/image18.png"/><Relationship Id="rId24" Type="http://schemas.openxmlformats.org/officeDocument/2006/relationships/image" Target="../media/image515.png"/><Relationship Id="rId5" Type="http://schemas.openxmlformats.org/officeDocument/2006/relationships/image" Target="../media/image504.png"/><Relationship Id="rId15" Type="http://schemas.openxmlformats.org/officeDocument/2006/relationships/image" Target="../media/image509.png"/><Relationship Id="rId23" Type="http://schemas.openxmlformats.org/officeDocument/2006/relationships/image" Target="../media/image514.png"/><Relationship Id="rId10" Type="http://schemas.openxmlformats.org/officeDocument/2006/relationships/image" Target="../media/image17.png"/><Relationship Id="rId19" Type="http://schemas.openxmlformats.org/officeDocument/2006/relationships/image" Target="../media/image150.png"/><Relationship Id="rId4" Type="http://schemas.openxmlformats.org/officeDocument/2006/relationships/image" Target="../media/image503.png"/><Relationship Id="rId9" Type="http://schemas.openxmlformats.org/officeDocument/2006/relationships/image" Target="../media/image118.png"/><Relationship Id="rId14" Type="http://schemas.openxmlformats.org/officeDocument/2006/relationships/image" Target="../media/image21.png"/><Relationship Id="rId22" Type="http://schemas.openxmlformats.org/officeDocument/2006/relationships/image" Target="../media/image229.png"/><Relationship Id="rId27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168.png"/><Relationship Id="rId18" Type="http://schemas.openxmlformats.org/officeDocument/2006/relationships/image" Target="../media/image526.png"/><Relationship Id="rId3" Type="http://schemas.openxmlformats.org/officeDocument/2006/relationships/image" Target="../media/image519.png"/><Relationship Id="rId21" Type="http://schemas.microsoft.com/office/2007/relationships/hdphoto" Target="../media/hdphoto5.wdp"/><Relationship Id="rId7" Type="http://schemas.openxmlformats.org/officeDocument/2006/relationships/image" Target="../media/image522.png"/><Relationship Id="rId12" Type="http://schemas.openxmlformats.org/officeDocument/2006/relationships/image" Target="../media/image16.png"/><Relationship Id="rId17" Type="http://schemas.openxmlformats.org/officeDocument/2006/relationships/image" Target="../media/image525.png"/><Relationship Id="rId2" Type="http://schemas.openxmlformats.org/officeDocument/2006/relationships/image" Target="../media/image518.png"/><Relationship Id="rId16" Type="http://schemas.openxmlformats.org/officeDocument/2006/relationships/image" Target="../media/image27.png"/><Relationship Id="rId20" Type="http://schemas.openxmlformats.org/officeDocument/2006/relationships/image" Target="../media/image5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png"/><Relationship Id="rId11" Type="http://schemas.openxmlformats.org/officeDocument/2006/relationships/image" Target="../media/image523.png"/><Relationship Id="rId5" Type="http://schemas.openxmlformats.org/officeDocument/2006/relationships/image" Target="../media/image521.png"/><Relationship Id="rId15" Type="http://schemas.openxmlformats.org/officeDocument/2006/relationships/image" Target="../media/image524.png"/><Relationship Id="rId10" Type="http://schemas.openxmlformats.org/officeDocument/2006/relationships/image" Target="../media/image20.png"/><Relationship Id="rId19" Type="http://schemas.microsoft.com/office/2007/relationships/hdphoto" Target="../media/hdphoto6.wdp"/><Relationship Id="rId4" Type="http://schemas.openxmlformats.org/officeDocument/2006/relationships/image" Target="../media/image520.png"/><Relationship Id="rId9" Type="http://schemas.openxmlformats.org/officeDocument/2006/relationships/image" Target="../media/image43.png"/><Relationship Id="rId14" Type="http://schemas.openxmlformats.org/officeDocument/2006/relationships/image" Target="../media/image112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8.png"/><Relationship Id="rId18" Type="http://schemas.openxmlformats.org/officeDocument/2006/relationships/image" Target="../media/image543.png"/><Relationship Id="rId26" Type="http://schemas.openxmlformats.org/officeDocument/2006/relationships/image" Target="../media/image209.png"/><Relationship Id="rId39" Type="http://schemas.openxmlformats.org/officeDocument/2006/relationships/image" Target="../media/image555.png"/><Relationship Id="rId21" Type="http://schemas.openxmlformats.org/officeDocument/2006/relationships/image" Target="../media/image546.png"/><Relationship Id="rId34" Type="http://schemas.openxmlformats.org/officeDocument/2006/relationships/image" Target="../media/image552.png"/><Relationship Id="rId42" Type="http://schemas.openxmlformats.org/officeDocument/2006/relationships/image" Target="../media/image557.png"/><Relationship Id="rId47" Type="http://schemas.openxmlformats.org/officeDocument/2006/relationships/image" Target="../media/image106.png"/><Relationship Id="rId50" Type="http://schemas.openxmlformats.org/officeDocument/2006/relationships/image" Target="../media/image564.png"/><Relationship Id="rId7" Type="http://schemas.openxmlformats.org/officeDocument/2006/relationships/image" Target="../media/image532.png"/><Relationship Id="rId2" Type="http://schemas.openxmlformats.org/officeDocument/2006/relationships/image" Target="../media/image527.png"/><Relationship Id="rId16" Type="http://schemas.openxmlformats.org/officeDocument/2006/relationships/image" Target="../media/image541.png"/><Relationship Id="rId29" Type="http://schemas.openxmlformats.org/officeDocument/2006/relationships/image" Target="../media/image550.png"/><Relationship Id="rId11" Type="http://schemas.openxmlformats.org/officeDocument/2006/relationships/image" Target="../media/image536.png"/><Relationship Id="rId24" Type="http://schemas.openxmlformats.org/officeDocument/2006/relationships/image" Target="../media/image172.png"/><Relationship Id="rId32" Type="http://schemas.openxmlformats.org/officeDocument/2006/relationships/image" Target="../media/image98.png"/><Relationship Id="rId37" Type="http://schemas.openxmlformats.org/officeDocument/2006/relationships/image" Target="../media/image43.png"/><Relationship Id="rId40" Type="http://schemas.openxmlformats.org/officeDocument/2006/relationships/image" Target="../media/image556.png"/><Relationship Id="rId45" Type="http://schemas.openxmlformats.org/officeDocument/2006/relationships/image" Target="../media/image560.png"/><Relationship Id="rId5" Type="http://schemas.openxmlformats.org/officeDocument/2006/relationships/image" Target="../media/image530.png"/><Relationship Id="rId15" Type="http://schemas.openxmlformats.org/officeDocument/2006/relationships/image" Target="../media/image540.png"/><Relationship Id="rId23" Type="http://schemas.openxmlformats.org/officeDocument/2006/relationships/image" Target="../media/image548.png"/><Relationship Id="rId28" Type="http://schemas.openxmlformats.org/officeDocument/2006/relationships/image" Target="../media/image549.png"/><Relationship Id="rId36" Type="http://schemas.openxmlformats.org/officeDocument/2006/relationships/image" Target="../media/image182.png"/><Relationship Id="rId49" Type="http://schemas.openxmlformats.org/officeDocument/2006/relationships/image" Target="../media/image563.png"/><Relationship Id="rId10" Type="http://schemas.openxmlformats.org/officeDocument/2006/relationships/image" Target="../media/image535.png"/><Relationship Id="rId19" Type="http://schemas.openxmlformats.org/officeDocument/2006/relationships/image" Target="../media/image544.png"/><Relationship Id="rId31" Type="http://schemas.openxmlformats.org/officeDocument/2006/relationships/image" Target="../media/image551.png"/><Relationship Id="rId44" Type="http://schemas.openxmlformats.org/officeDocument/2006/relationships/image" Target="../media/image559.png"/><Relationship Id="rId4" Type="http://schemas.openxmlformats.org/officeDocument/2006/relationships/image" Target="../media/image529.png"/><Relationship Id="rId9" Type="http://schemas.openxmlformats.org/officeDocument/2006/relationships/image" Target="../media/image534.png"/><Relationship Id="rId14" Type="http://schemas.openxmlformats.org/officeDocument/2006/relationships/image" Target="../media/image539.png"/><Relationship Id="rId22" Type="http://schemas.openxmlformats.org/officeDocument/2006/relationships/image" Target="../media/image547.png"/><Relationship Id="rId27" Type="http://schemas.openxmlformats.org/officeDocument/2006/relationships/image" Target="../media/image231.png"/><Relationship Id="rId30" Type="http://schemas.openxmlformats.org/officeDocument/2006/relationships/image" Target="../media/image99.png"/><Relationship Id="rId35" Type="http://schemas.openxmlformats.org/officeDocument/2006/relationships/image" Target="../media/image553.png"/><Relationship Id="rId43" Type="http://schemas.openxmlformats.org/officeDocument/2006/relationships/image" Target="../media/image558.png"/><Relationship Id="rId48" Type="http://schemas.openxmlformats.org/officeDocument/2006/relationships/image" Target="../media/image562.png"/><Relationship Id="rId8" Type="http://schemas.openxmlformats.org/officeDocument/2006/relationships/image" Target="../media/image533.png"/><Relationship Id="rId51" Type="http://schemas.openxmlformats.org/officeDocument/2006/relationships/image" Target="../media/image565.png"/><Relationship Id="rId3" Type="http://schemas.openxmlformats.org/officeDocument/2006/relationships/image" Target="../media/image528.png"/><Relationship Id="rId12" Type="http://schemas.openxmlformats.org/officeDocument/2006/relationships/image" Target="../media/image537.png"/><Relationship Id="rId17" Type="http://schemas.openxmlformats.org/officeDocument/2006/relationships/image" Target="../media/image542.png"/><Relationship Id="rId25" Type="http://schemas.openxmlformats.org/officeDocument/2006/relationships/image" Target="../media/image104.png"/><Relationship Id="rId33" Type="http://schemas.openxmlformats.org/officeDocument/2006/relationships/image" Target="../media/image130.png"/><Relationship Id="rId38" Type="http://schemas.openxmlformats.org/officeDocument/2006/relationships/image" Target="../media/image554.png"/><Relationship Id="rId46" Type="http://schemas.openxmlformats.org/officeDocument/2006/relationships/image" Target="../media/image561.png"/><Relationship Id="rId20" Type="http://schemas.openxmlformats.org/officeDocument/2006/relationships/image" Target="../media/image545.png"/><Relationship Id="rId41" Type="http://schemas.openxmlformats.org/officeDocument/2006/relationships/image" Target="../media/image1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1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6.png"/><Relationship Id="rId18" Type="http://schemas.openxmlformats.org/officeDocument/2006/relationships/image" Target="../media/image112.png"/><Relationship Id="rId26" Type="http://schemas.openxmlformats.org/officeDocument/2006/relationships/image" Target="../media/image103.png"/><Relationship Id="rId39" Type="http://schemas.openxmlformats.org/officeDocument/2006/relationships/image" Target="../media/image592.png"/><Relationship Id="rId21" Type="http://schemas.openxmlformats.org/officeDocument/2006/relationships/image" Target="../media/image21.png"/><Relationship Id="rId34" Type="http://schemas.openxmlformats.org/officeDocument/2006/relationships/image" Target="../media/image587.png"/><Relationship Id="rId42" Type="http://schemas.openxmlformats.org/officeDocument/2006/relationships/image" Target="../media/image594.png"/><Relationship Id="rId7" Type="http://schemas.openxmlformats.org/officeDocument/2006/relationships/image" Target="../media/image570.png"/><Relationship Id="rId2" Type="http://schemas.openxmlformats.org/officeDocument/2006/relationships/image" Target="../media/image566.png"/><Relationship Id="rId16" Type="http://schemas.openxmlformats.org/officeDocument/2006/relationships/image" Target="../media/image578.png"/><Relationship Id="rId20" Type="http://schemas.openxmlformats.org/officeDocument/2006/relationships/image" Target="../media/image123.png"/><Relationship Id="rId29" Type="http://schemas.openxmlformats.org/officeDocument/2006/relationships/image" Target="../media/image583.png"/><Relationship Id="rId41" Type="http://schemas.openxmlformats.org/officeDocument/2006/relationships/image" Target="../media/image5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9.png"/><Relationship Id="rId11" Type="http://schemas.openxmlformats.org/officeDocument/2006/relationships/image" Target="../media/image574.png"/><Relationship Id="rId24" Type="http://schemas.openxmlformats.org/officeDocument/2006/relationships/image" Target="../media/image582.png"/><Relationship Id="rId32" Type="http://schemas.openxmlformats.org/officeDocument/2006/relationships/image" Target="../media/image585.png"/><Relationship Id="rId37" Type="http://schemas.openxmlformats.org/officeDocument/2006/relationships/image" Target="../media/image590.png"/><Relationship Id="rId40" Type="http://schemas.openxmlformats.org/officeDocument/2006/relationships/image" Target="../media/image593.png"/><Relationship Id="rId5" Type="http://schemas.openxmlformats.org/officeDocument/2006/relationships/image" Target="../media/image61.png"/><Relationship Id="rId15" Type="http://schemas.openxmlformats.org/officeDocument/2006/relationships/image" Target="../media/image546.png"/><Relationship Id="rId23" Type="http://schemas.openxmlformats.org/officeDocument/2006/relationships/image" Target="../media/image581.png"/><Relationship Id="rId28" Type="http://schemas.openxmlformats.org/officeDocument/2006/relationships/image" Target="../media/image131.png"/><Relationship Id="rId36" Type="http://schemas.openxmlformats.org/officeDocument/2006/relationships/image" Target="../media/image589.png"/><Relationship Id="rId10" Type="http://schemas.openxmlformats.org/officeDocument/2006/relationships/image" Target="../media/image573.png"/><Relationship Id="rId19" Type="http://schemas.openxmlformats.org/officeDocument/2006/relationships/image" Target="../media/image75.png"/><Relationship Id="rId31" Type="http://schemas.openxmlformats.org/officeDocument/2006/relationships/image" Target="../media/image584.png"/><Relationship Id="rId4" Type="http://schemas.openxmlformats.org/officeDocument/2006/relationships/image" Target="../media/image568.png"/><Relationship Id="rId9" Type="http://schemas.openxmlformats.org/officeDocument/2006/relationships/image" Target="../media/image572.png"/><Relationship Id="rId14" Type="http://schemas.openxmlformats.org/officeDocument/2006/relationships/image" Target="../media/image577.png"/><Relationship Id="rId22" Type="http://schemas.openxmlformats.org/officeDocument/2006/relationships/image" Target="../media/image580.png"/><Relationship Id="rId27" Type="http://schemas.openxmlformats.org/officeDocument/2006/relationships/image" Target="../media/image49.png"/><Relationship Id="rId30" Type="http://schemas.openxmlformats.org/officeDocument/2006/relationships/image" Target="../media/image130.png"/><Relationship Id="rId35" Type="http://schemas.openxmlformats.org/officeDocument/2006/relationships/image" Target="../media/image588.png"/><Relationship Id="rId8" Type="http://schemas.openxmlformats.org/officeDocument/2006/relationships/image" Target="../media/image571.png"/><Relationship Id="rId3" Type="http://schemas.openxmlformats.org/officeDocument/2006/relationships/image" Target="../media/image567.png"/><Relationship Id="rId12" Type="http://schemas.openxmlformats.org/officeDocument/2006/relationships/image" Target="../media/image575.png"/><Relationship Id="rId17" Type="http://schemas.openxmlformats.org/officeDocument/2006/relationships/image" Target="../media/image579.png"/><Relationship Id="rId25" Type="http://schemas.openxmlformats.org/officeDocument/2006/relationships/image" Target="../media/image155.png"/><Relationship Id="rId33" Type="http://schemas.openxmlformats.org/officeDocument/2006/relationships/image" Target="../media/image586.png"/><Relationship Id="rId38" Type="http://schemas.openxmlformats.org/officeDocument/2006/relationships/image" Target="../media/image591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6.png"/><Relationship Id="rId18" Type="http://schemas.openxmlformats.org/officeDocument/2006/relationships/image" Target="../media/image610.png"/><Relationship Id="rId26" Type="http://schemas.openxmlformats.org/officeDocument/2006/relationships/image" Target="../media/image616.png"/><Relationship Id="rId39" Type="http://schemas.openxmlformats.org/officeDocument/2006/relationships/image" Target="../media/image235.png"/><Relationship Id="rId21" Type="http://schemas.openxmlformats.org/officeDocument/2006/relationships/image" Target="../media/image611.png"/><Relationship Id="rId34" Type="http://schemas.openxmlformats.org/officeDocument/2006/relationships/image" Target="../media/image622.png"/><Relationship Id="rId42" Type="http://schemas.openxmlformats.org/officeDocument/2006/relationships/image" Target="../media/image625.png"/><Relationship Id="rId47" Type="http://schemas.openxmlformats.org/officeDocument/2006/relationships/image" Target="../media/image627.png"/><Relationship Id="rId50" Type="http://schemas.openxmlformats.org/officeDocument/2006/relationships/image" Target="../media/image630.png"/><Relationship Id="rId7" Type="http://schemas.openxmlformats.org/officeDocument/2006/relationships/image" Target="../media/image600.png"/><Relationship Id="rId2" Type="http://schemas.openxmlformats.org/officeDocument/2006/relationships/image" Target="../media/image595.png"/><Relationship Id="rId16" Type="http://schemas.openxmlformats.org/officeDocument/2006/relationships/image" Target="../media/image609.png"/><Relationship Id="rId29" Type="http://schemas.openxmlformats.org/officeDocument/2006/relationships/image" Target="../media/image618.png"/><Relationship Id="rId11" Type="http://schemas.openxmlformats.org/officeDocument/2006/relationships/image" Target="../media/image604.png"/><Relationship Id="rId24" Type="http://schemas.openxmlformats.org/officeDocument/2006/relationships/image" Target="../media/image614.png"/><Relationship Id="rId32" Type="http://schemas.openxmlformats.org/officeDocument/2006/relationships/image" Target="../media/image621.png"/><Relationship Id="rId37" Type="http://schemas.openxmlformats.org/officeDocument/2006/relationships/image" Target="../media/image29.png"/><Relationship Id="rId40" Type="http://schemas.openxmlformats.org/officeDocument/2006/relationships/image" Target="../media/image99.png"/><Relationship Id="rId45" Type="http://schemas.openxmlformats.org/officeDocument/2006/relationships/image" Target="../media/image112.png"/><Relationship Id="rId53" Type="http://schemas.microsoft.com/office/2007/relationships/hdphoto" Target="../media/hdphoto8.wdp"/><Relationship Id="rId5" Type="http://schemas.openxmlformats.org/officeDocument/2006/relationships/image" Target="../media/image598.png"/><Relationship Id="rId10" Type="http://schemas.openxmlformats.org/officeDocument/2006/relationships/image" Target="../media/image603.png"/><Relationship Id="rId19" Type="http://schemas.openxmlformats.org/officeDocument/2006/relationships/image" Target="../media/image589.png"/><Relationship Id="rId31" Type="http://schemas.openxmlformats.org/officeDocument/2006/relationships/image" Target="../media/image620.png"/><Relationship Id="rId44" Type="http://schemas.openxmlformats.org/officeDocument/2006/relationships/image" Target="../media/image626.png"/><Relationship Id="rId52" Type="http://schemas.openxmlformats.org/officeDocument/2006/relationships/image" Target="../media/image631.png"/><Relationship Id="rId4" Type="http://schemas.openxmlformats.org/officeDocument/2006/relationships/image" Target="../media/image597.png"/><Relationship Id="rId9" Type="http://schemas.openxmlformats.org/officeDocument/2006/relationships/image" Target="../media/image602.png"/><Relationship Id="rId14" Type="http://schemas.openxmlformats.org/officeDocument/2006/relationships/image" Target="../media/image607.png"/><Relationship Id="rId22" Type="http://schemas.openxmlformats.org/officeDocument/2006/relationships/image" Target="../media/image612.png"/><Relationship Id="rId27" Type="http://schemas.openxmlformats.org/officeDocument/2006/relationships/image" Target="../media/image590.png"/><Relationship Id="rId30" Type="http://schemas.openxmlformats.org/officeDocument/2006/relationships/image" Target="../media/image619.png"/><Relationship Id="rId35" Type="http://schemas.openxmlformats.org/officeDocument/2006/relationships/image" Target="../media/image623.png"/><Relationship Id="rId43" Type="http://schemas.openxmlformats.org/officeDocument/2006/relationships/image" Target="../media/image174.png"/><Relationship Id="rId48" Type="http://schemas.openxmlformats.org/officeDocument/2006/relationships/image" Target="../media/image628.png"/><Relationship Id="rId8" Type="http://schemas.openxmlformats.org/officeDocument/2006/relationships/image" Target="../media/image601.png"/><Relationship Id="rId51" Type="http://schemas.microsoft.com/office/2007/relationships/hdphoto" Target="../media/hdphoto7.wdp"/><Relationship Id="rId3" Type="http://schemas.openxmlformats.org/officeDocument/2006/relationships/image" Target="../media/image596.png"/><Relationship Id="rId12" Type="http://schemas.openxmlformats.org/officeDocument/2006/relationships/image" Target="../media/image605.png"/><Relationship Id="rId17" Type="http://schemas.openxmlformats.org/officeDocument/2006/relationships/image" Target="../media/image61.png"/><Relationship Id="rId25" Type="http://schemas.openxmlformats.org/officeDocument/2006/relationships/image" Target="../media/image615.png"/><Relationship Id="rId33" Type="http://schemas.openxmlformats.org/officeDocument/2006/relationships/image" Target="../media/image584.png"/><Relationship Id="rId38" Type="http://schemas.openxmlformats.org/officeDocument/2006/relationships/image" Target="../media/image375.png"/><Relationship Id="rId46" Type="http://schemas.openxmlformats.org/officeDocument/2006/relationships/image" Target="../media/image303.png"/><Relationship Id="rId20" Type="http://schemas.openxmlformats.org/officeDocument/2006/relationships/image" Target="../media/image588.png"/><Relationship Id="rId41" Type="http://schemas.openxmlformats.org/officeDocument/2006/relationships/image" Target="../media/image6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9.png"/><Relationship Id="rId15" Type="http://schemas.openxmlformats.org/officeDocument/2006/relationships/image" Target="../media/image608.png"/><Relationship Id="rId23" Type="http://schemas.openxmlformats.org/officeDocument/2006/relationships/image" Target="../media/image613.png"/><Relationship Id="rId28" Type="http://schemas.openxmlformats.org/officeDocument/2006/relationships/image" Target="../media/image617.png"/><Relationship Id="rId36" Type="http://schemas.openxmlformats.org/officeDocument/2006/relationships/image" Target="../media/image75.png"/><Relationship Id="rId49" Type="http://schemas.openxmlformats.org/officeDocument/2006/relationships/image" Target="../media/image629.png"/></Relationships>
</file>

<file path=ppt/slides/_rels/slide2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48.png"/><Relationship Id="rId21" Type="http://schemas.openxmlformats.org/officeDocument/2006/relationships/image" Target="../media/image645.png"/><Relationship Id="rId34" Type="http://schemas.openxmlformats.org/officeDocument/2006/relationships/image" Target="../media/image653.png"/><Relationship Id="rId42" Type="http://schemas.openxmlformats.org/officeDocument/2006/relationships/image" Target="../media/image658.png"/><Relationship Id="rId47" Type="http://schemas.openxmlformats.org/officeDocument/2006/relationships/image" Target="../media/image60.png"/><Relationship Id="rId50" Type="http://schemas.openxmlformats.org/officeDocument/2006/relationships/image" Target="../media/image665.png"/><Relationship Id="rId55" Type="http://schemas.openxmlformats.org/officeDocument/2006/relationships/image" Target="../media/image670.png"/><Relationship Id="rId63" Type="http://schemas.openxmlformats.org/officeDocument/2006/relationships/image" Target="../media/image677.png"/><Relationship Id="rId7" Type="http://schemas.openxmlformats.org/officeDocument/2006/relationships/image" Target="../media/image637.png"/><Relationship Id="rId2" Type="http://schemas.openxmlformats.org/officeDocument/2006/relationships/image" Target="../media/image632.png"/><Relationship Id="rId16" Type="http://schemas.openxmlformats.org/officeDocument/2006/relationships/image" Target="../media/image51.png"/><Relationship Id="rId29" Type="http://schemas.openxmlformats.org/officeDocument/2006/relationships/image" Target="../media/image188.png"/><Relationship Id="rId11" Type="http://schemas.openxmlformats.org/officeDocument/2006/relationships/image" Target="../media/image61.png"/><Relationship Id="rId24" Type="http://schemas.openxmlformats.org/officeDocument/2006/relationships/image" Target="../media/image21.png"/><Relationship Id="rId32" Type="http://schemas.openxmlformats.org/officeDocument/2006/relationships/image" Target="../media/image232.png"/><Relationship Id="rId37" Type="http://schemas.openxmlformats.org/officeDocument/2006/relationships/image" Target="../media/image620.png"/><Relationship Id="rId40" Type="http://schemas.openxmlformats.org/officeDocument/2006/relationships/image" Target="../media/image656.png"/><Relationship Id="rId45" Type="http://schemas.openxmlformats.org/officeDocument/2006/relationships/image" Target="../media/image661.png"/><Relationship Id="rId53" Type="http://schemas.openxmlformats.org/officeDocument/2006/relationships/image" Target="../media/image668.png"/><Relationship Id="rId58" Type="http://schemas.openxmlformats.org/officeDocument/2006/relationships/image" Target="../media/image545.png"/><Relationship Id="rId66" Type="http://schemas.openxmlformats.org/officeDocument/2006/relationships/image" Target="../media/image565.png"/><Relationship Id="rId5" Type="http://schemas.openxmlformats.org/officeDocument/2006/relationships/image" Target="../media/image635.png"/><Relationship Id="rId61" Type="http://schemas.openxmlformats.org/officeDocument/2006/relationships/image" Target="../media/image675.png"/><Relationship Id="rId19" Type="http://schemas.openxmlformats.org/officeDocument/2006/relationships/image" Target="../media/image584.png"/><Relationship Id="rId14" Type="http://schemas.openxmlformats.org/officeDocument/2006/relationships/image" Target="../media/image641.png"/><Relationship Id="rId22" Type="http://schemas.openxmlformats.org/officeDocument/2006/relationships/image" Target="../media/image75.png"/><Relationship Id="rId27" Type="http://schemas.openxmlformats.org/officeDocument/2006/relationships/image" Target="../media/image103.png"/><Relationship Id="rId30" Type="http://schemas.openxmlformats.org/officeDocument/2006/relationships/image" Target="../media/image650.png"/><Relationship Id="rId35" Type="http://schemas.openxmlformats.org/officeDocument/2006/relationships/image" Target="../media/image618.png"/><Relationship Id="rId43" Type="http://schemas.openxmlformats.org/officeDocument/2006/relationships/image" Target="../media/image659.png"/><Relationship Id="rId48" Type="http://schemas.openxmlformats.org/officeDocument/2006/relationships/image" Target="../media/image663.png"/><Relationship Id="rId56" Type="http://schemas.openxmlformats.org/officeDocument/2006/relationships/image" Target="../media/image671.png"/><Relationship Id="rId64" Type="http://schemas.openxmlformats.org/officeDocument/2006/relationships/image" Target="../media/image678.png"/><Relationship Id="rId8" Type="http://schemas.openxmlformats.org/officeDocument/2006/relationships/image" Target="../media/image638.png"/><Relationship Id="rId51" Type="http://schemas.openxmlformats.org/officeDocument/2006/relationships/image" Target="../media/image666.png"/><Relationship Id="rId3" Type="http://schemas.openxmlformats.org/officeDocument/2006/relationships/image" Target="../media/image633.png"/><Relationship Id="rId12" Type="http://schemas.openxmlformats.org/officeDocument/2006/relationships/image" Target="../media/image18.png"/><Relationship Id="rId17" Type="http://schemas.openxmlformats.org/officeDocument/2006/relationships/image" Target="../media/image28.png"/><Relationship Id="rId25" Type="http://schemas.openxmlformats.org/officeDocument/2006/relationships/image" Target="../media/image647.png"/><Relationship Id="rId33" Type="http://schemas.openxmlformats.org/officeDocument/2006/relationships/image" Target="../media/image652.png"/><Relationship Id="rId38" Type="http://schemas.openxmlformats.org/officeDocument/2006/relationships/image" Target="../media/image654.png"/><Relationship Id="rId46" Type="http://schemas.openxmlformats.org/officeDocument/2006/relationships/image" Target="../media/image662.png"/><Relationship Id="rId59" Type="http://schemas.openxmlformats.org/officeDocument/2006/relationships/image" Target="../media/image673.png"/><Relationship Id="rId67" Type="http://schemas.openxmlformats.org/officeDocument/2006/relationships/image" Target="../media/image679.png"/><Relationship Id="rId20" Type="http://schemas.openxmlformats.org/officeDocument/2006/relationships/image" Target="../media/image644.png"/><Relationship Id="rId41" Type="http://schemas.openxmlformats.org/officeDocument/2006/relationships/image" Target="../media/image657.png"/><Relationship Id="rId54" Type="http://schemas.openxmlformats.org/officeDocument/2006/relationships/image" Target="../media/image669.png"/><Relationship Id="rId62" Type="http://schemas.openxmlformats.org/officeDocument/2006/relationships/image" Target="../media/image6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6.png"/><Relationship Id="rId15" Type="http://schemas.openxmlformats.org/officeDocument/2006/relationships/image" Target="../media/image642.png"/><Relationship Id="rId23" Type="http://schemas.openxmlformats.org/officeDocument/2006/relationships/image" Target="../media/image646.png"/><Relationship Id="rId28" Type="http://schemas.openxmlformats.org/officeDocument/2006/relationships/image" Target="../media/image649.png"/><Relationship Id="rId36" Type="http://schemas.openxmlformats.org/officeDocument/2006/relationships/image" Target="../media/image588.png"/><Relationship Id="rId49" Type="http://schemas.openxmlformats.org/officeDocument/2006/relationships/image" Target="../media/image664.png"/><Relationship Id="rId57" Type="http://schemas.openxmlformats.org/officeDocument/2006/relationships/image" Target="../media/image672.png"/><Relationship Id="rId10" Type="http://schemas.openxmlformats.org/officeDocument/2006/relationships/image" Target="../media/image640.png"/><Relationship Id="rId31" Type="http://schemas.openxmlformats.org/officeDocument/2006/relationships/image" Target="../media/image651.png"/><Relationship Id="rId44" Type="http://schemas.openxmlformats.org/officeDocument/2006/relationships/image" Target="../media/image660.png"/><Relationship Id="rId52" Type="http://schemas.openxmlformats.org/officeDocument/2006/relationships/image" Target="../media/image667.png"/><Relationship Id="rId60" Type="http://schemas.openxmlformats.org/officeDocument/2006/relationships/image" Target="../media/image674.png"/><Relationship Id="rId65" Type="http://schemas.microsoft.com/office/2007/relationships/hdphoto" Target="../media/hdphoto7.wdp"/><Relationship Id="rId4" Type="http://schemas.openxmlformats.org/officeDocument/2006/relationships/image" Target="../media/image634.png"/><Relationship Id="rId9" Type="http://schemas.openxmlformats.org/officeDocument/2006/relationships/image" Target="../media/image639.png"/><Relationship Id="rId13" Type="http://schemas.openxmlformats.org/officeDocument/2006/relationships/image" Target="../media/image112.png"/><Relationship Id="rId18" Type="http://schemas.openxmlformats.org/officeDocument/2006/relationships/image" Target="../media/image643.png"/><Relationship Id="rId39" Type="http://schemas.openxmlformats.org/officeDocument/2006/relationships/image" Target="../media/image655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6.png"/><Relationship Id="rId18" Type="http://schemas.openxmlformats.org/officeDocument/2006/relationships/image" Target="../media/image691.png"/><Relationship Id="rId26" Type="http://schemas.openxmlformats.org/officeDocument/2006/relationships/image" Target="../media/image699.png"/><Relationship Id="rId39" Type="http://schemas.openxmlformats.org/officeDocument/2006/relationships/image" Target="../media/image710.png"/><Relationship Id="rId21" Type="http://schemas.openxmlformats.org/officeDocument/2006/relationships/image" Target="../media/image694.png"/><Relationship Id="rId34" Type="http://schemas.openxmlformats.org/officeDocument/2006/relationships/image" Target="../media/image706.png"/><Relationship Id="rId42" Type="http://schemas.openxmlformats.org/officeDocument/2006/relationships/image" Target="../media/image713.png"/><Relationship Id="rId47" Type="http://schemas.openxmlformats.org/officeDocument/2006/relationships/image" Target="../media/image718.png"/><Relationship Id="rId50" Type="http://schemas.openxmlformats.org/officeDocument/2006/relationships/image" Target="../media/image720.png"/><Relationship Id="rId55" Type="http://schemas.openxmlformats.org/officeDocument/2006/relationships/image" Target="../media/image722.png"/><Relationship Id="rId7" Type="http://schemas.openxmlformats.org/officeDocument/2006/relationships/image" Target="../media/image99.png"/><Relationship Id="rId2" Type="http://schemas.openxmlformats.org/officeDocument/2006/relationships/image" Target="../media/image680.png"/><Relationship Id="rId16" Type="http://schemas.openxmlformats.org/officeDocument/2006/relationships/image" Target="../media/image689.png"/><Relationship Id="rId29" Type="http://schemas.openxmlformats.org/officeDocument/2006/relationships/image" Target="../media/image702.png"/><Relationship Id="rId11" Type="http://schemas.openxmlformats.org/officeDocument/2006/relationships/image" Target="../media/image104.png"/><Relationship Id="rId24" Type="http://schemas.openxmlformats.org/officeDocument/2006/relationships/image" Target="../media/image697.png"/><Relationship Id="rId32" Type="http://schemas.openxmlformats.org/officeDocument/2006/relationships/image" Target="../media/image705.png"/><Relationship Id="rId37" Type="http://schemas.openxmlformats.org/officeDocument/2006/relationships/image" Target="../media/image709.png"/><Relationship Id="rId40" Type="http://schemas.openxmlformats.org/officeDocument/2006/relationships/image" Target="../media/image711.png"/><Relationship Id="rId45" Type="http://schemas.openxmlformats.org/officeDocument/2006/relationships/image" Target="../media/image716.png"/><Relationship Id="rId53" Type="http://schemas.openxmlformats.org/officeDocument/2006/relationships/image" Target="../media/image29.png"/><Relationship Id="rId58" Type="http://schemas.openxmlformats.org/officeDocument/2006/relationships/image" Target="../media/image375.png"/><Relationship Id="rId5" Type="http://schemas.openxmlformats.org/officeDocument/2006/relationships/image" Target="../media/image683.png"/><Relationship Id="rId19" Type="http://schemas.openxmlformats.org/officeDocument/2006/relationships/image" Target="../media/image692.png"/><Relationship Id="rId4" Type="http://schemas.openxmlformats.org/officeDocument/2006/relationships/image" Target="../media/image682.png"/><Relationship Id="rId9" Type="http://schemas.openxmlformats.org/officeDocument/2006/relationships/image" Target="../media/image200.png"/><Relationship Id="rId14" Type="http://schemas.openxmlformats.org/officeDocument/2006/relationships/image" Target="../media/image687.png"/><Relationship Id="rId22" Type="http://schemas.openxmlformats.org/officeDocument/2006/relationships/image" Target="../media/image695.png"/><Relationship Id="rId27" Type="http://schemas.openxmlformats.org/officeDocument/2006/relationships/image" Target="../media/image700.png"/><Relationship Id="rId30" Type="http://schemas.openxmlformats.org/officeDocument/2006/relationships/image" Target="../media/image703.png"/><Relationship Id="rId35" Type="http://schemas.openxmlformats.org/officeDocument/2006/relationships/image" Target="../media/image707.png"/><Relationship Id="rId43" Type="http://schemas.openxmlformats.org/officeDocument/2006/relationships/image" Target="../media/image714.png"/><Relationship Id="rId48" Type="http://schemas.openxmlformats.org/officeDocument/2006/relationships/image" Target="../media/image719.png"/><Relationship Id="rId56" Type="http://schemas.openxmlformats.org/officeDocument/2006/relationships/image" Target="../media/image723.png"/><Relationship Id="rId8" Type="http://schemas.openxmlformats.org/officeDocument/2006/relationships/image" Target="../media/image684.png"/><Relationship Id="rId51" Type="http://schemas.openxmlformats.org/officeDocument/2006/relationships/image" Target="../media/image721.png"/><Relationship Id="rId3" Type="http://schemas.openxmlformats.org/officeDocument/2006/relationships/image" Target="../media/image681.png"/><Relationship Id="rId12" Type="http://schemas.openxmlformats.org/officeDocument/2006/relationships/image" Target="../media/image75.png"/><Relationship Id="rId17" Type="http://schemas.openxmlformats.org/officeDocument/2006/relationships/image" Target="../media/image690.png"/><Relationship Id="rId25" Type="http://schemas.openxmlformats.org/officeDocument/2006/relationships/image" Target="../media/image698.png"/><Relationship Id="rId33" Type="http://schemas.openxmlformats.org/officeDocument/2006/relationships/image" Target="../media/image61.png"/><Relationship Id="rId38" Type="http://schemas.openxmlformats.org/officeDocument/2006/relationships/image" Target="../media/image559.png"/><Relationship Id="rId46" Type="http://schemas.openxmlformats.org/officeDocument/2006/relationships/image" Target="../media/image717.png"/><Relationship Id="rId59" Type="http://schemas.openxmlformats.org/officeDocument/2006/relationships/image" Target="../media/image724.png"/><Relationship Id="rId20" Type="http://schemas.openxmlformats.org/officeDocument/2006/relationships/image" Target="../media/image693.png"/><Relationship Id="rId41" Type="http://schemas.openxmlformats.org/officeDocument/2006/relationships/image" Target="../media/image712.png"/><Relationship Id="rId54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15" Type="http://schemas.openxmlformats.org/officeDocument/2006/relationships/image" Target="../media/image688.png"/><Relationship Id="rId23" Type="http://schemas.openxmlformats.org/officeDocument/2006/relationships/image" Target="../media/image696.png"/><Relationship Id="rId28" Type="http://schemas.openxmlformats.org/officeDocument/2006/relationships/image" Target="../media/image701.png"/><Relationship Id="rId36" Type="http://schemas.openxmlformats.org/officeDocument/2006/relationships/image" Target="../media/image708.png"/><Relationship Id="rId49" Type="http://schemas.openxmlformats.org/officeDocument/2006/relationships/image" Target="../media/image16.png"/><Relationship Id="rId57" Type="http://schemas.openxmlformats.org/officeDocument/2006/relationships/image" Target="../media/image113.png"/><Relationship Id="rId10" Type="http://schemas.openxmlformats.org/officeDocument/2006/relationships/image" Target="../media/image685.png"/><Relationship Id="rId31" Type="http://schemas.openxmlformats.org/officeDocument/2006/relationships/image" Target="../media/image704.png"/><Relationship Id="rId44" Type="http://schemas.openxmlformats.org/officeDocument/2006/relationships/image" Target="../media/image715.png"/><Relationship Id="rId52" Type="http://schemas.openxmlformats.org/officeDocument/2006/relationships/image" Target="../media/image49.png"/><Relationship Id="rId60" Type="http://schemas.openxmlformats.org/officeDocument/2006/relationships/image" Target="../media/image725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png"/><Relationship Id="rId18" Type="http://schemas.openxmlformats.org/officeDocument/2006/relationships/image" Target="../media/image737.png"/><Relationship Id="rId26" Type="http://schemas.openxmlformats.org/officeDocument/2006/relationships/image" Target="../media/image741.png"/><Relationship Id="rId39" Type="http://schemas.openxmlformats.org/officeDocument/2006/relationships/image" Target="../media/image750.png"/><Relationship Id="rId21" Type="http://schemas.openxmlformats.org/officeDocument/2006/relationships/image" Target="../media/image548.png"/><Relationship Id="rId34" Type="http://schemas.openxmlformats.org/officeDocument/2006/relationships/image" Target="../media/image748.png"/><Relationship Id="rId42" Type="http://schemas.openxmlformats.org/officeDocument/2006/relationships/image" Target="../media/image584.png"/><Relationship Id="rId47" Type="http://schemas.openxmlformats.org/officeDocument/2006/relationships/image" Target="../media/image589.png"/><Relationship Id="rId50" Type="http://schemas.openxmlformats.org/officeDocument/2006/relationships/image" Target="../media/image591.png"/><Relationship Id="rId7" Type="http://schemas.openxmlformats.org/officeDocument/2006/relationships/image" Target="../media/image731.png"/><Relationship Id="rId2" Type="http://schemas.openxmlformats.org/officeDocument/2006/relationships/image" Target="../media/image726.png"/><Relationship Id="rId16" Type="http://schemas.openxmlformats.org/officeDocument/2006/relationships/image" Target="../media/image736.png"/><Relationship Id="rId29" Type="http://schemas.openxmlformats.org/officeDocument/2006/relationships/image" Target="../media/image744.png"/><Relationship Id="rId11" Type="http://schemas.openxmlformats.org/officeDocument/2006/relationships/image" Target="../media/image734.png"/><Relationship Id="rId24" Type="http://schemas.openxmlformats.org/officeDocument/2006/relationships/image" Target="../media/image739.png"/><Relationship Id="rId32" Type="http://schemas.openxmlformats.org/officeDocument/2006/relationships/image" Target="../media/image746.png"/><Relationship Id="rId37" Type="http://schemas.openxmlformats.org/officeDocument/2006/relationships/image" Target="../media/image44.png"/><Relationship Id="rId40" Type="http://schemas.openxmlformats.org/officeDocument/2006/relationships/image" Target="../media/image43.png"/><Relationship Id="rId45" Type="http://schemas.openxmlformats.org/officeDocument/2006/relationships/image" Target="../media/image593.png"/><Relationship Id="rId53" Type="http://schemas.openxmlformats.org/officeDocument/2006/relationships/image" Target="../media/image630.png"/><Relationship Id="rId5" Type="http://schemas.openxmlformats.org/officeDocument/2006/relationships/image" Target="../media/image729.png"/><Relationship Id="rId10" Type="http://schemas.openxmlformats.org/officeDocument/2006/relationships/image" Target="../media/image733.png"/><Relationship Id="rId19" Type="http://schemas.openxmlformats.org/officeDocument/2006/relationships/image" Target="../media/image546.png"/><Relationship Id="rId31" Type="http://schemas.openxmlformats.org/officeDocument/2006/relationships/image" Target="../media/image604.png"/><Relationship Id="rId44" Type="http://schemas.openxmlformats.org/officeDocument/2006/relationships/image" Target="../media/image645.png"/><Relationship Id="rId52" Type="http://schemas.openxmlformats.org/officeDocument/2006/relationships/image" Target="../media/image754.png"/><Relationship Id="rId4" Type="http://schemas.openxmlformats.org/officeDocument/2006/relationships/image" Target="../media/image728.png"/><Relationship Id="rId9" Type="http://schemas.openxmlformats.org/officeDocument/2006/relationships/image" Target="../media/image61.png"/><Relationship Id="rId14" Type="http://schemas.openxmlformats.org/officeDocument/2006/relationships/image" Target="../media/image20.png"/><Relationship Id="rId22" Type="http://schemas.openxmlformats.org/officeDocument/2006/relationships/image" Target="../media/image738.png"/><Relationship Id="rId27" Type="http://schemas.openxmlformats.org/officeDocument/2006/relationships/image" Target="../media/image742.png"/><Relationship Id="rId30" Type="http://schemas.openxmlformats.org/officeDocument/2006/relationships/image" Target="../media/image745.png"/><Relationship Id="rId35" Type="http://schemas.openxmlformats.org/officeDocument/2006/relationships/image" Target="../media/image18.png"/><Relationship Id="rId43" Type="http://schemas.openxmlformats.org/officeDocument/2006/relationships/image" Target="../media/image751.png"/><Relationship Id="rId48" Type="http://schemas.openxmlformats.org/officeDocument/2006/relationships/image" Target="../media/image752.png"/><Relationship Id="rId8" Type="http://schemas.openxmlformats.org/officeDocument/2006/relationships/image" Target="../media/image732.png"/><Relationship Id="rId51" Type="http://schemas.openxmlformats.org/officeDocument/2006/relationships/image" Target="../media/image753.png"/><Relationship Id="rId3" Type="http://schemas.openxmlformats.org/officeDocument/2006/relationships/image" Target="../media/image727.png"/><Relationship Id="rId12" Type="http://schemas.openxmlformats.org/officeDocument/2006/relationships/image" Target="../media/image735.png"/><Relationship Id="rId17" Type="http://schemas.openxmlformats.org/officeDocument/2006/relationships/image" Target="../media/image86.png"/><Relationship Id="rId25" Type="http://schemas.openxmlformats.org/officeDocument/2006/relationships/image" Target="../media/image740.png"/><Relationship Id="rId33" Type="http://schemas.openxmlformats.org/officeDocument/2006/relationships/image" Target="../media/image747.png"/><Relationship Id="rId38" Type="http://schemas.openxmlformats.org/officeDocument/2006/relationships/image" Target="../media/image749.png"/><Relationship Id="rId46" Type="http://schemas.openxmlformats.org/officeDocument/2006/relationships/image" Target="../media/image590.png"/><Relationship Id="rId20" Type="http://schemas.openxmlformats.org/officeDocument/2006/relationships/image" Target="../media/image578.png"/><Relationship Id="rId41" Type="http://schemas.openxmlformats.org/officeDocument/2006/relationships/image" Target="../media/image104.png"/><Relationship Id="rId54" Type="http://schemas.microsoft.com/office/2007/relationships/hdphoto" Target="../media/hdphoto7.wdp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0.png"/><Relationship Id="rId15" Type="http://schemas.openxmlformats.org/officeDocument/2006/relationships/image" Target="../media/image21.png"/><Relationship Id="rId23" Type="http://schemas.openxmlformats.org/officeDocument/2006/relationships/image" Target="../media/image595.png"/><Relationship Id="rId28" Type="http://schemas.openxmlformats.org/officeDocument/2006/relationships/image" Target="../media/image743.png"/><Relationship Id="rId36" Type="http://schemas.openxmlformats.org/officeDocument/2006/relationships/image" Target="../media/image112.png"/><Relationship Id="rId49" Type="http://schemas.openxmlformats.org/officeDocument/2006/relationships/image" Target="../media/image5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9.png"/><Relationship Id="rId18" Type="http://schemas.openxmlformats.org/officeDocument/2006/relationships/image" Target="../media/image763.png"/><Relationship Id="rId26" Type="http://schemas.openxmlformats.org/officeDocument/2006/relationships/image" Target="../media/image767.png"/><Relationship Id="rId39" Type="http://schemas.openxmlformats.org/officeDocument/2006/relationships/image" Target="../media/image75.png"/><Relationship Id="rId21" Type="http://schemas.openxmlformats.org/officeDocument/2006/relationships/image" Target="../media/image654.png"/><Relationship Id="rId34" Type="http://schemas.openxmlformats.org/officeDocument/2006/relationships/image" Target="../media/image775.png"/><Relationship Id="rId42" Type="http://schemas.openxmlformats.org/officeDocument/2006/relationships/image" Target="../media/image780.png"/><Relationship Id="rId47" Type="http://schemas.openxmlformats.org/officeDocument/2006/relationships/image" Target="../media/image784.png"/><Relationship Id="rId50" Type="http://schemas.microsoft.com/office/2007/relationships/hdphoto" Target="../media/hdphoto9.wdp"/><Relationship Id="rId7" Type="http://schemas.openxmlformats.org/officeDocument/2006/relationships/image" Target="../media/image760.png"/><Relationship Id="rId2" Type="http://schemas.openxmlformats.org/officeDocument/2006/relationships/image" Target="../media/image755.png"/><Relationship Id="rId16" Type="http://schemas.openxmlformats.org/officeDocument/2006/relationships/image" Target="../media/image762.png"/><Relationship Id="rId29" Type="http://schemas.openxmlformats.org/officeDocument/2006/relationships/image" Target="../media/image770.png"/><Relationship Id="rId11" Type="http://schemas.openxmlformats.org/officeDocument/2006/relationships/image" Target="../media/image18.png"/><Relationship Id="rId24" Type="http://schemas.openxmlformats.org/officeDocument/2006/relationships/image" Target="../media/image765.png"/><Relationship Id="rId32" Type="http://schemas.openxmlformats.org/officeDocument/2006/relationships/image" Target="../media/image773.png"/><Relationship Id="rId37" Type="http://schemas.openxmlformats.org/officeDocument/2006/relationships/image" Target="../media/image777.png"/><Relationship Id="rId40" Type="http://schemas.openxmlformats.org/officeDocument/2006/relationships/image" Target="../media/image553.png"/><Relationship Id="rId45" Type="http://schemas.openxmlformats.org/officeDocument/2006/relationships/image" Target="../media/image782.png"/><Relationship Id="rId5" Type="http://schemas.openxmlformats.org/officeDocument/2006/relationships/image" Target="../media/image758.png"/><Relationship Id="rId15" Type="http://schemas.openxmlformats.org/officeDocument/2006/relationships/image" Target="../media/image229.png"/><Relationship Id="rId23" Type="http://schemas.openxmlformats.org/officeDocument/2006/relationships/image" Target="../media/image588.png"/><Relationship Id="rId28" Type="http://schemas.openxmlformats.org/officeDocument/2006/relationships/image" Target="../media/image769.png"/><Relationship Id="rId36" Type="http://schemas.openxmlformats.org/officeDocument/2006/relationships/image" Target="../media/image16.png"/><Relationship Id="rId49" Type="http://schemas.openxmlformats.org/officeDocument/2006/relationships/image" Target="../media/image786.png"/><Relationship Id="rId10" Type="http://schemas.openxmlformats.org/officeDocument/2006/relationships/image" Target="../media/image595.png"/><Relationship Id="rId19" Type="http://schemas.openxmlformats.org/officeDocument/2006/relationships/image" Target="../media/image645.png"/><Relationship Id="rId31" Type="http://schemas.openxmlformats.org/officeDocument/2006/relationships/image" Target="../media/image772.png"/><Relationship Id="rId44" Type="http://schemas.openxmlformats.org/officeDocument/2006/relationships/image" Target="../media/image781.png"/><Relationship Id="rId4" Type="http://schemas.openxmlformats.org/officeDocument/2006/relationships/image" Target="../media/image757.png"/><Relationship Id="rId9" Type="http://schemas.openxmlformats.org/officeDocument/2006/relationships/image" Target="../media/image761.png"/><Relationship Id="rId14" Type="http://schemas.openxmlformats.org/officeDocument/2006/relationships/image" Target="../media/image581.png"/><Relationship Id="rId22" Type="http://schemas.openxmlformats.org/officeDocument/2006/relationships/image" Target="../media/image764.png"/><Relationship Id="rId27" Type="http://schemas.openxmlformats.org/officeDocument/2006/relationships/image" Target="../media/image768.png"/><Relationship Id="rId30" Type="http://schemas.openxmlformats.org/officeDocument/2006/relationships/image" Target="../media/image771.png"/><Relationship Id="rId35" Type="http://schemas.openxmlformats.org/officeDocument/2006/relationships/image" Target="../media/image776.png"/><Relationship Id="rId43" Type="http://schemas.openxmlformats.org/officeDocument/2006/relationships/image" Target="../media/image101.png"/><Relationship Id="rId48" Type="http://schemas.openxmlformats.org/officeDocument/2006/relationships/image" Target="../media/image785.png"/><Relationship Id="rId8" Type="http://schemas.openxmlformats.org/officeDocument/2006/relationships/image" Target="../media/image61.png"/><Relationship Id="rId3" Type="http://schemas.openxmlformats.org/officeDocument/2006/relationships/image" Target="../media/image756.png"/><Relationship Id="rId12" Type="http://schemas.openxmlformats.org/officeDocument/2006/relationships/image" Target="../media/image375.png"/><Relationship Id="rId17" Type="http://schemas.openxmlformats.org/officeDocument/2006/relationships/image" Target="../media/image546.png"/><Relationship Id="rId25" Type="http://schemas.openxmlformats.org/officeDocument/2006/relationships/image" Target="../media/image766.png"/><Relationship Id="rId33" Type="http://schemas.openxmlformats.org/officeDocument/2006/relationships/image" Target="../media/image774.png"/><Relationship Id="rId38" Type="http://schemas.openxmlformats.org/officeDocument/2006/relationships/image" Target="../media/image778.png"/><Relationship Id="rId46" Type="http://schemas.openxmlformats.org/officeDocument/2006/relationships/image" Target="../media/image783.png"/><Relationship Id="rId20" Type="http://schemas.openxmlformats.org/officeDocument/2006/relationships/image" Target="../media/image590.png"/><Relationship Id="rId41" Type="http://schemas.openxmlformats.org/officeDocument/2006/relationships/image" Target="../media/image7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9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95.png"/><Relationship Id="rId18" Type="http://schemas.openxmlformats.org/officeDocument/2006/relationships/image" Target="../media/image799.png"/><Relationship Id="rId26" Type="http://schemas.openxmlformats.org/officeDocument/2006/relationships/image" Target="../media/image804.png"/><Relationship Id="rId39" Type="http://schemas.openxmlformats.org/officeDocument/2006/relationships/image" Target="../media/image813.png"/><Relationship Id="rId21" Type="http://schemas.openxmlformats.org/officeDocument/2006/relationships/image" Target="../media/image800.png"/><Relationship Id="rId34" Type="http://schemas.openxmlformats.org/officeDocument/2006/relationships/image" Target="../media/image75.png"/><Relationship Id="rId7" Type="http://schemas.openxmlformats.org/officeDocument/2006/relationships/image" Target="../media/image792.png"/><Relationship Id="rId12" Type="http://schemas.openxmlformats.org/officeDocument/2006/relationships/image" Target="../media/image794.png"/><Relationship Id="rId17" Type="http://schemas.openxmlformats.org/officeDocument/2006/relationships/image" Target="../media/image798.png"/><Relationship Id="rId25" Type="http://schemas.openxmlformats.org/officeDocument/2006/relationships/image" Target="../media/image803.png"/><Relationship Id="rId33" Type="http://schemas.openxmlformats.org/officeDocument/2006/relationships/image" Target="../media/image811.png"/><Relationship Id="rId38" Type="http://schemas.openxmlformats.org/officeDocument/2006/relationships/image" Target="../media/image559.png"/><Relationship Id="rId2" Type="http://schemas.openxmlformats.org/officeDocument/2006/relationships/image" Target="../media/image787.png"/><Relationship Id="rId16" Type="http://schemas.openxmlformats.org/officeDocument/2006/relationships/image" Target="../media/image150.png"/><Relationship Id="rId20" Type="http://schemas.openxmlformats.org/officeDocument/2006/relationships/image" Target="../media/image99.png"/><Relationship Id="rId29" Type="http://schemas.openxmlformats.org/officeDocument/2006/relationships/image" Target="../media/image80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1.png"/><Relationship Id="rId11" Type="http://schemas.openxmlformats.org/officeDocument/2006/relationships/image" Target="../media/image660.png"/><Relationship Id="rId24" Type="http://schemas.openxmlformats.org/officeDocument/2006/relationships/image" Target="../media/image802.png"/><Relationship Id="rId32" Type="http://schemas.openxmlformats.org/officeDocument/2006/relationships/image" Target="../media/image810.png"/><Relationship Id="rId37" Type="http://schemas.openxmlformats.org/officeDocument/2006/relationships/image" Target="../media/image29.png"/><Relationship Id="rId40" Type="http://schemas.openxmlformats.org/officeDocument/2006/relationships/image" Target="../media/image814.png"/><Relationship Id="rId5" Type="http://schemas.openxmlformats.org/officeDocument/2006/relationships/image" Target="../media/image790.png"/><Relationship Id="rId15" Type="http://schemas.openxmlformats.org/officeDocument/2006/relationships/image" Target="../media/image797.png"/><Relationship Id="rId23" Type="http://schemas.openxmlformats.org/officeDocument/2006/relationships/image" Target="../media/image112.png"/><Relationship Id="rId28" Type="http://schemas.openxmlformats.org/officeDocument/2006/relationships/image" Target="../media/image806.png"/><Relationship Id="rId36" Type="http://schemas.openxmlformats.org/officeDocument/2006/relationships/image" Target="../media/image123.png"/><Relationship Id="rId10" Type="http://schemas.openxmlformats.org/officeDocument/2006/relationships/image" Target="../media/image793.png"/><Relationship Id="rId19" Type="http://schemas.openxmlformats.org/officeDocument/2006/relationships/image" Target="../media/image49.png"/><Relationship Id="rId31" Type="http://schemas.openxmlformats.org/officeDocument/2006/relationships/image" Target="../media/image809.png"/><Relationship Id="rId4" Type="http://schemas.openxmlformats.org/officeDocument/2006/relationships/image" Target="../media/image789.png"/><Relationship Id="rId9" Type="http://schemas.openxmlformats.org/officeDocument/2006/relationships/image" Target="../media/image595.png"/><Relationship Id="rId14" Type="http://schemas.openxmlformats.org/officeDocument/2006/relationships/image" Target="../media/image796.png"/><Relationship Id="rId22" Type="http://schemas.openxmlformats.org/officeDocument/2006/relationships/image" Target="../media/image801.png"/><Relationship Id="rId27" Type="http://schemas.openxmlformats.org/officeDocument/2006/relationships/image" Target="../media/image805.png"/><Relationship Id="rId30" Type="http://schemas.openxmlformats.org/officeDocument/2006/relationships/image" Target="../media/image808.png"/><Relationship Id="rId35" Type="http://schemas.openxmlformats.org/officeDocument/2006/relationships/image" Target="../media/image812.png"/><Relationship Id="rId8" Type="http://schemas.openxmlformats.org/officeDocument/2006/relationships/image" Target="../media/image768.png"/><Relationship Id="rId3" Type="http://schemas.openxmlformats.org/officeDocument/2006/relationships/image" Target="../media/image788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825.png"/><Relationship Id="rId26" Type="http://schemas.openxmlformats.org/officeDocument/2006/relationships/image" Target="../media/image829.png"/><Relationship Id="rId39" Type="http://schemas.openxmlformats.org/officeDocument/2006/relationships/image" Target="../media/image838.png"/><Relationship Id="rId21" Type="http://schemas.openxmlformats.org/officeDocument/2006/relationships/image" Target="../media/image590.png"/><Relationship Id="rId34" Type="http://schemas.openxmlformats.org/officeDocument/2006/relationships/image" Target="../media/image28.png"/><Relationship Id="rId42" Type="http://schemas.openxmlformats.org/officeDocument/2006/relationships/image" Target="../media/image841.png"/><Relationship Id="rId7" Type="http://schemas.openxmlformats.org/officeDocument/2006/relationships/image" Target="../media/image819.png"/><Relationship Id="rId2" Type="http://schemas.openxmlformats.org/officeDocument/2006/relationships/image" Target="../media/image118.png"/><Relationship Id="rId16" Type="http://schemas.openxmlformats.org/officeDocument/2006/relationships/image" Target="../media/image823.png"/><Relationship Id="rId29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8.png"/><Relationship Id="rId11" Type="http://schemas.openxmlformats.org/officeDocument/2006/relationships/image" Target="../media/image131.png"/><Relationship Id="rId24" Type="http://schemas.openxmlformats.org/officeDocument/2006/relationships/image" Target="../media/image827.png"/><Relationship Id="rId32" Type="http://schemas.openxmlformats.org/officeDocument/2006/relationships/image" Target="../media/image833.png"/><Relationship Id="rId37" Type="http://schemas.openxmlformats.org/officeDocument/2006/relationships/image" Target="../media/image546.png"/><Relationship Id="rId40" Type="http://schemas.openxmlformats.org/officeDocument/2006/relationships/image" Target="../media/image839.png"/><Relationship Id="rId45" Type="http://schemas.openxmlformats.org/officeDocument/2006/relationships/image" Target="../media/image843.png"/><Relationship Id="rId5" Type="http://schemas.openxmlformats.org/officeDocument/2006/relationships/image" Target="../media/image817.png"/><Relationship Id="rId15" Type="http://schemas.openxmlformats.org/officeDocument/2006/relationships/image" Target="../media/image822.png"/><Relationship Id="rId23" Type="http://schemas.openxmlformats.org/officeDocument/2006/relationships/image" Target="../media/image826.png"/><Relationship Id="rId28" Type="http://schemas.openxmlformats.org/officeDocument/2006/relationships/image" Target="../media/image831.png"/><Relationship Id="rId36" Type="http://schemas.openxmlformats.org/officeDocument/2006/relationships/image" Target="../media/image836.png"/><Relationship Id="rId10" Type="http://schemas.openxmlformats.org/officeDocument/2006/relationships/image" Target="../media/image18.png"/><Relationship Id="rId19" Type="http://schemas.openxmlformats.org/officeDocument/2006/relationships/image" Target="../media/image43.png"/><Relationship Id="rId31" Type="http://schemas.openxmlformats.org/officeDocument/2006/relationships/image" Target="../media/image123.png"/><Relationship Id="rId44" Type="http://schemas.openxmlformats.org/officeDocument/2006/relationships/image" Target="../media/image842.png"/><Relationship Id="rId4" Type="http://schemas.openxmlformats.org/officeDocument/2006/relationships/image" Target="../media/image816.png"/><Relationship Id="rId9" Type="http://schemas.openxmlformats.org/officeDocument/2006/relationships/image" Target="../media/image595.png"/><Relationship Id="rId14" Type="http://schemas.openxmlformats.org/officeDocument/2006/relationships/image" Target="../media/image821.png"/><Relationship Id="rId22" Type="http://schemas.openxmlformats.org/officeDocument/2006/relationships/image" Target="../media/image593.png"/><Relationship Id="rId27" Type="http://schemas.openxmlformats.org/officeDocument/2006/relationships/image" Target="../media/image830.png"/><Relationship Id="rId30" Type="http://schemas.openxmlformats.org/officeDocument/2006/relationships/image" Target="../media/image832.png"/><Relationship Id="rId35" Type="http://schemas.openxmlformats.org/officeDocument/2006/relationships/image" Target="../media/image835.png"/><Relationship Id="rId43" Type="http://schemas.openxmlformats.org/officeDocument/2006/relationships/image" Target="../media/image588.png"/><Relationship Id="rId8" Type="http://schemas.openxmlformats.org/officeDocument/2006/relationships/image" Target="../media/image61.png"/><Relationship Id="rId3" Type="http://schemas.openxmlformats.org/officeDocument/2006/relationships/image" Target="../media/image815.png"/><Relationship Id="rId12" Type="http://schemas.openxmlformats.org/officeDocument/2006/relationships/image" Target="../media/image820.png"/><Relationship Id="rId17" Type="http://schemas.openxmlformats.org/officeDocument/2006/relationships/image" Target="../media/image824.png"/><Relationship Id="rId25" Type="http://schemas.openxmlformats.org/officeDocument/2006/relationships/image" Target="../media/image828.png"/><Relationship Id="rId33" Type="http://schemas.openxmlformats.org/officeDocument/2006/relationships/image" Target="../media/image834.png"/><Relationship Id="rId38" Type="http://schemas.openxmlformats.org/officeDocument/2006/relationships/image" Target="../media/image837.png"/><Relationship Id="rId46" Type="http://schemas.openxmlformats.org/officeDocument/2006/relationships/image" Target="../media/image844.png"/><Relationship Id="rId20" Type="http://schemas.openxmlformats.org/officeDocument/2006/relationships/image" Target="../media/image559.png"/><Relationship Id="rId41" Type="http://schemas.openxmlformats.org/officeDocument/2006/relationships/image" Target="../media/image8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59.png"/><Relationship Id="rId18" Type="http://schemas.openxmlformats.org/officeDocument/2006/relationships/image" Target="../media/image340.png"/><Relationship Id="rId3" Type="http://schemas.openxmlformats.org/officeDocument/2006/relationships/image" Target="../media/image392.png"/><Relationship Id="rId21" Type="http://schemas.openxmlformats.org/officeDocument/2006/relationships/image" Target="../media/image853.png"/><Relationship Id="rId7" Type="http://schemas.openxmlformats.org/officeDocument/2006/relationships/image" Target="../media/image112.png"/><Relationship Id="rId12" Type="http://schemas.openxmlformats.org/officeDocument/2006/relationships/image" Target="../media/image848.png"/><Relationship Id="rId17" Type="http://schemas.openxmlformats.org/officeDocument/2006/relationships/image" Target="../media/image118.png"/><Relationship Id="rId25" Type="http://schemas.openxmlformats.org/officeDocument/2006/relationships/image" Target="../media/image356.png"/><Relationship Id="rId2" Type="http://schemas.openxmlformats.org/officeDocument/2006/relationships/image" Target="../media/image182.png"/><Relationship Id="rId16" Type="http://schemas.openxmlformats.org/officeDocument/2006/relationships/image" Target="../media/image851.png"/><Relationship Id="rId20" Type="http://schemas.openxmlformats.org/officeDocument/2006/relationships/image" Target="../media/image8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4.png"/><Relationship Id="rId11" Type="http://schemas.openxmlformats.org/officeDocument/2006/relationships/image" Target="../media/image686.png"/><Relationship Id="rId24" Type="http://schemas.openxmlformats.org/officeDocument/2006/relationships/image" Target="../media/image856.png"/><Relationship Id="rId5" Type="http://schemas.openxmlformats.org/officeDocument/2006/relationships/image" Target="../media/image641.png"/><Relationship Id="rId15" Type="http://schemas.openxmlformats.org/officeDocument/2006/relationships/image" Target="../media/image850.png"/><Relationship Id="rId23" Type="http://schemas.openxmlformats.org/officeDocument/2006/relationships/image" Target="../media/image855.png"/><Relationship Id="rId10" Type="http://schemas.openxmlformats.org/officeDocument/2006/relationships/image" Target="../media/image847.png"/><Relationship Id="rId19" Type="http://schemas.openxmlformats.org/officeDocument/2006/relationships/image" Target="../media/image98.png"/><Relationship Id="rId4" Type="http://schemas.openxmlformats.org/officeDocument/2006/relationships/image" Target="../media/image845.png"/><Relationship Id="rId9" Type="http://schemas.openxmlformats.org/officeDocument/2006/relationships/image" Target="../media/image846.png"/><Relationship Id="rId14" Type="http://schemas.openxmlformats.org/officeDocument/2006/relationships/image" Target="../media/image849.png"/><Relationship Id="rId22" Type="http://schemas.openxmlformats.org/officeDocument/2006/relationships/image" Target="../media/image854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2.png"/><Relationship Id="rId18" Type="http://schemas.openxmlformats.org/officeDocument/2006/relationships/image" Target="../media/image23.png"/><Relationship Id="rId26" Type="http://schemas.openxmlformats.org/officeDocument/2006/relationships/image" Target="../media/image868.png"/><Relationship Id="rId21" Type="http://schemas.openxmlformats.org/officeDocument/2006/relationships/image" Target="../media/image863.png"/><Relationship Id="rId34" Type="http://schemas.openxmlformats.org/officeDocument/2006/relationships/image" Target="../media/image874.png"/><Relationship Id="rId7" Type="http://schemas.openxmlformats.org/officeDocument/2006/relationships/image" Target="../media/image75.png"/><Relationship Id="rId12" Type="http://schemas.openxmlformats.org/officeDocument/2006/relationships/image" Target="../media/image859.png"/><Relationship Id="rId17" Type="http://schemas.openxmlformats.org/officeDocument/2006/relationships/image" Target="../media/image861.png"/><Relationship Id="rId25" Type="http://schemas.openxmlformats.org/officeDocument/2006/relationships/image" Target="../media/image867.png"/><Relationship Id="rId33" Type="http://schemas.openxmlformats.org/officeDocument/2006/relationships/image" Target="../media/image873.png"/><Relationship Id="rId38" Type="http://schemas.openxmlformats.org/officeDocument/2006/relationships/image" Target="../media/image878.png"/><Relationship Id="rId2" Type="http://schemas.openxmlformats.org/officeDocument/2006/relationships/image" Target="../media/image857.png"/><Relationship Id="rId16" Type="http://schemas.openxmlformats.org/officeDocument/2006/relationships/image" Target="../media/image76.png"/><Relationship Id="rId20" Type="http://schemas.openxmlformats.org/officeDocument/2006/relationships/image" Target="../media/image862.png"/><Relationship Id="rId29" Type="http://schemas.openxmlformats.org/officeDocument/2006/relationships/image" Target="../media/image8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8.png"/><Relationship Id="rId11" Type="http://schemas.openxmlformats.org/officeDocument/2006/relationships/image" Target="../media/image210.png"/><Relationship Id="rId24" Type="http://schemas.openxmlformats.org/officeDocument/2006/relationships/image" Target="../media/image866.png"/><Relationship Id="rId32" Type="http://schemas.openxmlformats.org/officeDocument/2006/relationships/image" Target="../media/image872.png"/><Relationship Id="rId37" Type="http://schemas.openxmlformats.org/officeDocument/2006/relationships/image" Target="../media/image877.png"/><Relationship Id="rId5" Type="http://schemas.openxmlformats.org/officeDocument/2006/relationships/image" Target="../media/image399.png"/><Relationship Id="rId15" Type="http://schemas.openxmlformats.org/officeDocument/2006/relationships/image" Target="../media/image21.png"/><Relationship Id="rId23" Type="http://schemas.openxmlformats.org/officeDocument/2006/relationships/image" Target="../media/image865.png"/><Relationship Id="rId28" Type="http://schemas.openxmlformats.org/officeDocument/2006/relationships/image" Target="../media/image59.png"/><Relationship Id="rId36" Type="http://schemas.openxmlformats.org/officeDocument/2006/relationships/image" Target="../media/image876.png"/><Relationship Id="rId10" Type="http://schemas.openxmlformats.org/officeDocument/2006/relationships/image" Target="../media/image99.png"/><Relationship Id="rId19" Type="http://schemas.openxmlformats.org/officeDocument/2006/relationships/image" Target="../media/image357.png"/><Relationship Id="rId31" Type="http://schemas.openxmlformats.org/officeDocument/2006/relationships/image" Target="../media/image732.png"/><Relationship Id="rId4" Type="http://schemas.openxmlformats.org/officeDocument/2006/relationships/image" Target="../media/image522.png"/><Relationship Id="rId9" Type="http://schemas.openxmlformats.org/officeDocument/2006/relationships/image" Target="../media/image235.png"/><Relationship Id="rId14" Type="http://schemas.openxmlformats.org/officeDocument/2006/relationships/image" Target="../media/image860.png"/><Relationship Id="rId22" Type="http://schemas.openxmlformats.org/officeDocument/2006/relationships/image" Target="../media/image864.png"/><Relationship Id="rId27" Type="http://schemas.openxmlformats.org/officeDocument/2006/relationships/image" Target="../media/image869.png"/><Relationship Id="rId30" Type="http://schemas.openxmlformats.org/officeDocument/2006/relationships/image" Target="../media/image871.png"/><Relationship Id="rId35" Type="http://schemas.openxmlformats.org/officeDocument/2006/relationships/image" Target="../media/image875.png"/><Relationship Id="rId8" Type="http://schemas.openxmlformats.org/officeDocument/2006/relationships/image" Target="../media/image29.png"/><Relationship Id="rId3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4.png"/><Relationship Id="rId13" Type="http://schemas.openxmlformats.org/officeDocument/2006/relationships/image" Target="../media/image118.png"/><Relationship Id="rId18" Type="http://schemas.openxmlformats.org/officeDocument/2006/relationships/image" Target="../media/image72.png"/><Relationship Id="rId26" Type="http://schemas.openxmlformats.org/officeDocument/2006/relationships/image" Target="../media/image889.png"/><Relationship Id="rId3" Type="http://schemas.openxmlformats.org/officeDocument/2006/relationships/image" Target="../media/image880.png"/><Relationship Id="rId21" Type="http://schemas.openxmlformats.org/officeDocument/2006/relationships/image" Target="../media/image20.png"/><Relationship Id="rId7" Type="http://schemas.openxmlformats.org/officeDocument/2006/relationships/image" Target="../media/image112.png"/><Relationship Id="rId12" Type="http://schemas.openxmlformats.org/officeDocument/2006/relationships/image" Target="../media/image883.png"/><Relationship Id="rId17" Type="http://schemas.openxmlformats.org/officeDocument/2006/relationships/image" Target="../media/image887.png"/><Relationship Id="rId25" Type="http://schemas.openxmlformats.org/officeDocument/2006/relationships/image" Target="../media/image43.png"/><Relationship Id="rId2" Type="http://schemas.openxmlformats.org/officeDocument/2006/relationships/image" Target="../media/image879.png"/><Relationship Id="rId16" Type="http://schemas.openxmlformats.org/officeDocument/2006/relationships/image" Target="../media/image886.png"/><Relationship Id="rId20" Type="http://schemas.openxmlformats.org/officeDocument/2006/relationships/image" Target="../media/image3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image" Target="../media/image882.png"/><Relationship Id="rId24" Type="http://schemas.openxmlformats.org/officeDocument/2006/relationships/image" Target="../media/image553.png"/><Relationship Id="rId5" Type="http://schemas.openxmlformats.org/officeDocument/2006/relationships/image" Target="../media/image881.png"/><Relationship Id="rId15" Type="http://schemas.openxmlformats.org/officeDocument/2006/relationships/image" Target="../media/image885.png"/><Relationship Id="rId23" Type="http://schemas.openxmlformats.org/officeDocument/2006/relationships/image" Target="../media/image76.png"/><Relationship Id="rId28" Type="http://schemas.openxmlformats.org/officeDocument/2006/relationships/image" Target="../media/image891.png"/><Relationship Id="rId10" Type="http://schemas.openxmlformats.org/officeDocument/2006/relationships/image" Target="../media/image52.png"/><Relationship Id="rId19" Type="http://schemas.openxmlformats.org/officeDocument/2006/relationships/image" Target="../media/image49.png"/><Relationship Id="rId4" Type="http://schemas.openxmlformats.org/officeDocument/2006/relationships/image" Target="../media/image84.png"/><Relationship Id="rId9" Type="http://schemas.openxmlformats.org/officeDocument/2006/relationships/image" Target="../media/image21.png"/><Relationship Id="rId14" Type="http://schemas.openxmlformats.org/officeDocument/2006/relationships/image" Target="../media/image884.png"/><Relationship Id="rId22" Type="http://schemas.openxmlformats.org/officeDocument/2006/relationships/image" Target="../media/image888.png"/><Relationship Id="rId27" Type="http://schemas.openxmlformats.org/officeDocument/2006/relationships/image" Target="../media/image890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3.png"/><Relationship Id="rId18" Type="http://schemas.openxmlformats.org/officeDocument/2006/relationships/image" Target="../media/image897.png"/><Relationship Id="rId26" Type="http://schemas.openxmlformats.org/officeDocument/2006/relationships/image" Target="../media/image901.png"/><Relationship Id="rId3" Type="http://schemas.openxmlformats.org/officeDocument/2006/relationships/image" Target="../media/image522.png"/><Relationship Id="rId21" Type="http://schemas.openxmlformats.org/officeDocument/2006/relationships/image" Target="../media/image263.png"/><Relationship Id="rId34" Type="http://schemas.openxmlformats.org/officeDocument/2006/relationships/image" Target="../media/image906.png"/><Relationship Id="rId7" Type="http://schemas.openxmlformats.org/officeDocument/2006/relationships/image" Target="../media/image893.png"/><Relationship Id="rId12" Type="http://schemas.openxmlformats.org/officeDocument/2006/relationships/image" Target="../media/image75.png"/><Relationship Id="rId17" Type="http://schemas.openxmlformats.org/officeDocument/2006/relationships/image" Target="../media/image184.png"/><Relationship Id="rId25" Type="http://schemas.openxmlformats.org/officeDocument/2006/relationships/image" Target="../media/image900.png"/><Relationship Id="rId33" Type="http://schemas.microsoft.com/office/2007/relationships/hdphoto" Target="../media/hdphoto10.wdp"/><Relationship Id="rId2" Type="http://schemas.openxmlformats.org/officeDocument/2006/relationships/image" Target="../media/image150.png"/><Relationship Id="rId16" Type="http://schemas.openxmlformats.org/officeDocument/2006/relationships/image" Target="../media/image896.png"/><Relationship Id="rId20" Type="http://schemas.openxmlformats.org/officeDocument/2006/relationships/image" Target="../media/image899.pn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2.png"/><Relationship Id="rId11" Type="http://schemas.openxmlformats.org/officeDocument/2006/relationships/image" Target="../media/image112.png"/><Relationship Id="rId24" Type="http://schemas.openxmlformats.org/officeDocument/2006/relationships/image" Target="../media/image103.png"/><Relationship Id="rId32" Type="http://schemas.openxmlformats.org/officeDocument/2006/relationships/image" Target="../media/image905.png"/><Relationship Id="rId5" Type="http://schemas.openxmlformats.org/officeDocument/2006/relationships/image" Target="../media/image24.png"/><Relationship Id="rId15" Type="http://schemas.openxmlformats.org/officeDocument/2006/relationships/image" Target="../media/image643.png"/><Relationship Id="rId23" Type="http://schemas.openxmlformats.org/officeDocument/2006/relationships/image" Target="../media/image18.png"/><Relationship Id="rId28" Type="http://schemas.openxmlformats.org/officeDocument/2006/relationships/image" Target="../media/image98.png"/><Relationship Id="rId10" Type="http://schemas.openxmlformats.org/officeDocument/2006/relationships/image" Target="../media/image49.png"/><Relationship Id="rId19" Type="http://schemas.openxmlformats.org/officeDocument/2006/relationships/image" Target="../media/image898.png"/><Relationship Id="rId31" Type="http://schemas.openxmlformats.org/officeDocument/2006/relationships/image" Target="../media/image904.png"/><Relationship Id="rId4" Type="http://schemas.openxmlformats.org/officeDocument/2006/relationships/image" Target="../media/image118.png"/><Relationship Id="rId9" Type="http://schemas.openxmlformats.org/officeDocument/2006/relationships/image" Target="../media/image895.png"/><Relationship Id="rId14" Type="http://schemas.openxmlformats.org/officeDocument/2006/relationships/image" Target="../media/image20.png"/><Relationship Id="rId22" Type="http://schemas.openxmlformats.org/officeDocument/2006/relationships/image" Target="../media/image126.png"/><Relationship Id="rId27" Type="http://schemas.openxmlformats.org/officeDocument/2006/relationships/image" Target="../media/image902.png"/><Relationship Id="rId30" Type="http://schemas.openxmlformats.org/officeDocument/2006/relationships/image" Target="../media/image903.png"/><Relationship Id="rId35" Type="http://schemas.openxmlformats.org/officeDocument/2006/relationships/image" Target="../media/image907.png"/><Relationship Id="rId8" Type="http://schemas.openxmlformats.org/officeDocument/2006/relationships/image" Target="../media/image89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912.png"/><Relationship Id="rId18" Type="http://schemas.openxmlformats.org/officeDocument/2006/relationships/image" Target="../media/image917.png"/><Relationship Id="rId26" Type="http://schemas.openxmlformats.org/officeDocument/2006/relationships/image" Target="../media/image921.png"/><Relationship Id="rId3" Type="http://schemas.openxmlformats.org/officeDocument/2006/relationships/image" Target="../media/image23.png"/><Relationship Id="rId21" Type="http://schemas.openxmlformats.org/officeDocument/2006/relationships/image" Target="../media/image112.png"/><Relationship Id="rId7" Type="http://schemas.openxmlformats.org/officeDocument/2006/relationships/image" Target="../media/image20.png"/><Relationship Id="rId12" Type="http://schemas.openxmlformats.org/officeDocument/2006/relationships/image" Target="../media/image911.png"/><Relationship Id="rId17" Type="http://schemas.openxmlformats.org/officeDocument/2006/relationships/image" Target="../media/image916.png"/><Relationship Id="rId25" Type="http://schemas.microsoft.com/office/2007/relationships/hdphoto" Target="../media/hdphoto11.wdp"/><Relationship Id="rId2" Type="http://schemas.openxmlformats.org/officeDocument/2006/relationships/image" Target="../media/image908.png"/><Relationship Id="rId16" Type="http://schemas.openxmlformats.org/officeDocument/2006/relationships/image" Target="../media/image91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2.png"/><Relationship Id="rId11" Type="http://schemas.openxmlformats.org/officeDocument/2006/relationships/image" Target="../media/image910.png"/><Relationship Id="rId24" Type="http://schemas.openxmlformats.org/officeDocument/2006/relationships/image" Target="../media/image920.png"/><Relationship Id="rId5" Type="http://schemas.openxmlformats.org/officeDocument/2006/relationships/image" Target="../media/image75.png"/><Relationship Id="rId15" Type="http://schemas.openxmlformats.org/officeDocument/2006/relationships/image" Target="../media/image914.png"/><Relationship Id="rId23" Type="http://schemas.openxmlformats.org/officeDocument/2006/relationships/image" Target="../media/image919.png"/><Relationship Id="rId28" Type="http://schemas.microsoft.com/office/2007/relationships/hdphoto" Target="../media/hdphoto12.wdp"/><Relationship Id="rId10" Type="http://schemas.openxmlformats.org/officeDocument/2006/relationships/image" Target="../media/image76.png"/><Relationship Id="rId19" Type="http://schemas.openxmlformats.org/officeDocument/2006/relationships/image" Target="../media/image340.png"/><Relationship Id="rId4" Type="http://schemas.openxmlformats.org/officeDocument/2006/relationships/image" Target="../media/image909.png"/><Relationship Id="rId9" Type="http://schemas.openxmlformats.org/officeDocument/2006/relationships/image" Target="../media/image22.png"/><Relationship Id="rId14" Type="http://schemas.openxmlformats.org/officeDocument/2006/relationships/image" Target="../media/image913.png"/><Relationship Id="rId22" Type="http://schemas.openxmlformats.org/officeDocument/2006/relationships/image" Target="../media/image918.png"/><Relationship Id="rId27" Type="http://schemas.openxmlformats.org/officeDocument/2006/relationships/image" Target="../media/image92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927.png"/><Relationship Id="rId18" Type="http://schemas.openxmlformats.org/officeDocument/2006/relationships/image" Target="../media/image930.png"/><Relationship Id="rId3" Type="http://schemas.openxmlformats.org/officeDocument/2006/relationships/image" Target="../media/image924.png"/><Relationship Id="rId21" Type="http://schemas.openxmlformats.org/officeDocument/2006/relationships/image" Target="../media/image920.png"/><Relationship Id="rId7" Type="http://schemas.openxmlformats.org/officeDocument/2006/relationships/image" Target="../media/image112.png"/><Relationship Id="rId12" Type="http://schemas.openxmlformats.org/officeDocument/2006/relationships/image" Target="../media/image113.png"/><Relationship Id="rId17" Type="http://schemas.openxmlformats.org/officeDocument/2006/relationships/image" Target="../media/image929.png"/><Relationship Id="rId2" Type="http://schemas.openxmlformats.org/officeDocument/2006/relationships/image" Target="../media/image923.png"/><Relationship Id="rId16" Type="http://schemas.openxmlformats.org/officeDocument/2006/relationships/image" Target="../media/image18.png"/><Relationship Id="rId20" Type="http://schemas.openxmlformats.org/officeDocument/2006/relationships/image" Target="../media/image8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image" Target="../media/image926.png"/><Relationship Id="rId5" Type="http://schemas.openxmlformats.org/officeDocument/2006/relationships/image" Target="../media/image340.png"/><Relationship Id="rId15" Type="http://schemas.openxmlformats.org/officeDocument/2006/relationships/image" Target="../media/image928.png"/><Relationship Id="rId23" Type="http://schemas.openxmlformats.org/officeDocument/2006/relationships/image" Target="../media/image932.png"/><Relationship Id="rId10" Type="http://schemas.openxmlformats.org/officeDocument/2006/relationships/image" Target="../media/image99.png"/><Relationship Id="rId19" Type="http://schemas.openxmlformats.org/officeDocument/2006/relationships/image" Target="../media/image931.png"/><Relationship Id="rId4" Type="http://schemas.openxmlformats.org/officeDocument/2006/relationships/image" Target="../media/image84.png"/><Relationship Id="rId9" Type="http://schemas.openxmlformats.org/officeDocument/2006/relationships/image" Target="../media/image925.png"/><Relationship Id="rId14" Type="http://schemas.openxmlformats.org/officeDocument/2006/relationships/image" Target="../media/image118.png"/><Relationship Id="rId22" Type="http://schemas.microsoft.com/office/2007/relationships/hdphoto" Target="../media/hdphoto11.wdp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4.png"/><Relationship Id="rId13" Type="http://schemas.openxmlformats.org/officeDocument/2006/relationships/image" Target="../media/image936.png"/><Relationship Id="rId18" Type="http://schemas.openxmlformats.org/officeDocument/2006/relationships/image" Target="../media/image938.png"/><Relationship Id="rId26" Type="http://schemas.microsoft.com/office/2007/relationships/hdphoto" Target="../media/hdphoto13.wdp"/><Relationship Id="rId3" Type="http://schemas.openxmlformats.org/officeDocument/2006/relationships/image" Target="../media/image934.png"/><Relationship Id="rId21" Type="http://schemas.openxmlformats.org/officeDocument/2006/relationships/image" Target="../media/image940.png"/><Relationship Id="rId7" Type="http://schemas.openxmlformats.org/officeDocument/2006/relationships/image" Target="../media/image131.png"/><Relationship Id="rId12" Type="http://schemas.openxmlformats.org/officeDocument/2006/relationships/image" Target="../media/image21.png"/><Relationship Id="rId17" Type="http://schemas.openxmlformats.org/officeDocument/2006/relationships/image" Target="../media/image522.png"/><Relationship Id="rId25" Type="http://schemas.openxmlformats.org/officeDocument/2006/relationships/image" Target="../media/image941.png"/><Relationship Id="rId2" Type="http://schemas.openxmlformats.org/officeDocument/2006/relationships/image" Target="../media/image933.png"/><Relationship Id="rId16" Type="http://schemas.openxmlformats.org/officeDocument/2006/relationships/image" Target="../media/image150.png"/><Relationship Id="rId20" Type="http://schemas.openxmlformats.org/officeDocument/2006/relationships/image" Target="../media/image9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image" Target="../media/image20.png"/><Relationship Id="rId24" Type="http://schemas.microsoft.com/office/2007/relationships/hdphoto" Target="../media/hdphoto11.wdp"/><Relationship Id="rId5" Type="http://schemas.openxmlformats.org/officeDocument/2006/relationships/image" Target="../media/image50.png"/><Relationship Id="rId15" Type="http://schemas.openxmlformats.org/officeDocument/2006/relationships/image" Target="../media/image101.png"/><Relationship Id="rId23" Type="http://schemas.openxmlformats.org/officeDocument/2006/relationships/image" Target="../media/image920.png"/><Relationship Id="rId28" Type="http://schemas.microsoft.com/office/2007/relationships/hdphoto" Target="../media/hdphoto14.wdp"/><Relationship Id="rId10" Type="http://schemas.openxmlformats.org/officeDocument/2006/relationships/image" Target="../media/image935.png"/><Relationship Id="rId19" Type="http://schemas.openxmlformats.org/officeDocument/2006/relationships/image" Target="../media/image23.png"/><Relationship Id="rId4" Type="http://schemas.openxmlformats.org/officeDocument/2006/relationships/image" Target="../media/image49.png"/><Relationship Id="rId9" Type="http://schemas.openxmlformats.org/officeDocument/2006/relationships/image" Target="../media/image99.png"/><Relationship Id="rId14" Type="http://schemas.openxmlformats.org/officeDocument/2006/relationships/image" Target="../media/image937.png"/><Relationship Id="rId22" Type="http://schemas.openxmlformats.org/officeDocument/2006/relationships/image" Target="../media/image43.png"/><Relationship Id="rId27" Type="http://schemas.openxmlformats.org/officeDocument/2006/relationships/image" Target="../media/image9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3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6.png"/><Relationship Id="rId18" Type="http://schemas.openxmlformats.org/officeDocument/2006/relationships/image" Target="../media/image210.png"/><Relationship Id="rId26" Type="http://schemas.openxmlformats.org/officeDocument/2006/relationships/image" Target="../media/image233.png"/><Relationship Id="rId3" Type="http://schemas.openxmlformats.org/officeDocument/2006/relationships/image" Target="../media/image944.png"/><Relationship Id="rId21" Type="http://schemas.openxmlformats.org/officeDocument/2006/relationships/image" Target="../media/image884.png"/><Relationship Id="rId7" Type="http://schemas.openxmlformats.org/officeDocument/2006/relationships/image" Target="../media/image85.png"/><Relationship Id="rId12" Type="http://schemas.openxmlformats.org/officeDocument/2006/relationships/image" Target="../media/image947.png"/><Relationship Id="rId17" Type="http://schemas.openxmlformats.org/officeDocument/2006/relationships/image" Target="../media/image184.png"/><Relationship Id="rId25" Type="http://schemas.openxmlformats.org/officeDocument/2006/relationships/image" Target="../media/image20.png"/><Relationship Id="rId33" Type="http://schemas.openxmlformats.org/officeDocument/2006/relationships/image" Target="../media/image955.png"/><Relationship Id="rId2" Type="http://schemas.openxmlformats.org/officeDocument/2006/relationships/image" Target="../media/image943.png"/><Relationship Id="rId16" Type="http://schemas.openxmlformats.org/officeDocument/2006/relationships/image" Target="../media/image232.png"/><Relationship Id="rId20" Type="http://schemas.openxmlformats.org/officeDocument/2006/relationships/image" Target="../media/image16.png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0.png"/><Relationship Id="rId11" Type="http://schemas.openxmlformats.org/officeDocument/2006/relationships/image" Target="../media/image21.png"/><Relationship Id="rId24" Type="http://schemas.openxmlformats.org/officeDocument/2006/relationships/image" Target="../media/image375.png"/><Relationship Id="rId32" Type="http://schemas.openxmlformats.org/officeDocument/2006/relationships/image" Target="../media/image954.png"/><Relationship Id="rId5" Type="http://schemas.openxmlformats.org/officeDocument/2006/relationships/image" Target="../media/image946.png"/><Relationship Id="rId15" Type="http://schemas.openxmlformats.org/officeDocument/2006/relationships/image" Target="../media/image172.png"/><Relationship Id="rId23" Type="http://schemas.openxmlformats.org/officeDocument/2006/relationships/image" Target="../media/image950.png"/><Relationship Id="rId28" Type="http://schemas.openxmlformats.org/officeDocument/2006/relationships/image" Target="../media/image952.png"/><Relationship Id="rId10" Type="http://schemas.openxmlformats.org/officeDocument/2006/relationships/image" Target="../media/image98.png"/><Relationship Id="rId19" Type="http://schemas.openxmlformats.org/officeDocument/2006/relationships/image" Target="../media/image948.png"/><Relationship Id="rId31" Type="http://schemas.openxmlformats.org/officeDocument/2006/relationships/image" Target="../media/image953.png"/><Relationship Id="rId4" Type="http://schemas.openxmlformats.org/officeDocument/2006/relationships/image" Target="../media/image945.png"/><Relationship Id="rId9" Type="http://schemas.openxmlformats.org/officeDocument/2006/relationships/image" Target="../media/image112.png"/><Relationship Id="rId14" Type="http://schemas.openxmlformats.org/officeDocument/2006/relationships/image" Target="../media/image29.png"/><Relationship Id="rId22" Type="http://schemas.openxmlformats.org/officeDocument/2006/relationships/image" Target="../media/image949.png"/><Relationship Id="rId27" Type="http://schemas.openxmlformats.org/officeDocument/2006/relationships/image" Target="../media/image951.png"/><Relationship Id="rId30" Type="http://schemas.openxmlformats.org/officeDocument/2006/relationships/image" Target="../media/image131.png"/><Relationship Id="rId8" Type="http://schemas.openxmlformats.org/officeDocument/2006/relationships/image" Target="../media/image182.png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65.png"/><Relationship Id="rId18" Type="http://schemas.openxmlformats.org/officeDocument/2006/relationships/image" Target="../media/image153.png"/><Relationship Id="rId26" Type="http://schemas.openxmlformats.org/officeDocument/2006/relationships/image" Target="../media/image969.png"/><Relationship Id="rId39" Type="http://schemas.openxmlformats.org/officeDocument/2006/relationships/image" Target="../media/image978.png"/><Relationship Id="rId21" Type="http://schemas.openxmlformats.org/officeDocument/2006/relationships/image" Target="../media/image967.png"/><Relationship Id="rId34" Type="http://schemas.openxmlformats.org/officeDocument/2006/relationships/image" Target="../media/image974.png"/><Relationship Id="rId42" Type="http://schemas.openxmlformats.org/officeDocument/2006/relationships/image" Target="../media/image980.png"/><Relationship Id="rId7" Type="http://schemas.openxmlformats.org/officeDocument/2006/relationships/image" Target="../media/image961.png"/><Relationship Id="rId2" Type="http://schemas.openxmlformats.org/officeDocument/2006/relationships/image" Target="../media/image956.png"/><Relationship Id="rId16" Type="http://schemas.openxmlformats.org/officeDocument/2006/relationships/image" Target="../media/image112.png"/><Relationship Id="rId20" Type="http://schemas.openxmlformats.org/officeDocument/2006/relationships/image" Target="../media/image18.png"/><Relationship Id="rId29" Type="http://schemas.openxmlformats.org/officeDocument/2006/relationships/image" Target="../media/image972.png"/><Relationship Id="rId41" Type="http://schemas.openxmlformats.org/officeDocument/2006/relationships/image" Target="../media/image9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0.png"/><Relationship Id="rId11" Type="http://schemas.openxmlformats.org/officeDocument/2006/relationships/image" Target="../media/image75.png"/><Relationship Id="rId24" Type="http://schemas.openxmlformats.org/officeDocument/2006/relationships/image" Target="../media/image53.png"/><Relationship Id="rId32" Type="http://schemas.openxmlformats.org/officeDocument/2006/relationships/image" Target="../media/image71.png"/><Relationship Id="rId37" Type="http://schemas.openxmlformats.org/officeDocument/2006/relationships/image" Target="../media/image976.png"/><Relationship Id="rId40" Type="http://schemas.openxmlformats.org/officeDocument/2006/relationships/image" Target="../media/image29.png"/><Relationship Id="rId5" Type="http://schemas.openxmlformats.org/officeDocument/2006/relationships/image" Target="../media/image959.png"/><Relationship Id="rId15" Type="http://schemas.openxmlformats.org/officeDocument/2006/relationships/image" Target="../media/image76.png"/><Relationship Id="rId23" Type="http://schemas.openxmlformats.org/officeDocument/2006/relationships/image" Target="../media/image374.png"/><Relationship Id="rId28" Type="http://schemas.openxmlformats.org/officeDocument/2006/relationships/image" Target="../media/image971.png"/><Relationship Id="rId36" Type="http://schemas.openxmlformats.org/officeDocument/2006/relationships/image" Target="../media/image21.png"/><Relationship Id="rId10" Type="http://schemas.openxmlformats.org/officeDocument/2006/relationships/image" Target="../media/image964.png"/><Relationship Id="rId19" Type="http://schemas.openxmlformats.org/officeDocument/2006/relationships/image" Target="../media/image966.png"/><Relationship Id="rId31" Type="http://schemas.openxmlformats.org/officeDocument/2006/relationships/image" Target="../media/image305.png"/><Relationship Id="rId44" Type="http://schemas.microsoft.com/office/2007/relationships/hdphoto" Target="../media/hdphoto15.wdp"/><Relationship Id="rId4" Type="http://schemas.openxmlformats.org/officeDocument/2006/relationships/image" Target="../media/image958.png"/><Relationship Id="rId9" Type="http://schemas.openxmlformats.org/officeDocument/2006/relationships/image" Target="../media/image963.png"/><Relationship Id="rId14" Type="http://schemas.openxmlformats.org/officeDocument/2006/relationships/image" Target="../media/image44.png"/><Relationship Id="rId22" Type="http://schemas.openxmlformats.org/officeDocument/2006/relationships/image" Target="../media/image231.png"/><Relationship Id="rId27" Type="http://schemas.openxmlformats.org/officeDocument/2006/relationships/image" Target="../media/image970.png"/><Relationship Id="rId30" Type="http://schemas.openxmlformats.org/officeDocument/2006/relationships/image" Target="../media/image973.png"/><Relationship Id="rId35" Type="http://schemas.openxmlformats.org/officeDocument/2006/relationships/image" Target="../media/image975.png"/><Relationship Id="rId43" Type="http://schemas.openxmlformats.org/officeDocument/2006/relationships/image" Target="../media/image981.png"/><Relationship Id="rId8" Type="http://schemas.openxmlformats.org/officeDocument/2006/relationships/image" Target="../media/image962.png"/><Relationship Id="rId3" Type="http://schemas.openxmlformats.org/officeDocument/2006/relationships/image" Target="../media/image957.png"/><Relationship Id="rId12" Type="http://schemas.openxmlformats.org/officeDocument/2006/relationships/image" Target="../media/image386.png"/><Relationship Id="rId17" Type="http://schemas.openxmlformats.org/officeDocument/2006/relationships/image" Target="../media/image46.png"/><Relationship Id="rId25" Type="http://schemas.openxmlformats.org/officeDocument/2006/relationships/image" Target="../media/image968.png"/><Relationship Id="rId33" Type="http://schemas.openxmlformats.org/officeDocument/2006/relationships/image" Target="../media/image72.png"/><Relationship Id="rId38" Type="http://schemas.openxmlformats.org/officeDocument/2006/relationships/image" Target="../media/image97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6.png"/><Relationship Id="rId13" Type="http://schemas.openxmlformats.org/officeDocument/2006/relationships/image" Target="../media/image46.png"/><Relationship Id="rId18" Type="http://schemas.openxmlformats.org/officeDocument/2006/relationships/image" Target="../media/image991.png"/><Relationship Id="rId26" Type="http://schemas.openxmlformats.org/officeDocument/2006/relationships/image" Target="../media/image112.png"/><Relationship Id="rId3" Type="http://schemas.openxmlformats.org/officeDocument/2006/relationships/image" Target="../media/image983.png"/><Relationship Id="rId21" Type="http://schemas.openxmlformats.org/officeDocument/2006/relationships/image" Target="../media/image75.png"/><Relationship Id="rId7" Type="http://schemas.openxmlformats.org/officeDocument/2006/relationships/image" Target="../media/image208.png"/><Relationship Id="rId12" Type="http://schemas.openxmlformats.org/officeDocument/2006/relationships/image" Target="../media/image990.png"/><Relationship Id="rId17" Type="http://schemas.openxmlformats.org/officeDocument/2006/relationships/image" Target="../media/image835.png"/><Relationship Id="rId25" Type="http://schemas.openxmlformats.org/officeDocument/2006/relationships/image" Target="../media/image20.png"/><Relationship Id="rId2" Type="http://schemas.openxmlformats.org/officeDocument/2006/relationships/image" Target="../media/image982.png"/><Relationship Id="rId16" Type="http://schemas.openxmlformats.org/officeDocument/2006/relationships/image" Target="../media/image18.png"/><Relationship Id="rId20" Type="http://schemas.openxmlformats.org/officeDocument/2006/relationships/image" Target="../media/image1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989.png"/><Relationship Id="rId24" Type="http://schemas.openxmlformats.org/officeDocument/2006/relationships/image" Target="../media/image113.png"/><Relationship Id="rId5" Type="http://schemas.openxmlformats.org/officeDocument/2006/relationships/image" Target="../media/image985.png"/><Relationship Id="rId15" Type="http://schemas.openxmlformats.org/officeDocument/2006/relationships/image" Target="../media/image966.png"/><Relationship Id="rId23" Type="http://schemas.openxmlformats.org/officeDocument/2006/relationships/image" Target="../media/image302.png"/><Relationship Id="rId28" Type="http://schemas.openxmlformats.org/officeDocument/2006/relationships/image" Target="../media/image993.png"/><Relationship Id="rId10" Type="http://schemas.openxmlformats.org/officeDocument/2006/relationships/image" Target="../media/image988.png"/><Relationship Id="rId19" Type="http://schemas.openxmlformats.org/officeDocument/2006/relationships/image" Target="../media/image27.png"/><Relationship Id="rId4" Type="http://schemas.openxmlformats.org/officeDocument/2006/relationships/image" Target="../media/image984.png"/><Relationship Id="rId9" Type="http://schemas.openxmlformats.org/officeDocument/2006/relationships/image" Target="../media/image987.png"/><Relationship Id="rId14" Type="http://schemas.openxmlformats.org/officeDocument/2006/relationships/image" Target="../media/image153.png"/><Relationship Id="rId22" Type="http://schemas.openxmlformats.org/officeDocument/2006/relationships/image" Target="../media/image21.png"/><Relationship Id="rId27" Type="http://schemas.openxmlformats.org/officeDocument/2006/relationships/image" Target="../media/image992.png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03.png"/><Relationship Id="rId18" Type="http://schemas.openxmlformats.org/officeDocument/2006/relationships/image" Target="../media/image1008.png"/><Relationship Id="rId26" Type="http://schemas.openxmlformats.org/officeDocument/2006/relationships/image" Target="../media/image1013.png"/><Relationship Id="rId39" Type="http://schemas.openxmlformats.org/officeDocument/2006/relationships/image" Target="../media/image76.png"/><Relationship Id="rId21" Type="http://schemas.openxmlformats.org/officeDocument/2006/relationships/image" Target="../media/image84.png"/><Relationship Id="rId34" Type="http://schemas.openxmlformats.org/officeDocument/2006/relationships/image" Target="../media/image17.png"/><Relationship Id="rId42" Type="http://schemas.openxmlformats.org/officeDocument/2006/relationships/image" Target="../media/image392.png"/><Relationship Id="rId47" Type="http://schemas.openxmlformats.org/officeDocument/2006/relationships/image" Target="../media/image1022.png"/><Relationship Id="rId7" Type="http://schemas.openxmlformats.org/officeDocument/2006/relationships/image" Target="../media/image998.png"/><Relationship Id="rId2" Type="http://schemas.openxmlformats.org/officeDocument/2006/relationships/image" Target="../media/image994.png"/><Relationship Id="rId16" Type="http://schemas.openxmlformats.org/officeDocument/2006/relationships/image" Target="../media/image1006.png"/><Relationship Id="rId29" Type="http://schemas.openxmlformats.org/officeDocument/2006/relationships/image" Target="../media/image794.png"/><Relationship Id="rId11" Type="http://schemas.openxmlformats.org/officeDocument/2006/relationships/image" Target="../media/image1001.png"/><Relationship Id="rId24" Type="http://schemas.openxmlformats.org/officeDocument/2006/relationships/image" Target="../media/image1012.png"/><Relationship Id="rId32" Type="http://schemas.openxmlformats.org/officeDocument/2006/relationships/image" Target="../media/image1018.png"/><Relationship Id="rId37" Type="http://schemas.openxmlformats.org/officeDocument/2006/relationships/image" Target="../media/image1019.png"/><Relationship Id="rId40" Type="http://schemas.openxmlformats.org/officeDocument/2006/relationships/image" Target="../media/image29.png"/><Relationship Id="rId45" Type="http://schemas.openxmlformats.org/officeDocument/2006/relationships/image" Target="../media/image1020.png"/><Relationship Id="rId5" Type="http://schemas.openxmlformats.org/officeDocument/2006/relationships/image" Target="../media/image996.png"/><Relationship Id="rId15" Type="http://schemas.openxmlformats.org/officeDocument/2006/relationships/image" Target="../media/image1005.png"/><Relationship Id="rId23" Type="http://schemas.openxmlformats.org/officeDocument/2006/relationships/image" Target="../media/image220.png"/><Relationship Id="rId28" Type="http://schemas.openxmlformats.org/officeDocument/2006/relationships/image" Target="../media/image1015.png"/><Relationship Id="rId36" Type="http://schemas.openxmlformats.org/officeDocument/2006/relationships/image" Target="../media/image399.png"/><Relationship Id="rId49" Type="http://schemas.openxmlformats.org/officeDocument/2006/relationships/image" Target="../media/image1024.png"/><Relationship Id="rId10" Type="http://schemas.openxmlformats.org/officeDocument/2006/relationships/image" Target="../media/image1000.png"/><Relationship Id="rId19" Type="http://schemas.openxmlformats.org/officeDocument/2006/relationships/image" Target="../media/image1009.png"/><Relationship Id="rId31" Type="http://schemas.openxmlformats.org/officeDocument/2006/relationships/image" Target="../media/image1017.png"/><Relationship Id="rId44" Type="http://schemas.openxmlformats.org/officeDocument/2006/relationships/image" Target="../media/image123.png"/><Relationship Id="rId4" Type="http://schemas.openxmlformats.org/officeDocument/2006/relationships/image" Target="../media/image995.png"/><Relationship Id="rId9" Type="http://schemas.openxmlformats.org/officeDocument/2006/relationships/image" Target="../media/image999.png"/><Relationship Id="rId14" Type="http://schemas.openxmlformats.org/officeDocument/2006/relationships/image" Target="../media/image1004.png"/><Relationship Id="rId22" Type="http://schemas.openxmlformats.org/officeDocument/2006/relationships/image" Target="../media/image1011.png"/><Relationship Id="rId27" Type="http://schemas.openxmlformats.org/officeDocument/2006/relationships/image" Target="../media/image1014.png"/><Relationship Id="rId30" Type="http://schemas.openxmlformats.org/officeDocument/2006/relationships/image" Target="../media/image1016.png"/><Relationship Id="rId35" Type="http://schemas.openxmlformats.org/officeDocument/2006/relationships/image" Target="../media/image75.png"/><Relationship Id="rId43" Type="http://schemas.openxmlformats.org/officeDocument/2006/relationships/image" Target="../media/image845.png"/><Relationship Id="rId48" Type="http://schemas.openxmlformats.org/officeDocument/2006/relationships/image" Target="../media/image1023.png"/><Relationship Id="rId8" Type="http://schemas.openxmlformats.org/officeDocument/2006/relationships/image" Target="../media/image830.png"/><Relationship Id="rId3" Type="http://schemas.openxmlformats.org/officeDocument/2006/relationships/image" Target="../media/image61.png"/><Relationship Id="rId12" Type="http://schemas.openxmlformats.org/officeDocument/2006/relationships/image" Target="../media/image1002.png"/><Relationship Id="rId17" Type="http://schemas.openxmlformats.org/officeDocument/2006/relationships/image" Target="../media/image1007.png"/><Relationship Id="rId25" Type="http://schemas.openxmlformats.org/officeDocument/2006/relationships/image" Target="../media/image595.png"/><Relationship Id="rId33" Type="http://schemas.openxmlformats.org/officeDocument/2006/relationships/image" Target="../media/image150.png"/><Relationship Id="rId38" Type="http://schemas.openxmlformats.org/officeDocument/2006/relationships/image" Target="../media/image21.png"/><Relationship Id="rId46" Type="http://schemas.openxmlformats.org/officeDocument/2006/relationships/image" Target="../media/image1021.png"/><Relationship Id="rId20" Type="http://schemas.openxmlformats.org/officeDocument/2006/relationships/image" Target="../media/image1010.png"/><Relationship Id="rId41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6.png"/><Relationship Id="rId2" Type="http://schemas.openxmlformats.org/officeDocument/2006/relationships/image" Target="../media/image102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48.png"/><Relationship Id="rId26" Type="http://schemas.openxmlformats.org/officeDocument/2006/relationships/image" Target="../media/image55.png"/><Relationship Id="rId39" Type="http://schemas.openxmlformats.org/officeDocument/2006/relationships/image" Target="../media/image68.png"/><Relationship Id="rId21" Type="http://schemas.openxmlformats.org/officeDocument/2006/relationships/image" Target="../media/image51.png"/><Relationship Id="rId34" Type="http://schemas.openxmlformats.org/officeDocument/2006/relationships/image" Target="../media/image63.png"/><Relationship Id="rId42" Type="http://schemas.openxmlformats.org/officeDocument/2006/relationships/image" Target="../media/image71.png"/><Relationship Id="rId47" Type="http://schemas.openxmlformats.org/officeDocument/2006/relationships/image" Target="../media/image76.png"/><Relationship Id="rId50" Type="http://schemas.openxmlformats.org/officeDocument/2006/relationships/image" Target="../media/image32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6" Type="http://schemas.openxmlformats.org/officeDocument/2006/relationships/image" Target="../media/image46.png"/><Relationship Id="rId29" Type="http://schemas.openxmlformats.org/officeDocument/2006/relationships/image" Target="../media/image58.png"/><Relationship Id="rId11" Type="http://schemas.openxmlformats.org/officeDocument/2006/relationships/image" Target="../media/image18.png"/><Relationship Id="rId24" Type="http://schemas.openxmlformats.org/officeDocument/2006/relationships/image" Target="../media/image53.png"/><Relationship Id="rId32" Type="http://schemas.openxmlformats.org/officeDocument/2006/relationships/image" Target="../media/image61.png"/><Relationship Id="rId37" Type="http://schemas.openxmlformats.org/officeDocument/2006/relationships/image" Target="../media/image66.png"/><Relationship Id="rId40" Type="http://schemas.openxmlformats.org/officeDocument/2006/relationships/image" Target="../media/image69.png"/><Relationship Id="rId45" Type="http://schemas.openxmlformats.org/officeDocument/2006/relationships/image" Target="../media/image74.png"/><Relationship Id="rId53" Type="http://schemas.microsoft.com/office/2007/relationships/hdphoto" Target="../media/hdphoto2.wdp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19" Type="http://schemas.openxmlformats.org/officeDocument/2006/relationships/image" Target="../media/image49.png"/><Relationship Id="rId31" Type="http://schemas.openxmlformats.org/officeDocument/2006/relationships/image" Target="../media/image60.png"/><Relationship Id="rId44" Type="http://schemas.openxmlformats.org/officeDocument/2006/relationships/image" Target="../media/image73.png"/><Relationship Id="rId52" Type="http://schemas.openxmlformats.org/officeDocument/2006/relationships/image" Target="../media/image79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4.png"/><Relationship Id="rId22" Type="http://schemas.openxmlformats.org/officeDocument/2006/relationships/image" Target="../media/image21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Relationship Id="rId35" Type="http://schemas.openxmlformats.org/officeDocument/2006/relationships/image" Target="../media/image64.png"/><Relationship Id="rId43" Type="http://schemas.openxmlformats.org/officeDocument/2006/relationships/image" Target="../media/image72.png"/><Relationship Id="rId48" Type="http://schemas.openxmlformats.org/officeDocument/2006/relationships/image" Target="../media/image77.png"/><Relationship Id="rId8" Type="http://schemas.openxmlformats.org/officeDocument/2006/relationships/image" Target="../media/image40.png"/><Relationship Id="rId51" Type="http://schemas.microsoft.com/office/2007/relationships/hdphoto" Target="../media/hdphoto1.wdp"/><Relationship Id="rId3" Type="http://schemas.openxmlformats.org/officeDocument/2006/relationships/image" Target="../media/image35.png"/><Relationship Id="rId12" Type="http://schemas.openxmlformats.org/officeDocument/2006/relationships/image" Target="../media/image43.png"/><Relationship Id="rId17" Type="http://schemas.openxmlformats.org/officeDocument/2006/relationships/image" Target="../media/image47.png"/><Relationship Id="rId25" Type="http://schemas.openxmlformats.org/officeDocument/2006/relationships/image" Target="../media/image54.png"/><Relationship Id="rId33" Type="http://schemas.openxmlformats.org/officeDocument/2006/relationships/image" Target="../media/image62.png"/><Relationship Id="rId38" Type="http://schemas.openxmlformats.org/officeDocument/2006/relationships/image" Target="../media/image67.png"/><Relationship Id="rId46" Type="http://schemas.openxmlformats.org/officeDocument/2006/relationships/image" Target="../media/image75.png"/><Relationship Id="rId20" Type="http://schemas.openxmlformats.org/officeDocument/2006/relationships/image" Target="../media/image50.png"/><Relationship Id="rId41" Type="http://schemas.openxmlformats.org/officeDocument/2006/relationships/image" Target="../media/image70.png"/><Relationship Id="rId54" Type="http://schemas.openxmlformats.org/officeDocument/2006/relationships/image" Target="../media/image8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15" Type="http://schemas.openxmlformats.org/officeDocument/2006/relationships/image" Target="../media/image45.png"/><Relationship Id="rId23" Type="http://schemas.openxmlformats.org/officeDocument/2006/relationships/image" Target="../media/image52.png"/><Relationship Id="rId28" Type="http://schemas.openxmlformats.org/officeDocument/2006/relationships/image" Target="../media/image57.png"/><Relationship Id="rId36" Type="http://schemas.openxmlformats.org/officeDocument/2006/relationships/image" Target="../media/image65.png"/><Relationship Id="rId49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26" Type="http://schemas.openxmlformats.org/officeDocument/2006/relationships/image" Target="../media/image23.png"/><Relationship Id="rId3" Type="http://schemas.openxmlformats.org/officeDocument/2006/relationships/image" Target="../media/image82.png"/><Relationship Id="rId21" Type="http://schemas.openxmlformats.org/officeDocument/2006/relationships/image" Target="../media/image97.png"/><Relationship Id="rId34" Type="http://schemas.openxmlformats.org/officeDocument/2006/relationships/image" Target="../media/image108.png"/><Relationship Id="rId7" Type="http://schemas.openxmlformats.org/officeDocument/2006/relationships/image" Target="../media/image75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5" Type="http://schemas.openxmlformats.org/officeDocument/2006/relationships/image" Target="../media/image101.png"/><Relationship Id="rId33" Type="http://schemas.openxmlformats.org/officeDocument/2006/relationships/image" Target="../media/image107.png"/><Relationship Id="rId2" Type="http://schemas.openxmlformats.org/officeDocument/2006/relationships/image" Target="../media/image81.png"/><Relationship Id="rId16" Type="http://schemas.openxmlformats.org/officeDocument/2006/relationships/image" Target="../media/image92.jpg"/><Relationship Id="rId20" Type="http://schemas.openxmlformats.org/officeDocument/2006/relationships/image" Target="../media/image96.png"/><Relationship Id="rId29" Type="http://schemas.openxmlformats.org/officeDocument/2006/relationships/image" Target="../media/image10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11" Type="http://schemas.openxmlformats.org/officeDocument/2006/relationships/image" Target="../media/image87.png"/><Relationship Id="rId24" Type="http://schemas.openxmlformats.org/officeDocument/2006/relationships/image" Target="../media/image100.png"/><Relationship Id="rId32" Type="http://schemas.openxmlformats.org/officeDocument/2006/relationships/image" Target="../media/image106.png"/><Relationship Id="rId5" Type="http://schemas.openxmlformats.org/officeDocument/2006/relationships/image" Target="../media/image84.png"/><Relationship Id="rId15" Type="http://schemas.openxmlformats.org/officeDocument/2006/relationships/image" Target="../media/image91.png"/><Relationship Id="rId23" Type="http://schemas.openxmlformats.org/officeDocument/2006/relationships/image" Target="../media/image99.png"/><Relationship Id="rId28" Type="http://schemas.openxmlformats.org/officeDocument/2006/relationships/image" Target="../media/image18.png"/><Relationship Id="rId10" Type="http://schemas.openxmlformats.org/officeDocument/2006/relationships/image" Target="../media/image21.png"/><Relationship Id="rId19" Type="http://schemas.openxmlformats.org/officeDocument/2006/relationships/image" Target="../media/image95.png"/><Relationship Id="rId31" Type="http://schemas.openxmlformats.org/officeDocument/2006/relationships/image" Target="../media/image105.png"/><Relationship Id="rId4" Type="http://schemas.openxmlformats.org/officeDocument/2006/relationships/image" Target="../media/image83.png"/><Relationship Id="rId9" Type="http://schemas.openxmlformats.org/officeDocument/2006/relationships/image" Target="../media/image86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Relationship Id="rId27" Type="http://schemas.openxmlformats.org/officeDocument/2006/relationships/image" Target="../media/image102.png"/><Relationship Id="rId30" Type="http://schemas.openxmlformats.org/officeDocument/2006/relationships/image" Target="../media/image104.png"/><Relationship Id="rId8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5.png"/><Relationship Id="rId18" Type="http://schemas.openxmlformats.org/officeDocument/2006/relationships/image" Target="../media/image119.png"/><Relationship Id="rId26" Type="http://schemas.openxmlformats.org/officeDocument/2006/relationships/image" Target="../media/image125.png"/><Relationship Id="rId21" Type="http://schemas.openxmlformats.org/officeDocument/2006/relationships/image" Target="../media/image21.png"/><Relationship Id="rId34" Type="http://schemas.openxmlformats.org/officeDocument/2006/relationships/image" Target="../media/image133.png"/><Relationship Id="rId7" Type="http://schemas.openxmlformats.org/officeDocument/2006/relationships/image" Target="../media/image112.png"/><Relationship Id="rId12" Type="http://schemas.openxmlformats.org/officeDocument/2006/relationships/image" Target="../media/image114.png"/><Relationship Id="rId17" Type="http://schemas.openxmlformats.org/officeDocument/2006/relationships/image" Target="../media/image118.png"/><Relationship Id="rId25" Type="http://schemas.openxmlformats.org/officeDocument/2006/relationships/image" Target="../media/image124.png"/><Relationship Id="rId33" Type="http://schemas.openxmlformats.org/officeDocument/2006/relationships/image" Target="../media/image132.png"/><Relationship Id="rId2" Type="http://schemas.openxmlformats.org/officeDocument/2006/relationships/image" Target="../media/image84.png"/><Relationship Id="rId16" Type="http://schemas.openxmlformats.org/officeDocument/2006/relationships/image" Target="../media/image117.png"/><Relationship Id="rId20" Type="http://schemas.openxmlformats.org/officeDocument/2006/relationships/image" Target="../media/image49.png"/><Relationship Id="rId29" Type="http://schemas.openxmlformats.org/officeDocument/2006/relationships/image" Target="../media/image1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99.png"/><Relationship Id="rId24" Type="http://schemas.openxmlformats.org/officeDocument/2006/relationships/image" Target="../media/image123.png"/><Relationship Id="rId32" Type="http://schemas.openxmlformats.org/officeDocument/2006/relationships/image" Target="../media/image131.png"/><Relationship Id="rId37" Type="http://schemas.openxmlformats.org/officeDocument/2006/relationships/image" Target="../media/image136.png"/><Relationship Id="rId5" Type="http://schemas.openxmlformats.org/officeDocument/2006/relationships/image" Target="../media/image111.png"/><Relationship Id="rId15" Type="http://schemas.openxmlformats.org/officeDocument/2006/relationships/image" Target="../media/image116.png"/><Relationship Id="rId23" Type="http://schemas.openxmlformats.org/officeDocument/2006/relationships/image" Target="../media/image122.png"/><Relationship Id="rId28" Type="http://schemas.openxmlformats.org/officeDocument/2006/relationships/image" Target="../media/image127.png"/><Relationship Id="rId36" Type="http://schemas.openxmlformats.org/officeDocument/2006/relationships/image" Target="../media/image135.png"/><Relationship Id="rId10" Type="http://schemas.openxmlformats.org/officeDocument/2006/relationships/image" Target="../media/image113.png"/><Relationship Id="rId19" Type="http://schemas.openxmlformats.org/officeDocument/2006/relationships/image" Target="../media/image120.png"/><Relationship Id="rId31" Type="http://schemas.openxmlformats.org/officeDocument/2006/relationships/image" Target="../media/image130.png"/><Relationship Id="rId4" Type="http://schemas.openxmlformats.org/officeDocument/2006/relationships/image" Target="../media/image110.png"/><Relationship Id="rId9" Type="http://schemas.openxmlformats.org/officeDocument/2006/relationships/image" Target="../media/image98.png"/><Relationship Id="rId14" Type="http://schemas.openxmlformats.org/officeDocument/2006/relationships/image" Target="../media/image30.png"/><Relationship Id="rId22" Type="http://schemas.openxmlformats.org/officeDocument/2006/relationships/image" Target="../media/image121.png"/><Relationship Id="rId27" Type="http://schemas.openxmlformats.org/officeDocument/2006/relationships/image" Target="../media/image126.png"/><Relationship Id="rId30" Type="http://schemas.openxmlformats.org/officeDocument/2006/relationships/image" Target="../media/image129.png"/><Relationship Id="rId35" Type="http://schemas.openxmlformats.org/officeDocument/2006/relationships/image" Target="../media/image134.png"/><Relationship Id="rId8" Type="http://schemas.openxmlformats.org/officeDocument/2006/relationships/image" Target="../media/image50.png"/><Relationship Id="rId3" Type="http://schemas.openxmlformats.org/officeDocument/2006/relationships/image" Target="../media/image109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8.png"/><Relationship Id="rId18" Type="http://schemas.openxmlformats.org/officeDocument/2006/relationships/image" Target="../media/image21.png"/><Relationship Id="rId26" Type="http://schemas.openxmlformats.org/officeDocument/2006/relationships/image" Target="../media/image112.png"/><Relationship Id="rId39" Type="http://schemas.openxmlformats.org/officeDocument/2006/relationships/image" Target="../media/image104.png"/><Relationship Id="rId21" Type="http://schemas.openxmlformats.org/officeDocument/2006/relationships/image" Target="../media/image46.png"/><Relationship Id="rId34" Type="http://schemas.openxmlformats.org/officeDocument/2006/relationships/image" Target="../media/image162.png"/><Relationship Id="rId42" Type="http://schemas.openxmlformats.org/officeDocument/2006/relationships/image" Target="../media/image166.png"/><Relationship Id="rId7" Type="http://schemas.openxmlformats.org/officeDocument/2006/relationships/image" Target="../media/image142.png"/><Relationship Id="rId2" Type="http://schemas.openxmlformats.org/officeDocument/2006/relationships/image" Target="../media/image137.png"/><Relationship Id="rId16" Type="http://schemas.openxmlformats.org/officeDocument/2006/relationships/image" Target="../media/image151.png"/><Relationship Id="rId20" Type="http://schemas.openxmlformats.org/officeDocument/2006/relationships/image" Target="../media/image43.png"/><Relationship Id="rId29" Type="http://schemas.openxmlformats.org/officeDocument/2006/relationships/image" Target="../media/image158.png"/><Relationship Id="rId41" Type="http://schemas.openxmlformats.org/officeDocument/2006/relationships/image" Target="../media/image1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24" Type="http://schemas.openxmlformats.org/officeDocument/2006/relationships/image" Target="../media/image44.png"/><Relationship Id="rId32" Type="http://schemas.openxmlformats.org/officeDocument/2006/relationships/image" Target="../media/image53.png"/><Relationship Id="rId37" Type="http://schemas.openxmlformats.org/officeDocument/2006/relationships/image" Target="../media/image99.png"/><Relationship Id="rId40" Type="http://schemas.openxmlformats.org/officeDocument/2006/relationships/image" Target="../media/image164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23" Type="http://schemas.openxmlformats.org/officeDocument/2006/relationships/image" Target="../media/image154.png"/><Relationship Id="rId28" Type="http://schemas.openxmlformats.org/officeDocument/2006/relationships/image" Target="../media/image157.png"/><Relationship Id="rId36" Type="http://schemas.openxmlformats.org/officeDocument/2006/relationships/image" Target="../media/image98.png"/><Relationship Id="rId10" Type="http://schemas.openxmlformats.org/officeDocument/2006/relationships/image" Target="../media/image145.png"/><Relationship Id="rId19" Type="http://schemas.openxmlformats.org/officeDocument/2006/relationships/image" Target="../media/image152.png"/><Relationship Id="rId31" Type="http://schemas.openxmlformats.org/officeDocument/2006/relationships/image" Target="../media/image160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Relationship Id="rId22" Type="http://schemas.openxmlformats.org/officeDocument/2006/relationships/image" Target="../media/image153.png"/><Relationship Id="rId27" Type="http://schemas.openxmlformats.org/officeDocument/2006/relationships/image" Target="../media/image156.png"/><Relationship Id="rId30" Type="http://schemas.openxmlformats.org/officeDocument/2006/relationships/image" Target="../media/image159.png"/><Relationship Id="rId35" Type="http://schemas.openxmlformats.org/officeDocument/2006/relationships/image" Target="../media/image49.png"/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12" Type="http://schemas.openxmlformats.org/officeDocument/2006/relationships/image" Target="../media/image147.png"/><Relationship Id="rId17" Type="http://schemas.openxmlformats.org/officeDocument/2006/relationships/image" Target="../media/image75.png"/><Relationship Id="rId25" Type="http://schemas.openxmlformats.org/officeDocument/2006/relationships/image" Target="../media/image155.png"/><Relationship Id="rId33" Type="http://schemas.openxmlformats.org/officeDocument/2006/relationships/image" Target="../media/image161.png"/><Relationship Id="rId38" Type="http://schemas.openxmlformats.org/officeDocument/2006/relationships/image" Target="../media/image1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5.png"/><Relationship Id="rId18" Type="http://schemas.openxmlformats.org/officeDocument/2006/relationships/image" Target="../media/image179.png"/><Relationship Id="rId26" Type="http://schemas.openxmlformats.org/officeDocument/2006/relationships/image" Target="../media/image187.png"/><Relationship Id="rId3" Type="http://schemas.openxmlformats.org/officeDocument/2006/relationships/image" Target="../media/image167.png"/><Relationship Id="rId21" Type="http://schemas.openxmlformats.org/officeDocument/2006/relationships/image" Target="../media/image182.png"/><Relationship Id="rId7" Type="http://schemas.openxmlformats.org/officeDocument/2006/relationships/image" Target="../media/image170.png"/><Relationship Id="rId12" Type="http://schemas.openxmlformats.org/officeDocument/2006/relationships/image" Target="../media/image174.png"/><Relationship Id="rId17" Type="http://schemas.openxmlformats.org/officeDocument/2006/relationships/image" Target="../media/image178.png"/><Relationship Id="rId25" Type="http://schemas.openxmlformats.org/officeDocument/2006/relationships/image" Target="../media/image186.png"/><Relationship Id="rId2" Type="http://schemas.openxmlformats.org/officeDocument/2006/relationships/image" Target="../media/image150.png"/><Relationship Id="rId16" Type="http://schemas.openxmlformats.org/officeDocument/2006/relationships/image" Target="../media/image177.png"/><Relationship Id="rId20" Type="http://schemas.openxmlformats.org/officeDocument/2006/relationships/image" Target="../media/image181.png"/><Relationship Id="rId29" Type="http://schemas.openxmlformats.org/officeDocument/2006/relationships/image" Target="../media/image1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9.png"/><Relationship Id="rId11" Type="http://schemas.openxmlformats.org/officeDocument/2006/relationships/image" Target="../media/image173.png"/><Relationship Id="rId24" Type="http://schemas.openxmlformats.org/officeDocument/2006/relationships/image" Target="../media/image185.png"/><Relationship Id="rId32" Type="http://schemas.openxmlformats.org/officeDocument/2006/relationships/image" Target="../media/image193.png"/><Relationship Id="rId5" Type="http://schemas.openxmlformats.org/officeDocument/2006/relationships/image" Target="../media/image168.png"/><Relationship Id="rId15" Type="http://schemas.openxmlformats.org/officeDocument/2006/relationships/image" Target="../media/image43.png"/><Relationship Id="rId23" Type="http://schemas.openxmlformats.org/officeDocument/2006/relationships/image" Target="../media/image184.png"/><Relationship Id="rId28" Type="http://schemas.openxmlformats.org/officeDocument/2006/relationships/image" Target="../media/image189.png"/><Relationship Id="rId10" Type="http://schemas.openxmlformats.org/officeDocument/2006/relationships/image" Target="../media/image21.png"/><Relationship Id="rId19" Type="http://schemas.openxmlformats.org/officeDocument/2006/relationships/image" Target="../media/image180.png"/><Relationship Id="rId31" Type="http://schemas.openxmlformats.org/officeDocument/2006/relationships/image" Target="../media/image192.png"/><Relationship Id="rId4" Type="http://schemas.openxmlformats.org/officeDocument/2006/relationships/image" Target="../media/image16.png"/><Relationship Id="rId9" Type="http://schemas.openxmlformats.org/officeDocument/2006/relationships/image" Target="../media/image172.png"/><Relationship Id="rId14" Type="http://schemas.openxmlformats.org/officeDocument/2006/relationships/image" Target="../media/image176.png"/><Relationship Id="rId22" Type="http://schemas.openxmlformats.org/officeDocument/2006/relationships/image" Target="../media/image183.png"/><Relationship Id="rId27" Type="http://schemas.openxmlformats.org/officeDocument/2006/relationships/image" Target="../media/image188.png"/><Relationship Id="rId30" Type="http://schemas.openxmlformats.org/officeDocument/2006/relationships/image" Target="../media/image1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" y="0"/>
            <a:ext cx="10687696" cy="7566888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9232900" y="200025"/>
            <a:ext cx="1295400" cy="129540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18674" y="1570068"/>
            <a:ext cx="2921000" cy="3949700"/>
            <a:chOff x="3818674" y="1570068"/>
            <a:chExt cx="2921000" cy="3949700"/>
          </a:xfrm>
        </p:grpSpPr>
        <p:sp>
          <p:nvSpPr>
            <p:cNvPr id="3" name="object 3"/>
            <p:cNvSpPr/>
            <p:nvPr/>
          </p:nvSpPr>
          <p:spPr>
            <a:xfrm>
              <a:off x="3818674" y="3481412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2717" y="1570068"/>
              <a:ext cx="1437483" cy="39496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9251" y="3163917"/>
              <a:ext cx="1056383" cy="761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510747" y="1708084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3"/>
                  </a:lnTo>
                  <a:lnTo>
                    <a:pt x="304003" y="22663"/>
                  </a:lnTo>
                  <a:lnTo>
                    <a:pt x="260915" y="39566"/>
                  </a:lnTo>
                  <a:lnTo>
                    <a:pt x="220152" y="60692"/>
                  </a:lnTo>
                  <a:lnTo>
                    <a:pt x="181983" y="85769"/>
                  </a:lnTo>
                  <a:lnTo>
                    <a:pt x="146682" y="114526"/>
                  </a:lnTo>
                  <a:lnTo>
                    <a:pt x="114517" y="146692"/>
                  </a:lnTo>
                  <a:lnTo>
                    <a:pt x="85762" y="181994"/>
                  </a:lnTo>
                  <a:lnTo>
                    <a:pt x="60687" y="220163"/>
                  </a:lnTo>
                  <a:lnTo>
                    <a:pt x="39562" y="260926"/>
                  </a:lnTo>
                  <a:lnTo>
                    <a:pt x="22660" y="304013"/>
                  </a:lnTo>
                  <a:lnTo>
                    <a:pt x="10252" y="349151"/>
                  </a:lnTo>
                  <a:lnTo>
                    <a:pt x="2608" y="396071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71"/>
                  </a:lnTo>
                  <a:lnTo>
                    <a:pt x="878747" y="349151"/>
                  </a:lnTo>
                  <a:lnTo>
                    <a:pt x="866339" y="304013"/>
                  </a:lnTo>
                  <a:lnTo>
                    <a:pt x="849437" y="260926"/>
                  </a:lnTo>
                  <a:lnTo>
                    <a:pt x="828312" y="220163"/>
                  </a:lnTo>
                  <a:lnTo>
                    <a:pt x="803237" y="181994"/>
                  </a:lnTo>
                  <a:lnTo>
                    <a:pt x="774482" y="146692"/>
                  </a:lnTo>
                  <a:lnTo>
                    <a:pt x="742317" y="114526"/>
                  </a:lnTo>
                  <a:lnTo>
                    <a:pt x="707016" y="85769"/>
                  </a:lnTo>
                  <a:lnTo>
                    <a:pt x="668847" y="60692"/>
                  </a:lnTo>
                  <a:lnTo>
                    <a:pt x="628084" y="39566"/>
                  </a:lnTo>
                  <a:lnTo>
                    <a:pt x="584996" y="22663"/>
                  </a:lnTo>
                  <a:lnTo>
                    <a:pt x="539855" y="10253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0766" y="1708086"/>
              <a:ext cx="728979" cy="88900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558800" y="1570068"/>
            <a:ext cx="2921000" cy="3949700"/>
            <a:chOff x="558800" y="1570068"/>
            <a:chExt cx="2921000" cy="3949700"/>
          </a:xfrm>
        </p:grpSpPr>
        <p:sp>
          <p:nvSpPr>
            <p:cNvPr id="9" name="object 9"/>
            <p:cNvSpPr/>
            <p:nvPr/>
          </p:nvSpPr>
          <p:spPr>
            <a:xfrm>
              <a:off x="558800" y="3481412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9800" y="1570068"/>
              <a:ext cx="1437474" cy="39496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9843" y="3163917"/>
              <a:ext cx="1056383" cy="761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363570" y="1708084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3"/>
                  </a:lnTo>
                  <a:lnTo>
                    <a:pt x="304003" y="22663"/>
                  </a:lnTo>
                  <a:lnTo>
                    <a:pt x="260915" y="39566"/>
                  </a:lnTo>
                  <a:lnTo>
                    <a:pt x="220152" y="60692"/>
                  </a:lnTo>
                  <a:lnTo>
                    <a:pt x="181983" y="85769"/>
                  </a:lnTo>
                  <a:lnTo>
                    <a:pt x="146682" y="114526"/>
                  </a:lnTo>
                  <a:lnTo>
                    <a:pt x="114517" y="146692"/>
                  </a:lnTo>
                  <a:lnTo>
                    <a:pt x="85762" y="181994"/>
                  </a:lnTo>
                  <a:lnTo>
                    <a:pt x="60687" y="220163"/>
                  </a:lnTo>
                  <a:lnTo>
                    <a:pt x="39562" y="260926"/>
                  </a:lnTo>
                  <a:lnTo>
                    <a:pt x="22660" y="304013"/>
                  </a:lnTo>
                  <a:lnTo>
                    <a:pt x="10252" y="349151"/>
                  </a:lnTo>
                  <a:lnTo>
                    <a:pt x="2608" y="396071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71"/>
                  </a:lnTo>
                  <a:lnTo>
                    <a:pt x="878747" y="349151"/>
                  </a:lnTo>
                  <a:lnTo>
                    <a:pt x="866339" y="304013"/>
                  </a:lnTo>
                  <a:lnTo>
                    <a:pt x="849437" y="260926"/>
                  </a:lnTo>
                  <a:lnTo>
                    <a:pt x="828312" y="220163"/>
                  </a:lnTo>
                  <a:lnTo>
                    <a:pt x="803237" y="181994"/>
                  </a:lnTo>
                  <a:lnTo>
                    <a:pt x="774482" y="146692"/>
                  </a:lnTo>
                  <a:lnTo>
                    <a:pt x="742317" y="114526"/>
                  </a:lnTo>
                  <a:lnTo>
                    <a:pt x="707016" y="85769"/>
                  </a:lnTo>
                  <a:lnTo>
                    <a:pt x="668847" y="60692"/>
                  </a:lnTo>
                  <a:lnTo>
                    <a:pt x="628084" y="39566"/>
                  </a:lnTo>
                  <a:lnTo>
                    <a:pt x="584996" y="22663"/>
                  </a:lnTo>
                  <a:lnTo>
                    <a:pt x="539855" y="10253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23591" y="1708086"/>
              <a:ext cx="728980" cy="8890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546100" y="819056"/>
            <a:ext cx="144399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Mork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BP331-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05975" y="819056"/>
            <a:ext cx="155321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Mindy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BP332-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958160" y="5776005"/>
            <a:ext cx="0" cy="1313180"/>
          </a:xfrm>
          <a:custGeom>
            <a:avLst/>
            <a:gdLst/>
            <a:ahLst/>
            <a:cxnLst/>
            <a:rect l="l" t="t" r="r" b="b"/>
            <a:pathLst>
              <a:path h="1313179">
                <a:moveTo>
                  <a:pt x="0" y="0"/>
                </a:moveTo>
                <a:lnTo>
                  <a:pt x="0" y="131300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088335" y="6729062"/>
            <a:ext cx="1190625" cy="15240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Destape</a:t>
            </a:r>
            <a:r>
              <a:rPr sz="900" b="1" spc="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electroplateado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88335" y="6881462"/>
            <a:ext cx="932180" cy="13716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parte superior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27278" y="5899829"/>
            <a:ext cx="108000" cy="1080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10697" y="6053778"/>
            <a:ext cx="101600" cy="101600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2088334" y="6045926"/>
            <a:ext cx="118745" cy="584200"/>
            <a:chOff x="2088334" y="6045926"/>
            <a:chExt cx="118745" cy="584200"/>
          </a:xfrm>
        </p:grpSpPr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88334" y="6045926"/>
              <a:ext cx="118131" cy="11730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88336" y="6201707"/>
              <a:ext cx="115167" cy="11657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88337" y="6356380"/>
              <a:ext cx="115379" cy="11339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88334" y="6507869"/>
              <a:ext cx="92595" cy="121665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46143" y="5734677"/>
            <a:ext cx="91694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13,3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Aluminio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reciclado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hierro.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22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 marR="26034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regalo negra.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59607" y="6842238"/>
            <a:ext cx="153744" cy="190497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77350" y="6842525"/>
            <a:ext cx="187476" cy="19021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27887" y="6811695"/>
            <a:ext cx="800100" cy="251599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217605" y="5776005"/>
            <a:ext cx="0" cy="1313180"/>
          </a:xfrm>
          <a:custGeom>
            <a:avLst/>
            <a:gdLst/>
            <a:ahLst/>
            <a:cxnLst/>
            <a:rect l="l" t="t" r="r" b="b"/>
            <a:pathLst>
              <a:path h="1313179">
                <a:moveTo>
                  <a:pt x="0" y="0"/>
                </a:moveTo>
                <a:lnTo>
                  <a:pt x="0" y="131300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347780" y="6729062"/>
            <a:ext cx="1190625" cy="15240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Destape</a:t>
            </a:r>
            <a:r>
              <a:rPr sz="900" b="1" spc="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electroplateado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47780" y="6881462"/>
            <a:ext cx="932180" cy="13716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parte superior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06318" y="5734753"/>
            <a:ext cx="91821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13,3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Aluminio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reciclado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hierro.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22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 marR="2730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regalo negra.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819053" y="6842238"/>
            <a:ext cx="153743" cy="190497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036795" y="6842525"/>
            <a:ext cx="187476" cy="190216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287329" y="6811695"/>
            <a:ext cx="800100" cy="251599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7052136" y="819056"/>
            <a:ext cx="149669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Parky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BP310-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7064832" y="1573212"/>
            <a:ext cx="2921000" cy="3943985"/>
            <a:chOff x="7064832" y="1573212"/>
            <a:chExt cx="2921000" cy="3943985"/>
          </a:xfrm>
        </p:grpSpPr>
        <p:sp>
          <p:nvSpPr>
            <p:cNvPr id="39" name="object 39"/>
            <p:cNvSpPr/>
            <p:nvPr/>
          </p:nvSpPr>
          <p:spPr>
            <a:xfrm>
              <a:off x="7064832" y="3481412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0820" y="1573212"/>
              <a:ext cx="1488097" cy="39434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36834" y="3163917"/>
              <a:ext cx="883023" cy="761999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7052136" y="5734730"/>
            <a:ext cx="788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endParaRPr sz="900">
              <a:latin typeface="Calibri"/>
              <a:cs typeface="Calibri"/>
            </a:endParaRPr>
          </a:p>
          <a:p>
            <a:pPr marL="12700" marR="8382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064843" y="6369004"/>
            <a:ext cx="138360" cy="171453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267121" y="6373648"/>
            <a:ext cx="160074" cy="162403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7921018" y="5776005"/>
            <a:ext cx="0" cy="1277620"/>
          </a:xfrm>
          <a:custGeom>
            <a:avLst/>
            <a:gdLst/>
            <a:ahLst/>
            <a:cxnLst/>
            <a:rect l="l" t="t" r="r" b="b"/>
            <a:pathLst>
              <a:path h="1277620">
                <a:moveTo>
                  <a:pt x="0" y="0"/>
                </a:moveTo>
                <a:lnTo>
                  <a:pt x="0" y="12769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8013093" y="6729062"/>
            <a:ext cx="1165225" cy="165735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Destape</a:t>
            </a:r>
            <a:r>
              <a:rPr sz="900" b="1" spc="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electroplateado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013093" y="6894796"/>
            <a:ext cx="952500" cy="123825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parte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superior.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075635" y="5734753"/>
            <a:ext cx="112839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186723" y="5899829"/>
            <a:ext cx="108000" cy="10800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170143" y="6053778"/>
            <a:ext cx="101600" cy="101600"/>
          </a:xfrm>
          <a:prstGeom prst="rect">
            <a:avLst/>
          </a:prstGeom>
        </p:spPr>
      </p:pic>
      <p:grpSp>
        <p:nvGrpSpPr>
          <p:cNvPr id="51" name="object 51"/>
          <p:cNvGrpSpPr/>
          <p:nvPr/>
        </p:nvGrpSpPr>
        <p:grpSpPr>
          <a:xfrm>
            <a:off x="5347779" y="6045926"/>
            <a:ext cx="118745" cy="584200"/>
            <a:chOff x="5347779" y="6045926"/>
            <a:chExt cx="118745" cy="584200"/>
          </a:xfrm>
        </p:grpSpPr>
        <p:pic>
          <p:nvPicPr>
            <p:cNvPr id="52" name="object 5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347780" y="6045926"/>
              <a:ext cx="118131" cy="11730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347781" y="6201707"/>
              <a:ext cx="115166" cy="11657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47779" y="6356380"/>
              <a:ext cx="115379" cy="113393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347779" y="6507869"/>
              <a:ext cx="92595" cy="121665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5335080" y="5734743"/>
            <a:ext cx="112839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7" name="object 5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52037" y="5899829"/>
            <a:ext cx="108000" cy="108000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835456" y="6053778"/>
            <a:ext cx="101600" cy="101600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8013090" y="6045926"/>
            <a:ext cx="118745" cy="584200"/>
            <a:chOff x="8013090" y="6045926"/>
            <a:chExt cx="118745" cy="584200"/>
          </a:xfrm>
        </p:grpSpPr>
        <p:pic>
          <p:nvPicPr>
            <p:cNvPr id="60" name="object 6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013092" y="6045926"/>
              <a:ext cx="118131" cy="117301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013093" y="6201707"/>
              <a:ext cx="115167" cy="11657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013090" y="6356380"/>
              <a:ext cx="115379" cy="11339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013093" y="6507869"/>
              <a:ext cx="92595" cy="121665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8000393" y="5734743"/>
            <a:ext cx="112839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5" name="object 6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66" name="object 6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67" name="object 6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8" name="Imagen 67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4806911" y="2467876"/>
            <a:ext cx="675717" cy="136495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8267082" y="2467876"/>
            <a:ext cx="675717" cy="136494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1624393" y="2467876"/>
            <a:ext cx="675717" cy="13649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76997" y="1565325"/>
            <a:ext cx="2286000" cy="3905250"/>
            <a:chOff x="7876997" y="1565325"/>
            <a:chExt cx="2286000" cy="3905250"/>
          </a:xfrm>
        </p:grpSpPr>
        <p:sp>
          <p:nvSpPr>
            <p:cNvPr id="3" name="object 3"/>
            <p:cNvSpPr/>
            <p:nvPr/>
          </p:nvSpPr>
          <p:spPr>
            <a:xfrm>
              <a:off x="7876997" y="3454361"/>
              <a:ext cx="2286000" cy="127000"/>
            </a:xfrm>
            <a:custGeom>
              <a:avLst/>
              <a:gdLst/>
              <a:ahLst/>
              <a:cxnLst/>
              <a:rect l="l" t="t" r="r" b="b"/>
              <a:pathLst>
                <a:path w="2286000" h="127000">
                  <a:moveTo>
                    <a:pt x="2286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286000" y="127000"/>
                  </a:lnTo>
                  <a:lnTo>
                    <a:pt x="2286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48252" y="1565325"/>
              <a:ext cx="1410094" cy="390508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49429" y="3200365"/>
              <a:ext cx="1042303" cy="63499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418029" y="819056"/>
            <a:ext cx="1821814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Top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Rose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BP320-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53993" y="819056"/>
            <a:ext cx="17684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Top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Gun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BP321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436780" y="1591144"/>
            <a:ext cx="2286000" cy="3853815"/>
            <a:chOff x="5436780" y="1591144"/>
            <a:chExt cx="2286000" cy="3853815"/>
          </a:xfrm>
        </p:grpSpPr>
        <p:sp>
          <p:nvSpPr>
            <p:cNvPr id="9" name="object 9"/>
            <p:cNvSpPr/>
            <p:nvPr/>
          </p:nvSpPr>
          <p:spPr>
            <a:xfrm>
              <a:off x="5436780" y="3454362"/>
              <a:ext cx="2286000" cy="127000"/>
            </a:xfrm>
            <a:custGeom>
              <a:avLst/>
              <a:gdLst/>
              <a:ahLst/>
              <a:cxnLst/>
              <a:rect l="l" t="t" r="r" b="b"/>
              <a:pathLst>
                <a:path w="2286000" h="127000">
                  <a:moveTo>
                    <a:pt x="2286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286000" y="127000"/>
                  </a:lnTo>
                  <a:lnTo>
                    <a:pt x="2286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8174" y="1591144"/>
              <a:ext cx="1396257" cy="38534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2291" y="3200361"/>
              <a:ext cx="1049100" cy="635000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30735" y="6674529"/>
            <a:ext cx="138360" cy="1714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33013" y="6679173"/>
            <a:ext cx="160073" cy="16240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66699" y="6674529"/>
            <a:ext cx="138360" cy="17145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68978" y="6679173"/>
            <a:ext cx="160074" cy="162403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8810650" y="6729069"/>
            <a:ext cx="1165225" cy="289560"/>
          </a:xfrm>
          <a:custGeom>
            <a:avLst/>
            <a:gdLst/>
            <a:ahLst/>
            <a:cxnLst/>
            <a:rect l="l" t="t" r="r" b="b"/>
            <a:pathLst>
              <a:path w="1165225" h="289559">
                <a:moveTo>
                  <a:pt x="1164602" y="0"/>
                </a:moveTo>
                <a:lnTo>
                  <a:pt x="0" y="0"/>
                </a:lnTo>
                <a:lnTo>
                  <a:pt x="0" y="137160"/>
                </a:lnTo>
                <a:lnTo>
                  <a:pt x="0" y="152400"/>
                </a:lnTo>
                <a:lnTo>
                  <a:pt x="0" y="289560"/>
                </a:lnTo>
                <a:lnTo>
                  <a:pt x="952131" y="289560"/>
                </a:lnTo>
                <a:lnTo>
                  <a:pt x="952131" y="152400"/>
                </a:lnTo>
                <a:lnTo>
                  <a:pt x="1164602" y="152400"/>
                </a:lnTo>
                <a:lnTo>
                  <a:pt x="1164602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982065" y="819056"/>
            <a:ext cx="172402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Roller</a:t>
            </a:r>
            <a:r>
              <a:rPr sz="1600" b="1" spc="-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Silverfield</a:t>
            </a:r>
            <a:r>
              <a:rPr sz="1600" b="1" spc="-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II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BP306</a:t>
            </a:r>
            <a:r>
              <a:rPr sz="1400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/</a:t>
            </a:r>
            <a:r>
              <a:rPr sz="1400" spc="6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BP306-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21103" y="6948849"/>
            <a:ext cx="138360" cy="17145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223381" y="6953494"/>
            <a:ext cx="160073" cy="162403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2994761" y="1552676"/>
            <a:ext cx="2286000" cy="3930650"/>
            <a:chOff x="2994761" y="1552676"/>
            <a:chExt cx="2286000" cy="3930650"/>
          </a:xfrm>
        </p:grpSpPr>
        <p:sp>
          <p:nvSpPr>
            <p:cNvPr id="21" name="object 21"/>
            <p:cNvSpPr/>
            <p:nvPr/>
          </p:nvSpPr>
          <p:spPr>
            <a:xfrm>
              <a:off x="2994761" y="3454361"/>
              <a:ext cx="2286000" cy="127000"/>
            </a:xfrm>
            <a:custGeom>
              <a:avLst/>
              <a:gdLst/>
              <a:ahLst/>
              <a:cxnLst/>
              <a:rect l="l" t="t" r="r" b="b"/>
              <a:pathLst>
                <a:path w="2286000" h="127000">
                  <a:moveTo>
                    <a:pt x="2286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286000" y="127000"/>
                  </a:lnTo>
                  <a:lnTo>
                    <a:pt x="2286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4655" y="1552676"/>
              <a:ext cx="1439514" cy="393038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16375" y="3200365"/>
              <a:ext cx="834428" cy="63499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070378" y="1565506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2"/>
                  </a:lnTo>
                  <a:lnTo>
                    <a:pt x="304003" y="22660"/>
                  </a:lnTo>
                  <a:lnTo>
                    <a:pt x="260915" y="39562"/>
                  </a:lnTo>
                  <a:lnTo>
                    <a:pt x="220152" y="60687"/>
                  </a:lnTo>
                  <a:lnTo>
                    <a:pt x="181983" y="85762"/>
                  </a:lnTo>
                  <a:lnTo>
                    <a:pt x="146682" y="114517"/>
                  </a:lnTo>
                  <a:lnTo>
                    <a:pt x="114517" y="146682"/>
                  </a:lnTo>
                  <a:lnTo>
                    <a:pt x="85762" y="181983"/>
                  </a:lnTo>
                  <a:lnTo>
                    <a:pt x="60687" y="220152"/>
                  </a:lnTo>
                  <a:lnTo>
                    <a:pt x="39562" y="260915"/>
                  </a:lnTo>
                  <a:lnTo>
                    <a:pt x="22660" y="304003"/>
                  </a:lnTo>
                  <a:lnTo>
                    <a:pt x="10252" y="349144"/>
                  </a:lnTo>
                  <a:lnTo>
                    <a:pt x="2608" y="396066"/>
                  </a:lnTo>
                  <a:lnTo>
                    <a:pt x="0" y="444500"/>
                  </a:lnTo>
                  <a:lnTo>
                    <a:pt x="2608" y="492933"/>
                  </a:lnTo>
                  <a:lnTo>
                    <a:pt x="10252" y="539855"/>
                  </a:lnTo>
                  <a:lnTo>
                    <a:pt x="22660" y="584996"/>
                  </a:lnTo>
                  <a:lnTo>
                    <a:pt x="39562" y="628084"/>
                  </a:lnTo>
                  <a:lnTo>
                    <a:pt x="60687" y="668847"/>
                  </a:lnTo>
                  <a:lnTo>
                    <a:pt x="85762" y="707016"/>
                  </a:lnTo>
                  <a:lnTo>
                    <a:pt x="114517" y="742317"/>
                  </a:lnTo>
                  <a:lnTo>
                    <a:pt x="146682" y="774482"/>
                  </a:lnTo>
                  <a:lnTo>
                    <a:pt x="181983" y="803237"/>
                  </a:lnTo>
                  <a:lnTo>
                    <a:pt x="220152" y="828312"/>
                  </a:lnTo>
                  <a:lnTo>
                    <a:pt x="260915" y="849437"/>
                  </a:lnTo>
                  <a:lnTo>
                    <a:pt x="304003" y="866339"/>
                  </a:lnTo>
                  <a:lnTo>
                    <a:pt x="349144" y="878747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7"/>
                  </a:lnTo>
                  <a:lnTo>
                    <a:pt x="584996" y="866339"/>
                  </a:lnTo>
                  <a:lnTo>
                    <a:pt x="628084" y="849437"/>
                  </a:lnTo>
                  <a:lnTo>
                    <a:pt x="668847" y="828312"/>
                  </a:lnTo>
                  <a:lnTo>
                    <a:pt x="707016" y="803237"/>
                  </a:lnTo>
                  <a:lnTo>
                    <a:pt x="742317" y="774482"/>
                  </a:lnTo>
                  <a:lnTo>
                    <a:pt x="774482" y="742317"/>
                  </a:lnTo>
                  <a:lnTo>
                    <a:pt x="803237" y="707016"/>
                  </a:lnTo>
                  <a:lnTo>
                    <a:pt x="828312" y="668847"/>
                  </a:lnTo>
                  <a:lnTo>
                    <a:pt x="849437" y="628084"/>
                  </a:lnTo>
                  <a:lnTo>
                    <a:pt x="866339" y="584996"/>
                  </a:lnTo>
                  <a:lnTo>
                    <a:pt x="878747" y="539855"/>
                  </a:lnTo>
                  <a:lnTo>
                    <a:pt x="886391" y="492933"/>
                  </a:lnTo>
                  <a:lnTo>
                    <a:pt x="889000" y="444500"/>
                  </a:lnTo>
                  <a:lnTo>
                    <a:pt x="886391" y="396066"/>
                  </a:lnTo>
                  <a:lnTo>
                    <a:pt x="878747" y="349144"/>
                  </a:lnTo>
                  <a:lnTo>
                    <a:pt x="866339" y="304003"/>
                  </a:lnTo>
                  <a:lnTo>
                    <a:pt x="849437" y="260915"/>
                  </a:lnTo>
                  <a:lnTo>
                    <a:pt x="828312" y="220152"/>
                  </a:lnTo>
                  <a:lnTo>
                    <a:pt x="803237" y="181983"/>
                  </a:lnTo>
                  <a:lnTo>
                    <a:pt x="774482" y="146682"/>
                  </a:lnTo>
                  <a:lnTo>
                    <a:pt x="742317" y="114517"/>
                  </a:lnTo>
                  <a:lnTo>
                    <a:pt x="707016" y="85762"/>
                  </a:lnTo>
                  <a:lnTo>
                    <a:pt x="668847" y="60687"/>
                  </a:lnTo>
                  <a:lnTo>
                    <a:pt x="628084" y="39562"/>
                  </a:lnTo>
                  <a:lnTo>
                    <a:pt x="584996" y="22660"/>
                  </a:lnTo>
                  <a:lnTo>
                    <a:pt x="539855" y="10252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12198" y="1578057"/>
              <a:ext cx="614286" cy="876446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4092727" y="6729069"/>
            <a:ext cx="1165225" cy="289560"/>
          </a:xfrm>
          <a:custGeom>
            <a:avLst/>
            <a:gdLst/>
            <a:ahLst/>
            <a:cxnLst/>
            <a:rect l="l" t="t" r="r" b="b"/>
            <a:pathLst>
              <a:path w="1165225" h="289559">
                <a:moveTo>
                  <a:pt x="1164602" y="0"/>
                </a:moveTo>
                <a:lnTo>
                  <a:pt x="0" y="0"/>
                </a:lnTo>
                <a:lnTo>
                  <a:pt x="0" y="137160"/>
                </a:lnTo>
                <a:lnTo>
                  <a:pt x="0" y="152400"/>
                </a:lnTo>
                <a:lnTo>
                  <a:pt x="0" y="289560"/>
                </a:lnTo>
                <a:lnTo>
                  <a:pt x="813600" y="289560"/>
                </a:lnTo>
                <a:lnTo>
                  <a:pt x="813600" y="152400"/>
                </a:lnTo>
                <a:lnTo>
                  <a:pt x="1164602" y="152400"/>
                </a:lnTo>
                <a:lnTo>
                  <a:pt x="1164602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46100" y="819056"/>
            <a:ext cx="149669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Blake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BP308</a:t>
            </a:r>
            <a:r>
              <a:rPr sz="1400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/</a:t>
            </a:r>
            <a:r>
              <a:rPr sz="1400" spc="6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BP308-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58800" y="1586859"/>
            <a:ext cx="2286000" cy="3862070"/>
            <a:chOff x="558800" y="1586859"/>
            <a:chExt cx="2286000" cy="3862070"/>
          </a:xfrm>
        </p:grpSpPr>
        <p:sp>
          <p:nvSpPr>
            <p:cNvPr id="29" name="object 29"/>
            <p:cNvSpPr/>
            <p:nvPr/>
          </p:nvSpPr>
          <p:spPr>
            <a:xfrm>
              <a:off x="558800" y="3454361"/>
              <a:ext cx="2286000" cy="127000"/>
            </a:xfrm>
            <a:custGeom>
              <a:avLst/>
              <a:gdLst/>
              <a:ahLst/>
              <a:cxnLst/>
              <a:rect l="l" t="t" r="r" b="b"/>
              <a:pathLst>
                <a:path w="2286000" h="127000">
                  <a:moveTo>
                    <a:pt x="2286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286000" y="127000"/>
                  </a:lnTo>
                  <a:lnTo>
                    <a:pt x="2286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219" y="1586859"/>
              <a:ext cx="1416405" cy="386201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07407" y="3200365"/>
              <a:ext cx="732973" cy="634996"/>
            </a:xfrm>
            <a:prstGeom prst="rect">
              <a:avLst/>
            </a:prstGeom>
          </p:spPr>
        </p:pic>
      </p:grpSp>
      <p:pic>
        <p:nvPicPr>
          <p:cNvPr id="32" name="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8806" y="6948851"/>
            <a:ext cx="138360" cy="171453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61084" y="6953494"/>
            <a:ext cx="160073" cy="16240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404183" y="5899829"/>
            <a:ext cx="108000" cy="10800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565239" y="6045926"/>
            <a:ext cx="118131" cy="117301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387602" y="6053778"/>
            <a:ext cx="101600" cy="10160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565240" y="6201707"/>
            <a:ext cx="115166" cy="116573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1565236" y="6356380"/>
            <a:ext cx="115570" cy="273685"/>
            <a:chOff x="1565236" y="6356380"/>
            <a:chExt cx="115570" cy="273685"/>
          </a:xfrm>
        </p:grpSpPr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65236" y="6356380"/>
              <a:ext cx="115379" cy="11339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565239" y="6507870"/>
              <a:ext cx="92595" cy="121665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931671" y="5899829"/>
            <a:ext cx="108000" cy="10800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092728" y="6045926"/>
            <a:ext cx="118131" cy="117301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915091" y="6053778"/>
            <a:ext cx="101600" cy="10160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092730" y="6201707"/>
            <a:ext cx="115166" cy="116573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4092727" y="6356380"/>
            <a:ext cx="115570" cy="273685"/>
            <a:chOff x="4092727" y="6356380"/>
            <a:chExt cx="115570" cy="273685"/>
          </a:xfrm>
        </p:grpSpPr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92727" y="6356380"/>
              <a:ext cx="115379" cy="11339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092727" y="6507870"/>
              <a:ext cx="92595" cy="121665"/>
            </a:xfrm>
            <a:prstGeom prst="rect">
              <a:avLst/>
            </a:prstGeom>
          </p:spPr>
        </p:pic>
      </p:grpSp>
      <p:pic>
        <p:nvPicPr>
          <p:cNvPr id="48" name="object 4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9649597" y="5899829"/>
            <a:ext cx="108000" cy="10800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9633015" y="6053778"/>
            <a:ext cx="101600" cy="101600"/>
          </a:xfrm>
          <a:prstGeom prst="rect">
            <a:avLst/>
          </a:prstGeom>
        </p:spPr>
      </p:pic>
      <p:grpSp>
        <p:nvGrpSpPr>
          <p:cNvPr id="50" name="object 50"/>
          <p:cNvGrpSpPr/>
          <p:nvPr/>
        </p:nvGrpSpPr>
        <p:grpSpPr>
          <a:xfrm>
            <a:off x="8810650" y="6045926"/>
            <a:ext cx="118745" cy="584200"/>
            <a:chOff x="8810650" y="6045926"/>
            <a:chExt cx="118745" cy="584200"/>
          </a:xfrm>
        </p:grpSpPr>
        <p:pic>
          <p:nvPicPr>
            <p:cNvPr id="51" name="object 5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810653" y="6045926"/>
              <a:ext cx="118131" cy="11730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810654" y="6201707"/>
              <a:ext cx="115166" cy="11657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810650" y="6356380"/>
              <a:ext cx="115379" cy="11339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810653" y="6507869"/>
              <a:ext cx="92595" cy="121665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8797954" y="5734743"/>
            <a:ext cx="1189990" cy="1281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259079" indent="1270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730"/>
              </a:spcBef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Destape</a:t>
            </a:r>
            <a:r>
              <a:rPr sz="900" b="1" spc="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electroplateado</a:t>
            </a:r>
            <a:r>
              <a:rPr sz="900" b="1" spc="50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parte superior.</a:t>
            </a:r>
            <a:endParaRPr sz="900">
              <a:latin typeface="Calibri"/>
              <a:cs typeface="Calibri"/>
            </a:endParaRPr>
          </a:p>
        </p:txBody>
      </p:sp>
      <p:graphicFrame>
        <p:nvGraphicFramePr>
          <p:cNvPr id="56" name="object 56"/>
          <p:cNvGraphicFramePr>
            <a:graphicFrameLocks noGrp="1"/>
          </p:cNvGraphicFramePr>
          <p:nvPr/>
        </p:nvGraphicFramePr>
        <p:xfrm>
          <a:off x="527050" y="5776005"/>
          <a:ext cx="8279125" cy="15132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9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39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67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68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77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5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21920">
                <a:tc>
                  <a:txBody>
                    <a:bodyPr/>
                    <a:lstStyle/>
                    <a:p>
                      <a:pPr marL="31750">
                        <a:lnSpc>
                          <a:spcPts val="855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Material: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ts val="855"/>
                        </a:lnSpc>
                      </a:pPr>
                      <a:r>
                        <a:rPr sz="900" b="1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Métodos</a:t>
                      </a:r>
                      <a:r>
                        <a:rPr sz="900" b="1" spc="-3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b="1" spc="-3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impresión: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ts val="855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Material:</a:t>
                      </a:r>
                      <a:r>
                        <a:rPr sz="900" b="1" spc="3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Metal.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55"/>
                        </a:lnSpc>
                      </a:pPr>
                      <a:r>
                        <a:rPr sz="900" b="1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Métodos</a:t>
                      </a:r>
                      <a:r>
                        <a:rPr sz="900" b="1" spc="-3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b="1" spc="-3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impresión: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855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Material: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ts val="855"/>
                        </a:lnSpc>
                      </a:pPr>
                      <a:r>
                        <a:rPr sz="900" b="1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Métodos</a:t>
                      </a:r>
                      <a:r>
                        <a:rPr sz="900" b="1" spc="-3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b="1" spc="-3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impresión: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855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Material: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335">
                <a:tc>
                  <a:txBody>
                    <a:bodyPr/>
                    <a:lstStyle/>
                    <a:p>
                      <a:pPr marL="31750">
                        <a:lnSpc>
                          <a:spcPts val="975"/>
                        </a:lnSpc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Metal.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ts val="830"/>
                        </a:lnSpc>
                      </a:pPr>
                      <a:r>
                        <a:rPr sz="800" b="1" i="1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Hazlo</a:t>
                      </a:r>
                      <a:r>
                        <a:rPr sz="800" b="1" i="1" spc="-5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i="1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con</a:t>
                      </a:r>
                      <a:r>
                        <a:rPr sz="800" b="1" i="1" spc="-5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i="1" spc="-10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nosotros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ts val="975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Tinta BP306: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830"/>
                        </a:lnSpc>
                      </a:pPr>
                      <a:r>
                        <a:rPr sz="800" b="1" i="1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Hazlo</a:t>
                      </a:r>
                      <a:r>
                        <a:rPr sz="800" b="1" i="1" spc="-5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i="1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con</a:t>
                      </a:r>
                      <a:r>
                        <a:rPr sz="800" b="1" i="1" spc="-5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i="1" spc="-10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nosotros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975"/>
                        </a:lnSpc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Metal.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ts val="830"/>
                        </a:lnSpc>
                      </a:pPr>
                      <a:r>
                        <a:rPr sz="800" b="1" i="1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Hazlo</a:t>
                      </a:r>
                      <a:r>
                        <a:rPr sz="800" b="1" i="1" spc="-5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i="1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con</a:t>
                      </a:r>
                      <a:r>
                        <a:rPr sz="800" b="1" i="1" spc="-5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i="1" spc="-10" dirty="0">
                          <a:solidFill>
                            <a:srgbClr val="36A374"/>
                          </a:solidFill>
                          <a:latin typeface="Calibri"/>
                          <a:cs typeface="Calibri"/>
                        </a:rPr>
                        <a:t>nosotros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975"/>
                        </a:lnSpc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Metal.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240">
                <a:tc>
                  <a:txBody>
                    <a:bodyPr/>
                    <a:lstStyle/>
                    <a:p>
                      <a:pPr marL="31750">
                        <a:lnSpc>
                          <a:spcPts val="944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Tinta BP308: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76225">
                        <a:lnSpc>
                          <a:spcPts val="1019"/>
                        </a:lnSpc>
                      </a:pP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Grabado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láser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ts val="944"/>
                        </a:lnSpc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Negra.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019"/>
                        </a:lnSpc>
                      </a:pP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Grabado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láser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944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Tinta: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76225">
                        <a:lnSpc>
                          <a:spcPts val="1019"/>
                        </a:lnSpc>
                      </a:pP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Grabado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láser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944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Tinta: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765">
                <a:tc>
                  <a:txBody>
                    <a:bodyPr/>
                    <a:lstStyle/>
                    <a:p>
                      <a:pPr marL="31750">
                        <a:lnSpc>
                          <a:spcPts val="905"/>
                        </a:lnSpc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Negra.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ts val="1025"/>
                        </a:lnSpc>
                        <a:spcBef>
                          <a:spcPts val="70"/>
                        </a:spcBef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Serigrafía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ts val="905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Tinta</a:t>
                      </a:r>
                      <a:r>
                        <a:rPr sz="900" b="1" spc="2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BP306-</a:t>
                      </a:r>
                      <a:r>
                        <a:rPr sz="900" b="1" spc="-2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TA: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ts val="1025"/>
                        </a:lnSpc>
                        <a:spcBef>
                          <a:spcPts val="70"/>
                        </a:spcBef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Serigrafía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L="173355">
                        <a:lnSpc>
                          <a:spcPts val="905"/>
                        </a:lnSpc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Azul.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ts val="1025"/>
                        </a:lnSpc>
                        <a:spcBef>
                          <a:spcPts val="70"/>
                        </a:spcBef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Serigrafía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905"/>
                        </a:lnSpc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Negra.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6944">
                <a:tc>
                  <a:txBody>
                    <a:bodyPr/>
                    <a:lstStyle/>
                    <a:p>
                      <a:pPr marL="31750">
                        <a:lnSpc>
                          <a:spcPts val="790"/>
                        </a:lnSpc>
                      </a:pP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Tinta</a:t>
                      </a:r>
                      <a:r>
                        <a:rPr sz="900" b="1" spc="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BP308-</a:t>
                      </a:r>
                      <a:r>
                        <a:rPr sz="900" b="1" spc="-2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TA: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31750" marR="184785">
                        <a:lnSpc>
                          <a:spcPct val="100000"/>
                        </a:lnSpc>
                      </a:pPr>
                      <a:r>
                        <a:rPr sz="900" spc="-2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Azul</a:t>
                      </a:r>
                      <a:r>
                        <a:rPr sz="900" spc="5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Presentación:</a:t>
                      </a:r>
                      <a:r>
                        <a:rPr sz="900" b="1" spc="5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Caja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900" spc="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regalo.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  <a:spcBef>
                          <a:spcPts val="80"/>
                        </a:spcBef>
                        <a:tabLst>
                          <a:tab pos="1585595" algn="l"/>
                        </a:tabLst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Tampografía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350" spc="-30" baseline="2160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Azul.</a:t>
                      </a:r>
                      <a:endParaRPr sz="1350" baseline="21604">
                        <a:latin typeface="Calibri"/>
                        <a:cs typeface="Calibri"/>
                      </a:endParaRPr>
                    </a:p>
                    <a:p>
                      <a:pPr marL="263525">
                        <a:lnSpc>
                          <a:spcPts val="819"/>
                        </a:lnSpc>
                        <a:spcBef>
                          <a:spcPts val="145"/>
                        </a:spcBef>
                        <a:tabLst>
                          <a:tab pos="1585595" algn="l"/>
                        </a:tabLst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Impresión</a:t>
                      </a:r>
                      <a:r>
                        <a:rPr sz="900" spc="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digital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350" b="1" spc="-15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Presentación:</a:t>
                      </a:r>
                      <a:endParaRPr sz="1350" baseline="30864">
                        <a:latin typeface="Calibri"/>
                        <a:cs typeface="Calibri"/>
                      </a:endParaRPr>
                    </a:p>
                    <a:p>
                      <a:pPr marL="1585595">
                        <a:lnSpc>
                          <a:spcPts val="819"/>
                        </a:lnSpc>
                      </a:pP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Estuche</a:t>
                      </a:r>
                      <a:r>
                        <a:rPr sz="900" spc="-1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con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1585595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cierre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magnético.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6350">
                      <a:solidFill>
                        <a:srgbClr val="414042"/>
                      </a:solidFill>
                      <a:prstDash val="solid"/>
                    </a:lnL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274955">
                        <a:lnSpc>
                          <a:spcPts val="790"/>
                        </a:lnSpc>
                        <a:tabLst>
                          <a:tab pos="1467485" algn="l"/>
                        </a:tabLst>
                      </a:pPr>
                      <a:r>
                        <a:rPr sz="1350" spc="-15" baseline="-2160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Tampografía</a:t>
                      </a:r>
                      <a:r>
                        <a:rPr sz="1350" baseline="-2160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Presentación: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263525">
                        <a:lnSpc>
                          <a:spcPct val="100000"/>
                        </a:lnSpc>
                        <a:spcBef>
                          <a:spcPts val="515"/>
                        </a:spcBef>
                        <a:tabLst>
                          <a:tab pos="1467485" algn="l"/>
                        </a:tabLst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Impresión</a:t>
                      </a:r>
                      <a:r>
                        <a:rPr sz="900" spc="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digital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350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Caja</a:t>
                      </a:r>
                      <a:r>
                        <a:rPr sz="1350" spc="-7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7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5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regalo.</a:t>
                      </a:r>
                      <a:endParaRPr sz="1350" baseline="30864">
                        <a:latin typeface="Calibri"/>
                        <a:cs typeface="Calibri"/>
                      </a:endParaRPr>
                    </a:p>
                    <a:p>
                      <a:pPr marL="130175" marR="979169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900" b="1" spc="-10" dirty="0">
                          <a:solidFill>
                            <a:srgbClr val="E3E3E3"/>
                          </a:solidFill>
                          <a:latin typeface="Calibri"/>
                          <a:cs typeface="Calibri"/>
                        </a:rPr>
                        <a:t>Destape</a:t>
                      </a:r>
                      <a:r>
                        <a:rPr sz="900" b="1" spc="15" dirty="0">
                          <a:solidFill>
                            <a:srgbClr val="E3E3E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E3E3E3"/>
                          </a:solidFill>
                          <a:latin typeface="Calibri"/>
                          <a:cs typeface="Calibri"/>
                        </a:rPr>
                        <a:t>electroplateado</a:t>
                      </a:r>
                      <a:r>
                        <a:rPr sz="900" b="1" spc="500" dirty="0">
                          <a:solidFill>
                            <a:srgbClr val="E3E3E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solidFill>
                            <a:srgbClr val="E3E3E3"/>
                          </a:solidFill>
                          <a:latin typeface="Calibri"/>
                          <a:cs typeface="Calibri"/>
                        </a:rPr>
                        <a:t>en</a:t>
                      </a:r>
                      <a:r>
                        <a:rPr sz="900" b="1" spc="-20" dirty="0">
                          <a:solidFill>
                            <a:srgbClr val="E3E3E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dirty="0">
                          <a:solidFill>
                            <a:srgbClr val="E3E3E3"/>
                          </a:solidFill>
                          <a:latin typeface="Calibri"/>
                          <a:cs typeface="Calibri"/>
                        </a:rPr>
                        <a:t>ambas</a:t>
                      </a:r>
                      <a:r>
                        <a:rPr sz="900" b="1" spc="-15" dirty="0">
                          <a:solidFill>
                            <a:srgbClr val="E3E3E3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E3E3E3"/>
                          </a:solidFill>
                          <a:latin typeface="Calibri"/>
                          <a:cs typeface="Calibri"/>
                        </a:rPr>
                        <a:t>partes.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74955">
                        <a:lnSpc>
                          <a:spcPts val="790"/>
                        </a:lnSpc>
                        <a:tabLst>
                          <a:tab pos="1621790" algn="l"/>
                        </a:tabLst>
                      </a:pPr>
                      <a:r>
                        <a:rPr sz="1350" spc="-15" baseline="-2160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Tampografía</a:t>
                      </a:r>
                      <a:r>
                        <a:rPr sz="1350" baseline="-2160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Presentación: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263525">
                        <a:lnSpc>
                          <a:spcPct val="100000"/>
                        </a:lnSpc>
                        <a:spcBef>
                          <a:spcPts val="515"/>
                        </a:spcBef>
                        <a:tabLst>
                          <a:tab pos="1621790" algn="l"/>
                        </a:tabLst>
                      </a:pP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Impresión</a:t>
                      </a:r>
                      <a:r>
                        <a:rPr sz="900" spc="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digital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350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Caja</a:t>
                      </a:r>
                      <a:r>
                        <a:rPr sz="1350" spc="-7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de</a:t>
                      </a:r>
                      <a:r>
                        <a:rPr sz="1350" spc="7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350" spc="-15" baseline="30864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regalo.</a:t>
                      </a:r>
                      <a:endParaRPr sz="1350" baseline="30864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7" name="object 5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213631" y="5899829"/>
            <a:ext cx="108000" cy="108000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374687" y="6045926"/>
            <a:ext cx="118131" cy="117301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197052" y="6053778"/>
            <a:ext cx="101600" cy="101600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374689" y="6201707"/>
            <a:ext cx="115166" cy="116573"/>
          </a:xfrm>
          <a:prstGeom prst="rect">
            <a:avLst/>
          </a:prstGeom>
        </p:spPr>
      </p:pic>
      <p:grpSp>
        <p:nvGrpSpPr>
          <p:cNvPr id="61" name="object 61"/>
          <p:cNvGrpSpPr/>
          <p:nvPr/>
        </p:nvGrpSpPr>
        <p:grpSpPr>
          <a:xfrm>
            <a:off x="6374687" y="6356380"/>
            <a:ext cx="115570" cy="273685"/>
            <a:chOff x="6374687" y="6356380"/>
            <a:chExt cx="115570" cy="273685"/>
          </a:xfrm>
        </p:grpSpPr>
        <p:pic>
          <p:nvPicPr>
            <p:cNvPr id="62" name="object 6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74688" y="6356380"/>
              <a:ext cx="115379" cy="11339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74687" y="6507870"/>
              <a:ext cx="92595" cy="121665"/>
            </a:xfrm>
            <a:prstGeom prst="rect">
              <a:avLst/>
            </a:prstGeom>
          </p:spPr>
        </p:pic>
      </p:grpSp>
      <p:sp>
        <p:nvSpPr>
          <p:cNvPr id="64" name="object 6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66" name="object 6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7" name="Imagen 66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6171723" y="2396321"/>
            <a:ext cx="675717" cy="136495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8644084" y="2409415"/>
            <a:ext cx="675717" cy="136494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3811455" y="2559990"/>
            <a:ext cx="675717" cy="136494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1447117" y="2458394"/>
            <a:ext cx="675717" cy="1364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93034" y="5836829"/>
            <a:ext cx="108000" cy="10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354090" y="5982926"/>
            <a:ext cx="118745" cy="584200"/>
            <a:chOff x="5354090" y="5982926"/>
            <a:chExt cx="118745" cy="5842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54090" y="5982926"/>
              <a:ext cx="118131" cy="11730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54091" y="6298474"/>
              <a:ext cx="115167" cy="11657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54091" y="6453147"/>
              <a:ext cx="115379" cy="11338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4090" y="6138328"/>
              <a:ext cx="92595" cy="121664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76453" y="5990779"/>
            <a:ext cx="101600" cy="1016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341391" y="5671729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02458" y="6158395"/>
            <a:ext cx="101600" cy="1016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46100" y="819056"/>
            <a:ext cx="1459865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Anny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BP327-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8805" y="6748689"/>
            <a:ext cx="138361" cy="1714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61084" y="6753332"/>
            <a:ext cx="160073" cy="162405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56108" y="1704759"/>
            <a:ext cx="1364615" cy="3766820"/>
            <a:chOff x="356108" y="1704759"/>
            <a:chExt cx="1364615" cy="3766820"/>
          </a:xfrm>
        </p:grpSpPr>
        <p:pic>
          <p:nvPicPr>
            <p:cNvPr id="15" name="object 15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108" y="1704759"/>
              <a:ext cx="1364208" cy="37662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9288" y="3049638"/>
              <a:ext cx="95617" cy="12718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22009" y="2848738"/>
              <a:ext cx="190208" cy="19207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46100" y="5671729"/>
            <a:ext cx="62865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Aluminio,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16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Negra.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93102" y="5713004"/>
            <a:ext cx="0" cy="1205230"/>
          </a:xfrm>
          <a:custGeom>
            <a:avLst/>
            <a:gdLst/>
            <a:ahLst/>
            <a:cxnLst/>
            <a:rect l="l" t="t" r="r" b="b"/>
            <a:pathLst>
              <a:path h="1205229">
                <a:moveTo>
                  <a:pt x="0" y="0"/>
                </a:moveTo>
                <a:lnTo>
                  <a:pt x="0" y="12050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807966" y="2848736"/>
            <a:ext cx="70485" cy="10155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6923" y="3052475"/>
            <a:ext cx="92679" cy="127450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429885" y="2848736"/>
            <a:ext cx="70485" cy="10155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8843" y="3052475"/>
            <a:ext cx="92679" cy="127450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015059" y="2848736"/>
            <a:ext cx="70485" cy="101556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186" y="3051492"/>
            <a:ext cx="92344" cy="126999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222390" y="2848736"/>
            <a:ext cx="70485" cy="101556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1109" y="3045953"/>
            <a:ext cx="93155" cy="1281060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3796832" y="819056"/>
            <a:ext cx="280035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aluminio</a:t>
            </a:r>
            <a:r>
              <a:rPr sz="1600" b="1" spc="-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reciclado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y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bambú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Balu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 </a:t>
            </a: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BP325-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131947" y="2869110"/>
            <a:ext cx="70484" cy="10155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299299" y="2869110"/>
            <a:ext cx="70484" cy="101556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466651" y="2869110"/>
            <a:ext cx="70484" cy="101556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634001" y="2869110"/>
            <a:ext cx="70484" cy="101556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2334" y="3036640"/>
            <a:ext cx="106784" cy="1269999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745" y="3036640"/>
            <a:ext cx="106784" cy="1269999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7825" y="3036640"/>
            <a:ext cx="106784" cy="1269992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5906" y="3036640"/>
            <a:ext cx="106784" cy="1269999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5215849" y="5713004"/>
            <a:ext cx="0" cy="1115060"/>
          </a:xfrm>
          <a:custGeom>
            <a:avLst/>
            <a:gdLst/>
            <a:ahLst/>
            <a:cxnLst/>
            <a:rect l="l" t="t" r="r" b="b"/>
            <a:pathLst>
              <a:path h="1115059">
                <a:moveTo>
                  <a:pt x="0" y="0"/>
                </a:moveTo>
                <a:lnTo>
                  <a:pt x="0" y="11149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3556000" y="1696821"/>
            <a:ext cx="2419985" cy="3782060"/>
            <a:chOff x="3556000" y="1696821"/>
            <a:chExt cx="2419985" cy="3782060"/>
          </a:xfrm>
        </p:grpSpPr>
        <p:pic>
          <p:nvPicPr>
            <p:cNvPr id="39" name="object 39"/>
            <p:cNvPicPr/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56000" y="1697037"/>
              <a:ext cx="1421828" cy="378173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963704" y="2869110"/>
              <a:ext cx="70484" cy="10155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5880" y="3043134"/>
              <a:ext cx="106238" cy="126350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086915" y="1696821"/>
              <a:ext cx="889000" cy="889000"/>
            </a:xfrm>
            <a:prstGeom prst="rect">
              <a:avLst/>
            </a:prstGeom>
          </p:spPr>
        </p:pic>
      </p:grpSp>
      <p:sp>
        <p:nvSpPr>
          <p:cNvPr id="43" name="object 43"/>
          <p:cNvSpPr/>
          <p:nvPr/>
        </p:nvSpPr>
        <p:spPr>
          <a:xfrm>
            <a:off x="3817302" y="5958751"/>
            <a:ext cx="938530" cy="289560"/>
          </a:xfrm>
          <a:custGeom>
            <a:avLst/>
            <a:gdLst/>
            <a:ahLst/>
            <a:cxnLst/>
            <a:rect l="l" t="t" r="r" b="b"/>
            <a:pathLst>
              <a:path w="938529" h="289560">
                <a:moveTo>
                  <a:pt x="937945" y="0"/>
                </a:moveTo>
                <a:lnTo>
                  <a:pt x="0" y="0"/>
                </a:lnTo>
                <a:lnTo>
                  <a:pt x="0" y="137160"/>
                </a:lnTo>
                <a:lnTo>
                  <a:pt x="0" y="152400"/>
                </a:lnTo>
                <a:lnTo>
                  <a:pt x="0" y="289560"/>
                </a:lnTo>
                <a:lnTo>
                  <a:pt x="629932" y="289560"/>
                </a:lnTo>
                <a:lnTo>
                  <a:pt x="629932" y="152400"/>
                </a:lnTo>
                <a:lnTo>
                  <a:pt x="937945" y="152400"/>
                </a:lnTo>
                <a:lnTo>
                  <a:pt x="937945" y="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804602" y="5671729"/>
            <a:ext cx="1135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1,6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13,4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804602" y="5946049"/>
            <a:ext cx="938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Aluminio</a:t>
            </a:r>
            <a:r>
              <a:rPr sz="900" b="1" spc="1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804602" y="6083210"/>
            <a:ext cx="11137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plástico</a:t>
            </a:r>
            <a:r>
              <a:rPr sz="900" b="1" spc="-1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RPET</a:t>
            </a:r>
            <a:r>
              <a:rPr sz="900" b="1" spc="-2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804602" y="6220369"/>
            <a:ext cx="617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16,5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8" name="object 4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817297" y="6642079"/>
            <a:ext cx="153743" cy="19049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035038" y="6642365"/>
            <a:ext cx="187476" cy="190216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285576" y="6611531"/>
            <a:ext cx="800100" cy="251599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7047566" y="819056"/>
            <a:ext cx="1984375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bambú Barry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BP326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060272" y="1713193"/>
            <a:ext cx="2921000" cy="3749675"/>
            <a:chOff x="7060272" y="1713193"/>
            <a:chExt cx="2921000" cy="3749675"/>
          </a:xfrm>
        </p:grpSpPr>
        <p:sp>
          <p:nvSpPr>
            <p:cNvPr id="53" name="object 53"/>
            <p:cNvSpPr/>
            <p:nvPr/>
          </p:nvSpPr>
          <p:spPr>
            <a:xfrm>
              <a:off x="7060272" y="3524402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53899" y="1713193"/>
              <a:ext cx="1333725" cy="3749419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7047566" y="5671729"/>
            <a:ext cx="76454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14,1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Bambú,</a:t>
            </a:r>
            <a:r>
              <a:rPr sz="900" spc="-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7,6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6" name="object 56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7060272" y="6748689"/>
            <a:ext cx="138360" cy="171453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7262550" y="6753332"/>
            <a:ext cx="160073" cy="162405"/>
          </a:xfrm>
          <a:prstGeom prst="rect">
            <a:avLst/>
          </a:prstGeom>
        </p:spPr>
      </p:pic>
      <p:sp>
        <p:nvSpPr>
          <p:cNvPr id="58" name="object 58"/>
          <p:cNvSpPr/>
          <p:nvPr/>
        </p:nvSpPr>
        <p:spPr>
          <a:xfrm>
            <a:off x="7928766" y="5713004"/>
            <a:ext cx="0" cy="1196340"/>
          </a:xfrm>
          <a:custGeom>
            <a:avLst/>
            <a:gdLst/>
            <a:ahLst/>
            <a:cxnLst/>
            <a:rect l="l" t="t" r="r" b="b"/>
            <a:pathLst>
              <a:path h="1196340">
                <a:moveTo>
                  <a:pt x="0" y="0"/>
                </a:moveTo>
                <a:lnTo>
                  <a:pt x="0" y="11959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" name="object 5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262220" y="5836829"/>
            <a:ext cx="108000" cy="108000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45640" y="5990779"/>
            <a:ext cx="101600" cy="10160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71644" y="6158395"/>
            <a:ext cx="101600" cy="101600"/>
          </a:xfrm>
          <a:prstGeom prst="rect">
            <a:avLst/>
          </a:prstGeom>
        </p:spPr>
      </p:pic>
      <p:grpSp>
        <p:nvGrpSpPr>
          <p:cNvPr id="62" name="object 62"/>
          <p:cNvGrpSpPr/>
          <p:nvPr/>
        </p:nvGrpSpPr>
        <p:grpSpPr>
          <a:xfrm>
            <a:off x="1423276" y="5982926"/>
            <a:ext cx="118745" cy="735330"/>
            <a:chOff x="1423276" y="5982926"/>
            <a:chExt cx="118745" cy="735330"/>
          </a:xfrm>
        </p:grpSpPr>
        <p:pic>
          <p:nvPicPr>
            <p:cNvPr id="63" name="object 6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3276" y="5982926"/>
              <a:ext cx="118131" cy="117301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23277" y="6298474"/>
              <a:ext cx="115167" cy="11657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3276" y="6453147"/>
              <a:ext cx="115379" cy="11338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423276" y="6138328"/>
              <a:ext cx="92595" cy="12166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423278" y="6604639"/>
              <a:ext cx="115443" cy="113597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1410577" y="5671729"/>
            <a:ext cx="1248410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9" name="object 6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7883" y="5836829"/>
            <a:ext cx="108000" cy="108000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8881302" y="5990779"/>
            <a:ext cx="101600" cy="101600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007307" y="6158395"/>
            <a:ext cx="101600" cy="101600"/>
          </a:xfrm>
          <a:prstGeom prst="rect">
            <a:avLst/>
          </a:prstGeom>
        </p:spPr>
      </p:pic>
      <p:grpSp>
        <p:nvGrpSpPr>
          <p:cNvPr id="72" name="object 72"/>
          <p:cNvGrpSpPr/>
          <p:nvPr/>
        </p:nvGrpSpPr>
        <p:grpSpPr>
          <a:xfrm>
            <a:off x="8058937" y="5982926"/>
            <a:ext cx="118745" cy="735330"/>
            <a:chOff x="8058937" y="5982926"/>
            <a:chExt cx="118745" cy="735330"/>
          </a:xfrm>
        </p:grpSpPr>
        <p:pic>
          <p:nvPicPr>
            <p:cNvPr id="73" name="object 7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58938" y="5982926"/>
              <a:ext cx="118131" cy="11730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58940" y="6298474"/>
              <a:ext cx="115167" cy="11657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058937" y="6453147"/>
              <a:ext cx="115379" cy="11338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058938" y="6138328"/>
              <a:ext cx="92595" cy="12166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058940" y="6604639"/>
              <a:ext cx="115442" cy="113597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8046241" y="5671687"/>
            <a:ext cx="1248410" cy="107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9" name="object 7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80" name="object 8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81" name="object 8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82" name="Imagen 81"/>
          <p:cNvPicPr>
            <a:picLocks noChangeAspect="1"/>
          </p:cNvPicPr>
          <p:nvPr/>
        </p:nvPicPr>
        <p:blipFill>
          <a:blip r:embed="rId47" cstate="print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8246186" y="3441654"/>
            <a:ext cx="675717" cy="136494"/>
          </a:xfrm>
          <a:prstGeom prst="rect">
            <a:avLst/>
          </a:prstGeom>
        </p:spPr>
      </p:pic>
      <p:pic>
        <p:nvPicPr>
          <p:cNvPr id="83" name="Imagen 82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3991534" y="3559065"/>
            <a:ext cx="675717" cy="136419"/>
          </a:xfrm>
          <a:prstGeom prst="rect">
            <a:avLst/>
          </a:prstGeom>
        </p:spPr>
      </p:pic>
      <p:pic>
        <p:nvPicPr>
          <p:cNvPr id="84" name="Imagen 83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801877" y="3382544"/>
            <a:ext cx="675717" cy="13649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84149" y="819056"/>
            <a:ext cx="141541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Plain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BP329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812138" y="1695389"/>
            <a:ext cx="1340485" cy="3758565"/>
            <a:chOff x="2812138" y="1695389"/>
            <a:chExt cx="1340485" cy="3758565"/>
          </a:xfrm>
        </p:grpSpPr>
        <p:pic>
          <p:nvPicPr>
            <p:cNvPr id="4" name="object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2138" y="1695389"/>
              <a:ext cx="1335199" cy="37585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45895" y="2939609"/>
              <a:ext cx="62865" cy="90170"/>
            </a:xfrm>
            <a:custGeom>
              <a:avLst/>
              <a:gdLst/>
              <a:ahLst/>
              <a:cxnLst/>
              <a:rect l="l" t="t" r="r" b="b"/>
              <a:pathLst>
                <a:path w="62864" h="90169">
                  <a:moveTo>
                    <a:pt x="31584" y="0"/>
                  </a:moveTo>
                  <a:lnTo>
                    <a:pt x="31102" y="50"/>
                  </a:lnTo>
                  <a:lnTo>
                    <a:pt x="30086" y="317"/>
                  </a:lnTo>
                  <a:lnTo>
                    <a:pt x="29311" y="1663"/>
                  </a:lnTo>
                  <a:lnTo>
                    <a:pt x="28587" y="2514"/>
                  </a:lnTo>
                  <a:lnTo>
                    <a:pt x="4261" y="41148"/>
                  </a:lnTo>
                  <a:lnTo>
                    <a:pt x="0" y="58407"/>
                  </a:lnTo>
                  <a:lnTo>
                    <a:pt x="457" y="61709"/>
                  </a:lnTo>
                  <a:lnTo>
                    <a:pt x="33617" y="89721"/>
                  </a:lnTo>
                  <a:lnTo>
                    <a:pt x="42710" y="87401"/>
                  </a:lnTo>
                  <a:lnTo>
                    <a:pt x="62268" y="56845"/>
                  </a:lnTo>
                  <a:lnTo>
                    <a:pt x="62077" y="54483"/>
                  </a:lnTo>
                  <a:lnTo>
                    <a:pt x="43911" y="16738"/>
                  </a:lnTo>
                  <a:lnTo>
                    <a:pt x="32384" y="863"/>
                  </a:lnTo>
                  <a:lnTo>
                    <a:pt x="31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4465" y="3085983"/>
              <a:ext cx="84275" cy="112367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080617" y="2939609"/>
              <a:ext cx="62865" cy="90170"/>
            </a:xfrm>
            <a:custGeom>
              <a:avLst/>
              <a:gdLst/>
              <a:ahLst/>
              <a:cxnLst/>
              <a:rect l="l" t="t" r="r" b="b"/>
              <a:pathLst>
                <a:path w="62864" h="90169">
                  <a:moveTo>
                    <a:pt x="31584" y="0"/>
                  </a:moveTo>
                  <a:lnTo>
                    <a:pt x="31102" y="50"/>
                  </a:lnTo>
                  <a:lnTo>
                    <a:pt x="30086" y="317"/>
                  </a:lnTo>
                  <a:lnTo>
                    <a:pt x="29311" y="1663"/>
                  </a:lnTo>
                  <a:lnTo>
                    <a:pt x="28587" y="2514"/>
                  </a:lnTo>
                  <a:lnTo>
                    <a:pt x="4261" y="41148"/>
                  </a:lnTo>
                  <a:lnTo>
                    <a:pt x="0" y="58407"/>
                  </a:lnTo>
                  <a:lnTo>
                    <a:pt x="457" y="61709"/>
                  </a:lnTo>
                  <a:lnTo>
                    <a:pt x="33617" y="89721"/>
                  </a:lnTo>
                  <a:lnTo>
                    <a:pt x="42710" y="87401"/>
                  </a:lnTo>
                  <a:lnTo>
                    <a:pt x="62268" y="56845"/>
                  </a:lnTo>
                  <a:lnTo>
                    <a:pt x="62077" y="54483"/>
                  </a:lnTo>
                  <a:lnTo>
                    <a:pt x="43911" y="16738"/>
                  </a:lnTo>
                  <a:lnTo>
                    <a:pt x="32384" y="863"/>
                  </a:lnTo>
                  <a:lnTo>
                    <a:pt x="3158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68394" y="3087624"/>
              <a:ext cx="84147" cy="1122030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4615809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4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6B1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584" y="3087623"/>
            <a:ext cx="84148" cy="112203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4481959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4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334DA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9781" y="3087623"/>
            <a:ext cx="84146" cy="112203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4749555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4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DD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7379" y="3087623"/>
            <a:ext cx="84150" cy="1122030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4347517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4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269BD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5984" y="3087623"/>
            <a:ext cx="84152" cy="112203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5016506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4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973" y="3087623"/>
            <a:ext cx="84152" cy="1122030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4213076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4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87C55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2186" y="3087623"/>
            <a:ext cx="84151" cy="1122030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4882064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4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D2232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175" y="3087623"/>
            <a:ext cx="84148" cy="1122030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3867725" y="5776005"/>
            <a:ext cx="0" cy="1115060"/>
          </a:xfrm>
          <a:custGeom>
            <a:avLst/>
            <a:gdLst/>
            <a:ahLst/>
            <a:cxnLst/>
            <a:rect l="l" t="t" r="r" b="b"/>
            <a:pathLst>
              <a:path h="1115059">
                <a:moveTo>
                  <a:pt x="0" y="0"/>
                </a:moveTo>
                <a:lnTo>
                  <a:pt x="0" y="11149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811441" y="5899829"/>
            <a:ext cx="108000" cy="10800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2979900" y="5734730"/>
            <a:ext cx="7931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 x 14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5,7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gel: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992593" y="6674529"/>
            <a:ext cx="153744" cy="190496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210336" y="6674815"/>
            <a:ext cx="187476" cy="190216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5422200" y="819056"/>
            <a:ext cx="146812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Oblik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BP330-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60249" y="819056"/>
            <a:ext cx="149225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Cane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BP333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711053" y="2939609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31102" y="0"/>
                </a:moveTo>
                <a:lnTo>
                  <a:pt x="30619" y="50"/>
                </a:lnTo>
                <a:lnTo>
                  <a:pt x="29629" y="304"/>
                </a:lnTo>
                <a:lnTo>
                  <a:pt x="28854" y="1638"/>
                </a:lnTo>
                <a:lnTo>
                  <a:pt x="28143" y="2476"/>
                </a:lnTo>
                <a:lnTo>
                  <a:pt x="4188" y="40513"/>
                </a:lnTo>
                <a:lnTo>
                  <a:pt x="0" y="57505"/>
                </a:lnTo>
                <a:lnTo>
                  <a:pt x="444" y="60769"/>
                </a:lnTo>
                <a:lnTo>
                  <a:pt x="33095" y="88343"/>
                </a:lnTo>
                <a:lnTo>
                  <a:pt x="42049" y="86055"/>
                </a:lnTo>
                <a:lnTo>
                  <a:pt x="61315" y="55968"/>
                </a:lnTo>
                <a:lnTo>
                  <a:pt x="61112" y="53644"/>
                </a:lnTo>
                <a:lnTo>
                  <a:pt x="43232" y="16483"/>
                </a:lnTo>
                <a:lnTo>
                  <a:pt x="31889" y="850"/>
                </a:lnTo>
                <a:lnTo>
                  <a:pt x="31102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835130" y="2939609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31089" y="0"/>
                </a:moveTo>
                <a:lnTo>
                  <a:pt x="30619" y="50"/>
                </a:lnTo>
                <a:lnTo>
                  <a:pt x="29629" y="304"/>
                </a:lnTo>
                <a:lnTo>
                  <a:pt x="28854" y="1638"/>
                </a:lnTo>
                <a:lnTo>
                  <a:pt x="28143" y="2476"/>
                </a:lnTo>
                <a:lnTo>
                  <a:pt x="4188" y="40513"/>
                </a:lnTo>
                <a:lnTo>
                  <a:pt x="0" y="57505"/>
                </a:lnTo>
                <a:lnTo>
                  <a:pt x="444" y="60769"/>
                </a:lnTo>
                <a:lnTo>
                  <a:pt x="33095" y="88343"/>
                </a:lnTo>
                <a:lnTo>
                  <a:pt x="42049" y="86055"/>
                </a:lnTo>
                <a:lnTo>
                  <a:pt x="61315" y="55968"/>
                </a:lnTo>
                <a:lnTo>
                  <a:pt x="61112" y="53644"/>
                </a:lnTo>
                <a:lnTo>
                  <a:pt x="43230" y="16483"/>
                </a:lnTo>
                <a:lnTo>
                  <a:pt x="31889" y="850"/>
                </a:lnTo>
                <a:lnTo>
                  <a:pt x="31089" y="0"/>
                </a:lnTo>
                <a:close/>
              </a:path>
            </a:pathLst>
          </a:custGeom>
          <a:solidFill>
            <a:srgbClr val="FFCC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958621" y="2939609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31089" y="0"/>
                </a:moveTo>
                <a:lnTo>
                  <a:pt x="30619" y="50"/>
                </a:lnTo>
                <a:lnTo>
                  <a:pt x="29629" y="304"/>
                </a:lnTo>
                <a:lnTo>
                  <a:pt x="28854" y="1638"/>
                </a:lnTo>
                <a:lnTo>
                  <a:pt x="28143" y="2476"/>
                </a:lnTo>
                <a:lnTo>
                  <a:pt x="4188" y="40513"/>
                </a:lnTo>
                <a:lnTo>
                  <a:pt x="0" y="57505"/>
                </a:lnTo>
                <a:lnTo>
                  <a:pt x="444" y="60769"/>
                </a:lnTo>
                <a:lnTo>
                  <a:pt x="33095" y="88343"/>
                </a:lnTo>
                <a:lnTo>
                  <a:pt x="42049" y="86055"/>
                </a:lnTo>
                <a:lnTo>
                  <a:pt x="61315" y="55968"/>
                </a:lnTo>
                <a:lnTo>
                  <a:pt x="61112" y="53644"/>
                </a:lnTo>
                <a:lnTo>
                  <a:pt x="43230" y="16483"/>
                </a:lnTo>
                <a:lnTo>
                  <a:pt x="31889" y="850"/>
                </a:lnTo>
                <a:lnTo>
                  <a:pt x="31089" y="0"/>
                </a:lnTo>
                <a:close/>
              </a:path>
            </a:pathLst>
          </a:custGeom>
          <a:solidFill>
            <a:srgbClr val="099E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206833" y="2939609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31102" y="0"/>
                </a:moveTo>
                <a:lnTo>
                  <a:pt x="30619" y="50"/>
                </a:lnTo>
                <a:lnTo>
                  <a:pt x="29629" y="304"/>
                </a:lnTo>
                <a:lnTo>
                  <a:pt x="28854" y="1638"/>
                </a:lnTo>
                <a:lnTo>
                  <a:pt x="28143" y="2476"/>
                </a:lnTo>
                <a:lnTo>
                  <a:pt x="4188" y="40513"/>
                </a:lnTo>
                <a:lnTo>
                  <a:pt x="0" y="57505"/>
                </a:lnTo>
                <a:lnTo>
                  <a:pt x="444" y="60769"/>
                </a:lnTo>
                <a:lnTo>
                  <a:pt x="33095" y="88343"/>
                </a:lnTo>
                <a:lnTo>
                  <a:pt x="42049" y="86055"/>
                </a:lnTo>
                <a:lnTo>
                  <a:pt x="61315" y="55968"/>
                </a:lnTo>
                <a:lnTo>
                  <a:pt x="61112" y="53644"/>
                </a:lnTo>
                <a:lnTo>
                  <a:pt x="43232" y="16483"/>
                </a:lnTo>
                <a:lnTo>
                  <a:pt x="31889" y="850"/>
                </a:lnTo>
                <a:lnTo>
                  <a:pt x="31102" y="0"/>
                </a:lnTo>
                <a:close/>
              </a:path>
            </a:pathLst>
          </a:custGeom>
          <a:solidFill>
            <a:srgbClr val="334D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082094" y="2939609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31102" y="0"/>
                </a:moveTo>
                <a:lnTo>
                  <a:pt x="30619" y="50"/>
                </a:lnTo>
                <a:lnTo>
                  <a:pt x="29629" y="304"/>
                </a:lnTo>
                <a:lnTo>
                  <a:pt x="28854" y="1638"/>
                </a:lnTo>
                <a:lnTo>
                  <a:pt x="28143" y="2476"/>
                </a:lnTo>
                <a:lnTo>
                  <a:pt x="4188" y="40513"/>
                </a:lnTo>
                <a:lnTo>
                  <a:pt x="0" y="57505"/>
                </a:lnTo>
                <a:lnTo>
                  <a:pt x="444" y="60769"/>
                </a:lnTo>
                <a:lnTo>
                  <a:pt x="33095" y="88343"/>
                </a:lnTo>
                <a:lnTo>
                  <a:pt x="42049" y="86055"/>
                </a:lnTo>
                <a:lnTo>
                  <a:pt x="61315" y="55968"/>
                </a:lnTo>
                <a:lnTo>
                  <a:pt x="61112" y="53644"/>
                </a:lnTo>
                <a:lnTo>
                  <a:pt x="43232" y="16483"/>
                </a:lnTo>
                <a:lnTo>
                  <a:pt x="31889" y="850"/>
                </a:lnTo>
                <a:lnTo>
                  <a:pt x="31102" y="0"/>
                </a:lnTo>
                <a:close/>
              </a:path>
            </a:pathLst>
          </a:custGeom>
          <a:solidFill>
            <a:srgbClr val="3BA5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330306" y="2939609"/>
            <a:ext cx="61594" cy="88900"/>
          </a:xfrm>
          <a:custGeom>
            <a:avLst/>
            <a:gdLst/>
            <a:ahLst/>
            <a:cxnLst/>
            <a:rect l="l" t="t" r="r" b="b"/>
            <a:pathLst>
              <a:path w="61595" h="88900">
                <a:moveTo>
                  <a:pt x="31089" y="0"/>
                </a:moveTo>
                <a:lnTo>
                  <a:pt x="30619" y="50"/>
                </a:lnTo>
                <a:lnTo>
                  <a:pt x="29629" y="304"/>
                </a:lnTo>
                <a:lnTo>
                  <a:pt x="28854" y="1638"/>
                </a:lnTo>
                <a:lnTo>
                  <a:pt x="28143" y="2476"/>
                </a:lnTo>
                <a:lnTo>
                  <a:pt x="4188" y="40513"/>
                </a:lnTo>
                <a:lnTo>
                  <a:pt x="0" y="57505"/>
                </a:lnTo>
                <a:lnTo>
                  <a:pt x="444" y="60769"/>
                </a:lnTo>
                <a:lnTo>
                  <a:pt x="33095" y="88343"/>
                </a:lnTo>
                <a:lnTo>
                  <a:pt x="42049" y="86055"/>
                </a:lnTo>
                <a:lnTo>
                  <a:pt x="61315" y="55968"/>
                </a:lnTo>
                <a:lnTo>
                  <a:pt x="61112" y="53644"/>
                </a:lnTo>
                <a:lnTo>
                  <a:pt x="43230" y="16483"/>
                </a:lnTo>
                <a:lnTo>
                  <a:pt x="31889" y="850"/>
                </a:lnTo>
                <a:lnTo>
                  <a:pt x="31089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5247004" y="1693636"/>
            <a:ext cx="2154555" cy="3762375"/>
            <a:chOff x="5247004" y="1693636"/>
            <a:chExt cx="2154555" cy="3762375"/>
          </a:xfrm>
        </p:grpSpPr>
        <p:pic>
          <p:nvPicPr>
            <p:cNvPr id="37" name="object 37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47004" y="1693636"/>
              <a:ext cx="1348282" cy="376203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6448121" y="2939608"/>
              <a:ext cx="61594" cy="88900"/>
            </a:xfrm>
            <a:custGeom>
              <a:avLst/>
              <a:gdLst/>
              <a:ahLst/>
              <a:cxnLst/>
              <a:rect l="l" t="t" r="r" b="b"/>
              <a:pathLst>
                <a:path w="61595" h="88900">
                  <a:moveTo>
                    <a:pt x="31089" y="0"/>
                  </a:moveTo>
                  <a:lnTo>
                    <a:pt x="30619" y="50"/>
                  </a:lnTo>
                  <a:lnTo>
                    <a:pt x="29629" y="304"/>
                  </a:lnTo>
                  <a:lnTo>
                    <a:pt x="28854" y="1638"/>
                  </a:lnTo>
                  <a:lnTo>
                    <a:pt x="28143" y="2476"/>
                  </a:lnTo>
                  <a:lnTo>
                    <a:pt x="4188" y="40513"/>
                  </a:lnTo>
                  <a:lnTo>
                    <a:pt x="0" y="57505"/>
                  </a:lnTo>
                  <a:lnTo>
                    <a:pt x="444" y="60769"/>
                  </a:lnTo>
                  <a:lnTo>
                    <a:pt x="33095" y="88343"/>
                  </a:lnTo>
                  <a:lnTo>
                    <a:pt x="42049" y="86055"/>
                  </a:lnTo>
                  <a:lnTo>
                    <a:pt x="61315" y="55968"/>
                  </a:lnTo>
                  <a:lnTo>
                    <a:pt x="61112" y="53644"/>
                  </a:lnTo>
                  <a:lnTo>
                    <a:pt x="43230" y="16483"/>
                  </a:lnTo>
                  <a:lnTo>
                    <a:pt x="31889" y="850"/>
                  </a:lnTo>
                  <a:lnTo>
                    <a:pt x="310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5660" y="3146933"/>
              <a:ext cx="106329" cy="1062720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585998" y="2939609"/>
              <a:ext cx="61594" cy="88900"/>
            </a:xfrm>
            <a:custGeom>
              <a:avLst/>
              <a:gdLst/>
              <a:ahLst/>
              <a:cxnLst/>
              <a:rect l="l" t="t" r="r" b="b"/>
              <a:pathLst>
                <a:path w="61595" h="88900">
                  <a:moveTo>
                    <a:pt x="31089" y="0"/>
                  </a:moveTo>
                  <a:lnTo>
                    <a:pt x="30619" y="50"/>
                  </a:lnTo>
                  <a:lnTo>
                    <a:pt x="29629" y="304"/>
                  </a:lnTo>
                  <a:lnTo>
                    <a:pt x="28854" y="1638"/>
                  </a:lnTo>
                  <a:lnTo>
                    <a:pt x="28143" y="2476"/>
                  </a:lnTo>
                  <a:lnTo>
                    <a:pt x="4188" y="40513"/>
                  </a:lnTo>
                  <a:lnTo>
                    <a:pt x="0" y="57505"/>
                  </a:lnTo>
                  <a:lnTo>
                    <a:pt x="444" y="60769"/>
                  </a:lnTo>
                  <a:lnTo>
                    <a:pt x="33095" y="88343"/>
                  </a:lnTo>
                  <a:lnTo>
                    <a:pt x="42049" y="86055"/>
                  </a:lnTo>
                  <a:lnTo>
                    <a:pt x="61315" y="55968"/>
                  </a:lnTo>
                  <a:lnTo>
                    <a:pt x="61112" y="53644"/>
                  </a:lnTo>
                  <a:lnTo>
                    <a:pt x="43230" y="16483"/>
                  </a:lnTo>
                  <a:lnTo>
                    <a:pt x="31889" y="850"/>
                  </a:lnTo>
                  <a:lnTo>
                    <a:pt x="31089" y="0"/>
                  </a:lnTo>
                  <a:close/>
                </a:path>
              </a:pathLst>
            </a:custGeom>
            <a:solidFill>
              <a:srgbClr val="D223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76184" y="3083742"/>
              <a:ext cx="80092" cy="110645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0470" y="3085349"/>
              <a:ext cx="79933" cy="110485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24598" y="3085349"/>
              <a:ext cx="79933" cy="110485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48725" y="3085350"/>
              <a:ext cx="79933" cy="110484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6937" y="3085349"/>
              <a:ext cx="79933" cy="110485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2853" y="3085350"/>
              <a:ext cx="79888" cy="110484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1064" y="3085349"/>
              <a:ext cx="79890" cy="1104853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7705356" y="1692186"/>
            <a:ext cx="1380490" cy="3765550"/>
            <a:chOff x="7705356" y="1692186"/>
            <a:chExt cx="1380490" cy="3765550"/>
          </a:xfrm>
        </p:grpSpPr>
        <p:pic>
          <p:nvPicPr>
            <p:cNvPr id="49" name="object 49"/>
            <p:cNvPicPr/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5356" y="1692186"/>
              <a:ext cx="1359119" cy="3764936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8874461" y="2939609"/>
              <a:ext cx="62865" cy="90170"/>
            </a:xfrm>
            <a:custGeom>
              <a:avLst/>
              <a:gdLst/>
              <a:ahLst/>
              <a:cxnLst/>
              <a:rect l="l" t="t" r="r" b="b"/>
              <a:pathLst>
                <a:path w="62865" h="90169">
                  <a:moveTo>
                    <a:pt x="31584" y="0"/>
                  </a:moveTo>
                  <a:lnTo>
                    <a:pt x="31102" y="50"/>
                  </a:lnTo>
                  <a:lnTo>
                    <a:pt x="30086" y="317"/>
                  </a:lnTo>
                  <a:lnTo>
                    <a:pt x="29311" y="1663"/>
                  </a:lnTo>
                  <a:lnTo>
                    <a:pt x="28587" y="2514"/>
                  </a:lnTo>
                  <a:lnTo>
                    <a:pt x="4261" y="41148"/>
                  </a:lnTo>
                  <a:lnTo>
                    <a:pt x="0" y="58407"/>
                  </a:lnTo>
                  <a:lnTo>
                    <a:pt x="457" y="61709"/>
                  </a:lnTo>
                  <a:lnTo>
                    <a:pt x="33617" y="89721"/>
                  </a:lnTo>
                  <a:lnTo>
                    <a:pt x="42710" y="87401"/>
                  </a:lnTo>
                  <a:lnTo>
                    <a:pt x="62268" y="56845"/>
                  </a:lnTo>
                  <a:lnTo>
                    <a:pt x="62077" y="54483"/>
                  </a:lnTo>
                  <a:lnTo>
                    <a:pt x="43911" y="16738"/>
                  </a:lnTo>
                  <a:lnTo>
                    <a:pt x="32384" y="863"/>
                  </a:lnTo>
                  <a:lnTo>
                    <a:pt x="31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59933" y="3085985"/>
              <a:ext cx="90467" cy="1123668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9010610" y="2939609"/>
              <a:ext cx="62865" cy="90170"/>
            </a:xfrm>
            <a:custGeom>
              <a:avLst/>
              <a:gdLst/>
              <a:ahLst/>
              <a:cxnLst/>
              <a:rect l="l" t="t" r="r" b="b"/>
              <a:pathLst>
                <a:path w="62865" h="90169">
                  <a:moveTo>
                    <a:pt x="31584" y="0"/>
                  </a:moveTo>
                  <a:lnTo>
                    <a:pt x="31102" y="50"/>
                  </a:lnTo>
                  <a:lnTo>
                    <a:pt x="30086" y="317"/>
                  </a:lnTo>
                  <a:lnTo>
                    <a:pt x="29311" y="1663"/>
                  </a:lnTo>
                  <a:lnTo>
                    <a:pt x="28587" y="2514"/>
                  </a:lnTo>
                  <a:lnTo>
                    <a:pt x="4261" y="41148"/>
                  </a:lnTo>
                  <a:lnTo>
                    <a:pt x="0" y="58407"/>
                  </a:lnTo>
                  <a:lnTo>
                    <a:pt x="457" y="61709"/>
                  </a:lnTo>
                  <a:lnTo>
                    <a:pt x="33617" y="89721"/>
                  </a:lnTo>
                  <a:lnTo>
                    <a:pt x="42710" y="87401"/>
                  </a:lnTo>
                  <a:lnTo>
                    <a:pt x="62268" y="56845"/>
                  </a:lnTo>
                  <a:lnTo>
                    <a:pt x="62077" y="54483"/>
                  </a:lnTo>
                  <a:lnTo>
                    <a:pt x="43911" y="16738"/>
                  </a:lnTo>
                  <a:lnTo>
                    <a:pt x="32384" y="863"/>
                  </a:lnTo>
                  <a:lnTo>
                    <a:pt x="31584" y="0"/>
                  </a:lnTo>
                  <a:close/>
                </a:path>
              </a:pathLst>
            </a:custGeom>
            <a:solidFill>
              <a:srgbClr val="959E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95287" y="3087623"/>
              <a:ext cx="90340" cy="1122030"/>
            </a:xfrm>
            <a:prstGeom prst="rect">
              <a:avLst/>
            </a:prstGeom>
          </p:spPr>
        </p:pic>
      </p:grpSp>
      <p:sp>
        <p:nvSpPr>
          <p:cNvPr id="54" name="object 54"/>
          <p:cNvSpPr/>
          <p:nvPr/>
        </p:nvSpPr>
        <p:spPr>
          <a:xfrm>
            <a:off x="9145780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5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334DA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55"/>
          <p:cNvPicPr/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0512" y="3087623"/>
            <a:ext cx="90335" cy="1122030"/>
          </a:xfrm>
          <a:prstGeom prst="rect">
            <a:avLst/>
          </a:prstGeom>
        </p:spPr>
      </p:pic>
      <p:sp>
        <p:nvSpPr>
          <p:cNvPr id="56" name="object 56"/>
          <p:cNvSpPr/>
          <p:nvPr/>
        </p:nvSpPr>
        <p:spPr>
          <a:xfrm>
            <a:off x="9280357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5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D2232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object 57"/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5731" y="3087623"/>
            <a:ext cx="90340" cy="1122030"/>
          </a:xfrm>
          <a:prstGeom prst="rect">
            <a:avLst/>
          </a:prstGeom>
        </p:spPr>
      </p:pic>
      <p:sp>
        <p:nvSpPr>
          <p:cNvPr id="58" name="object 58"/>
          <p:cNvSpPr/>
          <p:nvPr/>
        </p:nvSpPr>
        <p:spPr>
          <a:xfrm>
            <a:off x="9414935" y="2939609"/>
            <a:ext cx="62865" cy="90170"/>
          </a:xfrm>
          <a:custGeom>
            <a:avLst/>
            <a:gdLst/>
            <a:ahLst/>
            <a:cxnLst/>
            <a:rect l="l" t="t" r="r" b="b"/>
            <a:pathLst>
              <a:path w="62865" h="90169">
                <a:moveTo>
                  <a:pt x="31584" y="0"/>
                </a:moveTo>
                <a:lnTo>
                  <a:pt x="31102" y="50"/>
                </a:lnTo>
                <a:lnTo>
                  <a:pt x="30086" y="317"/>
                </a:lnTo>
                <a:lnTo>
                  <a:pt x="29311" y="1663"/>
                </a:lnTo>
                <a:lnTo>
                  <a:pt x="28587" y="2514"/>
                </a:lnTo>
                <a:lnTo>
                  <a:pt x="4261" y="41148"/>
                </a:lnTo>
                <a:lnTo>
                  <a:pt x="0" y="58407"/>
                </a:lnTo>
                <a:lnTo>
                  <a:pt x="457" y="61709"/>
                </a:lnTo>
                <a:lnTo>
                  <a:pt x="33617" y="89721"/>
                </a:lnTo>
                <a:lnTo>
                  <a:pt x="42710" y="87401"/>
                </a:lnTo>
                <a:lnTo>
                  <a:pt x="62268" y="56845"/>
                </a:lnTo>
                <a:lnTo>
                  <a:pt x="62077" y="54483"/>
                </a:lnTo>
                <a:lnTo>
                  <a:pt x="43911" y="16738"/>
                </a:lnTo>
                <a:lnTo>
                  <a:pt x="32384" y="863"/>
                </a:lnTo>
                <a:lnTo>
                  <a:pt x="31584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" name="object 59"/>
          <p:cNvPicPr/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0958" y="3087623"/>
            <a:ext cx="90334" cy="1122030"/>
          </a:xfrm>
          <a:prstGeom prst="rect">
            <a:avLst/>
          </a:prstGeom>
        </p:spPr>
      </p:pic>
      <p:sp>
        <p:nvSpPr>
          <p:cNvPr id="60" name="object 60"/>
          <p:cNvSpPr/>
          <p:nvPr/>
        </p:nvSpPr>
        <p:spPr>
          <a:xfrm>
            <a:off x="8859101" y="5776005"/>
            <a:ext cx="0" cy="1052195"/>
          </a:xfrm>
          <a:custGeom>
            <a:avLst/>
            <a:gdLst/>
            <a:ahLst/>
            <a:cxnLst/>
            <a:rect l="l" t="t" r="r" b="b"/>
            <a:pathLst>
              <a:path h="1052195">
                <a:moveTo>
                  <a:pt x="0" y="0"/>
                </a:moveTo>
                <a:lnTo>
                  <a:pt x="0" y="1052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" name="object 6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802820" y="5899829"/>
            <a:ext cx="108000" cy="108000"/>
          </a:xfrm>
          <a:prstGeom prst="rect">
            <a:avLst/>
          </a:prstGeom>
        </p:spPr>
      </p:pic>
      <p:sp>
        <p:nvSpPr>
          <p:cNvPr id="62" name="object 62"/>
          <p:cNvSpPr/>
          <p:nvPr/>
        </p:nvSpPr>
        <p:spPr>
          <a:xfrm>
            <a:off x="6356830" y="5776005"/>
            <a:ext cx="0" cy="1214120"/>
          </a:xfrm>
          <a:custGeom>
            <a:avLst/>
            <a:gdLst/>
            <a:ahLst/>
            <a:cxnLst/>
            <a:rect l="l" t="t" r="r" b="b"/>
            <a:pathLst>
              <a:path h="1214120">
                <a:moveTo>
                  <a:pt x="0" y="0"/>
                </a:moveTo>
                <a:lnTo>
                  <a:pt x="0" y="12140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3" name="object 6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7325946" y="5899829"/>
            <a:ext cx="108000" cy="108000"/>
          </a:xfrm>
          <a:prstGeom prst="rect">
            <a:avLst/>
          </a:prstGeom>
        </p:spPr>
      </p:pic>
      <p:sp>
        <p:nvSpPr>
          <p:cNvPr id="64" name="object 64"/>
          <p:cNvSpPr/>
          <p:nvPr/>
        </p:nvSpPr>
        <p:spPr>
          <a:xfrm>
            <a:off x="5440883" y="5884595"/>
            <a:ext cx="601345" cy="289560"/>
          </a:xfrm>
          <a:custGeom>
            <a:avLst/>
            <a:gdLst/>
            <a:ahLst/>
            <a:cxnLst/>
            <a:rect l="l" t="t" r="r" b="b"/>
            <a:pathLst>
              <a:path w="601345" h="289560">
                <a:moveTo>
                  <a:pt x="600964" y="0"/>
                </a:moveTo>
                <a:lnTo>
                  <a:pt x="0" y="0"/>
                </a:lnTo>
                <a:lnTo>
                  <a:pt x="0" y="137160"/>
                </a:lnTo>
                <a:lnTo>
                  <a:pt x="0" y="152400"/>
                </a:lnTo>
                <a:lnTo>
                  <a:pt x="0" y="289560"/>
                </a:lnTo>
                <a:lnTo>
                  <a:pt x="427901" y="289560"/>
                </a:lnTo>
                <a:lnTo>
                  <a:pt x="427901" y="152400"/>
                </a:lnTo>
                <a:lnTo>
                  <a:pt x="600964" y="152400"/>
                </a:lnTo>
                <a:lnTo>
                  <a:pt x="600964" y="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5428183" y="5734730"/>
            <a:ext cx="5645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428183" y="5871890"/>
            <a:ext cx="6051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Plástico</a:t>
            </a:r>
            <a:r>
              <a:rPr sz="900" b="1" spc="1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2B6E51"/>
                </a:solidFill>
                <a:latin typeface="Calibri"/>
                <a:cs typeface="Calibri"/>
              </a:rPr>
              <a:t>ABS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428183" y="6009050"/>
            <a:ext cx="5314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</a:t>
            </a:r>
            <a:r>
              <a:rPr sz="900" b="1" spc="3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428183" y="6146210"/>
            <a:ext cx="5594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6,6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9" name="object 6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440876" y="6722920"/>
            <a:ext cx="153744" cy="190496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658618" y="6723206"/>
            <a:ext cx="187476" cy="190216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909157" y="6674522"/>
            <a:ext cx="317500" cy="287286"/>
          </a:xfrm>
          <a:prstGeom prst="rect">
            <a:avLst/>
          </a:prstGeom>
        </p:spPr>
      </p:pic>
      <p:sp>
        <p:nvSpPr>
          <p:cNvPr id="72" name="object 72"/>
          <p:cNvSpPr/>
          <p:nvPr/>
        </p:nvSpPr>
        <p:spPr>
          <a:xfrm>
            <a:off x="7870088" y="5884595"/>
            <a:ext cx="605155" cy="289560"/>
          </a:xfrm>
          <a:custGeom>
            <a:avLst/>
            <a:gdLst/>
            <a:ahLst/>
            <a:cxnLst/>
            <a:rect l="l" t="t" r="r" b="b"/>
            <a:pathLst>
              <a:path w="605154" h="289560">
                <a:moveTo>
                  <a:pt x="605104" y="0"/>
                </a:moveTo>
                <a:lnTo>
                  <a:pt x="0" y="0"/>
                </a:lnTo>
                <a:lnTo>
                  <a:pt x="0" y="137160"/>
                </a:lnTo>
                <a:lnTo>
                  <a:pt x="0" y="152400"/>
                </a:lnTo>
                <a:lnTo>
                  <a:pt x="0" y="289560"/>
                </a:lnTo>
                <a:lnTo>
                  <a:pt x="427901" y="289560"/>
                </a:lnTo>
                <a:lnTo>
                  <a:pt x="427901" y="152400"/>
                </a:lnTo>
                <a:lnTo>
                  <a:pt x="605104" y="152400"/>
                </a:lnTo>
                <a:lnTo>
                  <a:pt x="605104" y="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7857399" y="5734730"/>
            <a:ext cx="5645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857399" y="5871890"/>
            <a:ext cx="6051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Plástico</a:t>
            </a:r>
            <a:r>
              <a:rPr sz="900" b="1" spc="1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2B6E51"/>
                </a:solidFill>
                <a:latin typeface="Calibri"/>
                <a:cs typeface="Calibri"/>
              </a:rPr>
              <a:t>ABS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857399" y="6009050"/>
            <a:ext cx="9099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</a:t>
            </a:r>
            <a:r>
              <a:rPr sz="900" b="1" spc="-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857514" y="6146210"/>
            <a:ext cx="6286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8,7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g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7" name="object 77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870107" y="6585760"/>
            <a:ext cx="153732" cy="190496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087835" y="6586046"/>
            <a:ext cx="187476" cy="190216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8338375" y="6537362"/>
            <a:ext cx="317500" cy="287286"/>
          </a:xfrm>
          <a:prstGeom prst="rect">
            <a:avLst/>
          </a:prstGeom>
        </p:spPr>
      </p:pic>
      <p:grpSp>
        <p:nvGrpSpPr>
          <p:cNvPr id="80" name="object 80"/>
          <p:cNvGrpSpPr/>
          <p:nvPr/>
        </p:nvGrpSpPr>
        <p:grpSpPr>
          <a:xfrm>
            <a:off x="3972496" y="6045931"/>
            <a:ext cx="115570" cy="428625"/>
            <a:chOff x="3972496" y="6045931"/>
            <a:chExt cx="115570" cy="428625"/>
          </a:xfrm>
        </p:grpSpPr>
        <p:pic>
          <p:nvPicPr>
            <p:cNvPr id="81" name="object 8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972500" y="6206078"/>
              <a:ext cx="115167" cy="11657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972496" y="6360751"/>
              <a:ext cx="115379" cy="11339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972499" y="6045931"/>
              <a:ext cx="92595" cy="121664"/>
            </a:xfrm>
            <a:prstGeom prst="rect">
              <a:avLst/>
            </a:prstGeom>
          </p:spPr>
        </p:pic>
      </p:grpSp>
      <p:grpSp>
        <p:nvGrpSpPr>
          <p:cNvPr id="84" name="object 84"/>
          <p:cNvGrpSpPr/>
          <p:nvPr/>
        </p:nvGrpSpPr>
        <p:grpSpPr>
          <a:xfrm>
            <a:off x="6487003" y="6045931"/>
            <a:ext cx="115570" cy="428625"/>
            <a:chOff x="6487003" y="6045931"/>
            <a:chExt cx="115570" cy="428625"/>
          </a:xfrm>
        </p:grpSpPr>
        <p:pic>
          <p:nvPicPr>
            <p:cNvPr id="85" name="object 8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487004" y="6206078"/>
              <a:ext cx="115167" cy="11657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487007" y="6360751"/>
              <a:ext cx="115379" cy="11339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487003" y="6045931"/>
              <a:ext cx="92595" cy="121664"/>
            </a:xfrm>
            <a:prstGeom prst="rect">
              <a:avLst/>
            </a:prstGeom>
          </p:spPr>
        </p:pic>
      </p:grpSp>
      <p:grpSp>
        <p:nvGrpSpPr>
          <p:cNvPr id="88" name="object 88"/>
          <p:cNvGrpSpPr/>
          <p:nvPr/>
        </p:nvGrpSpPr>
        <p:grpSpPr>
          <a:xfrm>
            <a:off x="8963876" y="6045931"/>
            <a:ext cx="115570" cy="428625"/>
            <a:chOff x="8963876" y="6045931"/>
            <a:chExt cx="115570" cy="428625"/>
          </a:xfrm>
        </p:grpSpPr>
        <p:pic>
          <p:nvPicPr>
            <p:cNvPr id="89" name="object 8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963877" y="6206078"/>
              <a:ext cx="115167" cy="116573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963876" y="6360751"/>
              <a:ext cx="115379" cy="11339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963876" y="6045931"/>
              <a:ext cx="92595" cy="121664"/>
            </a:xfrm>
            <a:prstGeom prst="rect">
              <a:avLst/>
            </a:prstGeom>
          </p:spPr>
        </p:pic>
      </p:grpSp>
      <p:sp>
        <p:nvSpPr>
          <p:cNvPr id="92" name="object 92"/>
          <p:cNvSpPr txBox="1"/>
          <p:nvPr/>
        </p:nvSpPr>
        <p:spPr>
          <a:xfrm>
            <a:off x="3959800" y="5734730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3" name="object 9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4920867" y="6055964"/>
            <a:ext cx="101600" cy="101600"/>
          </a:xfrm>
          <a:prstGeom prst="rect">
            <a:avLst/>
          </a:prstGeom>
        </p:spPr>
      </p:pic>
      <p:sp>
        <p:nvSpPr>
          <p:cNvPr id="94" name="object 94"/>
          <p:cNvSpPr txBox="1"/>
          <p:nvPr/>
        </p:nvSpPr>
        <p:spPr>
          <a:xfrm>
            <a:off x="6474305" y="5734730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5" name="object 95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7435372" y="6055964"/>
            <a:ext cx="101600" cy="101600"/>
          </a:xfrm>
          <a:prstGeom prst="rect">
            <a:avLst/>
          </a:prstGeom>
        </p:spPr>
      </p:pic>
      <p:sp>
        <p:nvSpPr>
          <p:cNvPr id="96" name="object 96"/>
          <p:cNvSpPr txBox="1"/>
          <p:nvPr/>
        </p:nvSpPr>
        <p:spPr>
          <a:xfrm>
            <a:off x="8951176" y="5734730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7" name="object 97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9912246" y="6055964"/>
            <a:ext cx="101600" cy="101600"/>
          </a:xfrm>
          <a:prstGeom prst="rect">
            <a:avLst/>
          </a:prstGeom>
        </p:spPr>
      </p:pic>
      <p:sp>
        <p:nvSpPr>
          <p:cNvPr id="98" name="object 98"/>
          <p:cNvSpPr txBox="1"/>
          <p:nvPr/>
        </p:nvSpPr>
        <p:spPr>
          <a:xfrm>
            <a:off x="533892" y="819056"/>
            <a:ext cx="1456055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Mero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BP335-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99" name="object 99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2030902" y="2939585"/>
            <a:ext cx="80937" cy="116629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1772503" y="2939585"/>
            <a:ext cx="80937" cy="116629"/>
          </a:xfrm>
          <a:prstGeom prst="rect">
            <a:avLst/>
          </a:prstGeom>
        </p:spPr>
      </p:pic>
      <p:pic>
        <p:nvPicPr>
          <p:cNvPr id="101" name="object 101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2160101" y="2939585"/>
            <a:ext cx="80937" cy="116629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901703" y="2939585"/>
            <a:ext cx="80937" cy="116629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2289300" y="2939585"/>
            <a:ext cx="80937" cy="116629"/>
          </a:xfrm>
          <a:prstGeom prst="rect">
            <a:avLst/>
          </a:prstGeom>
        </p:spPr>
      </p:pic>
      <p:grpSp>
        <p:nvGrpSpPr>
          <p:cNvPr id="104" name="object 104"/>
          <p:cNvGrpSpPr/>
          <p:nvPr/>
        </p:nvGrpSpPr>
        <p:grpSpPr>
          <a:xfrm>
            <a:off x="344161" y="1684971"/>
            <a:ext cx="2398395" cy="3774440"/>
            <a:chOff x="344161" y="1684971"/>
            <a:chExt cx="2398395" cy="3774440"/>
          </a:xfrm>
        </p:grpSpPr>
        <p:pic>
          <p:nvPicPr>
            <p:cNvPr id="105" name="object 105"/>
            <p:cNvPicPr/>
            <p:nvPr/>
          </p:nvPicPr>
          <p:blipFill>
            <a:blip r:embed="rId5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161" y="1690255"/>
              <a:ext cx="1373526" cy="376879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514043" y="2939585"/>
              <a:ext cx="80937" cy="116629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1796" y="3129864"/>
              <a:ext cx="85559" cy="1079790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643305" y="2939585"/>
              <a:ext cx="80937" cy="116629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5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1119" y="3131431"/>
              <a:ext cx="85432" cy="1078222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5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28723" y="3131431"/>
              <a:ext cx="85432" cy="1078222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5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0329" y="3131431"/>
              <a:ext cx="85432" cy="1078222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5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7920" y="3131431"/>
              <a:ext cx="85432" cy="1078222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5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99517" y="3131431"/>
              <a:ext cx="85428" cy="1078222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7114" y="3131431"/>
              <a:ext cx="85444" cy="1078222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789644" y="1684971"/>
              <a:ext cx="952501" cy="952501"/>
            </a:xfrm>
            <a:prstGeom prst="rect">
              <a:avLst/>
            </a:prstGeom>
          </p:spPr>
        </p:pic>
      </p:grpSp>
      <p:pic>
        <p:nvPicPr>
          <p:cNvPr id="116" name="object 116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2431657" y="5899829"/>
            <a:ext cx="108000" cy="108000"/>
          </a:xfrm>
          <a:prstGeom prst="rect">
            <a:avLst/>
          </a:prstGeom>
        </p:spPr>
      </p:pic>
      <p:grpSp>
        <p:nvGrpSpPr>
          <p:cNvPr id="117" name="object 117"/>
          <p:cNvGrpSpPr/>
          <p:nvPr/>
        </p:nvGrpSpPr>
        <p:grpSpPr>
          <a:xfrm>
            <a:off x="1592713" y="6045931"/>
            <a:ext cx="115570" cy="273685"/>
            <a:chOff x="1592713" y="6045931"/>
            <a:chExt cx="115570" cy="273685"/>
          </a:xfrm>
        </p:grpSpPr>
        <p:pic>
          <p:nvPicPr>
            <p:cNvPr id="118" name="object 11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592719" y="6205697"/>
              <a:ext cx="115379" cy="113390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592713" y="6045931"/>
              <a:ext cx="92595" cy="121665"/>
            </a:xfrm>
            <a:prstGeom prst="rect">
              <a:avLst/>
            </a:prstGeom>
          </p:spPr>
        </p:pic>
      </p:grpSp>
      <p:sp>
        <p:nvSpPr>
          <p:cNvPr id="120" name="object 120"/>
          <p:cNvSpPr txBox="1"/>
          <p:nvPr/>
        </p:nvSpPr>
        <p:spPr>
          <a:xfrm>
            <a:off x="1580015" y="5734730"/>
            <a:ext cx="1128395" cy="608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  <a:spcBef>
                <a:spcPts val="26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4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1" name="object 121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2541083" y="6065998"/>
            <a:ext cx="101600" cy="101600"/>
          </a:xfrm>
          <a:prstGeom prst="rect">
            <a:avLst/>
          </a:prstGeom>
        </p:spPr>
      </p:pic>
      <p:sp>
        <p:nvSpPr>
          <p:cNvPr id="122" name="object 122"/>
          <p:cNvSpPr/>
          <p:nvPr/>
        </p:nvSpPr>
        <p:spPr>
          <a:xfrm>
            <a:off x="1462540" y="5776005"/>
            <a:ext cx="0" cy="1025525"/>
          </a:xfrm>
          <a:custGeom>
            <a:avLst/>
            <a:gdLst/>
            <a:ahLst/>
            <a:cxnLst/>
            <a:rect l="l" t="t" r="r" b="b"/>
            <a:pathLst>
              <a:path h="1025525">
                <a:moveTo>
                  <a:pt x="0" y="0"/>
                </a:moveTo>
                <a:lnTo>
                  <a:pt x="0" y="1025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46582" y="5884595"/>
            <a:ext cx="601980" cy="289560"/>
          </a:xfrm>
          <a:custGeom>
            <a:avLst/>
            <a:gdLst/>
            <a:ahLst/>
            <a:cxnLst/>
            <a:rect l="l" t="t" r="r" b="b"/>
            <a:pathLst>
              <a:path w="601980" h="289560">
                <a:moveTo>
                  <a:pt x="601408" y="0"/>
                </a:moveTo>
                <a:lnTo>
                  <a:pt x="0" y="0"/>
                </a:lnTo>
                <a:lnTo>
                  <a:pt x="0" y="137160"/>
                </a:lnTo>
                <a:lnTo>
                  <a:pt x="0" y="152400"/>
                </a:lnTo>
                <a:lnTo>
                  <a:pt x="0" y="289560"/>
                </a:lnTo>
                <a:lnTo>
                  <a:pt x="458431" y="289560"/>
                </a:lnTo>
                <a:lnTo>
                  <a:pt x="458431" y="152400"/>
                </a:lnTo>
                <a:lnTo>
                  <a:pt x="601408" y="152400"/>
                </a:lnTo>
                <a:lnTo>
                  <a:pt x="601408" y="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 txBox="1"/>
          <p:nvPr/>
        </p:nvSpPr>
        <p:spPr>
          <a:xfrm>
            <a:off x="533892" y="5734730"/>
            <a:ext cx="5645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533892" y="5871890"/>
            <a:ext cx="6051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Plástico</a:t>
            </a:r>
            <a:r>
              <a:rPr sz="900" b="1" spc="1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2B6E51"/>
                </a:solidFill>
                <a:latin typeface="Calibri"/>
                <a:cs typeface="Calibri"/>
              </a:rPr>
              <a:t>ABS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533892" y="6009050"/>
            <a:ext cx="4838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533892" y="6146210"/>
            <a:ext cx="548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8" name="object 128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546587" y="6585760"/>
            <a:ext cx="153744" cy="190496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764329" y="6586046"/>
            <a:ext cx="187476" cy="190216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014869" y="6537362"/>
            <a:ext cx="317500" cy="287286"/>
          </a:xfrm>
          <a:prstGeom prst="rect">
            <a:avLst/>
          </a:prstGeom>
        </p:spPr>
      </p:pic>
      <p:sp>
        <p:nvSpPr>
          <p:cNvPr id="131" name="object 13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132" name="object 1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133" name="object 13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134" name="Imagen 133"/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5696875" y="3421478"/>
            <a:ext cx="645756" cy="136495"/>
          </a:xfrm>
          <a:prstGeom prst="rect">
            <a:avLst/>
          </a:prstGeom>
        </p:spPr>
      </p:pic>
      <p:pic>
        <p:nvPicPr>
          <p:cNvPr id="135" name="Imagen 134"/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8132233" y="3332652"/>
            <a:ext cx="675717" cy="135143"/>
          </a:xfrm>
          <a:prstGeom prst="rect">
            <a:avLst/>
          </a:prstGeom>
        </p:spPr>
      </p:pic>
      <p:pic>
        <p:nvPicPr>
          <p:cNvPr id="136" name="Imagen 135"/>
          <p:cNvPicPr>
            <a:picLocks noChangeAspect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3207834" y="3585147"/>
            <a:ext cx="584860" cy="136494"/>
          </a:xfrm>
          <a:prstGeom prst="rect">
            <a:avLst/>
          </a:prstGeom>
        </p:spPr>
      </p:pic>
      <p:pic>
        <p:nvPicPr>
          <p:cNvPr id="137" name="Imagen 136"/>
          <p:cNvPicPr>
            <a:picLocks noChangeAspect="1"/>
          </p:cNvPicPr>
          <p:nvPr/>
        </p:nvPicPr>
        <p:blipFill>
          <a:blip r:embed="rId72" cstate="print">
            <a:extLst>
              <a:ext uri="{BEBA8EAE-BF5A-486C-A8C5-ECC9F3942E4B}">
                <a14:imgProps xmlns:a14="http://schemas.microsoft.com/office/drawing/2010/main">
                  <a14:imgLayer r:embed="rId7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760548" y="3483551"/>
            <a:ext cx="675717" cy="13649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09533" y="4964023"/>
            <a:ext cx="335280" cy="674370"/>
            <a:chOff x="3809533" y="4964023"/>
            <a:chExt cx="335280" cy="674370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533" y="4964023"/>
              <a:ext cx="335121" cy="4969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28300" y="5498115"/>
              <a:ext cx="97269" cy="13983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271655" y="4963655"/>
            <a:ext cx="315595" cy="674370"/>
            <a:chOff x="4271655" y="4963655"/>
            <a:chExt cx="315595" cy="674370"/>
          </a:xfrm>
        </p:grpSpPr>
        <p:pic>
          <p:nvPicPr>
            <p:cNvPr id="6" name="object 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71655" y="4963655"/>
              <a:ext cx="315508" cy="4976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80614" y="5498115"/>
              <a:ext cx="97269" cy="13983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558800" y="4964023"/>
            <a:ext cx="356870" cy="674370"/>
            <a:chOff x="558800" y="4964023"/>
            <a:chExt cx="356870" cy="674370"/>
          </a:xfrm>
        </p:grpSpPr>
        <p:pic>
          <p:nvPicPr>
            <p:cNvPr id="9" name="object 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4964023"/>
              <a:ext cx="356349" cy="49696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8182" y="5498115"/>
              <a:ext cx="97269" cy="139830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042152" y="4963655"/>
            <a:ext cx="356870" cy="674370"/>
            <a:chOff x="1042152" y="4963655"/>
            <a:chExt cx="356870" cy="674370"/>
          </a:xfrm>
        </p:grpSpPr>
        <p:pic>
          <p:nvPicPr>
            <p:cNvPr id="12" name="object 12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2152" y="4963655"/>
              <a:ext cx="356352" cy="49769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1535" y="5498115"/>
              <a:ext cx="97269" cy="139830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3" y="1985557"/>
            <a:ext cx="1878432" cy="278119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814961" y="2938043"/>
            <a:ext cx="876312" cy="87630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1979155"/>
            <a:ext cx="1878432" cy="27940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564231" y="2937998"/>
            <a:ext cx="876301" cy="876306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2263775" y="5992356"/>
            <a:ext cx="0" cy="890269"/>
          </a:xfrm>
          <a:custGeom>
            <a:avLst/>
            <a:gdLst/>
            <a:ahLst/>
            <a:cxnLst/>
            <a:rect l="l" t="t" r="r" b="b"/>
            <a:pathLst>
              <a:path h="890270">
                <a:moveTo>
                  <a:pt x="0" y="0"/>
                </a:moveTo>
                <a:lnTo>
                  <a:pt x="0" y="8901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46100" y="5951080"/>
            <a:ext cx="15551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43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wulong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58805" y="6479400"/>
            <a:ext cx="138361" cy="17145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61084" y="6484044"/>
            <a:ext cx="160073" cy="162403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5178327" y="5992356"/>
            <a:ext cx="0" cy="908685"/>
          </a:xfrm>
          <a:custGeom>
            <a:avLst/>
            <a:gdLst/>
            <a:ahLst/>
            <a:cxnLst/>
            <a:rect l="l" t="t" r="r" b="b"/>
            <a:pathLst>
              <a:path h="908684">
                <a:moveTo>
                  <a:pt x="0" y="0"/>
                </a:moveTo>
                <a:lnTo>
                  <a:pt x="0" y="908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96833" y="5951081"/>
            <a:ext cx="12642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600D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melange,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Poliéster210D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Poliuretano.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809539" y="6753720"/>
            <a:ext cx="138360" cy="17145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011816" y="6758364"/>
            <a:ext cx="160074" cy="16240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147445" y="6116180"/>
            <a:ext cx="108000" cy="108000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5308502" y="6576737"/>
            <a:ext cx="121285" cy="282575"/>
            <a:chOff x="5308502" y="6576737"/>
            <a:chExt cx="121285" cy="282575"/>
          </a:xfrm>
        </p:grpSpPr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08512" y="6576737"/>
              <a:ext cx="82930" cy="1305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08502" y="6745411"/>
              <a:ext cx="120903" cy="113629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5308502" y="6262280"/>
            <a:ext cx="120014" cy="269240"/>
            <a:chOff x="5308502" y="6262280"/>
            <a:chExt cx="120014" cy="269240"/>
          </a:xfrm>
        </p:grpSpPr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08502" y="6414425"/>
              <a:ext cx="115166" cy="11657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08502" y="6262280"/>
              <a:ext cx="119887" cy="113665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5295802" y="595108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937383" y="6268313"/>
            <a:ext cx="101600" cy="10160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232892" y="6116180"/>
            <a:ext cx="108000" cy="1080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2393950" y="6576737"/>
            <a:ext cx="121285" cy="282575"/>
            <a:chOff x="2393950" y="6576737"/>
            <a:chExt cx="121285" cy="282575"/>
          </a:xfrm>
        </p:grpSpPr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93960" y="6576737"/>
              <a:ext cx="82931" cy="1305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93950" y="6745411"/>
              <a:ext cx="120903" cy="113629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2393950" y="6262280"/>
            <a:ext cx="120014" cy="269240"/>
            <a:chOff x="2393950" y="6262280"/>
            <a:chExt cx="120014" cy="269240"/>
          </a:xfrm>
        </p:grpSpPr>
        <p:pic>
          <p:nvPicPr>
            <p:cNvPr id="40" name="object 4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393950" y="6414426"/>
              <a:ext cx="115167" cy="11657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393950" y="6262280"/>
              <a:ext cx="119887" cy="113665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2381250" y="5951081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022831" y="6268313"/>
            <a:ext cx="101600" cy="101600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3809530" y="1365959"/>
            <a:ext cx="138430" cy="315595"/>
            <a:chOff x="3809530" y="1365959"/>
            <a:chExt cx="138430" cy="315595"/>
          </a:xfrm>
        </p:grpSpPr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809530" y="1543132"/>
              <a:ext cx="138264" cy="13825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809530" y="1365959"/>
              <a:ext cx="138264" cy="138264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3796833" y="819056"/>
            <a:ext cx="2916555" cy="8616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Urban</a:t>
            </a:r>
            <a:r>
              <a:rPr sz="1600" b="1" spc="-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7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G326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900"/>
              </a:lnSpc>
              <a:spcBef>
                <a:spcPts val="275"/>
              </a:spcBef>
              <a:tabLst>
                <a:tab pos="84772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12</a:t>
            </a:r>
            <a:r>
              <a:rPr sz="75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600D</a:t>
            </a:r>
            <a:r>
              <a:rPr sz="750" b="1" spc="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melange,</a:t>
            </a:r>
            <a:r>
              <a:rPr sz="750" b="1" spc="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210D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y</a:t>
            </a:r>
            <a:r>
              <a:rPr sz="750" b="1" spc="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Poliuretano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Portanotebook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15,6”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8" name="object 4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4472105" y="1365963"/>
            <a:ext cx="138264" cy="138264"/>
          </a:xfrm>
          <a:prstGeom prst="rect">
            <a:avLst/>
          </a:prstGeom>
        </p:spPr>
      </p:pic>
      <p:sp>
        <p:nvSpPr>
          <p:cNvPr id="49" name="object 49"/>
          <p:cNvSpPr/>
          <p:nvPr/>
        </p:nvSpPr>
        <p:spPr>
          <a:xfrm>
            <a:off x="4405918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object 50"/>
          <p:cNvGrpSpPr/>
          <p:nvPr/>
        </p:nvGrpSpPr>
        <p:grpSpPr>
          <a:xfrm>
            <a:off x="558797" y="1365959"/>
            <a:ext cx="138430" cy="315595"/>
            <a:chOff x="558797" y="1365959"/>
            <a:chExt cx="138430" cy="315595"/>
          </a:xfrm>
        </p:grpSpPr>
        <p:pic>
          <p:nvPicPr>
            <p:cNvPr id="51" name="object 5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58797" y="1543132"/>
              <a:ext cx="138264" cy="13825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58797" y="1365959"/>
              <a:ext cx="138264" cy="138264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546100" y="819056"/>
            <a:ext cx="1905635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Horizon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C567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5000"/>
              </a:lnSpc>
              <a:spcBef>
                <a:spcPts val="295"/>
              </a:spcBef>
              <a:tabLst>
                <a:tab pos="84772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20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wulong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15”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4" name="object 54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221372" y="1365963"/>
            <a:ext cx="138264" cy="138264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1155184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993796" y="1179879"/>
            <a:ext cx="33655" cy="42545"/>
          </a:xfrm>
          <a:custGeom>
            <a:avLst/>
            <a:gdLst/>
            <a:ahLst/>
            <a:cxnLst/>
            <a:rect l="l" t="t" r="r" b="b"/>
            <a:pathLst>
              <a:path w="33654" h="42544">
                <a:moveTo>
                  <a:pt x="22479" y="0"/>
                </a:moveTo>
                <a:lnTo>
                  <a:pt x="8280" y="0"/>
                </a:lnTo>
                <a:lnTo>
                  <a:pt x="2171" y="4965"/>
                </a:lnTo>
                <a:lnTo>
                  <a:pt x="2171" y="20154"/>
                </a:lnTo>
                <a:lnTo>
                  <a:pt x="9118" y="22720"/>
                </a:lnTo>
                <a:lnTo>
                  <a:pt x="25057" y="25984"/>
                </a:lnTo>
                <a:lnTo>
                  <a:pt x="25730" y="27838"/>
                </a:lnTo>
                <a:lnTo>
                  <a:pt x="25730" y="33185"/>
                </a:lnTo>
                <a:lnTo>
                  <a:pt x="22783" y="35191"/>
                </a:lnTo>
                <a:lnTo>
                  <a:pt x="13601" y="35191"/>
                </a:lnTo>
                <a:lnTo>
                  <a:pt x="9969" y="33743"/>
                </a:lnTo>
                <a:lnTo>
                  <a:pt x="4724" y="29197"/>
                </a:lnTo>
                <a:lnTo>
                  <a:pt x="0" y="34544"/>
                </a:lnTo>
                <a:lnTo>
                  <a:pt x="6197" y="39890"/>
                </a:lnTo>
                <a:lnTo>
                  <a:pt x="11658" y="41948"/>
                </a:lnTo>
                <a:lnTo>
                  <a:pt x="27089" y="41948"/>
                </a:lnTo>
                <a:lnTo>
                  <a:pt x="33261" y="36944"/>
                </a:lnTo>
                <a:lnTo>
                  <a:pt x="33261" y="21513"/>
                </a:lnTo>
                <a:lnTo>
                  <a:pt x="25742" y="18872"/>
                </a:lnTo>
                <a:lnTo>
                  <a:pt x="19189" y="17487"/>
                </a:lnTo>
                <a:lnTo>
                  <a:pt x="10350" y="15659"/>
                </a:lnTo>
                <a:lnTo>
                  <a:pt x="9664" y="13868"/>
                </a:lnTo>
                <a:lnTo>
                  <a:pt x="9664" y="8686"/>
                </a:lnTo>
                <a:lnTo>
                  <a:pt x="12496" y="6769"/>
                </a:lnTo>
                <a:lnTo>
                  <a:pt x="20396" y="6769"/>
                </a:lnTo>
                <a:lnTo>
                  <a:pt x="23723" y="7975"/>
                </a:lnTo>
                <a:lnTo>
                  <a:pt x="28244" y="11506"/>
                </a:lnTo>
                <a:lnTo>
                  <a:pt x="32651" y="5880"/>
                </a:lnTo>
                <a:lnTo>
                  <a:pt x="27051" y="1536"/>
                </a:lnTo>
                <a:lnTo>
                  <a:pt x="22479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085914" y="1180426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34112" y="0"/>
                </a:moveTo>
                <a:lnTo>
                  <a:pt x="0" y="0"/>
                </a:lnTo>
                <a:lnTo>
                  <a:pt x="0" y="6858"/>
                </a:lnTo>
                <a:lnTo>
                  <a:pt x="13296" y="6858"/>
                </a:lnTo>
                <a:lnTo>
                  <a:pt x="13296" y="40855"/>
                </a:lnTo>
                <a:lnTo>
                  <a:pt x="20840" y="40855"/>
                </a:lnTo>
                <a:lnTo>
                  <a:pt x="20840" y="6858"/>
                </a:lnTo>
                <a:lnTo>
                  <a:pt x="34112" y="6858"/>
                </a:lnTo>
                <a:lnTo>
                  <a:pt x="34112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177381" y="1179771"/>
            <a:ext cx="43815" cy="42545"/>
          </a:xfrm>
          <a:custGeom>
            <a:avLst/>
            <a:gdLst/>
            <a:ahLst/>
            <a:cxnLst/>
            <a:rect l="l" t="t" r="r" b="b"/>
            <a:pathLst>
              <a:path w="43814" h="42544">
                <a:moveTo>
                  <a:pt x="21716" y="0"/>
                </a:moveTo>
                <a:lnTo>
                  <a:pt x="40" y="20993"/>
                </a:lnTo>
                <a:lnTo>
                  <a:pt x="0" y="21196"/>
                </a:lnTo>
                <a:lnTo>
                  <a:pt x="21615" y="42189"/>
                </a:lnTo>
                <a:lnTo>
                  <a:pt x="29962" y="40591"/>
                </a:lnTo>
                <a:lnTo>
                  <a:pt x="30099" y="40591"/>
                </a:lnTo>
                <a:lnTo>
                  <a:pt x="36880" y="36179"/>
                </a:lnTo>
                <a:lnTo>
                  <a:pt x="37578" y="35306"/>
                </a:lnTo>
                <a:lnTo>
                  <a:pt x="13703" y="35306"/>
                </a:lnTo>
                <a:lnTo>
                  <a:pt x="7807" y="29336"/>
                </a:lnTo>
                <a:lnTo>
                  <a:pt x="7658" y="29336"/>
                </a:lnTo>
                <a:lnTo>
                  <a:pt x="7658" y="12992"/>
                </a:lnTo>
                <a:lnTo>
                  <a:pt x="7930" y="12665"/>
                </a:lnTo>
                <a:lnTo>
                  <a:pt x="13652" y="6883"/>
                </a:lnTo>
                <a:lnTo>
                  <a:pt x="37758" y="6883"/>
                </a:lnTo>
                <a:lnTo>
                  <a:pt x="37237" y="6121"/>
                </a:lnTo>
                <a:lnTo>
                  <a:pt x="30355" y="1633"/>
                </a:lnTo>
                <a:lnTo>
                  <a:pt x="30490" y="1633"/>
                </a:lnTo>
                <a:lnTo>
                  <a:pt x="21716" y="0"/>
                </a:lnTo>
                <a:close/>
              </a:path>
              <a:path w="43814" h="42544">
                <a:moveTo>
                  <a:pt x="37758" y="6883"/>
                </a:moveTo>
                <a:lnTo>
                  <a:pt x="29654" y="6883"/>
                </a:lnTo>
                <a:lnTo>
                  <a:pt x="35712" y="12992"/>
                </a:lnTo>
                <a:lnTo>
                  <a:pt x="35612" y="29336"/>
                </a:lnTo>
                <a:lnTo>
                  <a:pt x="29692" y="35306"/>
                </a:lnTo>
                <a:lnTo>
                  <a:pt x="37578" y="35306"/>
                </a:lnTo>
                <a:lnTo>
                  <a:pt x="41675" y="29336"/>
                </a:lnTo>
                <a:lnTo>
                  <a:pt x="43316" y="21196"/>
                </a:lnTo>
                <a:lnTo>
                  <a:pt x="43357" y="20993"/>
                </a:lnTo>
                <a:lnTo>
                  <a:pt x="41775" y="12992"/>
                </a:lnTo>
                <a:lnTo>
                  <a:pt x="41710" y="12665"/>
                </a:lnTo>
                <a:lnTo>
                  <a:pt x="37758" y="6883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283608" y="1180429"/>
            <a:ext cx="37465" cy="41275"/>
          </a:xfrm>
          <a:custGeom>
            <a:avLst/>
            <a:gdLst/>
            <a:ahLst/>
            <a:cxnLst/>
            <a:rect l="l" t="t" r="r" b="b"/>
            <a:pathLst>
              <a:path w="37464" h="41275">
                <a:moveTo>
                  <a:pt x="23622" y="0"/>
                </a:moveTo>
                <a:lnTo>
                  <a:pt x="0" y="0"/>
                </a:lnTo>
                <a:lnTo>
                  <a:pt x="0" y="40855"/>
                </a:lnTo>
                <a:lnTo>
                  <a:pt x="7480" y="40855"/>
                </a:lnTo>
                <a:lnTo>
                  <a:pt x="7480" y="26098"/>
                </a:lnTo>
                <a:lnTo>
                  <a:pt x="25688" y="26098"/>
                </a:lnTo>
                <a:lnTo>
                  <a:pt x="24676" y="24803"/>
                </a:lnTo>
                <a:lnTo>
                  <a:pt x="30746" y="22974"/>
                </a:lnTo>
                <a:lnTo>
                  <a:pt x="33682" y="19367"/>
                </a:lnTo>
                <a:lnTo>
                  <a:pt x="7480" y="19367"/>
                </a:lnTo>
                <a:lnTo>
                  <a:pt x="7480" y="6858"/>
                </a:lnTo>
                <a:lnTo>
                  <a:pt x="33267" y="6858"/>
                </a:lnTo>
                <a:lnTo>
                  <a:pt x="33070" y="6375"/>
                </a:lnTo>
                <a:lnTo>
                  <a:pt x="27990" y="1498"/>
                </a:lnTo>
                <a:lnTo>
                  <a:pt x="23622" y="0"/>
                </a:lnTo>
                <a:close/>
              </a:path>
              <a:path w="37464" h="41275">
                <a:moveTo>
                  <a:pt x="25688" y="26098"/>
                </a:moveTo>
                <a:lnTo>
                  <a:pt x="16497" y="26098"/>
                </a:lnTo>
                <a:lnTo>
                  <a:pt x="27978" y="40855"/>
                </a:lnTo>
                <a:lnTo>
                  <a:pt x="37223" y="40855"/>
                </a:lnTo>
                <a:lnTo>
                  <a:pt x="25688" y="26098"/>
                </a:lnTo>
                <a:close/>
              </a:path>
              <a:path w="37464" h="41275">
                <a:moveTo>
                  <a:pt x="33267" y="6858"/>
                </a:moveTo>
                <a:lnTo>
                  <a:pt x="20751" y="6858"/>
                </a:lnTo>
                <a:lnTo>
                  <a:pt x="26758" y="7442"/>
                </a:lnTo>
                <a:lnTo>
                  <a:pt x="26758" y="16865"/>
                </a:lnTo>
                <a:lnTo>
                  <a:pt x="23368" y="19367"/>
                </a:lnTo>
                <a:lnTo>
                  <a:pt x="33682" y="19367"/>
                </a:lnTo>
                <a:lnTo>
                  <a:pt x="34302" y="18605"/>
                </a:lnTo>
                <a:lnTo>
                  <a:pt x="34302" y="9398"/>
                </a:lnTo>
                <a:lnTo>
                  <a:pt x="33267" y="6858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380906" y="1180423"/>
            <a:ext cx="32384" cy="41275"/>
          </a:xfrm>
          <a:custGeom>
            <a:avLst/>
            <a:gdLst/>
            <a:ahLst/>
            <a:cxnLst/>
            <a:rect l="l" t="t" r="r" b="b"/>
            <a:pathLst>
              <a:path w="32385" h="41275">
                <a:moveTo>
                  <a:pt x="31597" y="0"/>
                </a:moveTo>
                <a:lnTo>
                  <a:pt x="0" y="0"/>
                </a:lnTo>
                <a:lnTo>
                  <a:pt x="0" y="40855"/>
                </a:lnTo>
                <a:lnTo>
                  <a:pt x="31902" y="40855"/>
                </a:lnTo>
                <a:lnTo>
                  <a:pt x="31902" y="34048"/>
                </a:lnTo>
                <a:lnTo>
                  <a:pt x="7492" y="34048"/>
                </a:lnTo>
                <a:lnTo>
                  <a:pt x="7492" y="23660"/>
                </a:lnTo>
                <a:lnTo>
                  <a:pt x="29070" y="23660"/>
                </a:lnTo>
                <a:lnTo>
                  <a:pt x="29070" y="16852"/>
                </a:lnTo>
                <a:lnTo>
                  <a:pt x="7492" y="16852"/>
                </a:lnTo>
                <a:lnTo>
                  <a:pt x="7492" y="6807"/>
                </a:lnTo>
                <a:lnTo>
                  <a:pt x="31597" y="6807"/>
                </a:lnTo>
                <a:lnTo>
                  <a:pt x="31597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" name="object 61"/>
          <p:cNvGrpSpPr/>
          <p:nvPr/>
        </p:nvGrpSpPr>
        <p:grpSpPr>
          <a:xfrm>
            <a:off x="5704903" y="835012"/>
            <a:ext cx="758825" cy="412750"/>
            <a:chOff x="5704903" y="835012"/>
            <a:chExt cx="758825" cy="412750"/>
          </a:xfrm>
        </p:grpSpPr>
        <p:sp>
          <p:nvSpPr>
            <p:cNvPr id="62" name="object 62"/>
            <p:cNvSpPr/>
            <p:nvPr/>
          </p:nvSpPr>
          <p:spPr>
            <a:xfrm>
              <a:off x="5704903" y="835011"/>
              <a:ext cx="560705" cy="412750"/>
            </a:xfrm>
            <a:custGeom>
              <a:avLst/>
              <a:gdLst/>
              <a:ahLst/>
              <a:cxnLst/>
              <a:rect l="l" t="t" r="r" b="b"/>
              <a:pathLst>
                <a:path w="560704" h="412750">
                  <a:moveTo>
                    <a:pt x="235915" y="81953"/>
                  </a:moveTo>
                  <a:lnTo>
                    <a:pt x="233997" y="72466"/>
                  </a:lnTo>
                  <a:lnTo>
                    <a:pt x="233946" y="72186"/>
                  </a:lnTo>
                  <a:lnTo>
                    <a:pt x="232054" y="69659"/>
                  </a:lnTo>
                  <a:lnTo>
                    <a:pt x="228485" y="64884"/>
                  </a:lnTo>
                  <a:lnTo>
                    <a:pt x="228371" y="64719"/>
                  </a:lnTo>
                  <a:lnTo>
                    <a:pt x="219633" y="59956"/>
                  </a:lnTo>
                  <a:lnTo>
                    <a:pt x="176250" y="71501"/>
                  </a:lnTo>
                  <a:lnTo>
                    <a:pt x="168541" y="78867"/>
                  </a:lnTo>
                  <a:lnTo>
                    <a:pt x="156679" y="70040"/>
                  </a:lnTo>
                  <a:lnTo>
                    <a:pt x="154635" y="69113"/>
                  </a:lnTo>
                  <a:lnTo>
                    <a:pt x="149085" y="66598"/>
                  </a:lnTo>
                  <a:lnTo>
                    <a:pt x="149085" y="133819"/>
                  </a:lnTo>
                  <a:lnTo>
                    <a:pt x="148475" y="157327"/>
                  </a:lnTo>
                  <a:lnTo>
                    <a:pt x="148450" y="158559"/>
                  </a:lnTo>
                  <a:lnTo>
                    <a:pt x="144005" y="179158"/>
                  </a:lnTo>
                  <a:lnTo>
                    <a:pt x="131940" y="193255"/>
                  </a:lnTo>
                  <a:lnTo>
                    <a:pt x="108458" y="198488"/>
                  </a:lnTo>
                  <a:lnTo>
                    <a:pt x="84963" y="192849"/>
                  </a:lnTo>
                  <a:lnTo>
                    <a:pt x="72898" y="178066"/>
                  </a:lnTo>
                  <a:lnTo>
                    <a:pt x="68453" y="157327"/>
                  </a:lnTo>
                  <a:lnTo>
                    <a:pt x="67894" y="136766"/>
                  </a:lnTo>
                  <a:lnTo>
                    <a:pt x="67818" y="133819"/>
                  </a:lnTo>
                  <a:lnTo>
                    <a:pt x="68453" y="112839"/>
                  </a:lnTo>
                  <a:lnTo>
                    <a:pt x="72847" y="91986"/>
                  </a:lnTo>
                  <a:lnTo>
                    <a:pt x="72898" y="91795"/>
                  </a:lnTo>
                  <a:lnTo>
                    <a:pt x="84963" y="75590"/>
                  </a:lnTo>
                  <a:lnTo>
                    <a:pt x="108458" y="69113"/>
                  </a:lnTo>
                  <a:lnTo>
                    <a:pt x="131940" y="73736"/>
                  </a:lnTo>
                  <a:lnTo>
                    <a:pt x="144005" y="86855"/>
                  </a:lnTo>
                  <a:lnTo>
                    <a:pt x="148450" y="107264"/>
                  </a:lnTo>
                  <a:lnTo>
                    <a:pt x="149085" y="133819"/>
                  </a:lnTo>
                  <a:lnTo>
                    <a:pt x="149085" y="66598"/>
                  </a:lnTo>
                  <a:lnTo>
                    <a:pt x="142494" y="63588"/>
                  </a:lnTo>
                  <a:lnTo>
                    <a:pt x="126301" y="59626"/>
                  </a:lnTo>
                  <a:lnTo>
                    <a:pt x="108458" y="58280"/>
                  </a:lnTo>
                  <a:lnTo>
                    <a:pt x="74663" y="64452"/>
                  </a:lnTo>
                  <a:lnTo>
                    <a:pt x="47053" y="81292"/>
                  </a:lnTo>
                  <a:lnTo>
                    <a:pt x="28409" y="106248"/>
                  </a:lnTo>
                  <a:lnTo>
                    <a:pt x="21577" y="136766"/>
                  </a:lnTo>
                  <a:lnTo>
                    <a:pt x="22796" y="149720"/>
                  </a:lnTo>
                  <a:lnTo>
                    <a:pt x="27863" y="163258"/>
                  </a:lnTo>
                  <a:lnTo>
                    <a:pt x="38989" y="177558"/>
                  </a:lnTo>
                  <a:lnTo>
                    <a:pt x="58331" y="192659"/>
                  </a:lnTo>
                  <a:lnTo>
                    <a:pt x="36779" y="196494"/>
                  </a:lnTo>
                  <a:lnTo>
                    <a:pt x="21640" y="206019"/>
                  </a:lnTo>
                  <a:lnTo>
                    <a:pt x="12712" y="221399"/>
                  </a:lnTo>
                  <a:lnTo>
                    <a:pt x="9791" y="242862"/>
                  </a:lnTo>
                  <a:lnTo>
                    <a:pt x="12382" y="262013"/>
                  </a:lnTo>
                  <a:lnTo>
                    <a:pt x="19951" y="276504"/>
                  </a:lnTo>
                  <a:lnTo>
                    <a:pt x="32156" y="285965"/>
                  </a:lnTo>
                  <a:lnTo>
                    <a:pt x="48704" y="290055"/>
                  </a:lnTo>
                  <a:lnTo>
                    <a:pt x="31280" y="299923"/>
                  </a:lnTo>
                  <a:lnTo>
                    <a:pt x="15633" y="313105"/>
                  </a:lnTo>
                  <a:lnTo>
                    <a:pt x="4330" y="329120"/>
                  </a:lnTo>
                  <a:lnTo>
                    <a:pt x="0" y="347535"/>
                  </a:lnTo>
                  <a:lnTo>
                    <a:pt x="8890" y="377964"/>
                  </a:lnTo>
                  <a:lnTo>
                    <a:pt x="32105" y="398094"/>
                  </a:lnTo>
                  <a:lnTo>
                    <a:pt x="64452" y="409232"/>
                  </a:lnTo>
                  <a:lnTo>
                    <a:pt x="100749" y="412661"/>
                  </a:lnTo>
                  <a:lnTo>
                    <a:pt x="124307" y="410870"/>
                  </a:lnTo>
                  <a:lnTo>
                    <a:pt x="166649" y="397090"/>
                  </a:lnTo>
                  <a:lnTo>
                    <a:pt x="200228" y="369544"/>
                  </a:lnTo>
                  <a:lnTo>
                    <a:pt x="218655" y="330085"/>
                  </a:lnTo>
                  <a:lnTo>
                    <a:pt x="220853" y="308635"/>
                  </a:lnTo>
                  <a:lnTo>
                    <a:pt x="220929" y="307924"/>
                  </a:lnTo>
                  <a:lnTo>
                    <a:pt x="221018" y="307060"/>
                  </a:lnTo>
                  <a:lnTo>
                    <a:pt x="218490" y="290195"/>
                  </a:lnTo>
                  <a:lnTo>
                    <a:pt x="217246" y="281876"/>
                  </a:lnTo>
                  <a:lnTo>
                    <a:pt x="206082" y="263652"/>
                  </a:lnTo>
                  <a:lnTo>
                    <a:pt x="205625" y="263385"/>
                  </a:lnTo>
                  <a:lnTo>
                    <a:pt x="205625" y="321868"/>
                  </a:lnTo>
                  <a:lnTo>
                    <a:pt x="203542" y="338328"/>
                  </a:lnTo>
                  <a:lnTo>
                    <a:pt x="173977" y="379933"/>
                  </a:lnTo>
                  <a:lnTo>
                    <a:pt x="122593" y="400392"/>
                  </a:lnTo>
                  <a:lnTo>
                    <a:pt x="103339" y="401866"/>
                  </a:lnTo>
                  <a:lnTo>
                    <a:pt x="61912" y="394919"/>
                  </a:lnTo>
                  <a:lnTo>
                    <a:pt x="39192" y="378663"/>
                  </a:lnTo>
                  <a:lnTo>
                    <a:pt x="29641" y="359918"/>
                  </a:lnTo>
                  <a:lnTo>
                    <a:pt x="27698" y="345554"/>
                  </a:lnTo>
                  <a:lnTo>
                    <a:pt x="30429" y="324662"/>
                  </a:lnTo>
                  <a:lnTo>
                    <a:pt x="38785" y="308635"/>
                  </a:lnTo>
                  <a:lnTo>
                    <a:pt x="52933" y="297218"/>
                  </a:lnTo>
                  <a:lnTo>
                    <a:pt x="73113" y="290195"/>
                  </a:lnTo>
                  <a:lnTo>
                    <a:pt x="158838" y="290195"/>
                  </a:lnTo>
                  <a:lnTo>
                    <a:pt x="179425" y="292138"/>
                  </a:lnTo>
                  <a:lnTo>
                    <a:pt x="194030" y="298030"/>
                  </a:lnTo>
                  <a:lnTo>
                    <a:pt x="202730" y="307924"/>
                  </a:lnTo>
                  <a:lnTo>
                    <a:pt x="205625" y="321868"/>
                  </a:lnTo>
                  <a:lnTo>
                    <a:pt x="205625" y="263385"/>
                  </a:lnTo>
                  <a:lnTo>
                    <a:pt x="187744" y="252552"/>
                  </a:lnTo>
                  <a:lnTo>
                    <a:pt x="162420" y="248818"/>
                  </a:lnTo>
                  <a:lnTo>
                    <a:pt x="42087" y="248818"/>
                  </a:lnTo>
                  <a:lnTo>
                    <a:pt x="33616" y="247408"/>
                  </a:lnTo>
                  <a:lnTo>
                    <a:pt x="26936" y="243509"/>
                  </a:lnTo>
                  <a:lnTo>
                    <a:pt x="22542" y="237566"/>
                  </a:lnTo>
                  <a:lnTo>
                    <a:pt x="20967" y="230047"/>
                  </a:lnTo>
                  <a:lnTo>
                    <a:pt x="24015" y="217474"/>
                  </a:lnTo>
                  <a:lnTo>
                    <a:pt x="33083" y="208419"/>
                  </a:lnTo>
                  <a:lnTo>
                    <a:pt x="32918" y="208419"/>
                  </a:lnTo>
                  <a:lnTo>
                    <a:pt x="48374" y="202641"/>
                  </a:lnTo>
                  <a:lnTo>
                    <a:pt x="69583" y="200418"/>
                  </a:lnTo>
                  <a:lnTo>
                    <a:pt x="71323" y="201218"/>
                  </a:lnTo>
                  <a:lnTo>
                    <a:pt x="76822" y="203669"/>
                  </a:lnTo>
                  <a:lnTo>
                    <a:pt x="84620" y="206311"/>
                  </a:lnTo>
                  <a:lnTo>
                    <a:pt x="95046" y="208419"/>
                  </a:lnTo>
                  <a:lnTo>
                    <a:pt x="108458" y="209296"/>
                  </a:lnTo>
                  <a:lnTo>
                    <a:pt x="123736" y="207835"/>
                  </a:lnTo>
                  <a:lnTo>
                    <a:pt x="167132" y="188048"/>
                  </a:lnTo>
                  <a:lnTo>
                    <a:pt x="193459" y="149720"/>
                  </a:lnTo>
                  <a:lnTo>
                    <a:pt x="195313" y="135280"/>
                  </a:lnTo>
                  <a:lnTo>
                    <a:pt x="193941" y="122021"/>
                  </a:lnTo>
                  <a:lnTo>
                    <a:pt x="190030" y="108915"/>
                  </a:lnTo>
                  <a:lnTo>
                    <a:pt x="183845" y="96621"/>
                  </a:lnTo>
                  <a:lnTo>
                    <a:pt x="175653" y="85801"/>
                  </a:lnTo>
                  <a:lnTo>
                    <a:pt x="180695" y="80213"/>
                  </a:lnTo>
                  <a:lnTo>
                    <a:pt x="182372" y="78867"/>
                  </a:lnTo>
                  <a:lnTo>
                    <a:pt x="186448" y="75590"/>
                  </a:lnTo>
                  <a:lnTo>
                    <a:pt x="189636" y="73736"/>
                  </a:lnTo>
                  <a:lnTo>
                    <a:pt x="192913" y="71869"/>
                  </a:lnTo>
                  <a:lnTo>
                    <a:pt x="199224" y="69659"/>
                  </a:lnTo>
                  <a:lnTo>
                    <a:pt x="197192" y="72466"/>
                  </a:lnTo>
                  <a:lnTo>
                    <a:pt x="195846" y="76352"/>
                  </a:lnTo>
                  <a:lnTo>
                    <a:pt x="195846" y="91986"/>
                  </a:lnTo>
                  <a:lnTo>
                    <a:pt x="203073" y="100647"/>
                  </a:lnTo>
                  <a:lnTo>
                    <a:pt x="213829" y="100647"/>
                  </a:lnTo>
                  <a:lnTo>
                    <a:pt x="222935" y="99314"/>
                  </a:lnTo>
                  <a:lnTo>
                    <a:pt x="229895" y="95554"/>
                  </a:lnTo>
                  <a:lnTo>
                    <a:pt x="234340" y="89662"/>
                  </a:lnTo>
                  <a:lnTo>
                    <a:pt x="235915" y="81953"/>
                  </a:lnTo>
                  <a:close/>
                </a:path>
                <a:path w="560704" h="412750">
                  <a:moveTo>
                    <a:pt x="560247" y="238861"/>
                  </a:moveTo>
                  <a:lnTo>
                    <a:pt x="560209" y="238569"/>
                  </a:lnTo>
                  <a:lnTo>
                    <a:pt x="559282" y="235407"/>
                  </a:lnTo>
                  <a:lnTo>
                    <a:pt x="556780" y="231927"/>
                  </a:lnTo>
                  <a:lnTo>
                    <a:pt x="555307" y="231051"/>
                  </a:lnTo>
                  <a:lnTo>
                    <a:pt x="553059" y="231051"/>
                  </a:lnTo>
                  <a:lnTo>
                    <a:pt x="551091" y="231355"/>
                  </a:lnTo>
                  <a:lnTo>
                    <a:pt x="550278" y="234149"/>
                  </a:lnTo>
                  <a:lnTo>
                    <a:pt x="548474" y="239433"/>
                  </a:lnTo>
                  <a:lnTo>
                    <a:pt x="545363" y="246265"/>
                  </a:lnTo>
                  <a:lnTo>
                    <a:pt x="538327" y="256374"/>
                  </a:lnTo>
                  <a:lnTo>
                    <a:pt x="526567" y="265645"/>
                  </a:lnTo>
                  <a:lnTo>
                    <a:pt x="526237" y="265645"/>
                  </a:lnTo>
                  <a:lnTo>
                    <a:pt x="509816" y="269532"/>
                  </a:lnTo>
                  <a:lnTo>
                    <a:pt x="486143" y="244335"/>
                  </a:lnTo>
                  <a:lnTo>
                    <a:pt x="486143" y="79946"/>
                  </a:lnTo>
                  <a:lnTo>
                    <a:pt x="548386" y="79946"/>
                  </a:lnTo>
                  <a:lnTo>
                    <a:pt x="548386" y="69151"/>
                  </a:lnTo>
                  <a:lnTo>
                    <a:pt x="486143" y="69151"/>
                  </a:lnTo>
                  <a:lnTo>
                    <a:pt x="486143" y="0"/>
                  </a:lnTo>
                  <a:lnTo>
                    <a:pt x="477202" y="0"/>
                  </a:lnTo>
                  <a:lnTo>
                    <a:pt x="452831" y="53759"/>
                  </a:lnTo>
                  <a:lnTo>
                    <a:pt x="400164" y="69151"/>
                  </a:lnTo>
                  <a:lnTo>
                    <a:pt x="395185" y="69151"/>
                  </a:lnTo>
                  <a:lnTo>
                    <a:pt x="395185" y="79946"/>
                  </a:lnTo>
                  <a:lnTo>
                    <a:pt x="439902" y="79946"/>
                  </a:lnTo>
                  <a:lnTo>
                    <a:pt x="439915" y="95034"/>
                  </a:lnTo>
                  <a:lnTo>
                    <a:pt x="440042" y="239433"/>
                  </a:lnTo>
                  <a:lnTo>
                    <a:pt x="411289" y="266598"/>
                  </a:lnTo>
                  <a:lnTo>
                    <a:pt x="401650" y="266598"/>
                  </a:lnTo>
                  <a:lnTo>
                    <a:pt x="397357" y="260362"/>
                  </a:lnTo>
                  <a:lnTo>
                    <a:pt x="397357" y="250596"/>
                  </a:lnTo>
                  <a:lnTo>
                    <a:pt x="397357" y="166344"/>
                  </a:lnTo>
                  <a:lnTo>
                    <a:pt x="397357" y="116992"/>
                  </a:lnTo>
                  <a:lnTo>
                    <a:pt x="395516" y="104076"/>
                  </a:lnTo>
                  <a:lnTo>
                    <a:pt x="390029" y="92316"/>
                  </a:lnTo>
                  <a:lnTo>
                    <a:pt x="381038" y="81864"/>
                  </a:lnTo>
                  <a:lnTo>
                    <a:pt x="368604" y="72872"/>
                  </a:lnTo>
                  <a:lnTo>
                    <a:pt x="360883" y="69151"/>
                  </a:lnTo>
                  <a:lnTo>
                    <a:pt x="355752" y="66675"/>
                  </a:lnTo>
                  <a:lnTo>
                    <a:pt x="341439" y="62090"/>
                  </a:lnTo>
                  <a:lnTo>
                    <a:pt x="326199" y="59245"/>
                  </a:lnTo>
                  <a:lnTo>
                    <a:pt x="310527" y="58267"/>
                  </a:lnTo>
                  <a:lnTo>
                    <a:pt x="275818" y="63055"/>
                  </a:lnTo>
                  <a:lnTo>
                    <a:pt x="250545" y="75565"/>
                  </a:lnTo>
                  <a:lnTo>
                    <a:pt x="235102" y="93002"/>
                  </a:lnTo>
                  <a:lnTo>
                    <a:pt x="229870" y="112585"/>
                  </a:lnTo>
                  <a:lnTo>
                    <a:pt x="231546" y="124714"/>
                  </a:lnTo>
                  <a:lnTo>
                    <a:pt x="236347" y="133870"/>
                  </a:lnTo>
                  <a:lnTo>
                    <a:pt x="243941" y="139661"/>
                  </a:lnTo>
                  <a:lnTo>
                    <a:pt x="253974" y="141681"/>
                  </a:lnTo>
                  <a:lnTo>
                    <a:pt x="263956" y="139992"/>
                  </a:lnTo>
                  <a:lnTo>
                    <a:pt x="262153" y="95034"/>
                  </a:lnTo>
                  <a:lnTo>
                    <a:pt x="262153" y="90830"/>
                  </a:lnTo>
                  <a:lnTo>
                    <a:pt x="267576" y="80581"/>
                  </a:lnTo>
                  <a:lnTo>
                    <a:pt x="280657" y="73875"/>
                  </a:lnTo>
                  <a:lnTo>
                    <a:pt x="296570" y="70218"/>
                  </a:lnTo>
                  <a:lnTo>
                    <a:pt x="309892" y="69151"/>
                  </a:lnTo>
                  <a:lnTo>
                    <a:pt x="311188" y="69151"/>
                  </a:lnTo>
                  <a:lnTo>
                    <a:pt x="324993" y="70218"/>
                  </a:lnTo>
                  <a:lnTo>
                    <a:pt x="324777" y="70218"/>
                  </a:lnTo>
                  <a:lnTo>
                    <a:pt x="337807" y="74269"/>
                  </a:lnTo>
                  <a:lnTo>
                    <a:pt x="347433" y="82550"/>
                  </a:lnTo>
                  <a:lnTo>
                    <a:pt x="351180" y="96253"/>
                  </a:lnTo>
                  <a:lnTo>
                    <a:pt x="351180" y="155524"/>
                  </a:lnTo>
                  <a:lnTo>
                    <a:pt x="351180" y="166344"/>
                  </a:lnTo>
                  <a:lnTo>
                    <a:pt x="351180" y="229539"/>
                  </a:lnTo>
                  <a:lnTo>
                    <a:pt x="348145" y="238569"/>
                  </a:lnTo>
                  <a:lnTo>
                    <a:pt x="348056" y="238861"/>
                  </a:lnTo>
                  <a:lnTo>
                    <a:pt x="338340" y="250863"/>
                  </a:lnTo>
                  <a:lnTo>
                    <a:pt x="321551" y="261239"/>
                  </a:lnTo>
                  <a:lnTo>
                    <a:pt x="297180" y="265645"/>
                  </a:lnTo>
                  <a:lnTo>
                    <a:pt x="278815" y="262483"/>
                  </a:lnTo>
                  <a:lnTo>
                    <a:pt x="267830" y="253314"/>
                  </a:lnTo>
                  <a:lnTo>
                    <a:pt x="262597" y="238861"/>
                  </a:lnTo>
                  <a:lnTo>
                    <a:pt x="262496" y="238569"/>
                  </a:lnTo>
                  <a:lnTo>
                    <a:pt x="261099" y="218694"/>
                  </a:lnTo>
                  <a:lnTo>
                    <a:pt x="269125" y="188429"/>
                  </a:lnTo>
                  <a:lnTo>
                    <a:pt x="289407" y="172897"/>
                  </a:lnTo>
                  <a:lnTo>
                    <a:pt x="316242" y="167170"/>
                  </a:lnTo>
                  <a:lnTo>
                    <a:pt x="343941" y="166344"/>
                  </a:lnTo>
                  <a:lnTo>
                    <a:pt x="351180" y="166344"/>
                  </a:lnTo>
                  <a:lnTo>
                    <a:pt x="351180" y="155524"/>
                  </a:lnTo>
                  <a:lnTo>
                    <a:pt x="342912" y="155524"/>
                  </a:lnTo>
                  <a:lnTo>
                    <a:pt x="325856" y="156006"/>
                  </a:lnTo>
                  <a:lnTo>
                    <a:pt x="281038" y="162179"/>
                  </a:lnTo>
                  <a:lnTo>
                    <a:pt x="237667" y="179908"/>
                  </a:lnTo>
                  <a:lnTo>
                    <a:pt x="211810" y="226085"/>
                  </a:lnTo>
                  <a:lnTo>
                    <a:pt x="216293" y="248932"/>
                  </a:lnTo>
                  <a:lnTo>
                    <a:pt x="229260" y="266026"/>
                  </a:lnTo>
                  <a:lnTo>
                    <a:pt x="249948" y="276733"/>
                  </a:lnTo>
                  <a:lnTo>
                    <a:pt x="277609" y="280428"/>
                  </a:lnTo>
                  <a:lnTo>
                    <a:pt x="301663" y="278714"/>
                  </a:lnTo>
                  <a:lnTo>
                    <a:pt x="321652" y="273354"/>
                  </a:lnTo>
                  <a:lnTo>
                    <a:pt x="335457" y="265645"/>
                  </a:lnTo>
                  <a:lnTo>
                    <a:pt x="338277" y="264083"/>
                  </a:lnTo>
                  <a:lnTo>
                    <a:pt x="352209" y="250596"/>
                  </a:lnTo>
                  <a:lnTo>
                    <a:pt x="358127" y="262483"/>
                  </a:lnTo>
                  <a:lnTo>
                    <a:pt x="358254" y="262712"/>
                  </a:lnTo>
                  <a:lnTo>
                    <a:pt x="368579" y="272148"/>
                  </a:lnTo>
                  <a:lnTo>
                    <a:pt x="382270" y="278257"/>
                  </a:lnTo>
                  <a:lnTo>
                    <a:pt x="398424" y="280428"/>
                  </a:lnTo>
                  <a:lnTo>
                    <a:pt x="412267" y="278892"/>
                  </a:lnTo>
                  <a:lnTo>
                    <a:pt x="424307" y="274218"/>
                  </a:lnTo>
                  <a:lnTo>
                    <a:pt x="434327" y="266598"/>
                  </a:lnTo>
                  <a:lnTo>
                    <a:pt x="434746" y="266280"/>
                  </a:lnTo>
                  <a:lnTo>
                    <a:pt x="443750" y="254990"/>
                  </a:lnTo>
                  <a:lnTo>
                    <a:pt x="451459" y="266026"/>
                  </a:lnTo>
                  <a:lnTo>
                    <a:pt x="451726" y="266280"/>
                  </a:lnTo>
                  <a:lnTo>
                    <a:pt x="463816" y="274218"/>
                  </a:lnTo>
                  <a:lnTo>
                    <a:pt x="463981" y="274218"/>
                  </a:lnTo>
                  <a:lnTo>
                    <a:pt x="480275" y="278892"/>
                  </a:lnTo>
                  <a:lnTo>
                    <a:pt x="480593" y="278892"/>
                  </a:lnTo>
                  <a:lnTo>
                    <a:pt x="501091" y="280428"/>
                  </a:lnTo>
                  <a:lnTo>
                    <a:pt x="528650" y="275031"/>
                  </a:lnTo>
                  <a:lnTo>
                    <a:pt x="536549" y="269532"/>
                  </a:lnTo>
                  <a:lnTo>
                    <a:pt x="546138" y="262864"/>
                  </a:lnTo>
                  <a:lnTo>
                    <a:pt x="555548" y="249986"/>
                  </a:lnTo>
                  <a:lnTo>
                    <a:pt x="558850" y="242430"/>
                  </a:lnTo>
                  <a:lnTo>
                    <a:pt x="560247" y="238861"/>
                  </a:lnTo>
                  <a:close/>
                </a:path>
              </a:pathLst>
            </a:custGeom>
            <a:solidFill>
              <a:srgbClr val="55C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34400" y="878568"/>
              <a:ext cx="228765" cy="236512"/>
            </a:xfrm>
            <a:prstGeom prst="rect">
              <a:avLst/>
            </a:prstGeom>
          </p:spPr>
        </p:pic>
      </p:grpSp>
      <p:grpSp>
        <p:nvGrpSpPr>
          <p:cNvPr id="64" name="object 64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65" name="object 6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68" name="object 6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69" name="object 6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0" name="Imagen 6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23" y="4134698"/>
            <a:ext cx="883624" cy="178059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626" y="3070398"/>
            <a:ext cx="350932" cy="4337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02241" y="5812355"/>
            <a:ext cx="0" cy="906144"/>
          </a:xfrm>
          <a:custGeom>
            <a:avLst/>
            <a:gdLst/>
            <a:ahLst/>
            <a:cxnLst/>
            <a:rect l="l" t="t" r="r" b="b"/>
            <a:pathLst>
              <a:path h="906145">
                <a:moveTo>
                  <a:pt x="0" y="0"/>
                </a:moveTo>
                <a:lnTo>
                  <a:pt x="0" y="9057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126566" y="5771080"/>
            <a:ext cx="12376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43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600D.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9272" y="6299400"/>
            <a:ext cx="138360" cy="17145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1550" y="6304043"/>
            <a:ext cx="160073" cy="16240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4985365"/>
            <a:ext cx="253593" cy="44449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17273" y="5493226"/>
            <a:ext cx="97269" cy="13983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193" y="4985365"/>
            <a:ext cx="253593" cy="44449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74192" y="5493226"/>
            <a:ext cx="97269" cy="13983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0128" y="4985365"/>
            <a:ext cx="253593" cy="44449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728127" y="5493226"/>
            <a:ext cx="97269" cy="13983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7732" y="4985365"/>
            <a:ext cx="253593" cy="44449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95733" y="5493226"/>
            <a:ext cx="97269" cy="13983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3700" y="4985365"/>
            <a:ext cx="253593" cy="44449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351701" y="5493226"/>
            <a:ext cx="97269" cy="13983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2867" y="4985365"/>
            <a:ext cx="253587" cy="44449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00874" y="5493226"/>
            <a:ext cx="97269" cy="13983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056" y="4985365"/>
            <a:ext cx="253586" cy="44449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470063" y="5493226"/>
            <a:ext cx="97269" cy="13983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1934156"/>
            <a:ext cx="1582866" cy="279399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561076" y="5936180"/>
            <a:ext cx="108000" cy="108000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5722134" y="6396736"/>
            <a:ext cx="121285" cy="282575"/>
            <a:chOff x="5722134" y="6396736"/>
            <a:chExt cx="121285" cy="282575"/>
          </a:xfrm>
        </p:grpSpPr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22144" y="6396736"/>
              <a:ext cx="82930" cy="13056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22134" y="6565412"/>
              <a:ext cx="120903" cy="113631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5722133" y="6082280"/>
            <a:ext cx="120014" cy="269240"/>
            <a:chOff x="5722133" y="6082280"/>
            <a:chExt cx="120014" cy="269240"/>
          </a:xfrm>
        </p:grpSpPr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722133" y="6234426"/>
              <a:ext cx="115167" cy="11657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722133" y="6082280"/>
              <a:ext cx="119887" cy="113665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5709433" y="577108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351015" y="6088314"/>
            <a:ext cx="101600" cy="10160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139264" y="1365959"/>
            <a:ext cx="138264" cy="138264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4126566" y="819056"/>
            <a:ext cx="1527810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Gama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C571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84772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12</a:t>
            </a:r>
            <a:r>
              <a:rPr sz="75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600D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2" name="object 32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801839" y="1365963"/>
            <a:ext cx="138264" cy="138264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4735652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/>
          <p:nvPr/>
        </p:nvSpPr>
        <p:spPr>
          <a:xfrm>
            <a:off x="2365608" y="5812355"/>
            <a:ext cx="0" cy="1061720"/>
          </a:xfrm>
          <a:custGeom>
            <a:avLst/>
            <a:gdLst/>
            <a:ahLst/>
            <a:cxnLst/>
            <a:rect l="l" t="t" r="r" b="b"/>
            <a:pathLst>
              <a:path h="1061720">
                <a:moveTo>
                  <a:pt x="0" y="0"/>
                </a:moveTo>
                <a:lnTo>
                  <a:pt x="0" y="10610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46100" y="5771080"/>
            <a:ext cx="16770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29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11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300D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Wulong.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58806" y="6299400"/>
            <a:ext cx="138360" cy="171453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61084" y="6304045"/>
            <a:ext cx="160073" cy="162403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1934159"/>
            <a:ext cx="1891538" cy="2793997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4985364"/>
            <a:ext cx="272034" cy="44450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46023" y="5493225"/>
            <a:ext cx="97269" cy="13983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423" y="4985364"/>
            <a:ext cx="271589" cy="44450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443426" y="5493225"/>
            <a:ext cx="97269" cy="139830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834" y="4985364"/>
            <a:ext cx="271589" cy="444500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044836" y="5493225"/>
            <a:ext cx="97269" cy="139830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2577338" y="2893052"/>
            <a:ext cx="876300" cy="876300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2492217" y="6396736"/>
            <a:ext cx="121285" cy="446405"/>
            <a:chOff x="2492217" y="6396736"/>
            <a:chExt cx="121285" cy="446405"/>
          </a:xfrm>
        </p:grpSpPr>
        <p:pic>
          <p:nvPicPr>
            <p:cNvPr id="50" name="object 5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492217" y="6717136"/>
              <a:ext cx="117856" cy="12574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492227" y="6396736"/>
              <a:ext cx="82931" cy="13056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492217" y="6565412"/>
              <a:ext cx="120903" cy="113631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331159" y="5936180"/>
            <a:ext cx="108000" cy="108000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2492217" y="6082280"/>
            <a:ext cx="120014" cy="269240"/>
            <a:chOff x="2492217" y="6082280"/>
            <a:chExt cx="120014" cy="269240"/>
          </a:xfrm>
        </p:grpSpPr>
        <p:pic>
          <p:nvPicPr>
            <p:cNvPr id="55" name="object 5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492217" y="6234426"/>
              <a:ext cx="115166" cy="11657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492217" y="6082280"/>
              <a:ext cx="119887" cy="113665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2479490" y="5771121"/>
            <a:ext cx="1128395" cy="1089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448945" indent="18415">
              <a:lnSpc>
                <a:spcPct val="116799"/>
              </a:lnSpc>
              <a:spcBef>
                <a:spcPts val="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Vinilo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8" name="object 58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3121098" y="6088314"/>
            <a:ext cx="101600" cy="101600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558797" y="1365959"/>
            <a:ext cx="138430" cy="315595"/>
            <a:chOff x="558797" y="1365959"/>
            <a:chExt cx="138430" cy="315595"/>
          </a:xfrm>
        </p:grpSpPr>
        <p:pic>
          <p:nvPicPr>
            <p:cNvPr id="60" name="object 6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58797" y="1543132"/>
              <a:ext cx="138264" cy="13825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8797" y="1365959"/>
              <a:ext cx="138264" cy="138264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546100" y="819056"/>
            <a:ext cx="1915160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Singapur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C556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5000"/>
              </a:lnSpc>
              <a:spcBef>
                <a:spcPts val="295"/>
              </a:spcBef>
              <a:tabLst>
                <a:tab pos="84772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13</a:t>
            </a:r>
            <a:r>
              <a:rPr sz="75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Wulong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15”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221372" y="1365963"/>
            <a:ext cx="138264" cy="138264"/>
          </a:xfrm>
          <a:prstGeom prst="rect">
            <a:avLst/>
          </a:prstGeom>
        </p:spPr>
      </p:pic>
      <p:sp>
        <p:nvSpPr>
          <p:cNvPr id="64" name="object 64"/>
          <p:cNvSpPr/>
          <p:nvPr/>
        </p:nvSpPr>
        <p:spPr>
          <a:xfrm>
            <a:off x="1155184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66" name="object 6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67" name="object 6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8" name="Imagen 67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104" y="2678279"/>
            <a:ext cx="524655" cy="391047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772" y="2736677"/>
            <a:ext cx="436293" cy="3258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0" y="1916299"/>
            <a:ext cx="2997200" cy="2794000"/>
            <a:chOff x="558100" y="1916299"/>
            <a:chExt cx="2997200" cy="2794000"/>
          </a:xfrm>
        </p:grpSpPr>
        <p:sp>
          <p:nvSpPr>
            <p:cNvPr id="3" name="object 3"/>
            <p:cNvSpPr/>
            <p:nvPr/>
          </p:nvSpPr>
          <p:spPr>
            <a:xfrm>
              <a:off x="558799" y="3249802"/>
              <a:ext cx="2996565" cy="127000"/>
            </a:xfrm>
            <a:custGeom>
              <a:avLst/>
              <a:gdLst/>
              <a:ahLst/>
              <a:cxnLst/>
              <a:rect l="l" t="t" r="r" b="b"/>
              <a:pathLst>
                <a:path w="2996565" h="127000">
                  <a:moveTo>
                    <a:pt x="2996501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96501" y="127000"/>
                  </a:lnTo>
                  <a:lnTo>
                    <a:pt x="2996501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0754" y="2875143"/>
              <a:ext cx="876300" cy="8763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00" y="1916299"/>
              <a:ext cx="1930653" cy="2793999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992808" y="5076104"/>
            <a:ext cx="0" cy="877569"/>
          </a:xfrm>
          <a:custGeom>
            <a:avLst/>
            <a:gdLst/>
            <a:ahLst/>
            <a:cxnLst/>
            <a:rect l="l" t="t" r="r" b="b"/>
            <a:pathLst>
              <a:path h="877570">
                <a:moveTo>
                  <a:pt x="0" y="0"/>
                </a:moveTo>
                <a:lnTo>
                  <a:pt x="0" y="877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6100" y="5034829"/>
            <a:ext cx="12376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600D.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806" y="5563149"/>
            <a:ext cx="138360" cy="1714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1084" y="5567793"/>
            <a:ext cx="160073" cy="16240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120200" y="5660485"/>
            <a:ext cx="121285" cy="282575"/>
            <a:chOff x="2120200" y="5660485"/>
            <a:chExt cx="121285" cy="28257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0210" y="5660485"/>
              <a:ext cx="82931" cy="1305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20200" y="5829161"/>
              <a:ext cx="120903" cy="113625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59143" y="5199929"/>
            <a:ext cx="108000" cy="10800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120200" y="5346029"/>
            <a:ext cx="120014" cy="269240"/>
            <a:chOff x="2120200" y="5346029"/>
            <a:chExt cx="120014" cy="26924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20200" y="5498175"/>
              <a:ext cx="115166" cy="1165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20200" y="5346029"/>
              <a:ext cx="119887" cy="11366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107473" y="503487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749081" y="5352063"/>
            <a:ext cx="101600" cy="101600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559539" y="1365959"/>
            <a:ext cx="138430" cy="315595"/>
            <a:chOff x="559539" y="1365959"/>
            <a:chExt cx="138430" cy="315595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9539" y="1543132"/>
              <a:ext cx="138264" cy="13825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9539" y="1365959"/>
              <a:ext cx="138264" cy="13826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546100" y="819056"/>
            <a:ext cx="1635125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Chester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C559</a:t>
            </a:r>
            <a:endParaRPr sz="1400">
              <a:latin typeface="Calibri"/>
              <a:cs typeface="Calibri"/>
            </a:endParaRPr>
          </a:p>
          <a:p>
            <a:pPr marL="186055" marR="111125">
              <a:lnSpc>
                <a:spcPct val="155000"/>
              </a:lnSpc>
              <a:spcBef>
                <a:spcPts val="295"/>
              </a:spcBef>
              <a:tabLst>
                <a:tab pos="84836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25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600D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16”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222114" y="1365963"/>
            <a:ext cx="138264" cy="138264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1155927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4049267" y="1916299"/>
            <a:ext cx="3175000" cy="2794000"/>
            <a:chOff x="4049267" y="1916299"/>
            <a:chExt cx="3175000" cy="2794000"/>
          </a:xfrm>
        </p:grpSpPr>
        <p:sp>
          <p:nvSpPr>
            <p:cNvPr id="26" name="object 26"/>
            <p:cNvSpPr/>
            <p:nvPr/>
          </p:nvSpPr>
          <p:spPr>
            <a:xfrm>
              <a:off x="4049267" y="3249790"/>
              <a:ext cx="3175000" cy="121285"/>
            </a:xfrm>
            <a:custGeom>
              <a:avLst/>
              <a:gdLst/>
              <a:ahLst/>
              <a:cxnLst/>
              <a:rect l="l" t="t" r="r" b="b"/>
              <a:pathLst>
                <a:path w="3175000" h="121285">
                  <a:moveTo>
                    <a:pt x="3174999" y="0"/>
                  </a:moveTo>
                  <a:lnTo>
                    <a:pt x="0" y="0"/>
                  </a:lnTo>
                  <a:lnTo>
                    <a:pt x="0" y="121196"/>
                  </a:lnTo>
                  <a:lnTo>
                    <a:pt x="3174999" y="121196"/>
                  </a:lnTo>
                  <a:lnTo>
                    <a:pt x="3174999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32029" y="2875140"/>
              <a:ext cx="876302" cy="8763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65202" y="1916299"/>
              <a:ext cx="1939829" cy="2793999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5754241" y="5076104"/>
            <a:ext cx="0" cy="1061720"/>
          </a:xfrm>
          <a:custGeom>
            <a:avLst/>
            <a:gdLst/>
            <a:ahLst/>
            <a:cxnLst/>
            <a:rect l="l" t="t" r="r" b="b"/>
            <a:pathLst>
              <a:path h="1061720">
                <a:moveTo>
                  <a:pt x="0" y="0"/>
                </a:moveTo>
                <a:lnTo>
                  <a:pt x="0" y="10610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036566" y="5034829"/>
            <a:ext cx="15551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29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41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11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wulong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49271" y="5563149"/>
            <a:ext cx="138361" cy="17145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251550" y="5567793"/>
            <a:ext cx="160073" cy="162405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5890066" y="5660485"/>
            <a:ext cx="121285" cy="446405"/>
            <a:chOff x="5890066" y="5660485"/>
            <a:chExt cx="121285" cy="446405"/>
          </a:xfrm>
        </p:grpSpPr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90066" y="5980885"/>
              <a:ext cx="117855" cy="12574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90076" y="5660485"/>
              <a:ext cx="82930" cy="13056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90066" y="5829161"/>
              <a:ext cx="120903" cy="113625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9010" y="5199929"/>
            <a:ext cx="108000" cy="108000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5890065" y="5346029"/>
            <a:ext cx="120014" cy="269240"/>
            <a:chOff x="5890065" y="5346029"/>
            <a:chExt cx="120014" cy="269240"/>
          </a:xfrm>
        </p:grpSpPr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90066" y="5498175"/>
              <a:ext cx="115166" cy="11657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90065" y="5346029"/>
              <a:ext cx="119887" cy="11366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877340" y="5034870"/>
            <a:ext cx="1128395" cy="1089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448945" indent="18415">
              <a:lnSpc>
                <a:spcPct val="116799"/>
              </a:lnSpc>
              <a:spcBef>
                <a:spcPts val="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Vinilo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518947" y="5352063"/>
            <a:ext cx="101600" cy="101600"/>
          </a:xfrm>
          <a:prstGeom prst="rect">
            <a:avLst/>
          </a:prstGeom>
        </p:spPr>
      </p:pic>
      <p:grpSp>
        <p:nvGrpSpPr>
          <p:cNvPr id="43" name="object 43"/>
          <p:cNvGrpSpPr/>
          <p:nvPr/>
        </p:nvGrpSpPr>
        <p:grpSpPr>
          <a:xfrm>
            <a:off x="4050007" y="1365959"/>
            <a:ext cx="138430" cy="315595"/>
            <a:chOff x="4050007" y="1365959"/>
            <a:chExt cx="138430" cy="315595"/>
          </a:xfrm>
        </p:grpSpPr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50007" y="1543132"/>
              <a:ext cx="138264" cy="13825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50007" y="1365959"/>
              <a:ext cx="138264" cy="138264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4036566" y="819056"/>
            <a:ext cx="1913889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Oregon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C566</a:t>
            </a:r>
            <a:endParaRPr sz="1400">
              <a:latin typeface="Calibri"/>
              <a:cs typeface="Calibri"/>
            </a:endParaRPr>
          </a:p>
          <a:p>
            <a:pPr marL="186055" marR="5080">
              <a:lnSpc>
                <a:spcPct val="155000"/>
              </a:lnSpc>
              <a:spcBef>
                <a:spcPts val="295"/>
              </a:spcBef>
              <a:tabLst>
                <a:tab pos="84836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13</a:t>
            </a:r>
            <a:r>
              <a:rPr sz="75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Wulong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15”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7" name="object 4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712581" y="1365963"/>
            <a:ext cx="138264" cy="138264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4646393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50" name="object 5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54" name="object 5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5" name="Imagen 5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40" y="2947177"/>
            <a:ext cx="580705" cy="430152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54" y="3712965"/>
            <a:ext cx="479922" cy="35845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0" y="2105408"/>
            <a:ext cx="2921000" cy="2794000"/>
            <a:chOff x="558100" y="2105408"/>
            <a:chExt cx="2921000" cy="2794000"/>
          </a:xfrm>
        </p:grpSpPr>
        <p:sp>
          <p:nvSpPr>
            <p:cNvPr id="3" name="object 3"/>
            <p:cNvSpPr/>
            <p:nvPr/>
          </p:nvSpPr>
          <p:spPr>
            <a:xfrm>
              <a:off x="558100" y="3438954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082" y="2105408"/>
              <a:ext cx="1848734" cy="2794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04817" y="2606649"/>
              <a:ext cx="876300" cy="8763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4817" y="3521951"/>
              <a:ext cx="876300" cy="8763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932212" y="5424905"/>
            <a:ext cx="0" cy="1118870"/>
          </a:xfrm>
          <a:custGeom>
            <a:avLst/>
            <a:gdLst/>
            <a:ahLst/>
            <a:cxnLst/>
            <a:rect l="l" t="t" r="r" b="b"/>
            <a:pathLst>
              <a:path h="1118870">
                <a:moveTo>
                  <a:pt x="0" y="0"/>
                </a:moveTo>
                <a:lnTo>
                  <a:pt x="0" y="11185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8105" y="6323430"/>
            <a:ext cx="138361" cy="1714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0382" y="6328073"/>
            <a:ext cx="160074" cy="16240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45400" y="5383630"/>
            <a:ext cx="12642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19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litros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aprox.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</a:t>
            </a:r>
            <a:endParaRPr sz="900">
              <a:latin typeface="Calibri"/>
              <a:cs typeface="Calibri"/>
            </a:endParaRPr>
          </a:p>
          <a:p>
            <a:pPr marL="12700" marR="32384" algn="just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+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Interior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forrado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PEVA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color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plata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relleno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polietileno</a:t>
            </a:r>
            <a:r>
              <a:rPr sz="900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expandido.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01330" y="5548730"/>
            <a:ext cx="108000" cy="10800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062387" y="6009286"/>
            <a:ext cx="121285" cy="282575"/>
            <a:chOff x="2062387" y="6009286"/>
            <a:chExt cx="121285" cy="28257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62397" y="6009286"/>
              <a:ext cx="82931" cy="13056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2387" y="6177962"/>
              <a:ext cx="120903" cy="113630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062387" y="5694829"/>
            <a:ext cx="120014" cy="269240"/>
            <a:chOff x="2062387" y="5694829"/>
            <a:chExt cx="120014" cy="269240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2387" y="5846974"/>
              <a:ext cx="115167" cy="1165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2387" y="5694829"/>
              <a:ext cx="119887" cy="113664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049687" y="538363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91269" y="5700862"/>
            <a:ext cx="101600" cy="1016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58097" y="1365959"/>
            <a:ext cx="138264" cy="138264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545400" y="819056"/>
            <a:ext cx="222821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Cooler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Ribera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T759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84391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18</a:t>
            </a:r>
            <a:r>
              <a:rPr sz="75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300D+PEVA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16519" y="1365963"/>
            <a:ext cx="138264" cy="138264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1150331" y="1365158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037901" y="2105409"/>
            <a:ext cx="3175000" cy="2794000"/>
            <a:chOff x="4037901" y="2105409"/>
            <a:chExt cx="3175000" cy="2794000"/>
          </a:xfrm>
        </p:grpSpPr>
        <p:sp>
          <p:nvSpPr>
            <p:cNvPr id="28" name="object 28"/>
            <p:cNvSpPr/>
            <p:nvPr/>
          </p:nvSpPr>
          <p:spPr>
            <a:xfrm>
              <a:off x="4037901" y="3438905"/>
              <a:ext cx="3175000" cy="121285"/>
            </a:xfrm>
            <a:custGeom>
              <a:avLst/>
              <a:gdLst/>
              <a:ahLst/>
              <a:cxnLst/>
              <a:rect l="l" t="t" r="r" b="b"/>
              <a:pathLst>
                <a:path w="3175000" h="121285">
                  <a:moveTo>
                    <a:pt x="3174999" y="0"/>
                  </a:moveTo>
                  <a:lnTo>
                    <a:pt x="0" y="0"/>
                  </a:lnTo>
                  <a:lnTo>
                    <a:pt x="0" y="121196"/>
                  </a:lnTo>
                  <a:lnTo>
                    <a:pt x="3174999" y="121196"/>
                  </a:lnTo>
                  <a:lnTo>
                    <a:pt x="3174999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220664" y="3064205"/>
              <a:ext cx="876300" cy="876300"/>
            </a:xfrm>
            <a:custGeom>
              <a:avLst/>
              <a:gdLst/>
              <a:ahLst/>
              <a:cxnLst/>
              <a:rect l="l" t="t" r="r" b="b"/>
              <a:pathLst>
                <a:path w="876300" h="876300">
                  <a:moveTo>
                    <a:pt x="438150" y="0"/>
                  </a:moveTo>
                  <a:lnTo>
                    <a:pt x="390408" y="2571"/>
                  </a:lnTo>
                  <a:lnTo>
                    <a:pt x="344155" y="10107"/>
                  </a:lnTo>
                  <a:lnTo>
                    <a:pt x="299659" y="22340"/>
                  </a:lnTo>
                  <a:lnTo>
                    <a:pt x="257187" y="39003"/>
                  </a:lnTo>
                  <a:lnTo>
                    <a:pt x="217006" y="59828"/>
                  </a:lnTo>
                  <a:lnTo>
                    <a:pt x="179383" y="84547"/>
                  </a:lnTo>
                  <a:lnTo>
                    <a:pt x="144585" y="112894"/>
                  </a:lnTo>
                  <a:lnTo>
                    <a:pt x="112881" y="144601"/>
                  </a:lnTo>
                  <a:lnTo>
                    <a:pt x="84536" y="179399"/>
                  </a:lnTo>
                  <a:lnTo>
                    <a:pt x="59819" y="217023"/>
                  </a:lnTo>
                  <a:lnTo>
                    <a:pt x="38997" y="257203"/>
                  </a:lnTo>
                  <a:lnTo>
                    <a:pt x="22336" y="299674"/>
                  </a:lnTo>
                  <a:lnTo>
                    <a:pt x="10105" y="344167"/>
                  </a:lnTo>
                  <a:lnTo>
                    <a:pt x="2570" y="390414"/>
                  </a:lnTo>
                  <a:lnTo>
                    <a:pt x="0" y="438150"/>
                  </a:lnTo>
                  <a:lnTo>
                    <a:pt x="2570" y="485893"/>
                  </a:lnTo>
                  <a:lnTo>
                    <a:pt x="10105" y="532147"/>
                  </a:lnTo>
                  <a:lnTo>
                    <a:pt x="22336" y="576645"/>
                  </a:lnTo>
                  <a:lnTo>
                    <a:pt x="38997" y="619117"/>
                  </a:lnTo>
                  <a:lnTo>
                    <a:pt x="59819" y="659299"/>
                  </a:lnTo>
                  <a:lnTo>
                    <a:pt x="84536" y="696922"/>
                  </a:lnTo>
                  <a:lnTo>
                    <a:pt x="112881" y="731719"/>
                  </a:lnTo>
                  <a:lnTo>
                    <a:pt x="144585" y="763423"/>
                  </a:lnTo>
                  <a:lnTo>
                    <a:pt x="179383" y="791766"/>
                  </a:lnTo>
                  <a:lnTo>
                    <a:pt x="217006" y="816483"/>
                  </a:lnTo>
                  <a:lnTo>
                    <a:pt x="257187" y="837304"/>
                  </a:lnTo>
                  <a:lnTo>
                    <a:pt x="299659" y="853964"/>
                  </a:lnTo>
                  <a:lnTo>
                    <a:pt x="344155" y="866194"/>
                  </a:lnTo>
                  <a:lnTo>
                    <a:pt x="390408" y="873729"/>
                  </a:lnTo>
                  <a:lnTo>
                    <a:pt x="438150" y="876300"/>
                  </a:lnTo>
                  <a:lnTo>
                    <a:pt x="485891" y="873729"/>
                  </a:lnTo>
                  <a:lnTo>
                    <a:pt x="532144" y="866194"/>
                  </a:lnTo>
                  <a:lnTo>
                    <a:pt x="576640" y="853964"/>
                  </a:lnTo>
                  <a:lnTo>
                    <a:pt x="619112" y="837304"/>
                  </a:lnTo>
                  <a:lnTo>
                    <a:pt x="659293" y="816483"/>
                  </a:lnTo>
                  <a:lnTo>
                    <a:pt x="696916" y="791766"/>
                  </a:lnTo>
                  <a:lnTo>
                    <a:pt x="731714" y="763423"/>
                  </a:lnTo>
                  <a:lnTo>
                    <a:pt x="763418" y="731719"/>
                  </a:lnTo>
                  <a:lnTo>
                    <a:pt x="791763" y="696922"/>
                  </a:lnTo>
                  <a:lnTo>
                    <a:pt x="816480" y="659299"/>
                  </a:lnTo>
                  <a:lnTo>
                    <a:pt x="837302" y="619117"/>
                  </a:lnTo>
                  <a:lnTo>
                    <a:pt x="853963" y="576645"/>
                  </a:lnTo>
                  <a:lnTo>
                    <a:pt x="866194" y="532147"/>
                  </a:lnTo>
                  <a:lnTo>
                    <a:pt x="873729" y="485893"/>
                  </a:lnTo>
                  <a:lnTo>
                    <a:pt x="876300" y="438150"/>
                  </a:lnTo>
                  <a:lnTo>
                    <a:pt x="873729" y="390414"/>
                  </a:lnTo>
                  <a:lnTo>
                    <a:pt x="866194" y="344167"/>
                  </a:lnTo>
                  <a:lnTo>
                    <a:pt x="853963" y="299674"/>
                  </a:lnTo>
                  <a:lnTo>
                    <a:pt x="837302" y="257203"/>
                  </a:lnTo>
                  <a:lnTo>
                    <a:pt x="816480" y="217023"/>
                  </a:lnTo>
                  <a:lnTo>
                    <a:pt x="791763" y="179399"/>
                  </a:lnTo>
                  <a:lnTo>
                    <a:pt x="763418" y="144601"/>
                  </a:lnTo>
                  <a:lnTo>
                    <a:pt x="731714" y="112894"/>
                  </a:lnTo>
                  <a:lnTo>
                    <a:pt x="696916" y="84547"/>
                  </a:lnTo>
                  <a:lnTo>
                    <a:pt x="659293" y="59828"/>
                  </a:lnTo>
                  <a:lnTo>
                    <a:pt x="619112" y="39003"/>
                  </a:lnTo>
                  <a:lnTo>
                    <a:pt x="576640" y="22340"/>
                  </a:lnTo>
                  <a:lnTo>
                    <a:pt x="532144" y="10107"/>
                  </a:lnTo>
                  <a:lnTo>
                    <a:pt x="485891" y="2571"/>
                  </a:lnTo>
                  <a:lnTo>
                    <a:pt x="438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2664" y="3064205"/>
              <a:ext cx="804298" cy="8763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44452" y="2105409"/>
              <a:ext cx="1958593" cy="2793999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025200" y="5394048"/>
            <a:ext cx="12376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31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411975" y="5424905"/>
            <a:ext cx="0" cy="881380"/>
          </a:xfrm>
          <a:custGeom>
            <a:avLst/>
            <a:gdLst/>
            <a:ahLst/>
            <a:cxnLst/>
            <a:rect l="l" t="t" r="r" b="b"/>
            <a:pathLst>
              <a:path h="881379">
                <a:moveTo>
                  <a:pt x="0" y="0"/>
                </a:moveTo>
                <a:lnTo>
                  <a:pt x="0" y="881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3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37905" y="5922367"/>
            <a:ext cx="138361" cy="171453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240183" y="5927011"/>
            <a:ext cx="160074" cy="162405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5536501" y="6019704"/>
            <a:ext cx="121285" cy="282575"/>
            <a:chOff x="5536501" y="6019704"/>
            <a:chExt cx="121285" cy="282575"/>
          </a:xfrm>
        </p:grpSpPr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36510" y="6019704"/>
              <a:ext cx="82930" cy="1305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36501" y="6188379"/>
              <a:ext cx="120903" cy="113626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375443" y="5559148"/>
            <a:ext cx="108000" cy="108000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5536500" y="5705247"/>
            <a:ext cx="120014" cy="269240"/>
            <a:chOff x="5536500" y="5705247"/>
            <a:chExt cx="120014" cy="269240"/>
          </a:xfrm>
        </p:grpSpPr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36500" y="5857393"/>
              <a:ext cx="115167" cy="11657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536500" y="5705247"/>
              <a:ext cx="119887" cy="113664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5523773" y="5394088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165382" y="5711281"/>
            <a:ext cx="101600" cy="101600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4037897" y="1365150"/>
            <a:ext cx="138430" cy="316230"/>
            <a:chOff x="4037897" y="1365150"/>
            <a:chExt cx="138430" cy="316230"/>
          </a:xfrm>
        </p:grpSpPr>
        <p:pic>
          <p:nvPicPr>
            <p:cNvPr id="46" name="object 4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37897" y="1543132"/>
              <a:ext cx="138264" cy="13825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037897" y="1365150"/>
              <a:ext cx="138264" cy="13826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4025200" y="819056"/>
            <a:ext cx="1939925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Net</a:t>
            </a:r>
            <a:r>
              <a:rPr sz="1600" b="1" spc="-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&amp;</a:t>
            </a:r>
            <a:r>
              <a:rPr sz="1600" b="1" spc="-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Tech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K7</a:t>
            </a:r>
            <a:endParaRPr sz="1400">
              <a:latin typeface="Calibri"/>
              <a:cs typeface="Calibri"/>
            </a:endParaRPr>
          </a:p>
          <a:p>
            <a:pPr marL="185420" marR="423545">
              <a:lnSpc>
                <a:spcPct val="155200"/>
              </a:lnSpc>
              <a:spcBef>
                <a:spcPts val="290"/>
              </a:spcBef>
              <a:tabLst>
                <a:tab pos="83883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17</a:t>
            </a:r>
            <a:r>
              <a:rPr sz="75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14”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691623" y="1365156"/>
            <a:ext cx="138264" cy="138264"/>
          </a:xfrm>
          <a:prstGeom prst="rect">
            <a:avLst/>
          </a:prstGeom>
        </p:spPr>
      </p:pic>
      <p:sp>
        <p:nvSpPr>
          <p:cNvPr id="50" name="object 50"/>
          <p:cNvSpPr/>
          <p:nvPr/>
        </p:nvSpPr>
        <p:spPr>
          <a:xfrm>
            <a:off x="4625436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133398" y="889005"/>
            <a:ext cx="536575" cy="248920"/>
          </a:xfrm>
          <a:custGeom>
            <a:avLst/>
            <a:gdLst/>
            <a:ahLst/>
            <a:cxnLst/>
            <a:rect l="l" t="t" r="r" b="b"/>
            <a:pathLst>
              <a:path w="536575" h="248919">
                <a:moveTo>
                  <a:pt x="178803" y="0"/>
                </a:moveTo>
                <a:lnTo>
                  <a:pt x="140932" y="10677"/>
                </a:lnTo>
                <a:lnTo>
                  <a:pt x="118409" y="46537"/>
                </a:lnTo>
                <a:lnTo>
                  <a:pt x="117919" y="54178"/>
                </a:lnTo>
                <a:lnTo>
                  <a:pt x="118337" y="60693"/>
                </a:lnTo>
                <a:lnTo>
                  <a:pt x="118410" y="61817"/>
                </a:lnTo>
                <a:lnTo>
                  <a:pt x="140937" y="97730"/>
                </a:lnTo>
                <a:lnTo>
                  <a:pt x="178803" y="108546"/>
                </a:lnTo>
                <a:lnTo>
                  <a:pt x="187373" y="108110"/>
                </a:lnTo>
                <a:lnTo>
                  <a:pt x="222640" y="93229"/>
                </a:lnTo>
                <a:lnTo>
                  <a:pt x="235671" y="74853"/>
                </a:lnTo>
                <a:lnTo>
                  <a:pt x="173824" y="74853"/>
                </a:lnTo>
                <a:lnTo>
                  <a:pt x="169735" y="73037"/>
                </a:lnTo>
                <a:lnTo>
                  <a:pt x="163360" y="65773"/>
                </a:lnTo>
                <a:lnTo>
                  <a:pt x="161759" y="60693"/>
                </a:lnTo>
                <a:lnTo>
                  <a:pt x="161759" y="47663"/>
                </a:lnTo>
                <a:lnTo>
                  <a:pt x="163356" y="42633"/>
                </a:lnTo>
                <a:lnTo>
                  <a:pt x="169735" y="35483"/>
                </a:lnTo>
                <a:lnTo>
                  <a:pt x="173824" y="33705"/>
                </a:lnTo>
                <a:lnTo>
                  <a:pt x="235752" y="33705"/>
                </a:lnTo>
                <a:lnTo>
                  <a:pt x="235325" y="32507"/>
                </a:lnTo>
                <a:lnTo>
                  <a:pt x="203129" y="3879"/>
                </a:lnTo>
                <a:lnTo>
                  <a:pt x="187384" y="431"/>
                </a:lnTo>
                <a:lnTo>
                  <a:pt x="178803" y="0"/>
                </a:lnTo>
                <a:close/>
              </a:path>
              <a:path w="536575" h="248919">
                <a:moveTo>
                  <a:pt x="235752" y="33705"/>
                </a:moveTo>
                <a:lnTo>
                  <a:pt x="183781" y="33705"/>
                </a:lnTo>
                <a:lnTo>
                  <a:pt x="187871" y="35483"/>
                </a:lnTo>
                <a:lnTo>
                  <a:pt x="194246" y="42633"/>
                </a:lnTo>
                <a:lnTo>
                  <a:pt x="195846" y="47663"/>
                </a:lnTo>
                <a:lnTo>
                  <a:pt x="195846" y="60693"/>
                </a:lnTo>
                <a:lnTo>
                  <a:pt x="194235" y="65773"/>
                </a:lnTo>
                <a:lnTo>
                  <a:pt x="187871" y="73037"/>
                </a:lnTo>
                <a:lnTo>
                  <a:pt x="183794" y="74853"/>
                </a:lnTo>
                <a:lnTo>
                  <a:pt x="235671" y="74853"/>
                </a:lnTo>
                <a:lnTo>
                  <a:pt x="237745" y="69037"/>
                </a:lnTo>
                <a:lnTo>
                  <a:pt x="239201" y="61817"/>
                </a:lnTo>
                <a:lnTo>
                  <a:pt x="239687" y="54178"/>
                </a:lnTo>
                <a:lnTo>
                  <a:pt x="239274" y="47663"/>
                </a:lnTo>
                <a:lnTo>
                  <a:pt x="239203" y="46537"/>
                </a:lnTo>
                <a:lnTo>
                  <a:pt x="237750" y="39312"/>
                </a:lnTo>
                <a:lnTo>
                  <a:pt x="235752" y="33705"/>
                </a:lnTo>
                <a:close/>
              </a:path>
              <a:path w="536575" h="248919">
                <a:moveTo>
                  <a:pt x="292448" y="172427"/>
                </a:moveTo>
                <a:lnTo>
                  <a:pt x="243560" y="172427"/>
                </a:lnTo>
                <a:lnTo>
                  <a:pt x="250126" y="176517"/>
                </a:lnTo>
                <a:lnTo>
                  <a:pt x="251536" y="184683"/>
                </a:lnTo>
                <a:lnTo>
                  <a:pt x="234124" y="184683"/>
                </a:lnTo>
                <a:lnTo>
                  <a:pt x="222825" y="185185"/>
                </a:lnTo>
                <a:lnTo>
                  <a:pt x="186999" y="208988"/>
                </a:lnTo>
                <a:lnTo>
                  <a:pt x="186358" y="222770"/>
                </a:lnTo>
                <a:lnTo>
                  <a:pt x="187756" y="227926"/>
                </a:lnTo>
                <a:lnTo>
                  <a:pt x="193751" y="237756"/>
                </a:lnTo>
                <a:lnTo>
                  <a:pt x="198145" y="241630"/>
                </a:lnTo>
                <a:lnTo>
                  <a:pt x="209765" y="247370"/>
                </a:lnTo>
                <a:lnTo>
                  <a:pt x="216827" y="248805"/>
                </a:lnTo>
                <a:lnTo>
                  <a:pt x="225120" y="248805"/>
                </a:lnTo>
                <a:lnTo>
                  <a:pt x="235304" y="247824"/>
                </a:lnTo>
                <a:lnTo>
                  <a:pt x="243644" y="244881"/>
                </a:lnTo>
                <a:lnTo>
                  <a:pt x="250139" y="239976"/>
                </a:lnTo>
                <a:lnTo>
                  <a:pt x="254787" y="233108"/>
                </a:lnTo>
                <a:lnTo>
                  <a:pt x="294995" y="233108"/>
                </a:lnTo>
                <a:lnTo>
                  <a:pt x="294995" y="222770"/>
                </a:lnTo>
                <a:lnTo>
                  <a:pt x="234962" y="222770"/>
                </a:lnTo>
                <a:lnTo>
                  <a:pt x="232435" y="221983"/>
                </a:lnTo>
                <a:lnTo>
                  <a:pt x="228726" y="218782"/>
                </a:lnTo>
                <a:lnTo>
                  <a:pt x="227812" y="216776"/>
                </a:lnTo>
                <a:lnTo>
                  <a:pt x="227812" y="208483"/>
                </a:lnTo>
                <a:lnTo>
                  <a:pt x="232206" y="205536"/>
                </a:lnTo>
                <a:lnTo>
                  <a:pt x="294995" y="205536"/>
                </a:lnTo>
                <a:lnTo>
                  <a:pt x="294888" y="189205"/>
                </a:lnTo>
                <a:lnTo>
                  <a:pt x="294085" y="178622"/>
                </a:lnTo>
                <a:lnTo>
                  <a:pt x="292485" y="172567"/>
                </a:lnTo>
                <a:lnTo>
                  <a:pt x="292448" y="172427"/>
                </a:lnTo>
                <a:close/>
              </a:path>
              <a:path w="536575" h="248919">
                <a:moveTo>
                  <a:pt x="40970" y="142189"/>
                </a:moveTo>
                <a:lnTo>
                  <a:pt x="12" y="142189"/>
                </a:lnTo>
                <a:lnTo>
                  <a:pt x="36377" y="246913"/>
                </a:lnTo>
                <a:lnTo>
                  <a:pt x="78481" y="246913"/>
                </a:lnTo>
                <a:lnTo>
                  <a:pt x="94945" y="198462"/>
                </a:lnTo>
                <a:lnTo>
                  <a:pt x="169784" y="198462"/>
                </a:lnTo>
                <a:lnTo>
                  <a:pt x="169916" y="198081"/>
                </a:lnTo>
                <a:lnTo>
                  <a:pt x="132676" y="198081"/>
                </a:lnTo>
                <a:lnTo>
                  <a:pt x="132490" y="197510"/>
                </a:lnTo>
                <a:lnTo>
                  <a:pt x="58966" y="197510"/>
                </a:lnTo>
                <a:lnTo>
                  <a:pt x="40970" y="142189"/>
                </a:lnTo>
                <a:close/>
              </a:path>
              <a:path w="536575" h="248919">
                <a:moveTo>
                  <a:pt x="169784" y="198462"/>
                </a:moveTo>
                <a:lnTo>
                  <a:pt x="94945" y="198462"/>
                </a:lnTo>
                <a:lnTo>
                  <a:pt x="110849" y="246913"/>
                </a:lnTo>
                <a:lnTo>
                  <a:pt x="152954" y="246913"/>
                </a:lnTo>
                <a:lnTo>
                  <a:pt x="169784" y="198462"/>
                </a:lnTo>
                <a:close/>
              </a:path>
              <a:path w="536575" h="248919">
                <a:moveTo>
                  <a:pt x="294995" y="233108"/>
                </a:moveTo>
                <a:lnTo>
                  <a:pt x="254787" y="233108"/>
                </a:lnTo>
                <a:lnTo>
                  <a:pt x="254787" y="246913"/>
                </a:lnTo>
                <a:lnTo>
                  <a:pt x="294995" y="246913"/>
                </a:lnTo>
                <a:lnTo>
                  <a:pt x="294995" y="233108"/>
                </a:lnTo>
                <a:close/>
              </a:path>
              <a:path w="536575" h="248919">
                <a:moveTo>
                  <a:pt x="363283" y="36385"/>
                </a:moveTo>
                <a:lnTo>
                  <a:pt x="306628" y="36385"/>
                </a:lnTo>
                <a:lnTo>
                  <a:pt x="310451" y="42379"/>
                </a:lnTo>
                <a:lnTo>
                  <a:pt x="310451" y="246913"/>
                </a:lnTo>
                <a:lnTo>
                  <a:pt x="353720" y="246913"/>
                </a:lnTo>
                <a:lnTo>
                  <a:pt x="353720" y="48946"/>
                </a:lnTo>
                <a:lnTo>
                  <a:pt x="354922" y="44424"/>
                </a:lnTo>
                <a:lnTo>
                  <a:pt x="355028" y="44030"/>
                </a:lnTo>
                <a:lnTo>
                  <a:pt x="359893" y="38061"/>
                </a:lnTo>
                <a:lnTo>
                  <a:pt x="360006" y="37922"/>
                </a:lnTo>
                <a:lnTo>
                  <a:pt x="363283" y="36385"/>
                </a:lnTo>
                <a:close/>
              </a:path>
              <a:path w="536575" h="248919">
                <a:moveTo>
                  <a:pt x="421873" y="36385"/>
                </a:moveTo>
                <a:lnTo>
                  <a:pt x="375157" y="36385"/>
                </a:lnTo>
                <a:lnTo>
                  <a:pt x="379044" y="42379"/>
                </a:lnTo>
                <a:lnTo>
                  <a:pt x="379105" y="92849"/>
                </a:lnTo>
                <a:lnTo>
                  <a:pt x="379224" y="168290"/>
                </a:lnTo>
                <a:lnTo>
                  <a:pt x="379348" y="246913"/>
                </a:lnTo>
                <a:lnTo>
                  <a:pt x="422655" y="246913"/>
                </a:lnTo>
                <a:lnTo>
                  <a:pt x="422655" y="222135"/>
                </a:lnTo>
                <a:lnTo>
                  <a:pt x="429640" y="214744"/>
                </a:lnTo>
                <a:lnTo>
                  <a:pt x="482056" y="214744"/>
                </a:lnTo>
                <a:lnTo>
                  <a:pt x="460654" y="187553"/>
                </a:lnTo>
                <a:lnTo>
                  <a:pt x="474948" y="172567"/>
                </a:lnTo>
                <a:lnTo>
                  <a:pt x="422630" y="172567"/>
                </a:lnTo>
                <a:lnTo>
                  <a:pt x="422560" y="46434"/>
                </a:lnTo>
                <a:lnTo>
                  <a:pt x="422008" y="38351"/>
                </a:lnTo>
                <a:lnTo>
                  <a:pt x="421978" y="37922"/>
                </a:lnTo>
                <a:lnTo>
                  <a:pt x="421873" y="36385"/>
                </a:lnTo>
                <a:close/>
              </a:path>
              <a:path w="536575" h="248919">
                <a:moveTo>
                  <a:pt x="482056" y="214744"/>
                </a:moveTo>
                <a:lnTo>
                  <a:pt x="429640" y="214744"/>
                </a:lnTo>
                <a:lnTo>
                  <a:pt x="455104" y="246913"/>
                </a:lnTo>
                <a:lnTo>
                  <a:pt x="507377" y="246913"/>
                </a:lnTo>
                <a:lnTo>
                  <a:pt x="482056" y="214744"/>
                </a:lnTo>
                <a:close/>
              </a:path>
              <a:path w="536575" h="248919">
                <a:moveTo>
                  <a:pt x="294995" y="205536"/>
                </a:moveTo>
                <a:lnTo>
                  <a:pt x="251726" y="205536"/>
                </a:lnTo>
                <a:lnTo>
                  <a:pt x="251726" y="212826"/>
                </a:lnTo>
                <a:lnTo>
                  <a:pt x="251065" y="214744"/>
                </a:lnTo>
                <a:lnTo>
                  <a:pt x="250492" y="216268"/>
                </a:lnTo>
                <a:lnTo>
                  <a:pt x="248792" y="218630"/>
                </a:lnTo>
                <a:lnTo>
                  <a:pt x="243814" y="221983"/>
                </a:lnTo>
                <a:lnTo>
                  <a:pt x="241198" y="222770"/>
                </a:lnTo>
                <a:lnTo>
                  <a:pt x="294995" y="222770"/>
                </a:lnTo>
                <a:lnTo>
                  <a:pt x="294995" y="205536"/>
                </a:lnTo>
                <a:close/>
              </a:path>
              <a:path w="536575" h="248919">
                <a:moveTo>
                  <a:pt x="189331" y="142189"/>
                </a:moveTo>
                <a:lnTo>
                  <a:pt x="151434" y="142189"/>
                </a:lnTo>
                <a:lnTo>
                  <a:pt x="132676" y="198081"/>
                </a:lnTo>
                <a:lnTo>
                  <a:pt x="169916" y="198081"/>
                </a:lnTo>
                <a:lnTo>
                  <a:pt x="189331" y="142189"/>
                </a:lnTo>
                <a:close/>
              </a:path>
              <a:path w="536575" h="248919">
                <a:moveTo>
                  <a:pt x="114477" y="142189"/>
                </a:moveTo>
                <a:lnTo>
                  <a:pt x="77723" y="142189"/>
                </a:lnTo>
                <a:lnTo>
                  <a:pt x="59065" y="197215"/>
                </a:lnTo>
                <a:lnTo>
                  <a:pt x="58966" y="197510"/>
                </a:lnTo>
                <a:lnTo>
                  <a:pt x="132490" y="197510"/>
                </a:lnTo>
                <a:lnTo>
                  <a:pt x="114477" y="142189"/>
                </a:lnTo>
                <a:close/>
              </a:path>
              <a:path w="536575" h="248919">
                <a:moveTo>
                  <a:pt x="238328" y="140271"/>
                </a:moveTo>
                <a:lnTo>
                  <a:pt x="197218" y="148450"/>
                </a:lnTo>
                <a:lnTo>
                  <a:pt x="191236" y="152145"/>
                </a:lnTo>
                <a:lnTo>
                  <a:pt x="205016" y="180670"/>
                </a:lnTo>
                <a:lnTo>
                  <a:pt x="208457" y="178104"/>
                </a:lnTo>
                <a:lnTo>
                  <a:pt x="212610" y="176110"/>
                </a:lnTo>
                <a:lnTo>
                  <a:pt x="222313" y="173177"/>
                </a:lnTo>
                <a:lnTo>
                  <a:pt x="227101" y="172427"/>
                </a:lnTo>
                <a:lnTo>
                  <a:pt x="292448" y="172427"/>
                </a:lnTo>
                <a:lnTo>
                  <a:pt x="291355" y="168290"/>
                </a:lnTo>
                <a:lnTo>
                  <a:pt x="286803" y="159621"/>
                </a:lnTo>
                <a:lnTo>
                  <a:pt x="280428" y="152615"/>
                </a:lnTo>
                <a:lnTo>
                  <a:pt x="272346" y="147215"/>
                </a:lnTo>
                <a:lnTo>
                  <a:pt x="262827" y="143433"/>
                </a:lnTo>
                <a:lnTo>
                  <a:pt x="263009" y="143433"/>
                </a:lnTo>
                <a:lnTo>
                  <a:pt x="251389" y="141062"/>
                </a:lnTo>
                <a:lnTo>
                  <a:pt x="251616" y="141062"/>
                </a:lnTo>
                <a:lnTo>
                  <a:pt x="238328" y="140271"/>
                </a:lnTo>
                <a:close/>
              </a:path>
              <a:path w="536575" h="248919">
                <a:moveTo>
                  <a:pt x="503923" y="142189"/>
                </a:moveTo>
                <a:lnTo>
                  <a:pt x="452818" y="142189"/>
                </a:lnTo>
                <a:lnTo>
                  <a:pt x="422630" y="172567"/>
                </a:lnTo>
                <a:lnTo>
                  <a:pt x="474948" y="172567"/>
                </a:lnTo>
                <a:lnTo>
                  <a:pt x="503923" y="142189"/>
                </a:lnTo>
                <a:close/>
              </a:path>
              <a:path w="536575" h="248919">
                <a:moveTo>
                  <a:pt x="533866" y="32169"/>
                </a:moveTo>
                <a:lnTo>
                  <a:pt x="484974" y="32169"/>
                </a:lnTo>
                <a:lnTo>
                  <a:pt x="491765" y="36385"/>
                </a:lnTo>
                <a:lnTo>
                  <a:pt x="491564" y="36385"/>
                </a:lnTo>
                <a:lnTo>
                  <a:pt x="492882" y="44030"/>
                </a:lnTo>
                <a:lnTo>
                  <a:pt x="492950" y="44424"/>
                </a:lnTo>
                <a:lnTo>
                  <a:pt x="475538" y="44424"/>
                </a:lnTo>
                <a:lnTo>
                  <a:pt x="464237" y="44927"/>
                </a:lnTo>
                <a:lnTo>
                  <a:pt x="428413" y="68728"/>
                </a:lnTo>
                <a:lnTo>
                  <a:pt x="427686" y="75882"/>
                </a:lnTo>
                <a:lnTo>
                  <a:pt x="427772" y="82511"/>
                </a:lnTo>
                <a:lnTo>
                  <a:pt x="458241" y="108546"/>
                </a:lnTo>
                <a:lnTo>
                  <a:pt x="466534" y="108546"/>
                </a:lnTo>
                <a:lnTo>
                  <a:pt x="476717" y="107567"/>
                </a:lnTo>
                <a:lnTo>
                  <a:pt x="485054" y="104627"/>
                </a:lnTo>
                <a:lnTo>
                  <a:pt x="491548" y="99722"/>
                </a:lnTo>
                <a:lnTo>
                  <a:pt x="496201" y="92849"/>
                </a:lnTo>
                <a:lnTo>
                  <a:pt x="536409" y="92849"/>
                </a:lnTo>
                <a:lnTo>
                  <a:pt x="536409" y="82511"/>
                </a:lnTo>
                <a:lnTo>
                  <a:pt x="476364" y="82511"/>
                </a:lnTo>
                <a:lnTo>
                  <a:pt x="473836" y="81711"/>
                </a:lnTo>
                <a:lnTo>
                  <a:pt x="470128" y="78524"/>
                </a:lnTo>
                <a:lnTo>
                  <a:pt x="469214" y="76517"/>
                </a:lnTo>
                <a:lnTo>
                  <a:pt x="469214" y="68211"/>
                </a:lnTo>
                <a:lnTo>
                  <a:pt x="473608" y="65265"/>
                </a:lnTo>
                <a:lnTo>
                  <a:pt x="536409" y="65265"/>
                </a:lnTo>
                <a:lnTo>
                  <a:pt x="536303" y="48946"/>
                </a:lnTo>
                <a:lnTo>
                  <a:pt x="535500" y="38351"/>
                </a:lnTo>
                <a:lnTo>
                  <a:pt x="533866" y="32169"/>
                </a:lnTo>
                <a:close/>
              </a:path>
              <a:path w="536575" h="248919">
                <a:moveTo>
                  <a:pt x="41160" y="1917"/>
                </a:moveTo>
                <a:lnTo>
                  <a:pt x="0" y="1917"/>
                </a:lnTo>
                <a:lnTo>
                  <a:pt x="0" y="106641"/>
                </a:lnTo>
                <a:lnTo>
                  <a:pt x="43268" y="106641"/>
                </a:lnTo>
                <a:lnTo>
                  <a:pt x="43268" y="50152"/>
                </a:lnTo>
                <a:lnTo>
                  <a:pt x="44740" y="44927"/>
                </a:lnTo>
                <a:lnTo>
                  <a:pt x="45127" y="44424"/>
                </a:lnTo>
                <a:lnTo>
                  <a:pt x="50761" y="38061"/>
                </a:lnTo>
                <a:lnTo>
                  <a:pt x="54669" y="36385"/>
                </a:lnTo>
                <a:lnTo>
                  <a:pt x="114932" y="36385"/>
                </a:lnTo>
                <a:lnTo>
                  <a:pt x="114897" y="35870"/>
                </a:lnTo>
                <a:lnTo>
                  <a:pt x="112690" y="26325"/>
                </a:lnTo>
                <a:lnTo>
                  <a:pt x="109011" y="18263"/>
                </a:lnTo>
                <a:lnTo>
                  <a:pt x="104387" y="12357"/>
                </a:lnTo>
                <a:lnTo>
                  <a:pt x="41160" y="12357"/>
                </a:lnTo>
                <a:lnTo>
                  <a:pt x="41160" y="1917"/>
                </a:lnTo>
                <a:close/>
              </a:path>
              <a:path w="536575" h="248919">
                <a:moveTo>
                  <a:pt x="114932" y="36385"/>
                </a:moveTo>
                <a:lnTo>
                  <a:pt x="68106" y="36385"/>
                </a:lnTo>
                <a:lnTo>
                  <a:pt x="72377" y="42379"/>
                </a:lnTo>
                <a:lnTo>
                  <a:pt x="72377" y="106641"/>
                </a:lnTo>
                <a:lnTo>
                  <a:pt x="115633" y="106641"/>
                </a:lnTo>
                <a:lnTo>
                  <a:pt x="115602" y="46434"/>
                </a:lnTo>
                <a:lnTo>
                  <a:pt x="115063" y="38351"/>
                </a:lnTo>
                <a:lnTo>
                  <a:pt x="115034" y="37922"/>
                </a:lnTo>
                <a:lnTo>
                  <a:pt x="114932" y="36385"/>
                </a:lnTo>
                <a:close/>
              </a:path>
              <a:path w="536575" h="248919">
                <a:moveTo>
                  <a:pt x="283146" y="1917"/>
                </a:moveTo>
                <a:lnTo>
                  <a:pt x="241998" y="1917"/>
                </a:lnTo>
                <a:lnTo>
                  <a:pt x="241998" y="106641"/>
                </a:lnTo>
                <a:lnTo>
                  <a:pt x="285254" y="106641"/>
                </a:lnTo>
                <a:lnTo>
                  <a:pt x="285254" y="48946"/>
                </a:lnTo>
                <a:lnTo>
                  <a:pt x="286398" y="44424"/>
                </a:lnTo>
                <a:lnTo>
                  <a:pt x="286499" y="44030"/>
                </a:lnTo>
                <a:lnTo>
                  <a:pt x="291351" y="38061"/>
                </a:lnTo>
                <a:lnTo>
                  <a:pt x="291464" y="37922"/>
                </a:lnTo>
                <a:lnTo>
                  <a:pt x="294766" y="36385"/>
                </a:lnTo>
                <a:lnTo>
                  <a:pt x="421873" y="36385"/>
                </a:lnTo>
                <a:lnTo>
                  <a:pt x="421838" y="35870"/>
                </a:lnTo>
                <a:lnTo>
                  <a:pt x="419611" y="26325"/>
                </a:lnTo>
                <a:lnTo>
                  <a:pt x="415959" y="18263"/>
                </a:lnTo>
                <a:lnTo>
                  <a:pt x="414164" y="15913"/>
                </a:lnTo>
                <a:lnTo>
                  <a:pt x="345554" y="15913"/>
                </a:lnTo>
                <a:lnTo>
                  <a:pt x="342861" y="11874"/>
                </a:lnTo>
                <a:lnTo>
                  <a:pt x="342743" y="11696"/>
                </a:lnTo>
                <a:lnTo>
                  <a:pt x="283146" y="11696"/>
                </a:lnTo>
                <a:lnTo>
                  <a:pt x="283146" y="1917"/>
                </a:lnTo>
                <a:close/>
              </a:path>
              <a:path w="536575" h="248919">
                <a:moveTo>
                  <a:pt x="536409" y="92849"/>
                </a:moveTo>
                <a:lnTo>
                  <a:pt x="496201" y="92849"/>
                </a:lnTo>
                <a:lnTo>
                  <a:pt x="496201" y="106641"/>
                </a:lnTo>
                <a:lnTo>
                  <a:pt x="536409" y="106641"/>
                </a:lnTo>
                <a:lnTo>
                  <a:pt x="536409" y="92849"/>
                </a:lnTo>
                <a:close/>
              </a:path>
              <a:path w="536575" h="248919">
                <a:moveTo>
                  <a:pt x="536409" y="65265"/>
                </a:moveTo>
                <a:lnTo>
                  <a:pt x="493128" y="65265"/>
                </a:lnTo>
                <a:lnTo>
                  <a:pt x="493128" y="72555"/>
                </a:lnTo>
                <a:lnTo>
                  <a:pt x="491985" y="75882"/>
                </a:lnTo>
                <a:lnTo>
                  <a:pt x="490194" y="78358"/>
                </a:lnTo>
                <a:lnTo>
                  <a:pt x="485259" y="81711"/>
                </a:lnTo>
                <a:lnTo>
                  <a:pt x="482612" y="82511"/>
                </a:lnTo>
                <a:lnTo>
                  <a:pt x="536409" y="82511"/>
                </a:lnTo>
                <a:lnTo>
                  <a:pt x="536409" y="65265"/>
                </a:lnTo>
                <a:close/>
              </a:path>
              <a:path w="536575" h="248919">
                <a:moveTo>
                  <a:pt x="479955" y="25"/>
                </a:moveTo>
                <a:lnTo>
                  <a:pt x="479336" y="25"/>
                </a:lnTo>
                <a:lnTo>
                  <a:pt x="473420" y="210"/>
                </a:lnTo>
                <a:lnTo>
                  <a:pt x="467085" y="803"/>
                </a:lnTo>
                <a:lnTo>
                  <a:pt x="459927" y="1917"/>
                </a:lnTo>
                <a:lnTo>
                  <a:pt x="460158" y="1917"/>
                </a:lnTo>
                <a:lnTo>
                  <a:pt x="454380" y="3174"/>
                </a:lnTo>
                <a:lnTo>
                  <a:pt x="445884" y="5283"/>
                </a:lnTo>
                <a:lnTo>
                  <a:pt x="438632" y="8178"/>
                </a:lnTo>
                <a:lnTo>
                  <a:pt x="432650" y="11874"/>
                </a:lnTo>
                <a:lnTo>
                  <a:pt x="446430" y="40398"/>
                </a:lnTo>
                <a:lnTo>
                  <a:pt x="449769" y="37922"/>
                </a:lnTo>
                <a:lnTo>
                  <a:pt x="453959" y="35870"/>
                </a:lnTo>
                <a:lnTo>
                  <a:pt x="463727" y="32905"/>
                </a:lnTo>
                <a:lnTo>
                  <a:pt x="468515" y="32169"/>
                </a:lnTo>
                <a:lnTo>
                  <a:pt x="533866" y="32169"/>
                </a:lnTo>
                <a:lnTo>
                  <a:pt x="532769" y="28020"/>
                </a:lnTo>
                <a:lnTo>
                  <a:pt x="528217" y="19354"/>
                </a:lnTo>
                <a:lnTo>
                  <a:pt x="521842" y="12357"/>
                </a:lnTo>
                <a:lnTo>
                  <a:pt x="513761" y="6956"/>
                </a:lnTo>
                <a:lnTo>
                  <a:pt x="504242" y="3174"/>
                </a:lnTo>
                <a:lnTo>
                  <a:pt x="504423" y="3174"/>
                </a:lnTo>
                <a:lnTo>
                  <a:pt x="492804" y="803"/>
                </a:lnTo>
                <a:lnTo>
                  <a:pt x="493030" y="803"/>
                </a:lnTo>
                <a:lnTo>
                  <a:pt x="479955" y="25"/>
                </a:lnTo>
                <a:close/>
              </a:path>
              <a:path w="536575" h="248919">
                <a:moveTo>
                  <a:pt x="380737" y="25"/>
                </a:moveTo>
                <a:lnTo>
                  <a:pt x="373370" y="25"/>
                </a:lnTo>
                <a:lnTo>
                  <a:pt x="366864" y="1384"/>
                </a:lnTo>
                <a:lnTo>
                  <a:pt x="355494" y="6594"/>
                </a:lnTo>
                <a:lnTo>
                  <a:pt x="354768" y="6956"/>
                </a:lnTo>
                <a:lnTo>
                  <a:pt x="349757" y="10807"/>
                </a:lnTo>
                <a:lnTo>
                  <a:pt x="345554" y="15913"/>
                </a:lnTo>
                <a:lnTo>
                  <a:pt x="414164" y="15913"/>
                </a:lnTo>
                <a:lnTo>
                  <a:pt x="410943" y="11696"/>
                </a:lnTo>
                <a:lnTo>
                  <a:pt x="404782" y="6594"/>
                </a:lnTo>
                <a:lnTo>
                  <a:pt x="397682" y="2946"/>
                </a:lnTo>
                <a:lnTo>
                  <a:pt x="389817" y="803"/>
                </a:lnTo>
                <a:lnTo>
                  <a:pt x="390352" y="803"/>
                </a:lnTo>
                <a:lnTo>
                  <a:pt x="380737" y="25"/>
                </a:lnTo>
                <a:close/>
              </a:path>
              <a:path w="536575" h="248919">
                <a:moveTo>
                  <a:pt x="73065" y="25"/>
                </a:moveTo>
                <a:lnTo>
                  <a:pt x="66351" y="25"/>
                </a:lnTo>
                <a:lnTo>
                  <a:pt x="60680" y="1015"/>
                </a:lnTo>
                <a:lnTo>
                  <a:pt x="49961" y="5105"/>
                </a:lnTo>
                <a:lnTo>
                  <a:pt x="45237" y="8178"/>
                </a:lnTo>
                <a:lnTo>
                  <a:pt x="41059" y="12357"/>
                </a:lnTo>
                <a:lnTo>
                  <a:pt x="104387" y="12357"/>
                </a:lnTo>
                <a:lnTo>
                  <a:pt x="103870" y="11696"/>
                </a:lnTo>
                <a:lnTo>
                  <a:pt x="97525" y="6594"/>
                </a:lnTo>
                <a:lnTo>
                  <a:pt x="90241" y="2946"/>
                </a:lnTo>
                <a:lnTo>
                  <a:pt x="82214" y="803"/>
                </a:lnTo>
                <a:lnTo>
                  <a:pt x="82853" y="803"/>
                </a:lnTo>
                <a:lnTo>
                  <a:pt x="73065" y="25"/>
                </a:lnTo>
                <a:close/>
              </a:path>
              <a:path w="536575" h="248919">
                <a:moveTo>
                  <a:pt x="319836" y="25"/>
                </a:moveTo>
                <a:lnTo>
                  <a:pt x="312826" y="25"/>
                </a:lnTo>
                <a:lnTo>
                  <a:pt x="303664" y="803"/>
                </a:lnTo>
                <a:lnTo>
                  <a:pt x="304052" y="803"/>
                </a:lnTo>
                <a:lnTo>
                  <a:pt x="296405" y="2946"/>
                </a:lnTo>
                <a:lnTo>
                  <a:pt x="289380" y="6594"/>
                </a:lnTo>
                <a:lnTo>
                  <a:pt x="283146" y="11696"/>
                </a:lnTo>
                <a:lnTo>
                  <a:pt x="342743" y="11696"/>
                </a:lnTo>
                <a:lnTo>
                  <a:pt x="341972" y="10540"/>
                </a:lnTo>
                <a:lnTo>
                  <a:pt x="337435" y="6594"/>
                </a:lnTo>
                <a:lnTo>
                  <a:pt x="326258" y="1384"/>
                </a:lnTo>
                <a:lnTo>
                  <a:pt x="326393" y="1384"/>
                </a:lnTo>
                <a:lnTo>
                  <a:pt x="319836" y="25"/>
                </a:lnTo>
                <a:close/>
              </a:path>
            </a:pathLst>
          </a:custGeom>
          <a:solidFill>
            <a:srgbClr val="EFB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54" name="object 5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5" name="Imagen 5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326" y="4136137"/>
            <a:ext cx="263660" cy="325872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225" y="4108417"/>
            <a:ext cx="290026" cy="35845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46100" y="5033299"/>
            <a:ext cx="1324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14.5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35179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19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wulong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300D.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89042" y="5064155"/>
            <a:ext cx="0" cy="881380"/>
          </a:xfrm>
          <a:custGeom>
            <a:avLst/>
            <a:gdLst/>
            <a:ahLst/>
            <a:cxnLst/>
            <a:rect l="l" t="t" r="r" b="b"/>
            <a:pathLst>
              <a:path h="881379">
                <a:moveTo>
                  <a:pt x="0" y="0"/>
                </a:moveTo>
                <a:lnTo>
                  <a:pt x="0" y="881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806" y="5698779"/>
            <a:ext cx="138360" cy="17145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1084" y="5703422"/>
            <a:ext cx="160073" cy="16240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89538" y="5561619"/>
            <a:ext cx="138360" cy="17145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91816" y="5566262"/>
            <a:ext cx="160074" cy="16240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976833" y="5033299"/>
            <a:ext cx="162877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42,5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16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Gucci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1200D.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80975" y="5064155"/>
            <a:ext cx="0" cy="881380"/>
          </a:xfrm>
          <a:custGeom>
            <a:avLst/>
            <a:gdLst/>
            <a:ahLst/>
            <a:cxnLst/>
            <a:rect l="l" t="t" r="r" b="b"/>
            <a:pathLst>
              <a:path h="881379">
                <a:moveTo>
                  <a:pt x="0" y="0"/>
                </a:moveTo>
                <a:lnTo>
                  <a:pt x="0" y="881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558800" y="2013105"/>
            <a:ext cx="3175000" cy="2670175"/>
            <a:chOff x="558800" y="2013105"/>
            <a:chExt cx="3175000" cy="2670175"/>
          </a:xfrm>
        </p:grpSpPr>
        <p:sp>
          <p:nvSpPr>
            <p:cNvPr id="14" name="object 14"/>
            <p:cNvSpPr/>
            <p:nvPr/>
          </p:nvSpPr>
          <p:spPr>
            <a:xfrm>
              <a:off x="558800" y="3222650"/>
              <a:ext cx="3175000" cy="121285"/>
            </a:xfrm>
            <a:custGeom>
              <a:avLst/>
              <a:gdLst/>
              <a:ahLst/>
              <a:cxnLst/>
              <a:rect l="l" t="t" r="r" b="b"/>
              <a:pathLst>
                <a:path w="3175000" h="121285">
                  <a:moveTo>
                    <a:pt x="3175000" y="0"/>
                  </a:moveTo>
                  <a:lnTo>
                    <a:pt x="0" y="0"/>
                  </a:lnTo>
                  <a:lnTo>
                    <a:pt x="0" y="121196"/>
                  </a:lnTo>
                  <a:lnTo>
                    <a:pt x="3175000" y="121196"/>
                  </a:lnTo>
                  <a:lnTo>
                    <a:pt x="3175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2515" y="2848008"/>
              <a:ext cx="876300" cy="8763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784" y="2013105"/>
              <a:ext cx="2001730" cy="267005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3989527" y="1868646"/>
            <a:ext cx="3175000" cy="2835275"/>
            <a:chOff x="3989527" y="1868646"/>
            <a:chExt cx="3175000" cy="2835275"/>
          </a:xfrm>
        </p:grpSpPr>
        <p:sp>
          <p:nvSpPr>
            <p:cNvPr id="18" name="object 18"/>
            <p:cNvSpPr/>
            <p:nvPr/>
          </p:nvSpPr>
          <p:spPr>
            <a:xfrm>
              <a:off x="3989527" y="3222650"/>
              <a:ext cx="3175000" cy="121285"/>
            </a:xfrm>
            <a:custGeom>
              <a:avLst/>
              <a:gdLst/>
              <a:ahLst/>
              <a:cxnLst/>
              <a:rect l="l" t="t" r="r" b="b"/>
              <a:pathLst>
                <a:path w="3175000" h="121285">
                  <a:moveTo>
                    <a:pt x="3174999" y="0"/>
                  </a:moveTo>
                  <a:lnTo>
                    <a:pt x="0" y="0"/>
                  </a:lnTo>
                  <a:lnTo>
                    <a:pt x="0" y="121196"/>
                  </a:lnTo>
                  <a:lnTo>
                    <a:pt x="3174999" y="121196"/>
                  </a:lnTo>
                  <a:lnTo>
                    <a:pt x="3174999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03791" y="2847949"/>
              <a:ext cx="876306" cy="8763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3974" y="1868646"/>
              <a:ext cx="2040592" cy="2835020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2582888" y="871016"/>
            <a:ext cx="770255" cy="387985"/>
          </a:xfrm>
          <a:custGeom>
            <a:avLst/>
            <a:gdLst/>
            <a:ahLst/>
            <a:cxnLst/>
            <a:rect l="l" t="t" r="r" b="b"/>
            <a:pathLst>
              <a:path w="770254" h="387984">
                <a:moveTo>
                  <a:pt x="216179" y="325374"/>
                </a:moveTo>
                <a:lnTo>
                  <a:pt x="169151" y="325374"/>
                </a:lnTo>
                <a:lnTo>
                  <a:pt x="169151" y="386689"/>
                </a:lnTo>
                <a:lnTo>
                  <a:pt x="185547" y="386689"/>
                </a:lnTo>
                <a:lnTo>
                  <a:pt x="185547" y="365404"/>
                </a:lnTo>
                <a:lnTo>
                  <a:pt x="212598" y="365404"/>
                </a:lnTo>
                <a:lnTo>
                  <a:pt x="212598" y="351663"/>
                </a:lnTo>
                <a:lnTo>
                  <a:pt x="185547" y="351663"/>
                </a:lnTo>
                <a:lnTo>
                  <a:pt x="185547" y="339102"/>
                </a:lnTo>
                <a:lnTo>
                  <a:pt x="216179" y="339102"/>
                </a:lnTo>
                <a:lnTo>
                  <a:pt x="216179" y="325374"/>
                </a:lnTo>
                <a:close/>
              </a:path>
              <a:path w="770254" h="387984">
                <a:moveTo>
                  <a:pt x="232257" y="153047"/>
                </a:moveTo>
                <a:lnTo>
                  <a:pt x="232219" y="92837"/>
                </a:lnTo>
                <a:lnTo>
                  <a:pt x="231686" y="84759"/>
                </a:lnTo>
                <a:lnTo>
                  <a:pt x="231648" y="84328"/>
                </a:lnTo>
                <a:lnTo>
                  <a:pt x="231546" y="82791"/>
                </a:lnTo>
                <a:lnTo>
                  <a:pt x="206857" y="49352"/>
                </a:lnTo>
                <a:lnTo>
                  <a:pt x="198831" y="47205"/>
                </a:lnTo>
                <a:lnTo>
                  <a:pt x="199466" y="47205"/>
                </a:lnTo>
                <a:lnTo>
                  <a:pt x="189687" y="46431"/>
                </a:lnTo>
                <a:lnTo>
                  <a:pt x="182968" y="46431"/>
                </a:lnTo>
                <a:lnTo>
                  <a:pt x="177304" y="47421"/>
                </a:lnTo>
                <a:lnTo>
                  <a:pt x="166585" y="51511"/>
                </a:lnTo>
                <a:lnTo>
                  <a:pt x="161861" y="54584"/>
                </a:lnTo>
                <a:lnTo>
                  <a:pt x="157784" y="58661"/>
                </a:lnTo>
                <a:lnTo>
                  <a:pt x="157784" y="48323"/>
                </a:lnTo>
                <a:lnTo>
                  <a:pt x="116624" y="48323"/>
                </a:lnTo>
                <a:lnTo>
                  <a:pt x="116624" y="153047"/>
                </a:lnTo>
                <a:lnTo>
                  <a:pt x="159893" y="153047"/>
                </a:lnTo>
                <a:lnTo>
                  <a:pt x="159893" y="96558"/>
                </a:lnTo>
                <a:lnTo>
                  <a:pt x="161353" y="91325"/>
                </a:lnTo>
                <a:lnTo>
                  <a:pt x="161747" y="90830"/>
                </a:lnTo>
                <a:lnTo>
                  <a:pt x="167386" y="84467"/>
                </a:lnTo>
                <a:lnTo>
                  <a:pt x="171284" y="82791"/>
                </a:lnTo>
                <a:lnTo>
                  <a:pt x="184721" y="82791"/>
                </a:lnTo>
                <a:lnTo>
                  <a:pt x="189001" y="88785"/>
                </a:lnTo>
                <a:lnTo>
                  <a:pt x="189001" y="153047"/>
                </a:lnTo>
                <a:lnTo>
                  <a:pt x="232257" y="153047"/>
                </a:lnTo>
                <a:close/>
              </a:path>
              <a:path w="770254" h="387984">
                <a:moveTo>
                  <a:pt x="305955" y="188595"/>
                </a:moveTo>
                <a:lnTo>
                  <a:pt x="268058" y="188595"/>
                </a:lnTo>
                <a:lnTo>
                  <a:pt x="249301" y="244487"/>
                </a:lnTo>
                <a:lnTo>
                  <a:pt x="249110" y="243916"/>
                </a:lnTo>
                <a:lnTo>
                  <a:pt x="231101" y="188595"/>
                </a:lnTo>
                <a:lnTo>
                  <a:pt x="194348" y="188595"/>
                </a:lnTo>
                <a:lnTo>
                  <a:pt x="175679" y="243624"/>
                </a:lnTo>
                <a:lnTo>
                  <a:pt x="175590" y="243916"/>
                </a:lnTo>
                <a:lnTo>
                  <a:pt x="157594" y="188595"/>
                </a:lnTo>
                <a:lnTo>
                  <a:pt x="116636" y="188595"/>
                </a:lnTo>
                <a:lnTo>
                  <a:pt x="152996" y="293319"/>
                </a:lnTo>
                <a:lnTo>
                  <a:pt x="195097" y="293319"/>
                </a:lnTo>
                <a:lnTo>
                  <a:pt x="211569" y="244868"/>
                </a:lnTo>
                <a:lnTo>
                  <a:pt x="227469" y="293319"/>
                </a:lnTo>
                <a:lnTo>
                  <a:pt x="269570" y="293319"/>
                </a:lnTo>
                <a:lnTo>
                  <a:pt x="286397" y="244868"/>
                </a:lnTo>
                <a:lnTo>
                  <a:pt x="286537" y="244487"/>
                </a:lnTo>
                <a:lnTo>
                  <a:pt x="305955" y="188595"/>
                </a:lnTo>
                <a:close/>
              </a:path>
              <a:path w="770254" h="387984">
                <a:moveTo>
                  <a:pt x="319405" y="356044"/>
                </a:moveTo>
                <a:lnTo>
                  <a:pt x="316865" y="343484"/>
                </a:lnTo>
                <a:lnTo>
                  <a:pt x="313588" y="338785"/>
                </a:lnTo>
                <a:lnTo>
                  <a:pt x="309854" y="333438"/>
                </a:lnTo>
                <a:lnTo>
                  <a:pt x="302844" y="329044"/>
                </a:lnTo>
                <a:lnTo>
                  <a:pt x="302844" y="345884"/>
                </a:lnTo>
                <a:lnTo>
                  <a:pt x="302844" y="366204"/>
                </a:lnTo>
                <a:lnTo>
                  <a:pt x="295922" y="373291"/>
                </a:lnTo>
                <a:lnTo>
                  <a:pt x="276085" y="373291"/>
                </a:lnTo>
                <a:lnTo>
                  <a:pt x="269163" y="366204"/>
                </a:lnTo>
                <a:lnTo>
                  <a:pt x="269163" y="345884"/>
                </a:lnTo>
                <a:lnTo>
                  <a:pt x="276085" y="338785"/>
                </a:lnTo>
                <a:lnTo>
                  <a:pt x="295922" y="338785"/>
                </a:lnTo>
                <a:lnTo>
                  <a:pt x="302844" y="345884"/>
                </a:lnTo>
                <a:lnTo>
                  <a:pt x="302844" y="329044"/>
                </a:lnTo>
                <a:lnTo>
                  <a:pt x="299262" y="326783"/>
                </a:lnTo>
                <a:lnTo>
                  <a:pt x="286004" y="324383"/>
                </a:lnTo>
                <a:lnTo>
                  <a:pt x="272389" y="326783"/>
                </a:lnTo>
                <a:lnTo>
                  <a:pt x="272554" y="326783"/>
                </a:lnTo>
                <a:lnTo>
                  <a:pt x="261962" y="333438"/>
                </a:lnTo>
                <a:lnTo>
                  <a:pt x="258267" y="338785"/>
                </a:lnTo>
                <a:lnTo>
                  <a:pt x="255066" y="343484"/>
                </a:lnTo>
                <a:lnTo>
                  <a:pt x="252590" y="356044"/>
                </a:lnTo>
                <a:lnTo>
                  <a:pt x="255092" y="368719"/>
                </a:lnTo>
                <a:lnTo>
                  <a:pt x="262039" y="378752"/>
                </a:lnTo>
                <a:lnTo>
                  <a:pt x="272618" y="385330"/>
                </a:lnTo>
                <a:lnTo>
                  <a:pt x="286004" y="387705"/>
                </a:lnTo>
                <a:lnTo>
                  <a:pt x="299389" y="385330"/>
                </a:lnTo>
                <a:lnTo>
                  <a:pt x="309968" y="378752"/>
                </a:lnTo>
                <a:lnTo>
                  <a:pt x="313753" y="373291"/>
                </a:lnTo>
                <a:lnTo>
                  <a:pt x="316915" y="368719"/>
                </a:lnTo>
                <a:lnTo>
                  <a:pt x="319405" y="356044"/>
                </a:lnTo>
                <a:close/>
              </a:path>
              <a:path w="770254" h="387984">
                <a:moveTo>
                  <a:pt x="356311" y="100584"/>
                </a:moveTo>
                <a:lnTo>
                  <a:pt x="339255" y="61544"/>
                </a:lnTo>
                <a:lnTo>
                  <a:pt x="312470" y="48234"/>
                </a:lnTo>
                <a:lnTo>
                  <a:pt x="312470" y="94068"/>
                </a:lnTo>
                <a:lnTo>
                  <a:pt x="312470" y="107099"/>
                </a:lnTo>
                <a:lnTo>
                  <a:pt x="310857" y="112179"/>
                </a:lnTo>
                <a:lnTo>
                  <a:pt x="304495" y="119443"/>
                </a:lnTo>
                <a:lnTo>
                  <a:pt x="300418" y="121259"/>
                </a:lnTo>
                <a:lnTo>
                  <a:pt x="290449" y="121259"/>
                </a:lnTo>
                <a:lnTo>
                  <a:pt x="286359" y="119443"/>
                </a:lnTo>
                <a:lnTo>
                  <a:pt x="279984" y="112179"/>
                </a:lnTo>
                <a:lnTo>
                  <a:pt x="278384" y="107099"/>
                </a:lnTo>
                <a:lnTo>
                  <a:pt x="278384" y="94068"/>
                </a:lnTo>
                <a:lnTo>
                  <a:pt x="279971" y="89039"/>
                </a:lnTo>
                <a:lnTo>
                  <a:pt x="286359" y="81889"/>
                </a:lnTo>
                <a:lnTo>
                  <a:pt x="290449" y="80111"/>
                </a:lnTo>
                <a:lnTo>
                  <a:pt x="300405" y="80111"/>
                </a:lnTo>
                <a:lnTo>
                  <a:pt x="304495" y="81889"/>
                </a:lnTo>
                <a:lnTo>
                  <a:pt x="310870" y="89039"/>
                </a:lnTo>
                <a:lnTo>
                  <a:pt x="312470" y="94068"/>
                </a:lnTo>
                <a:lnTo>
                  <a:pt x="312470" y="48234"/>
                </a:lnTo>
                <a:lnTo>
                  <a:pt x="312115" y="48133"/>
                </a:lnTo>
                <a:lnTo>
                  <a:pt x="303999" y="46837"/>
                </a:lnTo>
                <a:lnTo>
                  <a:pt x="295427" y="46405"/>
                </a:lnTo>
                <a:lnTo>
                  <a:pt x="286931" y="46837"/>
                </a:lnTo>
                <a:lnTo>
                  <a:pt x="251739" y="61544"/>
                </a:lnTo>
                <a:lnTo>
                  <a:pt x="234543" y="100584"/>
                </a:lnTo>
                <a:lnTo>
                  <a:pt x="234950" y="107099"/>
                </a:lnTo>
                <a:lnTo>
                  <a:pt x="257556" y="144132"/>
                </a:lnTo>
                <a:lnTo>
                  <a:pt x="295427" y="154952"/>
                </a:lnTo>
                <a:lnTo>
                  <a:pt x="303987" y="154508"/>
                </a:lnTo>
                <a:lnTo>
                  <a:pt x="339255" y="139636"/>
                </a:lnTo>
                <a:lnTo>
                  <a:pt x="352285" y="121259"/>
                </a:lnTo>
                <a:lnTo>
                  <a:pt x="354368" y="115443"/>
                </a:lnTo>
                <a:lnTo>
                  <a:pt x="355815" y="108216"/>
                </a:lnTo>
                <a:lnTo>
                  <a:pt x="356311" y="100584"/>
                </a:lnTo>
                <a:close/>
              </a:path>
              <a:path w="770254" h="387984">
                <a:moveTo>
                  <a:pt x="411619" y="251942"/>
                </a:moveTo>
                <a:lnTo>
                  <a:pt x="411505" y="235610"/>
                </a:lnTo>
                <a:lnTo>
                  <a:pt x="410705" y="225031"/>
                </a:lnTo>
                <a:lnTo>
                  <a:pt x="409105" y="218973"/>
                </a:lnTo>
                <a:lnTo>
                  <a:pt x="409067" y="218833"/>
                </a:lnTo>
                <a:lnTo>
                  <a:pt x="407974" y="214693"/>
                </a:lnTo>
                <a:lnTo>
                  <a:pt x="403415" y="206032"/>
                </a:lnTo>
                <a:lnTo>
                  <a:pt x="397052" y="199021"/>
                </a:lnTo>
                <a:lnTo>
                  <a:pt x="388962" y="193624"/>
                </a:lnTo>
                <a:lnTo>
                  <a:pt x="379450" y="189839"/>
                </a:lnTo>
                <a:lnTo>
                  <a:pt x="379628" y="189839"/>
                </a:lnTo>
                <a:lnTo>
                  <a:pt x="368350" y="187540"/>
                </a:lnTo>
                <a:lnTo>
                  <a:pt x="368350" y="251942"/>
                </a:lnTo>
                <a:lnTo>
                  <a:pt x="368350" y="259232"/>
                </a:lnTo>
                <a:lnTo>
                  <a:pt x="357822" y="269176"/>
                </a:lnTo>
                <a:lnTo>
                  <a:pt x="351586" y="269176"/>
                </a:lnTo>
                <a:lnTo>
                  <a:pt x="349059" y="268389"/>
                </a:lnTo>
                <a:lnTo>
                  <a:pt x="345351" y="265188"/>
                </a:lnTo>
                <a:lnTo>
                  <a:pt x="344436" y="263182"/>
                </a:lnTo>
                <a:lnTo>
                  <a:pt x="344436" y="254889"/>
                </a:lnTo>
                <a:lnTo>
                  <a:pt x="348830" y="251942"/>
                </a:lnTo>
                <a:lnTo>
                  <a:pt x="368350" y="251942"/>
                </a:lnTo>
                <a:lnTo>
                  <a:pt x="368350" y="187540"/>
                </a:lnTo>
                <a:lnTo>
                  <a:pt x="368007" y="187464"/>
                </a:lnTo>
                <a:lnTo>
                  <a:pt x="368236" y="187464"/>
                </a:lnTo>
                <a:lnTo>
                  <a:pt x="354952" y="186677"/>
                </a:lnTo>
                <a:lnTo>
                  <a:pt x="313842" y="194856"/>
                </a:lnTo>
                <a:lnTo>
                  <a:pt x="307860" y="198551"/>
                </a:lnTo>
                <a:lnTo>
                  <a:pt x="321640" y="227076"/>
                </a:lnTo>
                <a:lnTo>
                  <a:pt x="325081" y="224510"/>
                </a:lnTo>
                <a:lnTo>
                  <a:pt x="329234" y="222516"/>
                </a:lnTo>
                <a:lnTo>
                  <a:pt x="338937" y="219583"/>
                </a:lnTo>
                <a:lnTo>
                  <a:pt x="343725" y="218833"/>
                </a:lnTo>
                <a:lnTo>
                  <a:pt x="360184" y="218833"/>
                </a:lnTo>
                <a:lnTo>
                  <a:pt x="366750" y="222923"/>
                </a:lnTo>
                <a:lnTo>
                  <a:pt x="368160" y="231089"/>
                </a:lnTo>
                <a:lnTo>
                  <a:pt x="350748" y="231089"/>
                </a:lnTo>
                <a:lnTo>
                  <a:pt x="339445" y="231584"/>
                </a:lnTo>
                <a:lnTo>
                  <a:pt x="303618" y="255397"/>
                </a:lnTo>
                <a:lnTo>
                  <a:pt x="302971" y="269176"/>
                </a:lnTo>
                <a:lnTo>
                  <a:pt x="304380" y="274332"/>
                </a:lnTo>
                <a:lnTo>
                  <a:pt x="310375" y="284162"/>
                </a:lnTo>
                <a:lnTo>
                  <a:pt x="314769" y="288036"/>
                </a:lnTo>
                <a:lnTo>
                  <a:pt x="326390" y="293776"/>
                </a:lnTo>
                <a:lnTo>
                  <a:pt x="333451" y="295211"/>
                </a:lnTo>
                <a:lnTo>
                  <a:pt x="341744" y="295211"/>
                </a:lnTo>
                <a:lnTo>
                  <a:pt x="351917" y="294233"/>
                </a:lnTo>
                <a:lnTo>
                  <a:pt x="360260" y="291287"/>
                </a:lnTo>
                <a:lnTo>
                  <a:pt x="366763" y="286385"/>
                </a:lnTo>
                <a:lnTo>
                  <a:pt x="371411" y="279514"/>
                </a:lnTo>
                <a:lnTo>
                  <a:pt x="371411" y="293319"/>
                </a:lnTo>
                <a:lnTo>
                  <a:pt x="411619" y="293319"/>
                </a:lnTo>
                <a:lnTo>
                  <a:pt x="411619" y="279514"/>
                </a:lnTo>
                <a:lnTo>
                  <a:pt x="411619" y="269176"/>
                </a:lnTo>
                <a:lnTo>
                  <a:pt x="411619" y="251942"/>
                </a:lnTo>
                <a:close/>
              </a:path>
              <a:path w="770254" h="387984">
                <a:moveTo>
                  <a:pt x="417360" y="386689"/>
                </a:moveTo>
                <a:lnTo>
                  <a:pt x="406019" y="370420"/>
                </a:lnTo>
                <a:lnTo>
                  <a:pt x="403656" y="367042"/>
                </a:lnTo>
                <a:lnTo>
                  <a:pt x="410959" y="363296"/>
                </a:lnTo>
                <a:lnTo>
                  <a:pt x="414845" y="356768"/>
                </a:lnTo>
                <a:lnTo>
                  <a:pt x="414947" y="348018"/>
                </a:lnTo>
                <a:lnTo>
                  <a:pt x="413219" y="339280"/>
                </a:lnTo>
                <a:lnTo>
                  <a:pt x="413080" y="338594"/>
                </a:lnTo>
                <a:lnTo>
                  <a:pt x="407746" y="331470"/>
                </a:lnTo>
                <a:lnTo>
                  <a:pt x="399300" y="326961"/>
                </a:lnTo>
                <a:lnTo>
                  <a:pt x="398373" y="326834"/>
                </a:lnTo>
                <a:lnTo>
                  <a:pt x="398373" y="342226"/>
                </a:lnTo>
                <a:lnTo>
                  <a:pt x="398373" y="355244"/>
                </a:lnTo>
                <a:lnTo>
                  <a:pt x="392391" y="356768"/>
                </a:lnTo>
                <a:lnTo>
                  <a:pt x="377799" y="356768"/>
                </a:lnTo>
                <a:lnTo>
                  <a:pt x="377799" y="339280"/>
                </a:lnTo>
                <a:lnTo>
                  <a:pt x="394677" y="339280"/>
                </a:lnTo>
                <a:lnTo>
                  <a:pt x="398373" y="342226"/>
                </a:lnTo>
                <a:lnTo>
                  <a:pt x="398373" y="326834"/>
                </a:lnTo>
                <a:lnTo>
                  <a:pt x="388124" y="325386"/>
                </a:lnTo>
                <a:lnTo>
                  <a:pt x="361391" y="325386"/>
                </a:lnTo>
                <a:lnTo>
                  <a:pt x="361391" y="386689"/>
                </a:lnTo>
                <a:lnTo>
                  <a:pt x="377799" y="386689"/>
                </a:lnTo>
                <a:lnTo>
                  <a:pt x="377799" y="370420"/>
                </a:lnTo>
                <a:lnTo>
                  <a:pt x="388048" y="370420"/>
                </a:lnTo>
                <a:lnTo>
                  <a:pt x="399313" y="386689"/>
                </a:lnTo>
                <a:lnTo>
                  <a:pt x="417360" y="386689"/>
                </a:lnTo>
                <a:close/>
              </a:path>
              <a:path w="770254" h="387984">
                <a:moveTo>
                  <a:pt x="512610" y="336321"/>
                </a:moveTo>
                <a:lnTo>
                  <a:pt x="486600" y="324383"/>
                </a:lnTo>
                <a:lnTo>
                  <a:pt x="473316" y="326745"/>
                </a:lnTo>
                <a:lnTo>
                  <a:pt x="462813" y="333336"/>
                </a:lnTo>
                <a:lnTo>
                  <a:pt x="455917" y="343357"/>
                </a:lnTo>
                <a:lnTo>
                  <a:pt x="453440" y="356044"/>
                </a:lnTo>
                <a:lnTo>
                  <a:pt x="455917" y="368719"/>
                </a:lnTo>
                <a:lnTo>
                  <a:pt x="462788" y="378752"/>
                </a:lnTo>
                <a:lnTo>
                  <a:pt x="473265" y="385330"/>
                </a:lnTo>
                <a:lnTo>
                  <a:pt x="486511" y="387705"/>
                </a:lnTo>
                <a:lnTo>
                  <a:pt x="494093" y="386981"/>
                </a:lnTo>
                <a:lnTo>
                  <a:pt x="497217" y="371132"/>
                </a:lnTo>
                <a:lnTo>
                  <a:pt x="492645" y="373291"/>
                </a:lnTo>
                <a:lnTo>
                  <a:pt x="477100" y="373291"/>
                </a:lnTo>
                <a:lnTo>
                  <a:pt x="470014" y="366204"/>
                </a:lnTo>
                <a:lnTo>
                  <a:pt x="470014" y="345884"/>
                </a:lnTo>
                <a:lnTo>
                  <a:pt x="477100" y="338785"/>
                </a:lnTo>
                <a:lnTo>
                  <a:pt x="487260" y="338785"/>
                </a:lnTo>
                <a:lnTo>
                  <a:pt x="492633" y="338785"/>
                </a:lnTo>
                <a:lnTo>
                  <a:pt x="497205" y="340918"/>
                </a:lnTo>
                <a:lnTo>
                  <a:pt x="501840" y="346252"/>
                </a:lnTo>
                <a:lnTo>
                  <a:pt x="512610" y="336321"/>
                </a:lnTo>
                <a:close/>
              </a:path>
              <a:path w="770254" h="387984">
                <a:moveTo>
                  <a:pt x="600481" y="372960"/>
                </a:moveTo>
                <a:lnTo>
                  <a:pt x="568693" y="372960"/>
                </a:lnTo>
                <a:lnTo>
                  <a:pt x="568693" y="362318"/>
                </a:lnTo>
                <a:lnTo>
                  <a:pt x="595820" y="362318"/>
                </a:lnTo>
                <a:lnTo>
                  <a:pt x="595820" y="348919"/>
                </a:lnTo>
                <a:lnTo>
                  <a:pt x="568693" y="348919"/>
                </a:lnTo>
                <a:lnTo>
                  <a:pt x="568693" y="339115"/>
                </a:lnTo>
                <a:lnTo>
                  <a:pt x="599401" y="339115"/>
                </a:lnTo>
                <a:lnTo>
                  <a:pt x="599401" y="325374"/>
                </a:lnTo>
                <a:lnTo>
                  <a:pt x="552361" y="325374"/>
                </a:lnTo>
                <a:lnTo>
                  <a:pt x="552361" y="386689"/>
                </a:lnTo>
                <a:lnTo>
                  <a:pt x="600481" y="386689"/>
                </a:lnTo>
                <a:lnTo>
                  <a:pt x="600481" y="372960"/>
                </a:lnTo>
                <a:close/>
              </a:path>
              <a:path w="770254" h="387984">
                <a:moveTo>
                  <a:pt x="624001" y="293319"/>
                </a:moveTo>
                <a:lnTo>
                  <a:pt x="598678" y="261150"/>
                </a:lnTo>
                <a:lnTo>
                  <a:pt x="577278" y="233959"/>
                </a:lnTo>
                <a:lnTo>
                  <a:pt x="591566" y="218973"/>
                </a:lnTo>
                <a:lnTo>
                  <a:pt x="620547" y="188595"/>
                </a:lnTo>
                <a:lnTo>
                  <a:pt x="569442" y="188595"/>
                </a:lnTo>
                <a:lnTo>
                  <a:pt x="539254" y="218973"/>
                </a:lnTo>
                <a:lnTo>
                  <a:pt x="539178" y="92837"/>
                </a:lnTo>
                <a:lnTo>
                  <a:pt x="538632" y="84759"/>
                </a:lnTo>
                <a:lnTo>
                  <a:pt x="538594" y="84328"/>
                </a:lnTo>
                <a:lnTo>
                  <a:pt x="538492" y="82791"/>
                </a:lnTo>
                <a:lnTo>
                  <a:pt x="538454" y="82270"/>
                </a:lnTo>
                <a:lnTo>
                  <a:pt x="514299" y="49352"/>
                </a:lnTo>
                <a:lnTo>
                  <a:pt x="506437" y="47205"/>
                </a:lnTo>
                <a:lnTo>
                  <a:pt x="506971" y="47205"/>
                </a:lnTo>
                <a:lnTo>
                  <a:pt x="497357" y="46431"/>
                </a:lnTo>
                <a:lnTo>
                  <a:pt x="489991" y="46431"/>
                </a:lnTo>
                <a:lnTo>
                  <a:pt x="462178" y="62318"/>
                </a:lnTo>
                <a:lnTo>
                  <a:pt x="459486" y="58280"/>
                </a:lnTo>
                <a:lnTo>
                  <a:pt x="459359" y="58102"/>
                </a:lnTo>
                <a:lnTo>
                  <a:pt x="458597" y="56946"/>
                </a:lnTo>
                <a:lnTo>
                  <a:pt x="454050" y="52997"/>
                </a:lnTo>
                <a:lnTo>
                  <a:pt x="442874" y="47790"/>
                </a:lnTo>
                <a:lnTo>
                  <a:pt x="443014" y="47790"/>
                </a:lnTo>
                <a:lnTo>
                  <a:pt x="436460" y="46431"/>
                </a:lnTo>
                <a:lnTo>
                  <a:pt x="429450" y="46431"/>
                </a:lnTo>
                <a:lnTo>
                  <a:pt x="420281" y="47205"/>
                </a:lnTo>
                <a:lnTo>
                  <a:pt x="420674" y="47205"/>
                </a:lnTo>
                <a:lnTo>
                  <a:pt x="413029" y="49352"/>
                </a:lnTo>
                <a:lnTo>
                  <a:pt x="405993" y="52997"/>
                </a:lnTo>
                <a:lnTo>
                  <a:pt x="399770" y="58102"/>
                </a:lnTo>
                <a:lnTo>
                  <a:pt x="399770" y="48323"/>
                </a:lnTo>
                <a:lnTo>
                  <a:pt x="358622" y="48323"/>
                </a:lnTo>
                <a:lnTo>
                  <a:pt x="358622" y="153047"/>
                </a:lnTo>
                <a:lnTo>
                  <a:pt x="401878" y="153047"/>
                </a:lnTo>
                <a:lnTo>
                  <a:pt x="401878" y="95351"/>
                </a:lnTo>
                <a:lnTo>
                  <a:pt x="403021" y="90830"/>
                </a:lnTo>
                <a:lnTo>
                  <a:pt x="403123" y="90436"/>
                </a:lnTo>
                <a:lnTo>
                  <a:pt x="407974" y="84467"/>
                </a:lnTo>
                <a:lnTo>
                  <a:pt x="408089" y="84328"/>
                </a:lnTo>
                <a:lnTo>
                  <a:pt x="411391" y="82791"/>
                </a:lnTo>
                <a:lnTo>
                  <a:pt x="423252" y="82791"/>
                </a:lnTo>
                <a:lnTo>
                  <a:pt x="427075" y="88785"/>
                </a:lnTo>
                <a:lnTo>
                  <a:pt x="427075" y="293319"/>
                </a:lnTo>
                <a:lnTo>
                  <a:pt x="470344" y="293319"/>
                </a:lnTo>
                <a:lnTo>
                  <a:pt x="470344" y="95351"/>
                </a:lnTo>
                <a:lnTo>
                  <a:pt x="471538" y="90830"/>
                </a:lnTo>
                <a:lnTo>
                  <a:pt x="471652" y="90436"/>
                </a:lnTo>
                <a:lnTo>
                  <a:pt x="476516" y="84467"/>
                </a:lnTo>
                <a:lnTo>
                  <a:pt x="476631" y="84328"/>
                </a:lnTo>
                <a:lnTo>
                  <a:pt x="479907" y="82791"/>
                </a:lnTo>
                <a:lnTo>
                  <a:pt x="491782" y="82791"/>
                </a:lnTo>
                <a:lnTo>
                  <a:pt x="495668" y="88785"/>
                </a:lnTo>
                <a:lnTo>
                  <a:pt x="495719" y="139255"/>
                </a:lnTo>
                <a:lnTo>
                  <a:pt x="495846" y="214693"/>
                </a:lnTo>
                <a:lnTo>
                  <a:pt x="495973" y="293319"/>
                </a:lnTo>
                <a:lnTo>
                  <a:pt x="539280" y="293319"/>
                </a:lnTo>
                <a:lnTo>
                  <a:pt x="539280" y="268541"/>
                </a:lnTo>
                <a:lnTo>
                  <a:pt x="546265" y="261150"/>
                </a:lnTo>
                <a:lnTo>
                  <a:pt x="571728" y="293319"/>
                </a:lnTo>
                <a:lnTo>
                  <a:pt x="624001" y="293319"/>
                </a:lnTo>
                <a:close/>
              </a:path>
              <a:path w="770254" h="387984">
                <a:moveTo>
                  <a:pt x="653034" y="111671"/>
                </a:moveTo>
                <a:lnTo>
                  <a:pt x="652919" y="95351"/>
                </a:lnTo>
                <a:lnTo>
                  <a:pt x="652119" y="84759"/>
                </a:lnTo>
                <a:lnTo>
                  <a:pt x="650481" y="78574"/>
                </a:lnTo>
                <a:lnTo>
                  <a:pt x="649389" y="74422"/>
                </a:lnTo>
                <a:lnTo>
                  <a:pt x="644829" y="65760"/>
                </a:lnTo>
                <a:lnTo>
                  <a:pt x="638467" y="58762"/>
                </a:lnTo>
                <a:lnTo>
                  <a:pt x="630377" y="53365"/>
                </a:lnTo>
                <a:lnTo>
                  <a:pt x="620864" y="49580"/>
                </a:lnTo>
                <a:lnTo>
                  <a:pt x="621042" y="49580"/>
                </a:lnTo>
                <a:lnTo>
                  <a:pt x="609752" y="47282"/>
                </a:lnTo>
                <a:lnTo>
                  <a:pt x="609752" y="111671"/>
                </a:lnTo>
                <a:lnTo>
                  <a:pt x="609752" y="118960"/>
                </a:lnTo>
                <a:lnTo>
                  <a:pt x="608609" y="122288"/>
                </a:lnTo>
                <a:lnTo>
                  <a:pt x="606818" y="124764"/>
                </a:lnTo>
                <a:lnTo>
                  <a:pt x="601878" y="128117"/>
                </a:lnTo>
                <a:lnTo>
                  <a:pt x="599236" y="128917"/>
                </a:lnTo>
                <a:lnTo>
                  <a:pt x="592988" y="128917"/>
                </a:lnTo>
                <a:lnTo>
                  <a:pt x="590461" y="128117"/>
                </a:lnTo>
                <a:lnTo>
                  <a:pt x="586752" y="124929"/>
                </a:lnTo>
                <a:lnTo>
                  <a:pt x="585838" y="122923"/>
                </a:lnTo>
                <a:lnTo>
                  <a:pt x="585838" y="114617"/>
                </a:lnTo>
                <a:lnTo>
                  <a:pt x="590232" y="111671"/>
                </a:lnTo>
                <a:lnTo>
                  <a:pt x="609752" y="111671"/>
                </a:lnTo>
                <a:lnTo>
                  <a:pt x="609752" y="47282"/>
                </a:lnTo>
                <a:lnTo>
                  <a:pt x="609422" y="47205"/>
                </a:lnTo>
                <a:lnTo>
                  <a:pt x="609650" y="47205"/>
                </a:lnTo>
                <a:lnTo>
                  <a:pt x="596569" y="46431"/>
                </a:lnTo>
                <a:lnTo>
                  <a:pt x="595960" y="46431"/>
                </a:lnTo>
                <a:lnTo>
                  <a:pt x="590042" y="46609"/>
                </a:lnTo>
                <a:lnTo>
                  <a:pt x="583704" y="47205"/>
                </a:lnTo>
                <a:lnTo>
                  <a:pt x="576541" y="48323"/>
                </a:lnTo>
                <a:lnTo>
                  <a:pt x="576770" y="48323"/>
                </a:lnTo>
                <a:lnTo>
                  <a:pt x="571004" y="49580"/>
                </a:lnTo>
                <a:lnTo>
                  <a:pt x="562508" y="51689"/>
                </a:lnTo>
                <a:lnTo>
                  <a:pt x="555256" y="54584"/>
                </a:lnTo>
                <a:lnTo>
                  <a:pt x="549275" y="58280"/>
                </a:lnTo>
                <a:lnTo>
                  <a:pt x="563054" y="86804"/>
                </a:lnTo>
                <a:lnTo>
                  <a:pt x="566381" y="84328"/>
                </a:lnTo>
                <a:lnTo>
                  <a:pt x="570572" y="82270"/>
                </a:lnTo>
                <a:lnTo>
                  <a:pt x="580351" y="79311"/>
                </a:lnTo>
                <a:lnTo>
                  <a:pt x="585139" y="78574"/>
                </a:lnTo>
                <a:lnTo>
                  <a:pt x="601599" y="78574"/>
                </a:lnTo>
                <a:lnTo>
                  <a:pt x="608380" y="82791"/>
                </a:lnTo>
                <a:lnTo>
                  <a:pt x="608177" y="82791"/>
                </a:lnTo>
                <a:lnTo>
                  <a:pt x="609498" y="90436"/>
                </a:lnTo>
                <a:lnTo>
                  <a:pt x="609574" y="90830"/>
                </a:lnTo>
                <a:lnTo>
                  <a:pt x="592162" y="90830"/>
                </a:lnTo>
                <a:lnTo>
                  <a:pt x="580859" y="91325"/>
                </a:lnTo>
                <a:lnTo>
                  <a:pt x="545033" y="115125"/>
                </a:lnTo>
                <a:lnTo>
                  <a:pt x="544309" y="122288"/>
                </a:lnTo>
                <a:lnTo>
                  <a:pt x="544385" y="128917"/>
                </a:lnTo>
                <a:lnTo>
                  <a:pt x="574865" y="154952"/>
                </a:lnTo>
                <a:lnTo>
                  <a:pt x="583158" y="154952"/>
                </a:lnTo>
                <a:lnTo>
                  <a:pt x="593331" y="153974"/>
                </a:lnTo>
                <a:lnTo>
                  <a:pt x="601675" y="151028"/>
                </a:lnTo>
                <a:lnTo>
                  <a:pt x="608177" y="146126"/>
                </a:lnTo>
                <a:lnTo>
                  <a:pt x="612825" y="139255"/>
                </a:lnTo>
                <a:lnTo>
                  <a:pt x="612825" y="153047"/>
                </a:lnTo>
                <a:lnTo>
                  <a:pt x="653034" y="153047"/>
                </a:lnTo>
                <a:lnTo>
                  <a:pt x="653034" y="139255"/>
                </a:lnTo>
                <a:lnTo>
                  <a:pt x="653034" y="128917"/>
                </a:lnTo>
                <a:lnTo>
                  <a:pt x="653034" y="111671"/>
                </a:lnTo>
                <a:close/>
              </a:path>
              <a:path w="770254" h="387984">
                <a:moveTo>
                  <a:pt x="769632" y="32054"/>
                </a:moveTo>
                <a:lnTo>
                  <a:pt x="767118" y="19583"/>
                </a:lnTo>
                <a:lnTo>
                  <a:pt x="760234" y="9398"/>
                </a:lnTo>
                <a:lnTo>
                  <a:pt x="750049" y="2514"/>
                </a:lnTo>
                <a:lnTo>
                  <a:pt x="737577" y="0"/>
                </a:lnTo>
                <a:lnTo>
                  <a:pt x="32042" y="0"/>
                </a:lnTo>
                <a:lnTo>
                  <a:pt x="19583" y="2514"/>
                </a:lnTo>
                <a:lnTo>
                  <a:pt x="9398" y="9398"/>
                </a:lnTo>
                <a:lnTo>
                  <a:pt x="2527" y="19583"/>
                </a:lnTo>
                <a:lnTo>
                  <a:pt x="0" y="32054"/>
                </a:lnTo>
                <a:lnTo>
                  <a:pt x="0" y="335216"/>
                </a:lnTo>
                <a:lnTo>
                  <a:pt x="2527" y="347675"/>
                </a:lnTo>
                <a:lnTo>
                  <a:pt x="9398" y="357860"/>
                </a:lnTo>
                <a:lnTo>
                  <a:pt x="19583" y="364731"/>
                </a:lnTo>
                <a:lnTo>
                  <a:pt x="32042" y="367258"/>
                </a:lnTo>
                <a:lnTo>
                  <a:pt x="137375" y="367258"/>
                </a:lnTo>
                <a:lnTo>
                  <a:pt x="137375" y="353580"/>
                </a:lnTo>
                <a:lnTo>
                  <a:pt x="32042" y="353580"/>
                </a:lnTo>
                <a:lnTo>
                  <a:pt x="24904" y="352132"/>
                </a:lnTo>
                <a:lnTo>
                  <a:pt x="19062" y="348195"/>
                </a:lnTo>
                <a:lnTo>
                  <a:pt x="15125" y="342353"/>
                </a:lnTo>
                <a:lnTo>
                  <a:pt x="13677" y="335216"/>
                </a:lnTo>
                <a:lnTo>
                  <a:pt x="13677" y="32054"/>
                </a:lnTo>
                <a:lnTo>
                  <a:pt x="15125" y="24904"/>
                </a:lnTo>
                <a:lnTo>
                  <a:pt x="19062" y="19062"/>
                </a:lnTo>
                <a:lnTo>
                  <a:pt x="24904" y="15113"/>
                </a:lnTo>
                <a:lnTo>
                  <a:pt x="32042" y="13677"/>
                </a:lnTo>
                <a:lnTo>
                  <a:pt x="737577" y="13677"/>
                </a:lnTo>
                <a:lnTo>
                  <a:pt x="744728" y="15113"/>
                </a:lnTo>
                <a:lnTo>
                  <a:pt x="750570" y="19062"/>
                </a:lnTo>
                <a:lnTo>
                  <a:pt x="754507" y="24904"/>
                </a:lnTo>
                <a:lnTo>
                  <a:pt x="755954" y="32054"/>
                </a:lnTo>
                <a:lnTo>
                  <a:pt x="755954" y="335216"/>
                </a:lnTo>
                <a:lnTo>
                  <a:pt x="754507" y="342353"/>
                </a:lnTo>
                <a:lnTo>
                  <a:pt x="750570" y="348195"/>
                </a:lnTo>
                <a:lnTo>
                  <a:pt x="744728" y="352132"/>
                </a:lnTo>
                <a:lnTo>
                  <a:pt x="737577" y="353580"/>
                </a:lnTo>
                <a:lnTo>
                  <a:pt x="632256" y="353580"/>
                </a:lnTo>
                <a:lnTo>
                  <a:pt x="632256" y="367258"/>
                </a:lnTo>
                <a:lnTo>
                  <a:pt x="737577" y="367258"/>
                </a:lnTo>
                <a:lnTo>
                  <a:pt x="750049" y="364731"/>
                </a:lnTo>
                <a:lnTo>
                  <a:pt x="760234" y="357860"/>
                </a:lnTo>
                <a:lnTo>
                  <a:pt x="767118" y="347675"/>
                </a:lnTo>
                <a:lnTo>
                  <a:pt x="769632" y="335216"/>
                </a:lnTo>
                <a:lnTo>
                  <a:pt x="769632" y="3205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821388" y="871016"/>
            <a:ext cx="770255" cy="387985"/>
          </a:xfrm>
          <a:custGeom>
            <a:avLst/>
            <a:gdLst/>
            <a:ahLst/>
            <a:cxnLst/>
            <a:rect l="l" t="t" r="r" b="b"/>
            <a:pathLst>
              <a:path w="770254" h="387984">
                <a:moveTo>
                  <a:pt x="216179" y="325374"/>
                </a:moveTo>
                <a:lnTo>
                  <a:pt x="169151" y="325374"/>
                </a:lnTo>
                <a:lnTo>
                  <a:pt x="169151" y="386689"/>
                </a:lnTo>
                <a:lnTo>
                  <a:pt x="185547" y="386689"/>
                </a:lnTo>
                <a:lnTo>
                  <a:pt x="185547" y="365404"/>
                </a:lnTo>
                <a:lnTo>
                  <a:pt x="212598" y="365404"/>
                </a:lnTo>
                <a:lnTo>
                  <a:pt x="212598" y="351663"/>
                </a:lnTo>
                <a:lnTo>
                  <a:pt x="185547" y="351663"/>
                </a:lnTo>
                <a:lnTo>
                  <a:pt x="185547" y="339102"/>
                </a:lnTo>
                <a:lnTo>
                  <a:pt x="216179" y="339102"/>
                </a:lnTo>
                <a:lnTo>
                  <a:pt x="216179" y="325374"/>
                </a:lnTo>
                <a:close/>
              </a:path>
              <a:path w="770254" h="387984">
                <a:moveTo>
                  <a:pt x="232257" y="153047"/>
                </a:moveTo>
                <a:lnTo>
                  <a:pt x="232219" y="92837"/>
                </a:lnTo>
                <a:lnTo>
                  <a:pt x="231686" y="84759"/>
                </a:lnTo>
                <a:lnTo>
                  <a:pt x="231648" y="84328"/>
                </a:lnTo>
                <a:lnTo>
                  <a:pt x="231546" y="82791"/>
                </a:lnTo>
                <a:lnTo>
                  <a:pt x="206857" y="49352"/>
                </a:lnTo>
                <a:lnTo>
                  <a:pt x="198831" y="47205"/>
                </a:lnTo>
                <a:lnTo>
                  <a:pt x="199466" y="47205"/>
                </a:lnTo>
                <a:lnTo>
                  <a:pt x="189687" y="46431"/>
                </a:lnTo>
                <a:lnTo>
                  <a:pt x="182968" y="46431"/>
                </a:lnTo>
                <a:lnTo>
                  <a:pt x="177304" y="47421"/>
                </a:lnTo>
                <a:lnTo>
                  <a:pt x="166585" y="51511"/>
                </a:lnTo>
                <a:lnTo>
                  <a:pt x="161861" y="54584"/>
                </a:lnTo>
                <a:lnTo>
                  <a:pt x="157784" y="58661"/>
                </a:lnTo>
                <a:lnTo>
                  <a:pt x="157784" y="48323"/>
                </a:lnTo>
                <a:lnTo>
                  <a:pt x="116624" y="48323"/>
                </a:lnTo>
                <a:lnTo>
                  <a:pt x="116624" y="153047"/>
                </a:lnTo>
                <a:lnTo>
                  <a:pt x="159893" y="153047"/>
                </a:lnTo>
                <a:lnTo>
                  <a:pt x="159893" y="96558"/>
                </a:lnTo>
                <a:lnTo>
                  <a:pt x="161353" y="91325"/>
                </a:lnTo>
                <a:lnTo>
                  <a:pt x="161747" y="90830"/>
                </a:lnTo>
                <a:lnTo>
                  <a:pt x="167386" y="84467"/>
                </a:lnTo>
                <a:lnTo>
                  <a:pt x="171284" y="82791"/>
                </a:lnTo>
                <a:lnTo>
                  <a:pt x="184721" y="82791"/>
                </a:lnTo>
                <a:lnTo>
                  <a:pt x="189001" y="88785"/>
                </a:lnTo>
                <a:lnTo>
                  <a:pt x="189001" y="153047"/>
                </a:lnTo>
                <a:lnTo>
                  <a:pt x="232257" y="153047"/>
                </a:lnTo>
                <a:close/>
              </a:path>
              <a:path w="770254" h="387984">
                <a:moveTo>
                  <a:pt x="305955" y="188595"/>
                </a:moveTo>
                <a:lnTo>
                  <a:pt x="268058" y="188595"/>
                </a:lnTo>
                <a:lnTo>
                  <a:pt x="249301" y="244487"/>
                </a:lnTo>
                <a:lnTo>
                  <a:pt x="249110" y="243916"/>
                </a:lnTo>
                <a:lnTo>
                  <a:pt x="231101" y="188595"/>
                </a:lnTo>
                <a:lnTo>
                  <a:pt x="194348" y="188595"/>
                </a:lnTo>
                <a:lnTo>
                  <a:pt x="175679" y="243624"/>
                </a:lnTo>
                <a:lnTo>
                  <a:pt x="175590" y="243916"/>
                </a:lnTo>
                <a:lnTo>
                  <a:pt x="157594" y="188595"/>
                </a:lnTo>
                <a:lnTo>
                  <a:pt x="116636" y="188595"/>
                </a:lnTo>
                <a:lnTo>
                  <a:pt x="152996" y="293319"/>
                </a:lnTo>
                <a:lnTo>
                  <a:pt x="195097" y="293319"/>
                </a:lnTo>
                <a:lnTo>
                  <a:pt x="211569" y="244868"/>
                </a:lnTo>
                <a:lnTo>
                  <a:pt x="227469" y="293319"/>
                </a:lnTo>
                <a:lnTo>
                  <a:pt x="269570" y="293319"/>
                </a:lnTo>
                <a:lnTo>
                  <a:pt x="286397" y="244868"/>
                </a:lnTo>
                <a:lnTo>
                  <a:pt x="286537" y="244487"/>
                </a:lnTo>
                <a:lnTo>
                  <a:pt x="305955" y="188595"/>
                </a:lnTo>
                <a:close/>
              </a:path>
              <a:path w="770254" h="387984">
                <a:moveTo>
                  <a:pt x="319405" y="356044"/>
                </a:moveTo>
                <a:lnTo>
                  <a:pt x="316865" y="343484"/>
                </a:lnTo>
                <a:lnTo>
                  <a:pt x="313588" y="338785"/>
                </a:lnTo>
                <a:lnTo>
                  <a:pt x="309854" y="333438"/>
                </a:lnTo>
                <a:lnTo>
                  <a:pt x="302844" y="329044"/>
                </a:lnTo>
                <a:lnTo>
                  <a:pt x="302844" y="345884"/>
                </a:lnTo>
                <a:lnTo>
                  <a:pt x="302844" y="366204"/>
                </a:lnTo>
                <a:lnTo>
                  <a:pt x="295922" y="373291"/>
                </a:lnTo>
                <a:lnTo>
                  <a:pt x="276085" y="373291"/>
                </a:lnTo>
                <a:lnTo>
                  <a:pt x="269163" y="366204"/>
                </a:lnTo>
                <a:lnTo>
                  <a:pt x="269163" y="345884"/>
                </a:lnTo>
                <a:lnTo>
                  <a:pt x="276085" y="338785"/>
                </a:lnTo>
                <a:lnTo>
                  <a:pt x="295922" y="338785"/>
                </a:lnTo>
                <a:lnTo>
                  <a:pt x="302844" y="345884"/>
                </a:lnTo>
                <a:lnTo>
                  <a:pt x="302844" y="329044"/>
                </a:lnTo>
                <a:lnTo>
                  <a:pt x="299262" y="326783"/>
                </a:lnTo>
                <a:lnTo>
                  <a:pt x="286004" y="324383"/>
                </a:lnTo>
                <a:lnTo>
                  <a:pt x="272389" y="326783"/>
                </a:lnTo>
                <a:lnTo>
                  <a:pt x="272554" y="326783"/>
                </a:lnTo>
                <a:lnTo>
                  <a:pt x="261962" y="333438"/>
                </a:lnTo>
                <a:lnTo>
                  <a:pt x="258267" y="338785"/>
                </a:lnTo>
                <a:lnTo>
                  <a:pt x="255066" y="343484"/>
                </a:lnTo>
                <a:lnTo>
                  <a:pt x="252590" y="356044"/>
                </a:lnTo>
                <a:lnTo>
                  <a:pt x="255092" y="368719"/>
                </a:lnTo>
                <a:lnTo>
                  <a:pt x="262039" y="378752"/>
                </a:lnTo>
                <a:lnTo>
                  <a:pt x="272618" y="385330"/>
                </a:lnTo>
                <a:lnTo>
                  <a:pt x="286004" y="387705"/>
                </a:lnTo>
                <a:lnTo>
                  <a:pt x="299389" y="385330"/>
                </a:lnTo>
                <a:lnTo>
                  <a:pt x="309968" y="378752"/>
                </a:lnTo>
                <a:lnTo>
                  <a:pt x="313753" y="373291"/>
                </a:lnTo>
                <a:lnTo>
                  <a:pt x="316915" y="368719"/>
                </a:lnTo>
                <a:lnTo>
                  <a:pt x="319405" y="356044"/>
                </a:lnTo>
                <a:close/>
              </a:path>
              <a:path w="770254" h="387984">
                <a:moveTo>
                  <a:pt x="356311" y="100584"/>
                </a:moveTo>
                <a:lnTo>
                  <a:pt x="339255" y="61544"/>
                </a:lnTo>
                <a:lnTo>
                  <a:pt x="312470" y="48234"/>
                </a:lnTo>
                <a:lnTo>
                  <a:pt x="312470" y="94068"/>
                </a:lnTo>
                <a:lnTo>
                  <a:pt x="312470" y="107099"/>
                </a:lnTo>
                <a:lnTo>
                  <a:pt x="310857" y="112179"/>
                </a:lnTo>
                <a:lnTo>
                  <a:pt x="304495" y="119443"/>
                </a:lnTo>
                <a:lnTo>
                  <a:pt x="300418" y="121259"/>
                </a:lnTo>
                <a:lnTo>
                  <a:pt x="290449" y="121259"/>
                </a:lnTo>
                <a:lnTo>
                  <a:pt x="286359" y="119443"/>
                </a:lnTo>
                <a:lnTo>
                  <a:pt x="279984" y="112179"/>
                </a:lnTo>
                <a:lnTo>
                  <a:pt x="278384" y="107099"/>
                </a:lnTo>
                <a:lnTo>
                  <a:pt x="278384" y="94068"/>
                </a:lnTo>
                <a:lnTo>
                  <a:pt x="279971" y="89039"/>
                </a:lnTo>
                <a:lnTo>
                  <a:pt x="286359" y="81889"/>
                </a:lnTo>
                <a:lnTo>
                  <a:pt x="290449" y="80111"/>
                </a:lnTo>
                <a:lnTo>
                  <a:pt x="300405" y="80111"/>
                </a:lnTo>
                <a:lnTo>
                  <a:pt x="304495" y="81889"/>
                </a:lnTo>
                <a:lnTo>
                  <a:pt x="310870" y="89039"/>
                </a:lnTo>
                <a:lnTo>
                  <a:pt x="312470" y="94068"/>
                </a:lnTo>
                <a:lnTo>
                  <a:pt x="312470" y="48234"/>
                </a:lnTo>
                <a:lnTo>
                  <a:pt x="312115" y="48133"/>
                </a:lnTo>
                <a:lnTo>
                  <a:pt x="303999" y="46837"/>
                </a:lnTo>
                <a:lnTo>
                  <a:pt x="295427" y="46405"/>
                </a:lnTo>
                <a:lnTo>
                  <a:pt x="286931" y="46837"/>
                </a:lnTo>
                <a:lnTo>
                  <a:pt x="251739" y="61544"/>
                </a:lnTo>
                <a:lnTo>
                  <a:pt x="234543" y="100584"/>
                </a:lnTo>
                <a:lnTo>
                  <a:pt x="234950" y="107099"/>
                </a:lnTo>
                <a:lnTo>
                  <a:pt x="257556" y="144132"/>
                </a:lnTo>
                <a:lnTo>
                  <a:pt x="295427" y="154952"/>
                </a:lnTo>
                <a:lnTo>
                  <a:pt x="303987" y="154508"/>
                </a:lnTo>
                <a:lnTo>
                  <a:pt x="339255" y="139636"/>
                </a:lnTo>
                <a:lnTo>
                  <a:pt x="352285" y="121259"/>
                </a:lnTo>
                <a:lnTo>
                  <a:pt x="354368" y="115443"/>
                </a:lnTo>
                <a:lnTo>
                  <a:pt x="355815" y="108216"/>
                </a:lnTo>
                <a:lnTo>
                  <a:pt x="356311" y="100584"/>
                </a:lnTo>
                <a:close/>
              </a:path>
              <a:path w="770254" h="387984">
                <a:moveTo>
                  <a:pt x="411619" y="251942"/>
                </a:moveTo>
                <a:lnTo>
                  <a:pt x="411505" y="235610"/>
                </a:lnTo>
                <a:lnTo>
                  <a:pt x="410705" y="225031"/>
                </a:lnTo>
                <a:lnTo>
                  <a:pt x="409105" y="218973"/>
                </a:lnTo>
                <a:lnTo>
                  <a:pt x="409067" y="218833"/>
                </a:lnTo>
                <a:lnTo>
                  <a:pt x="407974" y="214693"/>
                </a:lnTo>
                <a:lnTo>
                  <a:pt x="403415" y="206032"/>
                </a:lnTo>
                <a:lnTo>
                  <a:pt x="397052" y="199021"/>
                </a:lnTo>
                <a:lnTo>
                  <a:pt x="388962" y="193624"/>
                </a:lnTo>
                <a:lnTo>
                  <a:pt x="379450" y="189839"/>
                </a:lnTo>
                <a:lnTo>
                  <a:pt x="379628" y="189839"/>
                </a:lnTo>
                <a:lnTo>
                  <a:pt x="368350" y="187540"/>
                </a:lnTo>
                <a:lnTo>
                  <a:pt x="368350" y="251942"/>
                </a:lnTo>
                <a:lnTo>
                  <a:pt x="368350" y="259232"/>
                </a:lnTo>
                <a:lnTo>
                  <a:pt x="357822" y="269176"/>
                </a:lnTo>
                <a:lnTo>
                  <a:pt x="351586" y="269176"/>
                </a:lnTo>
                <a:lnTo>
                  <a:pt x="349059" y="268389"/>
                </a:lnTo>
                <a:lnTo>
                  <a:pt x="345351" y="265188"/>
                </a:lnTo>
                <a:lnTo>
                  <a:pt x="344436" y="263182"/>
                </a:lnTo>
                <a:lnTo>
                  <a:pt x="344436" y="254889"/>
                </a:lnTo>
                <a:lnTo>
                  <a:pt x="348830" y="251942"/>
                </a:lnTo>
                <a:lnTo>
                  <a:pt x="368350" y="251942"/>
                </a:lnTo>
                <a:lnTo>
                  <a:pt x="368350" y="187540"/>
                </a:lnTo>
                <a:lnTo>
                  <a:pt x="368007" y="187464"/>
                </a:lnTo>
                <a:lnTo>
                  <a:pt x="368236" y="187464"/>
                </a:lnTo>
                <a:lnTo>
                  <a:pt x="354952" y="186677"/>
                </a:lnTo>
                <a:lnTo>
                  <a:pt x="313842" y="194856"/>
                </a:lnTo>
                <a:lnTo>
                  <a:pt x="307860" y="198551"/>
                </a:lnTo>
                <a:lnTo>
                  <a:pt x="321640" y="227076"/>
                </a:lnTo>
                <a:lnTo>
                  <a:pt x="325081" y="224510"/>
                </a:lnTo>
                <a:lnTo>
                  <a:pt x="329234" y="222516"/>
                </a:lnTo>
                <a:lnTo>
                  <a:pt x="338937" y="219583"/>
                </a:lnTo>
                <a:lnTo>
                  <a:pt x="343725" y="218833"/>
                </a:lnTo>
                <a:lnTo>
                  <a:pt x="360184" y="218833"/>
                </a:lnTo>
                <a:lnTo>
                  <a:pt x="366750" y="222923"/>
                </a:lnTo>
                <a:lnTo>
                  <a:pt x="368160" y="231089"/>
                </a:lnTo>
                <a:lnTo>
                  <a:pt x="350748" y="231089"/>
                </a:lnTo>
                <a:lnTo>
                  <a:pt x="339445" y="231584"/>
                </a:lnTo>
                <a:lnTo>
                  <a:pt x="303618" y="255397"/>
                </a:lnTo>
                <a:lnTo>
                  <a:pt x="302971" y="269176"/>
                </a:lnTo>
                <a:lnTo>
                  <a:pt x="304380" y="274332"/>
                </a:lnTo>
                <a:lnTo>
                  <a:pt x="310375" y="284162"/>
                </a:lnTo>
                <a:lnTo>
                  <a:pt x="314769" y="288036"/>
                </a:lnTo>
                <a:lnTo>
                  <a:pt x="326390" y="293776"/>
                </a:lnTo>
                <a:lnTo>
                  <a:pt x="333451" y="295211"/>
                </a:lnTo>
                <a:lnTo>
                  <a:pt x="341744" y="295211"/>
                </a:lnTo>
                <a:lnTo>
                  <a:pt x="351917" y="294233"/>
                </a:lnTo>
                <a:lnTo>
                  <a:pt x="360260" y="291287"/>
                </a:lnTo>
                <a:lnTo>
                  <a:pt x="366763" y="286385"/>
                </a:lnTo>
                <a:lnTo>
                  <a:pt x="371411" y="279514"/>
                </a:lnTo>
                <a:lnTo>
                  <a:pt x="371411" y="293319"/>
                </a:lnTo>
                <a:lnTo>
                  <a:pt x="411619" y="293319"/>
                </a:lnTo>
                <a:lnTo>
                  <a:pt x="411619" y="279514"/>
                </a:lnTo>
                <a:lnTo>
                  <a:pt x="411619" y="269176"/>
                </a:lnTo>
                <a:lnTo>
                  <a:pt x="411619" y="251942"/>
                </a:lnTo>
                <a:close/>
              </a:path>
              <a:path w="770254" h="387984">
                <a:moveTo>
                  <a:pt x="417360" y="386689"/>
                </a:moveTo>
                <a:lnTo>
                  <a:pt x="406019" y="370420"/>
                </a:lnTo>
                <a:lnTo>
                  <a:pt x="403656" y="367042"/>
                </a:lnTo>
                <a:lnTo>
                  <a:pt x="410959" y="363296"/>
                </a:lnTo>
                <a:lnTo>
                  <a:pt x="414845" y="356768"/>
                </a:lnTo>
                <a:lnTo>
                  <a:pt x="414947" y="348018"/>
                </a:lnTo>
                <a:lnTo>
                  <a:pt x="413219" y="339280"/>
                </a:lnTo>
                <a:lnTo>
                  <a:pt x="413080" y="338594"/>
                </a:lnTo>
                <a:lnTo>
                  <a:pt x="407746" y="331470"/>
                </a:lnTo>
                <a:lnTo>
                  <a:pt x="399300" y="326961"/>
                </a:lnTo>
                <a:lnTo>
                  <a:pt x="398373" y="326834"/>
                </a:lnTo>
                <a:lnTo>
                  <a:pt x="398373" y="342226"/>
                </a:lnTo>
                <a:lnTo>
                  <a:pt x="398373" y="355244"/>
                </a:lnTo>
                <a:lnTo>
                  <a:pt x="392391" y="356768"/>
                </a:lnTo>
                <a:lnTo>
                  <a:pt x="377799" y="356768"/>
                </a:lnTo>
                <a:lnTo>
                  <a:pt x="377799" y="339280"/>
                </a:lnTo>
                <a:lnTo>
                  <a:pt x="394677" y="339280"/>
                </a:lnTo>
                <a:lnTo>
                  <a:pt x="398373" y="342226"/>
                </a:lnTo>
                <a:lnTo>
                  <a:pt x="398373" y="326834"/>
                </a:lnTo>
                <a:lnTo>
                  <a:pt x="388124" y="325386"/>
                </a:lnTo>
                <a:lnTo>
                  <a:pt x="361391" y="325386"/>
                </a:lnTo>
                <a:lnTo>
                  <a:pt x="361391" y="386689"/>
                </a:lnTo>
                <a:lnTo>
                  <a:pt x="377799" y="386689"/>
                </a:lnTo>
                <a:lnTo>
                  <a:pt x="377799" y="370420"/>
                </a:lnTo>
                <a:lnTo>
                  <a:pt x="388048" y="370420"/>
                </a:lnTo>
                <a:lnTo>
                  <a:pt x="399313" y="386689"/>
                </a:lnTo>
                <a:lnTo>
                  <a:pt x="417360" y="386689"/>
                </a:lnTo>
                <a:close/>
              </a:path>
              <a:path w="770254" h="387984">
                <a:moveTo>
                  <a:pt x="512610" y="336321"/>
                </a:moveTo>
                <a:lnTo>
                  <a:pt x="486600" y="324383"/>
                </a:lnTo>
                <a:lnTo>
                  <a:pt x="473316" y="326745"/>
                </a:lnTo>
                <a:lnTo>
                  <a:pt x="462813" y="333336"/>
                </a:lnTo>
                <a:lnTo>
                  <a:pt x="455917" y="343357"/>
                </a:lnTo>
                <a:lnTo>
                  <a:pt x="453440" y="356044"/>
                </a:lnTo>
                <a:lnTo>
                  <a:pt x="455917" y="368719"/>
                </a:lnTo>
                <a:lnTo>
                  <a:pt x="462788" y="378752"/>
                </a:lnTo>
                <a:lnTo>
                  <a:pt x="473265" y="385330"/>
                </a:lnTo>
                <a:lnTo>
                  <a:pt x="486511" y="387705"/>
                </a:lnTo>
                <a:lnTo>
                  <a:pt x="494093" y="386981"/>
                </a:lnTo>
                <a:lnTo>
                  <a:pt x="497217" y="371132"/>
                </a:lnTo>
                <a:lnTo>
                  <a:pt x="492645" y="373291"/>
                </a:lnTo>
                <a:lnTo>
                  <a:pt x="477100" y="373291"/>
                </a:lnTo>
                <a:lnTo>
                  <a:pt x="470014" y="366204"/>
                </a:lnTo>
                <a:lnTo>
                  <a:pt x="470014" y="345884"/>
                </a:lnTo>
                <a:lnTo>
                  <a:pt x="477100" y="338785"/>
                </a:lnTo>
                <a:lnTo>
                  <a:pt x="487260" y="338785"/>
                </a:lnTo>
                <a:lnTo>
                  <a:pt x="492633" y="338785"/>
                </a:lnTo>
                <a:lnTo>
                  <a:pt x="497205" y="340918"/>
                </a:lnTo>
                <a:lnTo>
                  <a:pt x="501840" y="346252"/>
                </a:lnTo>
                <a:lnTo>
                  <a:pt x="512610" y="336321"/>
                </a:lnTo>
                <a:close/>
              </a:path>
              <a:path w="770254" h="387984">
                <a:moveTo>
                  <a:pt x="600481" y="372960"/>
                </a:moveTo>
                <a:lnTo>
                  <a:pt x="568693" y="372960"/>
                </a:lnTo>
                <a:lnTo>
                  <a:pt x="568693" y="362318"/>
                </a:lnTo>
                <a:lnTo>
                  <a:pt x="595820" y="362318"/>
                </a:lnTo>
                <a:lnTo>
                  <a:pt x="595820" y="348919"/>
                </a:lnTo>
                <a:lnTo>
                  <a:pt x="568693" y="348919"/>
                </a:lnTo>
                <a:lnTo>
                  <a:pt x="568693" y="339115"/>
                </a:lnTo>
                <a:lnTo>
                  <a:pt x="599401" y="339115"/>
                </a:lnTo>
                <a:lnTo>
                  <a:pt x="599401" y="325374"/>
                </a:lnTo>
                <a:lnTo>
                  <a:pt x="552361" y="325374"/>
                </a:lnTo>
                <a:lnTo>
                  <a:pt x="552361" y="386689"/>
                </a:lnTo>
                <a:lnTo>
                  <a:pt x="600481" y="386689"/>
                </a:lnTo>
                <a:lnTo>
                  <a:pt x="600481" y="372960"/>
                </a:lnTo>
                <a:close/>
              </a:path>
              <a:path w="770254" h="387984">
                <a:moveTo>
                  <a:pt x="624001" y="293319"/>
                </a:moveTo>
                <a:lnTo>
                  <a:pt x="598678" y="261150"/>
                </a:lnTo>
                <a:lnTo>
                  <a:pt x="577278" y="233959"/>
                </a:lnTo>
                <a:lnTo>
                  <a:pt x="591566" y="218973"/>
                </a:lnTo>
                <a:lnTo>
                  <a:pt x="620547" y="188595"/>
                </a:lnTo>
                <a:lnTo>
                  <a:pt x="569442" y="188595"/>
                </a:lnTo>
                <a:lnTo>
                  <a:pt x="539254" y="218973"/>
                </a:lnTo>
                <a:lnTo>
                  <a:pt x="539178" y="92837"/>
                </a:lnTo>
                <a:lnTo>
                  <a:pt x="538632" y="84759"/>
                </a:lnTo>
                <a:lnTo>
                  <a:pt x="538594" y="84328"/>
                </a:lnTo>
                <a:lnTo>
                  <a:pt x="538492" y="82791"/>
                </a:lnTo>
                <a:lnTo>
                  <a:pt x="538454" y="82270"/>
                </a:lnTo>
                <a:lnTo>
                  <a:pt x="514299" y="49352"/>
                </a:lnTo>
                <a:lnTo>
                  <a:pt x="506437" y="47205"/>
                </a:lnTo>
                <a:lnTo>
                  <a:pt x="506971" y="47205"/>
                </a:lnTo>
                <a:lnTo>
                  <a:pt x="497357" y="46431"/>
                </a:lnTo>
                <a:lnTo>
                  <a:pt x="489991" y="46431"/>
                </a:lnTo>
                <a:lnTo>
                  <a:pt x="462178" y="62318"/>
                </a:lnTo>
                <a:lnTo>
                  <a:pt x="459486" y="58280"/>
                </a:lnTo>
                <a:lnTo>
                  <a:pt x="459359" y="58102"/>
                </a:lnTo>
                <a:lnTo>
                  <a:pt x="458597" y="56946"/>
                </a:lnTo>
                <a:lnTo>
                  <a:pt x="454050" y="52997"/>
                </a:lnTo>
                <a:lnTo>
                  <a:pt x="442874" y="47790"/>
                </a:lnTo>
                <a:lnTo>
                  <a:pt x="443014" y="47790"/>
                </a:lnTo>
                <a:lnTo>
                  <a:pt x="436460" y="46431"/>
                </a:lnTo>
                <a:lnTo>
                  <a:pt x="429450" y="46431"/>
                </a:lnTo>
                <a:lnTo>
                  <a:pt x="420281" y="47205"/>
                </a:lnTo>
                <a:lnTo>
                  <a:pt x="420674" y="47205"/>
                </a:lnTo>
                <a:lnTo>
                  <a:pt x="413029" y="49352"/>
                </a:lnTo>
                <a:lnTo>
                  <a:pt x="405993" y="52997"/>
                </a:lnTo>
                <a:lnTo>
                  <a:pt x="399770" y="58102"/>
                </a:lnTo>
                <a:lnTo>
                  <a:pt x="399770" y="48323"/>
                </a:lnTo>
                <a:lnTo>
                  <a:pt x="358622" y="48323"/>
                </a:lnTo>
                <a:lnTo>
                  <a:pt x="358622" y="153047"/>
                </a:lnTo>
                <a:lnTo>
                  <a:pt x="401878" y="153047"/>
                </a:lnTo>
                <a:lnTo>
                  <a:pt x="401878" y="95351"/>
                </a:lnTo>
                <a:lnTo>
                  <a:pt x="403021" y="90830"/>
                </a:lnTo>
                <a:lnTo>
                  <a:pt x="403123" y="90436"/>
                </a:lnTo>
                <a:lnTo>
                  <a:pt x="407974" y="84467"/>
                </a:lnTo>
                <a:lnTo>
                  <a:pt x="408089" y="84328"/>
                </a:lnTo>
                <a:lnTo>
                  <a:pt x="411391" y="82791"/>
                </a:lnTo>
                <a:lnTo>
                  <a:pt x="423252" y="82791"/>
                </a:lnTo>
                <a:lnTo>
                  <a:pt x="427075" y="88785"/>
                </a:lnTo>
                <a:lnTo>
                  <a:pt x="427075" y="293319"/>
                </a:lnTo>
                <a:lnTo>
                  <a:pt x="470344" y="293319"/>
                </a:lnTo>
                <a:lnTo>
                  <a:pt x="470344" y="95351"/>
                </a:lnTo>
                <a:lnTo>
                  <a:pt x="471538" y="90830"/>
                </a:lnTo>
                <a:lnTo>
                  <a:pt x="471652" y="90436"/>
                </a:lnTo>
                <a:lnTo>
                  <a:pt x="476516" y="84467"/>
                </a:lnTo>
                <a:lnTo>
                  <a:pt x="476631" y="84328"/>
                </a:lnTo>
                <a:lnTo>
                  <a:pt x="479907" y="82791"/>
                </a:lnTo>
                <a:lnTo>
                  <a:pt x="491782" y="82791"/>
                </a:lnTo>
                <a:lnTo>
                  <a:pt x="495668" y="88785"/>
                </a:lnTo>
                <a:lnTo>
                  <a:pt x="495719" y="139255"/>
                </a:lnTo>
                <a:lnTo>
                  <a:pt x="495846" y="214693"/>
                </a:lnTo>
                <a:lnTo>
                  <a:pt x="495973" y="293319"/>
                </a:lnTo>
                <a:lnTo>
                  <a:pt x="539280" y="293319"/>
                </a:lnTo>
                <a:lnTo>
                  <a:pt x="539280" y="268541"/>
                </a:lnTo>
                <a:lnTo>
                  <a:pt x="546265" y="261150"/>
                </a:lnTo>
                <a:lnTo>
                  <a:pt x="571728" y="293319"/>
                </a:lnTo>
                <a:lnTo>
                  <a:pt x="624001" y="293319"/>
                </a:lnTo>
                <a:close/>
              </a:path>
              <a:path w="770254" h="387984">
                <a:moveTo>
                  <a:pt x="653034" y="111671"/>
                </a:moveTo>
                <a:lnTo>
                  <a:pt x="652919" y="95351"/>
                </a:lnTo>
                <a:lnTo>
                  <a:pt x="652119" y="84759"/>
                </a:lnTo>
                <a:lnTo>
                  <a:pt x="650481" y="78574"/>
                </a:lnTo>
                <a:lnTo>
                  <a:pt x="649389" y="74422"/>
                </a:lnTo>
                <a:lnTo>
                  <a:pt x="644829" y="65760"/>
                </a:lnTo>
                <a:lnTo>
                  <a:pt x="638467" y="58762"/>
                </a:lnTo>
                <a:lnTo>
                  <a:pt x="630377" y="53365"/>
                </a:lnTo>
                <a:lnTo>
                  <a:pt x="620864" y="49580"/>
                </a:lnTo>
                <a:lnTo>
                  <a:pt x="621042" y="49580"/>
                </a:lnTo>
                <a:lnTo>
                  <a:pt x="609752" y="47282"/>
                </a:lnTo>
                <a:lnTo>
                  <a:pt x="609752" y="111671"/>
                </a:lnTo>
                <a:lnTo>
                  <a:pt x="609752" y="118960"/>
                </a:lnTo>
                <a:lnTo>
                  <a:pt x="608609" y="122288"/>
                </a:lnTo>
                <a:lnTo>
                  <a:pt x="606818" y="124764"/>
                </a:lnTo>
                <a:lnTo>
                  <a:pt x="601878" y="128117"/>
                </a:lnTo>
                <a:lnTo>
                  <a:pt x="599236" y="128917"/>
                </a:lnTo>
                <a:lnTo>
                  <a:pt x="592988" y="128917"/>
                </a:lnTo>
                <a:lnTo>
                  <a:pt x="590461" y="128117"/>
                </a:lnTo>
                <a:lnTo>
                  <a:pt x="586752" y="124929"/>
                </a:lnTo>
                <a:lnTo>
                  <a:pt x="585838" y="122923"/>
                </a:lnTo>
                <a:lnTo>
                  <a:pt x="585838" y="114617"/>
                </a:lnTo>
                <a:lnTo>
                  <a:pt x="590232" y="111671"/>
                </a:lnTo>
                <a:lnTo>
                  <a:pt x="609752" y="111671"/>
                </a:lnTo>
                <a:lnTo>
                  <a:pt x="609752" y="47282"/>
                </a:lnTo>
                <a:lnTo>
                  <a:pt x="609422" y="47205"/>
                </a:lnTo>
                <a:lnTo>
                  <a:pt x="609650" y="47205"/>
                </a:lnTo>
                <a:lnTo>
                  <a:pt x="596569" y="46431"/>
                </a:lnTo>
                <a:lnTo>
                  <a:pt x="595960" y="46431"/>
                </a:lnTo>
                <a:lnTo>
                  <a:pt x="590042" y="46609"/>
                </a:lnTo>
                <a:lnTo>
                  <a:pt x="583704" y="47205"/>
                </a:lnTo>
                <a:lnTo>
                  <a:pt x="576541" y="48323"/>
                </a:lnTo>
                <a:lnTo>
                  <a:pt x="576770" y="48323"/>
                </a:lnTo>
                <a:lnTo>
                  <a:pt x="571004" y="49580"/>
                </a:lnTo>
                <a:lnTo>
                  <a:pt x="562508" y="51689"/>
                </a:lnTo>
                <a:lnTo>
                  <a:pt x="555256" y="54584"/>
                </a:lnTo>
                <a:lnTo>
                  <a:pt x="549275" y="58280"/>
                </a:lnTo>
                <a:lnTo>
                  <a:pt x="563054" y="86804"/>
                </a:lnTo>
                <a:lnTo>
                  <a:pt x="566381" y="84328"/>
                </a:lnTo>
                <a:lnTo>
                  <a:pt x="570572" y="82270"/>
                </a:lnTo>
                <a:lnTo>
                  <a:pt x="580351" y="79311"/>
                </a:lnTo>
                <a:lnTo>
                  <a:pt x="585139" y="78574"/>
                </a:lnTo>
                <a:lnTo>
                  <a:pt x="601599" y="78574"/>
                </a:lnTo>
                <a:lnTo>
                  <a:pt x="608380" y="82791"/>
                </a:lnTo>
                <a:lnTo>
                  <a:pt x="608177" y="82791"/>
                </a:lnTo>
                <a:lnTo>
                  <a:pt x="609498" y="90436"/>
                </a:lnTo>
                <a:lnTo>
                  <a:pt x="609574" y="90830"/>
                </a:lnTo>
                <a:lnTo>
                  <a:pt x="592162" y="90830"/>
                </a:lnTo>
                <a:lnTo>
                  <a:pt x="580859" y="91325"/>
                </a:lnTo>
                <a:lnTo>
                  <a:pt x="545033" y="115125"/>
                </a:lnTo>
                <a:lnTo>
                  <a:pt x="544309" y="122288"/>
                </a:lnTo>
                <a:lnTo>
                  <a:pt x="544385" y="128917"/>
                </a:lnTo>
                <a:lnTo>
                  <a:pt x="574865" y="154952"/>
                </a:lnTo>
                <a:lnTo>
                  <a:pt x="583158" y="154952"/>
                </a:lnTo>
                <a:lnTo>
                  <a:pt x="593331" y="153974"/>
                </a:lnTo>
                <a:lnTo>
                  <a:pt x="601675" y="151028"/>
                </a:lnTo>
                <a:lnTo>
                  <a:pt x="608177" y="146126"/>
                </a:lnTo>
                <a:lnTo>
                  <a:pt x="612825" y="139255"/>
                </a:lnTo>
                <a:lnTo>
                  <a:pt x="612825" y="153047"/>
                </a:lnTo>
                <a:lnTo>
                  <a:pt x="653034" y="153047"/>
                </a:lnTo>
                <a:lnTo>
                  <a:pt x="653034" y="139255"/>
                </a:lnTo>
                <a:lnTo>
                  <a:pt x="653034" y="128917"/>
                </a:lnTo>
                <a:lnTo>
                  <a:pt x="653034" y="111671"/>
                </a:lnTo>
                <a:close/>
              </a:path>
              <a:path w="770254" h="387984">
                <a:moveTo>
                  <a:pt x="769632" y="32054"/>
                </a:moveTo>
                <a:lnTo>
                  <a:pt x="767118" y="19583"/>
                </a:lnTo>
                <a:lnTo>
                  <a:pt x="760234" y="9398"/>
                </a:lnTo>
                <a:lnTo>
                  <a:pt x="750049" y="2514"/>
                </a:lnTo>
                <a:lnTo>
                  <a:pt x="737577" y="0"/>
                </a:lnTo>
                <a:lnTo>
                  <a:pt x="32042" y="0"/>
                </a:lnTo>
                <a:lnTo>
                  <a:pt x="19583" y="2514"/>
                </a:lnTo>
                <a:lnTo>
                  <a:pt x="9398" y="9398"/>
                </a:lnTo>
                <a:lnTo>
                  <a:pt x="2527" y="19583"/>
                </a:lnTo>
                <a:lnTo>
                  <a:pt x="0" y="32054"/>
                </a:lnTo>
                <a:lnTo>
                  <a:pt x="0" y="335216"/>
                </a:lnTo>
                <a:lnTo>
                  <a:pt x="2527" y="347675"/>
                </a:lnTo>
                <a:lnTo>
                  <a:pt x="9398" y="357860"/>
                </a:lnTo>
                <a:lnTo>
                  <a:pt x="19583" y="364731"/>
                </a:lnTo>
                <a:lnTo>
                  <a:pt x="32042" y="367258"/>
                </a:lnTo>
                <a:lnTo>
                  <a:pt x="137375" y="367258"/>
                </a:lnTo>
                <a:lnTo>
                  <a:pt x="137375" y="353580"/>
                </a:lnTo>
                <a:lnTo>
                  <a:pt x="32042" y="353580"/>
                </a:lnTo>
                <a:lnTo>
                  <a:pt x="24904" y="352132"/>
                </a:lnTo>
                <a:lnTo>
                  <a:pt x="19062" y="348195"/>
                </a:lnTo>
                <a:lnTo>
                  <a:pt x="15125" y="342353"/>
                </a:lnTo>
                <a:lnTo>
                  <a:pt x="13677" y="335216"/>
                </a:lnTo>
                <a:lnTo>
                  <a:pt x="13677" y="32054"/>
                </a:lnTo>
                <a:lnTo>
                  <a:pt x="15125" y="24904"/>
                </a:lnTo>
                <a:lnTo>
                  <a:pt x="19062" y="19062"/>
                </a:lnTo>
                <a:lnTo>
                  <a:pt x="24904" y="15113"/>
                </a:lnTo>
                <a:lnTo>
                  <a:pt x="32042" y="13677"/>
                </a:lnTo>
                <a:lnTo>
                  <a:pt x="737577" y="13677"/>
                </a:lnTo>
                <a:lnTo>
                  <a:pt x="744728" y="15113"/>
                </a:lnTo>
                <a:lnTo>
                  <a:pt x="750570" y="19062"/>
                </a:lnTo>
                <a:lnTo>
                  <a:pt x="754507" y="24904"/>
                </a:lnTo>
                <a:lnTo>
                  <a:pt x="755954" y="32054"/>
                </a:lnTo>
                <a:lnTo>
                  <a:pt x="755954" y="335216"/>
                </a:lnTo>
                <a:lnTo>
                  <a:pt x="754507" y="342353"/>
                </a:lnTo>
                <a:lnTo>
                  <a:pt x="750570" y="348195"/>
                </a:lnTo>
                <a:lnTo>
                  <a:pt x="744728" y="352132"/>
                </a:lnTo>
                <a:lnTo>
                  <a:pt x="737577" y="353580"/>
                </a:lnTo>
                <a:lnTo>
                  <a:pt x="632256" y="353580"/>
                </a:lnTo>
                <a:lnTo>
                  <a:pt x="632256" y="367258"/>
                </a:lnTo>
                <a:lnTo>
                  <a:pt x="737577" y="367258"/>
                </a:lnTo>
                <a:lnTo>
                  <a:pt x="750049" y="364731"/>
                </a:lnTo>
                <a:lnTo>
                  <a:pt x="760234" y="357860"/>
                </a:lnTo>
                <a:lnTo>
                  <a:pt x="767118" y="347675"/>
                </a:lnTo>
                <a:lnTo>
                  <a:pt x="769632" y="335216"/>
                </a:lnTo>
                <a:lnTo>
                  <a:pt x="769632" y="3205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2116499" y="5658955"/>
            <a:ext cx="121285" cy="282575"/>
            <a:chOff x="2116499" y="5658955"/>
            <a:chExt cx="121285" cy="282575"/>
          </a:xfrm>
        </p:grpSpPr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16510" y="5658955"/>
              <a:ext cx="82931" cy="13056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16499" y="5827631"/>
              <a:ext cx="120903" cy="113631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955442" y="5198398"/>
            <a:ext cx="108000" cy="108000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2116499" y="5344498"/>
            <a:ext cx="120014" cy="269240"/>
            <a:chOff x="2116499" y="5344498"/>
            <a:chExt cx="120014" cy="269240"/>
          </a:xfrm>
        </p:grpSpPr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16499" y="5496643"/>
              <a:ext cx="115167" cy="11657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16499" y="5344498"/>
              <a:ext cx="119887" cy="11366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2103772" y="503334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45381" y="5350531"/>
            <a:ext cx="101600" cy="101600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5910101" y="5658955"/>
            <a:ext cx="121285" cy="282575"/>
            <a:chOff x="5910101" y="5658955"/>
            <a:chExt cx="121285" cy="282575"/>
          </a:xfrm>
        </p:grpSpPr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10111" y="5658955"/>
              <a:ext cx="82930" cy="1305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10101" y="5827631"/>
              <a:ext cx="120903" cy="113631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749043" y="5198398"/>
            <a:ext cx="108000" cy="1080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5910100" y="5344498"/>
            <a:ext cx="120014" cy="269240"/>
            <a:chOff x="5910100" y="5344498"/>
            <a:chExt cx="120014" cy="269240"/>
          </a:xfrm>
        </p:grpSpPr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910101" y="5496643"/>
              <a:ext cx="115166" cy="1165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910100" y="5344498"/>
              <a:ext cx="119887" cy="113664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5897374" y="503334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538982" y="5350531"/>
            <a:ext cx="101600" cy="101600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558797" y="1365150"/>
            <a:ext cx="138430" cy="316230"/>
            <a:chOff x="558797" y="1365150"/>
            <a:chExt cx="138430" cy="316230"/>
          </a:xfrm>
        </p:grpSpPr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8797" y="1543132"/>
              <a:ext cx="138264" cy="13825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8797" y="1365150"/>
              <a:ext cx="138264" cy="138264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546100" y="819056"/>
            <a:ext cx="1904364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Force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4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K16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5200"/>
              </a:lnSpc>
              <a:spcBef>
                <a:spcPts val="290"/>
              </a:spcBef>
              <a:tabLst>
                <a:tab pos="83883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19</a:t>
            </a:r>
            <a:r>
              <a:rPr sz="75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Wulong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17”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5" name="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212523" y="1365156"/>
            <a:ext cx="138264" cy="138264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1146336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" name="object 47"/>
          <p:cNvGrpSpPr/>
          <p:nvPr/>
        </p:nvGrpSpPr>
        <p:grpSpPr>
          <a:xfrm>
            <a:off x="3989530" y="1365150"/>
            <a:ext cx="138430" cy="316230"/>
            <a:chOff x="3989530" y="1365150"/>
            <a:chExt cx="138430" cy="316230"/>
          </a:xfrm>
        </p:grpSpPr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989530" y="1543132"/>
              <a:ext cx="138264" cy="13825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989530" y="1365150"/>
              <a:ext cx="138264" cy="138264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3976833" y="819056"/>
            <a:ext cx="1884680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Force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5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K17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5200"/>
              </a:lnSpc>
              <a:spcBef>
                <a:spcPts val="290"/>
              </a:spcBef>
              <a:tabLst>
                <a:tab pos="83883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20</a:t>
            </a:r>
            <a:r>
              <a:rPr sz="750" b="1" spc="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Gucci</a:t>
            </a:r>
            <a:r>
              <a:rPr sz="750" b="1" spc="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1200D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16”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1" name="object 5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643257" y="1365156"/>
            <a:ext cx="138264" cy="138264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4577068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55" name="object 5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6" name="Imagen 55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31" y="4157882"/>
            <a:ext cx="756533" cy="151795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011" y="2657556"/>
            <a:ext cx="744517" cy="1517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1905575"/>
            <a:ext cx="1455284" cy="224957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21551" y="2592221"/>
            <a:ext cx="876300" cy="87630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4360957"/>
            <a:ext cx="302603" cy="444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41775" y="4868817"/>
            <a:ext cx="97269" cy="13983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470" y="4360957"/>
            <a:ext cx="302820" cy="4445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46088" y="4868817"/>
            <a:ext cx="97269" cy="13983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1" y="1905575"/>
            <a:ext cx="1414475" cy="224957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216147" y="2592221"/>
            <a:ext cx="876300" cy="87630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558101" y="4362615"/>
            <a:ext cx="1109980" cy="441325"/>
            <a:chOff x="558101" y="4362615"/>
            <a:chExt cx="1109980" cy="441325"/>
          </a:xfrm>
        </p:grpSpPr>
        <p:pic>
          <p:nvPicPr>
            <p:cNvPr id="11" name="object 11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01" y="4363072"/>
              <a:ext cx="363965" cy="44027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9999" y="4362615"/>
              <a:ext cx="364860" cy="44118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2376" y="4362615"/>
              <a:ext cx="325153" cy="441185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91290" y="4868817"/>
            <a:ext cx="97269" cy="13983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73636" y="4868817"/>
            <a:ext cx="97269" cy="13983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456159" y="4868817"/>
            <a:ext cx="97269" cy="13983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2272207" y="871016"/>
            <a:ext cx="770255" cy="387985"/>
          </a:xfrm>
          <a:custGeom>
            <a:avLst/>
            <a:gdLst/>
            <a:ahLst/>
            <a:cxnLst/>
            <a:rect l="l" t="t" r="r" b="b"/>
            <a:pathLst>
              <a:path w="770255" h="387984">
                <a:moveTo>
                  <a:pt x="216179" y="325374"/>
                </a:moveTo>
                <a:lnTo>
                  <a:pt x="169151" y="325374"/>
                </a:lnTo>
                <a:lnTo>
                  <a:pt x="169151" y="386689"/>
                </a:lnTo>
                <a:lnTo>
                  <a:pt x="185547" y="386689"/>
                </a:lnTo>
                <a:lnTo>
                  <a:pt x="185547" y="365404"/>
                </a:lnTo>
                <a:lnTo>
                  <a:pt x="212598" y="365404"/>
                </a:lnTo>
                <a:lnTo>
                  <a:pt x="212598" y="351663"/>
                </a:lnTo>
                <a:lnTo>
                  <a:pt x="185547" y="351663"/>
                </a:lnTo>
                <a:lnTo>
                  <a:pt x="185547" y="339102"/>
                </a:lnTo>
                <a:lnTo>
                  <a:pt x="216179" y="339102"/>
                </a:lnTo>
                <a:lnTo>
                  <a:pt x="216179" y="325374"/>
                </a:lnTo>
                <a:close/>
              </a:path>
              <a:path w="770255" h="387984">
                <a:moveTo>
                  <a:pt x="232244" y="153047"/>
                </a:moveTo>
                <a:lnTo>
                  <a:pt x="232219" y="92837"/>
                </a:lnTo>
                <a:lnTo>
                  <a:pt x="231673" y="84759"/>
                </a:lnTo>
                <a:lnTo>
                  <a:pt x="231648" y="84328"/>
                </a:lnTo>
                <a:lnTo>
                  <a:pt x="220992" y="58762"/>
                </a:lnTo>
                <a:lnTo>
                  <a:pt x="220484" y="58102"/>
                </a:lnTo>
                <a:lnTo>
                  <a:pt x="214134" y="52997"/>
                </a:lnTo>
                <a:lnTo>
                  <a:pt x="206857" y="49352"/>
                </a:lnTo>
                <a:lnTo>
                  <a:pt x="198831" y="47205"/>
                </a:lnTo>
                <a:lnTo>
                  <a:pt x="199466" y="47205"/>
                </a:lnTo>
                <a:lnTo>
                  <a:pt x="189674" y="46431"/>
                </a:lnTo>
                <a:lnTo>
                  <a:pt x="182968" y="46431"/>
                </a:lnTo>
                <a:lnTo>
                  <a:pt x="177292" y="47421"/>
                </a:lnTo>
                <a:lnTo>
                  <a:pt x="166573" y="51511"/>
                </a:lnTo>
                <a:lnTo>
                  <a:pt x="161848" y="54584"/>
                </a:lnTo>
                <a:lnTo>
                  <a:pt x="157772" y="58661"/>
                </a:lnTo>
                <a:lnTo>
                  <a:pt x="157772" y="48323"/>
                </a:lnTo>
                <a:lnTo>
                  <a:pt x="116611" y="48323"/>
                </a:lnTo>
                <a:lnTo>
                  <a:pt x="116611" y="153047"/>
                </a:lnTo>
                <a:lnTo>
                  <a:pt x="159880" y="153047"/>
                </a:lnTo>
                <a:lnTo>
                  <a:pt x="159880" y="96558"/>
                </a:lnTo>
                <a:lnTo>
                  <a:pt x="161353" y="91325"/>
                </a:lnTo>
                <a:lnTo>
                  <a:pt x="161734" y="90830"/>
                </a:lnTo>
                <a:lnTo>
                  <a:pt x="167373" y="84467"/>
                </a:lnTo>
                <a:lnTo>
                  <a:pt x="171284" y="82791"/>
                </a:lnTo>
                <a:lnTo>
                  <a:pt x="184721" y="82791"/>
                </a:lnTo>
                <a:lnTo>
                  <a:pt x="188988" y="88785"/>
                </a:lnTo>
                <a:lnTo>
                  <a:pt x="188988" y="153047"/>
                </a:lnTo>
                <a:lnTo>
                  <a:pt x="232244" y="153047"/>
                </a:lnTo>
                <a:close/>
              </a:path>
              <a:path w="770255" h="387984">
                <a:moveTo>
                  <a:pt x="305943" y="188595"/>
                </a:moveTo>
                <a:lnTo>
                  <a:pt x="268046" y="188595"/>
                </a:lnTo>
                <a:lnTo>
                  <a:pt x="249288" y="244487"/>
                </a:lnTo>
                <a:lnTo>
                  <a:pt x="249097" y="243916"/>
                </a:lnTo>
                <a:lnTo>
                  <a:pt x="231089" y="188595"/>
                </a:lnTo>
                <a:lnTo>
                  <a:pt x="194335" y="188595"/>
                </a:lnTo>
                <a:lnTo>
                  <a:pt x="175679" y="243624"/>
                </a:lnTo>
                <a:lnTo>
                  <a:pt x="175577" y="243916"/>
                </a:lnTo>
                <a:lnTo>
                  <a:pt x="157581" y="188595"/>
                </a:lnTo>
                <a:lnTo>
                  <a:pt x="116624" y="188595"/>
                </a:lnTo>
                <a:lnTo>
                  <a:pt x="152984" y="293319"/>
                </a:lnTo>
                <a:lnTo>
                  <a:pt x="195097" y="293319"/>
                </a:lnTo>
                <a:lnTo>
                  <a:pt x="211556" y="244868"/>
                </a:lnTo>
                <a:lnTo>
                  <a:pt x="227457" y="293319"/>
                </a:lnTo>
                <a:lnTo>
                  <a:pt x="269570" y="293319"/>
                </a:lnTo>
                <a:lnTo>
                  <a:pt x="286397" y="244868"/>
                </a:lnTo>
                <a:lnTo>
                  <a:pt x="286524" y="244487"/>
                </a:lnTo>
                <a:lnTo>
                  <a:pt x="305943" y="188595"/>
                </a:lnTo>
                <a:close/>
              </a:path>
              <a:path w="770255" h="387984">
                <a:moveTo>
                  <a:pt x="319405" y="356044"/>
                </a:moveTo>
                <a:lnTo>
                  <a:pt x="316865" y="343484"/>
                </a:lnTo>
                <a:lnTo>
                  <a:pt x="313575" y="338785"/>
                </a:lnTo>
                <a:lnTo>
                  <a:pt x="309841" y="333438"/>
                </a:lnTo>
                <a:lnTo>
                  <a:pt x="302844" y="329044"/>
                </a:lnTo>
                <a:lnTo>
                  <a:pt x="302844" y="345884"/>
                </a:lnTo>
                <a:lnTo>
                  <a:pt x="302844" y="366204"/>
                </a:lnTo>
                <a:lnTo>
                  <a:pt x="295922" y="373291"/>
                </a:lnTo>
                <a:lnTo>
                  <a:pt x="276085" y="373291"/>
                </a:lnTo>
                <a:lnTo>
                  <a:pt x="269163" y="366204"/>
                </a:lnTo>
                <a:lnTo>
                  <a:pt x="269163" y="345884"/>
                </a:lnTo>
                <a:lnTo>
                  <a:pt x="276085" y="338785"/>
                </a:lnTo>
                <a:lnTo>
                  <a:pt x="295922" y="338785"/>
                </a:lnTo>
                <a:lnTo>
                  <a:pt x="302844" y="345884"/>
                </a:lnTo>
                <a:lnTo>
                  <a:pt x="302844" y="329044"/>
                </a:lnTo>
                <a:lnTo>
                  <a:pt x="299250" y="326783"/>
                </a:lnTo>
                <a:lnTo>
                  <a:pt x="286004" y="324383"/>
                </a:lnTo>
                <a:lnTo>
                  <a:pt x="272376" y="326783"/>
                </a:lnTo>
                <a:lnTo>
                  <a:pt x="272542" y="326783"/>
                </a:lnTo>
                <a:lnTo>
                  <a:pt x="261962" y="333438"/>
                </a:lnTo>
                <a:lnTo>
                  <a:pt x="258254" y="338785"/>
                </a:lnTo>
                <a:lnTo>
                  <a:pt x="255066" y="343484"/>
                </a:lnTo>
                <a:lnTo>
                  <a:pt x="252590" y="356044"/>
                </a:lnTo>
                <a:lnTo>
                  <a:pt x="255092" y="368719"/>
                </a:lnTo>
                <a:lnTo>
                  <a:pt x="262039" y="378752"/>
                </a:lnTo>
                <a:lnTo>
                  <a:pt x="272605" y="385330"/>
                </a:lnTo>
                <a:lnTo>
                  <a:pt x="286004" y="387705"/>
                </a:lnTo>
                <a:lnTo>
                  <a:pt x="299389" y="385330"/>
                </a:lnTo>
                <a:lnTo>
                  <a:pt x="309956" y="378752"/>
                </a:lnTo>
                <a:lnTo>
                  <a:pt x="313740" y="373291"/>
                </a:lnTo>
                <a:lnTo>
                  <a:pt x="316903" y="368719"/>
                </a:lnTo>
                <a:lnTo>
                  <a:pt x="319405" y="356044"/>
                </a:lnTo>
                <a:close/>
              </a:path>
              <a:path w="770255" h="387984">
                <a:moveTo>
                  <a:pt x="356298" y="100584"/>
                </a:moveTo>
                <a:lnTo>
                  <a:pt x="355892" y="94068"/>
                </a:lnTo>
                <a:lnTo>
                  <a:pt x="355815" y="92938"/>
                </a:lnTo>
                <a:lnTo>
                  <a:pt x="354368" y="85712"/>
                </a:lnTo>
                <a:lnTo>
                  <a:pt x="352361" y="80111"/>
                </a:lnTo>
                <a:lnTo>
                  <a:pt x="351942" y="78905"/>
                </a:lnTo>
                <a:lnTo>
                  <a:pt x="319735" y="50279"/>
                </a:lnTo>
                <a:lnTo>
                  <a:pt x="312458" y="48234"/>
                </a:lnTo>
                <a:lnTo>
                  <a:pt x="312458" y="94068"/>
                </a:lnTo>
                <a:lnTo>
                  <a:pt x="312458" y="107099"/>
                </a:lnTo>
                <a:lnTo>
                  <a:pt x="310845" y="112179"/>
                </a:lnTo>
                <a:lnTo>
                  <a:pt x="304482" y="119443"/>
                </a:lnTo>
                <a:lnTo>
                  <a:pt x="300405" y="121259"/>
                </a:lnTo>
                <a:lnTo>
                  <a:pt x="290436" y="121259"/>
                </a:lnTo>
                <a:lnTo>
                  <a:pt x="286346" y="119443"/>
                </a:lnTo>
                <a:lnTo>
                  <a:pt x="279971" y="112179"/>
                </a:lnTo>
                <a:lnTo>
                  <a:pt x="278371" y="107099"/>
                </a:lnTo>
                <a:lnTo>
                  <a:pt x="278371" y="94068"/>
                </a:lnTo>
                <a:lnTo>
                  <a:pt x="279971" y="89039"/>
                </a:lnTo>
                <a:lnTo>
                  <a:pt x="286346" y="81889"/>
                </a:lnTo>
                <a:lnTo>
                  <a:pt x="290436" y="80111"/>
                </a:lnTo>
                <a:lnTo>
                  <a:pt x="300393" y="80111"/>
                </a:lnTo>
                <a:lnTo>
                  <a:pt x="304482" y="81889"/>
                </a:lnTo>
                <a:lnTo>
                  <a:pt x="310857" y="89039"/>
                </a:lnTo>
                <a:lnTo>
                  <a:pt x="312458" y="94068"/>
                </a:lnTo>
                <a:lnTo>
                  <a:pt x="312458" y="48234"/>
                </a:lnTo>
                <a:lnTo>
                  <a:pt x="312102" y="48133"/>
                </a:lnTo>
                <a:lnTo>
                  <a:pt x="303999" y="46837"/>
                </a:lnTo>
                <a:lnTo>
                  <a:pt x="295414" y="46405"/>
                </a:lnTo>
                <a:lnTo>
                  <a:pt x="286931" y="46837"/>
                </a:lnTo>
                <a:lnTo>
                  <a:pt x="251739" y="61544"/>
                </a:lnTo>
                <a:lnTo>
                  <a:pt x="236588" y="85458"/>
                </a:lnTo>
                <a:lnTo>
                  <a:pt x="236486" y="85712"/>
                </a:lnTo>
                <a:lnTo>
                  <a:pt x="235026" y="92938"/>
                </a:lnTo>
                <a:lnTo>
                  <a:pt x="234530" y="100584"/>
                </a:lnTo>
                <a:lnTo>
                  <a:pt x="234950" y="107099"/>
                </a:lnTo>
                <a:lnTo>
                  <a:pt x="257543" y="144132"/>
                </a:lnTo>
                <a:lnTo>
                  <a:pt x="295414" y="154952"/>
                </a:lnTo>
                <a:lnTo>
                  <a:pt x="303987" y="154508"/>
                </a:lnTo>
                <a:lnTo>
                  <a:pt x="339255" y="139636"/>
                </a:lnTo>
                <a:lnTo>
                  <a:pt x="355815" y="108216"/>
                </a:lnTo>
                <a:lnTo>
                  <a:pt x="356298" y="100584"/>
                </a:lnTo>
                <a:close/>
              </a:path>
              <a:path w="770255" h="387984">
                <a:moveTo>
                  <a:pt x="411607" y="251942"/>
                </a:moveTo>
                <a:lnTo>
                  <a:pt x="411505" y="235610"/>
                </a:lnTo>
                <a:lnTo>
                  <a:pt x="410692" y="225031"/>
                </a:lnTo>
                <a:lnTo>
                  <a:pt x="409092" y="218973"/>
                </a:lnTo>
                <a:lnTo>
                  <a:pt x="409054" y="218833"/>
                </a:lnTo>
                <a:lnTo>
                  <a:pt x="407962" y="214693"/>
                </a:lnTo>
                <a:lnTo>
                  <a:pt x="403415" y="206032"/>
                </a:lnTo>
                <a:lnTo>
                  <a:pt x="397040" y="199021"/>
                </a:lnTo>
                <a:lnTo>
                  <a:pt x="388962" y="193624"/>
                </a:lnTo>
                <a:lnTo>
                  <a:pt x="379437" y="189839"/>
                </a:lnTo>
                <a:lnTo>
                  <a:pt x="379615" y="189839"/>
                </a:lnTo>
                <a:lnTo>
                  <a:pt x="368338" y="187540"/>
                </a:lnTo>
                <a:lnTo>
                  <a:pt x="368338" y="251942"/>
                </a:lnTo>
                <a:lnTo>
                  <a:pt x="368338" y="259232"/>
                </a:lnTo>
                <a:lnTo>
                  <a:pt x="357809" y="269176"/>
                </a:lnTo>
                <a:lnTo>
                  <a:pt x="351574" y="269176"/>
                </a:lnTo>
                <a:lnTo>
                  <a:pt x="349046" y="268389"/>
                </a:lnTo>
                <a:lnTo>
                  <a:pt x="345338" y="265188"/>
                </a:lnTo>
                <a:lnTo>
                  <a:pt x="344424" y="263182"/>
                </a:lnTo>
                <a:lnTo>
                  <a:pt x="344424" y="254889"/>
                </a:lnTo>
                <a:lnTo>
                  <a:pt x="348818" y="251942"/>
                </a:lnTo>
                <a:lnTo>
                  <a:pt x="368338" y="251942"/>
                </a:lnTo>
                <a:lnTo>
                  <a:pt x="368338" y="187540"/>
                </a:lnTo>
                <a:lnTo>
                  <a:pt x="367995" y="187464"/>
                </a:lnTo>
                <a:lnTo>
                  <a:pt x="368223" y="187464"/>
                </a:lnTo>
                <a:lnTo>
                  <a:pt x="354939" y="186677"/>
                </a:lnTo>
                <a:lnTo>
                  <a:pt x="313829" y="194856"/>
                </a:lnTo>
                <a:lnTo>
                  <a:pt x="307848" y="198551"/>
                </a:lnTo>
                <a:lnTo>
                  <a:pt x="321627" y="227076"/>
                </a:lnTo>
                <a:lnTo>
                  <a:pt x="325069" y="224510"/>
                </a:lnTo>
                <a:lnTo>
                  <a:pt x="329222" y="222516"/>
                </a:lnTo>
                <a:lnTo>
                  <a:pt x="338924" y="219583"/>
                </a:lnTo>
                <a:lnTo>
                  <a:pt x="343712" y="218833"/>
                </a:lnTo>
                <a:lnTo>
                  <a:pt x="360172" y="218833"/>
                </a:lnTo>
                <a:lnTo>
                  <a:pt x="366737" y="222923"/>
                </a:lnTo>
                <a:lnTo>
                  <a:pt x="368147" y="231089"/>
                </a:lnTo>
                <a:lnTo>
                  <a:pt x="350735" y="231089"/>
                </a:lnTo>
                <a:lnTo>
                  <a:pt x="339432" y="231584"/>
                </a:lnTo>
                <a:lnTo>
                  <a:pt x="303606" y="255397"/>
                </a:lnTo>
                <a:lnTo>
                  <a:pt x="302971" y="269176"/>
                </a:lnTo>
                <a:lnTo>
                  <a:pt x="304368" y="274332"/>
                </a:lnTo>
                <a:lnTo>
                  <a:pt x="310362" y="284162"/>
                </a:lnTo>
                <a:lnTo>
                  <a:pt x="314756" y="288036"/>
                </a:lnTo>
                <a:lnTo>
                  <a:pt x="326377" y="293776"/>
                </a:lnTo>
                <a:lnTo>
                  <a:pt x="333438" y="295211"/>
                </a:lnTo>
                <a:lnTo>
                  <a:pt x="341731" y="295211"/>
                </a:lnTo>
                <a:lnTo>
                  <a:pt x="351917" y="294233"/>
                </a:lnTo>
                <a:lnTo>
                  <a:pt x="360260" y="291287"/>
                </a:lnTo>
                <a:lnTo>
                  <a:pt x="366750" y="286385"/>
                </a:lnTo>
                <a:lnTo>
                  <a:pt x="371398" y="279514"/>
                </a:lnTo>
                <a:lnTo>
                  <a:pt x="371398" y="293319"/>
                </a:lnTo>
                <a:lnTo>
                  <a:pt x="411607" y="293319"/>
                </a:lnTo>
                <a:lnTo>
                  <a:pt x="411607" y="279514"/>
                </a:lnTo>
                <a:lnTo>
                  <a:pt x="411607" y="269176"/>
                </a:lnTo>
                <a:lnTo>
                  <a:pt x="411607" y="251942"/>
                </a:lnTo>
                <a:close/>
              </a:path>
              <a:path w="770255" h="387984">
                <a:moveTo>
                  <a:pt x="417360" y="386689"/>
                </a:moveTo>
                <a:lnTo>
                  <a:pt x="406006" y="370420"/>
                </a:lnTo>
                <a:lnTo>
                  <a:pt x="403656" y="367042"/>
                </a:lnTo>
                <a:lnTo>
                  <a:pt x="410959" y="363296"/>
                </a:lnTo>
                <a:lnTo>
                  <a:pt x="414845" y="356768"/>
                </a:lnTo>
                <a:lnTo>
                  <a:pt x="398373" y="326834"/>
                </a:lnTo>
                <a:lnTo>
                  <a:pt x="398373" y="342226"/>
                </a:lnTo>
                <a:lnTo>
                  <a:pt x="398373" y="355244"/>
                </a:lnTo>
                <a:lnTo>
                  <a:pt x="392391" y="356768"/>
                </a:lnTo>
                <a:lnTo>
                  <a:pt x="377799" y="356768"/>
                </a:lnTo>
                <a:lnTo>
                  <a:pt x="377799" y="339280"/>
                </a:lnTo>
                <a:lnTo>
                  <a:pt x="394677" y="339280"/>
                </a:lnTo>
                <a:lnTo>
                  <a:pt x="398373" y="342226"/>
                </a:lnTo>
                <a:lnTo>
                  <a:pt x="398373" y="326834"/>
                </a:lnTo>
                <a:lnTo>
                  <a:pt x="388124" y="325386"/>
                </a:lnTo>
                <a:lnTo>
                  <a:pt x="361391" y="325386"/>
                </a:lnTo>
                <a:lnTo>
                  <a:pt x="361391" y="386689"/>
                </a:lnTo>
                <a:lnTo>
                  <a:pt x="377799" y="386689"/>
                </a:lnTo>
                <a:lnTo>
                  <a:pt x="377799" y="370420"/>
                </a:lnTo>
                <a:lnTo>
                  <a:pt x="388048" y="370420"/>
                </a:lnTo>
                <a:lnTo>
                  <a:pt x="399313" y="386689"/>
                </a:lnTo>
                <a:lnTo>
                  <a:pt x="417360" y="386689"/>
                </a:lnTo>
                <a:close/>
              </a:path>
              <a:path w="770255" h="387984">
                <a:moveTo>
                  <a:pt x="512610" y="336321"/>
                </a:moveTo>
                <a:lnTo>
                  <a:pt x="486600" y="324383"/>
                </a:lnTo>
                <a:lnTo>
                  <a:pt x="473303" y="326745"/>
                </a:lnTo>
                <a:lnTo>
                  <a:pt x="462813" y="333336"/>
                </a:lnTo>
                <a:lnTo>
                  <a:pt x="455917" y="343357"/>
                </a:lnTo>
                <a:lnTo>
                  <a:pt x="453440" y="356044"/>
                </a:lnTo>
                <a:lnTo>
                  <a:pt x="455904" y="368719"/>
                </a:lnTo>
                <a:lnTo>
                  <a:pt x="462788" y="378752"/>
                </a:lnTo>
                <a:lnTo>
                  <a:pt x="473252" y="385330"/>
                </a:lnTo>
                <a:lnTo>
                  <a:pt x="486511" y="387705"/>
                </a:lnTo>
                <a:lnTo>
                  <a:pt x="494080" y="386981"/>
                </a:lnTo>
                <a:lnTo>
                  <a:pt x="497217" y="371132"/>
                </a:lnTo>
                <a:lnTo>
                  <a:pt x="492645" y="373291"/>
                </a:lnTo>
                <a:lnTo>
                  <a:pt x="477100" y="373291"/>
                </a:lnTo>
                <a:lnTo>
                  <a:pt x="470014" y="366204"/>
                </a:lnTo>
                <a:lnTo>
                  <a:pt x="470014" y="345884"/>
                </a:lnTo>
                <a:lnTo>
                  <a:pt x="477100" y="338785"/>
                </a:lnTo>
                <a:lnTo>
                  <a:pt x="487260" y="338785"/>
                </a:lnTo>
                <a:lnTo>
                  <a:pt x="492633" y="338785"/>
                </a:lnTo>
                <a:lnTo>
                  <a:pt x="497205" y="340918"/>
                </a:lnTo>
                <a:lnTo>
                  <a:pt x="501840" y="346252"/>
                </a:lnTo>
                <a:lnTo>
                  <a:pt x="512610" y="336321"/>
                </a:lnTo>
                <a:close/>
              </a:path>
              <a:path w="770255" h="387984">
                <a:moveTo>
                  <a:pt x="600468" y="372960"/>
                </a:moveTo>
                <a:lnTo>
                  <a:pt x="568680" y="372960"/>
                </a:lnTo>
                <a:lnTo>
                  <a:pt x="568680" y="362318"/>
                </a:lnTo>
                <a:lnTo>
                  <a:pt x="595807" y="362318"/>
                </a:lnTo>
                <a:lnTo>
                  <a:pt x="595807" y="348919"/>
                </a:lnTo>
                <a:lnTo>
                  <a:pt x="568680" y="348919"/>
                </a:lnTo>
                <a:lnTo>
                  <a:pt x="568680" y="339115"/>
                </a:lnTo>
                <a:lnTo>
                  <a:pt x="599389" y="339115"/>
                </a:lnTo>
                <a:lnTo>
                  <a:pt x="599389" y="325374"/>
                </a:lnTo>
                <a:lnTo>
                  <a:pt x="552348" y="325374"/>
                </a:lnTo>
                <a:lnTo>
                  <a:pt x="552348" y="386689"/>
                </a:lnTo>
                <a:lnTo>
                  <a:pt x="600468" y="386689"/>
                </a:lnTo>
                <a:lnTo>
                  <a:pt x="600468" y="372960"/>
                </a:lnTo>
                <a:close/>
              </a:path>
              <a:path w="770255" h="387984">
                <a:moveTo>
                  <a:pt x="623989" y="293319"/>
                </a:moveTo>
                <a:lnTo>
                  <a:pt x="598665" y="261150"/>
                </a:lnTo>
                <a:lnTo>
                  <a:pt x="577265" y="233959"/>
                </a:lnTo>
                <a:lnTo>
                  <a:pt x="591553" y="218973"/>
                </a:lnTo>
                <a:lnTo>
                  <a:pt x="620534" y="188595"/>
                </a:lnTo>
                <a:lnTo>
                  <a:pt x="569429" y="188595"/>
                </a:lnTo>
                <a:lnTo>
                  <a:pt x="539242" y="218973"/>
                </a:lnTo>
                <a:lnTo>
                  <a:pt x="539165" y="92837"/>
                </a:lnTo>
                <a:lnTo>
                  <a:pt x="538619" y="84759"/>
                </a:lnTo>
                <a:lnTo>
                  <a:pt x="538594" y="84328"/>
                </a:lnTo>
                <a:lnTo>
                  <a:pt x="538480" y="82791"/>
                </a:lnTo>
                <a:lnTo>
                  <a:pt x="538454" y="82270"/>
                </a:lnTo>
                <a:lnTo>
                  <a:pt x="536219" y="72732"/>
                </a:lnTo>
                <a:lnTo>
                  <a:pt x="532574" y="64668"/>
                </a:lnTo>
                <a:lnTo>
                  <a:pt x="530771" y="62318"/>
                </a:lnTo>
                <a:lnTo>
                  <a:pt x="527558" y="58102"/>
                </a:lnTo>
                <a:lnTo>
                  <a:pt x="521398" y="52997"/>
                </a:lnTo>
                <a:lnTo>
                  <a:pt x="514299" y="49352"/>
                </a:lnTo>
                <a:lnTo>
                  <a:pt x="506425" y="47205"/>
                </a:lnTo>
                <a:lnTo>
                  <a:pt x="506958" y="47205"/>
                </a:lnTo>
                <a:lnTo>
                  <a:pt x="497344" y="46431"/>
                </a:lnTo>
                <a:lnTo>
                  <a:pt x="489978" y="46431"/>
                </a:lnTo>
                <a:lnTo>
                  <a:pt x="462165" y="62318"/>
                </a:lnTo>
                <a:lnTo>
                  <a:pt x="459473" y="58280"/>
                </a:lnTo>
                <a:lnTo>
                  <a:pt x="459359" y="58102"/>
                </a:lnTo>
                <a:lnTo>
                  <a:pt x="458584" y="56946"/>
                </a:lnTo>
                <a:lnTo>
                  <a:pt x="454050" y="52997"/>
                </a:lnTo>
                <a:lnTo>
                  <a:pt x="442874" y="47790"/>
                </a:lnTo>
                <a:lnTo>
                  <a:pt x="443001" y="47790"/>
                </a:lnTo>
                <a:lnTo>
                  <a:pt x="436448" y="46431"/>
                </a:lnTo>
                <a:lnTo>
                  <a:pt x="429437" y="46431"/>
                </a:lnTo>
                <a:lnTo>
                  <a:pt x="420281" y="47205"/>
                </a:lnTo>
                <a:lnTo>
                  <a:pt x="420662" y="47205"/>
                </a:lnTo>
                <a:lnTo>
                  <a:pt x="413016" y="49352"/>
                </a:lnTo>
                <a:lnTo>
                  <a:pt x="405993" y="52997"/>
                </a:lnTo>
                <a:lnTo>
                  <a:pt x="399757" y="58102"/>
                </a:lnTo>
                <a:lnTo>
                  <a:pt x="399757" y="48323"/>
                </a:lnTo>
                <a:lnTo>
                  <a:pt x="358609" y="48323"/>
                </a:lnTo>
                <a:lnTo>
                  <a:pt x="358609" y="153047"/>
                </a:lnTo>
                <a:lnTo>
                  <a:pt x="401866" y="153047"/>
                </a:lnTo>
                <a:lnTo>
                  <a:pt x="401866" y="95351"/>
                </a:lnTo>
                <a:lnTo>
                  <a:pt x="403009" y="90830"/>
                </a:lnTo>
                <a:lnTo>
                  <a:pt x="403110" y="90436"/>
                </a:lnTo>
                <a:lnTo>
                  <a:pt x="407962" y="84467"/>
                </a:lnTo>
                <a:lnTo>
                  <a:pt x="408076" y="84328"/>
                </a:lnTo>
                <a:lnTo>
                  <a:pt x="411378" y="82791"/>
                </a:lnTo>
                <a:lnTo>
                  <a:pt x="423240" y="82791"/>
                </a:lnTo>
                <a:lnTo>
                  <a:pt x="427062" y="88785"/>
                </a:lnTo>
                <a:lnTo>
                  <a:pt x="427062" y="293319"/>
                </a:lnTo>
                <a:lnTo>
                  <a:pt x="470331" y="293319"/>
                </a:lnTo>
                <a:lnTo>
                  <a:pt x="470331" y="95351"/>
                </a:lnTo>
                <a:lnTo>
                  <a:pt x="471538" y="90830"/>
                </a:lnTo>
                <a:lnTo>
                  <a:pt x="471639" y="90436"/>
                </a:lnTo>
                <a:lnTo>
                  <a:pt x="476504" y="84467"/>
                </a:lnTo>
                <a:lnTo>
                  <a:pt x="476618" y="84328"/>
                </a:lnTo>
                <a:lnTo>
                  <a:pt x="479894" y="82791"/>
                </a:lnTo>
                <a:lnTo>
                  <a:pt x="491769" y="82791"/>
                </a:lnTo>
                <a:lnTo>
                  <a:pt x="495655" y="88785"/>
                </a:lnTo>
                <a:lnTo>
                  <a:pt x="495719" y="139255"/>
                </a:lnTo>
                <a:lnTo>
                  <a:pt x="495833" y="214693"/>
                </a:lnTo>
                <a:lnTo>
                  <a:pt x="495960" y="293319"/>
                </a:lnTo>
                <a:lnTo>
                  <a:pt x="539267" y="293319"/>
                </a:lnTo>
                <a:lnTo>
                  <a:pt x="539267" y="268541"/>
                </a:lnTo>
                <a:lnTo>
                  <a:pt x="546252" y="261150"/>
                </a:lnTo>
                <a:lnTo>
                  <a:pt x="571715" y="293319"/>
                </a:lnTo>
                <a:lnTo>
                  <a:pt x="623989" y="293319"/>
                </a:lnTo>
                <a:close/>
              </a:path>
              <a:path w="770255" h="387984">
                <a:moveTo>
                  <a:pt x="653021" y="111671"/>
                </a:moveTo>
                <a:lnTo>
                  <a:pt x="644829" y="65760"/>
                </a:lnTo>
                <a:lnTo>
                  <a:pt x="620852" y="49580"/>
                </a:lnTo>
                <a:lnTo>
                  <a:pt x="621030" y="49580"/>
                </a:lnTo>
                <a:lnTo>
                  <a:pt x="609739" y="47282"/>
                </a:lnTo>
                <a:lnTo>
                  <a:pt x="609739" y="111671"/>
                </a:lnTo>
                <a:lnTo>
                  <a:pt x="609739" y="118960"/>
                </a:lnTo>
                <a:lnTo>
                  <a:pt x="608596" y="122288"/>
                </a:lnTo>
                <a:lnTo>
                  <a:pt x="606806" y="124764"/>
                </a:lnTo>
                <a:lnTo>
                  <a:pt x="601865" y="128117"/>
                </a:lnTo>
                <a:lnTo>
                  <a:pt x="599224" y="128917"/>
                </a:lnTo>
                <a:lnTo>
                  <a:pt x="592975" y="128917"/>
                </a:lnTo>
                <a:lnTo>
                  <a:pt x="590448" y="128117"/>
                </a:lnTo>
                <a:lnTo>
                  <a:pt x="586740" y="124929"/>
                </a:lnTo>
                <a:lnTo>
                  <a:pt x="585825" y="122923"/>
                </a:lnTo>
                <a:lnTo>
                  <a:pt x="585825" y="114617"/>
                </a:lnTo>
                <a:lnTo>
                  <a:pt x="590219" y="111671"/>
                </a:lnTo>
                <a:lnTo>
                  <a:pt x="609739" y="111671"/>
                </a:lnTo>
                <a:lnTo>
                  <a:pt x="609739" y="47282"/>
                </a:lnTo>
                <a:lnTo>
                  <a:pt x="609409" y="47205"/>
                </a:lnTo>
                <a:lnTo>
                  <a:pt x="609638" y="47205"/>
                </a:lnTo>
                <a:lnTo>
                  <a:pt x="596569" y="46431"/>
                </a:lnTo>
                <a:lnTo>
                  <a:pt x="595947" y="46431"/>
                </a:lnTo>
                <a:lnTo>
                  <a:pt x="590029" y="46609"/>
                </a:lnTo>
                <a:lnTo>
                  <a:pt x="583692" y="47205"/>
                </a:lnTo>
                <a:lnTo>
                  <a:pt x="576541" y="48323"/>
                </a:lnTo>
                <a:lnTo>
                  <a:pt x="576770" y="48323"/>
                </a:lnTo>
                <a:lnTo>
                  <a:pt x="570992" y="49580"/>
                </a:lnTo>
                <a:lnTo>
                  <a:pt x="562495" y="51689"/>
                </a:lnTo>
                <a:lnTo>
                  <a:pt x="555244" y="54584"/>
                </a:lnTo>
                <a:lnTo>
                  <a:pt x="549262" y="58280"/>
                </a:lnTo>
                <a:lnTo>
                  <a:pt x="563041" y="86804"/>
                </a:lnTo>
                <a:lnTo>
                  <a:pt x="566381" y="84328"/>
                </a:lnTo>
                <a:lnTo>
                  <a:pt x="570572" y="82270"/>
                </a:lnTo>
                <a:lnTo>
                  <a:pt x="580339" y="79311"/>
                </a:lnTo>
                <a:lnTo>
                  <a:pt x="585127" y="78574"/>
                </a:lnTo>
                <a:lnTo>
                  <a:pt x="601586" y="78574"/>
                </a:lnTo>
                <a:lnTo>
                  <a:pt x="608380" y="82791"/>
                </a:lnTo>
                <a:lnTo>
                  <a:pt x="608177" y="82791"/>
                </a:lnTo>
                <a:lnTo>
                  <a:pt x="609498" y="90436"/>
                </a:lnTo>
                <a:lnTo>
                  <a:pt x="609561" y="90830"/>
                </a:lnTo>
                <a:lnTo>
                  <a:pt x="592150" y="90830"/>
                </a:lnTo>
                <a:lnTo>
                  <a:pt x="580847" y="91325"/>
                </a:lnTo>
                <a:lnTo>
                  <a:pt x="545020" y="115125"/>
                </a:lnTo>
                <a:lnTo>
                  <a:pt x="544296" y="122288"/>
                </a:lnTo>
                <a:lnTo>
                  <a:pt x="544385" y="128917"/>
                </a:lnTo>
                <a:lnTo>
                  <a:pt x="574852" y="154952"/>
                </a:lnTo>
                <a:lnTo>
                  <a:pt x="583145" y="154952"/>
                </a:lnTo>
                <a:lnTo>
                  <a:pt x="593331" y="153974"/>
                </a:lnTo>
                <a:lnTo>
                  <a:pt x="601675" y="151028"/>
                </a:lnTo>
                <a:lnTo>
                  <a:pt x="608164" y="146126"/>
                </a:lnTo>
                <a:lnTo>
                  <a:pt x="612813" y="139255"/>
                </a:lnTo>
                <a:lnTo>
                  <a:pt x="612813" y="153047"/>
                </a:lnTo>
                <a:lnTo>
                  <a:pt x="653021" y="153047"/>
                </a:lnTo>
                <a:lnTo>
                  <a:pt x="653021" y="139255"/>
                </a:lnTo>
                <a:lnTo>
                  <a:pt x="653021" y="128917"/>
                </a:lnTo>
                <a:lnTo>
                  <a:pt x="653021" y="111671"/>
                </a:lnTo>
                <a:close/>
              </a:path>
              <a:path w="770255" h="387984">
                <a:moveTo>
                  <a:pt x="769632" y="32054"/>
                </a:moveTo>
                <a:lnTo>
                  <a:pt x="767105" y="19583"/>
                </a:lnTo>
                <a:lnTo>
                  <a:pt x="760234" y="9398"/>
                </a:lnTo>
                <a:lnTo>
                  <a:pt x="750036" y="2514"/>
                </a:lnTo>
                <a:lnTo>
                  <a:pt x="737577" y="0"/>
                </a:lnTo>
                <a:lnTo>
                  <a:pt x="32042" y="0"/>
                </a:lnTo>
                <a:lnTo>
                  <a:pt x="19583" y="2514"/>
                </a:lnTo>
                <a:lnTo>
                  <a:pt x="9398" y="9398"/>
                </a:lnTo>
                <a:lnTo>
                  <a:pt x="2514" y="19583"/>
                </a:lnTo>
                <a:lnTo>
                  <a:pt x="0" y="32054"/>
                </a:lnTo>
                <a:lnTo>
                  <a:pt x="0" y="335216"/>
                </a:lnTo>
                <a:lnTo>
                  <a:pt x="2514" y="347675"/>
                </a:lnTo>
                <a:lnTo>
                  <a:pt x="9398" y="357860"/>
                </a:lnTo>
                <a:lnTo>
                  <a:pt x="19583" y="364731"/>
                </a:lnTo>
                <a:lnTo>
                  <a:pt x="32042" y="367258"/>
                </a:lnTo>
                <a:lnTo>
                  <a:pt x="137375" y="367258"/>
                </a:lnTo>
                <a:lnTo>
                  <a:pt x="137375" y="353580"/>
                </a:lnTo>
                <a:lnTo>
                  <a:pt x="32042" y="353580"/>
                </a:lnTo>
                <a:lnTo>
                  <a:pt x="24904" y="352132"/>
                </a:lnTo>
                <a:lnTo>
                  <a:pt x="19062" y="348195"/>
                </a:lnTo>
                <a:lnTo>
                  <a:pt x="15125" y="342353"/>
                </a:lnTo>
                <a:lnTo>
                  <a:pt x="13677" y="335216"/>
                </a:lnTo>
                <a:lnTo>
                  <a:pt x="13677" y="32054"/>
                </a:lnTo>
                <a:lnTo>
                  <a:pt x="15125" y="24904"/>
                </a:lnTo>
                <a:lnTo>
                  <a:pt x="19062" y="19062"/>
                </a:lnTo>
                <a:lnTo>
                  <a:pt x="24904" y="15113"/>
                </a:lnTo>
                <a:lnTo>
                  <a:pt x="32042" y="13677"/>
                </a:lnTo>
                <a:lnTo>
                  <a:pt x="737577" y="13677"/>
                </a:lnTo>
                <a:lnTo>
                  <a:pt x="744728" y="15113"/>
                </a:lnTo>
                <a:lnTo>
                  <a:pt x="750570" y="19062"/>
                </a:lnTo>
                <a:lnTo>
                  <a:pt x="754507" y="24904"/>
                </a:lnTo>
                <a:lnTo>
                  <a:pt x="755954" y="32054"/>
                </a:lnTo>
                <a:lnTo>
                  <a:pt x="755954" y="335216"/>
                </a:lnTo>
                <a:lnTo>
                  <a:pt x="754507" y="342353"/>
                </a:lnTo>
                <a:lnTo>
                  <a:pt x="750570" y="348195"/>
                </a:lnTo>
                <a:lnTo>
                  <a:pt x="744728" y="352132"/>
                </a:lnTo>
                <a:lnTo>
                  <a:pt x="737577" y="353580"/>
                </a:lnTo>
                <a:lnTo>
                  <a:pt x="632256" y="353580"/>
                </a:lnTo>
                <a:lnTo>
                  <a:pt x="632256" y="367258"/>
                </a:lnTo>
                <a:lnTo>
                  <a:pt x="737577" y="367258"/>
                </a:lnTo>
                <a:lnTo>
                  <a:pt x="750036" y="364731"/>
                </a:lnTo>
                <a:lnTo>
                  <a:pt x="760234" y="357860"/>
                </a:lnTo>
                <a:lnTo>
                  <a:pt x="767105" y="347675"/>
                </a:lnTo>
                <a:lnTo>
                  <a:pt x="769632" y="335216"/>
                </a:lnTo>
                <a:lnTo>
                  <a:pt x="769632" y="3205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76988" y="871016"/>
            <a:ext cx="770255" cy="387985"/>
          </a:xfrm>
          <a:custGeom>
            <a:avLst/>
            <a:gdLst/>
            <a:ahLst/>
            <a:cxnLst/>
            <a:rect l="l" t="t" r="r" b="b"/>
            <a:pathLst>
              <a:path w="770254" h="387984">
                <a:moveTo>
                  <a:pt x="216179" y="325374"/>
                </a:moveTo>
                <a:lnTo>
                  <a:pt x="169151" y="325374"/>
                </a:lnTo>
                <a:lnTo>
                  <a:pt x="169151" y="386689"/>
                </a:lnTo>
                <a:lnTo>
                  <a:pt x="185547" y="386689"/>
                </a:lnTo>
                <a:lnTo>
                  <a:pt x="185547" y="365404"/>
                </a:lnTo>
                <a:lnTo>
                  <a:pt x="212598" y="365404"/>
                </a:lnTo>
                <a:lnTo>
                  <a:pt x="212598" y="351663"/>
                </a:lnTo>
                <a:lnTo>
                  <a:pt x="185547" y="351663"/>
                </a:lnTo>
                <a:lnTo>
                  <a:pt x="185547" y="339102"/>
                </a:lnTo>
                <a:lnTo>
                  <a:pt x="216179" y="339102"/>
                </a:lnTo>
                <a:lnTo>
                  <a:pt x="216179" y="325374"/>
                </a:lnTo>
                <a:close/>
              </a:path>
              <a:path w="770254" h="387984">
                <a:moveTo>
                  <a:pt x="232257" y="153047"/>
                </a:moveTo>
                <a:lnTo>
                  <a:pt x="232219" y="92837"/>
                </a:lnTo>
                <a:lnTo>
                  <a:pt x="231686" y="84759"/>
                </a:lnTo>
                <a:lnTo>
                  <a:pt x="231648" y="84328"/>
                </a:lnTo>
                <a:lnTo>
                  <a:pt x="231546" y="82791"/>
                </a:lnTo>
                <a:lnTo>
                  <a:pt x="206857" y="49352"/>
                </a:lnTo>
                <a:lnTo>
                  <a:pt x="198831" y="47205"/>
                </a:lnTo>
                <a:lnTo>
                  <a:pt x="199466" y="47205"/>
                </a:lnTo>
                <a:lnTo>
                  <a:pt x="189687" y="46431"/>
                </a:lnTo>
                <a:lnTo>
                  <a:pt x="182968" y="46431"/>
                </a:lnTo>
                <a:lnTo>
                  <a:pt x="177304" y="47421"/>
                </a:lnTo>
                <a:lnTo>
                  <a:pt x="166585" y="51511"/>
                </a:lnTo>
                <a:lnTo>
                  <a:pt x="161861" y="54584"/>
                </a:lnTo>
                <a:lnTo>
                  <a:pt x="157784" y="58661"/>
                </a:lnTo>
                <a:lnTo>
                  <a:pt x="157784" y="48323"/>
                </a:lnTo>
                <a:lnTo>
                  <a:pt x="116624" y="48323"/>
                </a:lnTo>
                <a:lnTo>
                  <a:pt x="116624" y="153047"/>
                </a:lnTo>
                <a:lnTo>
                  <a:pt x="159893" y="153047"/>
                </a:lnTo>
                <a:lnTo>
                  <a:pt x="159893" y="96558"/>
                </a:lnTo>
                <a:lnTo>
                  <a:pt x="161353" y="91325"/>
                </a:lnTo>
                <a:lnTo>
                  <a:pt x="161747" y="90830"/>
                </a:lnTo>
                <a:lnTo>
                  <a:pt x="167386" y="84467"/>
                </a:lnTo>
                <a:lnTo>
                  <a:pt x="171284" y="82791"/>
                </a:lnTo>
                <a:lnTo>
                  <a:pt x="184721" y="82791"/>
                </a:lnTo>
                <a:lnTo>
                  <a:pt x="189001" y="88785"/>
                </a:lnTo>
                <a:lnTo>
                  <a:pt x="189001" y="153047"/>
                </a:lnTo>
                <a:lnTo>
                  <a:pt x="232257" y="153047"/>
                </a:lnTo>
                <a:close/>
              </a:path>
              <a:path w="770254" h="387984">
                <a:moveTo>
                  <a:pt x="305955" y="188595"/>
                </a:moveTo>
                <a:lnTo>
                  <a:pt x="268058" y="188595"/>
                </a:lnTo>
                <a:lnTo>
                  <a:pt x="249301" y="244487"/>
                </a:lnTo>
                <a:lnTo>
                  <a:pt x="249110" y="243916"/>
                </a:lnTo>
                <a:lnTo>
                  <a:pt x="231101" y="188595"/>
                </a:lnTo>
                <a:lnTo>
                  <a:pt x="194348" y="188595"/>
                </a:lnTo>
                <a:lnTo>
                  <a:pt x="175679" y="243624"/>
                </a:lnTo>
                <a:lnTo>
                  <a:pt x="175590" y="243916"/>
                </a:lnTo>
                <a:lnTo>
                  <a:pt x="157594" y="188595"/>
                </a:lnTo>
                <a:lnTo>
                  <a:pt x="116636" y="188595"/>
                </a:lnTo>
                <a:lnTo>
                  <a:pt x="152996" y="293319"/>
                </a:lnTo>
                <a:lnTo>
                  <a:pt x="195097" y="293319"/>
                </a:lnTo>
                <a:lnTo>
                  <a:pt x="211569" y="244868"/>
                </a:lnTo>
                <a:lnTo>
                  <a:pt x="227469" y="293319"/>
                </a:lnTo>
                <a:lnTo>
                  <a:pt x="269570" y="293319"/>
                </a:lnTo>
                <a:lnTo>
                  <a:pt x="286397" y="244868"/>
                </a:lnTo>
                <a:lnTo>
                  <a:pt x="286537" y="244487"/>
                </a:lnTo>
                <a:lnTo>
                  <a:pt x="305955" y="188595"/>
                </a:lnTo>
                <a:close/>
              </a:path>
              <a:path w="770254" h="387984">
                <a:moveTo>
                  <a:pt x="319405" y="356044"/>
                </a:moveTo>
                <a:lnTo>
                  <a:pt x="316865" y="343484"/>
                </a:lnTo>
                <a:lnTo>
                  <a:pt x="313588" y="338785"/>
                </a:lnTo>
                <a:lnTo>
                  <a:pt x="309854" y="333438"/>
                </a:lnTo>
                <a:lnTo>
                  <a:pt x="302844" y="329044"/>
                </a:lnTo>
                <a:lnTo>
                  <a:pt x="302844" y="345884"/>
                </a:lnTo>
                <a:lnTo>
                  <a:pt x="302844" y="366204"/>
                </a:lnTo>
                <a:lnTo>
                  <a:pt x="295922" y="373291"/>
                </a:lnTo>
                <a:lnTo>
                  <a:pt x="276085" y="373291"/>
                </a:lnTo>
                <a:lnTo>
                  <a:pt x="269163" y="366204"/>
                </a:lnTo>
                <a:lnTo>
                  <a:pt x="269163" y="345884"/>
                </a:lnTo>
                <a:lnTo>
                  <a:pt x="276085" y="338785"/>
                </a:lnTo>
                <a:lnTo>
                  <a:pt x="295922" y="338785"/>
                </a:lnTo>
                <a:lnTo>
                  <a:pt x="302844" y="345884"/>
                </a:lnTo>
                <a:lnTo>
                  <a:pt x="302844" y="329044"/>
                </a:lnTo>
                <a:lnTo>
                  <a:pt x="299262" y="326783"/>
                </a:lnTo>
                <a:lnTo>
                  <a:pt x="286004" y="324383"/>
                </a:lnTo>
                <a:lnTo>
                  <a:pt x="272389" y="326783"/>
                </a:lnTo>
                <a:lnTo>
                  <a:pt x="272554" y="326783"/>
                </a:lnTo>
                <a:lnTo>
                  <a:pt x="261962" y="333438"/>
                </a:lnTo>
                <a:lnTo>
                  <a:pt x="258267" y="338785"/>
                </a:lnTo>
                <a:lnTo>
                  <a:pt x="255066" y="343484"/>
                </a:lnTo>
                <a:lnTo>
                  <a:pt x="252590" y="356044"/>
                </a:lnTo>
                <a:lnTo>
                  <a:pt x="255092" y="368719"/>
                </a:lnTo>
                <a:lnTo>
                  <a:pt x="262039" y="378752"/>
                </a:lnTo>
                <a:lnTo>
                  <a:pt x="272618" y="385330"/>
                </a:lnTo>
                <a:lnTo>
                  <a:pt x="286004" y="387705"/>
                </a:lnTo>
                <a:lnTo>
                  <a:pt x="299389" y="385330"/>
                </a:lnTo>
                <a:lnTo>
                  <a:pt x="309968" y="378752"/>
                </a:lnTo>
                <a:lnTo>
                  <a:pt x="313753" y="373291"/>
                </a:lnTo>
                <a:lnTo>
                  <a:pt x="316915" y="368719"/>
                </a:lnTo>
                <a:lnTo>
                  <a:pt x="319405" y="356044"/>
                </a:lnTo>
                <a:close/>
              </a:path>
              <a:path w="770254" h="387984">
                <a:moveTo>
                  <a:pt x="356311" y="100584"/>
                </a:moveTo>
                <a:lnTo>
                  <a:pt x="339255" y="61544"/>
                </a:lnTo>
                <a:lnTo>
                  <a:pt x="312470" y="48234"/>
                </a:lnTo>
                <a:lnTo>
                  <a:pt x="312470" y="94068"/>
                </a:lnTo>
                <a:lnTo>
                  <a:pt x="312470" y="107099"/>
                </a:lnTo>
                <a:lnTo>
                  <a:pt x="310857" y="112179"/>
                </a:lnTo>
                <a:lnTo>
                  <a:pt x="304495" y="119443"/>
                </a:lnTo>
                <a:lnTo>
                  <a:pt x="300418" y="121259"/>
                </a:lnTo>
                <a:lnTo>
                  <a:pt x="290449" y="121259"/>
                </a:lnTo>
                <a:lnTo>
                  <a:pt x="286359" y="119443"/>
                </a:lnTo>
                <a:lnTo>
                  <a:pt x="279984" y="112179"/>
                </a:lnTo>
                <a:lnTo>
                  <a:pt x="278384" y="107099"/>
                </a:lnTo>
                <a:lnTo>
                  <a:pt x="278384" y="94068"/>
                </a:lnTo>
                <a:lnTo>
                  <a:pt x="279971" y="89039"/>
                </a:lnTo>
                <a:lnTo>
                  <a:pt x="286359" y="81889"/>
                </a:lnTo>
                <a:lnTo>
                  <a:pt x="290449" y="80111"/>
                </a:lnTo>
                <a:lnTo>
                  <a:pt x="300405" y="80111"/>
                </a:lnTo>
                <a:lnTo>
                  <a:pt x="304495" y="81889"/>
                </a:lnTo>
                <a:lnTo>
                  <a:pt x="310870" y="89039"/>
                </a:lnTo>
                <a:lnTo>
                  <a:pt x="312470" y="94068"/>
                </a:lnTo>
                <a:lnTo>
                  <a:pt x="312470" y="48234"/>
                </a:lnTo>
                <a:lnTo>
                  <a:pt x="312115" y="48133"/>
                </a:lnTo>
                <a:lnTo>
                  <a:pt x="303999" y="46837"/>
                </a:lnTo>
                <a:lnTo>
                  <a:pt x="295427" y="46405"/>
                </a:lnTo>
                <a:lnTo>
                  <a:pt x="286931" y="46837"/>
                </a:lnTo>
                <a:lnTo>
                  <a:pt x="251739" y="61544"/>
                </a:lnTo>
                <a:lnTo>
                  <a:pt x="234543" y="100584"/>
                </a:lnTo>
                <a:lnTo>
                  <a:pt x="234950" y="107099"/>
                </a:lnTo>
                <a:lnTo>
                  <a:pt x="257556" y="144132"/>
                </a:lnTo>
                <a:lnTo>
                  <a:pt x="295427" y="154952"/>
                </a:lnTo>
                <a:lnTo>
                  <a:pt x="303987" y="154508"/>
                </a:lnTo>
                <a:lnTo>
                  <a:pt x="339255" y="139636"/>
                </a:lnTo>
                <a:lnTo>
                  <a:pt x="352285" y="121259"/>
                </a:lnTo>
                <a:lnTo>
                  <a:pt x="354368" y="115443"/>
                </a:lnTo>
                <a:lnTo>
                  <a:pt x="355815" y="108216"/>
                </a:lnTo>
                <a:lnTo>
                  <a:pt x="356311" y="100584"/>
                </a:lnTo>
                <a:close/>
              </a:path>
              <a:path w="770254" h="387984">
                <a:moveTo>
                  <a:pt x="411619" y="251942"/>
                </a:moveTo>
                <a:lnTo>
                  <a:pt x="411505" y="235610"/>
                </a:lnTo>
                <a:lnTo>
                  <a:pt x="410705" y="225031"/>
                </a:lnTo>
                <a:lnTo>
                  <a:pt x="409105" y="218973"/>
                </a:lnTo>
                <a:lnTo>
                  <a:pt x="409067" y="218833"/>
                </a:lnTo>
                <a:lnTo>
                  <a:pt x="407974" y="214693"/>
                </a:lnTo>
                <a:lnTo>
                  <a:pt x="403415" y="206032"/>
                </a:lnTo>
                <a:lnTo>
                  <a:pt x="397052" y="199021"/>
                </a:lnTo>
                <a:lnTo>
                  <a:pt x="388962" y="193624"/>
                </a:lnTo>
                <a:lnTo>
                  <a:pt x="379450" y="189839"/>
                </a:lnTo>
                <a:lnTo>
                  <a:pt x="379628" y="189839"/>
                </a:lnTo>
                <a:lnTo>
                  <a:pt x="368350" y="187540"/>
                </a:lnTo>
                <a:lnTo>
                  <a:pt x="368350" y="251942"/>
                </a:lnTo>
                <a:lnTo>
                  <a:pt x="368350" y="259232"/>
                </a:lnTo>
                <a:lnTo>
                  <a:pt x="357822" y="269176"/>
                </a:lnTo>
                <a:lnTo>
                  <a:pt x="351586" y="269176"/>
                </a:lnTo>
                <a:lnTo>
                  <a:pt x="349059" y="268389"/>
                </a:lnTo>
                <a:lnTo>
                  <a:pt x="345351" y="265188"/>
                </a:lnTo>
                <a:lnTo>
                  <a:pt x="344436" y="263182"/>
                </a:lnTo>
                <a:lnTo>
                  <a:pt x="344436" y="254889"/>
                </a:lnTo>
                <a:lnTo>
                  <a:pt x="348830" y="251942"/>
                </a:lnTo>
                <a:lnTo>
                  <a:pt x="368350" y="251942"/>
                </a:lnTo>
                <a:lnTo>
                  <a:pt x="368350" y="187540"/>
                </a:lnTo>
                <a:lnTo>
                  <a:pt x="368007" y="187464"/>
                </a:lnTo>
                <a:lnTo>
                  <a:pt x="368236" y="187464"/>
                </a:lnTo>
                <a:lnTo>
                  <a:pt x="354952" y="186677"/>
                </a:lnTo>
                <a:lnTo>
                  <a:pt x="313842" y="194856"/>
                </a:lnTo>
                <a:lnTo>
                  <a:pt x="307860" y="198551"/>
                </a:lnTo>
                <a:lnTo>
                  <a:pt x="321640" y="227076"/>
                </a:lnTo>
                <a:lnTo>
                  <a:pt x="325081" y="224510"/>
                </a:lnTo>
                <a:lnTo>
                  <a:pt x="329234" y="222516"/>
                </a:lnTo>
                <a:lnTo>
                  <a:pt x="338937" y="219583"/>
                </a:lnTo>
                <a:lnTo>
                  <a:pt x="343725" y="218833"/>
                </a:lnTo>
                <a:lnTo>
                  <a:pt x="360184" y="218833"/>
                </a:lnTo>
                <a:lnTo>
                  <a:pt x="366750" y="222923"/>
                </a:lnTo>
                <a:lnTo>
                  <a:pt x="368160" y="231089"/>
                </a:lnTo>
                <a:lnTo>
                  <a:pt x="350748" y="231089"/>
                </a:lnTo>
                <a:lnTo>
                  <a:pt x="339445" y="231584"/>
                </a:lnTo>
                <a:lnTo>
                  <a:pt x="303618" y="255397"/>
                </a:lnTo>
                <a:lnTo>
                  <a:pt x="302971" y="269176"/>
                </a:lnTo>
                <a:lnTo>
                  <a:pt x="304380" y="274332"/>
                </a:lnTo>
                <a:lnTo>
                  <a:pt x="310375" y="284162"/>
                </a:lnTo>
                <a:lnTo>
                  <a:pt x="314769" y="288036"/>
                </a:lnTo>
                <a:lnTo>
                  <a:pt x="326390" y="293776"/>
                </a:lnTo>
                <a:lnTo>
                  <a:pt x="333451" y="295211"/>
                </a:lnTo>
                <a:lnTo>
                  <a:pt x="341744" y="295211"/>
                </a:lnTo>
                <a:lnTo>
                  <a:pt x="351917" y="294233"/>
                </a:lnTo>
                <a:lnTo>
                  <a:pt x="360260" y="291287"/>
                </a:lnTo>
                <a:lnTo>
                  <a:pt x="366750" y="286385"/>
                </a:lnTo>
                <a:lnTo>
                  <a:pt x="371411" y="279514"/>
                </a:lnTo>
                <a:lnTo>
                  <a:pt x="371411" y="293319"/>
                </a:lnTo>
                <a:lnTo>
                  <a:pt x="411619" y="293319"/>
                </a:lnTo>
                <a:lnTo>
                  <a:pt x="411619" y="279514"/>
                </a:lnTo>
                <a:lnTo>
                  <a:pt x="411619" y="269176"/>
                </a:lnTo>
                <a:lnTo>
                  <a:pt x="411619" y="251942"/>
                </a:lnTo>
                <a:close/>
              </a:path>
              <a:path w="770254" h="387984">
                <a:moveTo>
                  <a:pt x="417360" y="386689"/>
                </a:moveTo>
                <a:lnTo>
                  <a:pt x="406006" y="370420"/>
                </a:lnTo>
                <a:lnTo>
                  <a:pt x="403644" y="367042"/>
                </a:lnTo>
                <a:lnTo>
                  <a:pt x="410959" y="363296"/>
                </a:lnTo>
                <a:lnTo>
                  <a:pt x="414845" y="356768"/>
                </a:lnTo>
                <a:lnTo>
                  <a:pt x="414947" y="348018"/>
                </a:lnTo>
                <a:lnTo>
                  <a:pt x="413219" y="339280"/>
                </a:lnTo>
                <a:lnTo>
                  <a:pt x="413080" y="338594"/>
                </a:lnTo>
                <a:lnTo>
                  <a:pt x="407746" y="331470"/>
                </a:lnTo>
                <a:lnTo>
                  <a:pt x="399300" y="326961"/>
                </a:lnTo>
                <a:lnTo>
                  <a:pt x="398373" y="326834"/>
                </a:lnTo>
                <a:lnTo>
                  <a:pt x="398373" y="342226"/>
                </a:lnTo>
                <a:lnTo>
                  <a:pt x="398373" y="355244"/>
                </a:lnTo>
                <a:lnTo>
                  <a:pt x="392391" y="356768"/>
                </a:lnTo>
                <a:lnTo>
                  <a:pt x="377799" y="356768"/>
                </a:lnTo>
                <a:lnTo>
                  <a:pt x="377799" y="339280"/>
                </a:lnTo>
                <a:lnTo>
                  <a:pt x="394677" y="339280"/>
                </a:lnTo>
                <a:lnTo>
                  <a:pt x="398373" y="342226"/>
                </a:lnTo>
                <a:lnTo>
                  <a:pt x="398373" y="326834"/>
                </a:lnTo>
                <a:lnTo>
                  <a:pt x="388124" y="325386"/>
                </a:lnTo>
                <a:lnTo>
                  <a:pt x="361391" y="325386"/>
                </a:lnTo>
                <a:lnTo>
                  <a:pt x="361391" y="386689"/>
                </a:lnTo>
                <a:lnTo>
                  <a:pt x="377799" y="386689"/>
                </a:lnTo>
                <a:lnTo>
                  <a:pt x="377799" y="370420"/>
                </a:lnTo>
                <a:lnTo>
                  <a:pt x="388048" y="370420"/>
                </a:lnTo>
                <a:lnTo>
                  <a:pt x="399313" y="386689"/>
                </a:lnTo>
                <a:lnTo>
                  <a:pt x="417360" y="386689"/>
                </a:lnTo>
                <a:close/>
              </a:path>
              <a:path w="770254" h="387984">
                <a:moveTo>
                  <a:pt x="512610" y="336321"/>
                </a:moveTo>
                <a:lnTo>
                  <a:pt x="486600" y="324383"/>
                </a:lnTo>
                <a:lnTo>
                  <a:pt x="473316" y="326745"/>
                </a:lnTo>
                <a:lnTo>
                  <a:pt x="462813" y="333336"/>
                </a:lnTo>
                <a:lnTo>
                  <a:pt x="455917" y="343357"/>
                </a:lnTo>
                <a:lnTo>
                  <a:pt x="453440" y="356044"/>
                </a:lnTo>
                <a:lnTo>
                  <a:pt x="455917" y="368719"/>
                </a:lnTo>
                <a:lnTo>
                  <a:pt x="462788" y="378752"/>
                </a:lnTo>
                <a:lnTo>
                  <a:pt x="473265" y="385330"/>
                </a:lnTo>
                <a:lnTo>
                  <a:pt x="486511" y="387705"/>
                </a:lnTo>
                <a:lnTo>
                  <a:pt x="494093" y="386981"/>
                </a:lnTo>
                <a:lnTo>
                  <a:pt x="497217" y="371132"/>
                </a:lnTo>
                <a:lnTo>
                  <a:pt x="492645" y="373291"/>
                </a:lnTo>
                <a:lnTo>
                  <a:pt x="477100" y="373291"/>
                </a:lnTo>
                <a:lnTo>
                  <a:pt x="470014" y="366204"/>
                </a:lnTo>
                <a:lnTo>
                  <a:pt x="470014" y="345884"/>
                </a:lnTo>
                <a:lnTo>
                  <a:pt x="477100" y="338785"/>
                </a:lnTo>
                <a:lnTo>
                  <a:pt x="487260" y="338785"/>
                </a:lnTo>
                <a:lnTo>
                  <a:pt x="492633" y="338785"/>
                </a:lnTo>
                <a:lnTo>
                  <a:pt x="497205" y="340918"/>
                </a:lnTo>
                <a:lnTo>
                  <a:pt x="501840" y="346252"/>
                </a:lnTo>
                <a:lnTo>
                  <a:pt x="512610" y="336321"/>
                </a:lnTo>
                <a:close/>
              </a:path>
              <a:path w="770254" h="387984">
                <a:moveTo>
                  <a:pt x="600481" y="372960"/>
                </a:moveTo>
                <a:lnTo>
                  <a:pt x="568693" y="372960"/>
                </a:lnTo>
                <a:lnTo>
                  <a:pt x="568693" y="362318"/>
                </a:lnTo>
                <a:lnTo>
                  <a:pt x="595820" y="362318"/>
                </a:lnTo>
                <a:lnTo>
                  <a:pt x="595820" y="348919"/>
                </a:lnTo>
                <a:lnTo>
                  <a:pt x="568693" y="348919"/>
                </a:lnTo>
                <a:lnTo>
                  <a:pt x="568693" y="339115"/>
                </a:lnTo>
                <a:lnTo>
                  <a:pt x="599401" y="339115"/>
                </a:lnTo>
                <a:lnTo>
                  <a:pt x="599401" y="325374"/>
                </a:lnTo>
                <a:lnTo>
                  <a:pt x="552361" y="325374"/>
                </a:lnTo>
                <a:lnTo>
                  <a:pt x="552361" y="386689"/>
                </a:lnTo>
                <a:lnTo>
                  <a:pt x="600481" y="386689"/>
                </a:lnTo>
                <a:lnTo>
                  <a:pt x="600481" y="372960"/>
                </a:lnTo>
                <a:close/>
              </a:path>
              <a:path w="770254" h="387984">
                <a:moveTo>
                  <a:pt x="624001" y="293319"/>
                </a:moveTo>
                <a:lnTo>
                  <a:pt x="598678" y="261150"/>
                </a:lnTo>
                <a:lnTo>
                  <a:pt x="577278" y="233959"/>
                </a:lnTo>
                <a:lnTo>
                  <a:pt x="591566" y="218973"/>
                </a:lnTo>
                <a:lnTo>
                  <a:pt x="620547" y="188595"/>
                </a:lnTo>
                <a:lnTo>
                  <a:pt x="569442" y="188595"/>
                </a:lnTo>
                <a:lnTo>
                  <a:pt x="539254" y="218973"/>
                </a:lnTo>
                <a:lnTo>
                  <a:pt x="539178" y="92837"/>
                </a:lnTo>
                <a:lnTo>
                  <a:pt x="538632" y="84759"/>
                </a:lnTo>
                <a:lnTo>
                  <a:pt x="538594" y="84328"/>
                </a:lnTo>
                <a:lnTo>
                  <a:pt x="538492" y="82791"/>
                </a:lnTo>
                <a:lnTo>
                  <a:pt x="538454" y="82270"/>
                </a:lnTo>
                <a:lnTo>
                  <a:pt x="514299" y="49352"/>
                </a:lnTo>
                <a:lnTo>
                  <a:pt x="506437" y="47205"/>
                </a:lnTo>
                <a:lnTo>
                  <a:pt x="506971" y="47205"/>
                </a:lnTo>
                <a:lnTo>
                  <a:pt x="497357" y="46431"/>
                </a:lnTo>
                <a:lnTo>
                  <a:pt x="489991" y="46431"/>
                </a:lnTo>
                <a:lnTo>
                  <a:pt x="462178" y="62318"/>
                </a:lnTo>
                <a:lnTo>
                  <a:pt x="459486" y="58280"/>
                </a:lnTo>
                <a:lnTo>
                  <a:pt x="459359" y="58102"/>
                </a:lnTo>
                <a:lnTo>
                  <a:pt x="458597" y="56946"/>
                </a:lnTo>
                <a:lnTo>
                  <a:pt x="454050" y="52997"/>
                </a:lnTo>
                <a:lnTo>
                  <a:pt x="442874" y="47790"/>
                </a:lnTo>
                <a:lnTo>
                  <a:pt x="443014" y="47790"/>
                </a:lnTo>
                <a:lnTo>
                  <a:pt x="436460" y="46431"/>
                </a:lnTo>
                <a:lnTo>
                  <a:pt x="429450" y="46431"/>
                </a:lnTo>
                <a:lnTo>
                  <a:pt x="420281" y="47205"/>
                </a:lnTo>
                <a:lnTo>
                  <a:pt x="420674" y="47205"/>
                </a:lnTo>
                <a:lnTo>
                  <a:pt x="413029" y="49352"/>
                </a:lnTo>
                <a:lnTo>
                  <a:pt x="405993" y="52997"/>
                </a:lnTo>
                <a:lnTo>
                  <a:pt x="399770" y="58102"/>
                </a:lnTo>
                <a:lnTo>
                  <a:pt x="399770" y="48323"/>
                </a:lnTo>
                <a:lnTo>
                  <a:pt x="358622" y="48323"/>
                </a:lnTo>
                <a:lnTo>
                  <a:pt x="358622" y="153047"/>
                </a:lnTo>
                <a:lnTo>
                  <a:pt x="401878" y="153047"/>
                </a:lnTo>
                <a:lnTo>
                  <a:pt x="401878" y="95351"/>
                </a:lnTo>
                <a:lnTo>
                  <a:pt x="403021" y="90830"/>
                </a:lnTo>
                <a:lnTo>
                  <a:pt x="403123" y="90436"/>
                </a:lnTo>
                <a:lnTo>
                  <a:pt x="407987" y="84467"/>
                </a:lnTo>
                <a:lnTo>
                  <a:pt x="408101" y="84328"/>
                </a:lnTo>
                <a:lnTo>
                  <a:pt x="411391" y="82791"/>
                </a:lnTo>
                <a:lnTo>
                  <a:pt x="423252" y="82791"/>
                </a:lnTo>
                <a:lnTo>
                  <a:pt x="427075" y="88785"/>
                </a:lnTo>
                <a:lnTo>
                  <a:pt x="427075" y="293319"/>
                </a:lnTo>
                <a:lnTo>
                  <a:pt x="470344" y="293319"/>
                </a:lnTo>
                <a:lnTo>
                  <a:pt x="470344" y="95351"/>
                </a:lnTo>
                <a:lnTo>
                  <a:pt x="471538" y="90830"/>
                </a:lnTo>
                <a:lnTo>
                  <a:pt x="471652" y="90436"/>
                </a:lnTo>
                <a:lnTo>
                  <a:pt x="476516" y="84467"/>
                </a:lnTo>
                <a:lnTo>
                  <a:pt x="476631" y="84328"/>
                </a:lnTo>
                <a:lnTo>
                  <a:pt x="479907" y="82791"/>
                </a:lnTo>
                <a:lnTo>
                  <a:pt x="491782" y="82791"/>
                </a:lnTo>
                <a:lnTo>
                  <a:pt x="495668" y="88785"/>
                </a:lnTo>
                <a:lnTo>
                  <a:pt x="495719" y="139255"/>
                </a:lnTo>
                <a:lnTo>
                  <a:pt x="495846" y="214693"/>
                </a:lnTo>
                <a:lnTo>
                  <a:pt x="495973" y="293319"/>
                </a:lnTo>
                <a:lnTo>
                  <a:pt x="539280" y="293319"/>
                </a:lnTo>
                <a:lnTo>
                  <a:pt x="539280" y="268541"/>
                </a:lnTo>
                <a:lnTo>
                  <a:pt x="546265" y="261150"/>
                </a:lnTo>
                <a:lnTo>
                  <a:pt x="571728" y="293319"/>
                </a:lnTo>
                <a:lnTo>
                  <a:pt x="624001" y="293319"/>
                </a:lnTo>
                <a:close/>
              </a:path>
              <a:path w="770254" h="387984">
                <a:moveTo>
                  <a:pt x="653034" y="111671"/>
                </a:moveTo>
                <a:lnTo>
                  <a:pt x="652919" y="95351"/>
                </a:lnTo>
                <a:lnTo>
                  <a:pt x="652119" y="84759"/>
                </a:lnTo>
                <a:lnTo>
                  <a:pt x="650481" y="78574"/>
                </a:lnTo>
                <a:lnTo>
                  <a:pt x="649389" y="74422"/>
                </a:lnTo>
                <a:lnTo>
                  <a:pt x="644829" y="65760"/>
                </a:lnTo>
                <a:lnTo>
                  <a:pt x="638467" y="58762"/>
                </a:lnTo>
                <a:lnTo>
                  <a:pt x="630377" y="53365"/>
                </a:lnTo>
                <a:lnTo>
                  <a:pt x="620864" y="49580"/>
                </a:lnTo>
                <a:lnTo>
                  <a:pt x="621042" y="49580"/>
                </a:lnTo>
                <a:lnTo>
                  <a:pt x="609752" y="47282"/>
                </a:lnTo>
                <a:lnTo>
                  <a:pt x="609752" y="111671"/>
                </a:lnTo>
                <a:lnTo>
                  <a:pt x="609752" y="118960"/>
                </a:lnTo>
                <a:lnTo>
                  <a:pt x="608609" y="122288"/>
                </a:lnTo>
                <a:lnTo>
                  <a:pt x="606818" y="124764"/>
                </a:lnTo>
                <a:lnTo>
                  <a:pt x="601891" y="128117"/>
                </a:lnTo>
                <a:lnTo>
                  <a:pt x="599236" y="128917"/>
                </a:lnTo>
                <a:lnTo>
                  <a:pt x="592988" y="128917"/>
                </a:lnTo>
                <a:lnTo>
                  <a:pt x="590461" y="128117"/>
                </a:lnTo>
                <a:lnTo>
                  <a:pt x="586752" y="124929"/>
                </a:lnTo>
                <a:lnTo>
                  <a:pt x="585838" y="122923"/>
                </a:lnTo>
                <a:lnTo>
                  <a:pt x="585838" y="114617"/>
                </a:lnTo>
                <a:lnTo>
                  <a:pt x="590232" y="111671"/>
                </a:lnTo>
                <a:lnTo>
                  <a:pt x="609752" y="111671"/>
                </a:lnTo>
                <a:lnTo>
                  <a:pt x="609752" y="47282"/>
                </a:lnTo>
                <a:lnTo>
                  <a:pt x="609422" y="47205"/>
                </a:lnTo>
                <a:lnTo>
                  <a:pt x="609650" y="47205"/>
                </a:lnTo>
                <a:lnTo>
                  <a:pt x="596569" y="46431"/>
                </a:lnTo>
                <a:lnTo>
                  <a:pt x="595960" y="46431"/>
                </a:lnTo>
                <a:lnTo>
                  <a:pt x="590042" y="46609"/>
                </a:lnTo>
                <a:lnTo>
                  <a:pt x="583704" y="47205"/>
                </a:lnTo>
                <a:lnTo>
                  <a:pt x="576541" y="48323"/>
                </a:lnTo>
                <a:lnTo>
                  <a:pt x="576770" y="48323"/>
                </a:lnTo>
                <a:lnTo>
                  <a:pt x="571004" y="49580"/>
                </a:lnTo>
                <a:lnTo>
                  <a:pt x="562508" y="51689"/>
                </a:lnTo>
                <a:lnTo>
                  <a:pt x="555256" y="54584"/>
                </a:lnTo>
                <a:lnTo>
                  <a:pt x="549275" y="58280"/>
                </a:lnTo>
                <a:lnTo>
                  <a:pt x="563054" y="86804"/>
                </a:lnTo>
                <a:lnTo>
                  <a:pt x="566381" y="84328"/>
                </a:lnTo>
                <a:lnTo>
                  <a:pt x="570572" y="82270"/>
                </a:lnTo>
                <a:lnTo>
                  <a:pt x="580351" y="79311"/>
                </a:lnTo>
                <a:lnTo>
                  <a:pt x="585139" y="78574"/>
                </a:lnTo>
                <a:lnTo>
                  <a:pt x="601599" y="78574"/>
                </a:lnTo>
                <a:lnTo>
                  <a:pt x="608380" y="82791"/>
                </a:lnTo>
                <a:lnTo>
                  <a:pt x="608177" y="82791"/>
                </a:lnTo>
                <a:lnTo>
                  <a:pt x="609498" y="90436"/>
                </a:lnTo>
                <a:lnTo>
                  <a:pt x="609574" y="90830"/>
                </a:lnTo>
                <a:lnTo>
                  <a:pt x="592162" y="90830"/>
                </a:lnTo>
                <a:lnTo>
                  <a:pt x="580859" y="91325"/>
                </a:lnTo>
                <a:lnTo>
                  <a:pt x="545033" y="115125"/>
                </a:lnTo>
                <a:lnTo>
                  <a:pt x="544309" y="122288"/>
                </a:lnTo>
                <a:lnTo>
                  <a:pt x="544385" y="128917"/>
                </a:lnTo>
                <a:lnTo>
                  <a:pt x="574865" y="154952"/>
                </a:lnTo>
                <a:lnTo>
                  <a:pt x="583158" y="154952"/>
                </a:lnTo>
                <a:lnTo>
                  <a:pt x="593331" y="153974"/>
                </a:lnTo>
                <a:lnTo>
                  <a:pt x="601675" y="151028"/>
                </a:lnTo>
                <a:lnTo>
                  <a:pt x="608177" y="146126"/>
                </a:lnTo>
                <a:lnTo>
                  <a:pt x="612825" y="139255"/>
                </a:lnTo>
                <a:lnTo>
                  <a:pt x="612825" y="153047"/>
                </a:lnTo>
                <a:lnTo>
                  <a:pt x="653034" y="153047"/>
                </a:lnTo>
                <a:lnTo>
                  <a:pt x="653034" y="139255"/>
                </a:lnTo>
                <a:lnTo>
                  <a:pt x="653034" y="128917"/>
                </a:lnTo>
                <a:lnTo>
                  <a:pt x="653034" y="111671"/>
                </a:lnTo>
                <a:close/>
              </a:path>
              <a:path w="770254" h="387984">
                <a:moveTo>
                  <a:pt x="769632" y="32054"/>
                </a:moveTo>
                <a:lnTo>
                  <a:pt x="767118" y="19583"/>
                </a:lnTo>
                <a:lnTo>
                  <a:pt x="760234" y="9398"/>
                </a:lnTo>
                <a:lnTo>
                  <a:pt x="750049" y="2514"/>
                </a:lnTo>
                <a:lnTo>
                  <a:pt x="737577" y="0"/>
                </a:lnTo>
                <a:lnTo>
                  <a:pt x="32042" y="0"/>
                </a:lnTo>
                <a:lnTo>
                  <a:pt x="19583" y="2514"/>
                </a:lnTo>
                <a:lnTo>
                  <a:pt x="9398" y="9398"/>
                </a:lnTo>
                <a:lnTo>
                  <a:pt x="2527" y="19583"/>
                </a:lnTo>
                <a:lnTo>
                  <a:pt x="0" y="32054"/>
                </a:lnTo>
                <a:lnTo>
                  <a:pt x="0" y="335216"/>
                </a:lnTo>
                <a:lnTo>
                  <a:pt x="2527" y="347675"/>
                </a:lnTo>
                <a:lnTo>
                  <a:pt x="9398" y="357860"/>
                </a:lnTo>
                <a:lnTo>
                  <a:pt x="19583" y="364731"/>
                </a:lnTo>
                <a:lnTo>
                  <a:pt x="32042" y="367258"/>
                </a:lnTo>
                <a:lnTo>
                  <a:pt x="137375" y="367258"/>
                </a:lnTo>
                <a:lnTo>
                  <a:pt x="137375" y="353580"/>
                </a:lnTo>
                <a:lnTo>
                  <a:pt x="32042" y="353580"/>
                </a:lnTo>
                <a:lnTo>
                  <a:pt x="24904" y="352132"/>
                </a:lnTo>
                <a:lnTo>
                  <a:pt x="19062" y="348195"/>
                </a:lnTo>
                <a:lnTo>
                  <a:pt x="15125" y="342353"/>
                </a:lnTo>
                <a:lnTo>
                  <a:pt x="13677" y="335216"/>
                </a:lnTo>
                <a:lnTo>
                  <a:pt x="13677" y="32054"/>
                </a:lnTo>
                <a:lnTo>
                  <a:pt x="15125" y="24904"/>
                </a:lnTo>
                <a:lnTo>
                  <a:pt x="19062" y="19062"/>
                </a:lnTo>
                <a:lnTo>
                  <a:pt x="24904" y="15113"/>
                </a:lnTo>
                <a:lnTo>
                  <a:pt x="32042" y="13677"/>
                </a:lnTo>
                <a:lnTo>
                  <a:pt x="737577" y="13677"/>
                </a:lnTo>
                <a:lnTo>
                  <a:pt x="744728" y="15113"/>
                </a:lnTo>
                <a:lnTo>
                  <a:pt x="750570" y="19062"/>
                </a:lnTo>
                <a:lnTo>
                  <a:pt x="754507" y="24904"/>
                </a:lnTo>
                <a:lnTo>
                  <a:pt x="755954" y="32054"/>
                </a:lnTo>
                <a:lnTo>
                  <a:pt x="755954" y="335216"/>
                </a:lnTo>
                <a:lnTo>
                  <a:pt x="754507" y="342353"/>
                </a:lnTo>
                <a:lnTo>
                  <a:pt x="750570" y="348195"/>
                </a:lnTo>
                <a:lnTo>
                  <a:pt x="744728" y="352132"/>
                </a:lnTo>
                <a:lnTo>
                  <a:pt x="737577" y="353580"/>
                </a:lnTo>
                <a:lnTo>
                  <a:pt x="632256" y="353580"/>
                </a:lnTo>
                <a:lnTo>
                  <a:pt x="632256" y="367258"/>
                </a:lnTo>
                <a:lnTo>
                  <a:pt x="737577" y="367258"/>
                </a:lnTo>
                <a:lnTo>
                  <a:pt x="750049" y="364731"/>
                </a:lnTo>
                <a:lnTo>
                  <a:pt x="760234" y="357860"/>
                </a:lnTo>
                <a:lnTo>
                  <a:pt x="767118" y="347675"/>
                </a:lnTo>
                <a:lnTo>
                  <a:pt x="769632" y="335216"/>
                </a:lnTo>
                <a:lnTo>
                  <a:pt x="769632" y="3205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98619" y="5297282"/>
            <a:ext cx="0" cy="881380"/>
          </a:xfrm>
          <a:custGeom>
            <a:avLst/>
            <a:gdLst/>
            <a:ahLst/>
            <a:cxnLst/>
            <a:rect l="l" t="t" r="r" b="b"/>
            <a:pathLst>
              <a:path h="881379">
                <a:moveTo>
                  <a:pt x="0" y="0"/>
                </a:moveTo>
                <a:lnTo>
                  <a:pt x="0" y="881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45400" y="5256007"/>
            <a:ext cx="1235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246379" algn="just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wulong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600D.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58105" y="5921488"/>
            <a:ext cx="138361" cy="17145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60382" y="5926131"/>
            <a:ext cx="160074" cy="162405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2031066" y="5881663"/>
            <a:ext cx="121285" cy="282575"/>
            <a:chOff x="2031066" y="5881663"/>
            <a:chExt cx="121285" cy="282575"/>
          </a:xfrm>
        </p:grpSpPr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31077" y="5881663"/>
              <a:ext cx="82931" cy="13056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31066" y="6050339"/>
              <a:ext cx="120903" cy="113630"/>
            </a:xfrm>
            <a:prstGeom prst="rect">
              <a:avLst/>
            </a:prstGeom>
          </p:spPr>
        </p:pic>
      </p:grpSp>
      <p:pic>
        <p:nvPicPr>
          <p:cNvPr id="26" name="object 2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870009" y="5421107"/>
            <a:ext cx="108000" cy="108000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2031066" y="5567207"/>
            <a:ext cx="120014" cy="269240"/>
            <a:chOff x="2031066" y="5567207"/>
            <a:chExt cx="120014" cy="269240"/>
          </a:xfrm>
        </p:grpSpPr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031066" y="5719353"/>
              <a:ext cx="115167" cy="11657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31066" y="5567207"/>
              <a:ext cx="119887" cy="11366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2018339" y="5256048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659948" y="5573240"/>
            <a:ext cx="101600" cy="101600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5479785" y="5297282"/>
            <a:ext cx="0" cy="881380"/>
          </a:xfrm>
          <a:custGeom>
            <a:avLst/>
            <a:gdLst/>
            <a:ahLst/>
            <a:cxnLst/>
            <a:rect l="l" t="t" r="r" b="b"/>
            <a:pathLst>
              <a:path h="881379">
                <a:moveTo>
                  <a:pt x="0" y="0"/>
                </a:moveTo>
                <a:lnTo>
                  <a:pt x="0" y="881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126566" y="5256007"/>
            <a:ext cx="1235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45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255270" algn="just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23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Sarga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algodón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139272" y="5921488"/>
            <a:ext cx="138360" cy="171453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341550" y="5926131"/>
            <a:ext cx="160073" cy="162405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5609000" y="5881663"/>
            <a:ext cx="121285" cy="282575"/>
            <a:chOff x="5609000" y="5881663"/>
            <a:chExt cx="121285" cy="282575"/>
          </a:xfrm>
        </p:grpSpPr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609010" y="5881663"/>
              <a:ext cx="82930" cy="1305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609000" y="6050339"/>
              <a:ext cx="120903" cy="113630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447943" y="5421107"/>
            <a:ext cx="108000" cy="108000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5609000" y="5567207"/>
            <a:ext cx="120014" cy="269240"/>
            <a:chOff x="5609000" y="5567207"/>
            <a:chExt cx="120014" cy="269240"/>
          </a:xfrm>
        </p:grpSpPr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609000" y="5719353"/>
              <a:ext cx="115166" cy="11657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609000" y="5567207"/>
              <a:ext cx="119887" cy="113664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5596273" y="5256048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237882" y="5573240"/>
            <a:ext cx="101600" cy="101600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558097" y="1365150"/>
            <a:ext cx="138430" cy="316230"/>
            <a:chOff x="558097" y="1365150"/>
            <a:chExt cx="138430" cy="316230"/>
          </a:xfrm>
        </p:grpSpPr>
        <p:pic>
          <p:nvPicPr>
            <p:cNvPr id="46" name="object 4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58097" y="1543132"/>
              <a:ext cx="138264" cy="13825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58097" y="1365150"/>
              <a:ext cx="138264" cy="13826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545400" y="819056"/>
            <a:ext cx="1902460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Force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2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K13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4500"/>
              </a:lnSpc>
              <a:spcBef>
                <a:spcPts val="300"/>
              </a:spcBef>
              <a:tabLst>
                <a:tab pos="83883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20</a:t>
            </a:r>
            <a:r>
              <a:rPr sz="750" b="1" spc="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Wulong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600D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16”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9" name="object 4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211823" y="1365156"/>
            <a:ext cx="138264" cy="138264"/>
          </a:xfrm>
          <a:prstGeom prst="rect">
            <a:avLst/>
          </a:prstGeom>
        </p:spPr>
      </p:pic>
      <p:sp>
        <p:nvSpPr>
          <p:cNvPr id="50" name="object 50"/>
          <p:cNvSpPr/>
          <p:nvPr/>
        </p:nvSpPr>
        <p:spPr>
          <a:xfrm>
            <a:off x="1145636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1" name="object 51"/>
          <p:cNvGrpSpPr/>
          <p:nvPr/>
        </p:nvGrpSpPr>
        <p:grpSpPr>
          <a:xfrm>
            <a:off x="4139264" y="1365150"/>
            <a:ext cx="138430" cy="316230"/>
            <a:chOff x="4139264" y="1365150"/>
            <a:chExt cx="138430" cy="316230"/>
          </a:xfrm>
        </p:grpSpPr>
        <p:pic>
          <p:nvPicPr>
            <p:cNvPr id="52" name="object 5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139264" y="1543132"/>
              <a:ext cx="138264" cy="13825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139264" y="1365150"/>
              <a:ext cx="138264" cy="138264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4126566" y="819056"/>
            <a:ext cx="2235200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Force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3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K15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4500"/>
              </a:lnSpc>
              <a:spcBef>
                <a:spcPts val="300"/>
              </a:spcBef>
              <a:tabLst>
                <a:tab pos="83883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23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Sarga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algodón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y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poliéster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16”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5" name="object 5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792989" y="1365156"/>
            <a:ext cx="138264" cy="138264"/>
          </a:xfrm>
          <a:prstGeom prst="rect">
            <a:avLst/>
          </a:prstGeom>
        </p:spPr>
      </p:pic>
      <p:sp>
        <p:nvSpPr>
          <p:cNvPr id="56" name="object 56"/>
          <p:cNvSpPr/>
          <p:nvPr/>
        </p:nvSpPr>
        <p:spPr>
          <a:xfrm>
            <a:off x="4726802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" name="object 57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58" name="object 5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62" name="object 6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3" name="Imagen 62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5" y="2689734"/>
            <a:ext cx="394181" cy="293799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510" y="3060471"/>
            <a:ext cx="396630" cy="2962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58" y="2269686"/>
            <a:ext cx="3979642" cy="2817586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457200" y="5494026"/>
            <a:ext cx="9613900" cy="1411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993201" y="1419225"/>
            <a:ext cx="6705600" cy="604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0" y="9525"/>
            <a:ext cx="10693400" cy="1276350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20"/>
              </a:spcBef>
            </a:pPr>
            <a:r>
              <a:rPr sz="48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Poppins" panose="00000500000000000000" pitchFamily="2" charset="0"/>
              </a:rPr>
              <a:t>Instructivo</a:t>
            </a:r>
          </a:p>
          <a:p>
            <a:pPr algn="ctr">
              <a:lnSpc>
                <a:spcPct val="100000"/>
              </a:lnSpc>
              <a:spcBef>
                <a:spcPts val="580"/>
              </a:spcBef>
            </a:pPr>
            <a:r>
              <a:rPr sz="1900" b="0" i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instructivo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uso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interno.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2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</a:t>
            </a:r>
            <a:r>
              <a:rPr lang="es-AR" sz="1900" b="0" i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AR" sz="1900" i="1" spc="-2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1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sz="1900" b="0" i="1" spc="-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diapositiva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antes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900" b="0" i="1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compartir.</a:t>
            </a:r>
            <a:endParaRPr sz="1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4294967295"/>
          </p:nvPr>
        </p:nvSpPr>
        <p:spPr>
          <a:xfrm>
            <a:off x="4755972" y="2477298"/>
            <a:ext cx="5562600" cy="254952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APLICAR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LOGO:</a:t>
            </a:r>
          </a:p>
          <a:p>
            <a:pPr marL="12700" marR="346075">
              <a:lnSpc>
                <a:spcPct val="100000"/>
              </a:lnSpc>
              <a:spcBef>
                <a:spcPts val="500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Puede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aplicarse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en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la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parte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s-AR" b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superior</a:t>
            </a:r>
            <a:r>
              <a:rPr b="0" spc="-2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la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portada.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La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imagen</a:t>
            </a:r>
            <a:r>
              <a:rPr b="0" spc="-3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del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logo</a:t>
            </a:r>
            <a:r>
              <a:rPr b="0" spc="-3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debe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estar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preferentemente</a:t>
            </a:r>
            <a:r>
              <a:rPr b="0" spc="-3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en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formato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PNG con fondo</a:t>
            </a:r>
            <a:r>
              <a:rPr b="0" spc="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transparente.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Esto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puede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hacerse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dos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maneras:</a:t>
            </a:r>
          </a:p>
          <a:p>
            <a:pPr marL="239395" marR="5080" indent="-227329">
              <a:lnSpc>
                <a:spcPct val="100000"/>
              </a:lnSpc>
              <a:spcBef>
                <a:spcPts val="500"/>
              </a:spcBef>
              <a:buAutoNum type="arabicPeriod"/>
              <a:tabLst>
                <a:tab pos="241300" algn="l"/>
              </a:tabLst>
            </a:pP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Arrastrando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el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archivo</a:t>
            </a:r>
            <a:r>
              <a:rPr b="0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en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PNG</a:t>
            </a:r>
            <a:r>
              <a:rPr b="0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o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JPG</a:t>
            </a:r>
            <a:r>
              <a:rPr b="0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hacia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la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diapositiva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donde</a:t>
            </a:r>
            <a:r>
              <a:rPr b="0" spc="-45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se</a:t>
            </a:r>
            <a:r>
              <a:rPr b="0" spc="-4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quiere</a:t>
            </a:r>
            <a:r>
              <a:rPr b="0" spc="-4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colocar.</a:t>
            </a: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AutoNum type="arabicPeriod"/>
              <a:tabLst>
                <a:tab pos="240665" algn="l"/>
              </a:tabLst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Desde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el</a:t>
            </a:r>
            <a:r>
              <a:rPr b="0" spc="-1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menú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insertar</a:t>
            </a:r>
            <a:r>
              <a:rPr b="0" spc="-1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---&gt;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imagen.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04301" y="1499704"/>
            <a:ext cx="6883400" cy="373179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80010" rIns="0" bIns="0" rtlCol="0" anchor="ctr">
            <a:spAutoFit/>
          </a:bodyPr>
          <a:lstStyle/>
          <a:p>
            <a:pPr marL="164465" marR="0" lvl="0" indent="0" algn="ctr" defTabSz="91440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kumimoji="0" sz="1900" b="0" i="0" u="none" strike="noStrike" kern="0" cap="none" spc="-4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poder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editar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archivo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primero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deb</a:t>
            </a:r>
            <a:r>
              <a:rPr kumimoji="0" lang="es-AR" sz="1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kumimoji="0" sz="1900" b="0" i="0" u="none" strike="noStrike" kern="0" cap="none" spc="-4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descargarlo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3875291" y="2311160"/>
            <a:ext cx="520065" cy="516609"/>
            <a:chOff x="3834517" y="2340085"/>
            <a:chExt cx="520065" cy="516609"/>
          </a:xfrm>
        </p:grpSpPr>
        <p:sp>
          <p:nvSpPr>
            <p:cNvPr id="11" name="Elipse 10"/>
            <p:cNvSpPr/>
            <p:nvPr/>
          </p:nvSpPr>
          <p:spPr>
            <a:xfrm>
              <a:off x="3836245" y="2340085"/>
              <a:ext cx="516609" cy="51660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3834517" y="2507339"/>
              <a:ext cx="520065" cy="1821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ctr" defTabSz="91440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1" i="0" u="none" strike="noStrike" kern="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LOGO</a:t>
              </a:r>
              <a:endParaRPr kumimoji="0" sz="11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57200" y="5642126"/>
            <a:ext cx="9918700" cy="1034899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44450" rIns="0" bIns="0" rtlCol="0" anchor="ctr">
            <a:spAutoFit/>
          </a:bodyPr>
          <a:lstStyle/>
          <a:p>
            <a:pPr marL="26035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IMPORTANTE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7045" marR="342265" lvl="0" indent="-227329" defTabSz="91440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88950" algn="l"/>
              </a:tabLst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dese</a:t>
            </a:r>
            <a:r>
              <a:rPr kumimoji="0" lang="es-A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sz="1400" b="0" i="0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adicionar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portada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propia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tamaño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imagen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recomendada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84</a:t>
            </a:r>
            <a:r>
              <a:rPr kumimoji="0" lang="es-A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sz="1400" b="0" i="0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px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ancho</a:t>
            </a:r>
            <a:r>
              <a:rPr kumimoji="0" lang="es-AR" sz="1400" b="0" i="0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kumimoji="0" sz="1400" b="0" i="0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595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px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alto.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7680" marR="2082164" lvl="0" indent="-227965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88950" algn="l"/>
              </a:tabLst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tiene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fondo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blanco,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ingresa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colocarlo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transparencia: 	</a:t>
            </a:r>
            <a:r>
              <a:rPr kumimoji="0" sz="1400" b="0" i="0" u="sng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https://studio.creativefabrica.com/background-remover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5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13824" y="4240584"/>
            <a:ext cx="0" cy="881380"/>
          </a:xfrm>
          <a:custGeom>
            <a:avLst/>
            <a:gdLst/>
            <a:ahLst/>
            <a:cxnLst/>
            <a:rect l="l" t="t" r="r" b="b"/>
            <a:pathLst>
              <a:path h="881379">
                <a:moveTo>
                  <a:pt x="0" y="0"/>
                </a:moveTo>
                <a:lnTo>
                  <a:pt x="0" y="881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9272" y="4727629"/>
            <a:ext cx="138360" cy="17145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1550" y="4732272"/>
            <a:ext cx="160073" cy="16240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126566" y="4199309"/>
            <a:ext cx="12661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420D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revestimiento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PVC.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2043010"/>
            <a:ext cx="2851990" cy="11253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9172" y="3481177"/>
            <a:ext cx="663445" cy="26298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52098" y="3821677"/>
            <a:ext cx="97269" cy="13983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059" y="3474060"/>
            <a:ext cx="699350" cy="27721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89947" y="3821677"/>
            <a:ext cx="97269" cy="13983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3481174"/>
            <a:ext cx="663455" cy="26299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241906" y="3821736"/>
            <a:ext cx="457821" cy="13964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126566" y="819056"/>
            <a:ext cx="1789430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Cangurera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Kongo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C572</a:t>
            </a:r>
            <a:endParaRPr sz="1400">
              <a:latin typeface="Calibri"/>
              <a:cs typeface="Calibri"/>
            </a:endParaRPr>
          </a:p>
          <a:p>
            <a:pPr marL="198120">
              <a:lnSpc>
                <a:spcPct val="100000"/>
              </a:lnSpc>
              <a:spcBef>
                <a:spcPts val="78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Poliéster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420D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y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PVC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152197" y="1365156"/>
            <a:ext cx="138264" cy="13826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58097" y="1365156"/>
            <a:ext cx="138264" cy="13826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46100" y="819056"/>
            <a:ext cx="1923414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Cangurera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Kangoo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C485</a:t>
            </a:r>
            <a:endParaRPr sz="14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  <a:spcBef>
                <a:spcPts val="78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Poliéster</a:t>
            </a:r>
            <a:r>
              <a:rPr sz="750" b="1" spc="1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420D</a:t>
            </a:r>
            <a:endParaRPr sz="75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847308" y="4240584"/>
            <a:ext cx="0" cy="932815"/>
          </a:xfrm>
          <a:custGeom>
            <a:avLst/>
            <a:gdLst/>
            <a:ahLst/>
            <a:cxnLst/>
            <a:rect l="l" t="t" r="r" b="b"/>
            <a:pathLst>
              <a:path h="932814">
                <a:moveTo>
                  <a:pt x="0" y="0"/>
                </a:moveTo>
                <a:lnTo>
                  <a:pt x="0" y="9324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46100" y="4199309"/>
            <a:ext cx="1184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420D.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8806" y="4590469"/>
            <a:ext cx="138360" cy="17145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61084" y="4595112"/>
            <a:ext cx="160073" cy="16240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88183" y="3821676"/>
            <a:ext cx="97269" cy="13983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82635" y="3821676"/>
            <a:ext cx="97269" cy="139830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558800" y="3485540"/>
            <a:ext cx="1158875" cy="254635"/>
            <a:chOff x="558800" y="3485540"/>
            <a:chExt cx="1158875" cy="254635"/>
          </a:xfrm>
        </p:grpSpPr>
        <p:pic>
          <p:nvPicPr>
            <p:cNvPr id="24" name="object 24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3485540"/>
              <a:ext cx="356349" cy="25427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3252" y="3485540"/>
              <a:ext cx="356345" cy="25427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7705" y="3485540"/>
              <a:ext cx="369677" cy="254275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483752" y="3821676"/>
            <a:ext cx="97269" cy="13983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1898319"/>
            <a:ext cx="2851988" cy="1270000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0" name="object 30"/>
            <p:cNvPicPr/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58818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5643999" y="4824965"/>
            <a:ext cx="121285" cy="282575"/>
            <a:chOff x="5643999" y="4824965"/>
            <a:chExt cx="121285" cy="282575"/>
          </a:xfrm>
        </p:grpSpPr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644009" y="4824965"/>
              <a:ext cx="82930" cy="1305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643999" y="4993641"/>
              <a:ext cx="120903" cy="113625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482942" y="4364409"/>
            <a:ext cx="108000" cy="1080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5643999" y="4510509"/>
            <a:ext cx="120014" cy="269240"/>
            <a:chOff x="5643999" y="4510509"/>
            <a:chExt cx="120014" cy="269240"/>
          </a:xfrm>
        </p:grpSpPr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644000" y="4662655"/>
              <a:ext cx="115166" cy="1165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643999" y="4510509"/>
              <a:ext cx="119887" cy="113664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5631272" y="419935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272881" y="4516542"/>
            <a:ext cx="101600" cy="101600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1977482" y="4824965"/>
            <a:ext cx="121285" cy="282575"/>
            <a:chOff x="1977482" y="4824965"/>
            <a:chExt cx="121285" cy="282575"/>
          </a:xfrm>
        </p:grpSpPr>
        <p:pic>
          <p:nvPicPr>
            <p:cNvPr id="42" name="object 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977494" y="4824965"/>
              <a:ext cx="82931" cy="13056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977482" y="4993641"/>
              <a:ext cx="120903" cy="113625"/>
            </a:xfrm>
            <a:prstGeom prst="rect">
              <a:avLst/>
            </a:prstGeom>
          </p:spPr>
        </p:pic>
      </p:grpSp>
      <p:pic>
        <p:nvPicPr>
          <p:cNvPr id="44" name="object 4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816425" y="4364409"/>
            <a:ext cx="108000" cy="108000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1977482" y="4510509"/>
            <a:ext cx="120014" cy="269240"/>
            <a:chOff x="1977482" y="4510509"/>
            <a:chExt cx="120014" cy="269240"/>
          </a:xfrm>
        </p:grpSpPr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977482" y="4662655"/>
              <a:ext cx="115167" cy="11657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77482" y="4510509"/>
              <a:ext cx="119887" cy="11366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1964756" y="419935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606365" y="4516542"/>
            <a:ext cx="101600" cy="101600"/>
          </a:xfrm>
          <a:prstGeom prst="rect">
            <a:avLst/>
          </a:prstGeom>
        </p:spPr>
      </p:pic>
      <p:sp>
        <p:nvSpPr>
          <p:cNvPr id="50" name="object 5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1" name="object 5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52" name="object 5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4" name="Imagen 53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744" y="2764820"/>
            <a:ext cx="513038" cy="108441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228" y="2675369"/>
            <a:ext cx="780424" cy="15755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10508" y="1597553"/>
            <a:ext cx="2908300" cy="2159635"/>
            <a:chOff x="3810508" y="1597553"/>
            <a:chExt cx="2908300" cy="21596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42000" y="1597553"/>
              <a:ext cx="876300" cy="876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0508" y="1869109"/>
              <a:ext cx="2786909" cy="1888051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558800" y="1597553"/>
            <a:ext cx="2755265" cy="2159635"/>
            <a:chOff x="558800" y="1597553"/>
            <a:chExt cx="2755265" cy="215963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7700" y="1597553"/>
              <a:ext cx="876299" cy="8763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1869109"/>
              <a:ext cx="2527160" cy="1888051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558800" y="3986009"/>
            <a:ext cx="293370" cy="406400"/>
            <a:chOff x="558800" y="3986009"/>
            <a:chExt cx="293370" cy="406400"/>
          </a:xfrm>
        </p:grpSpPr>
        <p:pic>
          <p:nvPicPr>
            <p:cNvPr id="9" name="object 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3986009"/>
              <a:ext cx="292963" cy="2814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9427" y="4289134"/>
              <a:ext cx="71589" cy="103162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945591" y="3986009"/>
            <a:ext cx="293370" cy="406400"/>
            <a:chOff x="945591" y="3986009"/>
            <a:chExt cx="293370" cy="406400"/>
          </a:xfrm>
        </p:grpSpPr>
        <p:pic>
          <p:nvPicPr>
            <p:cNvPr id="12" name="object 12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591" y="3986009"/>
              <a:ext cx="292962" cy="28146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6219" y="4289134"/>
              <a:ext cx="71589" cy="10316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546100" y="4668932"/>
            <a:ext cx="13220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51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23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985352" y="4710207"/>
            <a:ext cx="0" cy="1061720"/>
          </a:xfrm>
          <a:custGeom>
            <a:avLst/>
            <a:gdLst/>
            <a:ahLst/>
            <a:cxnLst/>
            <a:rect l="l" t="t" r="r" b="b"/>
            <a:pathLst>
              <a:path h="1061720">
                <a:moveTo>
                  <a:pt x="0" y="0"/>
                </a:moveTo>
                <a:lnTo>
                  <a:pt x="0" y="10610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8806" y="5208649"/>
            <a:ext cx="138360" cy="17145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1084" y="5213293"/>
            <a:ext cx="160073" cy="162403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2120200" y="5294588"/>
            <a:ext cx="121285" cy="446405"/>
            <a:chOff x="2120200" y="5294588"/>
            <a:chExt cx="121285" cy="446405"/>
          </a:xfrm>
        </p:grpSpPr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20200" y="5614988"/>
              <a:ext cx="117856" cy="12574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0210" y="5294588"/>
              <a:ext cx="82931" cy="13056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20200" y="5463263"/>
              <a:ext cx="120903" cy="113624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959143" y="4834031"/>
            <a:ext cx="108000" cy="108000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2120200" y="4980132"/>
            <a:ext cx="120014" cy="269240"/>
            <a:chOff x="2120200" y="4980132"/>
            <a:chExt cx="120014" cy="269240"/>
          </a:xfrm>
        </p:grpSpPr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20200" y="5132277"/>
              <a:ext cx="115166" cy="11657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20200" y="4980132"/>
              <a:ext cx="119887" cy="113664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107473" y="4668972"/>
            <a:ext cx="1128395" cy="1089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448945" indent="18415">
              <a:lnSpc>
                <a:spcPct val="116799"/>
              </a:lnSpc>
              <a:spcBef>
                <a:spcPts val="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Vinilo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749081" y="4986164"/>
            <a:ext cx="101600" cy="101600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3796833" y="4679350"/>
            <a:ext cx="11868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Ø28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55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34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600D.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120575" y="4710207"/>
            <a:ext cx="0" cy="971550"/>
          </a:xfrm>
          <a:custGeom>
            <a:avLst/>
            <a:gdLst/>
            <a:ahLst/>
            <a:cxnLst/>
            <a:rect l="l" t="t" r="r" b="b"/>
            <a:pathLst>
              <a:path h="971550">
                <a:moveTo>
                  <a:pt x="0" y="0"/>
                </a:moveTo>
                <a:lnTo>
                  <a:pt x="0" y="9711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object 3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809539" y="5208649"/>
            <a:ext cx="138360" cy="171453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011816" y="5213293"/>
            <a:ext cx="160074" cy="162403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5247183" y="5294588"/>
            <a:ext cx="121285" cy="282575"/>
            <a:chOff x="5247183" y="5294588"/>
            <a:chExt cx="121285" cy="282575"/>
          </a:xfrm>
        </p:grpSpPr>
        <p:pic>
          <p:nvPicPr>
            <p:cNvPr id="33" name="object 3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247194" y="5294588"/>
              <a:ext cx="82930" cy="1305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47183" y="5463263"/>
              <a:ext cx="120903" cy="113624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86126" y="4834031"/>
            <a:ext cx="108000" cy="1080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5247182" y="4980132"/>
            <a:ext cx="120014" cy="269240"/>
            <a:chOff x="5247182" y="4980132"/>
            <a:chExt cx="120014" cy="269240"/>
          </a:xfrm>
        </p:grpSpPr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247182" y="5132277"/>
              <a:ext cx="115167" cy="1165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47182" y="4980132"/>
              <a:ext cx="119887" cy="113664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5234457" y="4668972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876065" y="4986164"/>
            <a:ext cx="101600" cy="10160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59539" y="1365959"/>
            <a:ext cx="138264" cy="138264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546100" y="819056"/>
            <a:ext cx="204533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Bolso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deportivo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Bept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C510</a:t>
            </a:r>
            <a:endParaRPr sz="1400">
              <a:latin typeface="Calibri"/>
              <a:cs typeface="Calibri"/>
            </a:endParaRPr>
          </a:p>
          <a:p>
            <a:pPr marL="186055">
              <a:lnSpc>
                <a:spcPct val="100000"/>
              </a:lnSpc>
              <a:spcBef>
                <a:spcPts val="790"/>
              </a:spcBef>
              <a:tabLst>
                <a:tab pos="84836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23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222114" y="1365963"/>
            <a:ext cx="138264" cy="138264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1155927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809530" y="1365959"/>
            <a:ext cx="138264" cy="138264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3796833" y="819056"/>
            <a:ext cx="241109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Bolso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deportivo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Workout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C554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84772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34</a:t>
            </a:r>
            <a:r>
              <a:rPr sz="750" b="1" spc="-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600D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7" name="object 4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472105" y="1365963"/>
            <a:ext cx="138264" cy="138264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4405918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9" name="object 4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400298" y="4279092"/>
            <a:ext cx="78549" cy="113197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761560" y="4279092"/>
            <a:ext cx="78549" cy="113197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484082" y="4279092"/>
            <a:ext cx="78549" cy="113197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122821" y="4279092"/>
            <a:ext cx="78549" cy="113197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845343" y="4279092"/>
            <a:ext cx="78549" cy="113197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4272089" y="3946505"/>
            <a:ext cx="2141855" cy="284480"/>
            <a:chOff x="4272089" y="3946505"/>
            <a:chExt cx="2141855" cy="284480"/>
          </a:xfrm>
        </p:grpSpPr>
        <p:pic>
          <p:nvPicPr>
            <p:cNvPr id="55" name="object 55"/>
            <p:cNvPicPr/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72089" y="3946505"/>
              <a:ext cx="335102" cy="28416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33346" y="3961250"/>
              <a:ext cx="335096" cy="26942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5869" y="3961568"/>
              <a:ext cx="335102" cy="26910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94618" y="3961568"/>
              <a:ext cx="335098" cy="2691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7130" y="3947845"/>
              <a:ext cx="335105" cy="28282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8397" y="3961396"/>
              <a:ext cx="335102" cy="269278"/>
            </a:xfrm>
            <a:prstGeom prst="rect">
              <a:avLst/>
            </a:prstGeom>
          </p:spPr>
        </p:pic>
      </p:grpSp>
      <p:pic>
        <p:nvPicPr>
          <p:cNvPr id="61" name="object 61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206604" y="4279092"/>
            <a:ext cx="78549" cy="113197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0179" y="3961250"/>
            <a:ext cx="335108" cy="269427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3809303" y="4277581"/>
            <a:ext cx="436543" cy="123818"/>
          </a:xfrm>
          <a:prstGeom prst="rect">
            <a:avLst/>
          </a:prstGeom>
        </p:spPr>
      </p:pic>
      <p:grpSp>
        <p:nvGrpSpPr>
          <p:cNvPr id="64" name="object 64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65" name="object 65"/>
            <p:cNvPicPr/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68" name="object 6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69" name="object 6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0" name="Imagen 69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68" y="3338415"/>
            <a:ext cx="780424" cy="157559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64" y="3166825"/>
            <a:ext cx="263660" cy="32587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124079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Llavero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Bord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T758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7143" y="5051802"/>
            <a:ext cx="79578" cy="11441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21225" y="5051802"/>
            <a:ext cx="79578" cy="11441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1248" y="4539072"/>
            <a:ext cx="1579880" cy="375285"/>
            <a:chOff x="581248" y="4539072"/>
            <a:chExt cx="1579880" cy="375285"/>
          </a:xfrm>
        </p:grpSpPr>
        <p:pic>
          <p:nvPicPr>
            <p:cNvPr id="6" name="object 6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640" y="4539072"/>
              <a:ext cx="608325" cy="3747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4111" y="4548187"/>
              <a:ext cx="593543" cy="3656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248" y="4551203"/>
              <a:ext cx="588632" cy="362588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5905" y="5051802"/>
            <a:ext cx="79578" cy="11441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1927454"/>
            <a:ext cx="945240" cy="228041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46100" y="5401730"/>
            <a:ext cx="74041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0,35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Hierro,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8805" y="6204370"/>
            <a:ext cx="138361" cy="1714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61084" y="6209013"/>
            <a:ext cx="160073" cy="162403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405952" y="5443005"/>
            <a:ext cx="0" cy="917575"/>
          </a:xfrm>
          <a:custGeom>
            <a:avLst/>
            <a:gdLst/>
            <a:ahLst/>
            <a:cxnLst/>
            <a:rect l="l" t="t" r="r" b="b"/>
            <a:pathLst>
              <a:path h="917575">
                <a:moveTo>
                  <a:pt x="0" y="0"/>
                </a:moveTo>
                <a:lnTo>
                  <a:pt x="0" y="91700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375068" y="5566830"/>
            <a:ext cx="108000" cy="1080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360193" y="5720778"/>
            <a:ext cx="101600" cy="101600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537830" y="5712926"/>
            <a:ext cx="118745" cy="424180"/>
            <a:chOff x="1537830" y="5712926"/>
            <a:chExt cx="118745" cy="424180"/>
          </a:xfrm>
        </p:grpSpPr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37830" y="5712926"/>
              <a:ext cx="118131" cy="11730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39312" y="5868708"/>
              <a:ext cx="115166" cy="11657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39201" y="6023381"/>
              <a:ext cx="115379" cy="11338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523426" y="5401730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31115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3492500" y="1970392"/>
            <a:ext cx="2921000" cy="2237740"/>
            <a:chOff x="3492500" y="1970392"/>
            <a:chExt cx="2921000" cy="2237740"/>
          </a:xfrm>
        </p:grpSpPr>
        <p:sp>
          <p:nvSpPr>
            <p:cNvPr id="26" name="object 26"/>
            <p:cNvSpPr/>
            <p:nvPr/>
          </p:nvSpPr>
          <p:spPr>
            <a:xfrm>
              <a:off x="3492500" y="31750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3018" y="1970392"/>
              <a:ext cx="919962" cy="2237411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3479800" y="819056"/>
            <a:ext cx="129349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Llavero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Kirec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T755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6360" y="4594720"/>
            <a:ext cx="573201" cy="571487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4944315" y="5443005"/>
            <a:ext cx="0" cy="971550"/>
          </a:xfrm>
          <a:custGeom>
            <a:avLst/>
            <a:gdLst/>
            <a:ahLst/>
            <a:cxnLst/>
            <a:rect l="l" t="t" r="r" b="b"/>
            <a:pathLst>
              <a:path h="971550">
                <a:moveTo>
                  <a:pt x="0" y="0"/>
                </a:moveTo>
                <a:lnTo>
                  <a:pt x="0" y="97100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479800" y="5401730"/>
            <a:ext cx="134366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7,6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3,1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0,7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Hierro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kraft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bandeja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terciopelo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color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492505" y="6265330"/>
            <a:ext cx="138361" cy="171453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694784" y="6269973"/>
            <a:ext cx="160073" cy="16240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13433" y="5566830"/>
            <a:ext cx="108000" cy="10800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896852" y="5720778"/>
            <a:ext cx="101600" cy="1016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5074488" y="5712927"/>
            <a:ext cx="118745" cy="575945"/>
            <a:chOff x="5074488" y="5712927"/>
            <a:chExt cx="118745" cy="575945"/>
          </a:xfrm>
        </p:grpSpPr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074489" y="5712927"/>
              <a:ext cx="118131" cy="11729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74490" y="5868707"/>
              <a:ext cx="115166" cy="11657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074488" y="6023381"/>
              <a:ext cx="115379" cy="11338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074490" y="6174871"/>
              <a:ext cx="115443" cy="113598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061790" y="5401730"/>
            <a:ext cx="1248410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433070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44" name="object 4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8052" y="3516654"/>
            <a:ext cx="707915" cy="142999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945" y="3405841"/>
            <a:ext cx="528905" cy="39403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24028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Llavero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bambú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Tag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T647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6833" y="819056"/>
            <a:ext cx="229743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Llavero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bambú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Spin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T648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58800" y="1772755"/>
            <a:ext cx="2921000" cy="2540000"/>
            <a:chOff x="558800" y="1772755"/>
            <a:chExt cx="2921000" cy="2540000"/>
          </a:xfrm>
        </p:grpSpPr>
        <p:sp>
          <p:nvSpPr>
            <p:cNvPr id="5" name="object 5"/>
            <p:cNvSpPr/>
            <p:nvPr/>
          </p:nvSpPr>
          <p:spPr>
            <a:xfrm>
              <a:off x="558800" y="351925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2011" y="1772755"/>
              <a:ext cx="994578" cy="2539999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030" y="4471394"/>
            <a:ext cx="956538" cy="660967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809533" y="1772755"/>
            <a:ext cx="2921000" cy="2540000"/>
            <a:chOff x="3809533" y="1772755"/>
            <a:chExt cx="2921000" cy="2540000"/>
          </a:xfrm>
        </p:grpSpPr>
        <p:sp>
          <p:nvSpPr>
            <p:cNvPr id="9" name="object 9"/>
            <p:cNvSpPr/>
            <p:nvPr/>
          </p:nvSpPr>
          <p:spPr>
            <a:xfrm>
              <a:off x="3809533" y="351925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4284" y="1772755"/>
              <a:ext cx="1191498" cy="253999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7081" y="4471394"/>
            <a:ext cx="765891" cy="66096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46100" y="5491730"/>
            <a:ext cx="85534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2,4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0,6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10858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98664" y="5533005"/>
            <a:ext cx="0" cy="1106170"/>
          </a:xfrm>
          <a:custGeom>
            <a:avLst/>
            <a:gdLst/>
            <a:ahLst/>
            <a:cxnLst/>
            <a:rect l="l" t="t" r="r" b="b"/>
            <a:pathLst>
              <a:path h="1106170">
                <a:moveTo>
                  <a:pt x="0" y="0"/>
                </a:moveTo>
                <a:lnTo>
                  <a:pt x="0" y="1106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8806" y="6431530"/>
            <a:ext cx="138360" cy="17145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1084" y="6436173"/>
            <a:ext cx="160073" cy="16240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42381" y="5656830"/>
            <a:ext cx="108000" cy="1080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27505" y="5810779"/>
            <a:ext cx="101600" cy="10160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605142" y="5802927"/>
            <a:ext cx="118745" cy="277495"/>
            <a:chOff x="1605142" y="5802927"/>
            <a:chExt cx="118745" cy="277495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5142" y="5802927"/>
              <a:ext cx="118131" cy="1172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17910" y="5958328"/>
              <a:ext cx="92595" cy="12166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590739" y="5491730"/>
            <a:ext cx="1128395" cy="60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6900"/>
              </a:lnSpc>
              <a:spcBef>
                <a:spcPts val="4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66278" y="5978395"/>
            <a:ext cx="101600" cy="10160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3796833" y="5491730"/>
            <a:ext cx="85534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3,5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0,4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10858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749397" y="5533005"/>
            <a:ext cx="0" cy="1106170"/>
          </a:xfrm>
          <a:custGeom>
            <a:avLst/>
            <a:gdLst/>
            <a:ahLst/>
            <a:cxnLst/>
            <a:rect l="l" t="t" r="r" b="b"/>
            <a:pathLst>
              <a:path h="1106170">
                <a:moveTo>
                  <a:pt x="0" y="0"/>
                </a:moveTo>
                <a:lnTo>
                  <a:pt x="0" y="1106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809539" y="6431530"/>
            <a:ext cx="138360" cy="17145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11816" y="6436173"/>
            <a:ext cx="160074" cy="162403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693115" y="5656830"/>
            <a:ext cx="108000" cy="1080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678239" y="5810779"/>
            <a:ext cx="101600" cy="101600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4855876" y="5802927"/>
            <a:ext cx="118745" cy="277495"/>
            <a:chOff x="4855876" y="5802927"/>
            <a:chExt cx="118745" cy="277495"/>
          </a:xfrm>
        </p:grpSpPr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55876" y="5802927"/>
              <a:ext cx="118130" cy="11729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68644" y="5958328"/>
              <a:ext cx="92595" cy="121665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841472" y="5491730"/>
            <a:ext cx="1128395" cy="60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6900"/>
              </a:lnSpc>
              <a:spcBef>
                <a:spcPts val="4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817012" y="5978395"/>
            <a:ext cx="101600" cy="101600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39" name="object 3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89965" y="3550183"/>
            <a:ext cx="707915" cy="142998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201" y="3439370"/>
            <a:ext cx="528905" cy="39403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75268" y="2184019"/>
            <a:ext cx="2174875" cy="3061970"/>
            <a:chOff x="4175268" y="2184019"/>
            <a:chExt cx="2174875" cy="3061970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97720" y="2184019"/>
              <a:ext cx="1824969" cy="275179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21845" y="4860148"/>
              <a:ext cx="123544" cy="3839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3490" y="4860148"/>
              <a:ext cx="123544" cy="383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60348" y="4861855"/>
              <a:ext cx="123250" cy="3839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8704" y="4861855"/>
              <a:ext cx="123244" cy="38396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7060" y="4861855"/>
              <a:ext cx="123243" cy="38396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5268" y="4860148"/>
              <a:ext cx="123544" cy="3839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62321" y="2747883"/>
              <a:ext cx="889000" cy="88900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10200" y="2364423"/>
              <a:ext cx="1239685" cy="1443694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834907" y="5310259"/>
            <a:ext cx="79286" cy="11425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96551" y="5310259"/>
            <a:ext cx="79286" cy="11425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73263" y="5308000"/>
            <a:ext cx="79286" cy="11425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511619" y="5308000"/>
            <a:ext cx="79286" cy="11425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349974" y="5308000"/>
            <a:ext cx="79286" cy="11425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188330" y="5310259"/>
            <a:ext cx="79286" cy="114255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4139272" y="1365166"/>
            <a:ext cx="140335" cy="318135"/>
            <a:chOff x="4139272" y="1365166"/>
            <a:chExt cx="140335" cy="318135"/>
          </a:xfrm>
        </p:grpSpPr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39285" y="1365166"/>
              <a:ext cx="139877" cy="13986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39272" y="1543239"/>
              <a:ext cx="139632" cy="139674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509926" y="1365261"/>
            <a:ext cx="139632" cy="139674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5443730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126566" y="819056"/>
            <a:ext cx="2455545" cy="860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Montana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T632</a:t>
            </a:r>
            <a:endParaRPr sz="1400">
              <a:latin typeface="Calibri"/>
              <a:cs typeface="Calibri"/>
            </a:endParaRPr>
          </a:p>
          <a:p>
            <a:pPr marL="184785" marR="12700">
              <a:lnSpc>
                <a:spcPct val="155700"/>
              </a:lnSpc>
              <a:spcBef>
                <a:spcPts val="290"/>
              </a:spcBef>
              <a:tabLst>
                <a:tab pos="1555115" algn="l"/>
                <a:tab pos="188722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6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10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500</a:t>
            </a:r>
            <a:r>
              <a:rPr sz="750" b="1" spc="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4" name="object 2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841870" y="1544262"/>
            <a:ext cx="137617" cy="13761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775686" y="1543107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29256" y="5643205"/>
            <a:ext cx="0" cy="1061085"/>
          </a:xfrm>
          <a:custGeom>
            <a:avLst/>
            <a:gdLst/>
            <a:ahLst/>
            <a:cxnLst/>
            <a:rect l="l" t="t" r="r" b="b"/>
            <a:pathLst>
              <a:path h="1061084">
                <a:moveTo>
                  <a:pt x="0" y="0"/>
                </a:moveTo>
                <a:lnTo>
                  <a:pt x="0" y="10609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126566" y="5601930"/>
            <a:ext cx="11512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25.5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236854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11747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378839" y="6541729"/>
            <a:ext cx="153732" cy="19049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596570" y="6542015"/>
            <a:ext cx="187473" cy="19021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139266" y="6541833"/>
            <a:ext cx="176065" cy="190401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398374" y="5767029"/>
            <a:ext cx="108000" cy="10800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381794" y="5920978"/>
            <a:ext cx="101600" cy="101600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5559425" y="5913126"/>
            <a:ext cx="118745" cy="584200"/>
            <a:chOff x="5559425" y="5913126"/>
            <a:chExt cx="118745" cy="584200"/>
          </a:xfrm>
        </p:grpSpPr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559431" y="5913126"/>
              <a:ext cx="118131" cy="11730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559432" y="6228970"/>
              <a:ext cx="115166" cy="11657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559425" y="6383644"/>
              <a:ext cx="115379" cy="11338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559428" y="6068575"/>
              <a:ext cx="114682" cy="121912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2088553" y="5913126"/>
            <a:ext cx="118745" cy="744220"/>
            <a:chOff x="2088553" y="5913126"/>
            <a:chExt cx="118745" cy="744220"/>
          </a:xfrm>
        </p:grpSpPr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088556" y="6388738"/>
              <a:ext cx="115167" cy="11657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088553" y="6543412"/>
              <a:ext cx="115379" cy="11338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088555" y="5913126"/>
              <a:ext cx="118131" cy="11730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088555" y="6228591"/>
              <a:ext cx="92595" cy="12166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088554" y="6068575"/>
              <a:ext cx="114682" cy="121912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5546731" y="5601930"/>
            <a:ext cx="118554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6845" marR="5080" indent="127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5" name="object 4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757215" y="6078708"/>
            <a:ext cx="101600" cy="101600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1958381" y="5643205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2927499" y="5767029"/>
            <a:ext cx="108000" cy="108000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2912624" y="5920978"/>
            <a:ext cx="101600" cy="101600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558800" y="2184019"/>
            <a:ext cx="2921000" cy="2409190"/>
            <a:chOff x="558800" y="2184019"/>
            <a:chExt cx="2921000" cy="2409190"/>
          </a:xfrm>
        </p:grpSpPr>
        <p:sp>
          <p:nvSpPr>
            <p:cNvPr id="50" name="object 50"/>
            <p:cNvSpPr/>
            <p:nvPr/>
          </p:nvSpPr>
          <p:spPr>
            <a:xfrm>
              <a:off x="558800" y="3443320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4691" y="2184019"/>
              <a:ext cx="1326883" cy="240888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060130" y="2734170"/>
              <a:ext cx="939801" cy="93981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9525" y="2353868"/>
              <a:ext cx="687463" cy="1464814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549315" y="5601883"/>
            <a:ext cx="12896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7,4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26,8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5" name="object 5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59522" y="6404570"/>
            <a:ext cx="138361" cy="171453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961801" y="6409213"/>
            <a:ext cx="160073" cy="162403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558800" y="6416145"/>
            <a:ext cx="137213" cy="148382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2251668" y="1567182"/>
            <a:ext cx="138264" cy="138264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2185476" y="156637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832205" y="156637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" name="object 61"/>
          <p:cNvGrpSpPr/>
          <p:nvPr/>
        </p:nvGrpSpPr>
        <p:grpSpPr>
          <a:xfrm>
            <a:off x="558808" y="1387520"/>
            <a:ext cx="140970" cy="319405"/>
            <a:chOff x="558808" y="1387520"/>
            <a:chExt cx="140970" cy="319405"/>
          </a:xfrm>
        </p:grpSpPr>
        <p:pic>
          <p:nvPicPr>
            <p:cNvPr id="62" name="object 6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58808" y="1566153"/>
              <a:ext cx="140291" cy="14033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58812" y="1387520"/>
              <a:ext cx="140538" cy="140525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3058683" y="1563612"/>
            <a:ext cx="363855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Bambú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5" name="object 65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2898395" y="1568225"/>
            <a:ext cx="138252" cy="138264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549365" y="819056"/>
            <a:ext cx="2436495" cy="883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Tracy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T642</a:t>
            </a:r>
            <a:endParaRPr sz="1400">
              <a:latin typeface="Calibri"/>
              <a:cs typeface="Calibri"/>
            </a:endParaRPr>
          </a:p>
          <a:p>
            <a:pPr marL="182245" marR="5080">
              <a:lnSpc>
                <a:spcPct val="156200"/>
              </a:lnSpc>
              <a:spcBef>
                <a:spcPts val="459"/>
              </a:spcBef>
              <a:tabLst>
                <a:tab pos="1549400" algn="l"/>
                <a:tab pos="187515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7" name="object 67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1926081" y="1387518"/>
            <a:ext cx="140291" cy="140335"/>
          </a:xfrm>
          <a:prstGeom prst="rect">
            <a:avLst/>
          </a:prstGeom>
        </p:spPr>
      </p:pic>
      <p:sp>
        <p:nvSpPr>
          <p:cNvPr id="68" name="object 68"/>
          <p:cNvSpPr/>
          <p:nvPr/>
        </p:nvSpPr>
        <p:spPr>
          <a:xfrm>
            <a:off x="1859882" y="1387508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" name="object 69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70" name="object 7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2075856" y="5601930"/>
            <a:ext cx="1185545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2875" marR="5080" indent="25400">
              <a:lnSpc>
                <a:spcPct val="114999"/>
              </a:lnSpc>
              <a:spcBef>
                <a:spcPts val="2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3" name="object 7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286339" y="6078708"/>
            <a:ext cx="101600" cy="101600"/>
          </a:xfrm>
          <a:prstGeom prst="rect">
            <a:avLst/>
          </a:prstGeom>
        </p:spPr>
      </p:pic>
      <p:sp>
        <p:nvSpPr>
          <p:cNvPr id="74" name="object 7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75" name="object 7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76" name="object 7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7" name="Imagen 76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94725" y="3367782"/>
            <a:ext cx="531867" cy="107437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65259" y="3649677"/>
            <a:ext cx="815668" cy="16476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799" y="4969942"/>
            <a:ext cx="191455" cy="5714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755" y="4969942"/>
            <a:ext cx="191455" cy="5714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9565" y="5599525"/>
            <a:ext cx="79578" cy="11441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4608" y="5604826"/>
            <a:ext cx="79578" cy="11441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558800" y="2119134"/>
            <a:ext cx="2104390" cy="2724785"/>
            <a:chOff x="558800" y="2119134"/>
            <a:chExt cx="2104390" cy="2724785"/>
          </a:xfrm>
        </p:grpSpPr>
        <p:pic>
          <p:nvPicPr>
            <p:cNvPr id="7" name="object 7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2119134"/>
              <a:ext cx="1556194" cy="27247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2200" y="2368829"/>
              <a:ext cx="939800" cy="9398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7796" y="2274577"/>
              <a:ext cx="785317" cy="1128311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4969942"/>
            <a:ext cx="155130" cy="5714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896" y="4969942"/>
            <a:ext cx="155863" cy="57149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395910" y="5599525"/>
            <a:ext cx="79578" cy="11441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76913" y="5604826"/>
            <a:ext cx="79578" cy="11441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4139272" y="2082215"/>
            <a:ext cx="1880870" cy="2760345"/>
            <a:chOff x="4139272" y="2082215"/>
            <a:chExt cx="1880870" cy="2760345"/>
          </a:xfrm>
        </p:grpSpPr>
        <p:pic>
          <p:nvPicPr>
            <p:cNvPr id="15" name="object 15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9272" y="2082215"/>
              <a:ext cx="1379977" cy="275996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54765" y="2395608"/>
              <a:ext cx="939801" cy="93980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3169" y="2256657"/>
              <a:ext cx="726490" cy="1164150"/>
            </a:xfrm>
            <a:prstGeom prst="rect">
              <a:avLst/>
            </a:prstGeom>
          </p:spPr>
        </p:pic>
      </p:grpSp>
      <p:sp>
        <p:nvSpPr>
          <p:cNvPr id="18" name="object 18"/>
          <p:cNvSpPr/>
          <p:nvPr/>
        </p:nvSpPr>
        <p:spPr>
          <a:xfrm>
            <a:off x="5537285" y="6003204"/>
            <a:ext cx="0" cy="1052195"/>
          </a:xfrm>
          <a:custGeom>
            <a:avLst/>
            <a:gdLst/>
            <a:ahLst/>
            <a:cxnLst/>
            <a:rect l="l" t="t" r="r" b="b"/>
            <a:pathLst>
              <a:path h="1052195">
                <a:moveTo>
                  <a:pt x="0" y="0"/>
                </a:moveTo>
                <a:lnTo>
                  <a:pt x="0" y="1052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126566" y="5961929"/>
            <a:ext cx="12896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378839" y="6764568"/>
            <a:ext cx="153732" cy="19049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596570" y="6764856"/>
            <a:ext cx="187473" cy="19021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139266" y="6764673"/>
            <a:ext cx="176065" cy="190399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1956818" y="6003204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292909" y="6438709"/>
            <a:ext cx="101600" cy="1016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925936" y="6127029"/>
            <a:ext cx="108000" cy="1080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911059" y="6280978"/>
            <a:ext cx="101600" cy="101600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2086991" y="6273126"/>
            <a:ext cx="118745" cy="744220"/>
            <a:chOff x="2086991" y="6273126"/>
            <a:chExt cx="118745" cy="744220"/>
          </a:xfrm>
        </p:grpSpPr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086993" y="6748737"/>
              <a:ext cx="115167" cy="11657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086991" y="6428575"/>
              <a:ext cx="114682" cy="1219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086991" y="6903411"/>
              <a:ext cx="115379" cy="11338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86992" y="6273126"/>
              <a:ext cx="118131" cy="1172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086992" y="6588592"/>
              <a:ext cx="92595" cy="121664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2074269" y="5961896"/>
            <a:ext cx="1193800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2875" marR="5080" indent="25400">
              <a:lnSpc>
                <a:spcPct val="116100"/>
              </a:lnSpc>
              <a:spcBef>
                <a:spcPts val="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  <a:p>
            <a:pPr marL="165735">
              <a:lnSpc>
                <a:spcPct val="100000"/>
              </a:lnSpc>
              <a:spcBef>
                <a:spcPts val="13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873377" y="6438709"/>
            <a:ext cx="101600" cy="10160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506402" y="6127029"/>
            <a:ext cx="108000" cy="10800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491527" y="6280978"/>
            <a:ext cx="101600" cy="101600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5667457" y="6273126"/>
            <a:ext cx="118745" cy="744220"/>
            <a:chOff x="5667457" y="6273126"/>
            <a:chExt cx="118745" cy="744220"/>
          </a:xfrm>
        </p:grpSpPr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67460" y="6748737"/>
              <a:ext cx="115166" cy="11657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667457" y="6428575"/>
              <a:ext cx="114682" cy="12191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667463" y="6903411"/>
              <a:ext cx="115379" cy="11338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67458" y="6273126"/>
              <a:ext cx="118131" cy="11729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667458" y="6588592"/>
              <a:ext cx="92595" cy="121664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5654735" y="5961896"/>
            <a:ext cx="1193800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2875" marR="5080" indent="25400">
              <a:lnSpc>
                <a:spcPct val="116100"/>
              </a:lnSpc>
              <a:spcBef>
                <a:spcPts val="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  <a:p>
            <a:pPr marL="165735">
              <a:lnSpc>
                <a:spcPct val="100000"/>
              </a:lnSpc>
              <a:spcBef>
                <a:spcPts val="13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46056" y="5961882"/>
            <a:ext cx="12896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7,2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21,5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5" name="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798372" y="6764568"/>
            <a:ext cx="153732" cy="190497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016104" y="6764856"/>
            <a:ext cx="187474" cy="190216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58800" y="6764673"/>
            <a:ext cx="176065" cy="190399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49" name="object 4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1" name="object 5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251668" y="1544826"/>
            <a:ext cx="138264" cy="138264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2185476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832134" y="1544826"/>
            <a:ext cx="138264" cy="138264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5765943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558112" y="1365164"/>
            <a:ext cx="141605" cy="319405"/>
            <a:chOff x="558112" y="1365164"/>
            <a:chExt cx="141605" cy="319405"/>
          </a:xfrm>
        </p:grpSpPr>
        <p:pic>
          <p:nvPicPr>
            <p:cNvPr id="56" name="object 5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58808" y="1543798"/>
              <a:ext cx="140291" cy="140335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58112" y="1365164"/>
              <a:ext cx="140538" cy="140525"/>
            </a:xfrm>
            <a:prstGeom prst="rect">
              <a:avLst/>
            </a:prstGeom>
          </p:spPr>
        </p:pic>
      </p:grpSp>
      <p:grpSp>
        <p:nvGrpSpPr>
          <p:cNvPr id="58" name="object 58"/>
          <p:cNvGrpSpPr/>
          <p:nvPr/>
        </p:nvGrpSpPr>
        <p:grpSpPr>
          <a:xfrm>
            <a:off x="4139274" y="1365164"/>
            <a:ext cx="140970" cy="319405"/>
            <a:chOff x="4139274" y="1365164"/>
            <a:chExt cx="140970" cy="319405"/>
          </a:xfrm>
        </p:grpSpPr>
        <p:pic>
          <p:nvPicPr>
            <p:cNvPr id="59" name="object 5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139274" y="1543798"/>
              <a:ext cx="140291" cy="140335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139279" y="1365164"/>
              <a:ext cx="140538" cy="14052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546100" y="819056"/>
            <a:ext cx="243903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Choker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T705</a:t>
            </a:r>
            <a:endParaRPr sz="1400">
              <a:latin typeface="Calibri"/>
              <a:cs typeface="Calibri"/>
            </a:endParaRPr>
          </a:p>
          <a:p>
            <a:pPr marL="185420" marR="5080" indent="-1270">
              <a:lnSpc>
                <a:spcPct val="156200"/>
              </a:lnSpc>
              <a:spcBef>
                <a:spcPts val="285"/>
              </a:spcBef>
              <a:tabLst>
                <a:tab pos="1551940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2" name="object 62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925381" y="1365162"/>
            <a:ext cx="140291" cy="140335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1859182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4126566" y="819056"/>
            <a:ext cx="243967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Grip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T709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200"/>
              </a:lnSpc>
              <a:spcBef>
                <a:spcPts val="285"/>
              </a:spcBef>
              <a:tabLst>
                <a:tab pos="1552575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600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5" name="object 65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506547" y="1365162"/>
            <a:ext cx="140291" cy="140335"/>
          </a:xfrm>
          <a:prstGeom prst="rect">
            <a:avLst/>
          </a:prstGeom>
        </p:spPr>
      </p:pic>
      <p:sp>
        <p:nvSpPr>
          <p:cNvPr id="66" name="object 66"/>
          <p:cNvSpPr/>
          <p:nvPr/>
        </p:nvSpPr>
        <p:spPr>
          <a:xfrm>
            <a:off x="5440349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68" name="object 6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69" name="object 6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0" name="Imagen 69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639" y="3704152"/>
            <a:ext cx="856578" cy="173029"/>
          </a:xfrm>
          <a:prstGeom prst="rect">
            <a:avLst/>
          </a:prstGeom>
        </p:spPr>
      </p:pic>
      <p:pic>
        <p:nvPicPr>
          <p:cNvPr id="72" name="Imagen 7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23" y="2790825"/>
            <a:ext cx="339285" cy="25276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00025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King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K109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14800" y="819056"/>
            <a:ext cx="196405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K110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974" y="5535212"/>
            <a:ext cx="79578" cy="11441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3834" y="5535212"/>
            <a:ext cx="79578" cy="11441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1297" y="5535212"/>
            <a:ext cx="79578" cy="114410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58800" y="4900328"/>
            <a:ext cx="1124585" cy="571500"/>
            <a:chOff x="558800" y="4900328"/>
            <a:chExt cx="1124585" cy="571500"/>
          </a:xfrm>
        </p:grpSpPr>
        <p:pic>
          <p:nvPicPr>
            <p:cNvPr id="8" name="object 8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4900328"/>
              <a:ext cx="194185" cy="5714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6658" y="4900328"/>
              <a:ext cx="194185" cy="5714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3872" y="4900328"/>
              <a:ext cx="194686" cy="5714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085" y="4900328"/>
              <a:ext cx="194686" cy="5714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8944" y="4900328"/>
              <a:ext cx="194173" cy="571492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8511" y="5535212"/>
            <a:ext cx="79578" cy="1144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46119" y="5535212"/>
            <a:ext cx="79578" cy="1144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7113" y="5535212"/>
            <a:ext cx="79578" cy="11441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54276" y="5535212"/>
            <a:ext cx="79578" cy="1144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11441" y="5535212"/>
            <a:ext cx="79578" cy="11441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4127500" y="4900328"/>
            <a:ext cx="991235" cy="571500"/>
            <a:chOff x="4127500" y="4900328"/>
            <a:chExt cx="991235" cy="571500"/>
          </a:xfrm>
        </p:grpSpPr>
        <p:pic>
          <p:nvPicPr>
            <p:cNvPr id="19" name="object 19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7500" y="4900328"/>
              <a:ext cx="219063" cy="5714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4663" y="4900328"/>
              <a:ext cx="219063" cy="57149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1827" y="4900328"/>
              <a:ext cx="219063" cy="57149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98990" y="4900328"/>
              <a:ext cx="219455" cy="571499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968801" y="5535212"/>
            <a:ext cx="79578" cy="114410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object 2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58808" y="1543798"/>
            <a:ext cx="140291" cy="140335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2185476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251668" y="1544826"/>
            <a:ext cx="138264" cy="138264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4127500" y="2198103"/>
            <a:ext cx="2175510" cy="2540000"/>
            <a:chOff x="4127500" y="2198103"/>
            <a:chExt cx="2175510" cy="2540000"/>
          </a:xfrm>
        </p:grpSpPr>
        <p:pic>
          <p:nvPicPr>
            <p:cNvPr id="31" name="object 31"/>
            <p:cNvPicPr/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7500" y="2198105"/>
              <a:ext cx="2114317" cy="253999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362696" y="2198104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66981" y="2198103"/>
              <a:ext cx="551230" cy="9398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66981" y="2412999"/>
              <a:ext cx="551230" cy="1057097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558800" y="2198103"/>
            <a:ext cx="1906905" cy="2540000"/>
            <a:chOff x="558800" y="2198103"/>
            <a:chExt cx="1906905" cy="2540000"/>
          </a:xfrm>
        </p:grpSpPr>
        <p:pic>
          <p:nvPicPr>
            <p:cNvPr id="36" name="object 36"/>
            <p:cNvPicPr/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2198105"/>
              <a:ext cx="1906676" cy="253999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522190" y="2198104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2183" y="2198103"/>
              <a:ext cx="669805" cy="93980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5856" y="2366200"/>
              <a:ext cx="496125" cy="1062520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719087" y="1297444"/>
            <a:ext cx="1413510" cy="382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62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spc="5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58812" y="1365164"/>
            <a:ext cx="140538" cy="140525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2137629" y="1296874"/>
            <a:ext cx="904875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567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24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720</a:t>
            </a:r>
            <a:r>
              <a:rPr sz="750" b="1" spc="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977351" y="1365261"/>
            <a:ext cx="140291" cy="140335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1911151" y="1365455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4127508" y="1543798"/>
            <a:ext cx="140291" cy="140335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5754177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820367" y="1544826"/>
            <a:ext cx="138264" cy="138264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4287787" y="1297444"/>
            <a:ext cx="1413510" cy="382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62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spc="5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9" name="object 4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127512" y="1365164"/>
            <a:ext cx="140538" cy="140525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5706329" y="1295557"/>
            <a:ext cx="904875" cy="386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579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24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1000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1" name="object 5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546051" y="1365261"/>
            <a:ext cx="140291" cy="140335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5479851" y="1365455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045243" y="5850628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546100" y="5809353"/>
            <a:ext cx="1381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720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5" name="object 55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98372" y="6475088"/>
            <a:ext cx="153732" cy="190497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016104" y="6475376"/>
            <a:ext cx="187474" cy="190216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58800" y="6475193"/>
            <a:ext cx="176065" cy="190401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3014361" y="5974451"/>
            <a:ext cx="108000" cy="108000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2999484" y="6128401"/>
            <a:ext cx="101600" cy="101600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3381335" y="6286131"/>
            <a:ext cx="101600" cy="101600"/>
          </a:xfrm>
          <a:prstGeom prst="rect">
            <a:avLst/>
          </a:prstGeom>
        </p:spPr>
      </p:pic>
      <p:grpSp>
        <p:nvGrpSpPr>
          <p:cNvPr id="61" name="object 61"/>
          <p:cNvGrpSpPr/>
          <p:nvPr/>
        </p:nvGrpSpPr>
        <p:grpSpPr>
          <a:xfrm>
            <a:off x="2175416" y="6120549"/>
            <a:ext cx="118745" cy="744220"/>
            <a:chOff x="2175416" y="6120549"/>
            <a:chExt cx="118745" cy="744220"/>
          </a:xfrm>
        </p:grpSpPr>
        <p:pic>
          <p:nvPicPr>
            <p:cNvPr id="62" name="object 6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175417" y="6120549"/>
              <a:ext cx="118131" cy="11730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175418" y="6747649"/>
              <a:ext cx="115166" cy="11657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175421" y="6595780"/>
              <a:ext cx="115379" cy="11338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175416" y="6275998"/>
              <a:ext cx="114682" cy="12191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175417" y="6436014"/>
              <a:ext cx="92595" cy="121664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2162718" y="5809353"/>
            <a:ext cx="1193800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5080" indent="22225">
              <a:lnSpc>
                <a:spcPct val="114700"/>
              </a:lnSpc>
              <a:spcBef>
                <a:spcPts val="2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8" name="object 68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583061" y="5974451"/>
            <a:ext cx="108000" cy="108000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6568184" y="6128401"/>
            <a:ext cx="101600" cy="101600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950034" y="6286131"/>
            <a:ext cx="101600" cy="101600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5744116" y="6120549"/>
            <a:ext cx="118745" cy="744220"/>
            <a:chOff x="5744116" y="6120549"/>
            <a:chExt cx="118745" cy="744220"/>
          </a:xfrm>
        </p:grpSpPr>
        <p:pic>
          <p:nvPicPr>
            <p:cNvPr id="72" name="object 7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744117" y="6120549"/>
              <a:ext cx="118131" cy="11730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744118" y="6747649"/>
              <a:ext cx="115166" cy="116573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744121" y="6595780"/>
              <a:ext cx="115379" cy="11338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744116" y="6275998"/>
              <a:ext cx="114682" cy="12191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744117" y="6436014"/>
              <a:ext cx="92595" cy="121664"/>
            </a:xfrm>
            <a:prstGeom prst="rect">
              <a:avLst/>
            </a:prstGeom>
          </p:spPr>
        </p:pic>
      </p:grpSp>
      <p:sp>
        <p:nvSpPr>
          <p:cNvPr id="77" name="object 77"/>
          <p:cNvSpPr txBox="1"/>
          <p:nvPr/>
        </p:nvSpPr>
        <p:spPr>
          <a:xfrm>
            <a:off x="5731384" y="5809305"/>
            <a:ext cx="1193800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5080" indent="22225">
              <a:lnSpc>
                <a:spcPct val="114700"/>
              </a:lnSpc>
              <a:spcBef>
                <a:spcPts val="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613943" y="5850628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4114800" y="5809353"/>
            <a:ext cx="1381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1000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0" name="object 80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4367072" y="6475088"/>
            <a:ext cx="153732" cy="190497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4584803" y="6475376"/>
            <a:ext cx="187473" cy="190216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4127500" y="6475193"/>
            <a:ext cx="176065" cy="190401"/>
          </a:xfrm>
          <a:prstGeom prst="rect">
            <a:avLst/>
          </a:prstGeom>
        </p:spPr>
      </p:pic>
      <p:sp>
        <p:nvSpPr>
          <p:cNvPr id="83" name="object 83"/>
          <p:cNvSpPr/>
          <p:nvPr/>
        </p:nvSpPr>
        <p:spPr>
          <a:xfrm>
            <a:off x="6241488" y="889005"/>
            <a:ext cx="536575" cy="248920"/>
          </a:xfrm>
          <a:custGeom>
            <a:avLst/>
            <a:gdLst/>
            <a:ahLst/>
            <a:cxnLst/>
            <a:rect l="l" t="t" r="r" b="b"/>
            <a:pathLst>
              <a:path w="536575" h="248919">
                <a:moveTo>
                  <a:pt x="178803" y="0"/>
                </a:moveTo>
                <a:lnTo>
                  <a:pt x="140932" y="10677"/>
                </a:lnTo>
                <a:lnTo>
                  <a:pt x="118409" y="46537"/>
                </a:lnTo>
                <a:lnTo>
                  <a:pt x="117919" y="54178"/>
                </a:lnTo>
                <a:lnTo>
                  <a:pt x="118337" y="60693"/>
                </a:lnTo>
                <a:lnTo>
                  <a:pt x="118410" y="61817"/>
                </a:lnTo>
                <a:lnTo>
                  <a:pt x="140937" y="97730"/>
                </a:lnTo>
                <a:lnTo>
                  <a:pt x="178803" y="108546"/>
                </a:lnTo>
                <a:lnTo>
                  <a:pt x="187373" y="108110"/>
                </a:lnTo>
                <a:lnTo>
                  <a:pt x="222640" y="93229"/>
                </a:lnTo>
                <a:lnTo>
                  <a:pt x="235671" y="74853"/>
                </a:lnTo>
                <a:lnTo>
                  <a:pt x="173824" y="74853"/>
                </a:lnTo>
                <a:lnTo>
                  <a:pt x="169735" y="73037"/>
                </a:lnTo>
                <a:lnTo>
                  <a:pt x="163360" y="65773"/>
                </a:lnTo>
                <a:lnTo>
                  <a:pt x="161759" y="60693"/>
                </a:lnTo>
                <a:lnTo>
                  <a:pt x="161759" y="47663"/>
                </a:lnTo>
                <a:lnTo>
                  <a:pt x="163356" y="42633"/>
                </a:lnTo>
                <a:lnTo>
                  <a:pt x="169735" y="35483"/>
                </a:lnTo>
                <a:lnTo>
                  <a:pt x="173824" y="33705"/>
                </a:lnTo>
                <a:lnTo>
                  <a:pt x="235752" y="33705"/>
                </a:lnTo>
                <a:lnTo>
                  <a:pt x="235325" y="32507"/>
                </a:lnTo>
                <a:lnTo>
                  <a:pt x="203129" y="3879"/>
                </a:lnTo>
                <a:lnTo>
                  <a:pt x="187384" y="431"/>
                </a:lnTo>
                <a:lnTo>
                  <a:pt x="178803" y="0"/>
                </a:lnTo>
                <a:close/>
              </a:path>
              <a:path w="536575" h="248919">
                <a:moveTo>
                  <a:pt x="235752" y="33705"/>
                </a:moveTo>
                <a:lnTo>
                  <a:pt x="183781" y="33705"/>
                </a:lnTo>
                <a:lnTo>
                  <a:pt x="187871" y="35483"/>
                </a:lnTo>
                <a:lnTo>
                  <a:pt x="194246" y="42633"/>
                </a:lnTo>
                <a:lnTo>
                  <a:pt x="195846" y="47663"/>
                </a:lnTo>
                <a:lnTo>
                  <a:pt x="195846" y="60693"/>
                </a:lnTo>
                <a:lnTo>
                  <a:pt x="194235" y="65773"/>
                </a:lnTo>
                <a:lnTo>
                  <a:pt x="187871" y="73037"/>
                </a:lnTo>
                <a:lnTo>
                  <a:pt x="183794" y="74853"/>
                </a:lnTo>
                <a:lnTo>
                  <a:pt x="235671" y="74853"/>
                </a:lnTo>
                <a:lnTo>
                  <a:pt x="237745" y="69037"/>
                </a:lnTo>
                <a:lnTo>
                  <a:pt x="239201" y="61817"/>
                </a:lnTo>
                <a:lnTo>
                  <a:pt x="239687" y="54178"/>
                </a:lnTo>
                <a:lnTo>
                  <a:pt x="239274" y="47663"/>
                </a:lnTo>
                <a:lnTo>
                  <a:pt x="239203" y="46537"/>
                </a:lnTo>
                <a:lnTo>
                  <a:pt x="237750" y="39312"/>
                </a:lnTo>
                <a:lnTo>
                  <a:pt x="235752" y="33705"/>
                </a:lnTo>
                <a:close/>
              </a:path>
              <a:path w="536575" h="248919">
                <a:moveTo>
                  <a:pt x="292448" y="172427"/>
                </a:moveTo>
                <a:lnTo>
                  <a:pt x="243560" y="172427"/>
                </a:lnTo>
                <a:lnTo>
                  <a:pt x="250126" y="176517"/>
                </a:lnTo>
                <a:lnTo>
                  <a:pt x="251536" y="184683"/>
                </a:lnTo>
                <a:lnTo>
                  <a:pt x="234124" y="184683"/>
                </a:lnTo>
                <a:lnTo>
                  <a:pt x="222825" y="185185"/>
                </a:lnTo>
                <a:lnTo>
                  <a:pt x="186999" y="208988"/>
                </a:lnTo>
                <a:lnTo>
                  <a:pt x="186358" y="222770"/>
                </a:lnTo>
                <a:lnTo>
                  <a:pt x="187756" y="227926"/>
                </a:lnTo>
                <a:lnTo>
                  <a:pt x="193751" y="237756"/>
                </a:lnTo>
                <a:lnTo>
                  <a:pt x="198145" y="241630"/>
                </a:lnTo>
                <a:lnTo>
                  <a:pt x="209765" y="247370"/>
                </a:lnTo>
                <a:lnTo>
                  <a:pt x="216827" y="248805"/>
                </a:lnTo>
                <a:lnTo>
                  <a:pt x="225120" y="248805"/>
                </a:lnTo>
                <a:lnTo>
                  <a:pt x="235304" y="247824"/>
                </a:lnTo>
                <a:lnTo>
                  <a:pt x="243644" y="244881"/>
                </a:lnTo>
                <a:lnTo>
                  <a:pt x="250139" y="239976"/>
                </a:lnTo>
                <a:lnTo>
                  <a:pt x="254787" y="233108"/>
                </a:lnTo>
                <a:lnTo>
                  <a:pt x="294995" y="233108"/>
                </a:lnTo>
                <a:lnTo>
                  <a:pt x="294995" y="222770"/>
                </a:lnTo>
                <a:lnTo>
                  <a:pt x="234962" y="222770"/>
                </a:lnTo>
                <a:lnTo>
                  <a:pt x="232435" y="221983"/>
                </a:lnTo>
                <a:lnTo>
                  <a:pt x="228726" y="218782"/>
                </a:lnTo>
                <a:lnTo>
                  <a:pt x="227812" y="216776"/>
                </a:lnTo>
                <a:lnTo>
                  <a:pt x="227812" y="208483"/>
                </a:lnTo>
                <a:lnTo>
                  <a:pt x="232206" y="205536"/>
                </a:lnTo>
                <a:lnTo>
                  <a:pt x="294995" y="205536"/>
                </a:lnTo>
                <a:lnTo>
                  <a:pt x="294888" y="189205"/>
                </a:lnTo>
                <a:lnTo>
                  <a:pt x="294085" y="178622"/>
                </a:lnTo>
                <a:lnTo>
                  <a:pt x="292485" y="172567"/>
                </a:lnTo>
                <a:lnTo>
                  <a:pt x="292448" y="172427"/>
                </a:lnTo>
                <a:close/>
              </a:path>
              <a:path w="536575" h="248919">
                <a:moveTo>
                  <a:pt x="40970" y="142189"/>
                </a:moveTo>
                <a:lnTo>
                  <a:pt x="12" y="142189"/>
                </a:lnTo>
                <a:lnTo>
                  <a:pt x="36377" y="246913"/>
                </a:lnTo>
                <a:lnTo>
                  <a:pt x="78481" y="246913"/>
                </a:lnTo>
                <a:lnTo>
                  <a:pt x="94945" y="198462"/>
                </a:lnTo>
                <a:lnTo>
                  <a:pt x="169784" y="198462"/>
                </a:lnTo>
                <a:lnTo>
                  <a:pt x="169916" y="198081"/>
                </a:lnTo>
                <a:lnTo>
                  <a:pt x="132676" y="198081"/>
                </a:lnTo>
                <a:lnTo>
                  <a:pt x="132490" y="197510"/>
                </a:lnTo>
                <a:lnTo>
                  <a:pt x="58966" y="197510"/>
                </a:lnTo>
                <a:lnTo>
                  <a:pt x="40970" y="142189"/>
                </a:lnTo>
                <a:close/>
              </a:path>
              <a:path w="536575" h="248919">
                <a:moveTo>
                  <a:pt x="169784" y="198462"/>
                </a:moveTo>
                <a:lnTo>
                  <a:pt x="94945" y="198462"/>
                </a:lnTo>
                <a:lnTo>
                  <a:pt x="110849" y="246913"/>
                </a:lnTo>
                <a:lnTo>
                  <a:pt x="152954" y="246913"/>
                </a:lnTo>
                <a:lnTo>
                  <a:pt x="169784" y="198462"/>
                </a:lnTo>
                <a:close/>
              </a:path>
              <a:path w="536575" h="248919">
                <a:moveTo>
                  <a:pt x="294995" y="233108"/>
                </a:moveTo>
                <a:lnTo>
                  <a:pt x="254787" y="233108"/>
                </a:lnTo>
                <a:lnTo>
                  <a:pt x="254787" y="246913"/>
                </a:lnTo>
                <a:lnTo>
                  <a:pt x="294995" y="246913"/>
                </a:lnTo>
                <a:lnTo>
                  <a:pt x="294995" y="233108"/>
                </a:lnTo>
                <a:close/>
              </a:path>
              <a:path w="536575" h="248919">
                <a:moveTo>
                  <a:pt x="363283" y="36385"/>
                </a:moveTo>
                <a:lnTo>
                  <a:pt x="306628" y="36385"/>
                </a:lnTo>
                <a:lnTo>
                  <a:pt x="310451" y="42379"/>
                </a:lnTo>
                <a:lnTo>
                  <a:pt x="310451" y="246913"/>
                </a:lnTo>
                <a:lnTo>
                  <a:pt x="353720" y="246913"/>
                </a:lnTo>
                <a:lnTo>
                  <a:pt x="353720" y="48946"/>
                </a:lnTo>
                <a:lnTo>
                  <a:pt x="354922" y="44424"/>
                </a:lnTo>
                <a:lnTo>
                  <a:pt x="355028" y="44030"/>
                </a:lnTo>
                <a:lnTo>
                  <a:pt x="359893" y="38061"/>
                </a:lnTo>
                <a:lnTo>
                  <a:pt x="360006" y="37922"/>
                </a:lnTo>
                <a:lnTo>
                  <a:pt x="363283" y="36385"/>
                </a:lnTo>
                <a:close/>
              </a:path>
              <a:path w="536575" h="248919">
                <a:moveTo>
                  <a:pt x="421873" y="36385"/>
                </a:moveTo>
                <a:lnTo>
                  <a:pt x="375157" y="36385"/>
                </a:lnTo>
                <a:lnTo>
                  <a:pt x="379044" y="42379"/>
                </a:lnTo>
                <a:lnTo>
                  <a:pt x="379105" y="92849"/>
                </a:lnTo>
                <a:lnTo>
                  <a:pt x="379224" y="168290"/>
                </a:lnTo>
                <a:lnTo>
                  <a:pt x="379348" y="246913"/>
                </a:lnTo>
                <a:lnTo>
                  <a:pt x="422668" y="246913"/>
                </a:lnTo>
                <a:lnTo>
                  <a:pt x="422655" y="222135"/>
                </a:lnTo>
                <a:lnTo>
                  <a:pt x="429640" y="214744"/>
                </a:lnTo>
                <a:lnTo>
                  <a:pt x="482056" y="214744"/>
                </a:lnTo>
                <a:lnTo>
                  <a:pt x="460654" y="187553"/>
                </a:lnTo>
                <a:lnTo>
                  <a:pt x="474948" y="172567"/>
                </a:lnTo>
                <a:lnTo>
                  <a:pt x="422630" y="172567"/>
                </a:lnTo>
                <a:lnTo>
                  <a:pt x="422560" y="46434"/>
                </a:lnTo>
                <a:lnTo>
                  <a:pt x="422008" y="38351"/>
                </a:lnTo>
                <a:lnTo>
                  <a:pt x="421978" y="37922"/>
                </a:lnTo>
                <a:lnTo>
                  <a:pt x="421873" y="36385"/>
                </a:lnTo>
                <a:close/>
              </a:path>
              <a:path w="536575" h="248919">
                <a:moveTo>
                  <a:pt x="482056" y="214744"/>
                </a:moveTo>
                <a:lnTo>
                  <a:pt x="429640" y="214744"/>
                </a:lnTo>
                <a:lnTo>
                  <a:pt x="455104" y="246913"/>
                </a:lnTo>
                <a:lnTo>
                  <a:pt x="507377" y="246913"/>
                </a:lnTo>
                <a:lnTo>
                  <a:pt x="482056" y="214744"/>
                </a:lnTo>
                <a:close/>
              </a:path>
              <a:path w="536575" h="248919">
                <a:moveTo>
                  <a:pt x="294995" y="205536"/>
                </a:moveTo>
                <a:lnTo>
                  <a:pt x="251726" y="205536"/>
                </a:lnTo>
                <a:lnTo>
                  <a:pt x="251726" y="212826"/>
                </a:lnTo>
                <a:lnTo>
                  <a:pt x="251065" y="214744"/>
                </a:lnTo>
                <a:lnTo>
                  <a:pt x="250492" y="216268"/>
                </a:lnTo>
                <a:lnTo>
                  <a:pt x="248792" y="218630"/>
                </a:lnTo>
                <a:lnTo>
                  <a:pt x="243814" y="221983"/>
                </a:lnTo>
                <a:lnTo>
                  <a:pt x="241198" y="222770"/>
                </a:lnTo>
                <a:lnTo>
                  <a:pt x="294995" y="222770"/>
                </a:lnTo>
                <a:lnTo>
                  <a:pt x="294995" y="205536"/>
                </a:lnTo>
                <a:close/>
              </a:path>
              <a:path w="536575" h="248919">
                <a:moveTo>
                  <a:pt x="189331" y="142189"/>
                </a:moveTo>
                <a:lnTo>
                  <a:pt x="151434" y="142189"/>
                </a:lnTo>
                <a:lnTo>
                  <a:pt x="132676" y="198081"/>
                </a:lnTo>
                <a:lnTo>
                  <a:pt x="169916" y="198081"/>
                </a:lnTo>
                <a:lnTo>
                  <a:pt x="189331" y="142189"/>
                </a:lnTo>
                <a:close/>
              </a:path>
              <a:path w="536575" h="248919">
                <a:moveTo>
                  <a:pt x="114477" y="142189"/>
                </a:moveTo>
                <a:lnTo>
                  <a:pt x="77723" y="142189"/>
                </a:lnTo>
                <a:lnTo>
                  <a:pt x="59065" y="197215"/>
                </a:lnTo>
                <a:lnTo>
                  <a:pt x="58966" y="197510"/>
                </a:lnTo>
                <a:lnTo>
                  <a:pt x="132490" y="197510"/>
                </a:lnTo>
                <a:lnTo>
                  <a:pt x="114477" y="142189"/>
                </a:lnTo>
                <a:close/>
              </a:path>
              <a:path w="536575" h="248919">
                <a:moveTo>
                  <a:pt x="238328" y="140271"/>
                </a:moveTo>
                <a:lnTo>
                  <a:pt x="197218" y="148450"/>
                </a:lnTo>
                <a:lnTo>
                  <a:pt x="191236" y="152145"/>
                </a:lnTo>
                <a:lnTo>
                  <a:pt x="205016" y="180670"/>
                </a:lnTo>
                <a:lnTo>
                  <a:pt x="208457" y="178104"/>
                </a:lnTo>
                <a:lnTo>
                  <a:pt x="212610" y="176110"/>
                </a:lnTo>
                <a:lnTo>
                  <a:pt x="222313" y="173177"/>
                </a:lnTo>
                <a:lnTo>
                  <a:pt x="227101" y="172427"/>
                </a:lnTo>
                <a:lnTo>
                  <a:pt x="292448" y="172427"/>
                </a:lnTo>
                <a:lnTo>
                  <a:pt x="291355" y="168290"/>
                </a:lnTo>
                <a:lnTo>
                  <a:pt x="286803" y="159621"/>
                </a:lnTo>
                <a:lnTo>
                  <a:pt x="280428" y="152615"/>
                </a:lnTo>
                <a:lnTo>
                  <a:pt x="272346" y="147215"/>
                </a:lnTo>
                <a:lnTo>
                  <a:pt x="262827" y="143433"/>
                </a:lnTo>
                <a:lnTo>
                  <a:pt x="263009" y="143433"/>
                </a:lnTo>
                <a:lnTo>
                  <a:pt x="251389" y="141062"/>
                </a:lnTo>
                <a:lnTo>
                  <a:pt x="251616" y="141062"/>
                </a:lnTo>
                <a:lnTo>
                  <a:pt x="238328" y="140271"/>
                </a:lnTo>
                <a:close/>
              </a:path>
              <a:path w="536575" h="248919">
                <a:moveTo>
                  <a:pt x="503923" y="142189"/>
                </a:moveTo>
                <a:lnTo>
                  <a:pt x="452818" y="142189"/>
                </a:lnTo>
                <a:lnTo>
                  <a:pt x="422630" y="172567"/>
                </a:lnTo>
                <a:lnTo>
                  <a:pt x="474948" y="172567"/>
                </a:lnTo>
                <a:lnTo>
                  <a:pt x="503923" y="142189"/>
                </a:lnTo>
                <a:close/>
              </a:path>
              <a:path w="536575" h="248919">
                <a:moveTo>
                  <a:pt x="533866" y="32169"/>
                </a:moveTo>
                <a:lnTo>
                  <a:pt x="484974" y="32169"/>
                </a:lnTo>
                <a:lnTo>
                  <a:pt x="491765" y="36385"/>
                </a:lnTo>
                <a:lnTo>
                  <a:pt x="491564" y="36385"/>
                </a:lnTo>
                <a:lnTo>
                  <a:pt x="492882" y="44030"/>
                </a:lnTo>
                <a:lnTo>
                  <a:pt x="492950" y="44424"/>
                </a:lnTo>
                <a:lnTo>
                  <a:pt x="475538" y="44424"/>
                </a:lnTo>
                <a:lnTo>
                  <a:pt x="464239" y="44927"/>
                </a:lnTo>
                <a:lnTo>
                  <a:pt x="428413" y="68728"/>
                </a:lnTo>
                <a:lnTo>
                  <a:pt x="427686" y="75882"/>
                </a:lnTo>
                <a:lnTo>
                  <a:pt x="427772" y="82511"/>
                </a:lnTo>
                <a:lnTo>
                  <a:pt x="458241" y="108546"/>
                </a:lnTo>
                <a:lnTo>
                  <a:pt x="466534" y="108546"/>
                </a:lnTo>
                <a:lnTo>
                  <a:pt x="476718" y="107567"/>
                </a:lnTo>
                <a:lnTo>
                  <a:pt x="485059" y="104627"/>
                </a:lnTo>
                <a:lnTo>
                  <a:pt x="491553" y="99722"/>
                </a:lnTo>
                <a:lnTo>
                  <a:pt x="496201" y="92849"/>
                </a:lnTo>
                <a:lnTo>
                  <a:pt x="536409" y="92849"/>
                </a:lnTo>
                <a:lnTo>
                  <a:pt x="536409" y="82511"/>
                </a:lnTo>
                <a:lnTo>
                  <a:pt x="476364" y="82511"/>
                </a:lnTo>
                <a:lnTo>
                  <a:pt x="473836" y="81711"/>
                </a:lnTo>
                <a:lnTo>
                  <a:pt x="470128" y="78524"/>
                </a:lnTo>
                <a:lnTo>
                  <a:pt x="469214" y="76517"/>
                </a:lnTo>
                <a:lnTo>
                  <a:pt x="469214" y="68211"/>
                </a:lnTo>
                <a:lnTo>
                  <a:pt x="473608" y="65265"/>
                </a:lnTo>
                <a:lnTo>
                  <a:pt x="536409" y="65265"/>
                </a:lnTo>
                <a:lnTo>
                  <a:pt x="536303" y="48946"/>
                </a:lnTo>
                <a:lnTo>
                  <a:pt x="535500" y="38351"/>
                </a:lnTo>
                <a:lnTo>
                  <a:pt x="533866" y="32169"/>
                </a:lnTo>
                <a:close/>
              </a:path>
              <a:path w="536575" h="248919">
                <a:moveTo>
                  <a:pt x="41160" y="1917"/>
                </a:moveTo>
                <a:lnTo>
                  <a:pt x="0" y="1917"/>
                </a:lnTo>
                <a:lnTo>
                  <a:pt x="0" y="106641"/>
                </a:lnTo>
                <a:lnTo>
                  <a:pt x="43268" y="106641"/>
                </a:lnTo>
                <a:lnTo>
                  <a:pt x="43268" y="50152"/>
                </a:lnTo>
                <a:lnTo>
                  <a:pt x="44740" y="44927"/>
                </a:lnTo>
                <a:lnTo>
                  <a:pt x="45127" y="44424"/>
                </a:lnTo>
                <a:lnTo>
                  <a:pt x="50761" y="38061"/>
                </a:lnTo>
                <a:lnTo>
                  <a:pt x="54669" y="36385"/>
                </a:lnTo>
                <a:lnTo>
                  <a:pt x="114932" y="36385"/>
                </a:lnTo>
                <a:lnTo>
                  <a:pt x="114897" y="35870"/>
                </a:lnTo>
                <a:lnTo>
                  <a:pt x="112690" y="26325"/>
                </a:lnTo>
                <a:lnTo>
                  <a:pt x="109011" y="18263"/>
                </a:lnTo>
                <a:lnTo>
                  <a:pt x="104387" y="12357"/>
                </a:lnTo>
                <a:lnTo>
                  <a:pt x="41160" y="12357"/>
                </a:lnTo>
                <a:lnTo>
                  <a:pt x="41160" y="1917"/>
                </a:lnTo>
                <a:close/>
              </a:path>
              <a:path w="536575" h="248919">
                <a:moveTo>
                  <a:pt x="114932" y="36385"/>
                </a:moveTo>
                <a:lnTo>
                  <a:pt x="68106" y="36385"/>
                </a:lnTo>
                <a:lnTo>
                  <a:pt x="72377" y="42379"/>
                </a:lnTo>
                <a:lnTo>
                  <a:pt x="72377" y="106641"/>
                </a:lnTo>
                <a:lnTo>
                  <a:pt x="115633" y="106641"/>
                </a:lnTo>
                <a:lnTo>
                  <a:pt x="115602" y="46434"/>
                </a:lnTo>
                <a:lnTo>
                  <a:pt x="115063" y="38351"/>
                </a:lnTo>
                <a:lnTo>
                  <a:pt x="115034" y="37922"/>
                </a:lnTo>
                <a:lnTo>
                  <a:pt x="114932" y="36385"/>
                </a:lnTo>
                <a:close/>
              </a:path>
              <a:path w="536575" h="248919">
                <a:moveTo>
                  <a:pt x="283146" y="1917"/>
                </a:moveTo>
                <a:lnTo>
                  <a:pt x="241998" y="1917"/>
                </a:lnTo>
                <a:lnTo>
                  <a:pt x="241998" y="106641"/>
                </a:lnTo>
                <a:lnTo>
                  <a:pt x="285254" y="106641"/>
                </a:lnTo>
                <a:lnTo>
                  <a:pt x="285254" y="48946"/>
                </a:lnTo>
                <a:lnTo>
                  <a:pt x="286398" y="44424"/>
                </a:lnTo>
                <a:lnTo>
                  <a:pt x="286499" y="44030"/>
                </a:lnTo>
                <a:lnTo>
                  <a:pt x="291351" y="38061"/>
                </a:lnTo>
                <a:lnTo>
                  <a:pt x="291464" y="37922"/>
                </a:lnTo>
                <a:lnTo>
                  <a:pt x="294766" y="36385"/>
                </a:lnTo>
                <a:lnTo>
                  <a:pt x="421873" y="36385"/>
                </a:lnTo>
                <a:lnTo>
                  <a:pt x="421838" y="35870"/>
                </a:lnTo>
                <a:lnTo>
                  <a:pt x="419611" y="26325"/>
                </a:lnTo>
                <a:lnTo>
                  <a:pt x="415959" y="18263"/>
                </a:lnTo>
                <a:lnTo>
                  <a:pt x="414164" y="15913"/>
                </a:lnTo>
                <a:lnTo>
                  <a:pt x="345554" y="15913"/>
                </a:lnTo>
                <a:lnTo>
                  <a:pt x="342861" y="11874"/>
                </a:lnTo>
                <a:lnTo>
                  <a:pt x="342743" y="11696"/>
                </a:lnTo>
                <a:lnTo>
                  <a:pt x="283146" y="11696"/>
                </a:lnTo>
                <a:lnTo>
                  <a:pt x="283146" y="1917"/>
                </a:lnTo>
                <a:close/>
              </a:path>
              <a:path w="536575" h="248919">
                <a:moveTo>
                  <a:pt x="536409" y="92849"/>
                </a:moveTo>
                <a:lnTo>
                  <a:pt x="496201" y="92849"/>
                </a:lnTo>
                <a:lnTo>
                  <a:pt x="496201" y="106641"/>
                </a:lnTo>
                <a:lnTo>
                  <a:pt x="536409" y="106641"/>
                </a:lnTo>
                <a:lnTo>
                  <a:pt x="536409" y="92849"/>
                </a:lnTo>
                <a:close/>
              </a:path>
              <a:path w="536575" h="248919">
                <a:moveTo>
                  <a:pt x="536409" y="65265"/>
                </a:moveTo>
                <a:lnTo>
                  <a:pt x="493128" y="65265"/>
                </a:lnTo>
                <a:lnTo>
                  <a:pt x="493128" y="72555"/>
                </a:lnTo>
                <a:lnTo>
                  <a:pt x="491985" y="75882"/>
                </a:lnTo>
                <a:lnTo>
                  <a:pt x="490194" y="78358"/>
                </a:lnTo>
                <a:lnTo>
                  <a:pt x="485259" y="81711"/>
                </a:lnTo>
                <a:lnTo>
                  <a:pt x="482612" y="82511"/>
                </a:lnTo>
                <a:lnTo>
                  <a:pt x="536409" y="82511"/>
                </a:lnTo>
                <a:lnTo>
                  <a:pt x="536409" y="65265"/>
                </a:lnTo>
                <a:close/>
              </a:path>
              <a:path w="536575" h="248919">
                <a:moveTo>
                  <a:pt x="479955" y="25"/>
                </a:moveTo>
                <a:lnTo>
                  <a:pt x="479336" y="25"/>
                </a:lnTo>
                <a:lnTo>
                  <a:pt x="473420" y="210"/>
                </a:lnTo>
                <a:lnTo>
                  <a:pt x="467085" y="803"/>
                </a:lnTo>
                <a:lnTo>
                  <a:pt x="459927" y="1917"/>
                </a:lnTo>
                <a:lnTo>
                  <a:pt x="460158" y="1917"/>
                </a:lnTo>
                <a:lnTo>
                  <a:pt x="454380" y="3174"/>
                </a:lnTo>
                <a:lnTo>
                  <a:pt x="445884" y="5283"/>
                </a:lnTo>
                <a:lnTo>
                  <a:pt x="438632" y="8178"/>
                </a:lnTo>
                <a:lnTo>
                  <a:pt x="432650" y="11874"/>
                </a:lnTo>
                <a:lnTo>
                  <a:pt x="446430" y="40398"/>
                </a:lnTo>
                <a:lnTo>
                  <a:pt x="449769" y="37922"/>
                </a:lnTo>
                <a:lnTo>
                  <a:pt x="453959" y="35870"/>
                </a:lnTo>
                <a:lnTo>
                  <a:pt x="463727" y="32905"/>
                </a:lnTo>
                <a:lnTo>
                  <a:pt x="468515" y="32169"/>
                </a:lnTo>
                <a:lnTo>
                  <a:pt x="533866" y="32169"/>
                </a:lnTo>
                <a:lnTo>
                  <a:pt x="532769" y="28020"/>
                </a:lnTo>
                <a:lnTo>
                  <a:pt x="528217" y="19354"/>
                </a:lnTo>
                <a:lnTo>
                  <a:pt x="521842" y="12357"/>
                </a:lnTo>
                <a:lnTo>
                  <a:pt x="513761" y="6956"/>
                </a:lnTo>
                <a:lnTo>
                  <a:pt x="504242" y="3174"/>
                </a:lnTo>
                <a:lnTo>
                  <a:pt x="504423" y="3174"/>
                </a:lnTo>
                <a:lnTo>
                  <a:pt x="492804" y="803"/>
                </a:lnTo>
                <a:lnTo>
                  <a:pt x="493030" y="803"/>
                </a:lnTo>
                <a:lnTo>
                  <a:pt x="479955" y="25"/>
                </a:lnTo>
                <a:close/>
              </a:path>
              <a:path w="536575" h="248919">
                <a:moveTo>
                  <a:pt x="380737" y="25"/>
                </a:moveTo>
                <a:lnTo>
                  <a:pt x="373370" y="25"/>
                </a:lnTo>
                <a:lnTo>
                  <a:pt x="366864" y="1384"/>
                </a:lnTo>
                <a:lnTo>
                  <a:pt x="355494" y="6594"/>
                </a:lnTo>
                <a:lnTo>
                  <a:pt x="354768" y="6956"/>
                </a:lnTo>
                <a:lnTo>
                  <a:pt x="349757" y="10807"/>
                </a:lnTo>
                <a:lnTo>
                  <a:pt x="345554" y="15913"/>
                </a:lnTo>
                <a:lnTo>
                  <a:pt x="414164" y="15913"/>
                </a:lnTo>
                <a:lnTo>
                  <a:pt x="410943" y="11696"/>
                </a:lnTo>
                <a:lnTo>
                  <a:pt x="404782" y="6594"/>
                </a:lnTo>
                <a:lnTo>
                  <a:pt x="397682" y="2946"/>
                </a:lnTo>
                <a:lnTo>
                  <a:pt x="389817" y="803"/>
                </a:lnTo>
                <a:lnTo>
                  <a:pt x="390352" y="803"/>
                </a:lnTo>
                <a:lnTo>
                  <a:pt x="380737" y="25"/>
                </a:lnTo>
                <a:close/>
              </a:path>
              <a:path w="536575" h="248919">
                <a:moveTo>
                  <a:pt x="73065" y="25"/>
                </a:moveTo>
                <a:lnTo>
                  <a:pt x="66351" y="25"/>
                </a:lnTo>
                <a:lnTo>
                  <a:pt x="60680" y="1015"/>
                </a:lnTo>
                <a:lnTo>
                  <a:pt x="49961" y="5105"/>
                </a:lnTo>
                <a:lnTo>
                  <a:pt x="45237" y="8178"/>
                </a:lnTo>
                <a:lnTo>
                  <a:pt x="41059" y="12357"/>
                </a:lnTo>
                <a:lnTo>
                  <a:pt x="104387" y="12357"/>
                </a:lnTo>
                <a:lnTo>
                  <a:pt x="103870" y="11696"/>
                </a:lnTo>
                <a:lnTo>
                  <a:pt x="97525" y="6594"/>
                </a:lnTo>
                <a:lnTo>
                  <a:pt x="90241" y="2946"/>
                </a:lnTo>
                <a:lnTo>
                  <a:pt x="82214" y="803"/>
                </a:lnTo>
                <a:lnTo>
                  <a:pt x="82853" y="803"/>
                </a:lnTo>
                <a:lnTo>
                  <a:pt x="73065" y="25"/>
                </a:lnTo>
                <a:close/>
              </a:path>
              <a:path w="536575" h="248919">
                <a:moveTo>
                  <a:pt x="319836" y="25"/>
                </a:moveTo>
                <a:lnTo>
                  <a:pt x="312826" y="25"/>
                </a:lnTo>
                <a:lnTo>
                  <a:pt x="303664" y="803"/>
                </a:lnTo>
                <a:lnTo>
                  <a:pt x="304052" y="803"/>
                </a:lnTo>
                <a:lnTo>
                  <a:pt x="296405" y="2946"/>
                </a:lnTo>
                <a:lnTo>
                  <a:pt x="289380" y="6594"/>
                </a:lnTo>
                <a:lnTo>
                  <a:pt x="283146" y="11696"/>
                </a:lnTo>
                <a:lnTo>
                  <a:pt x="342743" y="11696"/>
                </a:lnTo>
                <a:lnTo>
                  <a:pt x="341972" y="10540"/>
                </a:lnTo>
                <a:lnTo>
                  <a:pt x="337435" y="6594"/>
                </a:lnTo>
                <a:lnTo>
                  <a:pt x="326258" y="1384"/>
                </a:lnTo>
                <a:lnTo>
                  <a:pt x="326393" y="1384"/>
                </a:lnTo>
                <a:lnTo>
                  <a:pt x="319836" y="25"/>
                </a:lnTo>
                <a:close/>
              </a:path>
            </a:pathLst>
          </a:custGeom>
          <a:solidFill>
            <a:srgbClr val="EFB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699788" y="889005"/>
            <a:ext cx="536575" cy="248920"/>
          </a:xfrm>
          <a:custGeom>
            <a:avLst/>
            <a:gdLst/>
            <a:ahLst/>
            <a:cxnLst/>
            <a:rect l="l" t="t" r="r" b="b"/>
            <a:pathLst>
              <a:path w="536575" h="248919">
                <a:moveTo>
                  <a:pt x="178803" y="0"/>
                </a:moveTo>
                <a:lnTo>
                  <a:pt x="140932" y="10677"/>
                </a:lnTo>
                <a:lnTo>
                  <a:pt x="118409" y="46537"/>
                </a:lnTo>
                <a:lnTo>
                  <a:pt x="117919" y="54178"/>
                </a:lnTo>
                <a:lnTo>
                  <a:pt x="118337" y="60693"/>
                </a:lnTo>
                <a:lnTo>
                  <a:pt x="118410" y="61817"/>
                </a:lnTo>
                <a:lnTo>
                  <a:pt x="140937" y="97730"/>
                </a:lnTo>
                <a:lnTo>
                  <a:pt x="178803" y="108546"/>
                </a:lnTo>
                <a:lnTo>
                  <a:pt x="187373" y="108110"/>
                </a:lnTo>
                <a:lnTo>
                  <a:pt x="222640" y="93229"/>
                </a:lnTo>
                <a:lnTo>
                  <a:pt x="235671" y="74853"/>
                </a:lnTo>
                <a:lnTo>
                  <a:pt x="173824" y="74853"/>
                </a:lnTo>
                <a:lnTo>
                  <a:pt x="169735" y="73037"/>
                </a:lnTo>
                <a:lnTo>
                  <a:pt x="163360" y="65773"/>
                </a:lnTo>
                <a:lnTo>
                  <a:pt x="161759" y="60693"/>
                </a:lnTo>
                <a:lnTo>
                  <a:pt x="161759" y="47663"/>
                </a:lnTo>
                <a:lnTo>
                  <a:pt x="163356" y="42633"/>
                </a:lnTo>
                <a:lnTo>
                  <a:pt x="169735" y="35483"/>
                </a:lnTo>
                <a:lnTo>
                  <a:pt x="173824" y="33705"/>
                </a:lnTo>
                <a:lnTo>
                  <a:pt x="235752" y="33705"/>
                </a:lnTo>
                <a:lnTo>
                  <a:pt x="235325" y="32507"/>
                </a:lnTo>
                <a:lnTo>
                  <a:pt x="203129" y="3879"/>
                </a:lnTo>
                <a:lnTo>
                  <a:pt x="187384" y="431"/>
                </a:lnTo>
                <a:lnTo>
                  <a:pt x="178803" y="0"/>
                </a:lnTo>
                <a:close/>
              </a:path>
              <a:path w="536575" h="248919">
                <a:moveTo>
                  <a:pt x="235752" y="33705"/>
                </a:moveTo>
                <a:lnTo>
                  <a:pt x="183781" y="33705"/>
                </a:lnTo>
                <a:lnTo>
                  <a:pt x="187871" y="35483"/>
                </a:lnTo>
                <a:lnTo>
                  <a:pt x="194246" y="42633"/>
                </a:lnTo>
                <a:lnTo>
                  <a:pt x="195846" y="47663"/>
                </a:lnTo>
                <a:lnTo>
                  <a:pt x="195846" y="60693"/>
                </a:lnTo>
                <a:lnTo>
                  <a:pt x="194235" y="65773"/>
                </a:lnTo>
                <a:lnTo>
                  <a:pt x="187871" y="73037"/>
                </a:lnTo>
                <a:lnTo>
                  <a:pt x="183794" y="74853"/>
                </a:lnTo>
                <a:lnTo>
                  <a:pt x="235671" y="74853"/>
                </a:lnTo>
                <a:lnTo>
                  <a:pt x="237745" y="69037"/>
                </a:lnTo>
                <a:lnTo>
                  <a:pt x="239201" y="61817"/>
                </a:lnTo>
                <a:lnTo>
                  <a:pt x="239687" y="54178"/>
                </a:lnTo>
                <a:lnTo>
                  <a:pt x="239274" y="47663"/>
                </a:lnTo>
                <a:lnTo>
                  <a:pt x="239203" y="46537"/>
                </a:lnTo>
                <a:lnTo>
                  <a:pt x="237750" y="39312"/>
                </a:lnTo>
                <a:lnTo>
                  <a:pt x="235752" y="33705"/>
                </a:lnTo>
                <a:close/>
              </a:path>
              <a:path w="536575" h="248919">
                <a:moveTo>
                  <a:pt x="292448" y="172427"/>
                </a:moveTo>
                <a:lnTo>
                  <a:pt x="243560" y="172427"/>
                </a:lnTo>
                <a:lnTo>
                  <a:pt x="250126" y="176517"/>
                </a:lnTo>
                <a:lnTo>
                  <a:pt x="251536" y="184683"/>
                </a:lnTo>
                <a:lnTo>
                  <a:pt x="234124" y="184683"/>
                </a:lnTo>
                <a:lnTo>
                  <a:pt x="222825" y="185185"/>
                </a:lnTo>
                <a:lnTo>
                  <a:pt x="186999" y="208988"/>
                </a:lnTo>
                <a:lnTo>
                  <a:pt x="186358" y="222770"/>
                </a:lnTo>
                <a:lnTo>
                  <a:pt x="187756" y="227926"/>
                </a:lnTo>
                <a:lnTo>
                  <a:pt x="193751" y="237756"/>
                </a:lnTo>
                <a:lnTo>
                  <a:pt x="198145" y="241630"/>
                </a:lnTo>
                <a:lnTo>
                  <a:pt x="209765" y="247370"/>
                </a:lnTo>
                <a:lnTo>
                  <a:pt x="216827" y="248805"/>
                </a:lnTo>
                <a:lnTo>
                  <a:pt x="225120" y="248805"/>
                </a:lnTo>
                <a:lnTo>
                  <a:pt x="235304" y="247824"/>
                </a:lnTo>
                <a:lnTo>
                  <a:pt x="243644" y="244881"/>
                </a:lnTo>
                <a:lnTo>
                  <a:pt x="250139" y="239976"/>
                </a:lnTo>
                <a:lnTo>
                  <a:pt x="254787" y="233108"/>
                </a:lnTo>
                <a:lnTo>
                  <a:pt x="294995" y="233108"/>
                </a:lnTo>
                <a:lnTo>
                  <a:pt x="294995" y="222770"/>
                </a:lnTo>
                <a:lnTo>
                  <a:pt x="234962" y="222770"/>
                </a:lnTo>
                <a:lnTo>
                  <a:pt x="232435" y="221983"/>
                </a:lnTo>
                <a:lnTo>
                  <a:pt x="228727" y="218782"/>
                </a:lnTo>
                <a:lnTo>
                  <a:pt x="227812" y="216776"/>
                </a:lnTo>
                <a:lnTo>
                  <a:pt x="227812" y="208483"/>
                </a:lnTo>
                <a:lnTo>
                  <a:pt x="232206" y="205536"/>
                </a:lnTo>
                <a:lnTo>
                  <a:pt x="294995" y="205536"/>
                </a:lnTo>
                <a:lnTo>
                  <a:pt x="294888" y="189205"/>
                </a:lnTo>
                <a:lnTo>
                  <a:pt x="294085" y="178622"/>
                </a:lnTo>
                <a:lnTo>
                  <a:pt x="292485" y="172567"/>
                </a:lnTo>
                <a:lnTo>
                  <a:pt x="292448" y="172427"/>
                </a:lnTo>
                <a:close/>
              </a:path>
              <a:path w="536575" h="248919">
                <a:moveTo>
                  <a:pt x="40970" y="142189"/>
                </a:moveTo>
                <a:lnTo>
                  <a:pt x="12" y="142189"/>
                </a:lnTo>
                <a:lnTo>
                  <a:pt x="36377" y="246913"/>
                </a:lnTo>
                <a:lnTo>
                  <a:pt x="78481" y="246913"/>
                </a:lnTo>
                <a:lnTo>
                  <a:pt x="94945" y="198462"/>
                </a:lnTo>
                <a:lnTo>
                  <a:pt x="169784" y="198462"/>
                </a:lnTo>
                <a:lnTo>
                  <a:pt x="169916" y="198081"/>
                </a:lnTo>
                <a:lnTo>
                  <a:pt x="132676" y="198081"/>
                </a:lnTo>
                <a:lnTo>
                  <a:pt x="132490" y="197510"/>
                </a:lnTo>
                <a:lnTo>
                  <a:pt x="58966" y="197510"/>
                </a:lnTo>
                <a:lnTo>
                  <a:pt x="40970" y="142189"/>
                </a:lnTo>
                <a:close/>
              </a:path>
              <a:path w="536575" h="248919">
                <a:moveTo>
                  <a:pt x="169784" y="198462"/>
                </a:moveTo>
                <a:lnTo>
                  <a:pt x="94945" y="198462"/>
                </a:lnTo>
                <a:lnTo>
                  <a:pt x="110849" y="246913"/>
                </a:lnTo>
                <a:lnTo>
                  <a:pt x="152954" y="246913"/>
                </a:lnTo>
                <a:lnTo>
                  <a:pt x="169784" y="198462"/>
                </a:lnTo>
                <a:close/>
              </a:path>
              <a:path w="536575" h="248919">
                <a:moveTo>
                  <a:pt x="294995" y="233108"/>
                </a:moveTo>
                <a:lnTo>
                  <a:pt x="254787" y="233108"/>
                </a:lnTo>
                <a:lnTo>
                  <a:pt x="254787" y="246913"/>
                </a:lnTo>
                <a:lnTo>
                  <a:pt x="294995" y="246913"/>
                </a:lnTo>
                <a:lnTo>
                  <a:pt x="294995" y="233108"/>
                </a:lnTo>
                <a:close/>
              </a:path>
              <a:path w="536575" h="248919">
                <a:moveTo>
                  <a:pt x="363283" y="36385"/>
                </a:moveTo>
                <a:lnTo>
                  <a:pt x="306628" y="36385"/>
                </a:lnTo>
                <a:lnTo>
                  <a:pt x="310451" y="42379"/>
                </a:lnTo>
                <a:lnTo>
                  <a:pt x="310451" y="246913"/>
                </a:lnTo>
                <a:lnTo>
                  <a:pt x="353720" y="246913"/>
                </a:lnTo>
                <a:lnTo>
                  <a:pt x="353720" y="48946"/>
                </a:lnTo>
                <a:lnTo>
                  <a:pt x="354922" y="44424"/>
                </a:lnTo>
                <a:lnTo>
                  <a:pt x="355028" y="44030"/>
                </a:lnTo>
                <a:lnTo>
                  <a:pt x="359893" y="38061"/>
                </a:lnTo>
                <a:lnTo>
                  <a:pt x="360006" y="37922"/>
                </a:lnTo>
                <a:lnTo>
                  <a:pt x="363283" y="36385"/>
                </a:lnTo>
                <a:close/>
              </a:path>
              <a:path w="536575" h="248919">
                <a:moveTo>
                  <a:pt x="421873" y="36385"/>
                </a:moveTo>
                <a:lnTo>
                  <a:pt x="375158" y="36385"/>
                </a:lnTo>
                <a:lnTo>
                  <a:pt x="379044" y="42379"/>
                </a:lnTo>
                <a:lnTo>
                  <a:pt x="379105" y="92849"/>
                </a:lnTo>
                <a:lnTo>
                  <a:pt x="379224" y="168290"/>
                </a:lnTo>
                <a:lnTo>
                  <a:pt x="379349" y="246913"/>
                </a:lnTo>
                <a:lnTo>
                  <a:pt x="422656" y="246913"/>
                </a:lnTo>
                <a:lnTo>
                  <a:pt x="422656" y="222135"/>
                </a:lnTo>
                <a:lnTo>
                  <a:pt x="429641" y="214744"/>
                </a:lnTo>
                <a:lnTo>
                  <a:pt x="482056" y="214744"/>
                </a:lnTo>
                <a:lnTo>
                  <a:pt x="460654" y="187553"/>
                </a:lnTo>
                <a:lnTo>
                  <a:pt x="474948" y="172567"/>
                </a:lnTo>
                <a:lnTo>
                  <a:pt x="422630" y="172567"/>
                </a:lnTo>
                <a:lnTo>
                  <a:pt x="422560" y="46434"/>
                </a:lnTo>
                <a:lnTo>
                  <a:pt x="422008" y="38351"/>
                </a:lnTo>
                <a:lnTo>
                  <a:pt x="421978" y="37922"/>
                </a:lnTo>
                <a:lnTo>
                  <a:pt x="421873" y="36385"/>
                </a:lnTo>
                <a:close/>
              </a:path>
              <a:path w="536575" h="248919">
                <a:moveTo>
                  <a:pt x="482056" y="214744"/>
                </a:moveTo>
                <a:lnTo>
                  <a:pt x="429641" y="214744"/>
                </a:lnTo>
                <a:lnTo>
                  <a:pt x="455104" y="246913"/>
                </a:lnTo>
                <a:lnTo>
                  <a:pt x="507377" y="246913"/>
                </a:lnTo>
                <a:lnTo>
                  <a:pt x="482056" y="214744"/>
                </a:lnTo>
                <a:close/>
              </a:path>
              <a:path w="536575" h="248919">
                <a:moveTo>
                  <a:pt x="294995" y="205536"/>
                </a:moveTo>
                <a:lnTo>
                  <a:pt x="251726" y="205536"/>
                </a:lnTo>
                <a:lnTo>
                  <a:pt x="251726" y="212826"/>
                </a:lnTo>
                <a:lnTo>
                  <a:pt x="251065" y="214744"/>
                </a:lnTo>
                <a:lnTo>
                  <a:pt x="250492" y="216268"/>
                </a:lnTo>
                <a:lnTo>
                  <a:pt x="248793" y="218630"/>
                </a:lnTo>
                <a:lnTo>
                  <a:pt x="243814" y="221983"/>
                </a:lnTo>
                <a:lnTo>
                  <a:pt x="241198" y="222770"/>
                </a:lnTo>
                <a:lnTo>
                  <a:pt x="294995" y="222770"/>
                </a:lnTo>
                <a:lnTo>
                  <a:pt x="294995" y="205536"/>
                </a:lnTo>
                <a:close/>
              </a:path>
              <a:path w="536575" h="248919">
                <a:moveTo>
                  <a:pt x="189331" y="142189"/>
                </a:moveTo>
                <a:lnTo>
                  <a:pt x="151434" y="142189"/>
                </a:lnTo>
                <a:lnTo>
                  <a:pt x="132676" y="198081"/>
                </a:lnTo>
                <a:lnTo>
                  <a:pt x="169916" y="198081"/>
                </a:lnTo>
                <a:lnTo>
                  <a:pt x="189331" y="142189"/>
                </a:lnTo>
                <a:close/>
              </a:path>
              <a:path w="536575" h="248919">
                <a:moveTo>
                  <a:pt x="114477" y="142189"/>
                </a:moveTo>
                <a:lnTo>
                  <a:pt x="77724" y="142189"/>
                </a:lnTo>
                <a:lnTo>
                  <a:pt x="59065" y="197215"/>
                </a:lnTo>
                <a:lnTo>
                  <a:pt x="58966" y="197510"/>
                </a:lnTo>
                <a:lnTo>
                  <a:pt x="132490" y="197510"/>
                </a:lnTo>
                <a:lnTo>
                  <a:pt x="114477" y="142189"/>
                </a:lnTo>
                <a:close/>
              </a:path>
              <a:path w="536575" h="248919">
                <a:moveTo>
                  <a:pt x="238328" y="140271"/>
                </a:moveTo>
                <a:lnTo>
                  <a:pt x="197218" y="148450"/>
                </a:lnTo>
                <a:lnTo>
                  <a:pt x="191236" y="152145"/>
                </a:lnTo>
                <a:lnTo>
                  <a:pt x="205016" y="180670"/>
                </a:lnTo>
                <a:lnTo>
                  <a:pt x="208457" y="178104"/>
                </a:lnTo>
                <a:lnTo>
                  <a:pt x="212610" y="176110"/>
                </a:lnTo>
                <a:lnTo>
                  <a:pt x="222313" y="173177"/>
                </a:lnTo>
                <a:lnTo>
                  <a:pt x="227101" y="172427"/>
                </a:lnTo>
                <a:lnTo>
                  <a:pt x="292448" y="172427"/>
                </a:lnTo>
                <a:lnTo>
                  <a:pt x="291355" y="168290"/>
                </a:lnTo>
                <a:lnTo>
                  <a:pt x="286803" y="159621"/>
                </a:lnTo>
                <a:lnTo>
                  <a:pt x="280428" y="152615"/>
                </a:lnTo>
                <a:lnTo>
                  <a:pt x="272346" y="147215"/>
                </a:lnTo>
                <a:lnTo>
                  <a:pt x="262827" y="143433"/>
                </a:lnTo>
                <a:lnTo>
                  <a:pt x="263009" y="143433"/>
                </a:lnTo>
                <a:lnTo>
                  <a:pt x="251389" y="141062"/>
                </a:lnTo>
                <a:lnTo>
                  <a:pt x="251616" y="141062"/>
                </a:lnTo>
                <a:lnTo>
                  <a:pt x="238328" y="140271"/>
                </a:lnTo>
                <a:close/>
              </a:path>
              <a:path w="536575" h="248919">
                <a:moveTo>
                  <a:pt x="503923" y="142189"/>
                </a:moveTo>
                <a:lnTo>
                  <a:pt x="452818" y="142189"/>
                </a:lnTo>
                <a:lnTo>
                  <a:pt x="422630" y="172567"/>
                </a:lnTo>
                <a:lnTo>
                  <a:pt x="474948" y="172567"/>
                </a:lnTo>
                <a:lnTo>
                  <a:pt x="503923" y="142189"/>
                </a:lnTo>
                <a:close/>
              </a:path>
              <a:path w="536575" h="248919">
                <a:moveTo>
                  <a:pt x="533866" y="32169"/>
                </a:moveTo>
                <a:lnTo>
                  <a:pt x="484974" y="32169"/>
                </a:lnTo>
                <a:lnTo>
                  <a:pt x="491765" y="36385"/>
                </a:lnTo>
                <a:lnTo>
                  <a:pt x="491564" y="36385"/>
                </a:lnTo>
                <a:lnTo>
                  <a:pt x="492882" y="44030"/>
                </a:lnTo>
                <a:lnTo>
                  <a:pt x="492950" y="44424"/>
                </a:lnTo>
                <a:lnTo>
                  <a:pt x="475538" y="44424"/>
                </a:lnTo>
                <a:lnTo>
                  <a:pt x="464237" y="44927"/>
                </a:lnTo>
                <a:lnTo>
                  <a:pt x="428413" y="68728"/>
                </a:lnTo>
                <a:lnTo>
                  <a:pt x="427686" y="75882"/>
                </a:lnTo>
                <a:lnTo>
                  <a:pt x="427772" y="82511"/>
                </a:lnTo>
                <a:lnTo>
                  <a:pt x="458241" y="108546"/>
                </a:lnTo>
                <a:lnTo>
                  <a:pt x="466534" y="108546"/>
                </a:lnTo>
                <a:lnTo>
                  <a:pt x="476718" y="107567"/>
                </a:lnTo>
                <a:lnTo>
                  <a:pt x="485059" y="104627"/>
                </a:lnTo>
                <a:lnTo>
                  <a:pt x="491553" y="99722"/>
                </a:lnTo>
                <a:lnTo>
                  <a:pt x="496201" y="92849"/>
                </a:lnTo>
                <a:lnTo>
                  <a:pt x="536409" y="92849"/>
                </a:lnTo>
                <a:lnTo>
                  <a:pt x="536409" y="82511"/>
                </a:lnTo>
                <a:lnTo>
                  <a:pt x="476364" y="82511"/>
                </a:lnTo>
                <a:lnTo>
                  <a:pt x="473837" y="81711"/>
                </a:lnTo>
                <a:lnTo>
                  <a:pt x="470128" y="78524"/>
                </a:lnTo>
                <a:lnTo>
                  <a:pt x="469214" y="76517"/>
                </a:lnTo>
                <a:lnTo>
                  <a:pt x="469214" y="68211"/>
                </a:lnTo>
                <a:lnTo>
                  <a:pt x="473608" y="65265"/>
                </a:lnTo>
                <a:lnTo>
                  <a:pt x="536409" y="65265"/>
                </a:lnTo>
                <a:lnTo>
                  <a:pt x="536303" y="48946"/>
                </a:lnTo>
                <a:lnTo>
                  <a:pt x="535500" y="38351"/>
                </a:lnTo>
                <a:lnTo>
                  <a:pt x="533866" y="32169"/>
                </a:lnTo>
                <a:close/>
              </a:path>
              <a:path w="536575" h="248919">
                <a:moveTo>
                  <a:pt x="41160" y="1917"/>
                </a:moveTo>
                <a:lnTo>
                  <a:pt x="0" y="1917"/>
                </a:lnTo>
                <a:lnTo>
                  <a:pt x="0" y="106641"/>
                </a:lnTo>
                <a:lnTo>
                  <a:pt x="43268" y="106641"/>
                </a:lnTo>
                <a:lnTo>
                  <a:pt x="43268" y="50152"/>
                </a:lnTo>
                <a:lnTo>
                  <a:pt x="44740" y="44927"/>
                </a:lnTo>
                <a:lnTo>
                  <a:pt x="45127" y="44424"/>
                </a:lnTo>
                <a:lnTo>
                  <a:pt x="50761" y="38061"/>
                </a:lnTo>
                <a:lnTo>
                  <a:pt x="54669" y="36385"/>
                </a:lnTo>
                <a:lnTo>
                  <a:pt x="114932" y="36385"/>
                </a:lnTo>
                <a:lnTo>
                  <a:pt x="114897" y="35870"/>
                </a:lnTo>
                <a:lnTo>
                  <a:pt x="112690" y="26325"/>
                </a:lnTo>
                <a:lnTo>
                  <a:pt x="109011" y="18263"/>
                </a:lnTo>
                <a:lnTo>
                  <a:pt x="104387" y="12357"/>
                </a:lnTo>
                <a:lnTo>
                  <a:pt x="41160" y="12357"/>
                </a:lnTo>
                <a:lnTo>
                  <a:pt x="41160" y="1917"/>
                </a:lnTo>
                <a:close/>
              </a:path>
              <a:path w="536575" h="248919">
                <a:moveTo>
                  <a:pt x="114932" y="36385"/>
                </a:moveTo>
                <a:lnTo>
                  <a:pt x="68106" y="36385"/>
                </a:lnTo>
                <a:lnTo>
                  <a:pt x="72377" y="42379"/>
                </a:lnTo>
                <a:lnTo>
                  <a:pt x="72377" y="106641"/>
                </a:lnTo>
                <a:lnTo>
                  <a:pt x="115633" y="106641"/>
                </a:lnTo>
                <a:lnTo>
                  <a:pt x="115602" y="46434"/>
                </a:lnTo>
                <a:lnTo>
                  <a:pt x="115063" y="38351"/>
                </a:lnTo>
                <a:lnTo>
                  <a:pt x="115034" y="37922"/>
                </a:lnTo>
                <a:lnTo>
                  <a:pt x="114932" y="36385"/>
                </a:lnTo>
                <a:close/>
              </a:path>
              <a:path w="536575" h="248919">
                <a:moveTo>
                  <a:pt x="283146" y="1917"/>
                </a:moveTo>
                <a:lnTo>
                  <a:pt x="241998" y="1917"/>
                </a:lnTo>
                <a:lnTo>
                  <a:pt x="241998" y="106641"/>
                </a:lnTo>
                <a:lnTo>
                  <a:pt x="285254" y="106641"/>
                </a:lnTo>
                <a:lnTo>
                  <a:pt x="285254" y="48946"/>
                </a:lnTo>
                <a:lnTo>
                  <a:pt x="286398" y="44424"/>
                </a:lnTo>
                <a:lnTo>
                  <a:pt x="286499" y="44030"/>
                </a:lnTo>
                <a:lnTo>
                  <a:pt x="291351" y="38061"/>
                </a:lnTo>
                <a:lnTo>
                  <a:pt x="291465" y="37922"/>
                </a:lnTo>
                <a:lnTo>
                  <a:pt x="294767" y="36385"/>
                </a:lnTo>
                <a:lnTo>
                  <a:pt x="421873" y="36385"/>
                </a:lnTo>
                <a:lnTo>
                  <a:pt x="421838" y="35870"/>
                </a:lnTo>
                <a:lnTo>
                  <a:pt x="419611" y="26325"/>
                </a:lnTo>
                <a:lnTo>
                  <a:pt x="415959" y="18263"/>
                </a:lnTo>
                <a:lnTo>
                  <a:pt x="414164" y="15913"/>
                </a:lnTo>
                <a:lnTo>
                  <a:pt x="345554" y="15913"/>
                </a:lnTo>
                <a:lnTo>
                  <a:pt x="342861" y="11874"/>
                </a:lnTo>
                <a:lnTo>
                  <a:pt x="342743" y="11696"/>
                </a:lnTo>
                <a:lnTo>
                  <a:pt x="283146" y="11696"/>
                </a:lnTo>
                <a:lnTo>
                  <a:pt x="283146" y="1917"/>
                </a:lnTo>
                <a:close/>
              </a:path>
              <a:path w="536575" h="248919">
                <a:moveTo>
                  <a:pt x="536409" y="92849"/>
                </a:moveTo>
                <a:lnTo>
                  <a:pt x="496201" y="92849"/>
                </a:lnTo>
                <a:lnTo>
                  <a:pt x="496201" y="106641"/>
                </a:lnTo>
                <a:lnTo>
                  <a:pt x="536409" y="106641"/>
                </a:lnTo>
                <a:lnTo>
                  <a:pt x="536409" y="92849"/>
                </a:lnTo>
                <a:close/>
              </a:path>
              <a:path w="536575" h="248919">
                <a:moveTo>
                  <a:pt x="536409" y="65265"/>
                </a:moveTo>
                <a:lnTo>
                  <a:pt x="493128" y="65265"/>
                </a:lnTo>
                <a:lnTo>
                  <a:pt x="493128" y="72555"/>
                </a:lnTo>
                <a:lnTo>
                  <a:pt x="491985" y="75882"/>
                </a:lnTo>
                <a:lnTo>
                  <a:pt x="490194" y="78358"/>
                </a:lnTo>
                <a:lnTo>
                  <a:pt x="485259" y="81711"/>
                </a:lnTo>
                <a:lnTo>
                  <a:pt x="482612" y="82511"/>
                </a:lnTo>
                <a:lnTo>
                  <a:pt x="536409" y="82511"/>
                </a:lnTo>
                <a:lnTo>
                  <a:pt x="536409" y="65265"/>
                </a:lnTo>
                <a:close/>
              </a:path>
              <a:path w="536575" h="248919">
                <a:moveTo>
                  <a:pt x="479955" y="25"/>
                </a:moveTo>
                <a:lnTo>
                  <a:pt x="479336" y="25"/>
                </a:lnTo>
                <a:lnTo>
                  <a:pt x="473420" y="210"/>
                </a:lnTo>
                <a:lnTo>
                  <a:pt x="467085" y="803"/>
                </a:lnTo>
                <a:lnTo>
                  <a:pt x="459927" y="1917"/>
                </a:lnTo>
                <a:lnTo>
                  <a:pt x="460158" y="1917"/>
                </a:lnTo>
                <a:lnTo>
                  <a:pt x="454380" y="3174"/>
                </a:lnTo>
                <a:lnTo>
                  <a:pt x="445884" y="5283"/>
                </a:lnTo>
                <a:lnTo>
                  <a:pt x="438632" y="8178"/>
                </a:lnTo>
                <a:lnTo>
                  <a:pt x="432650" y="11874"/>
                </a:lnTo>
                <a:lnTo>
                  <a:pt x="446430" y="40398"/>
                </a:lnTo>
                <a:lnTo>
                  <a:pt x="449769" y="37922"/>
                </a:lnTo>
                <a:lnTo>
                  <a:pt x="453959" y="35870"/>
                </a:lnTo>
                <a:lnTo>
                  <a:pt x="463727" y="32905"/>
                </a:lnTo>
                <a:lnTo>
                  <a:pt x="468515" y="32169"/>
                </a:lnTo>
                <a:lnTo>
                  <a:pt x="533866" y="32169"/>
                </a:lnTo>
                <a:lnTo>
                  <a:pt x="532769" y="28020"/>
                </a:lnTo>
                <a:lnTo>
                  <a:pt x="528217" y="19354"/>
                </a:lnTo>
                <a:lnTo>
                  <a:pt x="521843" y="12357"/>
                </a:lnTo>
                <a:lnTo>
                  <a:pt x="513761" y="6956"/>
                </a:lnTo>
                <a:lnTo>
                  <a:pt x="504242" y="3174"/>
                </a:lnTo>
                <a:lnTo>
                  <a:pt x="504423" y="3174"/>
                </a:lnTo>
                <a:lnTo>
                  <a:pt x="492804" y="803"/>
                </a:lnTo>
                <a:lnTo>
                  <a:pt x="493030" y="803"/>
                </a:lnTo>
                <a:lnTo>
                  <a:pt x="479955" y="25"/>
                </a:lnTo>
                <a:close/>
              </a:path>
              <a:path w="536575" h="248919">
                <a:moveTo>
                  <a:pt x="380737" y="25"/>
                </a:moveTo>
                <a:lnTo>
                  <a:pt x="373370" y="25"/>
                </a:lnTo>
                <a:lnTo>
                  <a:pt x="366864" y="1384"/>
                </a:lnTo>
                <a:lnTo>
                  <a:pt x="355494" y="6594"/>
                </a:lnTo>
                <a:lnTo>
                  <a:pt x="354768" y="6956"/>
                </a:lnTo>
                <a:lnTo>
                  <a:pt x="349758" y="10807"/>
                </a:lnTo>
                <a:lnTo>
                  <a:pt x="345554" y="15913"/>
                </a:lnTo>
                <a:lnTo>
                  <a:pt x="414164" y="15913"/>
                </a:lnTo>
                <a:lnTo>
                  <a:pt x="410943" y="11696"/>
                </a:lnTo>
                <a:lnTo>
                  <a:pt x="404782" y="6594"/>
                </a:lnTo>
                <a:lnTo>
                  <a:pt x="397682" y="2946"/>
                </a:lnTo>
                <a:lnTo>
                  <a:pt x="389817" y="803"/>
                </a:lnTo>
                <a:lnTo>
                  <a:pt x="390352" y="803"/>
                </a:lnTo>
                <a:lnTo>
                  <a:pt x="380737" y="25"/>
                </a:lnTo>
                <a:close/>
              </a:path>
              <a:path w="536575" h="248919">
                <a:moveTo>
                  <a:pt x="73065" y="25"/>
                </a:moveTo>
                <a:lnTo>
                  <a:pt x="66351" y="25"/>
                </a:lnTo>
                <a:lnTo>
                  <a:pt x="60680" y="1015"/>
                </a:lnTo>
                <a:lnTo>
                  <a:pt x="49961" y="5105"/>
                </a:lnTo>
                <a:lnTo>
                  <a:pt x="45237" y="8178"/>
                </a:lnTo>
                <a:lnTo>
                  <a:pt x="41059" y="12357"/>
                </a:lnTo>
                <a:lnTo>
                  <a:pt x="104387" y="12357"/>
                </a:lnTo>
                <a:lnTo>
                  <a:pt x="103870" y="11696"/>
                </a:lnTo>
                <a:lnTo>
                  <a:pt x="97525" y="6594"/>
                </a:lnTo>
                <a:lnTo>
                  <a:pt x="90241" y="2946"/>
                </a:lnTo>
                <a:lnTo>
                  <a:pt x="82214" y="803"/>
                </a:lnTo>
                <a:lnTo>
                  <a:pt x="82853" y="803"/>
                </a:lnTo>
                <a:lnTo>
                  <a:pt x="73065" y="25"/>
                </a:lnTo>
                <a:close/>
              </a:path>
              <a:path w="536575" h="248919">
                <a:moveTo>
                  <a:pt x="319836" y="25"/>
                </a:moveTo>
                <a:lnTo>
                  <a:pt x="312826" y="25"/>
                </a:lnTo>
                <a:lnTo>
                  <a:pt x="303664" y="803"/>
                </a:lnTo>
                <a:lnTo>
                  <a:pt x="304052" y="803"/>
                </a:lnTo>
                <a:lnTo>
                  <a:pt x="296405" y="2946"/>
                </a:lnTo>
                <a:lnTo>
                  <a:pt x="289380" y="6594"/>
                </a:lnTo>
                <a:lnTo>
                  <a:pt x="283146" y="11696"/>
                </a:lnTo>
                <a:lnTo>
                  <a:pt x="342743" y="11696"/>
                </a:lnTo>
                <a:lnTo>
                  <a:pt x="341972" y="10540"/>
                </a:lnTo>
                <a:lnTo>
                  <a:pt x="337435" y="6594"/>
                </a:lnTo>
                <a:lnTo>
                  <a:pt x="326258" y="1384"/>
                </a:lnTo>
                <a:lnTo>
                  <a:pt x="326393" y="1384"/>
                </a:lnTo>
                <a:lnTo>
                  <a:pt x="319836" y="25"/>
                </a:lnTo>
                <a:close/>
              </a:path>
            </a:pathLst>
          </a:custGeom>
          <a:solidFill>
            <a:srgbClr val="EFB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86" name="object 8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87" name="object 8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89" name="Imagen 88"/>
          <p:cNvPicPr>
            <a:picLocks noChangeAspect="1"/>
          </p:cNvPicPr>
          <p:nvPr/>
        </p:nvPicPr>
        <p:blipFill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46817" y="3657533"/>
            <a:ext cx="815668" cy="164765"/>
          </a:xfrm>
          <a:prstGeom prst="rect">
            <a:avLst/>
          </a:prstGeom>
        </p:spPr>
      </p:pic>
      <p:pic>
        <p:nvPicPr>
          <p:cNvPr id="90" name="Imagen 89"/>
          <p:cNvPicPr>
            <a:picLocks noChangeAspect="1"/>
          </p:cNvPicPr>
          <p:nvPr/>
        </p:nvPicPr>
        <p:blipFill>
          <a:blip r:embed="rId52" cstate="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1081" y="3657533"/>
            <a:ext cx="815668" cy="16476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0" y="1886204"/>
            <a:ext cx="2921000" cy="2578735"/>
            <a:chOff x="558100" y="1886204"/>
            <a:chExt cx="2921000" cy="2578735"/>
          </a:xfrm>
        </p:grpSpPr>
        <p:sp>
          <p:nvSpPr>
            <p:cNvPr id="3" name="object 3"/>
            <p:cNvSpPr/>
            <p:nvPr/>
          </p:nvSpPr>
          <p:spPr>
            <a:xfrm>
              <a:off x="558100" y="3460137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0250" y="1886204"/>
              <a:ext cx="2256695" cy="257860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07150" y="2020732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07145" y="2170798"/>
              <a:ext cx="939812" cy="6396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1684" y="2170798"/>
              <a:ext cx="820902" cy="63967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808833" y="1763483"/>
            <a:ext cx="2884170" cy="2701925"/>
            <a:chOff x="3808833" y="1763483"/>
            <a:chExt cx="2884170" cy="2701925"/>
          </a:xfrm>
        </p:grpSpPr>
        <p:pic>
          <p:nvPicPr>
            <p:cNvPr id="9" name="object 9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8833" y="1924811"/>
              <a:ext cx="2394720" cy="253999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6686" y="2212982"/>
              <a:ext cx="889002" cy="88900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4090" y="1763483"/>
              <a:ext cx="988440" cy="1431321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660" y="4835309"/>
            <a:ext cx="155566" cy="50799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65527" y="5406689"/>
            <a:ext cx="79578" cy="1144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645" y="4835309"/>
            <a:ext cx="155568" cy="50799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853512" y="5406689"/>
            <a:ext cx="79578" cy="114410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1919471" y="5852521"/>
            <a:ext cx="0" cy="1079500"/>
          </a:xfrm>
          <a:custGeom>
            <a:avLst/>
            <a:gdLst/>
            <a:ahLst/>
            <a:cxnLst/>
            <a:rect l="l" t="t" r="r" b="b"/>
            <a:pathLst>
              <a:path h="1079500">
                <a:moveTo>
                  <a:pt x="0" y="0"/>
                </a:moveTo>
                <a:lnTo>
                  <a:pt x="0" y="1079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47400" y="5811246"/>
            <a:ext cx="12553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6,5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23,5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88589" y="5976346"/>
            <a:ext cx="108000" cy="1080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873712" y="6130295"/>
            <a:ext cx="101600" cy="1016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586888" y="6283876"/>
            <a:ext cx="101600" cy="101600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2049640" y="6122442"/>
            <a:ext cx="120014" cy="735965"/>
            <a:chOff x="2049640" y="6122442"/>
            <a:chExt cx="120014" cy="735965"/>
          </a:xfrm>
        </p:grpSpPr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49646" y="6589755"/>
              <a:ext cx="115166" cy="1165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49640" y="6744428"/>
              <a:ext cx="115379" cy="11339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049645" y="6122442"/>
              <a:ext cx="118131" cy="11730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49646" y="6277842"/>
              <a:ext cx="119761" cy="11366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49645" y="6429609"/>
              <a:ext cx="92595" cy="12166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2036922" y="5811258"/>
            <a:ext cx="1128395" cy="107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70180" marR="302895" indent="-1905">
              <a:lnSpc>
                <a:spcPct val="113999"/>
              </a:lnSpc>
              <a:spcBef>
                <a:spcPts val="3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65735" marR="200025" indent="-22860">
              <a:lnSpc>
                <a:spcPct val="1133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99673" y="6751046"/>
            <a:ext cx="153732" cy="19049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17404" y="6751332"/>
            <a:ext cx="187473" cy="190217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60100" y="6751150"/>
            <a:ext cx="176065" cy="190399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5166489" y="5852521"/>
            <a:ext cx="0" cy="1115060"/>
          </a:xfrm>
          <a:custGeom>
            <a:avLst/>
            <a:gdLst/>
            <a:ahLst/>
            <a:cxnLst/>
            <a:rect l="l" t="t" r="r" b="b"/>
            <a:pathLst>
              <a:path h="1115059">
                <a:moveTo>
                  <a:pt x="0" y="0"/>
                </a:moveTo>
                <a:lnTo>
                  <a:pt x="0" y="11149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3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120730" y="6130295"/>
            <a:ext cx="101600" cy="10160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135606" y="5976346"/>
            <a:ext cx="108000" cy="108000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5296661" y="6122442"/>
            <a:ext cx="118745" cy="744220"/>
            <a:chOff x="5296661" y="6122442"/>
            <a:chExt cx="118745" cy="744220"/>
          </a:xfrm>
        </p:grpSpPr>
        <p:pic>
          <p:nvPicPr>
            <p:cNvPr id="35" name="object 3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96663" y="6437908"/>
              <a:ext cx="92595" cy="12166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296664" y="6598055"/>
              <a:ext cx="115167" cy="11657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296661" y="6752728"/>
              <a:ext cx="115379" cy="11338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296663" y="6122442"/>
              <a:ext cx="118131" cy="11730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296661" y="6277891"/>
              <a:ext cx="114682" cy="121914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5283964" y="5811246"/>
            <a:ext cx="1193800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2875" marR="5080" indent="25400">
              <a:lnSpc>
                <a:spcPct val="116100"/>
              </a:lnSpc>
              <a:spcBef>
                <a:spcPts val="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  <a:p>
            <a:pPr marL="165735">
              <a:lnSpc>
                <a:spcPct val="100000"/>
              </a:lnSpc>
              <a:spcBef>
                <a:spcPts val="13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502581" y="6288025"/>
            <a:ext cx="101600" cy="10160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9366849" y="6130295"/>
            <a:ext cx="101600" cy="10160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381725" y="5976346"/>
            <a:ext cx="108000" cy="108000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8542779" y="6122442"/>
            <a:ext cx="118745" cy="744220"/>
            <a:chOff x="8542779" y="6122442"/>
            <a:chExt cx="118745" cy="744220"/>
          </a:xfrm>
        </p:grpSpPr>
        <p:pic>
          <p:nvPicPr>
            <p:cNvPr id="45" name="object 4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542780" y="6437908"/>
              <a:ext cx="92595" cy="12166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42783" y="6598055"/>
              <a:ext cx="115166" cy="11657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542781" y="6752728"/>
              <a:ext cx="115379" cy="11338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542781" y="6122442"/>
              <a:ext cx="118130" cy="11730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542779" y="6277891"/>
              <a:ext cx="114682" cy="121914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8530081" y="5811246"/>
            <a:ext cx="1193800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2875" marR="5080" indent="25400">
              <a:lnSpc>
                <a:spcPct val="116100"/>
              </a:lnSpc>
              <a:spcBef>
                <a:spcPts val="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  <a:p>
            <a:pPr marL="165735">
              <a:lnSpc>
                <a:spcPct val="100000"/>
              </a:lnSpc>
              <a:spcBef>
                <a:spcPts val="13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9748698" y="6288025"/>
            <a:ext cx="101600" cy="101600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3796833" y="5811246"/>
            <a:ext cx="12528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048405" y="6751046"/>
            <a:ext cx="153732" cy="190497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266136" y="6751333"/>
            <a:ext cx="187474" cy="190216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808834" y="6751150"/>
            <a:ext cx="176065" cy="190399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3969120" y="1540218"/>
            <a:ext cx="1413510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7" name="object 5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3808841" y="1543798"/>
            <a:ext cx="140291" cy="140335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5661987" y="1540218"/>
            <a:ext cx="367030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9" name="object 5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501699" y="1544826"/>
            <a:ext cx="138264" cy="138264"/>
          </a:xfrm>
          <a:prstGeom prst="rect">
            <a:avLst/>
          </a:prstGeom>
        </p:spPr>
      </p:pic>
      <p:sp>
        <p:nvSpPr>
          <p:cNvPr id="60" name="object 60"/>
          <p:cNvSpPr/>
          <p:nvPr/>
        </p:nvSpPr>
        <p:spPr>
          <a:xfrm>
            <a:off x="5435509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" name="object 6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560113" y="1365164"/>
            <a:ext cx="140538" cy="140525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978650" y="1365162"/>
            <a:ext cx="140291" cy="140335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1912452" y="1365158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545400" y="819056"/>
            <a:ext cx="158813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Termo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Triter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T696</a:t>
            </a:r>
            <a:endParaRPr sz="1400">
              <a:latin typeface="Calibri"/>
              <a:cs typeface="Calibri"/>
            </a:endParaRPr>
          </a:p>
          <a:p>
            <a:pPr marL="187325" marR="5080">
              <a:lnSpc>
                <a:spcPct val="156200"/>
              </a:lnSpc>
              <a:spcBef>
                <a:spcPts val="28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spc="5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5" name="object 6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60108" y="1543798"/>
            <a:ext cx="140291" cy="140335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2138930" y="1297245"/>
            <a:ext cx="904875" cy="382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563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24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7" name="object 67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2252967" y="1544826"/>
            <a:ext cx="138264" cy="138264"/>
          </a:xfrm>
          <a:prstGeom prst="rect">
            <a:avLst/>
          </a:prstGeom>
        </p:spPr>
      </p:pic>
      <p:sp>
        <p:nvSpPr>
          <p:cNvPr id="68" name="object 68"/>
          <p:cNvSpPr/>
          <p:nvPr/>
        </p:nvSpPr>
        <p:spPr>
          <a:xfrm>
            <a:off x="2186777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" name="object 69"/>
          <p:cNvGrpSpPr/>
          <p:nvPr/>
        </p:nvGrpSpPr>
        <p:grpSpPr>
          <a:xfrm>
            <a:off x="7060266" y="2027646"/>
            <a:ext cx="3251200" cy="2617470"/>
            <a:chOff x="7060266" y="2027646"/>
            <a:chExt cx="3251200" cy="2617470"/>
          </a:xfrm>
        </p:grpSpPr>
        <p:pic>
          <p:nvPicPr>
            <p:cNvPr id="70" name="object 70"/>
            <p:cNvPicPr/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0266" y="2104809"/>
              <a:ext cx="2424689" cy="2539996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704592" y="2551455"/>
              <a:ext cx="889003" cy="889000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04592" y="2027646"/>
              <a:ext cx="1606407" cy="1597359"/>
            </a:xfrm>
            <a:prstGeom prst="rect">
              <a:avLst/>
            </a:prstGeom>
          </p:spPr>
        </p:pic>
      </p:grpSp>
      <p:pic>
        <p:nvPicPr>
          <p:cNvPr id="73" name="object 73"/>
          <p:cNvPicPr/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1264" y="4835305"/>
            <a:ext cx="173943" cy="507999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919316" y="5406332"/>
            <a:ext cx="79578" cy="114410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8192011" y="5406332"/>
            <a:ext cx="79578" cy="114410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2866" y="4835664"/>
            <a:ext cx="173685" cy="507284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8563995" y="5406332"/>
            <a:ext cx="79578" cy="114410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064" y="4835660"/>
            <a:ext cx="173699" cy="507288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66" y="4836063"/>
            <a:ext cx="173691" cy="506483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4470" y="4836063"/>
            <a:ext cx="173685" cy="506483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8665" y="4836063"/>
            <a:ext cx="173699" cy="506483"/>
          </a:xfrm>
          <a:prstGeom prst="rect">
            <a:avLst/>
          </a:prstGeom>
        </p:spPr>
      </p:pic>
      <p:grpSp>
        <p:nvGrpSpPr>
          <p:cNvPr id="82" name="object 82"/>
          <p:cNvGrpSpPr/>
          <p:nvPr/>
        </p:nvGrpSpPr>
        <p:grpSpPr>
          <a:xfrm>
            <a:off x="6983340" y="5406381"/>
            <a:ext cx="1056640" cy="243204"/>
            <a:chOff x="6983340" y="5406381"/>
            <a:chExt cx="1056640" cy="243204"/>
          </a:xfrm>
        </p:grpSpPr>
        <p:pic>
          <p:nvPicPr>
            <p:cNvPr id="83" name="object 8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983340" y="5406381"/>
              <a:ext cx="327645" cy="242799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347540" y="5406381"/>
              <a:ext cx="327645" cy="242799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711740" y="5406381"/>
              <a:ext cx="327645" cy="242799"/>
            </a:xfrm>
            <a:prstGeom prst="rect">
              <a:avLst/>
            </a:prstGeom>
          </p:spPr>
        </p:pic>
      </p:grpSp>
      <p:sp>
        <p:nvSpPr>
          <p:cNvPr id="86" name="object 86"/>
          <p:cNvSpPr txBox="1"/>
          <p:nvPr/>
        </p:nvSpPr>
        <p:spPr>
          <a:xfrm>
            <a:off x="7046517" y="819056"/>
            <a:ext cx="1264285" cy="681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Termo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Potter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T737</a:t>
            </a:r>
            <a:endParaRPr sz="14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  <a:spcBef>
                <a:spcPts val="78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6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87" name="object 87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7059236" y="1365166"/>
            <a:ext cx="139877" cy="139865"/>
          </a:xfrm>
          <a:prstGeom prst="rect">
            <a:avLst/>
          </a:prstGeom>
        </p:spPr>
      </p:pic>
      <p:sp>
        <p:nvSpPr>
          <p:cNvPr id="88" name="object 88"/>
          <p:cNvSpPr txBox="1"/>
          <p:nvPr/>
        </p:nvSpPr>
        <p:spPr>
          <a:xfrm>
            <a:off x="8589349" y="1361093"/>
            <a:ext cx="904240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89" name="object 89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8429876" y="1365261"/>
            <a:ext cx="139632" cy="139674"/>
          </a:xfrm>
          <a:prstGeom prst="rect">
            <a:avLst/>
          </a:prstGeom>
        </p:spPr>
      </p:pic>
      <p:sp>
        <p:nvSpPr>
          <p:cNvPr id="90" name="object 90"/>
          <p:cNvSpPr/>
          <p:nvPr/>
        </p:nvSpPr>
        <p:spPr>
          <a:xfrm>
            <a:off x="8363680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 txBox="1"/>
          <p:nvPr/>
        </p:nvSpPr>
        <p:spPr>
          <a:xfrm>
            <a:off x="7218695" y="1539072"/>
            <a:ext cx="1418590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92" name="object 92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7059223" y="1543239"/>
            <a:ext cx="139632" cy="139674"/>
          </a:xfrm>
          <a:prstGeom prst="rect">
            <a:avLst/>
          </a:prstGeom>
        </p:spPr>
      </p:pic>
      <p:sp>
        <p:nvSpPr>
          <p:cNvPr id="93" name="object 93"/>
          <p:cNvSpPr txBox="1"/>
          <p:nvPr/>
        </p:nvSpPr>
        <p:spPr>
          <a:xfrm>
            <a:off x="8921305" y="1539072"/>
            <a:ext cx="368300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</a:t>
            </a:r>
            <a:r>
              <a:rPr sz="750" b="1" spc="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94" name="object 94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8761821" y="1544262"/>
            <a:ext cx="137617" cy="137617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8695636" y="1543107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412606" y="5852521"/>
            <a:ext cx="0" cy="1025525"/>
          </a:xfrm>
          <a:custGeom>
            <a:avLst/>
            <a:gdLst/>
            <a:ahLst/>
            <a:cxnLst/>
            <a:rect l="l" t="t" r="r" b="b"/>
            <a:pathLst>
              <a:path h="1025525">
                <a:moveTo>
                  <a:pt x="0" y="0"/>
                </a:moveTo>
                <a:lnTo>
                  <a:pt x="0" y="1025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7047566" y="5811246"/>
            <a:ext cx="12484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8" name="object 9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7299839" y="6751046"/>
            <a:ext cx="153732" cy="190497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7517570" y="6751332"/>
            <a:ext cx="187473" cy="190217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7060266" y="6751150"/>
            <a:ext cx="176066" cy="190399"/>
          </a:xfrm>
          <a:prstGeom prst="rect">
            <a:avLst/>
          </a:prstGeom>
        </p:spPr>
      </p:pic>
      <p:sp>
        <p:nvSpPr>
          <p:cNvPr id="101" name="object 101"/>
          <p:cNvSpPr txBox="1"/>
          <p:nvPr/>
        </p:nvSpPr>
        <p:spPr>
          <a:xfrm>
            <a:off x="3796133" y="819056"/>
            <a:ext cx="136715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Termo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Capter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T752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102" name="object 102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3808845" y="1365164"/>
            <a:ext cx="140538" cy="140525"/>
          </a:xfrm>
          <a:prstGeom prst="rect">
            <a:avLst/>
          </a:prstGeom>
        </p:spPr>
      </p:pic>
      <p:sp>
        <p:nvSpPr>
          <p:cNvPr id="103" name="object 103"/>
          <p:cNvSpPr txBox="1"/>
          <p:nvPr/>
        </p:nvSpPr>
        <p:spPr>
          <a:xfrm>
            <a:off x="5336394" y="1361582"/>
            <a:ext cx="899794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104" name="object 104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5176114" y="1365162"/>
            <a:ext cx="140291" cy="140335"/>
          </a:xfrm>
          <a:prstGeom prst="rect">
            <a:avLst/>
          </a:prstGeom>
        </p:spPr>
      </p:pic>
      <p:sp>
        <p:nvSpPr>
          <p:cNvPr id="105" name="object 105"/>
          <p:cNvSpPr/>
          <p:nvPr/>
        </p:nvSpPr>
        <p:spPr>
          <a:xfrm>
            <a:off x="5109916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107" name="object 10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108" name="object 10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110" name="Imagen 109"/>
          <p:cNvPicPr>
            <a:picLocks noChangeAspect="1"/>
          </p:cNvPicPr>
          <p:nvPr/>
        </p:nvPicPr>
        <p:blipFill>
          <a:blip r:embed="rId64" cstate="print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1175" y="3332086"/>
            <a:ext cx="815668" cy="164765"/>
          </a:xfrm>
          <a:prstGeom prst="rect">
            <a:avLst/>
          </a:prstGeom>
        </p:spPr>
      </p:pic>
      <p:pic>
        <p:nvPicPr>
          <p:cNvPr id="111" name="Imagen 110"/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56043" y="3433179"/>
            <a:ext cx="815668" cy="164765"/>
          </a:xfrm>
          <a:prstGeom prst="rect">
            <a:avLst/>
          </a:prstGeom>
        </p:spPr>
      </p:pic>
      <p:pic>
        <p:nvPicPr>
          <p:cNvPr id="112" name="Imagen 111"/>
          <p:cNvPicPr>
            <a:picLocks noChangeAspect="1"/>
          </p:cNvPicPr>
          <p:nvPr/>
        </p:nvPicPr>
        <p:blipFill>
          <a:blip r:embed="rId67" cstate="print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01795" y="3601454"/>
            <a:ext cx="815668" cy="16476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0886" y="6484709"/>
            <a:ext cx="140126" cy="17363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0007" y="6483823"/>
            <a:ext cx="173156" cy="17567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100" y="6476834"/>
            <a:ext cx="174244" cy="18896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42321" y="6485572"/>
            <a:ext cx="703806" cy="17145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272604" y="6437939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70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5400" y="5772468"/>
            <a:ext cx="155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(botella)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(tapa)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PET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cristalino.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76307" y="5813743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12399" y="6253618"/>
            <a:ext cx="101600" cy="10160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306479" y="6083669"/>
            <a:ext cx="115570" cy="588645"/>
            <a:chOff x="2306479" y="6083669"/>
            <a:chExt cx="115570" cy="588645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06482" y="6403879"/>
              <a:ext cx="115167" cy="11657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06479" y="6243484"/>
              <a:ext cx="114682" cy="1219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06485" y="6558553"/>
              <a:ext cx="115379" cy="1133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06481" y="6083669"/>
              <a:ext cx="92595" cy="121665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251936" y="6093702"/>
            <a:ext cx="101600" cy="1016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145425" y="5937567"/>
            <a:ext cx="108000" cy="10800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293782" y="5772468"/>
            <a:ext cx="1193800" cy="923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100" marR="5080" indent="-22225">
              <a:lnSpc>
                <a:spcPct val="114399"/>
              </a:lnSpc>
              <a:spcBef>
                <a:spcPts val="11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834082" y="5318326"/>
            <a:ext cx="79578" cy="11441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961" y="4682655"/>
            <a:ext cx="160070" cy="57149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268981" y="5318326"/>
            <a:ext cx="79578" cy="11441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864" y="4682655"/>
            <a:ext cx="160078" cy="57149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21810" y="5318326"/>
            <a:ext cx="79578" cy="11441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685" y="4682655"/>
            <a:ext cx="160082" cy="57149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716153" y="5318326"/>
            <a:ext cx="79578" cy="11441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031" y="4682655"/>
            <a:ext cx="160082" cy="57149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386910" y="5318326"/>
            <a:ext cx="79578" cy="11441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6785" y="4682655"/>
            <a:ext cx="160079" cy="57149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98224" y="5318326"/>
            <a:ext cx="79578" cy="11441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1" y="4682655"/>
            <a:ext cx="160083" cy="57149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492568" y="5318326"/>
            <a:ext cx="79578" cy="114410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448" y="4682655"/>
            <a:ext cx="160080" cy="57149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45396" y="5318326"/>
            <a:ext cx="79578" cy="11441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271" y="4682655"/>
            <a:ext cx="160080" cy="571490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163325" y="5318326"/>
            <a:ext cx="79578" cy="11441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200" y="4682655"/>
            <a:ext cx="160081" cy="57149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939738" y="5318326"/>
            <a:ext cx="79578" cy="11441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9615" y="4682655"/>
            <a:ext cx="160070" cy="57149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2610496" y="5318326"/>
            <a:ext cx="79578" cy="11441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371" y="4682655"/>
            <a:ext cx="160077" cy="571490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558101" y="1984605"/>
            <a:ext cx="1929764" cy="2408555"/>
            <a:chOff x="558101" y="1984605"/>
            <a:chExt cx="1929764" cy="2408555"/>
          </a:xfrm>
        </p:grpSpPr>
        <p:pic>
          <p:nvPicPr>
            <p:cNvPr id="41" name="object 41"/>
            <p:cNvPicPr/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01" y="1984605"/>
              <a:ext cx="1220139" cy="24079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535300" y="2673007"/>
              <a:ext cx="952500" cy="9525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5302" y="2431694"/>
              <a:ext cx="952487" cy="1435103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545400" y="819056"/>
            <a:ext cx="2065020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Andina</a:t>
            </a:r>
            <a:r>
              <a:rPr sz="1600" b="1" spc="-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White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T719-</a:t>
            </a: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T720W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750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5" name="object 45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58100" y="1365959"/>
            <a:ext cx="138264" cy="138264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47" name="object 4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9" name="object 49"/>
          <p:cNvPicPr/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4683443"/>
            <a:ext cx="184560" cy="571499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218635" y="5318455"/>
            <a:ext cx="79565" cy="114283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7326" y="4683443"/>
            <a:ext cx="184560" cy="571499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466678" y="5318455"/>
            <a:ext cx="79590" cy="114283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5386" y="4683443"/>
            <a:ext cx="184560" cy="571499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714748" y="5318455"/>
            <a:ext cx="79578" cy="114283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540" y="1762086"/>
            <a:ext cx="851031" cy="2630481"/>
          </a:xfrm>
          <a:prstGeom prst="rect">
            <a:avLst/>
          </a:prstGeom>
        </p:spPr>
      </p:pic>
      <p:grpSp>
        <p:nvGrpSpPr>
          <p:cNvPr id="56" name="object 56"/>
          <p:cNvGrpSpPr/>
          <p:nvPr/>
        </p:nvGrpSpPr>
        <p:grpSpPr>
          <a:xfrm>
            <a:off x="5040350" y="2335809"/>
            <a:ext cx="1602105" cy="1626870"/>
            <a:chOff x="5040350" y="2335809"/>
            <a:chExt cx="1602105" cy="1626870"/>
          </a:xfrm>
        </p:grpSpPr>
        <p:pic>
          <p:nvPicPr>
            <p:cNvPr id="57" name="object 5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343093" y="2816257"/>
              <a:ext cx="889000" cy="88900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0350" y="2335809"/>
              <a:ext cx="1601519" cy="1626870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4126566" y="5772468"/>
            <a:ext cx="10642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(con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tapa)</a:t>
            </a:r>
            <a:endParaRPr sz="900">
              <a:latin typeface="Calibri"/>
              <a:cs typeface="Calibri"/>
            </a:endParaRPr>
          </a:p>
          <a:p>
            <a:pPr marL="12700" marR="12065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1000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PETG,</a:t>
            </a:r>
            <a:r>
              <a:rPr sz="900" spc="-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poliestireno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silicona.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4339990" y="6712268"/>
            <a:ext cx="138360" cy="171453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4542267" y="6716911"/>
            <a:ext cx="160073" cy="162403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4139266" y="6723844"/>
            <a:ext cx="137213" cy="148382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5303767" y="5813743"/>
            <a:ext cx="0" cy="1133475"/>
          </a:xfrm>
          <a:custGeom>
            <a:avLst/>
            <a:gdLst/>
            <a:ahLst/>
            <a:cxnLst/>
            <a:rect l="l" t="t" r="r" b="b"/>
            <a:pathLst>
              <a:path h="1133475">
                <a:moveTo>
                  <a:pt x="0" y="0"/>
                </a:moveTo>
                <a:lnTo>
                  <a:pt x="0" y="11330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4" name="object 64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6272885" y="5937567"/>
            <a:ext cx="108000" cy="10800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5958489" y="6089700"/>
            <a:ext cx="101600" cy="101600"/>
          </a:xfrm>
          <a:prstGeom prst="rect">
            <a:avLst/>
          </a:prstGeom>
        </p:spPr>
      </p:pic>
      <p:grpSp>
        <p:nvGrpSpPr>
          <p:cNvPr id="66" name="object 66"/>
          <p:cNvGrpSpPr/>
          <p:nvPr/>
        </p:nvGrpSpPr>
        <p:grpSpPr>
          <a:xfrm>
            <a:off x="5433942" y="6083667"/>
            <a:ext cx="120014" cy="580390"/>
            <a:chOff x="5433942" y="6083667"/>
            <a:chExt cx="120014" cy="580390"/>
          </a:xfrm>
        </p:grpSpPr>
        <p:pic>
          <p:nvPicPr>
            <p:cNvPr id="67" name="object 6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433942" y="6395580"/>
              <a:ext cx="115167" cy="116573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433942" y="6083667"/>
              <a:ext cx="119761" cy="113665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433949" y="6550253"/>
              <a:ext cx="115379" cy="113385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433942" y="6235433"/>
              <a:ext cx="92595" cy="121665"/>
            </a:xfrm>
            <a:prstGeom prst="rect">
              <a:avLst/>
            </a:prstGeom>
          </p:spPr>
        </p:pic>
      </p:grpSp>
      <p:sp>
        <p:nvSpPr>
          <p:cNvPr id="71" name="object 71"/>
          <p:cNvSpPr txBox="1"/>
          <p:nvPr/>
        </p:nvSpPr>
        <p:spPr>
          <a:xfrm>
            <a:off x="5421242" y="5772468"/>
            <a:ext cx="1128395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2" name="object 72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6382311" y="6245466"/>
            <a:ext cx="101600" cy="101600"/>
          </a:xfrm>
          <a:prstGeom prst="rect">
            <a:avLst/>
          </a:prstGeom>
        </p:spPr>
      </p:pic>
      <p:sp>
        <p:nvSpPr>
          <p:cNvPr id="73" name="object 73"/>
          <p:cNvSpPr txBox="1"/>
          <p:nvPr/>
        </p:nvSpPr>
        <p:spPr>
          <a:xfrm>
            <a:off x="4126566" y="819056"/>
            <a:ext cx="2187575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deportiva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Graf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T779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83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74" name="object 74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139266" y="1365959"/>
            <a:ext cx="138264" cy="138264"/>
          </a:xfrm>
          <a:prstGeom prst="rect">
            <a:avLst/>
          </a:prstGeom>
        </p:spPr>
      </p:pic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77" name="object 7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7016" y="3317342"/>
            <a:ext cx="846660" cy="194732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81644" y="3330042"/>
            <a:ext cx="846660" cy="16933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88169" y="5080005"/>
            <a:ext cx="695960" cy="290830"/>
            <a:chOff x="4188169" y="5080005"/>
            <a:chExt cx="695960" cy="290830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88169" y="5080005"/>
              <a:ext cx="147803" cy="29042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7128" y="5086121"/>
              <a:ext cx="144952" cy="28379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74083" y="5085676"/>
              <a:ext cx="144944" cy="2846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1710" y="5085605"/>
              <a:ext cx="141894" cy="284821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22153" y="5425762"/>
            <a:ext cx="79578" cy="11441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89686" y="5425762"/>
            <a:ext cx="79578" cy="11441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06632" y="5425762"/>
            <a:ext cx="79578" cy="11441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772740" y="5425762"/>
            <a:ext cx="79578" cy="11441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4139272" y="2251468"/>
            <a:ext cx="2411730" cy="2298065"/>
            <a:chOff x="4139272" y="2251468"/>
            <a:chExt cx="2411730" cy="2298065"/>
          </a:xfrm>
        </p:grpSpPr>
        <p:pic>
          <p:nvPicPr>
            <p:cNvPr id="12" name="object 12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9272" y="2320576"/>
              <a:ext cx="2303129" cy="222883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49666" y="2302428"/>
              <a:ext cx="939800" cy="93980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86704" y="2251468"/>
              <a:ext cx="864295" cy="1041717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5537285" y="5890354"/>
            <a:ext cx="0" cy="953135"/>
          </a:xfrm>
          <a:custGeom>
            <a:avLst/>
            <a:gdLst/>
            <a:ahLst/>
            <a:cxnLst/>
            <a:rect l="l" t="t" r="r" b="b"/>
            <a:pathLst>
              <a:path h="953134">
                <a:moveTo>
                  <a:pt x="0" y="0"/>
                </a:moveTo>
                <a:lnTo>
                  <a:pt x="0" y="9529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506402" y="6014179"/>
            <a:ext cx="108000" cy="108000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667458" y="6160275"/>
            <a:ext cx="120014" cy="575945"/>
            <a:chOff x="5667458" y="6160275"/>
            <a:chExt cx="120014" cy="575945"/>
          </a:xfrm>
        </p:grpSpPr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67458" y="6160275"/>
              <a:ext cx="118131" cy="11730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667461" y="6467820"/>
              <a:ext cx="115166" cy="11657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67463" y="6622493"/>
              <a:ext cx="115379" cy="11338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67458" y="6315675"/>
              <a:ext cx="119761" cy="113665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491527" y="6168128"/>
            <a:ext cx="101600" cy="10160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4126524" y="5849114"/>
            <a:ext cx="12896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16,5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378839" y="6651718"/>
            <a:ext cx="153732" cy="190497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596570" y="6652005"/>
            <a:ext cx="187473" cy="19021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139266" y="6651822"/>
            <a:ext cx="176065" cy="190401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31448" y="5425763"/>
            <a:ext cx="79578" cy="11441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30454" y="5425763"/>
            <a:ext cx="79578" cy="11441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230115" y="5420462"/>
            <a:ext cx="79578" cy="11441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425460" y="5420462"/>
            <a:ext cx="79578" cy="114410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588786" y="4984712"/>
            <a:ext cx="958215" cy="349885"/>
            <a:chOff x="588786" y="4984712"/>
            <a:chExt cx="958215" cy="349885"/>
          </a:xfrm>
        </p:grpSpPr>
        <p:pic>
          <p:nvPicPr>
            <p:cNvPr id="32" name="object 32"/>
            <p:cNvPicPr/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058" y="4984714"/>
              <a:ext cx="162616" cy="34905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786" y="4984712"/>
              <a:ext cx="163167" cy="34914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758" y="4984714"/>
              <a:ext cx="162550" cy="34936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4071" y="4984714"/>
              <a:ext cx="162616" cy="34905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0775" y="4984714"/>
              <a:ext cx="162550" cy="349365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032131" y="5425763"/>
            <a:ext cx="79578" cy="114410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558800" y="2311082"/>
            <a:ext cx="2370455" cy="2511425"/>
            <a:chOff x="558800" y="2311082"/>
            <a:chExt cx="2370455" cy="2511425"/>
          </a:xfrm>
        </p:grpSpPr>
        <p:pic>
          <p:nvPicPr>
            <p:cNvPr id="39" name="object 39"/>
            <p:cNvPicPr/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2356104"/>
              <a:ext cx="2370396" cy="246594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988985" y="2618369"/>
              <a:ext cx="939803" cy="93980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7158" y="2311082"/>
              <a:ext cx="712786" cy="1434960"/>
            </a:xfrm>
            <a:prstGeom prst="rect">
              <a:avLst/>
            </a:prstGeom>
          </p:spPr>
        </p:pic>
      </p:grpSp>
      <p:sp>
        <p:nvSpPr>
          <p:cNvPr id="42" name="object 42"/>
          <p:cNvSpPr/>
          <p:nvPr/>
        </p:nvSpPr>
        <p:spPr>
          <a:xfrm>
            <a:off x="1905294" y="5890354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874412" y="6014179"/>
            <a:ext cx="108000" cy="10800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2859535" y="6168128"/>
            <a:ext cx="101600" cy="101600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2035467" y="6160275"/>
            <a:ext cx="120014" cy="575945"/>
            <a:chOff x="2035467" y="6160275"/>
            <a:chExt cx="120014" cy="575945"/>
          </a:xfrm>
        </p:grpSpPr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35468" y="6160275"/>
              <a:ext cx="118131" cy="11730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035469" y="6467820"/>
              <a:ext cx="115167" cy="11657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035467" y="6622493"/>
              <a:ext cx="115379" cy="11338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035469" y="6315675"/>
              <a:ext cx="119761" cy="113665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2022769" y="5849079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303530" indent="8890">
              <a:lnSpc>
                <a:spcPct val="113999"/>
              </a:lnSpc>
              <a:spcBef>
                <a:spcPts val="3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65735" marR="379730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560016" y="6321708"/>
            <a:ext cx="101600" cy="101600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5654760" y="5849079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303530" indent="8890">
              <a:lnSpc>
                <a:spcPct val="113999"/>
              </a:lnSpc>
              <a:spcBef>
                <a:spcPts val="3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825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6192005" y="6321708"/>
            <a:ext cx="101600" cy="101600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546100" y="5849079"/>
            <a:ext cx="123698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8,8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18,8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2069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poliestireno.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5" name="object 55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98372" y="6775255"/>
            <a:ext cx="153732" cy="190497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016104" y="6775542"/>
            <a:ext cx="187474" cy="190217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558800" y="6775360"/>
            <a:ext cx="176065" cy="190399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926081" y="1365162"/>
            <a:ext cx="140291" cy="140335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1859882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0" name="object 60"/>
          <p:cNvGrpSpPr/>
          <p:nvPr/>
        </p:nvGrpSpPr>
        <p:grpSpPr>
          <a:xfrm>
            <a:off x="558808" y="1365164"/>
            <a:ext cx="140970" cy="319405"/>
            <a:chOff x="558808" y="1365164"/>
            <a:chExt cx="140970" cy="319405"/>
          </a:xfrm>
        </p:grpSpPr>
        <p:pic>
          <p:nvPicPr>
            <p:cNvPr id="61" name="object 6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58812" y="1365164"/>
              <a:ext cx="140538" cy="14052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58808" y="1543798"/>
              <a:ext cx="140291" cy="140335"/>
            </a:xfrm>
            <a:prstGeom prst="rect">
              <a:avLst/>
            </a:prstGeom>
          </p:spPr>
        </p:pic>
      </p:grpSp>
      <p:pic>
        <p:nvPicPr>
          <p:cNvPr id="63" name="object 6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4139279" y="1365164"/>
            <a:ext cx="140538" cy="140525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5506549" y="1365162"/>
            <a:ext cx="140291" cy="140335"/>
          </a:xfrm>
          <a:prstGeom prst="rect">
            <a:avLst/>
          </a:prstGeom>
        </p:spPr>
      </p:pic>
      <p:sp>
        <p:nvSpPr>
          <p:cNvPr id="65" name="object 65"/>
          <p:cNvSpPr/>
          <p:nvPr/>
        </p:nvSpPr>
        <p:spPr>
          <a:xfrm>
            <a:off x="5440348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4126566" y="819056"/>
            <a:ext cx="2439670" cy="8616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Astoria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T614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700"/>
              </a:lnSpc>
              <a:spcBef>
                <a:spcPts val="280"/>
              </a:spcBef>
              <a:tabLst>
                <a:tab pos="1552575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7" name="object 67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5832134" y="1544826"/>
            <a:ext cx="138264" cy="138264"/>
          </a:xfrm>
          <a:prstGeom prst="rect">
            <a:avLst/>
          </a:prstGeom>
        </p:spPr>
      </p:pic>
      <p:sp>
        <p:nvSpPr>
          <p:cNvPr id="68" name="object 68"/>
          <p:cNvSpPr/>
          <p:nvPr/>
        </p:nvSpPr>
        <p:spPr>
          <a:xfrm>
            <a:off x="5765943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9" name="object 69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4139274" y="1543798"/>
            <a:ext cx="140291" cy="140335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546100" y="819056"/>
            <a:ext cx="243967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Torch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T733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200"/>
              </a:lnSpc>
              <a:spcBef>
                <a:spcPts val="285"/>
              </a:spcBef>
              <a:tabLst>
                <a:tab pos="1552575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600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71" name="object 71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2251668" y="1544826"/>
            <a:ext cx="138264" cy="138264"/>
          </a:xfrm>
          <a:prstGeom prst="rect">
            <a:avLst/>
          </a:prstGeom>
        </p:spPr>
      </p:pic>
      <p:sp>
        <p:nvSpPr>
          <p:cNvPr id="72" name="object 72"/>
          <p:cNvSpPr/>
          <p:nvPr/>
        </p:nvSpPr>
        <p:spPr>
          <a:xfrm>
            <a:off x="2185476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3" name="object 73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74" name="object 7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77" name="object 7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sp>
        <p:nvSpPr>
          <p:cNvPr id="78" name="object 7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9" name="Imagen 78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42" y="2956106"/>
            <a:ext cx="475295" cy="354095"/>
          </a:xfrm>
          <a:prstGeom prst="rect">
            <a:avLst/>
          </a:prstGeom>
        </p:spPr>
      </p:pic>
      <p:pic>
        <p:nvPicPr>
          <p:cNvPr id="81" name="Imagen 80"/>
          <p:cNvPicPr>
            <a:picLocks noChangeAspect="1"/>
          </p:cNvPicPr>
          <p:nvPr/>
        </p:nvPicPr>
        <p:blipFill>
          <a:blip r:embed="rId53" cstate="print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35449" y="3410508"/>
            <a:ext cx="815668" cy="1647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0700" y="4835825"/>
            <a:ext cx="3446989" cy="243738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object 8"/>
          <p:cNvSpPr txBox="1"/>
          <p:nvPr/>
        </p:nvSpPr>
        <p:spPr>
          <a:xfrm>
            <a:off x="3365500" y="3805011"/>
            <a:ext cx="6553200" cy="741229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0" lvl="0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EDICIÓN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MODIFICACIÓN: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Todos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textos,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imágenes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íconos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utilizados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archivo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son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100%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editables. </a:t>
            </a:r>
            <a:r>
              <a:rPr kumimoji="0" lang="es-AR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Puedes</a:t>
            </a:r>
            <a:r>
              <a:rPr kumimoji="0" sz="1300" b="0" i="0" u="none" strike="noStrike" kern="0" cap="none" spc="-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modificarlos,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cambiarlos,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agregar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nuevos o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eliminarlos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según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tus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necesidades.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4435" y="5576534"/>
            <a:ext cx="6807265" cy="120713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LOGOS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BIEN: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1300" marR="5080" lvl="0" indent="-229235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41300" algn="l"/>
              </a:tabLst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Todos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logos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“Se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bien”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eliminarse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ser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necesario.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eliminarlos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deb</a:t>
            </a:r>
            <a:r>
              <a:rPr kumimoji="0" lang="es-AR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kumimoji="0" sz="1300" b="0" i="0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seleccionar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apretar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tecla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kumimoji="0" sz="1300" b="0" i="1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Supr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1300" marR="571500" lvl="0" indent="-229235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41300" algn="l"/>
              </a:tabLst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Todos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logos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“Se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bien”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reemplazarse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seleccionando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haciendo: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click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derecho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imagen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kumimoji="0" sz="1300" b="0" i="1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Cambiar</a:t>
            </a:r>
            <a:r>
              <a:rPr kumimoji="0" sz="1300" b="0" i="1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1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imagen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4500" y="2050195"/>
            <a:ext cx="5130800" cy="74739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</a:t>
            </a:r>
            <a:r>
              <a:rPr kumimoji="0" sz="1300" b="1" i="0" u="none" strike="noStrike" kern="0" cap="none" spc="-5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PÁGINAS: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Puedes</a:t>
            </a:r>
            <a:r>
              <a:rPr kumimoji="0" sz="1300" b="0" i="0" u="none" strike="noStrike" kern="0" cap="none" spc="-4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diapositivas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seleccionando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página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apretando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tecla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“Supr”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haciendo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click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derecho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---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kumimoji="0" sz="1300" b="0" i="1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</a:t>
            </a:r>
            <a:r>
              <a:rPr kumimoji="0" sz="1300" b="0" i="1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1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diapositiva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”.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"/>
          <p:cNvSpPr txBox="1">
            <a:spLocks/>
          </p:cNvSpPr>
          <p:nvPr/>
        </p:nvSpPr>
        <p:spPr>
          <a:xfrm>
            <a:off x="-15009" y="9051"/>
            <a:ext cx="10693400" cy="1277273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>
            <a:lvl1pPr>
              <a:defRPr sz="850" b="0" i="0">
                <a:solidFill>
                  <a:srgbClr val="130FE6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800" b="1" i="0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Poppins" panose="00000500000000000000" pitchFamily="2" charset="0"/>
              </a:rPr>
              <a:t>Instructivo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900" b="0" i="1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Este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3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instructivo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para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uso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interno.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2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Elimina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esta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2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diapositiva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antes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</a:t>
            </a:r>
            <a:r>
              <a:rPr kumimoji="0" lang="es-AR" sz="1900" b="0" i="1" u="none" strike="noStrike" kern="0" cap="none" spc="-8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compartir.</a:t>
            </a:r>
            <a:endParaRPr kumimoji="0" lang="es-AR" sz="19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7169939" y="5678101"/>
            <a:ext cx="188925" cy="14509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9264" y="1449567"/>
            <a:ext cx="4242638" cy="241203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00" y="3248025"/>
            <a:ext cx="2895599" cy="204719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Rectángulo 14"/>
          <p:cNvSpPr/>
          <p:nvPr/>
        </p:nvSpPr>
        <p:spPr>
          <a:xfrm>
            <a:off x="8325788" y="5792430"/>
            <a:ext cx="188925" cy="15960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16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1" y="1931898"/>
            <a:ext cx="2759710" cy="2635250"/>
            <a:chOff x="558101" y="1931898"/>
            <a:chExt cx="2759710" cy="2635250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01" y="1931898"/>
              <a:ext cx="2759341" cy="263486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8899" y="2276119"/>
              <a:ext cx="939800" cy="93980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6398" y="2236711"/>
              <a:ext cx="622300" cy="101862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45400" y="819056"/>
            <a:ext cx="21755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térmico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Mug-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Bar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T657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144" y="4777305"/>
            <a:ext cx="274160" cy="4950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9341" y="5330463"/>
            <a:ext cx="79578" cy="11441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333" y="4777305"/>
            <a:ext cx="274160" cy="4950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2496" y="5335762"/>
            <a:ext cx="79578" cy="11441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8982" y="4777305"/>
            <a:ext cx="274271" cy="4950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16175" y="5335762"/>
            <a:ext cx="79578" cy="11441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815909" y="5733205"/>
            <a:ext cx="0" cy="1205230"/>
          </a:xfrm>
          <a:custGeom>
            <a:avLst/>
            <a:gdLst/>
            <a:ahLst/>
            <a:cxnLst/>
            <a:rect l="l" t="t" r="r" b="b"/>
            <a:pathLst>
              <a:path h="1205229">
                <a:moveTo>
                  <a:pt x="0" y="0"/>
                </a:moveTo>
                <a:lnTo>
                  <a:pt x="0" y="12050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785027" y="5857029"/>
            <a:ext cx="108000" cy="1080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770151" y="6010978"/>
            <a:ext cx="101600" cy="101600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1946081" y="6003127"/>
            <a:ext cx="118745" cy="584200"/>
            <a:chOff x="1946081" y="6003127"/>
            <a:chExt cx="118745" cy="584200"/>
          </a:xfrm>
        </p:grpSpPr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46084" y="6318970"/>
              <a:ext cx="115167" cy="11657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46084" y="6473643"/>
              <a:ext cx="115379" cy="11338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46084" y="6003127"/>
              <a:ext cx="118131" cy="1172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46081" y="6158574"/>
              <a:ext cx="114682" cy="12191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933384" y="5691930"/>
            <a:ext cx="1193800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100" marR="5080" indent="3175">
              <a:lnSpc>
                <a:spcPct val="114500"/>
              </a:lnSpc>
              <a:spcBef>
                <a:spcPts val="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152001" y="6178890"/>
            <a:ext cx="101600" cy="10160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546100" y="5691930"/>
            <a:ext cx="115062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236854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endParaRPr sz="900">
              <a:latin typeface="Calibri"/>
              <a:cs typeface="Calibri"/>
            </a:endParaRPr>
          </a:p>
          <a:p>
            <a:pPr marL="12700" marR="116839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97673" y="6768889"/>
            <a:ext cx="153732" cy="190497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15404" y="6769175"/>
            <a:ext cx="187473" cy="19021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58100" y="6768994"/>
            <a:ext cx="176065" cy="19039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58112" y="1365164"/>
            <a:ext cx="140538" cy="14052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976650" y="1365162"/>
            <a:ext cx="140291" cy="140335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1883451" y="1365158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18388" y="1297444"/>
            <a:ext cx="1413510" cy="38290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6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endParaRPr sz="7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58108" y="1543798"/>
            <a:ext cx="140291" cy="140335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2136930" y="1296704"/>
            <a:ext cx="901065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568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3" name="object 3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250967" y="1544826"/>
            <a:ext cx="138264" cy="138264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2184777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7599" y="4827879"/>
            <a:ext cx="205803" cy="44450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240583" y="5330463"/>
            <a:ext cx="79578" cy="11441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5509" y="4827879"/>
            <a:ext cx="205803" cy="44450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048493" y="5330463"/>
            <a:ext cx="79578" cy="11441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903" y="4827879"/>
            <a:ext cx="205803" cy="44450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4509886" y="5335762"/>
            <a:ext cx="79578" cy="11441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4815" y="4827879"/>
            <a:ext cx="205790" cy="444499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317797" y="5335762"/>
            <a:ext cx="79578" cy="11441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4119" y="4827879"/>
            <a:ext cx="205790" cy="44449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87100" y="5335762"/>
            <a:ext cx="79578" cy="11441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526" y="4827879"/>
            <a:ext cx="205166" cy="444499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4779190" y="5335762"/>
            <a:ext cx="79578" cy="114410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7670" y="2151926"/>
            <a:ext cx="1172941" cy="2414841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4164900" y="5691930"/>
            <a:ext cx="138112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2159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290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plástico.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378322" y="6494570"/>
            <a:ext cx="138361" cy="171453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4580601" y="6499213"/>
            <a:ext cx="160073" cy="162403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177600" y="6506146"/>
            <a:ext cx="137213" cy="148382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5665800" y="5733205"/>
            <a:ext cx="0" cy="998219"/>
          </a:xfrm>
          <a:custGeom>
            <a:avLst/>
            <a:gdLst/>
            <a:ahLst/>
            <a:cxnLst/>
            <a:rect l="l" t="t" r="r" b="b"/>
            <a:pathLst>
              <a:path h="998220">
                <a:moveTo>
                  <a:pt x="0" y="0"/>
                </a:moveTo>
                <a:lnTo>
                  <a:pt x="0" y="998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6634918" y="5857030"/>
            <a:ext cx="108000" cy="108000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6618338" y="6010978"/>
            <a:ext cx="101600" cy="101600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5795975" y="6003126"/>
            <a:ext cx="118745" cy="429259"/>
            <a:chOff x="5795975" y="6003126"/>
            <a:chExt cx="118745" cy="429259"/>
          </a:xfrm>
        </p:grpSpPr>
        <p:pic>
          <p:nvPicPr>
            <p:cNvPr id="56" name="object 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797320" y="6318298"/>
              <a:ext cx="115443" cy="11359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795975" y="6003126"/>
              <a:ext cx="118130" cy="11730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808742" y="6158528"/>
              <a:ext cx="92595" cy="121665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5783275" y="5691930"/>
            <a:ext cx="1128395" cy="763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8750" marR="29845">
              <a:lnSpc>
                <a:spcPct val="115199"/>
              </a:lnSpc>
              <a:spcBef>
                <a:spcPts val="6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Grab.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6757111" y="6178595"/>
            <a:ext cx="101600" cy="101600"/>
          </a:xfrm>
          <a:prstGeom prst="rect">
            <a:avLst/>
          </a:prstGeom>
        </p:spPr>
      </p:pic>
      <p:grpSp>
        <p:nvGrpSpPr>
          <p:cNvPr id="61" name="object 61"/>
          <p:cNvGrpSpPr/>
          <p:nvPr/>
        </p:nvGrpSpPr>
        <p:grpSpPr>
          <a:xfrm>
            <a:off x="5435766" y="2151976"/>
            <a:ext cx="939800" cy="1188720"/>
            <a:chOff x="5435766" y="2151976"/>
            <a:chExt cx="939800" cy="1188720"/>
          </a:xfrm>
        </p:grpSpPr>
        <p:sp>
          <p:nvSpPr>
            <p:cNvPr id="62" name="object 62"/>
            <p:cNvSpPr/>
            <p:nvPr/>
          </p:nvSpPr>
          <p:spPr>
            <a:xfrm>
              <a:off x="5435766" y="2393402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3343" y="2393403"/>
              <a:ext cx="762221" cy="9398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2853" y="2151976"/>
              <a:ext cx="635012" cy="1188196"/>
            </a:xfrm>
            <a:prstGeom prst="rect">
              <a:avLst/>
            </a:prstGeom>
          </p:spPr>
        </p:pic>
      </p:grpSp>
      <p:sp>
        <p:nvSpPr>
          <p:cNvPr id="65" name="object 65"/>
          <p:cNvSpPr txBox="1"/>
          <p:nvPr/>
        </p:nvSpPr>
        <p:spPr>
          <a:xfrm>
            <a:off x="4164900" y="819056"/>
            <a:ext cx="1428115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Take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Fast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T486</a:t>
            </a:r>
            <a:endParaRPr sz="1400">
              <a:latin typeface="Calibri"/>
              <a:cs typeface="Calibri"/>
            </a:endParaRPr>
          </a:p>
          <a:p>
            <a:pPr marL="198120">
              <a:lnSpc>
                <a:spcPct val="100000"/>
              </a:lnSpc>
              <a:spcBef>
                <a:spcPts val="78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290</a:t>
            </a:r>
            <a:r>
              <a:rPr sz="750" b="1" spc="-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6" name="object 66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4190300" y="1365152"/>
            <a:ext cx="138264" cy="138264"/>
          </a:xfrm>
          <a:prstGeom prst="rect">
            <a:avLst/>
          </a:prstGeom>
        </p:spPr>
      </p:pic>
      <p:grpSp>
        <p:nvGrpSpPr>
          <p:cNvPr id="67" name="object 67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68" name="object 6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3" name="Imagen 72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57" y="2865695"/>
            <a:ext cx="397183" cy="293915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49" cstate="print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29003" y="3428224"/>
            <a:ext cx="1141961" cy="23067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2577" y="4752005"/>
            <a:ext cx="257124" cy="44078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00" y="4752005"/>
            <a:ext cx="256977" cy="4407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8" name="object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310" y="4752005"/>
            <a:ext cx="257124" cy="44078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2542" y="4752005"/>
            <a:ext cx="256895" cy="44078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7801" y="4756905"/>
            <a:ext cx="251407" cy="43098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11257" y="5250873"/>
            <a:ext cx="79578" cy="11441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16069" y="5256174"/>
            <a:ext cx="79578" cy="11441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95868" y="5250873"/>
            <a:ext cx="79578" cy="1144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391066" y="5250873"/>
            <a:ext cx="79578" cy="1144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803562" y="5256174"/>
            <a:ext cx="79578" cy="1144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00" y="2094365"/>
            <a:ext cx="2925902" cy="23099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8" name="object 1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67997" y="2123617"/>
            <a:ext cx="939802" cy="9398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0097" y="2123617"/>
            <a:ext cx="755942" cy="1030897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4114800" y="5636830"/>
            <a:ext cx="115062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8,9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15113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 y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116839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328222" y="6713790"/>
            <a:ext cx="138361" cy="17145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530501" y="6718433"/>
            <a:ext cx="160073" cy="16240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127500" y="6725365"/>
            <a:ext cx="137213" cy="148382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5383408" y="5678105"/>
            <a:ext cx="0" cy="1223010"/>
          </a:xfrm>
          <a:custGeom>
            <a:avLst/>
            <a:gdLst/>
            <a:ahLst/>
            <a:cxnLst/>
            <a:rect l="l" t="t" r="r" b="b"/>
            <a:pathLst>
              <a:path h="1223009">
                <a:moveTo>
                  <a:pt x="0" y="0"/>
                </a:moveTo>
                <a:lnTo>
                  <a:pt x="0" y="12229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352526" y="5801930"/>
            <a:ext cx="108000" cy="108000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5513583" y="5948028"/>
            <a:ext cx="120014" cy="420370"/>
            <a:chOff x="5513583" y="5948028"/>
            <a:chExt cx="120014" cy="420370"/>
          </a:xfrm>
        </p:grpSpPr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15880" y="6100174"/>
              <a:ext cx="115166" cy="11657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15775" y="6254847"/>
              <a:ext cx="115379" cy="11338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513583" y="5948028"/>
              <a:ext cx="119761" cy="113665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5500884" y="5636830"/>
            <a:ext cx="1128395" cy="75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9385" marR="386080">
              <a:lnSpc>
                <a:spcPct val="1117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040156" y="5954062"/>
            <a:ext cx="101600" cy="10160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39340" y="5250873"/>
            <a:ext cx="79578" cy="11441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18137" y="5256174"/>
            <a:ext cx="79578" cy="114410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558800" y="4748290"/>
            <a:ext cx="798195" cy="444500"/>
            <a:chOff x="558800" y="4748290"/>
            <a:chExt cx="798195" cy="444500"/>
          </a:xfrm>
        </p:grpSpPr>
        <p:pic>
          <p:nvPicPr>
            <p:cNvPr id="35" name="object 35"/>
            <p:cNvPicPr/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4748290"/>
              <a:ext cx="240919" cy="4445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819" y="4748290"/>
              <a:ext cx="240474" cy="44450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6393" y="4748290"/>
              <a:ext cx="240474" cy="444500"/>
            </a:xfrm>
            <a:prstGeom prst="rect">
              <a:avLst/>
            </a:prstGeom>
          </p:spPr>
        </p:pic>
      </p:grpSp>
      <p:pic>
        <p:nvPicPr>
          <p:cNvPr id="38" name="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96712" y="5256174"/>
            <a:ext cx="79578" cy="11441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1989353"/>
            <a:ext cx="1422399" cy="2414930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2083199" y="1839099"/>
            <a:ext cx="939800" cy="1315720"/>
            <a:chOff x="2083199" y="1839099"/>
            <a:chExt cx="939800" cy="1315720"/>
          </a:xfrm>
        </p:grpSpPr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83199" y="2214714"/>
              <a:ext cx="939800" cy="93980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7971" y="1839099"/>
              <a:ext cx="747737" cy="1178598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546100" y="5636830"/>
            <a:ext cx="123698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8,5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13,3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323215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20447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759522" y="6576630"/>
            <a:ext cx="138361" cy="171453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961801" y="6581273"/>
            <a:ext cx="160073" cy="162403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58800" y="6588205"/>
            <a:ext cx="137213" cy="148382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1902232" y="5678105"/>
            <a:ext cx="0" cy="1178560"/>
          </a:xfrm>
          <a:custGeom>
            <a:avLst/>
            <a:gdLst/>
            <a:ahLst/>
            <a:cxnLst/>
            <a:rect l="l" t="t" r="r" b="b"/>
            <a:pathLst>
              <a:path h="1178559">
                <a:moveTo>
                  <a:pt x="0" y="0"/>
                </a:moveTo>
                <a:lnTo>
                  <a:pt x="0" y="11780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object 4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2871350" y="5801930"/>
            <a:ext cx="108000" cy="10800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032405" y="5948027"/>
            <a:ext cx="118132" cy="895367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2854769" y="5955879"/>
            <a:ext cx="101600" cy="10160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2980775" y="6123495"/>
            <a:ext cx="101600" cy="101600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2019663" y="5636822"/>
            <a:ext cx="1248410" cy="1230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5080" indent="12700">
              <a:lnSpc>
                <a:spcPct val="114700"/>
              </a:lnSpc>
              <a:spcBef>
                <a:spcPts val="6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2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230190" y="6273377"/>
            <a:ext cx="101600" cy="101600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546100" y="819056"/>
            <a:ext cx="1256665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Odolné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T526</a:t>
            </a:r>
            <a:endParaRPr sz="1400">
              <a:latin typeface="Calibri"/>
              <a:cs typeface="Calibri"/>
            </a:endParaRPr>
          </a:p>
          <a:p>
            <a:pPr marL="198120">
              <a:lnSpc>
                <a:spcPct val="100000"/>
              </a:lnSpc>
              <a:spcBef>
                <a:spcPts val="78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350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5" name="object 55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71500" y="1365152"/>
            <a:ext cx="138264" cy="138264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4114800" y="819056"/>
            <a:ext cx="1334770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Camper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T676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8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350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7" name="object 5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127500" y="1365152"/>
            <a:ext cx="138264" cy="138264"/>
          </a:xfrm>
          <a:prstGeom prst="rect">
            <a:avLst/>
          </a:prstGeom>
        </p:spPr>
      </p:pic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sp>
        <p:nvSpPr>
          <p:cNvPr id="60" name="object 6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1" name="Imagen 60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73" y="2714382"/>
            <a:ext cx="577031" cy="427003"/>
          </a:xfrm>
          <a:prstGeom prst="rect">
            <a:avLst/>
          </a:prstGeom>
        </p:spPr>
      </p:pic>
      <p:pic>
        <p:nvPicPr>
          <p:cNvPr id="62" name="Imagen 6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368" y="3073453"/>
            <a:ext cx="350932" cy="43373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9543" y="5678105"/>
            <a:ext cx="0" cy="908050"/>
          </a:xfrm>
          <a:custGeom>
            <a:avLst/>
            <a:gdLst/>
            <a:ahLst/>
            <a:cxnLst/>
            <a:rect l="l" t="t" r="r" b="b"/>
            <a:pathLst>
              <a:path h="908050">
                <a:moveTo>
                  <a:pt x="0" y="0"/>
                </a:moveTo>
                <a:lnTo>
                  <a:pt x="0" y="907999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6100" y="5636830"/>
            <a:ext cx="16217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805" y="6276910"/>
            <a:ext cx="138361" cy="17145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1084" y="6281553"/>
            <a:ext cx="160073" cy="16240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3245" y="5437589"/>
            <a:ext cx="79578" cy="11441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4935005"/>
            <a:ext cx="350440" cy="4445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243" y="4935005"/>
            <a:ext cx="350431" cy="4444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9" name="object 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680" y="4935005"/>
            <a:ext cx="350440" cy="4445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18445" y="5437589"/>
            <a:ext cx="79578" cy="11441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35847" y="5442888"/>
            <a:ext cx="79578" cy="11441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203261" y="5801930"/>
            <a:ext cx="108000" cy="1080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186680" y="5955879"/>
            <a:ext cx="101600" cy="10160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364317" y="5948027"/>
            <a:ext cx="120014" cy="575945"/>
            <a:chOff x="2364317" y="5948027"/>
            <a:chExt cx="120014" cy="575945"/>
          </a:xfrm>
        </p:grpSpPr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64317" y="5948027"/>
              <a:ext cx="118131" cy="1172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364318" y="6255571"/>
              <a:ext cx="115167" cy="11657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64320" y="6410245"/>
              <a:ext cx="115379" cy="11338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64318" y="6103425"/>
              <a:ext cx="119761" cy="11366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558800" y="2348915"/>
            <a:ext cx="2919730" cy="2286635"/>
            <a:chOff x="558800" y="2348915"/>
            <a:chExt cx="2919730" cy="2286635"/>
          </a:xfrm>
        </p:grpSpPr>
        <p:pic>
          <p:nvPicPr>
            <p:cNvPr id="20" name="object 20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2348915"/>
              <a:ext cx="1802688" cy="228654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64318" y="2433700"/>
              <a:ext cx="939802" cy="93980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2611" y="2383510"/>
              <a:ext cx="925817" cy="139649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2351618" y="5636830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313055" indent="-1270">
              <a:lnSpc>
                <a:spcPct val="113999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890892" y="6115490"/>
            <a:ext cx="101600" cy="10160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3270593" y="1570630"/>
            <a:ext cx="364490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700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110304" y="1575239"/>
            <a:ext cx="138264" cy="13826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58812" y="1574114"/>
            <a:ext cx="140538" cy="140525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546100" y="819056"/>
            <a:ext cx="2439670" cy="89154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33655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Jarro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cervecero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térmico Oktober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T646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835"/>
              </a:spcBef>
              <a:tabLst>
                <a:tab pos="155257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926081" y="1574210"/>
            <a:ext cx="140291" cy="140335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1859882" y="1574411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044115" y="1574411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3842804" y="2273027"/>
            <a:ext cx="3409315" cy="2362835"/>
            <a:chOff x="3842804" y="2273027"/>
            <a:chExt cx="3409315" cy="2362835"/>
          </a:xfrm>
        </p:grpSpPr>
        <p:pic>
          <p:nvPicPr>
            <p:cNvPr id="33" name="object 33"/>
            <p:cNvPicPr/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42804" y="2546255"/>
              <a:ext cx="2999282" cy="208920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11811" y="2460256"/>
              <a:ext cx="889001" cy="88900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6962" y="2273027"/>
              <a:ext cx="925051" cy="1351832"/>
            </a:xfrm>
            <a:prstGeom prst="rect">
              <a:avLst/>
            </a:prstGeom>
          </p:spPr>
        </p:pic>
      </p:grpSp>
      <p:pic>
        <p:nvPicPr>
          <p:cNvPr id="36" name="object 36"/>
          <p:cNvPicPr/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5548" y="4909605"/>
            <a:ext cx="385894" cy="4698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7" name="object 37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412578" y="5442889"/>
            <a:ext cx="79578" cy="11441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477" y="4909605"/>
            <a:ext cx="385894" cy="469899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4852507" y="5442889"/>
            <a:ext cx="79578" cy="11441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5408" y="4909605"/>
            <a:ext cx="385894" cy="469899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292436" y="5442889"/>
            <a:ext cx="79578" cy="11441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708480" y="5801928"/>
            <a:ext cx="108000" cy="10800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693603" y="5955878"/>
            <a:ext cx="101600" cy="10160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406234" y="6109459"/>
            <a:ext cx="101600" cy="101600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5869533" y="5948026"/>
            <a:ext cx="120014" cy="575945"/>
            <a:chOff x="5869533" y="5948026"/>
            <a:chExt cx="120014" cy="575945"/>
          </a:xfrm>
        </p:grpSpPr>
        <p:pic>
          <p:nvPicPr>
            <p:cNvPr id="46" name="object 4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869536" y="5948026"/>
              <a:ext cx="118131" cy="11730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69537" y="6103425"/>
              <a:ext cx="119761" cy="11366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869537" y="6255570"/>
              <a:ext cx="115167" cy="11657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869533" y="6410245"/>
              <a:ext cx="115379" cy="113389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5856837" y="5636830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70180" marR="303530" indent="-1905">
              <a:lnSpc>
                <a:spcPct val="113999"/>
              </a:lnSpc>
              <a:spcBef>
                <a:spcPts val="3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65735" marR="379730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739362" y="5678105"/>
            <a:ext cx="0" cy="1349375"/>
          </a:xfrm>
          <a:custGeom>
            <a:avLst/>
            <a:gdLst/>
            <a:ahLst/>
            <a:cxnLst/>
            <a:rect l="l" t="t" r="r" b="b"/>
            <a:pathLst>
              <a:path h="1349375">
                <a:moveTo>
                  <a:pt x="0" y="0"/>
                </a:moveTo>
                <a:lnTo>
                  <a:pt x="0" y="134899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295546" y="6061011"/>
            <a:ext cx="948055" cy="289560"/>
          </a:xfrm>
          <a:custGeom>
            <a:avLst/>
            <a:gdLst/>
            <a:ahLst/>
            <a:cxnLst/>
            <a:rect l="l" t="t" r="r" b="b"/>
            <a:pathLst>
              <a:path w="948054" h="289560">
                <a:moveTo>
                  <a:pt x="947610" y="137160"/>
                </a:moveTo>
                <a:lnTo>
                  <a:pt x="820686" y="137160"/>
                </a:lnTo>
                <a:lnTo>
                  <a:pt x="820686" y="0"/>
                </a:lnTo>
                <a:lnTo>
                  <a:pt x="532371" y="0"/>
                </a:lnTo>
                <a:lnTo>
                  <a:pt x="532371" y="137160"/>
                </a:lnTo>
                <a:lnTo>
                  <a:pt x="0" y="137160"/>
                </a:lnTo>
                <a:lnTo>
                  <a:pt x="0" y="289560"/>
                </a:lnTo>
                <a:lnTo>
                  <a:pt x="947610" y="289560"/>
                </a:lnTo>
                <a:lnTo>
                  <a:pt x="947610" y="13716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4282847" y="5636830"/>
            <a:ext cx="12369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22,5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282847" y="6048310"/>
            <a:ext cx="82041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inoxidable,</a:t>
            </a:r>
            <a:r>
              <a:rPr sz="900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acero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282847" y="6185470"/>
            <a:ext cx="10020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inoxidable reciclado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282847" y="6322630"/>
            <a:ext cx="112522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silicona.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7" name="object 57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4535120" y="6850949"/>
            <a:ext cx="153732" cy="190496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752851" y="6851235"/>
            <a:ext cx="187473" cy="190216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4295547" y="6851053"/>
            <a:ext cx="176065" cy="190399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003393" y="6850951"/>
            <a:ext cx="605802" cy="19050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662830" y="1365162"/>
            <a:ext cx="140291" cy="140335"/>
          </a:xfrm>
          <a:prstGeom prst="rect">
            <a:avLst/>
          </a:prstGeom>
        </p:spPr>
      </p:pic>
      <p:sp>
        <p:nvSpPr>
          <p:cNvPr id="62" name="object 62"/>
          <p:cNvSpPr/>
          <p:nvPr/>
        </p:nvSpPr>
        <p:spPr>
          <a:xfrm>
            <a:off x="5596630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3" name="object 63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4295546" y="1365164"/>
            <a:ext cx="140553" cy="495330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5988415" y="1544826"/>
            <a:ext cx="138264" cy="138264"/>
          </a:xfrm>
          <a:prstGeom prst="rect">
            <a:avLst/>
          </a:prstGeom>
        </p:spPr>
      </p:pic>
      <p:sp>
        <p:nvSpPr>
          <p:cNvPr id="65" name="object 65"/>
          <p:cNvSpPr/>
          <p:nvPr/>
        </p:nvSpPr>
        <p:spPr>
          <a:xfrm>
            <a:off x="5922224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4282847" y="819056"/>
            <a:ext cx="2440940" cy="1038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Yama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T763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200"/>
              </a:lnSpc>
              <a:spcBef>
                <a:spcPts val="285"/>
              </a:spcBef>
              <a:tabLst>
                <a:tab pos="1552575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6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10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  <a:p>
            <a:pPr marL="185420">
              <a:lnSpc>
                <a:spcPct val="100000"/>
              </a:lnSpc>
              <a:spcBef>
                <a:spcPts val="49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Acero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inoxidable</a:t>
            </a:r>
            <a:r>
              <a:rPr sz="750" b="1" spc="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reciclado</a:t>
            </a:r>
            <a:endParaRPr sz="750">
              <a:latin typeface="Century Gothic"/>
              <a:cs typeface="Century Gothic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68" name="object 68"/>
            <p:cNvPicPr/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3" name="Imagen 72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89088" y="3373103"/>
            <a:ext cx="753695" cy="160788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064" y="3426258"/>
            <a:ext cx="478031" cy="35374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27293" y="5048129"/>
            <a:ext cx="108000" cy="10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688350" y="5508686"/>
            <a:ext cx="121285" cy="282575"/>
            <a:chOff x="5688350" y="5508686"/>
            <a:chExt cx="121285" cy="2825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88360" y="5508686"/>
              <a:ext cx="82930" cy="1305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88350" y="5677361"/>
              <a:ext cx="120903" cy="113623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688350" y="5194230"/>
            <a:ext cx="120014" cy="269240"/>
            <a:chOff x="5688350" y="5194230"/>
            <a:chExt cx="120014" cy="26924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88350" y="5346374"/>
              <a:ext cx="115166" cy="1165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88350" y="5194230"/>
              <a:ext cx="119887" cy="11366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675650" y="488303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16685" y="5200262"/>
            <a:ext cx="101600" cy="10160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5558175" y="4924305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899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126566" y="4883030"/>
            <a:ext cx="13144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11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300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Interior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forrado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210D.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139272" y="5441830"/>
            <a:ext cx="138360" cy="17145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341550" y="5446473"/>
            <a:ext cx="160074" cy="162403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4139272" y="3912705"/>
            <a:ext cx="1023619" cy="469265"/>
            <a:chOff x="4139272" y="3912705"/>
            <a:chExt cx="1023619" cy="469265"/>
          </a:xfrm>
        </p:grpSpPr>
        <p:pic>
          <p:nvPicPr>
            <p:cNvPr id="16" name="object 16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9272" y="3912705"/>
              <a:ext cx="492493" cy="31749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45602" y="4267089"/>
              <a:ext cx="79578" cy="11441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69873" y="3912705"/>
              <a:ext cx="492506" cy="31749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76208" y="4267089"/>
              <a:ext cx="79578" cy="114410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2015758"/>
            <a:ext cx="1089233" cy="1686587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5380899" y="2019147"/>
            <a:ext cx="1608455" cy="1680210"/>
            <a:chOff x="5380899" y="2019147"/>
            <a:chExt cx="1608455" cy="1680210"/>
          </a:xfrm>
        </p:grpSpPr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80899" y="2722496"/>
              <a:ext cx="889001" cy="88900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7852" y="2019147"/>
              <a:ext cx="1461033" cy="1679816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126566" y="819056"/>
            <a:ext cx="139890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Billetera</a:t>
            </a:r>
            <a:r>
              <a:rPr sz="1600" b="1" spc="-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Wally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C577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6100" y="819056"/>
            <a:ext cx="146812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algn="just">
              <a:lnSpc>
                <a:spcPts val="1600"/>
              </a:lnSpc>
              <a:spcBef>
                <a:spcPts val="42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Cartuchera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de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silicona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Pouch </a:t>
            </a: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G143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072575" y="4924305"/>
            <a:ext cx="0" cy="701675"/>
          </a:xfrm>
          <a:custGeom>
            <a:avLst/>
            <a:gdLst/>
            <a:ahLst/>
            <a:cxnLst/>
            <a:rect l="l" t="t" r="r" b="b"/>
            <a:pathLst>
              <a:path h="701675">
                <a:moveTo>
                  <a:pt x="0" y="0"/>
                </a:moveTo>
                <a:lnTo>
                  <a:pt x="0" y="70110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46100" y="4883030"/>
            <a:ext cx="1381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2,7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Silicona.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8805" y="5411350"/>
            <a:ext cx="138361" cy="171453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61084" y="5415993"/>
            <a:ext cx="160073" cy="162403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1693" y="5048130"/>
            <a:ext cx="108000" cy="108000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202748" y="5194226"/>
            <a:ext cx="118131" cy="117301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2190050" y="4883030"/>
            <a:ext cx="1128395" cy="447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8750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25112" y="5202078"/>
            <a:ext cx="101600" cy="101600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558800" y="1906562"/>
            <a:ext cx="2921000" cy="1905000"/>
            <a:chOff x="558800" y="1906562"/>
            <a:chExt cx="2921000" cy="1905000"/>
          </a:xfrm>
        </p:grpSpPr>
        <p:sp>
          <p:nvSpPr>
            <p:cNvPr id="35" name="object 35"/>
            <p:cNvSpPr/>
            <p:nvPr/>
          </p:nvSpPr>
          <p:spPr>
            <a:xfrm>
              <a:off x="558800" y="279571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599" y="1906562"/>
              <a:ext cx="750764" cy="190498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91899" y="2431570"/>
              <a:ext cx="1943100" cy="854964"/>
            </a:xfrm>
            <a:prstGeom prst="rect">
              <a:avLst/>
            </a:prstGeom>
          </p:spPr>
        </p:pic>
      </p:grpSp>
      <p:sp>
        <p:nvSpPr>
          <p:cNvPr id="38" name="object 38"/>
          <p:cNvSpPr/>
          <p:nvPr/>
        </p:nvSpPr>
        <p:spPr>
          <a:xfrm>
            <a:off x="2539395" y="1179879"/>
            <a:ext cx="33655" cy="42545"/>
          </a:xfrm>
          <a:custGeom>
            <a:avLst/>
            <a:gdLst/>
            <a:ahLst/>
            <a:cxnLst/>
            <a:rect l="l" t="t" r="r" b="b"/>
            <a:pathLst>
              <a:path w="33655" h="42544">
                <a:moveTo>
                  <a:pt x="22478" y="0"/>
                </a:moveTo>
                <a:lnTo>
                  <a:pt x="8280" y="0"/>
                </a:lnTo>
                <a:lnTo>
                  <a:pt x="2171" y="4965"/>
                </a:lnTo>
                <a:lnTo>
                  <a:pt x="2171" y="20154"/>
                </a:lnTo>
                <a:lnTo>
                  <a:pt x="9118" y="22720"/>
                </a:lnTo>
                <a:lnTo>
                  <a:pt x="25057" y="25984"/>
                </a:lnTo>
                <a:lnTo>
                  <a:pt x="25730" y="27838"/>
                </a:lnTo>
                <a:lnTo>
                  <a:pt x="25730" y="33185"/>
                </a:lnTo>
                <a:lnTo>
                  <a:pt x="22783" y="35191"/>
                </a:lnTo>
                <a:lnTo>
                  <a:pt x="13601" y="35191"/>
                </a:lnTo>
                <a:lnTo>
                  <a:pt x="9969" y="33743"/>
                </a:lnTo>
                <a:lnTo>
                  <a:pt x="4724" y="29197"/>
                </a:lnTo>
                <a:lnTo>
                  <a:pt x="0" y="34544"/>
                </a:lnTo>
                <a:lnTo>
                  <a:pt x="6197" y="39890"/>
                </a:lnTo>
                <a:lnTo>
                  <a:pt x="11658" y="41948"/>
                </a:lnTo>
                <a:lnTo>
                  <a:pt x="27089" y="41948"/>
                </a:lnTo>
                <a:lnTo>
                  <a:pt x="33261" y="36944"/>
                </a:lnTo>
                <a:lnTo>
                  <a:pt x="33261" y="21513"/>
                </a:lnTo>
                <a:lnTo>
                  <a:pt x="25742" y="18872"/>
                </a:lnTo>
                <a:lnTo>
                  <a:pt x="19189" y="17487"/>
                </a:lnTo>
                <a:lnTo>
                  <a:pt x="10350" y="15659"/>
                </a:lnTo>
                <a:lnTo>
                  <a:pt x="9664" y="13868"/>
                </a:lnTo>
                <a:lnTo>
                  <a:pt x="9664" y="8686"/>
                </a:lnTo>
                <a:lnTo>
                  <a:pt x="12496" y="6769"/>
                </a:lnTo>
                <a:lnTo>
                  <a:pt x="20396" y="6769"/>
                </a:lnTo>
                <a:lnTo>
                  <a:pt x="23723" y="7975"/>
                </a:lnTo>
                <a:lnTo>
                  <a:pt x="28244" y="11506"/>
                </a:lnTo>
                <a:lnTo>
                  <a:pt x="32651" y="5880"/>
                </a:lnTo>
                <a:lnTo>
                  <a:pt x="27050" y="1536"/>
                </a:lnTo>
                <a:lnTo>
                  <a:pt x="22478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631514" y="1180426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34112" y="0"/>
                </a:moveTo>
                <a:lnTo>
                  <a:pt x="0" y="0"/>
                </a:lnTo>
                <a:lnTo>
                  <a:pt x="0" y="6858"/>
                </a:lnTo>
                <a:lnTo>
                  <a:pt x="13296" y="6858"/>
                </a:lnTo>
                <a:lnTo>
                  <a:pt x="13296" y="40855"/>
                </a:lnTo>
                <a:lnTo>
                  <a:pt x="20840" y="40855"/>
                </a:lnTo>
                <a:lnTo>
                  <a:pt x="20840" y="6858"/>
                </a:lnTo>
                <a:lnTo>
                  <a:pt x="34112" y="6858"/>
                </a:lnTo>
                <a:lnTo>
                  <a:pt x="34112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22980" y="1179771"/>
            <a:ext cx="43815" cy="42545"/>
          </a:xfrm>
          <a:custGeom>
            <a:avLst/>
            <a:gdLst/>
            <a:ahLst/>
            <a:cxnLst/>
            <a:rect l="l" t="t" r="r" b="b"/>
            <a:pathLst>
              <a:path w="43814" h="42544">
                <a:moveTo>
                  <a:pt x="21717" y="0"/>
                </a:moveTo>
                <a:lnTo>
                  <a:pt x="40" y="20993"/>
                </a:lnTo>
                <a:lnTo>
                  <a:pt x="0" y="21196"/>
                </a:lnTo>
                <a:lnTo>
                  <a:pt x="21615" y="42189"/>
                </a:lnTo>
                <a:lnTo>
                  <a:pt x="29962" y="40591"/>
                </a:lnTo>
                <a:lnTo>
                  <a:pt x="30099" y="40591"/>
                </a:lnTo>
                <a:lnTo>
                  <a:pt x="36880" y="36179"/>
                </a:lnTo>
                <a:lnTo>
                  <a:pt x="37578" y="35306"/>
                </a:lnTo>
                <a:lnTo>
                  <a:pt x="13703" y="35306"/>
                </a:lnTo>
                <a:lnTo>
                  <a:pt x="7807" y="29336"/>
                </a:lnTo>
                <a:lnTo>
                  <a:pt x="7658" y="29336"/>
                </a:lnTo>
                <a:lnTo>
                  <a:pt x="7658" y="12992"/>
                </a:lnTo>
                <a:lnTo>
                  <a:pt x="7930" y="12665"/>
                </a:lnTo>
                <a:lnTo>
                  <a:pt x="13652" y="6883"/>
                </a:lnTo>
                <a:lnTo>
                  <a:pt x="37758" y="6883"/>
                </a:lnTo>
                <a:lnTo>
                  <a:pt x="37237" y="6121"/>
                </a:lnTo>
                <a:lnTo>
                  <a:pt x="30355" y="1633"/>
                </a:lnTo>
                <a:lnTo>
                  <a:pt x="30490" y="1633"/>
                </a:lnTo>
                <a:lnTo>
                  <a:pt x="21717" y="0"/>
                </a:lnTo>
                <a:close/>
              </a:path>
              <a:path w="43814" h="42544">
                <a:moveTo>
                  <a:pt x="37758" y="6883"/>
                </a:moveTo>
                <a:lnTo>
                  <a:pt x="29654" y="6883"/>
                </a:lnTo>
                <a:lnTo>
                  <a:pt x="35712" y="12992"/>
                </a:lnTo>
                <a:lnTo>
                  <a:pt x="35612" y="29336"/>
                </a:lnTo>
                <a:lnTo>
                  <a:pt x="29692" y="35306"/>
                </a:lnTo>
                <a:lnTo>
                  <a:pt x="37578" y="35306"/>
                </a:lnTo>
                <a:lnTo>
                  <a:pt x="41675" y="29336"/>
                </a:lnTo>
                <a:lnTo>
                  <a:pt x="43316" y="21196"/>
                </a:lnTo>
                <a:lnTo>
                  <a:pt x="43357" y="20993"/>
                </a:lnTo>
                <a:lnTo>
                  <a:pt x="41775" y="12992"/>
                </a:lnTo>
                <a:lnTo>
                  <a:pt x="41710" y="12665"/>
                </a:lnTo>
                <a:lnTo>
                  <a:pt x="37758" y="6883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829206" y="1180429"/>
            <a:ext cx="37465" cy="41275"/>
          </a:xfrm>
          <a:custGeom>
            <a:avLst/>
            <a:gdLst/>
            <a:ahLst/>
            <a:cxnLst/>
            <a:rect l="l" t="t" r="r" b="b"/>
            <a:pathLst>
              <a:path w="37464" h="41275">
                <a:moveTo>
                  <a:pt x="23621" y="0"/>
                </a:moveTo>
                <a:lnTo>
                  <a:pt x="0" y="0"/>
                </a:lnTo>
                <a:lnTo>
                  <a:pt x="0" y="40855"/>
                </a:lnTo>
                <a:lnTo>
                  <a:pt x="7480" y="40855"/>
                </a:lnTo>
                <a:lnTo>
                  <a:pt x="7480" y="26098"/>
                </a:lnTo>
                <a:lnTo>
                  <a:pt x="25688" y="26098"/>
                </a:lnTo>
                <a:lnTo>
                  <a:pt x="24676" y="24803"/>
                </a:lnTo>
                <a:lnTo>
                  <a:pt x="30746" y="22974"/>
                </a:lnTo>
                <a:lnTo>
                  <a:pt x="33682" y="19367"/>
                </a:lnTo>
                <a:lnTo>
                  <a:pt x="7480" y="19367"/>
                </a:lnTo>
                <a:lnTo>
                  <a:pt x="7480" y="6858"/>
                </a:lnTo>
                <a:lnTo>
                  <a:pt x="33267" y="6858"/>
                </a:lnTo>
                <a:lnTo>
                  <a:pt x="33070" y="6375"/>
                </a:lnTo>
                <a:lnTo>
                  <a:pt x="27990" y="1498"/>
                </a:lnTo>
                <a:lnTo>
                  <a:pt x="23621" y="0"/>
                </a:lnTo>
                <a:close/>
              </a:path>
              <a:path w="37464" h="41275">
                <a:moveTo>
                  <a:pt x="25688" y="26098"/>
                </a:moveTo>
                <a:lnTo>
                  <a:pt x="16497" y="26098"/>
                </a:lnTo>
                <a:lnTo>
                  <a:pt x="27978" y="40855"/>
                </a:lnTo>
                <a:lnTo>
                  <a:pt x="37223" y="40855"/>
                </a:lnTo>
                <a:lnTo>
                  <a:pt x="25688" y="26098"/>
                </a:lnTo>
                <a:close/>
              </a:path>
              <a:path w="37464" h="41275">
                <a:moveTo>
                  <a:pt x="33267" y="6858"/>
                </a:moveTo>
                <a:lnTo>
                  <a:pt x="20751" y="6858"/>
                </a:lnTo>
                <a:lnTo>
                  <a:pt x="26758" y="7442"/>
                </a:lnTo>
                <a:lnTo>
                  <a:pt x="26758" y="16865"/>
                </a:lnTo>
                <a:lnTo>
                  <a:pt x="23367" y="19367"/>
                </a:lnTo>
                <a:lnTo>
                  <a:pt x="33682" y="19367"/>
                </a:lnTo>
                <a:lnTo>
                  <a:pt x="34302" y="18605"/>
                </a:lnTo>
                <a:lnTo>
                  <a:pt x="34302" y="9398"/>
                </a:lnTo>
                <a:lnTo>
                  <a:pt x="33267" y="6858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26505" y="1180423"/>
            <a:ext cx="32384" cy="41275"/>
          </a:xfrm>
          <a:custGeom>
            <a:avLst/>
            <a:gdLst/>
            <a:ahLst/>
            <a:cxnLst/>
            <a:rect l="l" t="t" r="r" b="b"/>
            <a:pathLst>
              <a:path w="32385" h="41275">
                <a:moveTo>
                  <a:pt x="31597" y="0"/>
                </a:moveTo>
                <a:lnTo>
                  <a:pt x="0" y="0"/>
                </a:lnTo>
                <a:lnTo>
                  <a:pt x="0" y="40855"/>
                </a:lnTo>
                <a:lnTo>
                  <a:pt x="31902" y="40855"/>
                </a:lnTo>
                <a:lnTo>
                  <a:pt x="31902" y="34048"/>
                </a:lnTo>
                <a:lnTo>
                  <a:pt x="7493" y="34048"/>
                </a:lnTo>
                <a:lnTo>
                  <a:pt x="7493" y="23660"/>
                </a:lnTo>
                <a:lnTo>
                  <a:pt x="29070" y="23660"/>
                </a:lnTo>
                <a:lnTo>
                  <a:pt x="29070" y="16852"/>
                </a:lnTo>
                <a:lnTo>
                  <a:pt x="7493" y="16852"/>
                </a:lnTo>
                <a:lnTo>
                  <a:pt x="7493" y="6807"/>
                </a:lnTo>
                <a:lnTo>
                  <a:pt x="31597" y="6807"/>
                </a:lnTo>
                <a:lnTo>
                  <a:pt x="31597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2250503" y="835012"/>
            <a:ext cx="758825" cy="412750"/>
            <a:chOff x="2250503" y="835012"/>
            <a:chExt cx="758825" cy="412750"/>
          </a:xfrm>
        </p:grpSpPr>
        <p:sp>
          <p:nvSpPr>
            <p:cNvPr id="44" name="object 44"/>
            <p:cNvSpPr/>
            <p:nvPr/>
          </p:nvSpPr>
          <p:spPr>
            <a:xfrm>
              <a:off x="2250503" y="835011"/>
              <a:ext cx="560705" cy="412750"/>
            </a:xfrm>
            <a:custGeom>
              <a:avLst/>
              <a:gdLst/>
              <a:ahLst/>
              <a:cxnLst/>
              <a:rect l="l" t="t" r="r" b="b"/>
              <a:pathLst>
                <a:path w="560705" h="412750">
                  <a:moveTo>
                    <a:pt x="235915" y="81953"/>
                  </a:moveTo>
                  <a:lnTo>
                    <a:pt x="233997" y="72466"/>
                  </a:lnTo>
                  <a:lnTo>
                    <a:pt x="233946" y="72186"/>
                  </a:lnTo>
                  <a:lnTo>
                    <a:pt x="232054" y="69659"/>
                  </a:lnTo>
                  <a:lnTo>
                    <a:pt x="228485" y="64884"/>
                  </a:lnTo>
                  <a:lnTo>
                    <a:pt x="228371" y="64719"/>
                  </a:lnTo>
                  <a:lnTo>
                    <a:pt x="219633" y="59956"/>
                  </a:lnTo>
                  <a:lnTo>
                    <a:pt x="176250" y="71501"/>
                  </a:lnTo>
                  <a:lnTo>
                    <a:pt x="168541" y="78867"/>
                  </a:lnTo>
                  <a:lnTo>
                    <a:pt x="156679" y="70040"/>
                  </a:lnTo>
                  <a:lnTo>
                    <a:pt x="154635" y="69113"/>
                  </a:lnTo>
                  <a:lnTo>
                    <a:pt x="149085" y="66598"/>
                  </a:lnTo>
                  <a:lnTo>
                    <a:pt x="149085" y="133819"/>
                  </a:lnTo>
                  <a:lnTo>
                    <a:pt x="148475" y="157327"/>
                  </a:lnTo>
                  <a:lnTo>
                    <a:pt x="148450" y="158559"/>
                  </a:lnTo>
                  <a:lnTo>
                    <a:pt x="144005" y="179158"/>
                  </a:lnTo>
                  <a:lnTo>
                    <a:pt x="131940" y="193255"/>
                  </a:lnTo>
                  <a:lnTo>
                    <a:pt x="108458" y="198488"/>
                  </a:lnTo>
                  <a:lnTo>
                    <a:pt x="84963" y="192849"/>
                  </a:lnTo>
                  <a:lnTo>
                    <a:pt x="72898" y="178066"/>
                  </a:lnTo>
                  <a:lnTo>
                    <a:pt x="68453" y="157327"/>
                  </a:lnTo>
                  <a:lnTo>
                    <a:pt x="67894" y="136766"/>
                  </a:lnTo>
                  <a:lnTo>
                    <a:pt x="67818" y="133819"/>
                  </a:lnTo>
                  <a:lnTo>
                    <a:pt x="68453" y="112839"/>
                  </a:lnTo>
                  <a:lnTo>
                    <a:pt x="72847" y="91986"/>
                  </a:lnTo>
                  <a:lnTo>
                    <a:pt x="72898" y="91795"/>
                  </a:lnTo>
                  <a:lnTo>
                    <a:pt x="84963" y="75590"/>
                  </a:lnTo>
                  <a:lnTo>
                    <a:pt x="108458" y="69113"/>
                  </a:lnTo>
                  <a:lnTo>
                    <a:pt x="131940" y="73736"/>
                  </a:lnTo>
                  <a:lnTo>
                    <a:pt x="144005" y="86855"/>
                  </a:lnTo>
                  <a:lnTo>
                    <a:pt x="148450" y="107264"/>
                  </a:lnTo>
                  <a:lnTo>
                    <a:pt x="149085" y="133819"/>
                  </a:lnTo>
                  <a:lnTo>
                    <a:pt x="149085" y="66598"/>
                  </a:lnTo>
                  <a:lnTo>
                    <a:pt x="142494" y="63588"/>
                  </a:lnTo>
                  <a:lnTo>
                    <a:pt x="126301" y="59626"/>
                  </a:lnTo>
                  <a:lnTo>
                    <a:pt x="108458" y="58280"/>
                  </a:lnTo>
                  <a:lnTo>
                    <a:pt x="74663" y="64452"/>
                  </a:lnTo>
                  <a:lnTo>
                    <a:pt x="47053" y="81292"/>
                  </a:lnTo>
                  <a:lnTo>
                    <a:pt x="28409" y="106248"/>
                  </a:lnTo>
                  <a:lnTo>
                    <a:pt x="21577" y="136766"/>
                  </a:lnTo>
                  <a:lnTo>
                    <a:pt x="22796" y="149720"/>
                  </a:lnTo>
                  <a:lnTo>
                    <a:pt x="27863" y="163258"/>
                  </a:lnTo>
                  <a:lnTo>
                    <a:pt x="38989" y="177558"/>
                  </a:lnTo>
                  <a:lnTo>
                    <a:pt x="58331" y="192659"/>
                  </a:lnTo>
                  <a:lnTo>
                    <a:pt x="36779" y="196494"/>
                  </a:lnTo>
                  <a:lnTo>
                    <a:pt x="21640" y="206019"/>
                  </a:lnTo>
                  <a:lnTo>
                    <a:pt x="12712" y="221399"/>
                  </a:lnTo>
                  <a:lnTo>
                    <a:pt x="9791" y="242862"/>
                  </a:lnTo>
                  <a:lnTo>
                    <a:pt x="12382" y="262013"/>
                  </a:lnTo>
                  <a:lnTo>
                    <a:pt x="19951" y="276504"/>
                  </a:lnTo>
                  <a:lnTo>
                    <a:pt x="32156" y="285965"/>
                  </a:lnTo>
                  <a:lnTo>
                    <a:pt x="48704" y="290055"/>
                  </a:lnTo>
                  <a:lnTo>
                    <a:pt x="31280" y="299923"/>
                  </a:lnTo>
                  <a:lnTo>
                    <a:pt x="15633" y="313105"/>
                  </a:lnTo>
                  <a:lnTo>
                    <a:pt x="4330" y="329120"/>
                  </a:lnTo>
                  <a:lnTo>
                    <a:pt x="0" y="347535"/>
                  </a:lnTo>
                  <a:lnTo>
                    <a:pt x="8890" y="377964"/>
                  </a:lnTo>
                  <a:lnTo>
                    <a:pt x="32105" y="398094"/>
                  </a:lnTo>
                  <a:lnTo>
                    <a:pt x="64452" y="409232"/>
                  </a:lnTo>
                  <a:lnTo>
                    <a:pt x="100749" y="412661"/>
                  </a:lnTo>
                  <a:lnTo>
                    <a:pt x="124307" y="410870"/>
                  </a:lnTo>
                  <a:lnTo>
                    <a:pt x="166649" y="397090"/>
                  </a:lnTo>
                  <a:lnTo>
                    <a:pt x="200228" y="369544"/>
                  </a:lnTo>
                  <a:lnTo>
                    <a:pt x="218655" y="330085"/>
                  </a:lnTo>
                  <a:lnTo>
                    <a:pt x="220853" y="308635"/>
                  </a:lnTo>
                  <a:lnTo>
                    <a:pt x="220929" y="307924"/>
                  </a:lnTo>
                  <a:lnTo>
                    <a:pt x="221018" y="307060"/>
                  </a:lnTo>
                  <a:lnTo>
                    <a:pt x="218490" y="290195"/>
                  </a:lnTo>
                  <a:lnTo>
                    <a:pt x="217246" y="281876"/>
                  </a:lnTo>
                  <a:lnTo>
                    <a:pt x="206082" y="263652"/>
                  </a:lnTo>
                  <a:lnTo>
                    <a:pt x="205625" y="263385"/>
                  </a:lnTo>
                  <a:lnTo>
                    <a:pt x="205625" y="321868"/>
                  </a:lnTo>
                  <a:lnTo>
                    <a:pt x="203542" y="338328"/>
                  </a:lnTo>
                  <a:lnTo>
                    <a:pt x="173977" y="379933"/>
                  </a:lnTo>
                  <a:lnTo>
                    <a:pt x="122593" y="400392"/>
                  </a:lnTo>
                  <a:lnTo>
                    <a:pt x="103339" y="401866"/>
                  </a:lnTo>
                  <a:lnTo>
                    <a:pt x="61912" y="394919"/>
                  </a:lnTo>
                  <a:lnTo>
                    <a:pt x="39192" y="378663"/>
                  </a:lnTo>
                  <a:lnTo>
                    <a:pt x="29641" y="359918"/>
                  </a:lnTo>
                  <a:lnTo>
                    <a:pt x="27698" y="345554"/>
                  </a:lnTo>
                  <a:lnTo>
                    <a:pt x="30429" y="324662"/>
                  </a:lnTo>
                  <a:lnTo>
                    <a:pt x="38785" y="308635"/>
                  </a:lnTo>
                  <a:lnTo>
                    <a:pt x="52933" y="297218"/>
                  </a:lnTo>
                  <a:lnTo>
                    <a:pt x="73113" y="290195"/>
                  </a:lnTo>
                  <a:lnTo>
                    <a:pt x="158838" y="290195"/>
                  </a:lnTo>
                  <a:lnTo>
                    <a:pt x="179425" y="292138"/>
                  </a:lnTo>
                  <a:lnTo>
                    <a:pt x="194030" y="298030"/>
                  </a:lnTo>
                  <a:lnTo>
                    <a:pt x="202730" y="307924"/>
                  </a:lnTo>
                  <a:lnTo>
                    <a:pt x="205625" y="321868"/>
                  </a:lnTo>
                  <a:lnTo>
                    <a:pt x="205625" y="263385"/>
                  </a:lnTo>
                  <a:lnTo>
                    <a:pt x="187744" y="252552"/>
                  </a:lnTo>
                  <a:lnTo>
                    <a:pt x="162420" y="248818"/>
                  </a:lnTo>
                  <a:lnTo>
                    <a:pt x="42087" y="248818"/>
                  </a:lnTo>
                  <a:lnTo>
                    <a:pt x="33616" y="247408"/>
                  </a:lnTo>
                  <a:lnTo>
                    <a:pt x="26936" y="243509"/>
                  </a:lnTo>
                  <a:lnTo>
                    <a:pt x="22542" y="237566"/>
                  </a:lnTo>
                  <a:lnTo>
                    <a:pt x="20967" y="230047"/>
                  </a:lnTo>
                  <a:lnTo>
                    <a:pt x="24015" y="217474"/>
                  </a:lnTo>
                  <a:lnTo>
                    <a:pt x="33083" y="208419"/>
                  </a:lnTo>
                  <a:lnTo>
                    <a:pt x="32918" y="208419"/>
                  </a:lnTo>
                  <a:lnTo>
                    <a:pt x="48374" y="202641"/>
                  </a:lnTo>
                  <a:lnTo>
                    <a:pt x="69583" y="200418"/>
                  </a:lnTo>
                  <a:lnTo>
                    <a:pt x="71323" y="201218"/>
                  </a:lnTo>
                  <a:lnTo>
                    <a:pt x="76822" y="203669"/>
                  </a:lnTo>
                  <a:lnTo>
                    <a:pt x="84620" y="206311"/>
                  </a:lnTo>
                  <a:lnTo>
                    <a:pt x="95046" y="208419"/>
                  </a:lnTo>
                  <a:lnTo>
                    <a:pt x="108458" y="209296"/>
                  </a:lnTo>
                  <a:lnTo>
                    <a:pt x="123736" y="207835"/>
                  </a:lnTo>
                  <a:lnTo>
                    <a:pt x="167132" y="188048"/>
                  </a:lnTo>
                  <a:lnTo>
                    <a:pt x="193459" y="149720"/>
                  </a:lnTo>
                  <a:lnTo>
                    <a:pt x="195313" y="135280"/>
                  </a:lnTo>
                  <a:lnTo>
                    <a:pt x="193941" y="122021"/>
                  </a:lnTo>
                  <a:lnTo>
                    <a:pt x="190030" y="108915"/>
                  </a:lnTo>
                  <a:lnTo>
                    <a:pt x="183845" y="96621"/>
                  </a:lnTo>
                  <a:lnTo>
                    <a:pt x="175653" y="85801"/>
                  </a:lnTo>
                  <a:lnTo>
                    <a:pt x="180695" y="80213"/>
                  </a:lnTo>
                  <a:lnTo>
                    <a:pt x="182372" y="78867"/>
                  </a:lnTo>
                  <a:lnTo>
                    <a:pt x="186448" y="75590"/>
                  </a:lnTo>
                  <a:lnTo>
                    <a:pt x="189636" y="73736"/>
                  </a:lnTo>
                  <a:lnTo>
                    <a:pt x="192913" y="71869"/>
                  </a:lnTo>
                  <a:lnTo>
                    <a:pt x="199224" y="69659"/>
                  </a:lnTo>
                  <a:lnTo>
                    <a:pt x="197192" y="72466"/>
                  </a:lnTo>
                  <a:lnTo>
                    <a:pt x="195846" y="76352"/>
                  </a:lnTo>
                  <a:lnTo>
                    <a:pt x="195846" y="91986"/>
                  </a:lnTo>
                  <a:lnTo>
                    <a:pt x="203073" y="100647"/>
                  </a:lnTo>
                  <a:lnTo>
                    <a:pt x="213829" y="100647"/>
                  </a:lnTo>
                  <a:lnTo>
                    <a:pt x="222935" y="99314"/>
                  </a:lnTo>
                  <a:lnTo>
                    <a:pt x="229895" y="95554"/>
                  </a:lnTo>
                  <a:lnTo>
                    <a:pt x="234340" y="89662"/>
                  </a:lnTo>
                  <a:lnTo>
                    <a:pt x="235915" y="81953"/>
                  </a:lnTo>
                  <a:close/>
                </a:path>
                <a:path w="560705" h="412750">
                  <a:moveTo>
                    <a:pt x="560247" y="238861"/>
                  </a:moveTo>
                  <a:lnTo>
                    <a:pt x="560209" y="238569"/>
                  </a:lnTo>
                  <a:lnTo>
                    <a:pt x="559282" y="235407"/>
                  </a:lnTo>
                  <a:lnTo>
                    <a:pt x="556780" y="231927"/>
                  </a:lnTo>
                  <a:lnTo>
                    <a:pt x="555307" y="231051"/>
                  </a:lnTo>
                  <a:lnTo>
                    <a:pt x="553059" y="231051"/>
                  </a:lnTo>
                  <a:lnTo>
                    <a:pt x="551091" y="231355"/>
                  </a:lnTo>
                  <a:lnTo>
                    <a:pt x="550278" y="234149"/>
                  </a:lnTo>
                  <a:lnTo>
                    <a:pt x="548474" y="239433"/>
                  </a:lnTo>
                  <a:lnTo>
                    <a:pt x="545363" y="246265"/>
                  </a:lnTo>
                  <a:lnTo>
                    <a:pt x="538327" y="256374"/>
                  </a:lnTo>
                  <a:lnTo>
                    <a:pt x="526554" y="265645"/>
                  </a:lnTo>
                  <a:lnTo>
                    <a:pt x="526237" y="265645"/>
                  </a:lnTo>
                  <a:lnTo>
                    <a:pt x="509816" y="269532"/>
                  </a:lnTo>
                  <a:lnTo>
                    <a:pt x="486143" y="244335"/>
                  </a:lnTo>
                  <a:lnTo>
                    <a:pt x="486143" y="79946"/>
                  </a:lnTo>
                  <a:lnTo>
                    <a:pt x="548386" y="79946"/>
                  </a:lnTo>
                  <a:lnTo>
                    <a:pt x="548386" y="69151"/>
                  </a:lnTo>
                  <a:lnTo>
                    <a:pt x="486143" y="69151"/>
                  </a:lnTo>
                  <a:lnTo>
                    <a:pt x="486143" y="0"/>
                  </a:lnTo>
                  <a:lnTo>
                    <a:pt x="477202" y="0"/>
                  </a:lnTo>
                  <a:lnTo>
                    <a:pt x="452831" y="53759"/>
                  </a:lnTo>
                  <a:lnTo>
                    <a:pt x="400164" y="69151"/>
                  </a:lnTo>
                  <a:lnTo>
                    <a:pt x="395185" y="69151"/>
                  </a:lnTo>
                  <a:lnTo>
                    <a:pt x="395185" y="79946"/>
                  </a:lnTo>
                  <a:lnTo>
                    <a:pt x="439902" y="79946"/>
                  </a:lnTo>
                  <a:lnTo>
                    <a:pt x="439915" y="95034"/>
                  </a:lnTo>
                  <a:lnTo>
                    <a:pt x="440042" y="239433"/>
                  </a:lnTo>
                  <a:lnTo>
                    <a:pt x="411289" y="266598"/>
                  </a:lnTo>
                  <a:lnTo>
                    <a:pt x="401650" y="266598"/>
                  </a:lnTo>
                  <a:lnTo>
                    <a:pt x="397357" y="260362"/>
                  </a:lnTo>
                  <a:lnTo>
                    <a:pt x="397357" y="250596"/>
                  </a:lnTo>
                  <a:lnTo>
                    <a:pt x="397357" y="166344"/>
                  </a:lnTo>
                  <a:lnTo>
                    <a:pt x="397357" y="116992"/>
                  </a:lnTo>
                  <a:lnTo>
                    <a:pt x="395516" y="104076"/>
                  </a:lnTo>
                  <a:lnTo>
                    <a:pt x="390029" y="92316"/>
                  </a:lnTo>
                  <a:lnTo>
                    <a:pt x="381038" y="81864"/>
                  </a:lnTo>
                  <a:lnTo>
                    <a:pt x="368604" y="72872"/>
                  </a:lnTo>
                  <a:lnTo>
                    <a:pt x="360883" y="69151"/>
                  </a:lnTo>
                  <a:lnTo>
                    <a:pt x="355752" y="66675"/>
                  </a:lnTo>
                  <a:lnTo>
                    <a:pt x="341439" y="62090"/>
                  </a:lnTo>
                  <a:lnTo>
                    <a:pt x="326199" y="59245"/>
                  </a:lnTo>
                  <a:lnTo>
                    <a:pt x="310527" y="58267"/>
                  </a:lnTo>
                  <a:lnTo>
                    <a:pt x="275818" y="63055"/>
                  </a:lnTo>
                  <a:lnTo>
                    <a:pt x="250545" y="75565"/>
                  </a:lnTo>
                  <a:lnTo>
                    <a:pt x="235102" y="93002"/>
                  </a:lnTo>
                  <a:lnTo>
                    <a:pt x="229870" y="112585"/>
                  </a:lnTo>
                  <a:lnTo>
                    <a:pt x="231546" y="124714"/>
                  </a:lnTo>
                  <a:lnTo>
                    <a:pt x="236347" y="133870"/>
                  </a:lnTo>
                  <a:lnTo>
                    <a:pt x="243928" y="139661"/>
                  </a:lnTo>
                  <a:lnTo>
                    <a:pt x="253974" y="141681"/>
                  </a:lnTo>
                  <a:lnTo>
                    <a:pt x="263956" y="139992"/>
                  </a:lnTo>
                  <a:lnTo>
                    <a:pt x="262153" y="95034"/>
                  </a:lnTo>
                  <a:lnTo>
                    <a:pt x="262153" y="90830"/>
                  </a:lnTo>
                  <a:lnTo>
                    <a:pt x="267576" y="80581"/>
                  </a:lnTo>
                  <a:lnTo>
                    <a:pt x="280657" y="73875"/>
                  </a:lnTo>
                  <a:lnTo>
                    <a:pt x="296570" y="70218"/>
                  </a:lnTo>
                  <a:lnTo>
                    <a:pt x="309892" y="69151"/>
                  </a:lnTo>
                  <a:lnTo>
                    <a:pt x="311188" y="69151"/>
                  </a:lnTo>
                  <a:lnTo>
                    <a:pt x="324993" y="70218"/>
                  </a:lnTo>
                  <a:lnTo>
                    <a:pt x="324777" y="70218"/>
                  </a:lnTo>
                  <a:lnTo>
                    <a:pt x="337807" y="74269"/>
                  </a:lnTo>
                  <a:lnTo>
                    <a:pt x="347433" y="82550"/>
                  </a:lnTo>
                  <a:lnTo>
                    <a:pt x="351180" y="96253"/>
                  </a:lnTo>
                  <a:lnTo>
                    <a:pt x="351180" y="155524"/>
                  </a:lnTo>
                  <a:lnTo>
                    <a:pt x="351180" y="166344"/>
                  </a:lnTo>
                  <a:lnTo>
                    <a:pt x="351180" y="229539"/>
                  </a:lnTo>
                  <a:lnTo>
                    <a:pt x="348145" y="238569"/>
                  </a:lnTo>
                  <a:lnTo>
                    <a:pt x="348056" y="238861"/>
                  </a:lnTo>
                  <a:lnTo>
                    <a:pt x="338340" y="250863"/>
                  </a:lnTo>
                  <a:lnTo>
                    <a:pt x="321551" y="261239"/>
                  </a:lnTo>
                  <a:lnTo>
                    <a:pt x="297180" y="265645"/>
                  </a:lnTo>
                  <a:lnTo>
                    <a:pt x="278815" y="262483"/>
                  </a:lnTo>
                  <a:lnTo>
                    <a:pt x="267830" y="253314"/>
                  </a:lnTo>
                  <a:lnTo>
                    <a:pt x="262597" y="238861"/>
                  </a:lnTo>
                  <a:lnTo>
                    <a:pt x="262496" y="238569"/>
                  </a:lnTo>
                  <a:lnTo>
                    <a:pt x="261099" y="218694"/>
                  </a:lnTo>
                  <a:lnTo>
                    <a:pt x="269125" y="188429"/>
                  </a:lnTo>
                  <a:lnTo>
                    <a:pt x="289407" y="172897"/>
                  </a:lnTo>
                  <a:lnTo>
                    <a:pt x="316242" y="167170"/>
                  </a:lnTo>
                  <a:lnTo>
                    <a:pt x="343941" y="166344"/>
                  </a:lnTo>
                  <a:lnTo>
                    <a:pt x="351180" y="166344"/>
                  </a:lnTo>
                  <a:lnTo>
                    <a:pt x="351180" y="155524"/>
                  </a:lnTo>
                  <a:lnTo>
                    <a:pt x="342912" y="155524"/>
                  </a:lnTo>
                  <a:lnTo>
                    <a:pt x="325856" y="156006"/>
                  </a:lnTo>
                  <a:lnTo>
                    <a:pt x="281038" y="162179"/>
                  </a:lnTo>
                  <a:lnTo>
                    <a:pt x="237667" y="179908"/>
                  </a:lnTo>
                  <a:lnTo>
                    <a:pt x="211810" y="226085"/>
                  </a:lnTo>
                  <a:lnTo>
                    <a:pt x="216293" y="248932"/>
                  </a:lnTo>
                  <a:lnTo>
                    <a:pt x="229260" y="266026"/>
                  </a:lnTo>
                  <a:lnTo>
                    <a:pt x="249948" y="276733"/>
                  </a:lnTo>
                  <a:lnTo>
                    <a:pt x="277609" y="280428"/>
                  </a:lnTo>
                  <a:lnTo>
                    <a:pt x="301663" y="278714"/>
                  </a:lnTo>
                  <a:lnTo>
                    <a:pt x="321652" y="273354"/>
                  </a:lnTo>
                  <a:lnTo>
                    <a:pt x="335457" y="265645"/>
                  </a:lnTo>
                  <a:lnTo>
                    <a:pt x="338277" y="264083"/>
                  </a:lnTo>
                  <a:lnTo>
                    <a:pt x="352209" y="250596"/>
                  </a:lnTo>
                  <a:lnTo>
                    <a:pt x="358127" y="262483"/>
                  </a:lnTo>
                  <a:lnTo>
                    <a:pt x="358254" y="262712"/>
                  </a:lnTo>
                  <a:lnTo>
                    <a:pt x="368579" y="272148"/>
                  </a:lnTo>
                  <a:lnTo>
                    <a:pt x="382270" y="278257"/>
                  </a:lnTo>
                  <a:lnTo>
                    <a:pt x="398424" y="280428"/>
                  </a:lnTo>
                  <a:lnTo>
                    <a:pt x="412267" y="278892"/>
                  </a:lnTo>
                  <a:lnTo>
                    <a:pt x="424307" y="274218"/>
                  </a:lnTo>
                  <a:lnTo>
                    <a:pt x="434327" y="266598"/>
                  </a:lnTo>
                  <a:lnTo>
                    <a:pt x="434746" y="266280"/>
                  </a:lnTo>
                  <a:lnTo>
                    <a:pt x="443750" y="254990"/>
                  </a:lnTo>
                  <a:lnTo>
                    <a:pt x="451459" y="266026"/>
                  </a:lnTo>
                  <a:lnTo>
                    <a:pt x="451726" y="266280"/>
                  </a:lnTo>
                  <a:lnTo>
                    <a:pt x="463816" y="274218"/>
                  </a:lnTo>
                  <a:lnTo>
                    <a:pt x="463981" y="274218"/>
                  </a:lnTo>
                  <a:lnTo>
                    <a:pt x="480263" y="278892"/>
                  </a:lnTo>
                  <a:lnTo>
                    <a:pt x="480580" y="278892"/>
                  </a:lnTo>
                  <a:lnTo>
                    <a:pt x="501091" y="280428"/>
                  </a:lnTo>
                  <a:lnTo>
                    <a:pt x="528637" y="275031"/>
                  </a:lnTo>
                  <a:lnTo>
                    <a:pt x="536536" y="269532"/>
                  </a:lnTo>
                  <a:lnTo>
                    <a:pt x="546138" y="262864"/>
                  </a:lnTo>
                  <a:lnTo>
                    <a:pt x="555548" y="249986"/>
                  </a:lnTo>
                  <a:lnTo>
                    <a:pt x="558850" y="242430"/>
                  </a:lnTo>
                  <a:lnTo>
                    <a:pt x="560247" y="238861"/>
                  </a:lnTo>
                  <a:close/>
                </a:path>
              </a:pathLst>
            </a:custGeom>
            <a:solidFill>
              <a:srgbClr val="55C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780000" y="878568"/>
              <a:ext cx="228765" cy="236512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47" name="object 47"/>
            <p:cNvPicPr/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51" name="object 5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6" name="Imagen 5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75" y="2302458"/>
            <a:ext cx="378410" cy="281345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645" y="2945359"/>
            <a:ext cx="350932" cy="43373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5939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cubiertos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Mealtime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T628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8800" y="2911206"/>
            <a:ext cx="2794000" cy="118745"/>
          </a:xfrm>
          <a:custGeom>
            <a:avLst/>
            <a:gdLst/>
            <a:ahLst/>
            <a:cxnLst/>
            <a:rect l="l" t="t" r="r" b="b"/>
            <a:pathLst>
              <a:path w="2794000" h="118744">
                <a:moveTo>
                  <a:pt x="2794000" y="0"/>
                </a:moveTo>
                <a:lnTo>
                  <a:pt x="0" y="0"/>
                </a:lnTo>
                <a:lnTo>
                  <a:pt x="0" y="118414"/>
                </a:lnTo>
                <a:lnTo>
                  <a:pt x="2794000" y="118414"/>
                </a:lnTo>
                <a:lnTo>
                  <a:pt x="2794000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000" y="1946300"/>
            <a:ext cx="2411588" cy="20482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6" name="object 6"/>
          <p:cNvSpPr txBox="1"/>
          <p:nvPr/>
        </p:nvSpPr>
        <p:spPr>
          <a:xfrm>
            <a:off x="546100" y="5670430"/>
            <a:ext cx="1030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420.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93868" y="5675705"/>
            <a:ext cx="0" cy="1108710"/>
          </a:xfrm>
          <a:custGeom>
            <a:avLst/>
            <a:gdLst/>
            <a:ahLst/>
            <a:cxnLst/>
            <a:rect l="l" t="t" r="r" b="b"/>
            <a:pathLst>
              <a:path h="1108709">
                <a:moveTo>
                  <a:pt x="0" y="0"/>
                </a:moveTo>
                <a:lnTo>
                  <a:pt x="0" y="110830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806" y="6340295"/>
            <a:ext cx="138360" cy="1714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1084" y="6344939"/>
            <a:ext cx="160073" cy="162403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824362" y="6451207"/>
            <a:ext cx="121285" cy="282575"/>
            <a:chOff x="1824362" y="6451207"/>
            <a:chExt cx="121285" cy="28257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43333" y="6451207"/>
              <a:ext cx="82931" cy="1305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24362" y="6619882"/>
              <a:ext cx="120903" cy="113631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62986" y="5835530"/>
            <a:ext cx="108000" cy="1080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48111" y="5989478"/>
            <a:ext cx="101600" cy="101600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825748" y="5981626"/>
            <a:ext cx="118745" cy="424180"/>
            <a:chOff x="1825748" y="5981626"/>
            <a:chExt cx="118745" cy="424180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25748" y="5981626"/>
              <a:ext cx="118131" cy="11730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27230" y="6137408"/>
              <a:ext cx="115166" cy="11657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27123" y="6292081"/>
              <a:ext cx="115379" cy="11339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811293" y="5670486"/>
            <a:ext cx="1128395" cy="1086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311150">
              <a:lnSpc>
                <a:spcPct val="1165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1958" y="1446428"/>
            <a:ext cx="1641864" cy="30479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grpSp>
        <p:nvGrpSpPr>
          <p:cNvPr id="21" name="object 21"/>
          <p:cNvGrpSpPr/>
          <p:nvPr/>
        </p:nvGrpSpPr>
        <p:grpSpPr>
          <a:xfrm>
            <a:off x="5558490" y="6105032"/>
            <a:ext cx="121285" cy="437515"/>
            <a:chOff x="5558490" y="6105032"/>
            <a:chExt cx="121285" cy="437515"/>
          </a:xfrm>
        </p:grpSpPr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558501" y="6105032"/>
              <a:ext cx="82930" cy="1305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58491" y="6273708"/>
              <a:ext cx="120903" cy="11362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58490" y="6425815"/>
              <a:ext cx="115167" cy="116573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558490" y="5945630"/>
            <a:ext cx="119887" cy="113665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219466" y="5957695"/>
            <a:ext cx="101600" cy="10160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97433" y="5799530"/>
            <a:ext cx="108000" cy="108000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5545790" y="5634429"/>
            <a:ext cx="1128395" cy="93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33350" marR="506095" indent="36830">
              <a:lnSpc>
                <a:spcPct val="117000"/>
              </a:lnSpc>
              <a:spcBef>
                <a:spcPts val="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428316" y="5675705"/>
            <a:ext cx="0" cy="926465"/>
          </a:xfrm>
          <a:custGeom>
            <a:avLst/>
            <a:gdLst/>
            <a:ahLst/>
            <a:cxnLst/>
            <a:rect l="l" t="t" r="r" b="b"/>
            <a:pathLst>
              <a:path h="926465">
                <a:moveTo>
                  <a:pt x="0" y="0"/>
                </a:moveTo>
                <a:lnTo>
                  <a:pt x="0" y="9259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101166" y="5634429"/>
            <a:ext cx="1234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38100" marR="30480" algn="just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100%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Algodón.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aprox.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(bolsa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individual)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 y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105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g/m</a:t>
            </a:r>
            <a:r>
              <a:rPr sz="750" spc="-30" baseline="33333" dirty="0">
                <a:solidFill>
                  <a:srgbClr val="414042"/>
                </a:solidFill>
                <a:latin typeface="Calibri"/>
                <a:cs typeface="Calibri"/>
              </a:rPr>
              <a:t>2</a:t>
            </a:r>
            <a:endParaRPr sz="750" baseline="33333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139272" y="6299910"/>
            <a:ext cx="138360" cy="17145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341550" y="6304553"/>
            <a:ext cx="160073" cy="162405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4126566" y="819056"/>
            <a:ext cx="246380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Bolsa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algodón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Donna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C574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4610064"/>
            <a:ext cx="297837" cy="558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5" name="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248269" y="5238389"/>
            <a:ext cx="79578" cy="11441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4640" y="4612793"/>
            <a:ext cx="297843" cy="5529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7" name="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693643" y="5238389"/>
            <a:ext cx="79578" cy="11441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670" y="4610064"/>
            <a:ext cx="297838" cy="558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9" name="object 39"/>
          <p:cNvPicPr/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297" y="4610064"/>
            <a:ext cx="297837" cy="558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0" name="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332300" y="5238389"/>
            <a:ext cx="79578" cy="11441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328" y="4610064"/>
            <a:ext cx="297840" cy="558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2" name="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416330" y="5238389"/>
            <a:ext cx="79578" cy="11441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777673" y="5238389"/>
            <a:ext cx="79578" cy="11441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613" y="4610064"/>
            <a:ext cx="297840" cy="558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5" name="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609613" y="5238389"/>
            <a:ext cx="79578" cy="114410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1953" y="4610064"/>
            <a:ext cx="297840" cy="558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8" name="object 48"/>
          <p:cNvPicPr/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5987" y="4610064"/>
            <a:ext cx="297840" cy="5583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9" name="object 4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054987" y="5238389"/>
            <a:ext cx="79578" cy="114410"/>
          </a:xfrm>
          <a:prstGeom prst="rect">
            <a:avLst/>
          </a:prstGeom>
        </p:spPr>
      </p:pic>
      <p:grpSp>
        <p:nvGrpSpPr>
          <p:cNvPr id="50" name="object 50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51" name="object 5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3" name="object 53"/>
          <p:cNvPicPr/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9857" y="4337824"/>
            <a:ext cx="1331879" cy="1014980"/>
          </a:xfrm>
          <a:prstGeom prst="rect">
            <a:avLst/>
          </a:prstGeom>
        </p:spPr>
      </p:pic>
      <p:sp>
        <p:nvSpPr>
          <p:cNvPr id="54" name="object 5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5" name="object 5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56" name="object 5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7" name="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979605" y="5238389"/>
            <a:ext cx="79578" cy="114410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13682" y="2966192"/>
            <a:ext cx="846660" cy="177799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300" y="3217344"/>
            <a:ext cx="565179" cy="69853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26123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asado/BBQ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Grill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T416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274" y="3681399"/>
            <a:ext cx="1432051" cy="38101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58800" y="1981517"/>
            <a:ext cx="2921000" cy="1316990"/>
            <a:chOff x="558800" y="1981517"/>
            <a:chExt cx="2921000" cy="1316990"/>
          </a:xfrm>
        </p:grpSpPr>
        <p:sp>
          <p:nvSpPr>
            <p:cNvPr id="5" name="object 5"/>
            <p:cNvSpPr/>
            <p:nvPr/>
          </p:nvSpPr>
          <p:spPr>
            <a:xfrm>
              <a:off x="558800" y="257631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069" y="1981517"/>
              <a:ext cx="2850461" cy="1316602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2042903" y="4490005"/>
            <a:ext cx="0" cy="760095"/>
          </a:xfrm>
          <a:custGeom>
            <a:avLst/>
            <a:gdLst/>
            <a:ahLst/>
            <a:cxnLst/>
            <a:rect l="l" t="t" r="r" b="b"/>
            <a:pathLst>
              <a:path h="760095">
                <a:moveTo>
                  <a:pt x="0" y="0"/>
                </a:moveTo>
                <a:lnTo>
                  <a:pt x="0" y="7599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6100" y="4448730"/>
            <a:ext cx="13792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39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9,5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35,5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madera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806" y="5114209"/>
            <a:ext cx="138360" cy="17145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1084" y="5118853"/>
            <a:ext cx="160073" cy="16240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12020" y="4613830"/>
            <a:ext cx="108000" cy="1080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97145" y="4767779"/>
            <a:ext cx="101600" cy="10160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174782" y="4759926"/>
            <a:ext cx="118745" cy="424180"/>
            <a:chOff x="2174782" y="4759926"/>
            <a:chExt cx="118745" cy="42418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74782" y="4759926"/>
              <a:ext cx="118130" cy="11730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76264" y="4915707"/>
              <a:ext cx="115166" cy="1165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76157" y="5070380"/>
              <a:ext cx="115379" cy="11339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160378" y="4448730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31115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96833" y="819056"/>
            <a:ext cx="182245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asado/BBQ Masterbeef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T609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809533" y="2009894"/>
            <a:ext cx="3060700" cy="1259840"/>
            <a:chOff x="3809533" y="2009894"/>
            <a:chExt cx="3060700" cy="1259840"/>
          </a:xfrm>
        </p:grpSpPr>
        <p:sp>
          <p:nvSpPr>
            <p:cNvPr id="20" name="object 20"/>
            <p:cNvSpPr/>
            <p:nvPr/>
          </p:nvSpPr>
          <p:spPr>
            <a:xfrm>
              <a:off x="3809533" y="257631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9766" y="2009894"/>
              <a:ext cx="2539993" cy="1259834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9550" y="3490910"/>
            <a:ext cx="1540431" cy="571499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5298608" y="4490005"/>
            <a:ext cx="0" cy="850265"/>
          </a:xfrm>
          <a:custGeom>
            <a:avLst/>
            <a:gdLst/>
            <a:ahLst/>
            <a:cxnLst/>
            <a:rect l="l" t="t" r="r" b="b"/>
            <a:pathLst>
              <a:path h="850264">
                <a:moveTo>
                  <a:pt x="0" y="0"/>
                </a:moveTo>
                <a:lnTo>
                  <a:pt x="0" y="8498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796833" y="4448730"/>
            <a:ext cx="13525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46,5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809539" y="4977050"/>
            <a:ext cx="138360" cy="17145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011816" y="4981693"/>
            <a:ext cx="160074" cy="162405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7047567" y="819056"/>
            <a:ext cx="25177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asado/BBQ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Hunan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T597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064" y="3607456"/>
            <a:ext cx="1849404" cy="454953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7060266" y="1989886"/>
            <a:ext cx="2921000" cy="1357630"/>
            <a:chOff x="7060266" y="1989886"/>
            <a:chExt cx="2921000" cy="1357630"/>
          </a:xfrm>
        </p:grpSpPr>
        <p:sp>
          <p:nvSpPr>
            <p:cNvPr id="30" name="object 30"/>
            <p:cNvSpPr/>
            <p:nvPr/>
          </p:nvSpPr>
          <p:spPr>
            <a:xfrm>
              <a:off x="7060266" y="260498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62219" y="1989886"/>
              <a:ext cx="2717085" cy="1357198"/>
            </a:xfrm>
            <a:prstGeom prst="rect">
              <a:avLst/>
            </a:prstGeom>
          </p:spPr>
        </p:pic>
      </p:grpSp>
      <p:sp>
        <p:nvSpPr>
          <p:cNvPr id="32" name="object 32"/>
          <p:cNvSpPr/>
          <p:nvPr/>
        </p:nvSpPr>
        <p:spPr>
          <a:xfrm>
            <a:off x="8485841" y="4490005"/>
            <a:ext cx="0" cy="904240"/>
          </a:xfrm>
          <a:custGeom>
            <a:avLst/>
            <a:gdLst/>
            <a:ahLst/>
            <a:cxnLst/>
            <a:rect l="l" t="t" r="r" b="b"/>
            <a:pathLst>
              <a:path h="904239">
                <a:moveTo>
                  <a:pt x="0" y="0"/>
                </a:moveTo>
                <a:lnTo>
                  <a:pt x="0" y="9038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047566" y="4448730"/>
            <a:ext cx="12896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nylon.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060272" y="4977050"/>
            <a:ext cx="138361" cy="171453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262550" y="4981693"/>
            <a:ext cx="160073" cy="162405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454959" y="4613830"/>
            <a:ext cx="108000" cy="10800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438378" y="4767777"/>
            <a:ext cx="101600" cy="101600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8616015" y="4759926"/>
            <a:ext cx="120014" cy="575945"/>
            <a:chOff x="8616015" y="4759926"/>
            <a:chExt cx="120014" cy="575945"/>
          </a:xfrm>
        </p:grpSpPr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616015" y="4759926"/>
              <a:ext cx="118131" cy="11729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16017" y="5067472"/>
              <a:ext cx="115166" cy="11657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616022" y="5222145"/>
              <a:ext cx="115379" cy="11339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616016" y="4915326"/>
              <a:ext cx="119888" cy="113664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8603316" y="4448730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3055" indent="1270">
              <a:lnSpc>
                <a:spcPct val="112500"/>
              </a:lnSpc>
              <a:spcBef>
                <a:spcPts val="9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222600" y="4921359"/>
            <a:ext cx="101600" cy="10160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64159" y="4613830"/>
            <a:ext cx="108000" cy="108000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47579" y="4767777"/>
            <a:ext cx="101600" cy="101600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5425211" y="4759926"/>
            <a:ext cx="120014" cy="575945"/>
            <a:chOff x="5425211" y="4759926"/>
            <a:chExt cx="120014" cy="575945"/>
          </a:xfrm>
        </p:grpSpPr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25216" y="4759926"/>
              <a:ext cx="118130" cy="1172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25217" y="5067472"/>
              <a:ext cx="115166" cy="11657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25211" y="5222145"/>
              <a:ext cx="115379" cy="11339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25216" y="4915326"/>
              <a:ext cx="119887" cy="113664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5412517" y="4448730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3055" indent="1270">
              <a:lnSpc>
                <a:spcPct val="112500"/>
              </a:lnSpc>
              <a:spcBef>
                <a:spcPts val="9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031800" y="4921359"/>
            <a:ext cx="101600" cy="101600"/>
          </a:xfrm>
          <a:prstGeom prst="rect">
            <a:avLst/>
          </a:prstGeom>
        </p:spPr>
      </p:pic>
      <p:sp>
        <p:nvSpPr>
          <p:cNvPr id="54" name="object 5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5" name="object 5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56" name="object 5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7" name="Imagen 5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100" y="3822195"/>
            <a:ext cx="607980" cy="121595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617" y="3822195"/>
            <a:ext cx="607980" cy="121595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372" y="3781425"/>
            <a:ext cx="607980" cy="12159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56222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asado/BBQ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Picaña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T436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6833" y="819056"/>
            <a:ext cx="266382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asado/BBQ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Brangus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T706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7175" y="5256405"/>
            <a:ext cx="0" cy="723900"/>
          </a:xfrm>
          <a:custGeom>
            <a:avLst/>
            <a:gdLst/>
            <a:ahLst/>
            <a:cxnLst/>
            <a:rect l="l" t="t" r="r" b="b"/>
            <a:pathLst>
              <a:path h="723900">
                <a:moveTo>
                  <a:pt x="0" y="0"/>
                </a:moveTo>
                <a:lnTo>
                  <a:pt x="0" y="7239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31043" y="5256405"/>
            <a:ext cx="0" cy="904240"/>
          </a:xfrm>
          <a:custGeom>
            <a:avLst/>
            <a:gdLst/>
            <a:ahLst/>
            <a:cxnLst/>
            <a:rect l="l" t="t" r="r" b="b"/>
            <a:pathLst>
              <a:path h="904239">
                <a:moveTo>
                  <a:pt x="0" y="0"/>
                </a:moveTo>
                <a:lnTo>
                  <a:pt x="0" y="9038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6100" y="5215130"/>
            <a:ext cx="1381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806" y="5743450"/>
            <a:ext cx="138360" cy="17145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1084" y="5748093"/>
            <a:ext cx="160073" cy="16240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946566" y="5215130"/>
            <a:ext cx="126619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43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Madera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23241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9271" y="6017770"/>
            <a:ext cx="138361" cy="17145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61551" y="6022413"/>
            <a:ext cx="160073" cy="162403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558800" y="1761667"/>
            <a:ext cx="2921000" cy="2438400"/>
            <a:chOff x="558800" y="1761667"/>
            <a:chExt cx="2921000" cy="2438400"/>
          </a:xfrm>
        </p:grpSpPr>
        <p:sp>
          <p:nvSpPr>
            <p:cNvPr id="13" name="object 13"/>
            <p:cNvSpPr/>
            <p:nvPr/>
          </p:nvSpPr>
          <p:spPr>
            <a:xfrm>
              <a:off x="558800" y="291712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5530" y="1761667"/>
              <a:ext cx="1446374" cy="2437792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8310" y="4370451"/>
            <a:ext cx="801966" cy="571500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3959266" y="1608302"/>
            <a:ext cx="2921000" cy="3333750"/>
            <a:chOff x="3959266" y="1608302"/>
            <a:chExt cx="2921000" cy="3333750"/>
          </a:xfrm>
        </p:grpSpPr>
        <p:sp>
          <p:nvSpPr>
            <p:cNvPr id="17" name="object 17"/>
            <p:cNvSpPr/>
            <p:nvPr/>
          </p:nvSpPr>
          <p:spPr>
            <a:xfrm>
              <a:off x="3959266" y="291712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2067" y="1608302"/>
              <a:ext cx="1655393" cy="274464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5140" y="4370455"/>
              <a:ext cx="869241" cy="571495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00161" y="5380229"/>
            <a:ext cx="108000" cy="10800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283580" y="5534178"/>
            <a:ext cx="101600" cy="1016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016293" y="5380229"/>
            <a:ext cx="108000" cy="1080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999712" y="5534178"/>
            <a:ext cx="101600" cy="10160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125717" y="5691761"/>
            <a:ext cx="101600" cy="101600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2177348" y="5526326"/>
            <a:ext cx="118745" cy="429259"/>
            <a:chOff x="2177348" y="5526326"/>
            <a:chExt cx="118745" cy="429259"/>
          </a:xfrm>
        </p:grpSpPr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77348" y="5526326"/>
              <a:ext cx="118131" cy="11730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77348" y="5681728"/>
              <a:ext cx="92595" cy="12166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77350" y="5841498"/>
              <a:ext cx="115443" cy="113597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5461217" y="5526326"/>
            <a:ext cx="118745" cy="269240"/>
            <a:chOff x="5461217" y="5526326"/>
            <a:chExt cx="118745" cy="269240"/>
          </a:xfrm>
        </p:grpSpPr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61217" y="5526326"/>
              <a:ext cx="118131" cy="11730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61219" y="5681729"/>
              <a:ext cx="115443" cy="113598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164650" y="5215130"/>
            <a:ext cx="1248410" cy="763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5080" indent="12700">
              <a:lnSpc>
                <a:spcPct val="115199"/>
              </a:lnSpc>
              <a:spcBef>
                <a:spcPts val="6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047566" y="819056"/>
            <a:ext cx="182245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asado/BBQ Bladebird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K108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473375" y="5256405"/>
            <a:ext cx="0" cy="971550"/>
          </a:xfrm>
          <a:custGeom>
            <a:avLst/>
            <a:gdLst/>
            <a:ahLst/>
            <a:cxnLst/>
            <a:rect l="l" t="t" r="r" b="b"/>
            <a:pathLst>
              <a:path h="971550">
                <a:moveTo>
                  <a:pt x="0" y="0"/>
                </a:moveTo>
                <a:lnTo>
                  <a:pt x="0" y="9711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7060266" y="1456626"/>
            <a:ext cx="3175000" cy="3048000"/>
            <a:chOff x="7060266" y="1456626"/>
            <a:chExt cx="3175000" cy="3048000"/>
          </a:xfrm>
        </p:grpSpPr>
        <p:sp>
          <p:nvSpPr>
            <p:cNvPr id="36" name="object 36"/>
            <p:cNvSpPr/>
            <p:nvPr/>
          </p:nvSpPr>
          <p:spPr>
            <a:xfrm>
              <a:off x="7060266" y="2920029"/>
              <a:ext cx="3175000" cy="121285"/>
            </a:xfrm>
            <a:custGeom>
              <a:avLst/>
              <a:gdLst/>
              <a:ahLst/>
              <a:cxnLst/>
              <a:rect l="l" t="t" r="r" b="b"/>
              <a:pathLst>
                <a:path w="3175000" h="121285">
                  <a:moveTo>
                    <a:pt x="3175000" y="0"/>
                  </a:moveTo>
                  <a:lnTo>
                    <a:pt x="0" y="0"/>
                  </a:lnTo>
                  <a:lnTo>
                    <a:pt x="0" y="121196"/>
                  </a:lnTo>
                  <a:lnTo>
                    <a:pt x="3175000" y="121196"/>
                  </a:lnTo>
                  <a:lnTo>
                    <a:pt x="3175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2385" y="1456626"/>
              <a:ext cx="874769" cy="304799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704154" y="2535965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3"/>
                  </a:lnTo>
                  <a:lnTo>
                    <a:pt x="304003" y="22663"/>
                  </a:lnTo>
                  <a:lnTo>
                    <a:pt x="260915" y="39566"/>
                  </a:lnTo>
                  <a:lnTo>
                    <a:pt x="220152" y="60692"/>
                  </a:lnTo>
                  <a:lnTo>
                    <a:pt x="181983" y="85769"/>
                  </a:lnTo>
                  <a:lnTo>
                    <a:pt x="146682" y="114526"/>
                  </a:lnTo>
                  <a:lnTo>
                    <a:pt x="114517" y="146692"/>
                  </a:lnTo>
                  <a:lnTo>
                    <a:pt x="85762" y="181994"/>
                  </a:lnTo>
                  <a:lnTo>
                    <a:pt x="60687" y="220163"/>
                  </a:lnTo>
                  <a:lnTo>
                    <a:pt x="39562" y="260926"/>
                  </a:lnTo>
                  <a:lnTo>
                    <a:pt x="22660" y="304013"/>
                  </a:lnTo>
                  <a:lnTo>
                    <a:pt x="10252" y="349151"/>
                  </a:lnTo>
                  <a:lnTo>
                    <a:pt x="2608" y="396071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71"/>
                  </a:lnTo>
                  <a:lnTo>
                    <a:pt x="878747" y="349151"/>
                  </a:lnTo>
                  <a:lnTo>
                    <a:pt x="866339" y="304013"/>
                  </a:lnTo>
                  <a:lnTo>
                    <a:pt x="849437" y="260926"/>
                  </a:lnTo>
                  <a:lnTo>
                    <a:pt x="828312" y="220163"/>
                  </a:lnTo>
                  <a:lnTo>
                    <a:pt x="803237" y="181994"/>
                  </a:lnTo>
                  <a:lnTo>
                    <a:pt x="774482" y="146692"/>
                  </a:lnTo>
                  <a:lnTo>
                    <a:pt x="742317" y="114526"/>
                  </a:lnTo>
                  <a:lnTo>
                    <a:pt x="707016" y="85769"/>
                  </a:lnTo>
                  <a:lnTo>
                    <a:pt x="668847" y="60692"/>
                  </a:lnTo>
                  <a:lnTo>
                    <a:pt x="628084" y="39566"/>
                  </a:lnTo>
                  <a:lnTo>
                    <a:pt x="584996" y="22663"/>
                  </a:lnTo>
                  <a:lnTo>
                    <a:pt x="539855" y="10253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04148" y="2739364"/>
              <a:ext cx="889000" cy="685596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7047566" y="5225548"/>
            <a:ext cx="129476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9,7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420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madera.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060272" y="6028188"/>
            <a:ext cx="138360" cy="171453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262550" y="6032831"/>
            <a:ext cx="160073" cy="162403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442491" y="5390648"/>
            <a:ext cx="108000" cy="10800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425913" y="5544596"/>
            <a:ext cx="101600" cy="101600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9094343" y="889001"/>
            <a:ext cx="767080" cy="356235"/>
            <a:chOff x="9094343" y="889001"/>
            <a:chExt cx="767080" cy="356235"/>
          </a:xfrm>
        </p:grpSpPr>
        <p:sp>
          <p:nvSpPr>
            <p:cNvPr id="46" name="object 46"/>
            <p:cNvSpPr/>
            <p:nvPr/>
          </p:nvSpPr>
          <p:spPr>
            <a:xfrm>
              <a:off x="9094358" y="1092229"/>
              <a:ext cx="271145" cy="149860"/>
            </a:xfrm>
            <a:custGeom>
              <a:avLst/>
              <a:gdLst/>
              <a:ahLst/>
              <a:cxnLst/>
              <a:rect l="l" t="t" r="r" b="b"/>
              <a:pathLst>
                <a:path w="271145" h="149859">
                  <a:moveTo>
                    <a:pt x="270586" y="0"/>
                  </a:moveTo>
                  <a:lnTo>
                    <a:pt x="216420" y="0"/>
                  </a:lnTo>
                  <a:lnTo>
                    <a:pt x="189610" y="79883"/>
                  </a:lnTo>
                  <a:lnTo>
                    <a:pt x="163614" y="0"/>
                  </a:lnTo>
                  <a:lnTo>
                    <a:pt x="111074" y="0"/>
                  </a:lnTo>
                  <a:lnTo>
                    <a:pt x="84264" y="79070"/>
                  </a:lnTo>
                  <a:lnTo>
                    <a:pt x="58546" y="0"/>
                  </a:lnTo>
                  <a:lnTo>
                    <a:pt x="0" y="0"/>
                  </a:lnTo>
                  <a:lnTo>
                    <a:pt x="51981" y="149656"/>
                  </a:lnTo>
                  <a:lnTo>
                    <a:pt x="112166" y="149656"/>
                  </a:lnTo>
                  <a:lnTo>
                    <a:pt x="135699" y="80441"/>
                  </a:lnTo>
                  <a:lnTo>
                    <a:pt x="158419" y="149656"/>
                  </a:lnTo>
                  <a:lnTo>
                    <a:pt x="218605" y="149656"/>
                  </a:lnTo>
                  <a:lnTo>
                    <a:pt x="270586" y="0"/>
                  </a:lnTo>
                  <a:close/>
                </a:path>
              </a:pathLst>
            </a:custGeom>
            <a:solidFill>
              <a:srgbClr val="EFC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369699" y="1089491"/>
              <a:ext cx="155409" cy="155117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9440222" y="889026"/>
              <a:ext cx="379730" cy="353060"/>
            </a:xfrm>
            <a:custGeom>
              <a:avLst/>
              <a:gdLst/>
              <a:ahLst/>
              <a:cxnLst/>
              <a:rect l="l" t="t" r="r" b="b"/>
              <a:pathLst>
                <a:path w="379729" h="353059">
                  <a:moveTo>
                    <a:pt x="198069" y="0"/>
                  </a:moveTo>
                  <a:lnTo>
                    <a:pt x="157989" y="13038"/>
                  </a:lnTo>
                  <a:lnTo>
                    <a:pt x="148005" y="22720"/>
                  </a:lnTo>
                  <a:lnTo>
                    <a:pt x="143902" y="17336"/>
                  </a:lnTo>
                  <a:lnTo>
                    <a:pt x="108555" y="362"/>
                  </a:lnTo>
                  <a:lnTo>
                    <a:pt x="101218" y="12"/>
                  </a:lnTo>
                  <a:lnTo>
                    <a:pt x="88924" y="1057"/>
                  </a:lnTo>
                  <a:lnTo>
                    <a:pt x="77758" y="4189"/>
                  </a:lnTo>
                  <a:lnTo>
                    <a:pt x="67721" y="9404"/>
                  </a:lnTo>
                  <a:lnTo>
                    <a:pt x="58813" y="16700"/>
                  </a:lnTo>
                  <a:lnTo>
                    <a:pt x="58813" y="2717"/>
                  </a:lnTo>
                  <a:lnTo>
                    <a:pt x="0" y="2717"/>
                  </a:lnTo>
                  <a:lnTo>
                    <a:pt x="0" y="152374"/>
                  </a:lnTo>
                  <a:lnTo>
                    <a:pt x="61823" y="152374"/>
                  </a:lnTo>
                  <a:lnTo>
                    <a:pt x="61823" y="69850"/>
                  </a:lnTo>
                  <a:lnTo>
                    <a:pt x="63614" y="62915"/>
                  </a:lnTo>
                  <a:lnTo>
                    <a:pt x="70713" y="54178"/>
                  </a:lnTo>
                  <a:lnTo>
                    <a:pt x="75412" y="51968"/>
                  </a:lnTo>
                  <a:lnTo>
                    <a:pt x="81254" y="51968"/>
                  </a:lnTo>
                  <a:lnTo>
                    <a:pt x="88539" y="53577"/>
                  </a:lnTo>
                  <a:lnTo>
                    <a:pt x="93719" y="58404"/>
                  </a:lnTo>
                  <a:lnTo>
                    <a:pt x="96813" y="66445"/>
                  </a:lnTo>
                  <a:lnTo>
                    <a:pt x="97840" y="77698"/>
                  </a:lnTo>
                  <a:lnTo>
                    <a:pt x="97840" y="352856"/>
                  </a:lnTo>
                  <a:lnTo>
                    <a:pt x="159677" y="352856"/>
                  </a:lnTo>
                  <a:lnTo>
                    <a:pt x="159677" y="69850"/>
                  </a:lnTo>
                  <a:lnTo>
                    <a:pt x="161543" y="62915"/>
                  </a:lnTo>
                  <a:lnTo>
                    <a:pt x="168655" y="54178"/>
                  </a:lnTo>
                  <a:lnTo>
                    <a:pt x="173342" y="51968"/>
                  </a:lnTo>
                  <a:lnTo>
                    <a:pt x="179184" y="51968"/>
                  </a:lnTo>
                  <a:lnTo>
                    <a:pt x="196303" y="352869"/>
                  </a:lnTo>
                  <a:lnTo>
                    <a:pt x="258216" y="352869"/>
                  </a:lnTo>
                  <a:lnTo>
                    <a:pt x="258190" y="317461"/>
                  </a:lnTo>
                  <a:lnTo>
                    <a:pt x="268185" y="306895"/>
                  </a:lnTo>
                  <a:lnTo>
                    <a:pt x="304584" y="352869"/>
                  </a:lnTo>
                  <a:lnTo>
                    <a:pt x="379285" y="352869"/>
                  </a:lnTo>
                  <a:lnTo>
                    <a:pt x="312508" y="268046"/>
                  </a:lnTo>
                  <a:lnTo>
                    <a:pt x="374357" y="203200"/>
                  </a:lnTo>
                  <a:lnTo>
                    <a:pt x="301307" y="203200"/>
                  </a:lnTo>
                  <a:lnTo>
                    <a:pt x="258165" y="246621"/>
                  </a:lnTo>
                  <a:lnTo>
                    <a:pt x="258102" y="67017"/>
                  </a:lnTo>
                  <a:lnTo>
                    <a:pt x="257025" y="51254"/>
                  </a:lnTo>
                  <a:lnTo>
                    <a:pt x="232628" y="9376"/>
                  </a:lnTo>
                  <a:lnTo>
                    <a:pt x="210943" y="1041"/>
                  </a:lnTo>
                  <a:lnTo>
                    <a:pt x="198069" y="0"/>
                  </a:lnTo>
                  <a:close/>
                </a:path>
              </a:pathLst>
            </a:custGeom>
            <a:solidFill>
              <a:srgbClr val="EFC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094343" y="889001"/>
              <a:ext cx="342578" cy="15514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705600" y="889020"/>
              <a:ext cx="155397" cy="155130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8603549" y="5536744"/>
            <a:ext cx="118745" cy="575945"/>
            <a:chOff x="8603549" y="5536744"/>
            <a:chExt cx="118745" cy="575945"/>
          </a:xfrm>
        </p:grpSpPr>
        <p:pic>
          <p:nvPicPr>
            <p:cNvPr id="52" name="object 5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603549" y="5536744"/>
              <a:ext cx="118131" cy="11730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603550" y="5692526"/>
              <a:ext cx="115167" cy="11657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603551" y="5847199"/>
              <a:ext cx="115379" cy="113393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603550" y="5998690"/>
              <a:ext cx="115442" cy="113598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5448518" y="5215130"/>
            <a:ext cx="1248410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8750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60" name="object 6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8590850" y="5225548"/>
            <a:ext cx="1248410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433070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1" name="Imagen 60"/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236" y="3857625"/>
            <a:ext cx="723514" cy="146150"/>
          </a:xfrm>
          <a:prstGeom prst="rect">
            <a:avLst/>
          </a:prstGeom>
        </p:spPr>
      </p:pic>
      <p:pic>
        <p:nvPicPr>
          <p:cNvPr id="62" name="Imagen 61"/>
          <p:cNvPicPr>
            <a:picLocks noChangeAspect="1"/>
          </p:cNvPicPr>
          <p:nvPr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003" y="3781425"/>
            <a:ext cx="723514" cy="146150"/>
          </a:xfrm>
          <a:prstGeom prst="rect">
            <a:avLst/>
          </a:prstGeom>
        </p:spPr>
      </p:pic>
      <p:pic>
        <p:nvPicPr>
          <p:cNvPr id="63" name="Imagen 62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851" y="3166348"/>
            <a:ext cx="188787" cy="140647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26566" y="819056"/>
            <a:ext cx="182245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asado/BBQ Master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T574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241101" y="1698282"/>
            <a:ext cx="2921000" cy="2009139"/>
            <a:chOff x="4241101" y="1698282"/>
            <a:chExt cx="2921000" cy="2009139"/>
          </a:xfrm>
        </p:grpSpPr>
        <p:sp>
          <p:nvSpPr>
            <p:cNvPr id="4" name="object 4"/>
            <p:cNvSpPr/>
            <p:nvPr/>
          </p:nvSpPr>
          <p:spPr>
            <a:xfrm>
              <a:off x="4241101" y="280269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099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0999" y="127000"/>
                  </a:lnTo>
                  <a:lnTo>
                    <a:pt x="2920999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8301" y="1698282"/>
              <a:ext cx="2006587" cy="2009025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5627641" y="5090205"/>
            <a:ext cx="0" cy="876935"/>
          </a:xfrm>
          <a:custGeom>
            <a:avLst/>
            <a:gdLst/>
            <a:ahLst/>
            <a:cxnLst/>
            <a:rect l="l" t="t" r="r" b="b"/>
            <a:pathLst>
              <a:path h="876935">
                <a:moveTo>
                  <a:pt x="0" y="0"/>
                </a:moveTo>
                <a:lnTo>
                  <a:pt x="0" y="8768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26566" y="5048930"/>
            <a:ext cx="1381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23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35,5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4,2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inoxidable.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39272" y="5714410"/>
            <a:ext cx="138360" cy="1714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1550" y="5719054"/>
            <a:ext cx="160073" cy="16240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96758" y="5214029"/>
            <a:ext cx="108000" cy="1080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581882" y="5367978"/>
            <a:ext cx="101600" cy="10160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5758641" y="5360126"/>
            <a:ext cx="120014" cy="575945"/>
            <a:chOff x="5758641" y="5360126"/>
            <a:chExt cx="120014" cy="57594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59519" y="5360126"/>
              <a:ext cx="118131" cy="11730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61002" y="5667672"/>
              <a:ext cx="115166" cy="11657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60897" y="5822345"/>
              <a:ext cx="115379" cy="11339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58641" y="5515527"/>
              <a:ext cx="119887" cy="11366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5745116" y="5048930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311150">
              <a:lnSpc>
                <a:spcPct val="112500"/>
              </a:lnSpc>
              <a:spcBef>
                <a:spcPts val="9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385274" y="5521559"/>
            <a:ext cx="101600" cy="1016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800" y="3965171"/>
            <a:ext cx="1173811" cy="5715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2601" y="3869931"/>
            <a:ext cx="534922" cy="76199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546100" y="819056"/>
            <a:ext cx="21634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corte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Bambcut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T635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343" y="4043007"/>
            <a:ext cx="993907" cy="415831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558800" y="1621961"/>
            <a:ext cx="3306445" cy="2097405"/>
            <a:chOff x="558800" y="1621961"/>
            <a:chExt cx="3306445" cy="2097405"/>
          </a:xfrm>
        </p:grpSpPr>
        <p:sp>
          <p:nvSpPr>
            <p:cNvPr id="24" name="object 24"/>
            <p:cNvSpPr/>
            <p:nvPr/>
          </p:nvSpPr>
          <p:spPr>
            <a:xfrm>
              <a:off x="558800" y="280269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3444" y="1686794"/>
              <a:ext cx="1495551" cy="203199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0596" y="1818905"/>
              <a:ext cx="254559" cy="176777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76066" y="1621961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3"/>
                  </a:lnTo>
                  <a:lnTo>
                    <a:pt x="304003" y="22663"/>
                  </a:lnTo>
                  <a:lnTo>
                    <a:pt x="260915" y="39566"/>
                  </a:lnTo>
                  <a:lnTo>
                    <a:pt x="220152" y="60692"/>
                  </a:lnTo>
                  <a:lnTo>
                    <a:pt x="181983" y="85769"/>
                  </a:lnTo>
                  <a:lnTo>
                    <a:pt x="146682" y="114526"/>
                  </a:lnTo>
                  <a:lnTo>
                    <a:pt x="114517" y="146692"/>
                  </a:lnTo>
                  <a:lnTo>
                    <a:pt x="85762" y="181994"/>
                  </a:lnTo>
                  <a:lnTo>
                    <a:pt x="60687" y="220163"/>
                  </a:lnTo>
                  <a:lnTo>
                    <a:pt x="39562" y="260926"/>
                  </a:lnTo>
                  <a:lnTo>
                    <a:pt x="22660" y="304013"/>
                  </a:lnTo>
                  <a:lnTo>
                    <a:pt x="10252" y="349151"/>
                  </a:lnTo>
                  <a:lnTo>
                    <a:pt x="2608" y="396071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71"/>
                  </a:lnTo>
                  <a:lnTo>
                    <a:pt x="878747" y="349151"/>
                  </a:lnTo>
                  <a:lnTo>
                    <a:pt x="866339" y="304013"/>
                  </a:lnTo>
                  <a:lnTo>
                    <a:pt x="849437" y="260926"/>
                  </a:lnTo>
                  <a:lnTo>
                    <a:pt x="828312" y="220163"/>
                  </a:lnTo>
                  <a:lnTo>
                    <a:pt x="803237" y="181994"/>
                  </a:lnTo>
                  <a:lnTo>
                    <a:pt x="774482" y="146692"/>
                  </a:lnTo>
                  <a:lnTo>
                    <a:pt x="742317" y="114526"/>
                  </a:lnTo>
                  <a:lnTo>
                    <a:pt x="707016" y="85769"/>
                  </a:lnTo>
                  <a:lnTo>
                    <a:pt x="668847" y="60692"/>
                  </a:lnTo>
                  <a:lnTo>
                    <a:pt x="628084" y="39566"/>
                  </a:lnTo>
                  <a:lnTo>
                    <a:pt x="584996" y="22663"/>
                  </a:lnTo>
                  <a:lnTo>
                    <a:pt x="539855" y="10253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067" y="1713344"/>
              <a:ext cx="889000" cy="706234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2064141" y="5090205"/>
            <a:ext cx="0" cy="679450"/>
          </a:xfrm>
          <a:custGeom>
            <a:avLst/>
            <a:gdLst/>
            <a:ahLst/>
            <a:cxnLst/>
            <a:rect l="l" t="t" r="r" b="b"/>
            <a:pathLst>
              <a:path h="679450">
                <a:moveTo>
                  <a:pt x="0" y="0"/>
                </a:moveTo>
                <a:lnTo>
                  <a:pt x="0" y="67890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46100" y="5048930"/>
            <a:ext cx="1381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1.2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58806" y="5577250"/>
            <a:ext cx="138360" cy="17145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61084" y="5581893"/>
            <a:ext cx="160073" cy="162403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033259" y="5214029"/>
            <a:ext cx="108000" cy="108000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016679" y="5367978"/>
            <a:ext cx="101600" cy="101600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2194314" y="5360126"/>
            <a:ext cx="118745" cy="269240"/>
            <a:chOff x="2194314" y="5360126"/>
            <a:chExt cx="118745" cy="269240"/>
          </a:xfrm>
        </p:grpSpPr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94314" y="5360126"/>
              <a:ext cx="118131" cy="11730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194317" y="5515529"/>
              <a:ext cx="115443" cy="113598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2181616" y="5048930"/>
            <a:ext cx="1248410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8750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44" name="object 4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402" y="3414916"/>
            <a:ext cx="723514" cy="146150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321" y="4209832"/>
            <a:ext cx="381177" cy="80570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591" y="4468920"/>
            <a:ext cx="278946" cy="56347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383155" cy="67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vino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y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tabla</a:t>
            </a:r>
            <a:endParaRPr sz="1600">
              <a:latin typeface="Century Gothic"/>
              <a:cs typeface="Century Gothic"/>
            </a:endParaRPr>
          </a:p>
          <a:p>
            <a:pPr marL="12700">
              <a:lnSpc>
                <a:spcPts val="1700"/>
              </a:lnSpc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para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quesos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Winchester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T708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8800" y="1934560"/>
            <a:ext cx="2921000" cy="1953895"/>
            <a:chOff x="558800" y="1934560"/>
            <a:chExt cx="2921000" cy="1953895"/>
          </a:xfrm>
        </p:grpSpPr>
        <p:sp>
          <p:nvSpPr>
            <p:cNvPr id="4" name="object 4"/>
            <p:cNvSpPr/>
            <p:nvPr/>
          </p:nvSpPr>
          <p:spPr>
            <a:xfrm>
              <a:off x="558800" y="284780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9800" y="1934560"/>
              <a:ext cx="2158999" cy="1953493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1612" y="4188453"/>
            <a:ext cx="915374" cy="734253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2016159" y="5370455"/>
            <a:ext cx="0" cy="1003300"/>
          </a:xfrm>
          <a:custGeom>
            <a:avLst/>
            <a:gdLst/>
            <a:ahLst/>
            <a:cxnLst/>
            <a:rect l="l" t="t" r="r" b="b"/>
            <a:pathLst>
              <a:path h="1003300">
                <a:moveTo>
                  <a:pt x="0" y="0"/>
                </a:moveTo>
                <a:lnTo>
                  <a:pt x="0" y="100290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6100" y="5329180"/>
            <a:ext cx="13531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24.5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3.3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8806" y="6131820"/>
            <a:ext cx="138360" cy="17145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1084" y="6136463"/>
            <a:ext cx="160073" cy="16240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85277" y="5494280"/>
            <a:ext cx="108000" cy="1080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68696" y="5648228"/>
            <a:ext cx="101600" cy="1016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94701" y="5805811"/>
            <a:ext cx="101600" cy="10160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146332" y="5640376"/>
            <a:ext cx="118745" cy="735330"/>
            <a:chOff x="2146332" y="5640376"/>
            <a:chExt cx="118745" cy="73533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46332" y="5640376"/>
              <a:ext cx="118131" cy="11730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46334" y="5955925"/>
              <a:ext cx="115166" cy="11657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46338" y="6110598"/>
              <a:ext cx="115379" cy="11339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46332" y="5795778"/>
              <a:ext cx="92595" cy="12166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46334" y="6262089"/>
              <a:ext cx="115443" cy="11359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848566" y="819056"/>
            <a:ext cx="26263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Tabla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para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quesos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Francia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T605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25841" y="5370455"/>
            <a:ext cx="0" cy="949325"/>
          </a:xfrm>
          <a:custGeom>
            <a:avLst/>
            <a:gdLst/>
            <a:ahLst/>
            <a:cxnLst/>
            <a:rect l="l" t="t" r="r" b="b"/>
            <a:pathLst>
              <a:path h="949325">
                <a:moveTo>
                  <a:pt x="0" y="0"/>
                </a:moveTo>
                <a:lnTo>
                  <a:pt x="0" y="9489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847866" y="5329180"/>
            <a:ext cx="143891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29,8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18,7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1,2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9144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860572" y="6131820"/>
            <a:ext cx="138360" cy="171453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062850" y="6136463"/>
            <a:ext cx="160074" cy="16240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394959" y="5494280"/>
            <a:ext cx="108000" cy="1080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78379" y="5648228"/>
            <a:ext cx="101600" cy="101600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3861269" y="1826158"/>
            <a:ext cx="2921000" cy="2170430"/>
            <a:chOff x="3861269" y="1826158"/>
            <a:chExt cx="2921000" cy="2170430"/>
          </a:xfrm>
        </p:grpSpPr>
        <p:sp>
          <p:nvSpPr>
            <p:cNvPr id="28" name="object 28"/>
            <p:cNvSpPr/>
            <p:nvPr/>
          </p:nvSpPr>
          <p:spPr>
            <a:xfrm>
              <a:off x="3861269" y="284780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4248" y="1826158"/>
              <a:ext cx="1415026" cy="2170299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270" y="4269830"/>
            <a:ext cx="993905" cy="571498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5556015" y="5640376"/>
            <a:ext cx="118745" cy="269240"/>
            <a:chOff x="5556015" y="5640376"/>
            <a:chExt cx="118745" cy="269240"/>
          </a:xfrm>
        </p:grpSpPr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56015" y="5640376"/>
              <a:ext cx="118131" cy="11730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56016" y="5795779"/>
              <a:ext cx="115443" cy="113598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2133634" y="5329180"/>
            <a:ext cx="1248410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  <p:sp>
        <p:nvSpPr>
          <p:cNvPr id="41" name="object 4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5543316" y="5329180"/>
            <a:ext cx="1248410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8750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004" y="2029223"/>
            <a:ext cx="723514" cy="146150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321" y="2665765"/>
            <a:ext cx="553868" cy="41263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17932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vino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con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juego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ajedrez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Chessy </a:t>
            </a: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T667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8800" y="1981394"/>
            <a:ext cx="2921000" cy="1936114"/>
            <a:chOff x="558800" y="1981394"/>
            <a:chExt cx="2921000" cy="1936114"/>
          </a:xfrm>
        </p:grpSpPr>
        <p:sp>
          <p:nvSpPr>
            <p:cNvPr id="4" name="object 4"/>
            <p:cNvSpPr/>
            <p:nvPr/>
          </p:nvSpPr>
          <p:spPr>
            <a:xfrm>
              <a:off x="558800" y="2885871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2310" y="1981394"/>
              <a:ext cx="1490179" cy="19359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108" y="2265071"/>
              <a:ext cx="1093502" cy="1368588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81309" y="4602593"/>
            <a:ext cx="108000" cy="1080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64728" y="4916309"/>
            <a:ext cx="101600" cy="101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39111" y="4602593"/>
            <a:ext cx="108000" cy="1080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22530" y="4756542"/>
            <a:ext cx="101600" cy="10160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800166" y="4748689"/>
            <a:ext cx="118745" cy="424180"/>
            <a:chOff x="5800166" y="4748689"/>
            <a:chExt cx="118745" cy="424180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00167" y="4748689"/>
              <a:ext cx="118131" cy="11729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00168" y="4904470"/>
              <a:ext cx="115167" cy="11657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00166" y="5059144"/>
              <a:ext cx="115379" cy="113388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142363" y="4748695"/>
            <a:ext cx="118745" cy="735330"/>
            <a:chOff x="2142363" y="4748695"/>
            <a:chExt cx="118745" cy="735330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42365" y="4908457"/>
              <a:ext cx="118131" cy="11730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42366" y="5064237"/>
              <a:ext cx="115167" cy="11657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42363" y="5218911"/>
              <a:ext cx="115379" cy="11338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42366" y="5370401"/>
              <a:ext cx="115443" cy="11359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42365" y="4748695"/>
              <a:ext cx="92595" cy="12166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787451" y="4437531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3055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016159" y="4478768"/>
            <a:ext cx="0" cy="1039494"/>
          </a:xfrm>
          <a:custGeom>
            <a:avLst/>
            <a:gdLst/>
            <a:ahLst/>
            <a:cxnLst/>
            <a:rect l="l" t="t" r="r" b="b"/>
            <a:pathLst>
              <a:path h="1039495">
                <a:moveTo>
                  <a:pt x="0" y="0"/>
                </a:moveTo>
                <a:lnTo>
                  <a:pt x="0" y="1038898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46100" y="4437493"/>
            <a:ext cx="135255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94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Bambú,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madera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58806" y="5240132"/>
            <a:ext cx="138360" cy="17145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61084" y="5244775"/>
            <a:ext cx="160073" cy="162403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4126566" y="819056"/>
            <a:ext cx="179768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vino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Brindis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T673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139272" y="1955158"/>
            <a:ext cx="2921000" cy="1988820"/>
            <a:chOff x="4139272" y="1955158"/>
            <a:chExt cx="2921000" cy="1988820"/>
          </a:xfrm>
        </p:grpSpPr>
        <p:sp>
          <p:nvSpPr>
            <p:cNvPr id="28" name="object 28"/>
            <p:cNvSpPr/>
            <p:nvPr/>
          </p:nvSpPr>
          <p:spPr>
            <a:xfrm>
              <a:off x="4139272" y="2885871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28166" y="1955158"/>
              <a:ext cx="1981199" cy="1988413"/>
            </a:xfrm>
            <a:prstGeom prst="rect">
              <a:avLst/>
            </a:prstGeom>
          </p:spPr>
        </p:pic>
      </p:grpSp>
      <p:sp>
        <p:nvSpPr>
          <p:cNvPr id="30" name="object 30"/>
          <p:cNvSpPr/>
          <p:nvPr/>
        </p:nvSpPr>
        <p:spPr>
          <a:xfrm>
            <a:off x="5669993" y="4478768"/>
            <a:ext cx="0" cy="930910"/>
          </a:xfrm>
          <a:custGeom>
            <a:avLst/>
            <a:gdLst/>
            <a:ahLst/>
            <a:cxnLst/>
            <a:rect l="l" t="t" r="r" b="b"/>
            <a:pathLst>
              <a:path h="930910">
                <a:moveTo>
                  <a:pt x="0" y="0"/>
                </a:moveTo>
                <a:lnTo>
                  <a:pt x="0" y="9308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126566" y="4437493"/>
            <a:ext cx="142684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350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cada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copa.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Vidrio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139272" y="5240132"/>
            <a:ext cx="138360" cy="171453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341550" y="5244775"/>
            <a:ext cx="160073" cy="162403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2129666" y="4437493"/>
            <a:ext cx="1248410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6865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090735" y="4758726"/>
            <a:ext cx="101600" cy="101600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  <p:sp>
        <p:nvSpPr>
          <p:cNvPr id="41" name="object 4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64" y="2379597"/>
            <a:ext cx="723514" cy="146150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944" y="2309094"/>
            <a:ext cx="263195" cy="194765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597" y="2309094"/>
            <a:ext cx="263195" cy="1947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0" y="2139883"/>
            <a:ext cx="2921000" cy="2186940"/>
            <a:chOff x="558100" y="2139883"/>
            <a:chExt cx="2921000" cy="2186940"/>
          </a:xfrm>
        </p:grpSpPr>
        <p:sp>
          <p:nvSpPr>
            <p:cNvPr id="3" name="object 3"/>
            <p:cNvSpPr/>
            <p:nvPr/>
          </p:nvSpPr>
          <p:spPr>
            <a:xfrm>
              <a:off x="558100" y="35166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833" y="2671671"/>
              <a:ext cx="2539999" cy="16547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9028" y="2139883"/>
              <a:ext cx="889005" cy="889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238" y="2159789"/>
              <a:ext cx="1020140" cy="75477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139266" y="1963156"/>
            <a:ext cx="2921000" cy="2540000"/>
            <a:chOff x="4139266" y="1963156"/>
            <a:chExt cx="2921000" cy="2540000"/>
          </a:xfrm>
        </p:grpSpPr>
        <p:sp>
          <p:nvSpPr>
            <p:cNvPr id="8" name="object 8"/>
            <p:cNvSpPr/>
            <p:nvPr/>
          </p:nvSpPr>
          <p:spPr>
            <a:xfrm>
              <a:off x="4139266" y="35166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9419" y="1963156"/>
              <a:ext cx="544679" cy="253999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91111" y="2664452"/>
              <a:ext cx="889002" cy="8890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8210" y="2506298"/>
              <a:ext cx="607762" cy="199685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46333" y="819056"/>
            <a:ext cx="231330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Cable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carga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rápida Spidy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39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EC773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43207" y="4794156"/>
            <a:ext cx="0" cy="1309370"/>
          </a:xfrm>
          <a:custGeom>
            <a:avLst/>
            <a:gdLst/>
            <a:ahLst/>
            <a:cxnLst/>
            <a:rect l="l" t="t" r="r" b="b"/>
            <a:pathLst>
              <a:path h="1309370">
                <a:moveTo>
                  <a:pt x="0" y="0"/>
                </a:moveTo>
                <a:lnTo>
                  <a:pt x="0" y="13089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7390000" y="363715"/>
            <a:ext cx="2921000" cy="6635750"/>
            <a:chOff x="7390000" y="363715"/>
            <a:chExt cx="2921000" cy="6635750"/>
          </a:xfrm>
        </p:grpSpPr>
        <p:pic>
          <p:nvPicPr>
            <p:cNvPr id="15" name="object 15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63715"/>
              <a:ext cx="2921000" cy="660029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46333" y="4752881"/>
            <a:ext cx="97916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(extendido).</a:t>
            </a:r>
            <a:endParaRPr sz="900">
              <a:latin typeface="Calibri"/>
              <a:cs typeface="Calibri"/>
            </a:endParaRPr>
          </a:p>
          <a:p>
            <a:pPr marL="12700" marR="13716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Cobre,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PVC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tela.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9033" y="5588541"/>
            <a:ext cx="623570" cy="15240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Carga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rápida.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9038" y="5829841"/>
            <a:ext cx="138361" cy="17145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1317" y="5834484"/>
            <a:ext cx="160073" cy="16240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612325" y="4917981"/>
            <a:ext cx="108000" cy="1080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597448" y="5071930"/>
            <a:ext cx="101600" cy="101600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1775085" y="5064078"/>
            <a:ext cx="118745" cy="424180"/>
            <a:chOff x="1775085" y="5064078"/>
            <a:chExt cx="118745" cy="424180"/>
          </a:xfrm>
        </p:grpSpPr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75085" y="5064078"/>
              <a:ext cx="118131" cy="1172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6567" y="5219858"/>
              <a:ext cx="115166" cy="11657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76463" y="5374532"/>
              <a:ext cx="115379" cy="113391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760682" y="4752881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31115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258410" y="4794156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88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4126566" y="4752881"/>
            <a:ext cx="1014094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24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ABS,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TPE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aleación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aluminio.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139272" y="5829841"/>
            <a:ext cx="138360" cy="171453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341550" y="5834484"/>
            <a:ext cx="160073" cy="16240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227528" y="4917981"/>
            <a:ext cx="108000" cy="108000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5388584" y="5064080"/>
            <a:ext cx="120014" cy="580390"/>
            <a:chOff x="5388584" y="5064080"/>
            <a:chExt cx="120014" cy="580390"/>
          </a:xfrm>
        </p:grpSpPr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88585" y="5375992"/>
              <a:ext cx="115167" cy="11657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88584" y="5530665"/>
              <a:ext cx="115379" cy="11339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88584" y="5215846"/>
              <a:ext cx="92595" cy="12166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88585" y="5064080"/>
              <a:ext cx="119761" cy="113664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5375885" y="4752881"/>
            <a:ext cx="1128395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958132" y="5070113"/>
            <a:ext cx="101600" cy="10160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139264" y="1619964"/>
            <a:ext cx="138264" cy="138264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4126566" y="819056"/>
            <a:ext cx="2407285" cy="936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Cable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retráctil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carga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Jack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39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EC775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106616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Aluminio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020044" y="1619964"/>
            <a:ext cx="138252" cy="138264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4953856" y="1619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46" name="object 4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7" name="Imagen 46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928" y="4131531"/>
            <a:ext cx="464549" cy="93839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995" y="2525281"/>
            <a:ext cx="239340" cy="17839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1867535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algn="just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coctelería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/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Bartender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Kit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Yeikit </a:t>
            </a: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T707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6833" y="819056"/>
            <a:ext cx="281305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Coctelera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vidrio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Kokomo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T712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58800" y="1727758"/>
            <a:ext cx="2921000" cy="2600325"/>
            <a:chOff x="558800" y="1727758"/>
            <a:chExt cx="2921000" cy="2600325"/>
          </a:xfrm>
        </p:grpSpPr>
        <p:sp>
          <p:nvSpPr>
            <p:cNvPr id="5" name="object 5"/>
            <p:cNvSpPr/>
            <p:nvPr/>
          </p:nvSpPr>
          <p:spPr>
            <a:xfrm>
              <a:off x="558800" y="2964307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075" y="1727758"/>
              <a:ext cx="2476448" cy="2600093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3809530" y="1675511"/>
            <a:ext cx="2921000" cy="2705100"/>
            <a:chOff x="3809530" y="1675511"/>
            <a:chExt cx="2921000" cy="2705100"/>
          </a:xfrm>
        </p:grpSpPr>
        <p:sp>
          <p:nvSpPr>
            <p:cNvPr id="8" name="object 8"/>
            <p:cNvSpPr/>
            <p:nvPr/>
          </p:nvSpPr>
          <p:spPr>
            <a:xfrm>
              <a:off x="3809530" y="2964307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099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0999" y="127000"/>
                  </a:lnTo>
                  <a:lnTo>
                    <a:pt x="2920999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67936" y="1675511"/>
              <a:ext cx="1050289" cy="27045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5226" y="2617225"/>
              <a:ext cx="889005" cy="8890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4228" y="2418645"/>
              <a:ext cx="887904" cy="121830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2301175" y="4791704"/>
            <a:ext cx="0" cy="1497965"/>
          </a:xfrm>
          <a:custGeom>
            <a:avLst/>
            <a:gdLst/>
            <a:ahLst/>
            <a:cxnLst/>
            <a:rect l="l" t="t" r="r" b="b"/>
            <a:pathLst>
              <a:path h="1497964">
                <a:moveTo>
                  <a:pt x="0" y="0"/>
                </a:moveTo>
                <a:lnTo>
                  <a:pt x="0" y="14979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46100" y="4750430"/>
            <a:ext cx="1623695" cy="125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 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23,8 cm.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(coctelera)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 3,7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6,9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(medidor)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 x 9,5 cm.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(colador)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600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(coctelera)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30/15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(1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1/2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oz)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(medidor)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8806" y="6101710"/>
            <a:ext cx="138360" cy="17145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1084" y="6106353"/>
            <a:ext cx="160073" cy="16240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70293" y="4915529"/>
            <a:ext cx="108000" cy="1080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253712" y="5069479"/>
            <a:ext cx="101600" cy="10160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2431348" y="5061627"/>
            <a:ext cx="120014" cy="575945"/>
            <a:chOff x="2431348" y="5061627"/>
            <a:chExt cx="120014" cy="575945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31348" y="5061627"/>
              <a:ext cx="118131" cy="11730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31350" y="5369171"/>
              <a:ext cx="115166" cy="11657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31351" y="5523844"/>
              <a:ext cx="115379" cy="11339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31348" y="5217026"/>
              <a:ext cx="119761" cy="113664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2418650" y="4750430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313055" indent="-1270">
              <a:lnSpc>
                <a:spcPct val="113999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57922" y="5223059"/>
            <a:ext cx="101600" cy="1016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521025" y="4915529"/>
            <a:ext cx="108000" cy="1080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504445" y="5069479"/>
            <a:ext cx="101600" cy="101600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5682081" y="5061627"/>
            <a:ext cx="120014" cy="575945"/>
            <a:chOff x="5682081" y="5061627"/>
            <a:chExt cx="120014" cy="575945"/>
          </a:xfrm>
        </p:grpSpPr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82082" y="5061627"/>
              <a:ext cx="118131" cy="11730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82084" y="5369171"/>
              <a:ext cx="115166" cy="11657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82081" y="5523844"/>
              <a:ext cx="115379" cy="11339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82082" y="5217026"/>
              <a:ext cx="119761" cy="113664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5669384" y="4750430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313055" indent="-1270">
              <a:lnSpc>
                <a:spcPct val="113999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208656" y="5223059"/>
            <a:ext cx="101600" cy="101600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5551908" y="4791704"/>
            <a:ext cx="0" cy="1012190"/>
          </a:xfrm>
          <a:custGeom>
            <a:avLst/>
            <a:gdLst/>
            <a:ahLst/>
            <a:cxnLst/>
            <a:rect l="l" t="t" r="r" b="b"/>
            <a:pathLst>
              <a:path h="1012189">
                <a:moveTo>
                  <a:pt x="0" y="0"/>
                </a:moveTo>
                <a:lnTo>
                  <a:pt x="0" y="10118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796833" y="4750430"/>
            <a:ext cx="162369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21,5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19812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Vidrio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sodocálcico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809539" y="5553069"/>
            <a:ext cx="138360" cy="171453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011816" y="5557713"/>
            <a:ext cx="160074" cy="162405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7047567" y="819056"/>
            <a:ext cx="14516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Hielera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Alaska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T711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7060272" y="1733689"/>
            <a:ext cx="2921000" cy="2588260"/>
            <a:chOff x="7060272" y="1733689"/>
            <a:chExt cx="2921000" cy="2588260"/>
          </a:xfrm>
        </p:grpSpPr>
        <p:sp>
          <p:nvSpPr>
            <p:cNvPr id="40" name="object 40"/>
            <p:cNvSpPr/>
            <p:nvPr/>
          </p:nvSpPr>
          <p:spPr>
            <a:xfrm>
              <a:off x="7060272" y="2964307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2466" y="1733689"/>
              <a:ext cx="1776595" cy="2588227"/>
            </a:xfrm>
            <a:prstGeom prst="rect">
              <a:avLst/>
            </a:prstGeom>
          </p:spPr>
        </p:pic>
      </p:grpSp>
      <p:pic>
        <p:nvPicPr>
          <p:cNvPr id="42" name="object 4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768659" y="4915529"/>
            <a:ext cx="108000" cy="108000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752078" y="5069479"/>
            <a:ext cx="101600" cy="101600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8802641" y="4791706"/>
            <a:ext cx="0" cy="904240"/>
          </a:xfrm>
          <a:custGeom>
            <a:avLst/>
            <a:gdLst/>
            <a:ahLst/>
            <a:cxnLst/>
            <a:rect l="l" t="t" r="r" b="b"/>
            <a:pathLst>
              <a:path h="904239">
                <a:moveTo>
                  <a:pt x="0" y="0"/>
                </a:moveTo>
                <a:lnTo>
                  <a:pt x="0" y="9038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8929713" y="5061627"/>
            <a:ext cx="120014" cy="575945"/>
            <a:chOff x="8929713" y="5061627"/>
            <a:chExt cx="120014" cy="575945"/>
          </a:xfrm>
        </p:grpSpPr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929715" y="5061627"/>
              <a:ext cx="118131" cy="11730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29718" y="5369171"/>
              <a:ext cx="115166" cy="11657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929713" y="5523844"/>
              <a:ext cx="115379" cy="11339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929716" y="5217026"/>
              <a:ext cx="119760" cy="113664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7047566" y="4750430"/>
            <a:ext cx="1623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1100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060272" y="5415910"/>
            <a:ext cx="138360" cy="171453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262550" y="5420553"/>
            <a:ext cx="160073" cy="162405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8917016" y="4750430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313055" indent="-1270">
              <a:lnSpc>
                <a:spcPct val="113999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4" name="object 5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9456289" y="5223059"/>
            <a:ext cx="101600" cy="101600"/>
          </a:xfrm>
          <a:prstGeom prst="rect">
            <a:avLst/>
          </a:prstGeom>
        </p:spPr>
      </p:pic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  <p:sp>
        <p:nvSpPr>
          <p:cNvPr id="57" name="object 5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8" name="Imagen 57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04" y="2968714"/>
            <a:ext cx="331328" cy="245184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935" y="3157161"/>
            <a:ext cx="735656" cy="548064"/>
          </a:xfrm>
          <a:prstGeom prst="rect">
            <a:avLst/>
          </a:prstGeom>
        </p:spPr>
      </p:pic>
      <p:pic>
        <p:nvPicPr>
          <p:cNvPr id="60" name="Imagen 59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06582" y="3295892"/>
            <a:ext cx="809222" cy="16184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4451" y="2393492"/>
            <a:ext cx="2908300" cy="954405"/>
            <a:chOff x="564451" y="2393492"/>
            <a:chExt cx="2908300" cy="954405"/>
          </a:xfrm>
        </p:grpSpPr>
        <p:sp>
          <p:nvSpPr>
            <p:cNvPr id="3" name="object 3"/>
            <p:cNvSpPr/>
            <p:nvPr/>
          </p:nvSpPr>
          <p:spPr>
            <a:xfrm>
              <a:off x="564451" y="2813481"/>
              <a:ext cx="2908300" cy="114300"/>
            </a:xfrm>
            <a:custGeom>
              <a:avLst/>
              <a:gdLst/>
              <a:ahLst/>
              <a:cxnLst/>
              <a:rect l="l" t="t" r="r" b="b"/>
              <a:pathLst>
                <a:path w="2908300" h="114300">
                  <a:moveTo>
                    <a:pt x="29083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2908300" y="114300"/>
                  </a:lnTo>
                  <a:lnTo>
                    <a:pt x="29083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9418" y="2393492"/>
              <a:ext cx="1658366" cy="95426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809542" y="1806905"/>
            <a:ext cx="3021965" cy="1541145"/>
            <a:chOff x="3809542" y="1806905"/>
            <a:chExt cx="3021965" cy="1541145"/>
          </a:xfrm>
        </p:grpSpPr>
        <p:pic>
          <p:nvPicPr>
            <p:cNvPr id="6" name="object 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6139" y="1806905"/>
              <a:ext cx="1804944" cy="15408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542" y="1806905"/>
              <a:ext cx="1277365" cy="1525989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42" y="3605913"/>
            <a:ext cx="326872" cy="57149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3263" y="4240845"/>
            <a:ext cx="79286" cy="11425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9915" y="3605913"/>
            <a:ext cx="326872" cy="57149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23645" y="4240845"/>
            <a:ext cx="79286" cy="11425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300" y="3605913"/>
            <a:ext cx="326872" cy="57149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714025" y="4240845"/>
            <a:ext cx="79286" cy="114255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957346" y="4778952"/>
            <a:ext cx="0" cy="1300480"/>
          </a:xfrm>
          <a:custGeom>
            <a:avLst/>
            <a:gdLst/>
            <a:ahLst/>
            <a:cxnLst/>
            <a:rect l="l" t="t" r="r" b="b"/>
            <a:pathLst>
              <a:path h="1300479">
                <a:moveTo>
                  <a:pt x="0" y="0"/>
                </a:moveTo>
                <a:lnTo>
                  <a:pt x="0" y="12998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926464" y="4902777"/>
            <a:ext cx="108000" cy="108000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2087521" y="5363333"/>
            <a:ext cx="121285" cy="282575"/>
            <a:chOff x="2087521" y="5363333"/>
            <a:chExt cx="121285" cy="282575"/>
          </a:xfrm>
        </p:grpSpPr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87531" y="5363333"/>
              <a:ext cx="82931" cy="13056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87521" y="5532009"/>
              <a:ext cx="120903" cy="113623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087521" y="5048877"/>
            <a:ext cx="120014" cy="269240"/>
            <a:chOff x="2087521" y="5048877"/>
            <a:chExt cx="120014" cy="269240"/>
          </a:xfrm>
        </p:grpSpPr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87521" y="5201023"/>
              <a:ext cx="115167" cy="11657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87521" y="5048877"/>
              <a:ext cx="119887" cy="11366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2074821" y="4737677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15858" y="5054910"/>
            <a:ext cx="101600" cy="101600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558800" y="5024704"/>
            <a:ext cx="1217295" cy="426720"/>
          </a:xfrm>
          <a:custGeom>
            <a:avLst/>
            <a:gdLst/>
            <a:ahLst/>
            <a:cxnLst/>
            <a:rect l="l" t="t" r="r" b="b"/>
            <a:pathLst>
              <a:path w="1217295" h="426720">
                <a:moveTo>
                  <a:pt x="1216812" y="137160"/>
                </a:moveTo>
                <a:lnTo>
                  <a:pt x="1109167" y="137160"/>
                </a:lnTo>
                <a:lnTo>
                  <a:pt x="1109167" y="0"/>
                </a:lnTo>
                <a:lnTo>
                  <a:pt x="563791" y="0"/>
                </a:lnTo>
                <a:lnTo>
                  <a:pt x="563791" y="137160"/>
                </a:lnTo>
                <a:lnTo>
                  <a:pt x="0" y="137160"/>
                </a:lnTo>
                <a:lnTo>
                  <a:pt x="0" y="274320"/>
                </a:lnTo>
                <a:lnTo>
                  <a:pt x="0" y="289560"/>
                </a:lnTo>
                <a:lnTo>
                  <a:pt x="0" y="426720"/>
                </a:lnTo>
                <a:lnTo>
                  <a:pt x="429069" y="426720"/>
                </a:lnTo>
                <a:lnTo>
                  <a:pt x="429069" y="289560"/>
                </a:lnTo>
                <a:lnTo>
                  <a:pt x="1216812" y="289560"/>
                </a:lnTo>
                <a:lnTo>
                  <a:pt x="1216812" y="13716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46100" y="4737677"/>
            <a:ext cx="1237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6100" y="5011997"/>
            <a:ext cx="1108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:</a:t>
            </a:r>
            <a:r>
              <a:rPr sz="900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Exterior</a:t>
            </a:r>
            <a:r>
              <a:rPr sz="900" b="1" spc="3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2B6E51"/>
                </a:solidFill>
                <a:latin typeface="Calibri"/>
                <a:cs typeface="Calibri"/>
              </a:rPr>
              <a:t>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6100" y="5149157"/>
            <a:ext cx="12338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poliéster</a:t>
            </a:r>
            <a:r>
              <a:rPr sz="900" b="1" spc="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300D</a:t>
            </a:r>
            <a:r>
              <a:rPr sz="900" b="1" spc="1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recubierto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6100" y="5286317"/>
            <a:ext cx="9455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de</a:t>
            </a:r>
            <a:r>
              <a:rPr sz="900" b="1" spc="-3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2B6E51"/>
                </a:solidFill>
                <a:latin typeface="Calibri"/>
                <a:cs typeface="Calibri"/>
              </a:rPr>
              <a:t>RPET.</a:t>
            </a:r>
            <a:r>
              <a:rPr sz="900" b="1" spc="-3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Interior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6100" y="5423477"/>
            <a:ext cx="1059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espuma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polietileno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recubierto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PEVA.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8793" y="5857802"/>
            <a:ext cx="153744" cy="190496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76536" y="5858088"/>
            <a:ext cx="187476" cy="190216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27074" y="5827255"/>
            <a:ext cx="800100" cy="251599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5268052" y="4778952"/>
            <a:ext cx="0" cy="1300480"/>
          </a:xfrm>
          <a:custGeom>
            <a:avLst/>
            <a:gdLst/>
            <a:ahLst/>
            <a:cxnLst/>
            <a:rect l="l" t="t" r="r" b="b"/>
            <a:pathLst>
              <a:path h="1300479">
                <a:moveTo>
                  <a:pt x="0" y="0"/>
                </a:moveTo>
                <a:lnTo>
                  <a:pt x="0" y="12998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237170" y="4902777"/>
            <a:ext cx="108000" cy="108000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5398227" y="5363333"/>
            <a:ext cx="121285" cy="282575"/>
            <a:chOff x="5398227" y="5363333"/>
            <a:chExt cx="121285" cy="282575"/>
          </a:xfrm>
        </p:grpSpPr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98238" y="5363333"/>
              <a:ext cx="82930" cy="13056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98227" y="5532009"/>
              <a:ext cx="120903" cy="113623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5398227" y="5048877"/>
            <a:ext cx="120014" cy="269240"/>
            <a:chOff x="5398227" y="5048877"/>
            <a:chExt cx="120014" cy="269240"/>
          </a:xfrm>
        </p:grpSpPr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98227" y="5201023"/>
              <a:ext cx="115166" cy="11657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98227" y="5048877"/>
              <a:ext cx="119887" cy="11366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385527" y="4737677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26562" y="5054910"/>
            <a:ext cx="101600" cy="101600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3810228" y="5024704"/>
            <a:ext cx="1234440" cy="426720"/>
          </a:xfrm>
          <a:custGeom>
            <a:avLst/>
            <a:gdLst/>
            <a:ahLst/>
            <a:cxnLst/>
            <a:rect l="l" t="t" r="r" b="b"/>
            <a:pathLst>
              <a:path w="1234439" h="426720">
                <a:moveTo>
                  <a:pt x="1234135" y="137160"/>
                </a:moveTo>
                <a:lnTo>
                  <a:pt x="1109167" y="137160"/>
                </a:lnTo>
                <a:lnTo>
                  <a:pt x="1109167" y="0"/>
                </a:lnTo>
                <a:lnTo>
                  <a:pt x="563791" y="0"/>
                </a:lnTo>
                <a:lnTo>
                  <a:pt x="563791" y="137160"/>
                </a:lnTo>
                <a:lnTo>
                  <a:pt x="0" y="137160"/>
                </a:lnTo>
                <a:lnTo>
                  <a:pt x="0" y="274320"/>
                </a:lnTo>
                <a:lnTo>
                  <a:pt x="0" y="289560"/>
                </a:lnTo>
                <a:lnTo>
                  <a:pt x="0" y="426720"/>
                </a:lnTo>
                <a:lnTo>
                  <a:pt x="382244" y="426720"/>
                </a:lnTo>
                <a:lnTo>
                  <a:pt x="382244" y="289560"/>
                </a:lnTo>
                <a:lnTo>
                  <a:pt x="1234135" y="289560"/>
                </a:lnTo>
                <a:lnTo>
                  <a:pt x="1234135" y="13716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3797533" y="4737677"/>
            <a:ext cx="1323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37,5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19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797533" y="5011997"/>
            <a:ext cx="1108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:</a:t>
            </a:r>
            <a:r>
              <a:rPr sz="900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Exterior</a:t>
            </a:r>
            <a:r>
              <a:rPr sz="900" b="1" spc="3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2B6E51"/>
                </a:solidFill>
                <a:latin typeface="Calibri"/>
                <a:cs typeface="Calibri"/>
              </a:rPr>
              <a:t>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97533" y="5149157"/>
            <a:ext cx="12338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poliéster</a:t>
            </a:r>
            <a:r>
              <a:rPr sz="900" b="1" spc="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300D</a:t>
            </a:r>
            <a:r>
              <a:rPr sz="900" b="1" spc="1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recubierto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797533" y="5286317"/>
            <a:ext cx="13468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RPET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.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Interior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espuma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797533" y="5423477"/>
            <a:ext cx="1179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polietileno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recubierto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láminas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aluminio.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810227" y="5857802"/>
            <a:ext cx="153744" cy="190496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027970" y="5858088"/>
            <a:ext cx="187476" cy="190216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278503" y="5827255"/>
            <a:ext cx="800100" cy="251599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1165294" y="819056"/>
            <a:ext cx="19723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Cooler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Costera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Mini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T789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796833" y="819056"/>
            <a:ext cx="219138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Bolso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térmico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Peabag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T756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4" name="object 5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558105" y="788573"/>
            <a:ext cx="558088" cy="551180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1547609" y="3510686"/>
            <a:ext cx="1162050" cy="939800"/>
            <a:chOff x="1547609" y="3510686"/>
            <a:chExt cx="1162050" cy="939800"/>
          </a:xfrm>
        </p:grpSpPr>
        <p:sp>
          <p:nvSpPr>
            <p:cNvPr id="56" name="object 56"/>
            <p:cNvSpPr/>
            <p:nvPr/>
          </p:nvSpPr>
          <p:spPr>
            <a:xfrm>
              <a:off x="1547614" y="3510690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6"/>
                  </a:lnTo>
                  <a:lnTo>
                    <a:pt x="375197" y="9546"/>
                  </a:lnTo>
                  <a:lnTo>
                    <a:pt x="330163" y="21126"/>
                  </a:lnTo>
                  <a:lnTo>
                    <a:pt x="286991" y="36928"/>
                  </a:lnTo>
                  <a:lnTo>
                    <a:pt x="245915" y="56715"/>
                  </a:lnTo>
                  <a:lnTo>
                    <a:pt x="207171" y="80253"/>
                  </a:lnTo>
                  <a:lnTo>
                    <a:pt x="170997" y="107304"/>
                  </a:lnTo>
                  <a:lnTo>
                    <a:pt x="137628" y="137633"/>
                  </a:lnTo>
                  <a:lnTo>
                    <a:pt x="107300" y="171002"/>
                  </a:lnTo>
                  <a:lnTo>
                    <a:pt x="80249" y="207177"/>
                  </a:lnTo>
                  <a:lnTo>
                    <a:pt x="56713" y="245920"/>
                  </a:lnTo>
                  <a:lnTo>
                    <a:pt x="36926" y="286996"/>
                  </a:lnTo>
                  <a:lnTo>
                    <a:pt x="21125" y="330168"/>
                  </a:lnTo>
                  <a:lnTo>
                    <a:pt x="9546" y="375200"/>
                  </a:lnTo>
                  <a:lnTo>
                    <a:pt x="2425" y="421856"/>
                  </a:lnTo>
                  <a:lnTo>
                    <a:pt x="0" y="469900"/>
                  </a:lnTo>
                  <a:lnTo>
                    <a:pt x="2425" y="517943"/>
                  </a:lnTo>
                  <a:lnTo>
                    <a:pt x="9546" y="564599"/>
                  </a:lnTo>
                  <a:lnTo>
                    <a:pt x="21125" y="609631"/>
                  </a:lnTo>
                  <a:lnTo>
                    <a:pt x="36926" y="652803"/>
                  </a:lnTo>
                  <a:lnTo>
                    <a:pt x="56713" y="693879"/>
                  </a:lnTo>
                  <a:lnTo>
                    <a:pt x="80249" y="732622"/>
                  </a:lnTo>
                  <a:lnTo>
                    <a:pt x="107300" y="768797"/>
                  </a:lnTo>
                  <a:lnTo>
                    <a:pt x="137628" y="802166"/>
                  </a:lnTo>
                  <a:lnTo>
                    <a:pt x="170997" y="832495"/>
                  </a:lnTo>
                  <a:lnTo>
                    <a:pt x="207171" y="859546"/>
                  </a:lnTo>
                  <a:lnTo>
                    <a:pt x="245915" y="883084"/>
                  </a:lnTo>
                  <a:lnTo>
                    <a:pt x="286991" y="902871"/>
                  </a:lnTo>
                  <a:lnTo>
                    <a:pt x="330163" y="918673"/>
                  </a:lnTo>
                  <a:lnTo>
                    <a:pt x="375197" y="930253"/>
                  </a:lnTo>
                  <a:lnTo>
                    <a:pt x="421854" y="937373"/>
                  </a:lnTo>
                  <a:lnTo>
                    <a:pt x="469900" y="939800"/>
                  </a:lnTo>
                  <a:lnTo>
                    <a:pt x="517945" y="937373"/>
                  </a:lnTo>
                  <a:lnTo>
                    <a:pt x="564602" y="930253"/>
                  </a:lnTo>
                  <a:lnTo>
                    <a:pt x="609636" y="918673"/>
                  </a:lnTo>
                  <a:lnTo>
                    <a:pt x="652808" y="902871"/>
                  </a:lnTo>
                  <a:lnTo>
                    <a:pt x="693884" y="883084"/>
                  </a:lnTo>
                  <a:lnTo>
                    <a:pt x="732628" y="859546"/>
                  </a:lnTo>
                  <a:lnTo>
                    <a:pt x="768802" y="832495"/>
                  </a:lnTo>
                  <a:lnTo>
                    <a:pt x="802171" y="802166"/>
                  </a:lnTo>
                  <a:lnTo>
                    <a:pt x="832499" y="768797"/>
                  </a:lnTo>
                  <a:lnTo>
                    <a:pt x="859550" y="732622"/>
                  </a:lnTo>
                  <a:lnTo>
                    <a:pt x="883086" y="693879"/>
                  </a:lnTo>
                  <a:lnTo>
                    <a:pt x="902873" y="652803"/>
                  </a:lnTo>
                  <a:lnTo>
                    <a:pt x="918674" y="609631"/>
                  </a:lnTo>
                  <a:lnTo>
                    <a:pt x="930253" y="564599"/>
                  </a:lnTo>
                  <a:lnTo>
                    <a:pt x="937374" y="517943"/>
                  </a:lnTo>
                  <a:lnTo>
                    <a:pt x="939800" y="469900"/>
                  </a:lnTo>
                  <a:lnTo>
                    <a:pt x="937374" y="421856"/>
                  </a:lnTo>
                  <a:lnTo>
                    <a:pt x="930253" y="375200"/>
                  </a:lnTo>
                  <a:lnTo>
                    <a:pt x="918674" y="330168"/>
                  </a:lnTo>
                  <a:lnTo>
                    <a:pt x="902873" y="286996"/>
                  </a:lnTo>
                  <a:lnTo>
                    <a:pt x="883086" y="245920"/>
                  </a:lnTo>
                  <a:lnTo>
                    <a:pt x="859550" y="207177"/>
                  </a:lnTo>
                  <a:lnTo>
                    <a:pt x="832499" y="171002"/>
                  </a:lnTo>
                  <a:lnTo>
                    <a:pt x="802171" y="137633"/>
                  </a:lnTo>
                  <a:lnTo>
                    <a:pt x="768802" y="107304"/>
                  </a:lnTo>
                  <a:lnTo>
                    <a:pt x="732628" y="80253"/>
                  </a:lnTo>
                  <a:lnTo>
                    <a:pt x="693884" y="56715"/>
                  </a:lnTo>
                  <a:lnTo>
                    <a:pt x="652808" y="36928"/>
                  </a:lnTo>
                  <a:lnTo>
                    <a:pt x="609636" y="21126"/>
                  </a:lnTo>
                  <a:lnTo>
                    <a:pt x="564602" y="9546"/>
                  </a:lnTo>
                  <a:lnTo>
                    <a:pt x="517945" y="2426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7609" y="3510686"/>
              <a:ext cx="939812" cy="79156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5401" y="3651618"/>
              <a:ext cx="893978" cy="650597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7047567" y="819056"/>
            <a:ext cx="18262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Lonchera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Bambox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T634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1904" y="3694813"/>
            <a:ext cx="999121" cy="571497"/>
          </a:xfrm>
          <a:prstGeom prst="rect">
            <a:avLst/>
          </a:prstGeom>
        </p:spPr>
      </p:pic>
      <p:sp>
        <p:nvSpPr>
          <p:cNvPr id="62" name="object 62"/>
          <p:cNvSpPr/>
          <p:nvPr/>
        </p:nvSpPr>
        <p:spPr>
          <a:xfrm>
            <a:off x="7060971" y="2513825"/>
            <a:ext cx="2921000" cy="127000"/>
          </a:xfrm>
          <a:custGeom>
            <a:avLst/>
            <a:gdLst/>
            <a:ahLst/>
            <a:cxnLst/>
            <a:rect l="l" t="t" r="r" b="b"/>
            <a:pathLst>
              <a:path w="2921000" h="127000">
                <a:moveTo>
                  <a:pt x="2921000" y="0"/>
                </a:moveTo>
                <a:lnTo>
                  <a:pt x="0" y="0"/>
                </a:lnTo>
                <a:lnTo>
                  <a:pt x="0" y="127000"/>
                </a:lnTo>
                <a:lnTo>
                  <a:pt x="2921000" y="127000"/>
                </a:lnTo>
                <a:lnTo>
                  <a:pt x="2921000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3" name="object 63"/>
          <p:cNvPicPr/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733" y="1689823"/>
            <a:ext cx="2183466" cy="17750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sp>
        <p:nvSpPr>
          <p:cNvPr id="64" name="object 64"/>
          <p:cNvSpPr/>
          <p:nvPr/>
        </p:nvSpPr>
        <p:spPr>
          <a:xfrm>
            <a:off x="8664341" y="4778952"/>
            <a:ext cx="0" cy="1048385"/>
          </a:xfrm>
          <a:custGeom>
            <a:avLst/>
            <a:gdLst/>
            <a:ahLst/>
            <a:cxnLst/>
            <a:rect l="l" t="t" r="r" b="b"/>
            <a:pathLst>
              <a:path h="1048385">
                <a:moveTo>
                  <a:pt x="0" y="0"/>
                </a:moveTo>
                <a:lnTo>
                  <a:pt x="0" y="104790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5" name="object 6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633459" y="4902777"/>
            <a:ext cx="108000" cy="108000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9616879" y="5056725"/>
            <a:ext cx="101600" cy="10160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060272" y="5606661"/>
            <a:ext cx="138360" cy="171453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262550" y="5611304"/>
            <a:ext cx="160073" cy="162405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060272" y="5403157"/>
            <a:ext cx="101600" cy="76504"/>
          </a:xfrm>
          <a:prstGeom prst="rect">
            <a:avLst/>
          </a:prstGeom>
        </p:spPr>
      </p:pic>
      <p:grpSp>
        <p:nvGrpSpPr>
          <p:cNvPr id="70" name="object 70"/>
          <p:cNvGrpSpPr/>
          <p:nvPr/>
        </p:nvGrpSpPr>
        <p:grpSpPr>
          <a:xfrm>
            <a:off x="8794515" y="5048874"/>
            <a:ext cx="118745" cy="735330"/>
            <a:chOff x="8794515" y="5048874"/>
            <a:chExt cx="118745" cy="735330"/>
          </a:xfrm>
        </p:grpSpPr>
        <p:pic>
          <p:nvPicPr>
            <p:cNvPr id="71" name="object 7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794515" y="5048874"/>
              <a:ext cx="118131" cy="11729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794517" y="5364422"/>
              <a:ext cx="115166" cy="11657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794521" y="5519096"/>
              <a:ext cx="115379" cy="11339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794516" y="5204277"/>
              <a:ext cx="92595" cy="12166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794517" y="5670586"/>
              <a:ext cx="115442" cy="113598"/>
            </a:xfrm>
            <a:prstGeom prst="rect">
              <a:avLst/>
            </a:prstGeom>
          </p:spPr>
        </p:pic>
      </p:grpSp>
      <p:sp>
        <p:nvSpPr>
          <p:cNvPr id="76" name="object 76"/>
          <p:cNvSpPr txBox="1"/>
          <p:nvPr/>
        </p:nvSpPr>
        <p:spPr>
          <a:xfrm>
            <a:off x="7047613" y="4737716"/>
            <a:ext cx="1440180" cy="775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18.5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10.5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9.7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410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54940">
              <a:lnSpc>
                <a:spcPct val="100000"/>
              </a:lnSpc>
              <a:spcBef>
                <a:spcPts val="50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Apta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para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microondas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7" name="object 77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9742883" y="5214308"/>
            <a:ext cx="101600" cy="101600"/>
          </a:xfrm>
          <a:prstGeom prst="rect">
            <a:avLst/>
          </a:prstGeom>
        </p:spPr>
      </p:pic>
      <p:sp>
        <p:nvSpPr>
          <p:cNvPr id="78" name="object 78"/>
          <p:cNvSpPr txBox="1"/>
          <p:nvPr/>
        </p:nvSpPr>
        <p:spPr>
          <a:xfrm>
            <a:off x="8781817" y="4737677"/>
            <a:ext cx="1248410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9" name="object 7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80" name="object 8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81" name="object 8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82" name="Imagen 81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787" y="2951252"/>
            <a:ext cx="552709" cy="110541"/>
          </a:xfrm>
          <a:prstGeom prst="rect">
            <a:avLst/>
          </a:prstGeom>
        </p:spPr>
      </p:pic>
      <p:pic>
        <p:nvPicPr>
          <p:cNvPr id="83" name="Imagen 82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477" y="2940919"/>
            <a:ext cx="180084" cy="222575"/>
          </a:xfrm>
          <a:prstGeom prst="rect">
            <a:avLst/>
          </a:prstGeom>
        </p:spPr>
      </p:pic>
      <p:pic>
        <p:nvPicPr>
          <p:cNvPr id="84" name="Imagen 83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134" y="2940919"/>
            <a:ext cx="180084" cy="222575"/>
          </a:xfrm>
          <a:prstGeom prst="rect">
            <a:avLst/>
          </a:prstGeom>
        </p:spPr>
      </p:pic>
      <p:pic>
        <p:nvPicPr>
          <p:cNvPr id="85" name="Imagen 84"/>
          <p:cNvPicPr>
            <a:picLocks noChangeAspect="1"/>
          </p:cNvPicPr>
          <p:nvPr/>
        </p:nvPicPr>
        <p:blipFill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757904" y="3953047"/>
            <a:ext cx="343241" cy="6933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58100" y="2663064"/>
            <a:ext cx="2921000" cy="127000"/>
          </a:xfrm>
          <a:custGeom>
            <a:avLst/>
            <a:gdLst/>
            <a:ahLst/>
            <a:cxnLst/>
            <a:rect l="l" t="t" r="r" b="b"/>
            <a:pathLst>
              <a:path w="2921000" h="127000">
                <a:moveTo>
                  <a:pt x="2921000" y="0"/>
                </a:moveTo>
                <a:lnTo>
                  <a:pt x="0" y="0"/>
                </a:lnTo>
                <a:lnTo>
                  <a:pt x="0" y="127000"/>
                </a:lnTo>
                <a:lnTo>
                  <a:pt x="2921000" y="127000"/>
                </a:lnTo>
                <a:lnTo>
                  <a:pt x="2921000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868" y="1963254"/>
            <a:ext cx="2076993" cy="15265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52281" y="3924325"/>
            <a:ext cx="889001" cy="88900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52281" y="3419665"/>
            <a:ext cx="1312037" cy="167368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4100134" y="1963255"/>
            <a:ext cx="2921000" cy="1527175"/>
            <a:chOff x="4100134" y="1963255"/>
            <a:chExt cx="2921000" cy="1527175"/>
          </a:xfrm>
        </p:grpSpPr>
        <p:sp>
          <p:nvSpPr>
            <p:cNvPr id="8" name="object 8"/>
            <p:cNvSpPr/>
            <p:nvPr/>
          </p:nvSpPr>
          <p:spPr>
            <a:xfrm>
              <a:off x="4100134" y="2663064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2436" y="1963255"/>
              <a:ext cx="2449391" cy="152658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039066" y="819056"/>
            <a:ext cx="241871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Tarjeta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multiherramienta Indiana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T721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51772" y="6038529"/>
            <a:ext cx="138360" cy="17145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54050" y="6043174"/>
            <a:ext cx="160074" cy="16240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039066" y="5098729"/>
            <a:ext cx="136398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1,7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420 y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Poliuretano.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 marR="6794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Estuche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símil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cuero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color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19980" y="5140004"/>
            <a:ext cx="0" cy="1106170"/>
          </a:xfrm>
          <a:custGeom>
            <a:avLst/>
            <a:gdLst/>
            <a:ahLst/>
            <a:cxnLst/>
            <a:rect l="l" t="t" r="r" b="b"/>
            <a:pathLst>
              <a:path h="1106170">
                <a:moveTo>
                  <a:pt x="0" y="0"/>
                </a:moveTo>
                <a:lnTo>
                  <a:pt x="0" y="1106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5416" y="3949776"/>
            <a:ext cx="825493" cy="594330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5535876" y="3690150"/>
            <a:ext cx="1293495" cy="1113790"/>
            <a:chOff x="5535876" y="3690150"/>
            <a:chExt cx="1293495" cy="1113790"/>
          </a:xfrm>
        </p:grpSpPr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35876" y="3927408"/>
              <a:ext cx="876302" cy="87630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4329" y="3690150"/>
              <a:ext cx="994524" cy="1078026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50176" y="3895661"/>
            <a:ext cx="1113574" cy="7025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20" name="object 20"/>
          <p:cNvSpPr/>
          <p:nvPr/>
        </p:nvSpPr>
        <p:spPr>
          <a:xfrm>
            <a:off x="2107365" y="5140004"/>
            <a:ext cx="0" cy="1016000"/>
          </a:xfrm>
          <a:custGeom>
            <a:avLst/>
            <a:gdLst/>
            <a:ahLst/>
            <a:cxnLst/>
            <a:rect l="l" t="t" r="r" b="b"/>
            <a:pathLst>
              <a:path h="1016000">
                <a:moveTo>
                  <a:pt x="0" y="0"/>
                </a:moveTo>
                <a:lnTo>
                  <a:pt x="0" y="1016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22" name="object 22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15AF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46100" y="5098729"/>
            <a:ext cx="1444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7,3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13,7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2,1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ABS,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6100" y="5373049"/>
            <a:ext cx="774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6376" y="5385749"/>
            <a:ext cx="746760" cy="152400"/>
          </a:xfrm>
          <a:prstGeom prst="rect">
            <a:avLst/>
          </a:prstGeom>
          <a:solidFill>
            <a:srgbClr val="D3FFA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acero</a:t>
            </a:r>
            <a:r>
              <a:rPr sz="900" b="1" spc="-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6100" y="5510210"/>
            <a:ext cx="1352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8793" y="5931919"/>
            <a:ext cx="153744" cy="19049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6536" y="5932206"/>
            <a:ext cx="187476" cy="19021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27074" y="5901372"/>
            <a:ext cx="800100" cy="251599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545400" y="819056"/>
            <a:ext cx="270002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destornilladores</a:t>
            </a:r>
            <a:r>
              <a:rPr sz="1600" b="1" spc="-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Bob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T769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489096" y="5263829"/>
            <a:ext cx="108000" cy="108000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5650153" y="5409932"/>
            <a:ext cx="115570" cy="428625"/>
            <a:chOff x="5650153" y="5409932"/>
            <a:chExt cx="115570" cy="428625"/>
          </a:xfrm>
        </p:grpSpPr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50155" y="5570079"/>
              <a:ext cx="115167" cy="11657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50153" y="5724752"/>
              <a:ext cx="115379" cy="11338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50153" y="5409932"/>
              <a:ext cx="92595" cy="121664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637455" y="5098729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598522" y="5419963"/>
            <a:ext cx="101600" cy="10160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076483" y="5263829"/>
            <a:ext cx="108000" cy="10800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185909" y="5419963"/>
            <a:ext cx="101600" cy="101600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2237536" y="5409932"/>
            <a:ext cx="118745" cy="584200"/>
            <a:chOff x="2237536" y="5409932"/>
            <a:chExt cx="118745" cy="584200"/>
          </a:xfrm>
        </p:grpSpPr>
        <p:pic>
          <p:nvPicPr>
            <p:cNvPr id="42" name="object 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37541" y="5725476"/>
              <a:ext cx="115166" cy="11657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237536" y="5880149"/>
              <a:ext cx="115379" cy="11338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237540" y="5409932"/>
              <a:ext cx="92595" cy="12166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237539" y="5569694"/>
              <a:ext cx="118131" cy="117301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2224840" y="5098729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7" name="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059903" y="5577546"/>
            <a:ext cx="101600" cy="101600"/>
          </a:xfrm>
          <a:prstGeom prst="rect">
            <a:avLst/>
          </a:prstGeom>
        </p:spPr>
      </p:pic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50" name="object 5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1" name="Imagen 5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53" y="4184835"/>
            <a:ext cx="756533" cy="154245"/>
          </a:xfrm>
          <a:prstGeom prst="rect">
            <a:avLst/>
          </a:prstGeom>
        </p:spPr>
      </p:pic>
      <p:pic>
        <p:nvPicPr>
          <p:cNvPr id="52" name="Imagen 5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221" y="4232496"/>
            <a:ext cx="469748" cy="9577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983" y="2698656"/>
            <a:ext cx="1884313" cy="162972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2007" y="4851238"/>
            <a:ext cx="79578" cy="11441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809987" y="4470653"/>
            <a:ext cx="966469" cy="321310"/>
            <a:chOff x="3809987" y="4470653"/>
            <a:chExt cx="966469" cy="321310"/>
          </a:xfrm>
        </p:grpSpPr>
        <p:pic>
          <p:nvPicPr>
            <p:cNvPr id="5" name="object 5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987" y="4470653"/>
              <a:ext cx="463879" cy="3210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1967" y="4470653"/>
              <a:ext cx="463880" cy="321043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03990" y="4851238"/>
            <a:ext cx="79578" cy="11441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75890" y="1619184"/>
            <a:ext cx="952500" cy="9525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42650" y="4851238"/>
            <a:ext cx="79578" cy="11441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7052019" y="4471608"/>
            <a:ext cx="1454785" cy="319405"/>
            <a:chOff x="7052019" y="4471608"/>
            <a:chExt cx="1454785" cy="319405"/>
          </a:xfrm>
        </p:grpSpPr>
        <p:pic>
          <p:nvPicPr>
            <p:cNvPr id="11" name="object 11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52019" y="4477659"/>
              <a:ext cx="461101" cy="3070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51219" y="4477659"/>
              <a:ext cx="461101" cy="3070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5317" y="4471608"/>
              <a:ext cx="451309" cy="319126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41851" y="4851238"/>
            <a:ext cx="79578" cy="1144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241052" y="4851238"/>
            <a:ext cx="79578" cy="11441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740255" y="4851238"/>
            <a:ext cx="79578" cy="1144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4518" y="4471608"/>
            <a:ext cx="451309" cy="31912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239456" y="4851238"/>
            <a:ext cx="79578" cy="11441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3719" y="4471608"/>
            <a:ext cx="451309" cy="31912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38657" y="4851238"/>
            <a:ext cx="79578" cy="11441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920" y="4471608"/>
            <a:ext cx="451309" cy="31912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2017" y="2680195"/>
            <a:ext cx="1954898" cy="166664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553217" y="1619184"/>
            <a:ext cx="952500" cy="952500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3806230" y="819056"/>
            <a:ext cx="106172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Gorra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Trac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G220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39319" y="819056"/>
            <a:ext cx="94805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Gorra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Livi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G221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937716" y="5346654"/>
            <a:ext cx="0" cy="1493520"/>
          </a:xfrm>
          <a:custGeom>
            <a:avLst/>
            <a:gdLst/>
            <a:ahLst/>
            <a:cxnLst/>
            <a:rect l="l" t="t" r="r" b="b"/>
            <a:pathLst>
              <a:path h="1493520">
                <a:moveTo>
                  <a:pt x="0" y="0"/>
                </a:moveTo>
                <a:lnTo>
                  <a:pt x="0" y="1493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18230" y="6003879"/>
            <a:ext cx="839469" cy="152400"/>
          </a:xfrm>
          <a:custGeom>
            <a:avLst/>
            <a:gdLst/>
            <a:ahLst/>
            <a:cxnLst/>
            <a:rect l="l" t="t" r="r" b="b"/>
            <a:pathLst>
              <a:path w="839470" h="152400">
                <a:moveTo>
                  <a:pt x="0" y="152400"/>
                </a:moveTo>
                <a:lnTo>
                  <a:pt x="839355" y="152400"/>
                </a:lnTo>
                <a:lnTo>
                  <a:pt x="839355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84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18230" y="6415359"/>
            <a:ext cx="593725" cy="152400"/>
          </a:xfrm>
          <a:custGeom>
            <a:avLst/>
            <a:gdLst/>
            <a:ahLst/>
            <a:cxnLst/>
            <a:rect l="l" t="t" r="r" b="b"/>
            <a:pathLst>
              <a:path w="593725" h="152400">
                <a:moveTo>
                  <a:pt x="0" y="152399"/>
                </a:moveTo>
                <a:lnTo>
                  <a:pt x="593699" y="152399"/>
                </a:lnTo>
                <a:lnTo>
                  <a:pt x="593699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843C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805530" y="5305379"/>
            <a:ext cx="101917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18,5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25,5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58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circunferencia.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Algodón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05530" y="5991179"/>
            <a:ext cx="8401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Cierre</a:t>
            </a:r>
            <a:r>
              <a:rPr sz="900" b="1" spc="-3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con</a:t>
            </a:r>
            <a:r>
              <a:rPr sz="900" b="1" spc="-3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broche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18230" y="6141039"/>
            <a:ext cx="972819" cy="165735"/>
          </a:xfrm>
          <a:prstGeom prst="rect">
            <a:avLst/>
          </a:prstGeom>
          <a:solidFill>
            <a:srgbClr val="843C3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plástico</a:t>
            </a:r>
            <a:r>
              <a:rPr sz="900" b="1" spc="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ajustable</a:t>
            </a:r>
            <a:r>
              <a:rPr sz="900" b="1" spc="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18230" y="6306774"/>
            <a:ext cx="972819" cy="123825"/>
          </a:xfrm>
          <a:prstGeom prst="rect">
            <a:avLst/>
          </a:prstGeom>
          <a:solidFill>
            <a:srgbClr val="843C3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doble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cremallera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del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05530" y="6402659"/>
            <a:ext cx="6197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mismo</a:t>
            </a:r>
            <a:r>
              <a:rPr sz="900" b="1" spc="-4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color.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818237" y="6656881"/>
            <a:ext cx="138360" cy="171453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020515" y="6661525"/>
            <a:ext cx="160074" cy="162403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8382292" y="5346654"/>
            <a:ext cx="0" cy="1214120"/>
          </a:xfrm>
          <a:custGeom>
            <a:avLst/>
            <a:gdLst/>
            <a:ahLst/>
            <a:cxnLst/>
            <a:rect l="l" t="t" r="r" b="b"/>
            <a:pathLst>
              <a:path h="1214120">
                <a:moveTo>
                  <a:pt x="0" y="0"/>
                </a:moveTo>
                <a:lnTo>
                  <a:pt x="0" y="121409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039319" y="5305379"/>
            <a:ext cx="10661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18,5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25,5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58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circunferencia.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100%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algodón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liviano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52019" y="6141039"/>
            <a:ext cx="1200150" cy="152400"/>
          </a:xfrm>
          <a:prstGeom prst="rect">
            <a:avLst/>
          </a:prstGeom>
          <a:solidFill>
            <a:srgbClr val="843C3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Cierre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ajustable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 de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velcro.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052024" y="6398752"/>
            <a:ext cx="138360" cy="171453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254302" y="6403395"/>
            <a:ext cx="160073" cy="162405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49433" y="4851238"/>
            <a:ext cx="79578" cy="11441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4489144"/>
            <a:ext cx="461101" cy="284055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274034" y="4851238"/>
            <a:ext cx="79578" cy="11441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00" y="4489144"/>
            <a:ext cx="461101" cy="284055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798634" y="4851238"/>
            <a:ext cx="79578" cy="114410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8002" y="4489144"/>
            <a:ext cx="461101" cy="284055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2778315"/>
            <a:ext cx="2352471" cy="1470405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435265" y="1619184"/>
            <a:ext cx="952512" cy="952500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546100" y="819056"/>
            <a:ext cx="97663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Gorro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Pilu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G222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889072" y="5346654"/>
            <a:ext cx="0" cy="1484630"/>
          </a:xfrm>
          <a:custGeom>
            <a:avLst/>
            <a:gdLst/>
            <a:ahLst/>
            <a:cxnLst/>
            <a:rect l="l" t="t" r="r" b="b"/>
            <a:pathLst>
              <a:path h="1484629">
                <a:moveTo>
                  <a:pt x="0" y="0"/>
                </a:moveTo>
                <a:lnTo>
                  <a:pt x="0" y="14840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546100" y="5305379"/>
            <a:ext cx="12192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28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8,5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Ala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5,5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57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circunferencia.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100%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algodón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liviano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58800" y="6141039"/>
            <a:ext cx="962025" cy="152400"/>
          </a:xfrm>
          <a:prstGeom prst="rect">
            <a:avLst/>
          </a:prstGeom>
          <a:solidFill>
            <a:srgbClr val="843C3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Costuras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reforzadas.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58800" y="6278199"/>
            <a:ext cx="1013460" cy="152400"/>
          </a:xfrm>
          <a:prstGeom prst="rect">
            <a:avLst/>
          </a:prstGeom>
          <a:solidFill>
            <a:srgbClr val="843C3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Banda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absorbente</a:t>
            </a:r>
            <a:r>
              <a:rPr sz="900" b="1" spc="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58800" y="6415359"/>
            <a:ext cx="427990" cy="152400"/>
          </a:xfrm>
          <a:prstGeom prst="rect">
            <a:avLst/>
          </a:prstGeom>
          <a:solidFill>
            <a:srgbClr val="843C3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30" dirty="0">
                <a:solidFill>
                  <a:srgbClr val="E3E3E3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5" name="object 55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58806" y="6656659"/>
            <a:ext cx="138360" cy="171453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61084" y="6661302"/>
            <a:ext cx="160073" cy="162403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858190" y="5470479"/>
            <a:ext cx="108000" cy="108000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2019247" y="5775982"/>
            <a:ext cx="121285" cy="437515"/>
            <a:chOff x="2019247" y="5775982"/>
            <a:chExt cx="121285" cy="437515"/>
          </a:xfrm>
        </p:grpSpPr>
        <p:pic>
          <p:nvPicPr>
            <p:cNvPr id="59" name="object 5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019259" y="5775982"/>
              <a:ext cx="82931" cy="13056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019249" y="5944656"/>
              <a:ext cx="120903" cy="11362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019247" y="6096764"/>
              <a:ext cx="115167" cy="116573"/>
            </a:xfrm>
            <a:prstGeom prst="rect">
              <a:avLst/>
            </a:prstGeom>
          </p:spPr>
        </p:pic>
      </p:grpSp>
      <p:pic>
        <p:nvPicPr>
          <p:cNvPr id="62" name="object 62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019247" y="5616578"/>
            <a:ext cx="119887" cy="113664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2006521" y="5305356"/>
            <a:ext cx="1128395" cy="93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000"/>
              </a:lnSpc>
              <a:spcBef>
                <a:spcPts val="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4" name="object 6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648130" y="5622611"/>
            <a:ext cx="101600" cy="10160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906833" y="5470479"/>
            <a:ext cx="108000" cy="108000"/>
          </a:xfrm>
          <a:prstGeom prst="rect">
            <a:avLst/>
          </a:prstGeom>
        </p:spPr>
      </p:pic>
      <p:grpSp>
        <p:nvGrpSpPr>
          <p:cNvPr id="66" name="object 66"/>
          <p:cNvGrpSpPr/>
          <p:nvPr/>
        </p:nvGrpSpPr>
        <p:grpSpPr>
          <a:xfrm>
            <a:off x="5067890" y="5775982"/>
            <a:ext cx="121285" cy="437515"/>
            <a:chOff x="5067890" y="5775982"/>
            <a:chExt cx="121285" cy="437515"/>
          </a:xfrm>
        </p:grpSpPr>
        <p:pic>
          <p:nvPicPr>
            <p:cNvPr id="67" name="object 6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067902" y="5775982"/>
              <a:ext cx="82930" cy="130568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067890" y="5944656"/>
              <a:ext cx="120903" cy="11362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067890" y="6096764"/>
              <a:ext cx="115167" cy="116573"/>
            </a:xfrm>
            <a:prstGeom prst="rect">
              <a:avLst/>
            </a:prstGeom>
          </p:spPr>
        </p:pic>
      </p:grpSp>
      <p:pic>
        <p:nvPicPr>
          <p:cNvPr id="70" name="object 70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067890" y="5616578"/>
            <a:ext cx="119887" cy="113664"/>
          </a:xfrm>
          <a:prstGeom prst="rect">
            <a:avLst/>
          </a:prstGeom>
        </p:spPr>
      </p:pic>
      <p:sp>
        <p:nvSpPr>
          <p:cNvPr id="71" name="object 71"/>
          <p:cNvSpPr txBox="1"/>
          <p:nvPr/>
        </p:nvSpPr>
        <p:spPr>
          <a:xfrm>
            <a:off x="5055163" y="5305356"/>
            <a:ext cx="1128395" cy="93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000"/>
              </a:lnSpc>
              <a:spcBef>
                <a:spcPts val="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2" name="object 72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5696772" y="5622611"/>
            <a:ext cx="101600" cy="101600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9349326" y="5470479"/>
            <a:ext cx="108000" cy="108000"/>
          </a:xfrm>
          <a:prstGeom prst="rect">
            <a:avLst/>
          </a:prstGeom>
        </p:spPr>
      </p:pic>
      <p:grpSp>
        <p:nvGrpSpPr>
          <p:cNvPr id="74" name="object 74"/>
          <p:cNvGrpSpPr/>
          <p:nvPr/>
        </p:nvGrpSpPr>
        <p:grpSpPr>
          <a:xfrm>
            <a:off x="8510382" y="5775982"/>
            <a:ext cx="121285" cy="437515"/>
            <a:chOff x="8510382" y="5775982"/>
            <a:chExt cx="121285" cy="437515"/>
          </a:xfrm>
        </p:grpSpPr>
        <p:pic>
          <p:nvPicPr>
            <p:cNvPr id="75" name="object 7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510394" y="5775982"/>
              <a:ext cx="82931" cy="13056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510382" y="5944656"/>
              <a:ext cx="120903" cy="11362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510382" y="6096764"/>
              <a:ext cx="115167" cy="116573"/>
            </a:xfrm>
            <a:prstGeom prst="rect">
              <a:avLst/>
            </a:prstGeom>
          </p:spPr>
        </p:pic>
      </p:grpSp>
      <p:pic>
        <p:nvPicPr>
          <p:cNvPr id="78" name="object 7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8510382" y="5616578"/>
            <a:ext cx="119888" cy="113664"/>
          </a:xfrm>
          <a:prstGeom prst="rect">
            <a:avLst/>
          </a:prstGeom>
        </p:spPr>
      </p:pic>
      <p:sp>
        <p:nvSpPr>
          <p:cNvPr id="79" name="object 79"/>
          <p:cNvSpPr txBox="1"/>
          <p:nvPr/>
        </p:nvSpPr>
        <p:spPr>
          <a:xfrm>
            <a:off x="8497656" y="5305356"/>
            <a:ext cx="1128395" cy="93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000"/>
              </a:lnSpc>
              <a:spcBef>
                <a:spcPts val="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0" name="object 80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9139265" y="5622611"/>
            <a:ext cx="101600" cy="101600"/>
          </a:xfrm>
          <a:prstGeom prst="rect">
            <a:avLst/>
          </a:prstGeom>
        </p:spPr>
      </p:pic>
      <p:sp>
        <p:nvSpPr>
          <p:cNvPr id="81" name="object 8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82" name="object 8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83" name="object 8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84" name="Imagen 83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980" y="3267861"/>
            <a:ext cx="447790" cy="332930"/>
          </a:xfrm>
          <a:prstGeom prst="rect">
            <a:avLst/>
          </a:prstGeom>
        </p:spPr>
      </p:pic>
      <p:pic>
        <p:nvPicPr>
          <p:cNvPr id="85" name="Imagen 84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052" y="3159352"/>
            <a:ext cx="479922" cy="355497"/>
          </a:xfrm>
          <a:prstGeom prst="rect">
            <a:avLst/>
          </a:prstGeom>
        </p:spPr>
      </p:pic>
      <p:pic>
        <p:nvPicPr>
          <p:cNvPr id="86" name="Imagen 85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060" y="3176013"/>
            <a:ext cx="290026" cy="35845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"/>
            <a:ext cx="10692003" cy="7559999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3473450" y="6067425"/>
            <a:ext cx="3746500" cy="1153495"/>
            <a:chOff x="2755900" y="5485026"/>
            <a:chExt cx="3746500" cy="1153495"/>
          </a:xfrm>
        </p:grpSpPr>
        <p:sp>
          <p:nvSpPr>
            <p:cNvPr id="5" name="CuadroTexto 4"/>
            <p:cNvSpPr txBox="1"/>
            <p:nvPr/>
          </p:nvSpPr>
          <p:spPr>
            <a:xfrm>
              <a:off x="3975100" y="5800163"/>
              <a:ext cx="2527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s-AR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Escanea</a:t>
              </a:r>
              <a:r>
                <a:rPr lang="es-AR" sz="14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el código </a:t>
              </a:r>
              <a:r>
                <a:rPr lang="es-AR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QR</a:t>
              </a:r>
            </a:p>
            <a:p>
              <a:pPr algn="l"/>
              <a:r>
                <a:rPr lang="es-AR" sz="14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y accede a la </a:t>
              </a:r>
              <a:r>
                <a:rPr lang="es-AR" sz="14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versión PDF</a:t>
              </a:r>
              <a:endParaRPr lang="es-AR" sz="14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5900" y="5485026"/>
              <a:ext cx="1153495" cy="11534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800" y="2527008"/>
            <a:ext cx="2921000" cy="1190625"/>
            <a:chOff x="558800" y="2527008"/>
            <a:chExt cx="2921000" cy="1190625"/>
          </a:xfrm>
        </p:grpSpPr>
        <p:sp>
          <p:nvSpPr>
            <p:cNvPr id="3" name="object 3"/>
            <p:cNvSpPr/>
            <p:nvPr/>
          </p:nvSpPr>
          <p:spPr>
            <a:xfrm>
              <a:off x="558800" y="3058776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2380" y="2527008"/>
              <a:ext cx="1813844" cy="119052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555238" y="4113358"/>
            <a:ext cx="928369" cy="985519"/>
            <a:chOff x="1555238" y="4113358"/>
            <a:chExt cx="928369" cy="985519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4357" y="4209239"/>
              <a:ext cx="889003" cy="888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5238" y="4113358"/>
              <a:ext cx="568951" cy="984929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809532" y="2037537"/>
            <a:ext cx="2540000" cy="1725295"/>
            <a:chOff x="3809532" y="2037537"/>
            <a:chExt cx="2540000" cy="1725295"/>
          </a:xfrm>
        </p:grpSpPr>
        <p:pic>
          <p:nvPicPr>
            <p:cNvPr id="9" name="object 9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532" y="2482024"/>
              <a:ext cx="2540000" cy="128050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744606" y="2037539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7"/>
                  </a:lnTo>
                  <a:lnTo>
                    <a:pt x="349144" y="10251"/>
                  </a:lnTo>
                  <a:lnTo>
                    <a:pt x="304003" y="22658"/>
                  </a:lnTo>
                  <a:lnTo>
                    <a:pt x="260915" y="39558"/>
                  </a:lnTo>
                  <a:lnTo>
                    <a:pt x="220152" y="60681"/>
                  </a:lnTo>
                  <a:lnTo>
                    <a:pt x="181983" y="85755"/>
                  </a:lnTo>
                  <a:lnTo>
                    <a:pt x="146682" y="114509"/>
                  </a:lnTo>
                  <a:lnTo>
                    <a:pt x="114517" y="146671"/>
                  </a:lnTo>
                  <a:lnTo>
                    <a:pt x="85762" y="181972"/>
                  </a:lnTo>
                  <a:lnTo>
                    <a:pt x="60687" y="220140"/>
                  </a:lnTo>
                  <a:lnTo>
                    <a:pt x="39562" y="260904"/>
                  </a:lnTo>
                  <a:lnTo>
                    <a:pt x="22660" y="303993"/>
                  </a:lnTo>
                  <a:lnTo>
                    <a:pt x="10252" y="349136"/>
                  </a:lnTo>
                  <a:lnTo>
                    <a:pt x="2608" y="396062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62"/>
                  </a:lnTo>
                  <a:lnTo>
                    <a:pt x="878747" y="349136"/>
                  </a:lnTo>
                  <a:lnTo>
                    <a:pt x="866339" y="303993"/>
                  </a:lnTo>
                  <a:lnTo>
                    <a:pt x="849437" y="260904"/>
                  </a:lnTo>
                  <a:lnTo>
                    <a:pt x="828312" y="220140"/>
                  </a:lnTo>
                  <a:lnTo>
                    <a:pt x="803237" y="181972"/>
                  </a:lnTo>
                  <a:lnTo>
                    <a:pt x="774482" y="146671"/>
                  </a:lnTo>
                  <a:lnTo>
                    <a:pt x="742317" y="114509"/>
                  </a:lnTo>
                  <a:lnTo>
                    <a:pt x="707016" y="85755"/>
                  </a:lnTo>
                  <a:lnTo>
                    <a:pt x="668847" y="60681"/>
                  </a:lnTo>
                  <a:lnTo>
                    <a:pt x="628084" y="39558"/>
                  </a:lnTo>
                  <a:lnTo>
                    <a:pt x="584996" y="22658"/>
                  </a:lnTo>
                  <a:lnTo>
                    <a:pt x="539855" y="10251"/>
                  </a:lnTo>
                  <a:lnTo>
                    <a:pt x="492933" y="2607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4605" y="2037537"/>
              <a:ext cx="808989" cy="820712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46707" y="5091568"/>
            <a:ext cx="70484" cy="101556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3809533" y="4350398"/>
            <a:ext cx="1379855" cy="635000"/>
            <a:chOff x="3809533" y="4350398"/>
            <a:chExt cx="1379855" cy="635000"/>
          </a:xfrm>
        </p:grpSpPr>
        <p:pic>
          <p:nvPicPr>
            <p:cNvPr id="14" name="object 14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533" y="4350398"/>
              <a:ext cx="744938" cy="6349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44167" y="4391944"/>
              <a:ext cx="744938" cy="551907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781340" y="5091568"/>
            <a:ext cx="70484" cy="101556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990863" y="5494104"/>
            <a:ext cx="0" cy="1039494"/>
          </a:xfrm>
          <a:custGeom>
            <a:avLst/>
            <a:gdLst/>
            <a:ahLst/>
            <a:cxnLst/>
            <a:rect l="l" t="t" r="r" b="b"/>
            <a:pathLst>
              <a:path h="1039495">
                <a:moveTo>
                  <a:pt x="0" y="0"/>
                </a:moveTo>
                <a:lnTo>
                  <a:pt x="0" y="1038898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8800" y="5739850"/>
            <a:ext cx="454025" cy="152400"/>
          </a:xfrm>
          <a:custGeom>
            <a:avLst/>
            <a:gdLst/>
            <a:ahLst/>
            <a:cxnLst/>
            <a:rect l="l" t="t" r="r" b="b"/>
            <a:pathLst>
              <a:path w="454025" h="152400">
                <a:moveTo>
                  <a:pt x="0" y="152400"/>
                </a:moveTo>
                <a:lnTo>
                  <a:pt x="453745" y="152400"/>
                </a:lnTo>
                <a:lnTo>
                  <a:pt x="453745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46100" y="5452829"/>
            <a:ext cx="13233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9,6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0,6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6100" y="5589990"/>
            <a:ext cx="5645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23547" y="5602690"/>
            <a:ext cx="456565" cy="152400"/>
          </a:xfrm>
          <a:prstGeom prst="rect">
            <a:avLst/>
          </a:prstGeom>
          <a:solidFill>
            <a:srgbClr val="D3FFA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Aluminio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6100" y="5727150"/>
            <a:ext cx="7689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</a:t>
            </a:r>
            <a:r>
              <a:rPr sz="900" b="1" spc="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PVC.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6214" y="5864310"/>
            <a:ext cx="1038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959981" y="5617929"/>
            <a:ext cx="108000" cy="1080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43401" y="5771879"/>
            <a:ext cx="101600" cy="101600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2121037" y="5764027"/>
            <a:ext cx="118745" cy="424180"/>
            <a:chOff x="2121037" y="5764027"/>
            <a:chExt cx="118745" cy="424180"/>
          </a:xfrm>
        </p:grpSpPr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1037" y="5764027"/>
              <a:ext cx="118131" cy="11730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21038" y="5919807"/>
              <a:ext cx="115167" cy="11657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21039" y="6074481"/>
              <a:ext cx="115379" cy="113390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2108338" y="5452829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3055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58793" y="6286018"/>
            <a:ext cx="153744" cy="190497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76536" y="6286306"/>
            <a:ext cx="187476" cy="190216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27074" y="6255473"/>
            <a:ext cx="800100" cy="251599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5208080" y="5494104"/>
            <a:ext cx="0" cy="868044"/>
          </a:xfrm>
          <a:custGeom>
            <a:avLst/>
            <a:gdLst/>
            <a:ahLst/>
            <a:cxnLst/>
            <a:rect l="l" t="t" r="r" b="b"/>
            <a:pathLst>
              <a:path h="868045">
                <a:moveTo>
                  <a:pt x="0" y="0"/>
                </a:moveTo>
                <a:lnTo>
                  <a:pt x="0" y="8679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177198" y="5617929"/>
            <a:ext cx="108000" cy="10800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0617" y="5771878"/>
            <a:ext cx="101600" cy="101600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5338254" y="5764025"/>
            <a:ext cx="118745" cy="424180"/>
            <a:chOff x="5338254" y="5764025"/>
            <a:chExt cx="118745" cy="424180"/>
          </a:xfrm>
        </p:grpSpPr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38254" y="5764025"/>
              <a:ext cx="118131" cy="11730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38255" y="5919807"/>
              <a:ext cx="115167" cy="11657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38254" y="6074480"/>
              <a:ext cx="115379" cy="113390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325555" y="5452829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3055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809530" y="5602693"/>
            <a:ext cx="1016635" cy="289560"/>
          </a:xfrm>
          <a:custGeom>
            <a:avLst/>
            <a:gdLst/>
            <a:ahLst/>
            <a:cxnLst/>
            <a:rect l="l" t="t" r="r" b="b"/>
            <a:pathLst>
              <a:path w="1016635" h="289560">
                <a:moveTo>
                  <a:pt x="1016203" y="137160"/>
                </a:moveTo>
                <a:lnTo>
                  <a:pt x="1000569" y="137160"/>
                </a:lnTo>
                <a:lnTo>
                  <a:pt x="1000569" y="0"/>
                </a:lnTo>
                <a:lnTo>
                  <a:pt x="564743" y="0"/>
                </a:lnTo>
                <a:lnTo>
                  <a:pt x="564743" y="137160"/>
                </a:lnTo>
                <a:lnTo>
                  <a:pt x="0" y="137160"/>
                </a:lnTo>
                <a:lnTo>
                  <a:pt x="0" y="289560"/>
                </a:lnTo>
                <a:lnTo>
                  <a:pt x="1016203" y="289560"/>
                </a:lnTo>
                <a:lnTo>
                  <a:pt x="1016203" y="13716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3796833" y="5452829"/>
            <a:ext cx="8896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15,5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796833" y="5589990"/>
            <a:ext cx="10007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Aleación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796833" y="5727150"/>
            <a:ext cx="10706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de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 aluminio</a:t>
            </a: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96833" y="5864310"/>
            <a:ext cx="597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PVC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nylon.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7" name="object 4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809527" y="6148858"/>
            <a:ext cx="153744" cy="190497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027270" y="6149146"/>
            <a:ext cx="187476" cy="190214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277804" y="6118313"/>
            <a:ext cx="800100" cy="251599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546100" y="819056"/>
            <a:ext cx="1838325" cy="90995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Adaptador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HUB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multipuerto</a:t>
            </a:r>
            <a:r>
              <a:rPr sz="1600" b="1" spc="-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Hamel </a:t>
            </a: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EC780</a:t>
            </a:r>
            <a:endParaRPr sz="14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  <a:spcBef>
                <a:spcPts val="72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Aluminio</a:t>
            </a:r>
            <a:r>
              <a:rPr sz="750" b="1" spc="1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reciclado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1" name="object 5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58098" y="1593756"/>
            <a:ext cx="138252" cy="138264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3796833" y="837299"/>
            <a:ext cx="2329815" cy="71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1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Cable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carga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Unikey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7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EC778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92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Aluminio</a:t>
            </a:r>
            <a:r>
              <a:rPr sz="750" b="1" spc="1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reciclado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3809532" y="1414344"/>
            <a:ext cx="138252" cy="138264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66" y="1852274"/>
            <a:ext cx="1931866" cy="2539995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7238188" y="5078808"/>
            <a:ext cx="79578" cy="114410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185742" y="5078808"/>
            <a:ext cx="79578" cy="114410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711963" y="5078808"/>
            <a:ext cx="79578" cy="114410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8659520" y="5078808"/>
            <a:ext cx="79578" cy="114410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7060266" y="4766703"/>
            <a:ext cx="2331085" cy="254000"/>
            <a:chOff x="7060266" y="4766703"/>
            <a:chExt cx="2331085" cy="254000"/>
          </a:xfrm>
        </p:grpSpPr>
        <p:pic>
          <p:nvPicPr>
            <p:cNvPr id="60" name="object 60"/>
            <p:cNvPicPr/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0266" y="4766705"/>
              <a:ext cx="435666" cy="25399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7821" y="4766705"/>
              <a:ext cx="435677" cy="25399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34044" y="4766705"/>
              <a:ext cx="435663" cy="25399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1599" y="4766703"/>
              <a:ext cx="435667" cy="25400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55376" y="4766703"/>
              <a:ext cx="435663" cy="254000"/>
            </a:xfrm>
            <a:prstGeom prst="rect">
              <a:avLst/>
            </a:prstGeom>
          </p:spPr>
        </p:pic>
      </p:grpSp>
      <p:pic>
        <p:nvPicPr>
          <p:cNvPr id="65" name="object 6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9133297" y="5078808"/>
            <a:ext cx="79578" cy="114410"/>
          </a:xfrm>
          <a:prstGeom prst="rect">
            <a:avLst/>
          </a:prstGeom>
        </p:spPr>
      </p:pic>
      <p:grpSp>
        <p:nvGrpSpPr>
          <p:cNvPr id="66" name="object 66"/>
          <p:cNvGrpSpPr/>
          <p:nvPr/>
        </p:nvGrpSpPr>
        <p:grpSpPr>
          <a:xfrm>
            <a:off x="9119209" y="2665717"/>
            <a:ext cx="951865" cy="913765"/>
            <a:chOff x="9119209" y="2665717"/>
            <a:chExt cx="951865" cy="913765"/>
          </a:xfrm>
        </p:grpSpPr>
        <p:pic>
          <p:nvPicPr>
            <p:cNvPr id="67" name="object 6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181863" y="2689852"/>
              <a:ext cx="889000" cy="88900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9209" y="2665717"/>
              <a:ext cx="837349" cy="735393"/>
            </a:xfrm>
            <a:prstGeom prst="rect">
              <a:avLst/>
            </a:prstGeom>
          </p:spPr>
        </p:pic>
      </p:grpSp>
      <p:sp>
        <p:nvSpPr>
          <p:cNvPr id="69" name="object 69"/>
          <p:cNvSpPr/>
          <p:nvPr/>
        </p:nvSpPr>
        <p:spPr>
          <a:xfrm>
            <a:off x="8370841" y="5494104"/>
            <a:ext cx="0" cy="913130"/>
          </a:xfrm>
          <a:custGeom>
            <a:avLst/>
            <a:gdLst/>
            <a:ahLst/>
            <a:cxnLst/>
            <a:rect l="l" t="t" r="r" b="b"/>
            <a:pathLst>
              <a:path h="913129">
                <a:moveTo>
                  <a:pt x="0" y="0"/>
                </a:moveTo>
                <a:lnTo>
                  <a:pt x="0" y="9129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7047566" y="5452829"/>
            <a:ext cx="1179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19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1" name="object 7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060272" y="5843990"/>
            <a:ext cx="138360" cy="171453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262550" y="5848633"/>
            <a:ext cx="160073" cy="162405"/>
          </a:xfrm>
          <a:prstGeom prst="rect">
            <a:avLst/>
          </a:prstGeom>
        </p:spPr>
      </p:pic>
      <p:grpSp>
        <p:nvGrpSpPr>
          <p:cNvPr id="73" name="object 73"/>
          <p:cNvGrpSpPr/>
          <p:nvPr/>
        </p:nvGrpSpPr>
        <p:grpSpPr>
          <a:xfrm>
            <a:off x="8501018" y="6078485"/>
            <a:ext cx="121285" cy="282575"/>
            <a:chOff x="8501018" y="6078485"/>
            <a:chExt cx="121285" cy="282575"/>
          </a:xfrm>
        </p:grpSpPr>
        <p:pic>
          <p:nvPicPr>
            <p:cNvPr id="74" name="object 7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501028" y="6078485"/>
              <a:ext cx="82931" cy="13056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501018" y="6247161"/>
              <a:ext cx="120903" cy="113620"/>
            </a:xfrm>
            <a:prstGeom prst="rect">
              <a:avLst/>
            </a:prstGeom>
          </p:spPr>
        </p:pic>
      </p:grpSp>
      <p:pic>
        <p:nvPicPr>
          <p:cNvPr id="76" name="object 76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9339959" y="5617929"/>
            <a:ext cx="108000" cy="108000"/>
          </a:xfrm>
          <a:prstGeom prst="rect">
            <a:avLst/>
          </a:prstGeom>
        </p:spPr>
      </p:pic>
      <p:grpSp>
        <p:nvGrpSpPr>
          <p:cNvPr id="77" name="object 77"/>
          <p:cNvGrpSpPr/>
          <p:nvPr/>
        </p:nvGrpSpPr>
        <p:grpSpPr>
          <a:xfrm>
            <a:off x="8501016" y="5764029"/>
            <a:ext cx="120014" cy="269240"/>
            <a:chOff x="8501016" y="5764029"/>
            <a:chExt cx="120014" cy="269240"/>
          </a:xfrm>
        </p:grpSpPr>
        <p:pic>
          <p:nvPicPr>
            <p:cNvPr id="78" name="object 7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501016" y="5916175"/>
              <a:ext cx="115167" cy="11657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501016" y="5764029"/>
              <a:ext cx="119888" cy="113664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8488290" y="545287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1" name="object 81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129352" y="5770062"/>
            <a:ext cx="101600" cy="101600"/>
          </a:xfrm>
          <a:prstGeom prst="rect">
            <a:avLst/>
          </a:prstGeom>
        </p:spPr>
      </p:pic>
      <p:sp>
        <p:nvSpPr>
          <p:cNvPr id="82" name="object 82"/>
          <p:cNvSpPr txBox="1"/>
          <p:nvPr/>
        </p:nvSpPr>
        <p:spPr>
          <a:xfrm>
            <a:off x="7047567" y="819056"/>
            <a:ext cx="2301875" cy="88455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Organizador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cables Fillmore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EC742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80"/>
              </a:spcBef>
            </a:pP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Poliéster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83" name="object 83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7060263" y="1568356"/>
            <a:ext cx="138264" cy="138264"/>
          </a:xfrm>
          <a:prstGeom prst="rect">
            <a:avLst/>
          </a:prstGeom>
        </p:spPr>
      </p:pic>
      <p:sp>
        <p:nvSpPr>
          <p:cNvPr id="84" name="object 8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85" name="object 8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86" name="object 8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87" name="Imagen 86"/>
          <p:cNvPicPr>
            <a:picLocks noChangeAspect="1"/>
          </p:cNvPicPr>
          <p:nvPr/>
        </p:nvPicPr>
        <p:blipFill>
          <a:blip r:embed="rId50" cstate="print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37" y="3549156"/>
            <a:ext cx="464549" cy="93839"/>
          </a:xfrm>
          <a:prstGeom prst="rect">
            <a:avLst/>
          </a:prstGeom>
        </p:spPr>
      </p:pic>
      <p:pic>
        <p:nvPicPr>
          <p:cNvPr id="88" name="Imagen 87"/>
          <p:cNvPicPr>
            <a:picLocks noChangeAspect="1"/>
          </p:cNvPicPr>
          <p:nvPr/>
        </p:nvPicPr>
        <p:blipFill>
          <a:blip r:embed="rId52" cstate="print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615" y="3290046"/>
            <a:ext cx="288449" cy="58267"/>
          </a:xfrm>
          <a:prstGeom prst="rect">
            <a:avLst/>
          </a:prstGeom>
        </p:spPr>
      </p:pic>
      <p:pic>
        <p:nvPicPr>
          <p:cNvPr id="89" name="Imagen 88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245" y="3026780"/>
            <a:ext cx="1006945" cy="2053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67525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Auriculares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Bluetooth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Band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EC771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8800" y="2444838"/>
            <a:ext cx="3098165" cy="1990089"/>
            <a:chOff x="558800" y="2444838"/>
            <a:chExt cx="3098165" cy="1990089"/>
          </a:xfrm>
        </p:grpSpPr>
        <p:sp>
          <p:nvSpPr>
            <p:cNvPr id="4" name="object 4"/>
            <p:cNvSpPr/>
            <p:nvPr/>
          </p:nvSpPr>
          <p:spPr>
            <a:xfrm>
              <a:off x="558800" y="3376155"/>
              <a:ext cx="3098165" cy="127000"/>
            </a:xfrm>
            <a:custGeom>
              <a:avLst/>
              <a:gdLst/>
              <a:ahLst/>
              <a:cxnLst/>
              <a:rect l="l" t="t" r="r" b="b"/>
              <a:pathLst>
                <a:path w="3098165" h="127000">
                  <a:moveTo>
                    <a:pt x="3098101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3098101" y="127000"/>
                  </a:lnTo>
                  <a:lnTo>
                    <a:pt x="3098101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062" y="2444838"/>
              <a:ext cx="2118961" cy="19896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5679" y="2444838"/>
              <a:ext cx="830957" cy="1989634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1994" y="4621733"/>
            <a:ext cx="871711" cy="571492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2116842" y="5494104"/>
            <a:ext cx="0" cy="949325"/>
          </a:xfrm>
          <a:custGeom>
            <a:avLst/>
            <a:gdLst/>
            <a:ahLst/>
            <a:cxnLst/>
            <a:rect l="l" t="t" r="r" b="b"/>
            <a:pathLst>
              <a:path h="949325">
                <a:moveTo>
                  <a:pt x="0" y="0"/>
                </a:moveTo>
                <a:lnTo>
                  <a:pt x="0" y="9489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6100" y="5452829"/>
            <a:ext cx="145097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19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(abierto)</a:t>
            </a:r>
            <a:endParaRPr sz="900">
              <a:latin typeface="Calibri"/>
              <a:cs typeface="Calibri"/>
            </a:endParaRPr>
          </a:p>
          <a:p>
            <a:pPr marL="12700" marR="104139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 cm.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(cerrado).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8806" y="6255470"/>
            <a:ext cx="138360" cy="17145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1084" y="6260113"/>
            <a:ext cx="160073" cy="16240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85960" y="5617929"/>
            <a:ext cx="108000" cy="1080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780563" y="5770062"/>
            <a:ext cx="101600" cy="10160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247010" y="5764029"/>
            <a:ext cx="120014" cy="420370"/>
            <a:chOff x="2247010" y="5764029"/>
            <a:chExt cx="120014" cy="420370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47015" y="5764029"/>
              <a:ext cx="119761" cy="11366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47017" y="5916174"/>
              <a:ext cx="115166" cy="11657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47010" y="6070847"/>
              <a:ext cx="115379" cy="11339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234317" y="5452829"/>
            <a:ext cx="1128395" cy="75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69760" y="1364348"/>
            <a:ext cx="138264" cy="13826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450540" y="1364348"/>
            <a:ext cx="138252" cy="138264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1384352" y="1363521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69762" y="1567727"/>
            <a:ext cx="138252" cy="138264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730050" y="1359735"/>
            <a:ext cx="601345" cy="343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200</a:t>
            </a:r>
            <a:r>
              <a:rPr sz="750" b="1" spc="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mAh.</a:t>
            </a:r>
            <a:endParaRPr sz="75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255571" y="1566895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21760" y="1567726"/>
            <a:ext cx="138264" cy="138264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482049" y="1359735"/>
            <a:ext cx="769620" cy="343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97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Bluetooth</a:t>
            </a:r>
            <a:r>
              <a:rPr sz="750" b="1" spc="1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5.0</a:t>
            </a:r>
            <a:endParaRPr sz="7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Plegable</a:t>
            </a:r>
            <a:endParaRPr sz="750">
              <a:latin typeface="Century Gothic"/>
              <a:cs typeface="Century Gothic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390000" y="363715"/>
            <a:ext cx="2921000" cy="6635750"/>
            <a:chOff x="7390000" y="363715"/>
            <a:chExt cx="2921000" cy="6635750"/>
          </a:xfrm>
        </p:grpSpPr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90002" y="363715"/>
              <a:ext cx="2921000" cy="330014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90000" y="3672166"/>
              <a:ext cx="2921002" cy="3327137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3989533" y="2447937"/>
            <a:ext cx="2921000" cy="1983739"/>
            <a:chOff x="3989533" y="2447937"/>
            <a:chExt cx="2921000" cy="1983739"/>
          </a:xfrm>
        </p:grpSpPr>
        <p:sp>
          <p:nvSpPr>
            <p:cNvPr id="31" name="object 31"/>
            <p:cNvSpPr/>
            <p:nvPr/>
          </p:nvSpPr>
          <p:spPr>
            <a:xfrm>
              <a:off x="3989533" y="3376156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93628" y="2447937"/>
              <a:ext cx="948112" cy="198343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68734" y="2995149"/>
              <a:ext cx="889012" cy="88900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2338" y="3014179"/>
              <a:ext cx="1054100" cy="768388"/>
            </a:xfrm>
            <a:prstGeom prst="rect">
              <a:avLst/>
            </a:prstGeom>
          </p:spPr>
        </p:pic>
      </p:grpSp>
      <p:sp>
        <p:nvSpPr>
          <p:cNvPr id="35" name="object 35"/>
          <p:cNvSpPr/>
          <p:nvPr/>
        </p:nvSpPr>
        <p:spPr>
          <a:xfrm>
            <a:off x="5720808" y="5494104"/>
            <a:ext cx="0" cy="1282065"/>
          </a:xfrm>
          <a:custGeom>
            <a:avLst/>
            <a:gdLst/>
            <a:ahLst/>
            <a:cxnLst/>
            <a:rect l="l" t="t" r="r" b="b"/>
            <a:pathLst>
              <a:path h="1282065">
                <a:moveTo>
                  <a:pt x="0" y="0"/>
                </a:moveTo>
                <a:lnTo>
                  <a:pt x="0" y="1281899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5850978" y="5764027"/>
            <a:ext cx="118745" cy="735330"/>
            <a:chOff x="5850978" y="5764027"/>
            <a:chExt cx="118745" cy="735330"/>
          </a:xfrm>
        </p:grpSpPr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50983" y="6385739"/>
              <a:ext cx="115443" cy="11359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50982" y="5764027"/>
              <a:ext cx="118130" cy="11730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850983" y="6079575"/>
              <a:ext cx="115166" cy="11657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850978" y="6234248"/>
              <a:ext cx="115379" cy="11338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850981" y="5919428"/>
              <a:ext cx="92595" cy="121666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3976833" y="5452829"/>
            <a:ext cx="162369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14,7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endParaRPr sz="900">
              <a:latin typeface="Calibri"/>
              <a:cs typeface="Calibri"/>
            </a:endParaRPr>
          </a:p>
          <a:p>
            <a:pPr marL="12700" marR="130175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batería: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10000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mAh.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Puertos: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puerto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entrada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micro,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tipo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puerto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salida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USB.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989538" y="6529789"/>
            <a:ext cx="138360" cy="171453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191816" y="6534432"/>
            <a:ext cx="160074" cy="162405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689925" y="5617929"/>
            <a:ext cx="108000" cy="108000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673346" y="5771879"/>
            <a:ext cx="101600" cy="101600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5838283" y="5452829"/>
            <a:ext cx="1248410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8" name="object 4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799351" y="5939495"/>
            <a:ext cx="101600" cy="10160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017581" y="1376125"/>
            <a:ext cx="138252" cy="138264"/>
          </a:xfrm>
          <a:prstGeom prst="rect">
            <a:avLst/>
          </a:prstGeom>
        </p:spPr>
      </p:pic>
      <p:sp>
        <p:nvSpPr>
          <p:cNvPr id="50" name="object 50"/>
          <p:cNvSpPr/>
          <p:nvPr/>
        </p:nvSpPr>
        <p:spPr>
          <a:xfrm>
            <a:off x="4787393" y="137530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3976833" y="819056"/>
            <a:ext cx="2619375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Power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bank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Bambpower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II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EC769</a:t>
            </a:r>
            <a:endParaRPr sz="1400">
              <a:latin typeface="Calibri"/>
              <a:cs typeface="Calibri"/>
            </a:endParaRPr>
          </a:p>
          <a:p>
            <a:pPr marL="213360">
              <a:lnSpc>
                <a:spcPct val="100000"/>
              </a:lnSpc>
              <a:spcBef>
                <a:spcPts val="869"/>
              </a:spcBef>
              <a:tabLst>
                <a:tab pos="104965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10000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mAh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Bambú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2" name="object 52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853583" y="1376125"/>
            <a:ext cx="138252" cy="138264"/>
          </a:xfrm>
          <a:prstGeom prst="rect">
            <a:avLst/>
          </a:prstGeom>
        </p:spPr>
      </p:pic>
      <p:sp>
        <p:nvSpPr>
          <p:cNvPr id="53" name="object 5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55" name="object 5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6" name="Imagen 55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06" y="3914485"/>
            <a:ext cx="217901" cy="269315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357" y="3153815"/>
            <a:ext cx="596885" cy="4446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47567" y="819056"/>
            <a:ext cx="141922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Lámpara</a:t>
            </a:r>
            <a:r>
              <a:rPr sz="1600" b="1" spc="-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Pixie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G256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819056"/>
            <a:ext cx="18580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Lámpara</a:t>
            </a:r>
            <a:r>
              <a:rPr sz="1600" b="1" spc="-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plegable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EC747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72575" y="4833355"/>
            <a:ext cx="0" cy="1528445"/>
          </a:xfrm>
          <a:custGeom>
            <a:avLst/>
            <a:gdLst/>
            <a:ahLst/>
            <a:cxnLst/>
            <a:rect l="l" t="t" r="r" b="b"/>
            <a:pathLst>
              <a:path h="1528445">
                <a:moveTo>
                  <a:pt x="0" y="0"/>
                </a:moveTo>
                <a:lnTo>
                  <a:pt x="0" y="152815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6100" y="4792081"/>
            <a:ext cx="1381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3,9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800" y="5216260"/>
            <a:ext cx="1294765" cy="165735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Posee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Botón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que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cambia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8800" y="5381995"/>
            <a:ext cx="957580" cy="13716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intensidad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 de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luz.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8800" y="5519155"/>
            <a:ext cx="1320165" cy="13716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Funciona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enchufada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y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tiene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8800" y="5656315"/>
            <a:ext cx="1111885" cy="13716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autonomía</a:t>
            </a:r>
            <a:r>
              <a:rPr sz="900" b="1" spc="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gracias</a:t>
            </a:r>
            <a:r>
              <a:rPr sz="900" b="1" spc="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a</a:t>
            </a:r>
            <a:r>
              <a:rPr sz="900" b="1" spc="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su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8800" y="5793475"/>
            <a:ext cx="1294765" cy="13716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batería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interna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hasta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24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hs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8800" y="5930635"/>
            <a:ext cx="1345565" cy="123825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con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intensidad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de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luz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tenue.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806" y="6143360"/>
            <a:ext cx="138360" cy="1714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1084" y="6148003"/>
            <a:ext cx="160073" cy="162403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565031" y="3118855"/>
            <a:ext cx="2921000" cy="127000"/>
          </a:xfrm>
          <a:custGeom>
            <a:avLst/>
            <a:gdLst/>
            <a:ahLst/>
            <a:cxnLst/>
            <a:rect l="l" t="t" r="r" b="b"/>
            <a:pathLst>
              <a:path w="2921000" h="127000">
                <a:moveTo>
                  <a:pt x="2921000" y="0"/>
                </a:moveTo>
                <a:lnTo>
                  <a:pt x="0" y="0"/>
                </a:lnTo>
                <a:lnTo>
                  <a:pt x="0" y="127000"/>
                </a:lnTo>
                <a:lnTo>
                  <a:pt x="2921000" y="127000"/>
                </a:lnTo>
                <a:lnTo>
                  <a:pt x="2921000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173" y="2913463"/>
            <a:ext cx="1561326" cy="47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7" name="object 1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031" y="1912356"/>
            <a:ext cx="1809020" cy="25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41693" y="4957180"/>
            <a:ext cx="108000" cy="1080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025112" y="5111129"/>
            <a:ext cx="101600" cy="1016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51117" y="5278746"/>
            <a:ext cx="101600" cy="101600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2202748" y="5103277"/>
            <a:ext cx="118745" cy="584200"/>
            <a:chOff x="2202748" y="5103277"/>
            <a:chExt cx="118745" cy="584200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02748" y="5103277"/>
              <a:ext cx="118131" cy="11729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02748" y="5258678"/>
              <a:ext cx="92595" cy="12166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02750" y="5418825"/>
              <a:ext cx="115166" cy="11657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02751" y="5573498"/>
              <a:ext cx="115379" cy="11338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190050" y="4792081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439579" y="1365964"/>
            <a:ext cx="138252" cy="138264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58797" y="1365964"/>
            <a:ext cx="138264" cy="138264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1373388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47473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905495" y="1543107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213661" y="1365961"/>
            <a:ext cx="138252" cy="138264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719087" y="1297673"/>
            <a:ext cx="137541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5700"/>
              </a:lnSpc>
              <a:spcBef>
                <a:spcPts val="100"/>
              </a:spcBef>
              <a:tabLst>
                <a:tab pos="89281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1200</a:t>
            </a:r>
            <a:r>
              <a:rPr sz="750" b="1" spc="1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mAh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Autonomía</a:t>
            </a:r>
            <a:r>
              <a:rPr sz="750" b="1" spc="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12</a:t>
            </a:r>
            <a:r>
              <a:rPr sz="750" b="1" spc="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hs.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58800" y="1543942"/>
            <a:ext cx="138264" cy="138264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5361408" y="4833355"/>
            <a:ext cx="0" cy="1093470"/>
          </a:xfrm>
          <a:custGeom>
            <a:avLst/>
            <a:gdLst/>
            <a:ahLst/>
            <a:cxnLst/>
            <a:rect l="l" t="t" r="r" b="b"/>
            <a:pathLst>
              <a:path h="1093470">
                <a:moveTo>
                  <a:pt x="0" y="0"/>
                </a:moveTo>
                <a:lnTo>
                  <a:pt x="0" y="1092898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3796833" y="4792081"/>
            <a:ext cx="1410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15,2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11,5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26225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ABS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silicona.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09533" y="5353420"/>
            <a:ext cx="1383665" cy="15240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Posee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3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modos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de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luz: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cálida,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09533" y="5505820"/>
            <a:ext cx="586740" cy="13716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fría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y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tenue.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809539" y="5731880"/>
            <a:ext cx="138360" cy="171453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011816" y="5736523"/>
            <a:ext cx="160074" cy="162403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3809533" y="3118855"/>
            <a:ext cx="2921000" cy="127000"/>
          </a:xfrm>
          <a:custGeom>
            <a:avLst/>
            <a:gdLst/>
            <a:ahLst/>
            <a:cxnLst/>
            <a:rect l="l" t="t" r="r" b="b"/>
            <a:pathLst>
              <a:path w="2921000" h="127000">
                <a:moveTo>
                  <a:pt x="2921000" y="0"/>
                </a:moveTo>
                <a:lnTo>
                  <a:pt x="0" y="0"/>
                </a:lnTo>
                <a:lnTo>
                  <a:pt x="0" y="127000"/>
                </a:lnTo>
                <a:lnTo>
                  <a:pt x="2921000" y="127000"/>
                </a:lnTo>
                <a:lnTo>
                  <a:pt x="2921000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296158" y="1912356"/>
            <a:ext cx="1947750" cy="25399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4" name="object 4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330525" y="4957180"/>
            <a:ext cx="108000" cy="108000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5494667" y="5103283"/>
            <a:ext cx="115570" cy="428625"/>
            <a:chOff x="5494667" y="5103283"/>
            <a:chExt cx="115570" cy="428625"/>
          </a:xfrm>
        </p:grpSpPr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94769" y="5263428"/>
              <a:ext cx="115166" cy="11657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94667" y="5418102"/>
              <a:ext cx="115379" cy="11338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506054" y="5103283"/>
              <a:ext cx="92595" cy="121664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5478884" y="4792081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0" name="object 5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454424" y="5123348"/>
            <a:ext cx="101600" cy="10160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809531" y="1569164"/>
            <a:ext cx="138264" cy="138264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4624122" y="15683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3796833" y="819056"/>
            <a:ext cx="2533015" cy="8864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Organizador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escritorio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con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lámpara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Minioffice </a:t>
            </a: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EC758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55"/>
              </a:spcBef>
              <a:tabLst>
                <a:tab pos="106616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Potencia</a:t>
            </a:r>
            <a:r>
              <a:rPr sz="750" b="1" spc="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200mw*10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4" name="object 5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690311" y="1569161"/>
            <a:ext cx="138252" cy="138264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8612141" y="4833355"/>
            <a:ext cx="0" cy="1363345"/>
          </a:xfrm>
          <a:custGeom>
            <a:avLst/>
            <a:gdLst/>
            <a:ahLst/>
            <a:cxnLst/>
            <a:rect l="l" t="t" r="r" b="b"/>
            <a:pathLst>
              <a:path h="1363345">
                <a:moveTo>
                  <a:pt x="0" y="0"/>
                </a:moveTo>
                <a:lnTo>
                  <a:pt x="0" y="13629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7047566" y="4792081"/>
            <a:ext cx="138112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</a:t>
            </a:r>
            <a:endParaRPr sz="900">
              <a:latin typeface="Calibri"/>
              <a:cs typeface="Calibri"/>
            </a:endParaRPr>
          </a:p>
          <a:p>
            <a:pPr marL="12700" marR="154305">
              <a:lnSpc>
                <a:spcPct val="1000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(flexionada).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52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(extendida).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Plástico.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060266" y="5490580"/>
            <a:ext cx="937894" cy="15240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Posee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regulador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060266" y="5642980"/>
            <a:ext cx="1109980" cy="13716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intensidad</a:t>
            </a:r>
            <a:r>
              <a:rPr sz="900" b="1" spc="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y</a:t>
            </a:r>
            <a:r>
              <a:rPr sz="900" b="1" spc="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diferentes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060266" y="5780140"/>
            <a:ext cx="659130" cy="137160"/>
          </a:xfrm>
          <a:prstGeom prst="rect">
            <a:avLst/>
          </a:prstGeom>
          <a:solidFill>
            <a:srgbClr val="15AF9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modos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de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luz.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060272" y="6006200"/>
            <a:ext cx="138360" cy="171453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262550" y="6010843"/>
            <a:ext cx="160073" cy="162403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7060266" y="3118855"/>
            <a:ext cx="2921000" cy="127000"/>
          </a:xfrm>
          <a:custGeom>
            <a:avLst/>
            <a:gdLst/>
            <a:ahLst/>
            <a:cxnLst/>
            <a:rect l="l" t="t" r="r" b="b"/>
            <a:pathLst>
              <a:path w="2921000" h="127000">
                <a:moveTo>
                  <a:pt x="2921000" y="0"/>
                </a:moveTo>
                <a:lnTo>
                  <a:pt x="0" y="0"/>
                </a:lnTo>
                <a:lnTo>
                  <a:pt x="0" y="127000"/>
                </a:lnTo>
                <a:lnTo>
                  <a:pt x="2921000" y="127000"/>
                </a:lnTo>
                <a:lnTo>
                  <a:pt x="2921000" y="0"/>
                </a:lnTo>
                <a:close/>
              </a:path>
            </a:pathLst>
          </a:custGeom>
          <a:solidFill>
            <a:srgbClr val="15AF9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4" name="object 64"/>
          <p:cNvPicPr/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4729" y="1966315"/>
            <a:ext cx="2532068" cy="24320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65" name="object 6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81259" y="4957180"/>
            <a:ext cx="108000" cy="108000"/>
          </a:xfrm>
          <a:prstGeom prst="rect">
            <a:avLst/>
          </a:prstGeom>
        </p:spPr>
      </p:pic>
      <p:grpSp>
        <p:nvGrpSpPr>
          <p:cNvPr id="66" name="object 66"/>
          <p:cNvGrpSpPr/>
          <p:nvPr/>
        </p:nvGrpSpPr>
        <p:grpSpPr>
          <a:xfrm>
            <a:off x="8745397" y="5103283"/>
            <a:ext cx="115570" cy="428625"/>
            <a:chOff x="8745397" y="5103283"/>
            <a:chExt cx="115570" cy="428625"/>
          </a:xfrm>
        </p:grpSpPr>
        <p:pic>
          <p:nvPicPr>
            <p:cNvPr id="67" name="object 6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745502" y="5263428"/>
              <a:ext cx="115167" cy="116573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745397" y="5418102"/>
              <a:ext cx="115379" cy="113383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756787" y="5103283"/>
              <a:ext cx="92595" cy="121664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8729618" y="4792081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1" name="object 7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9705157" y="5123348"/>
            <a:ext cx="101600" cy="101600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971683" y="1543942"/>
            <a:ext cx="138264" cy="138264"/>
          </a:xfrm>
          <a:prstGeom prst="rect">
            <a:avLst/>
          </a:prstGeom>
        </p:spPr>
      </p:pic>
      <p:sp>
        <p:nvSpPr>
          <p:cNvPr id="73" name="object 73"/>
          <p:cNvSpPr txBox="1"/>
          <p:nvPr/>
        </p:nvSpPr>
        <p:spPr>
          <a:xfrm>
            <a:off x="2131973" y="1297673"/>
            <a:ext cx="94170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1935">
              <a:lnSpc>
                <a:spcPct val="1557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Potencia</a:t>
            </a:r>
            <a:r>
              <a:rPr sz="750" b="1" spc="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2.4W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 Plegable</a:t>
            </a:r>
            <a:endParaRPr sz="750">
              <a:latin typeface="Century Gothic"/>
              <a:cs typeface="Century Gothic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9016418" y="1233879"/>
            <a:ext cx="33655" cy="42545"/>
          </a:xfrm>
          <a:custGeom>
            <a:avLst/>
            <a:gdLst/>
            <a:ahLst/>
            <a:cxnLst/>
            <a:rect l="l" t="t" r="r" b="b"/>
            <a:pathLst>
              <a:path w="33654" h="42544">
                <a:moveTo>
                  <a:pt x="22478" y="0"/>
                </a:moveTo>
                <a:lnTo>
                  <a:pt x="8280" y="0"/>
                </a:lnTo>
                <a:lnTo>
                  <a:pt x="2171" y="4965"/>
                </a:lnTo>
                <a:lnTo>
                  <a:pt x="2171" y="20154"/>
                </a:lnTo>
                <a:lnTo>
                  <a:pt x="9118" y="22720"/>
                </a:lnTo>
                <a:lnTo>
                  <a:pt x="25057" y="25984"/>
                </a:lnTo>
                <a:lnTo>
                  <a:pt x="25730" y="27838"/>
                </a:lnTo>
                <a:lnTo>
                  <a:pt x="25730" y="33185"/>
                </a:lnTo>
                <a:lnTo>
                  <a:pt x="22783" y="35191"/>
                </a:lnTo>
                <a:lnTo>
                  <a:pt x="13601" y="35191"/>
                </a:lnTo>
                <a:lnTo>
                  <a:pt x="9969" y="33743"/>
                </a:lnTo>
                <a:lnTo>
                  <a:pt x="4724" y="29197"/>
                </a:lnTo>
                <a:lnTo>
                  <a:pt x="0" y="34544"/>
                </a:lnTo>
                <a:lnTo>
                  <a:pt x="6197" y="39890"/>
                </a:lnTo>
                <a:lnTo>
                  <a:pt x="11658" y="41948"/>
                </a:lnTo>
                <a:lnTo>
                  <a:pt x="27089" y="41948"/>
                </a:lnTo>
                <a:lnTo>
                  <a:pt x="33261" y="36944"/>
                </a:lnTo>
                <a:lnTo>
                  <a:pt x="33261" y="21513"/>
                </a:lnTo>
                <a:lnTo>
                  <a:pt x="25742" y="18872"/>
                </a:lnTo>
                <a:lnTo>
                  <a:pt x="19189" y="17487"/>
                </a:lnTo>
                <a:lnTo>
                  <a:pt x="10350" y="15659"/>
                </a:lnTo>
                <a:lnTo>
                  <a:pt x="9664" y="13868"/>
                </a:lnTo>
                <a:lnTo>
                  <a:pt x="9664" y="8686"/>
                </a:lnTo>
                <a:lnTo>
                  <a:pt x="12496" y="6769"/>
                </a:lnTo>
                <a:lnTo>
                  <a:pt x="20396" y="6769"/>
                </a:lnTo>
                <a:lnTo>
                  <a:pt x="23723" y="7975"/>
                </a:lnTo>
                <a:lnTo>
                  <a:pt x="28244" y="11506"/>
                </a:lnTo>
                <a:lnTo>
                  <a:pt x="32651" y="5880"/>
                </a:lnTo>
                <a:lnTo>
                  <a:pt x="27050" y="1536"/>
                </a:lnTo>
                <a:lnTo>
                  <a:pt x="22478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108536" y="1234427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34112" y="0"/>
                </a:moveTo>
                <a:lnTo>
                  <a:pt x="0" y="0"/>
                </a:lnTo>
                <a:lnTo>
                  <a:pt x="0" y="6858"/>
                </a:lnTo>
                <a:lnTo>
                  <a:pt x="13296" y="6858"/>
                </a:lnTo>
                <a:lnTo>
                  <a:pt x="13296" y="40855"/>
                </a:lnTo>
                <a:lnTo>
                  <a:pt x="20840" y="40855"/>
                </a:lnTo>
                <a:lnTo>
                  <a:pt x="20840" y="6858"/>
                </a:lnTo>
                <a:lnTo>
                  <a:pt x="34112" y="6858"/>
                </a:lnTo>
                <a:lnTo>
                  <a:pt x="34112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200003" y="1233770"/>
            <a:ext cx="43815" cy="42545"/>
          </a:xfrm>
          <a:custGeom>
            <a:avLst/>
            <a:gdLst/>
            <a:ahLst/>
            <a:cxnLst/>
            <a:rect l="l" t="t" r="r" b="b"/>
            <a:pathLst>
              <a:path w="43815" h="42544">
                <a:moveTo>
                  <a:pt x="21717" y="0"/>
                </a:moveTo>
                <a:lnTo>
                  <a:pt x="40" y="20993"/>
                </a:lnTo>
                <a:lnTo>
                  <a:pt x="0" y="21196"/>
                </a:lnTo>
                <a:lnTo>
                  <a:pt x="21615" y="42189"/>
                </a:lnTo>
                <a:lnTo>
                  <a:pt x="29962" y="40591"/>
                </a:lnTo>
                <a:lnTo>
                  <a:pt x="30099" y="40591"/>
                </a:lnTo>
                <a:lnTo>
                  <a:pt x="36880" y="36179"/>
                </a:lnTo>
                <a:lnTo>
                  <a:pt x="37578" y="35306"/>
                </a:lnTo>
                <a:lnTo>
                  <a:pt x="13703" y="35306"/>
                </a:lnTo>
                <a:lnTo>
                  <a:pt x="7807" y="29336"/>
                </a:lnTo>
                <a:lnTo>
                  <a:pt x="7658" y="29336"/>
                </a:lnTo>
                <a:lnTo>
                  <a:pt x="7658" y="12992"/>
                </a:lnTo>
                <a:lnTo>
                  <a:pt x="7942" y="12665"/>
                </a:lnTo>
                <a:lnTo>
                  <a:pt x="13652" y="6883"/>
                </a:lnTo>
                <a:lnTo>
                  <a:pt x="37758" y="6883"/>
                </a:lnTo>
                <a:lnTo>
                  <a:pt x="37237" y="6121"/>
                </a:lnTo>
                <a:lnTo>
                  <a:pt x="30355" y="1633"/>
                </a:lnTo>
                <a:lnTo>
                  <a:pt x="30490" y="1633"/>
                </a:lnTo>
                <a:lnTo>
                  <a:pt x="21717" y="0"/>
                </a:lnTo>
                <a:close/>
              </a:path>
              <a:path w="43815" h="42544">
                <a:moveTo>
                  <a:pt x="37758" y="6883"/>
                </a:moveTo>
                <a:lnTo>
                  <a:pt x="29654" y="6883"/>
                </a:lnTo>
                <a:lnTo>
                  <a:pt x="35712" y="12992"/>
                </a:lnTo>
                <a:lnTo>
                  <a:pt x="35612" y="29336"/>
                </a:lnTo>
                <a:lnTo>
                  <a:pt x="29692" y="35306"/>
                </a:lnTo>
                <a:lnTo>
                  <a:pt x="37578" y="35306"/>
                </a:lnTo>
                <a:lnTo>
                  <a:pt x="41675" y="29336"/>
                </a:lnTo>
                <a:lnTo>
                  <a:pt x="43316" y="21196"/>
                </a:lnTo>
                <a:lnTo>
                  <a:pt x="43357" y="20993"/>
                </a:lnTo>
                <a:lnTo>
                  <a:pt x="41775" y="12992"/>
                </a:lnTo>
                <a:lnTo>
                  <a:pt x="41710" y="12665"/>
                </a:lnTo>
                <a:lnTo>
                  <a:pt x="37758" y="6883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306229" y="1234428"/>
            <a:ext cx="37465" cy="41275"/>
          </a:xfrm>
          <a:custGeom>
            <a:avLst/>
            <a:gdLst/>
            <a:ahLst/>
            <a:cxnLst/>
            <a:rect l="l" t="t" r="r" b="b"/>
            <a:pathLst>
              <a:path w="37465" h="41275">
                <a:moveTo>
                  <a:pt x="23622" y="0"/>
                </a:moveTo>
                <a:lnTo>
                  <a:pt x="0" y="0"/>
                </a:lnTo>
                <a:lnTo>
                  <a:pt x="0" y="40855"/>
                </a:lnTo>
                <a:lnTo>
                  <a:pt x="7480" y="40855"/>
                </a:lnTo>
                <a:lnTo>
                  <a:pt x="7480" y="26098"/>
                </a:lnTo>
                <a:lnTo>
                  <a:pt x="25688" y="26098"/>
                </a:lnTo>
                <a:lnTo>
                  <a:pt x="24676" y="24803"/>
                </a:lnTo>
                <a:lnTo>
                  <a:pt x="30746" y="22974"/>
                </a:lnTo>
                <a:lnTo>
                  <a:pt x="33682" y="19367"/>
                </a:lnTo>
                <a:lnTo>
                  <a:pt x="7480" y="19367"/>
                </a:lnTo>
                <a:lnTo>
                  <a:pt x="7480" y="6858"/>
                </a:lnTo>
                <a:lnTo>
                  <a:pt x="33267" y="6858"/>
                </a:lnTo>
                <a:lnTo>
                  <a:pt x="33070" y="6375"/>
                </a:lnTo>
                <a:lnTo>
                  <a:pt x="27990" y="1498"/>
                </a:lnTo>
                <a:lnTo>
                  <a:pt x="23622" y="0"/>
                </a:lnTo>
                <a:close/>
              </a:path>
              <a:path w="37465" h="41275">
                <a:moveTo>
                  <a:pt x="25688" y="26098"/>
                </a:moveTo>
                <a:lnTo>
                  <a:pt x="16497" y="26098"/>
                </a:lnTo>
                <a:lnTo>
                  <a:pt x="27978" y="40855"/>
                </a:lnTo>
                <a:lnTo>
                  <a:pt x="37223" y="40855"/>
                </a:lnTo>
                <a:lnTo>
                  <a:pt x="25688" y="26098"/>
                </a:lnTo>
                <a:close/>
              </a:path>
              <a:path w="37465" h="41275">
                <a:moveTo>
                  <a:pt x="33267" y="6858"/>
                </a:moveTo>
                <a:lnTo>
                  <a:pt x="20751" y="6858"/>
                </a:lnTo>
                <a:lnTo>
                  <a:pt x="26758" y="7442"/>
                </a:lnTo>
                <a:lnTo>
                  <a:pt x="26758" y="16865"/>
                </a:lnTo>
                <a:lnTo>
                  <a:pt x="23368" y="19367"/>
                </a:lnTo>
                <a:lnTo>
                  <a:pt x="33682" y="19367"/>
                </a:lnTo>
                <a:lnTo>
                  <a:pt x="34302" y="18605"/>
                </a:lnTo>
                <a:lnTo>
                  <a:pt x="34302" y="9398"/>
                </a:lnTo>
                <a:lnTo>
                  <a:pt x="33267" y="6858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403528" y="1234422"/>
            <a:ext cx="32384" cy="41275"/>
          </a:xfrm>
          <a:custGeom>
            <a:avLst/>
            <a:gdLst/>
            <a:ahLst/>
            <a:cxnLst/>
            <a:rect l="l" t="t" r="r" b="b"/>
            <a:pathLst>
              <a:path w="32384" h="41275">
                <a:moveTo>
                  <a:pt x="31597" y="0"/>
                </a:moveTo>
                <a:lnTo>
                  <a:pt x="0" y="0"/>
                </a:lnTo>
                <a:lnTo>
                  <a:pt x="0" y="40855"/>
                </a:lnTo>
                <a:lnTo>
                  <a:pt x="31902" y="40855"/>
                </a:lnTo>
                <a:lnTo>
                  <a:pt x="31902" y="34048"/>
                </a:lnTo>
                <a:lnTo>
                  <a:pt x="7493" y="34048"/>
                </a:lnTo>
                <a:lnTo>
                  <a:pt x="7493" y="23660"/>
                </a:lnTo>
                <a:lnTo>
                  <a:pt x="29070" y="23660"/>
                </a:lnTo>
                <a:lnTo>
                  <a:pt x="29070" y="16852"/>
                </a:lnTo>
                <a:lnTo>
                  <a:pt x="7493" y="16852"/>
                </a:lnTo>
                <a:lnTo>
                  <a:pt x="7493" y="6807"/>
                </a:lnTo>
                <a:lnTo>
                  <a:pt x="31597" y="6807"/>
                </a:lnTo>
                <a:lnTo>
                  <a:pt x="31597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9" name="object 79"/>
          <p:cNvGrpSpPr/>
          <p:nvPr/>
        </p:nvGrpSpPr>
        <p:grpSpPr>
          <a:xfrm>
            <a:off x="8727525" y="888998"/>
            <a:ext cx="758825" cy="412750"/>
            <a:chOff x="8727525" y="888998"/>
            <a:chExt cx="758825" cy="412750"/>
          </a:xfrm>
        </p:grpSpPr>
        <p:sp>
          <p:nvSpPr>
            <p:cNvPr id="80" name="object 80"/>
            <p:cNvSpPr/>
            <p:nvPr/>
          </p:nvSpPr>
          <p:spPr>
            <a:xfrm>
              <a:off x="8727516" y="888999"/>
              <a:ext cx="560705" cy="412750"/>
            </a:xfrm>
            <a:custGeom>
              <a:avLst/>
              <a:gdLst/>
              <a:ahLst/>
              <a:cxnLst/>
              <a:rect l="l" t="t" r="r" b="b"/>
              <a:pathLst>
                <a:path w="560704" h="412750">
                  <a:moveTo>
                    <a:pt x="235915" y="81965"/>
                  </a:moveTo>
                  <a:lnTo>
                    <a:pt x="234010" y="72478"/>
                  </a:lnTo>
                  <a:lnTo>
                    <a:pt x="233959" y="72199"/>
                  </a:lnTo>
                  <a:lnTo>
                    <a:pt x="232067" y="69672"/>
                  </a:lnTo>
                  <a:lnTo>
                    <a:pt x="228498" y="64897"/>
                  </a:lnTo>
                  <a:lnTo>
                    <a:pt x="228371" y="64731"/>
                  </a:lnTo>
                  <a:lnTo>
                    <a:pt x="219646" y="59969"/>
                  </a:lnTo>
                  <a:lnTo>
                    <a:pt x="208203" y="58293"/>
                  </a:lnTo>
                  <a:lnTo>
                    <a:pt x="195999" y="60121"/>
                  </a:lnTo>
                  <a:lnTo>
                    <a:pt x="185381" y="64897"/>
                  </a:lnTo>
                  <a:lnTo>
                    <a:pt x="176263" y="71513"/>
                  </a:lnTo>
                  <a:lnTo>
                    <a:pt x="168541" y="78879"/>
                  </a:lnTo>
                  <a:lnTo>
                    <a:pt x="156692" y="70053"/>
                  </a:lnTo>
                  <a:lnTo>
                    <a:pt x="154647" y="69126"/>
                  </a:lnTo>
                  <a:lnTo>
                    <a:pt x="149085" y="66598"/>
                  </a:lnTo>
                  <a:lnTo>
                    <a:pt x="149085" y="133832"/>
                  </a:lnTo>
                  <a:lnTo>
                    <a:pt x="144005" y="179171"/>
                  </a:lnTo>
                  <a:lnTo>
                    <a:pt x="108458" y="198501"/>
                  </a:lnTo>
                  <a:lnTo>
                    <a:pt x="84963" y="192862"/>
                  </a:lnTo>
                  <a:lnTo>
                    <a:pt x="72898" y="178079"/>
                  </a:lnTo>
                  <a:lnTo>
                    <a:pt x="68453" y="157340"/>
                  </a:lnTo>
                  <a:lnTo>
                    <a:pt x="67894" y="136779"/>
                  </a:lnTo>
                  <a:lnTo>
                    <a:pt x="67818" y="133832"/>
                  </a:lnTo>
                  <a:lnTo>
                    <a:pt x="68453" y="112852"/>
                  </a:lnTo>
                  <a:lnTo>
                    <a:pt x="72859" y="91998"/>
                  </a:lnTo>
                  <a:lnTo>
                    <a:pt x="72898" y="91808"/>
                  </a:lnTo>
                  <a:lnTo>
                    <a:pt x="84963" y="75603"/>
                  </a:lnTo>
                  <a:lnTo>
                    <a:pt x="108458" y="69126"/>
                  </a:lnTo>
                  <a:lnTo>
                    <a:pt x="131953" y="73748"/>
                  </a:lnTo>
                  <a:lnTo>
                    <a:pt x="144005" y="86868"/>
                  </a:lnTo>
                  <a:lnTo>
                    <a:pt x="148450" y="107276"/>
                  </a:lnTo>
                  <a:lnTo>
                    <a:pt x="149085" y="133832"/>
                  </a:lnTo>
                  <a:lnTo>
                    <a:pt x="149085" y="66598"/>
                  </a:lnTo>
                  <a:lnTo>
                    <a:pt x="142494" y="63601"/>
                  </a:lnTo>
                  <a:lnTo>
                    <a:pt x="126301" y="59639"/>
                  </a:lnTo>
                  <a:lnTo>
                    <a:pt x="108458" y="58293"/>
                  </a:lnTo>
                  <a:lnTo>
                    <a:pt x="74676" y="64465"/>
                  </a:lnTo>
                  <a:lnTo>
                    <a:pt x="47053" y="81305"/>
                  </a:lnTo>
                  <a:lnTo>
                    <a:pt x="28422" y="106260"/>
                  </a:lnTo>
                  <a:lnTo>
                    <a:pt x="21577" y="136779"/>
                  </a:lnTo>
                  <a:lnTo>
                    <a:pt x="22809" y="149733"/>
                  </a:lnTo>
                  <a:lnTo>
                    <a:pt x="27863" y="163271"/>
                  </a:lnTo>
                  <a:lnTo>
                    <a:pt x="38989" y="177571"/>
                  </a:lnTo>
                  <a:lnTo>
                    <a:pt x="58331" y="192671"/>
                  </a:lnTo>
                  <a:lnTo>
                    <a:pt x="36791" y="196507"/>
                  </a:lnTo>
                  <a:lnTo>
                    <a:pt x="21653" y="206032"/>
                  </a:lnTo>
                  <a:lnTo>
                    <a:pt x="12725" y="221411"/>
                  </a:lnTo>
                  <a:lnTo>
                    <a:pt x="9791" y="242874"/>
                  </a:lnTo>
                  <a:lnTo>
                    <a:pt x="12382" y="262026"/>
                  </a:lnTo>
                  <a:lnTo>
                    <a:pt x="19951" y="276517"/>
                  </a:lnTo>
                  <a:lnTo>
                    <a:pt x="32169" y="285978"/>
                  </a:lnTo>
                  <a:lnTo>
                    <a:pt x="48704" y="290068"/>
                  </a:lnTo>
                  <a:lnTo>
                    <a:pt x="31292" y="299935"/>
                  </a:lnTo>
                  <a:lnTo>
                    <a:pt x="15633" y="313118"/>
                  </a:lnTo>
                  <a:lnTo>
                    <a:pt x="4343" y="329133"/>
                  </a:lnTo>
                  <a:lnTo>
                    <a:pt x="0" y="347548"/>
                  </a:lnTo>
                  <a:lnTo>
                    <a:pt x="8890" y="377977"/>
                  </a:lnTo>
                  <a:lnTo>
                    <a:pt x="32118" y="398106"/>
                  </a:lnTo>
                  <a:lnTo>
                    <a:pt x="64465" y="409244"/>
                  </a:lnTo>
                  <a:lnTo>
                    <a:pt x="100749" y="412673"/>
                  </a:lnTo>
                  <a:lnTo>
                    <a:pt x="124307" y="410883"/>
                  </a:lnTo>
                  <a:lnTo>
                    <a:pt x="166662" y="397103"/>
                  </a:lnTo>
                  <a:lnTo>
                    <a:pt x="200240" y="369557"/>
                  </a:lnTo>
                  <a:lnTo>
                    <a:pt x="218668" y="330098"/>
                  </a:lnTo>
                  <a:lnTo>
                    <a:pt x="220929" y="307936"/>
                  </a:lnTo>
                  <a:lnTo>
                    <a:pt x="221018" y="307073"/>
                  </a:lnTo>
                  <a:lnTo>
                    <a:pt x="218503" y="290207"/>
                  </a:lnTo>
                  <a:lnTo>
                    <a:pt x="217258" y="281889"/>
                  </a:lnTo>
                  <a:lnTo>
                    <a:pt x="206095" y="263664"/>
                  </a:lnTo>
                  <a:lnTo>
                    <a:pt x="205625" y="263385"/>
                  </a:lnTo>
                  <a:lnTo>
                    <a:pt x="205625" y="321881"/>
                  </a:lnTo>
                  <a:lnTo>
                    <a:pt x="203555" y="338340"/>
                  </a:lnTo>
                  <a:lnTo>
                    <a:pt x="173977" y="379945"/>
                  </a:lnTo>
                  <a:lnTo>
                    <a:pt x="122605" y="400405"/>
                  </a:lnTo>
                  <a:lnTo>
                    <a:pt x="103339" y="401878"/>
                  </a:lnTo>
                  <a:lnTo>
                    <a:pt x="61912" y="394931"/>
                  </a:lnTo>
                  <a:lnTo>
                    <a:pt x="39204" y="378675"/>
                  </a:lnTo>
                  <a:lnTo>
                    <a:pt x="29654" y="359930"/>
                  </a:lnTo>
                  <a:lnTo>
                    <a:pt x="27698" y="345567"/>
                  </a:lnTo>
                  <a:lnTo>
                    <a:pt x="30441" y="324675"/>
                  </a:lnTo>
                  <a:lnTo>
                    <a:pt x="38785" y="308648"/>
                  </a:lnTo>
                  <a:lnTo>
                    <a:pt x="52946" y="297230"/>
                  </a:lnTo>
                  <a:lnTo>
                    <a:pt x="73113" y="290207"/>
                  </a:lnTo>
                  <a:lnTo>
                    <a:pt x="158838" y="290207"/>
                  </a:lnTo>
                  <a:lnTo>
                    <a:pt x="179438" y="292150"/>
                  </a:lnTo>
                  <a:lnTo>
                    <a:pt x="194043" y="298043"/>
                  </a:lnTo>
                  <a:lnTo>
                    <a:pt x="202742" y="307936"/>
                  </a:lnTo>
                  <a:lnTo>
                    <a:pt x="205625" y="321881"/>
                  </a:lnTo>
                  <a:lnTo>
                    <a:pt x="205625" y="263385"/>
                  </a:lnTo>
                  <a:lnTo>
                    <a:pt x="187744" y="252564"/>
                  </a:lnTo>
                  <a:lnTo>
                    <a:pt x="162420" y="248831"/>
                  </a:lnTo>
                  <a:lnTo>
                    <a:pt x="42087" y="248831"/>
                  </a:lnTo>
                  <a:lnTo>
                    <a:pt x="33629" y="247421"/>
                  </a:lnTo>
                  <a:lnTo>
                    <a:pt x="26936" y="243522"/>
                  </a:lnTo>
                  <a:lnTo>
                    <a:pt x="22542" y="237578"/>
                  </a:lnTo>
                  <a:lnTo>
                    <a:pt x="20967" y="230060"/>
                  </a:lnTo>
                  <a:lnTo>
                    <a:pt x="24028" y="217487"/>
                  </a:lnTo>
                  <a:lnTo>
                    <a:pt x="33083" y="208432"/>
                  </a:lnTo>
                  <a:lnTo>
                    <a:pt x="32931" y="208432"/>
                  </a:lnTo>
                  <a:lnTo>
                    <a:pt x="48387" y="202653"/>
                  </a:lnTo>
                  <a:lnTo>
                    <a:pt x="69583" y="200431"/>
                  </a:lnTo>
                  <a:lnTo>
                    <a:pt x="71323" y="201231"/>
                  </a:lnTo>
                  <a:lnTo>
                    <a:pt x="76835" y="203682"/>
                  </a:lnTo>
                  <a:lnTo>
                    <a:pt x="84632" y="206324"/>
                  </a:lnTo>
                  <a:lnTo>
                    <a:pt x="95059" y="208432"/>
                  </a:lnTo>
                  <a:lnTo>
                    <a:pt x="108458" y="209308"/>
                  </a:lnTo>
                  <a:lnTo>
                    <a:pt x="123736" y="207848"/>
                  </a:lnTo>
                  <a:lnTo>
                    <a:pt x="139014" y="203682"/>
                  </a:lnTo>
                  <a:lnTo>
                    <a:pt x="146177" y="200431"/>
                  </a:lnTo>
                  <a:lnTo>
                    <a:pt x="150431" y="198501"/>
                  </a:lnTo>
                  <a:lnTo>
                    <a:pt x="188036" y="163563"/>
                  </a:lnTo>
                  <a:lnTo>
                    <a:pt x="195313" y="135293"/>
                  </a:lnTo>
                  <a:lnTo>
                    <a:pt x="193954" y="122034"/>
                  </a:lnTo>
                  <a:lnTo>
                    <a:pt x="190042" y="108927"/>
                  </a:lnTo>
                  <a:lnTo>
                    <a:pt x="183857" y="96634"/>
                  </a:lnTo>
                  <a:lnTo>
                    <a:pt x="175653" y="85813"/>
                  </a:lnTo>
                  <a:lnTo>
                    <a:pt x="180695" y="80225"/>
                  </a:lnTo>
                  <a:lnTo>
                    <a:pt x="182384" y="78879"/>
                  </a:lnTo>
                  <a:lnTo>
                    <a:pt x="186461" y="75603"/>
                  </a:lnTo>
                  <a:lnTo>
                    <a:pt x="189649" y="73748"/>
                  </a:lnTo>
                  <a:lnTo>
                    <a:pt x="192925" y="71882"/>
                  </a:lnTo>
                  <a:lnTo>
                    <a:pt x="199224" y="69672"/>
                  </a:lnTo>
                  <a:lnTo>
                    <a:pt x="197192" y="72478"/>
                  </a:lnTo>
                  <a:lnTo>
                    <a:pt x="195846" y="76365"/>
                  </a:lnTo>
                  <a:lnTo>
                    <a:pt x="195846" y="91998"/>
                  </a:lnTo>
                  <a:lnTo>
                    <a:pt x="203073" y="100660"/>
                  </a:lnTo>
                  <a:lnTo>
                    <a:pt x="213829" y="100660"/>
                  </a:lnTo>
                  <a:lnTo>
                    <a:pt x="222948" y="99326"/>
                  </a:lnTo>
                  <a:lnTo>
                    <a:pt x="229908" y="95567"/>
                  </a:lnTo>
                  <a:lnTo>
                    <a:pt x="234353" y="89674"/>
                  </a:lnTo>
                  <a:lnTo>
                    <a:pt x="235915" y="81965"/>
                  </a:lnTo>
                  <a:close/>
                </a:path>
                <a:path w="560704" h="412750">
                  <a:moveTo>
                    <a:pt x="560260" y="238874"/>
                  </a:moveTo>
                  <a:lnTo>
                    <a:pt x="560222" y="238582"/>
                  </a:lnTo>
                  <a:lnTo>
                    <a:pt x="559295" y="235419"/>
                  </a:lnTo>
                  <a:lnTo>
                    <a:pt x="556793" y="231940"/>
                  </a:lnTo>
                  <a:lnTo>
                    <a:pt x="555320" y="231063"/>
                  </a:lnTo>
                  <a:lnTo>
                    <a:pt x="553072" y="231063"/>
                  </a:lnTo>
                  <a:lnTo>
                    <a:pt x="551103" y="231368"/>
                  </a:lnTo>
                  <a:lnTo>
                    <a:pt x="550291" y="234162"/>
                  </a:lnTo>
                  <a:lnTo>
                    <a:pt x="548487" y="239445"/>
                  </a:lnTo>
                  <a:lnTo>
                    <a:pt x="545363" y="246278"/>
                  </a:lnTo>
                  <a:lnTo>
                    <a:pt x="538327" y="256387"/>
                  </a:lnTo>
                  <a:lnTo>
                    <a:pt x="526567" y="265658"/>
                  </a:lnTo>
                  <a:lnTo>
                    <a:pt x="526249" y="265658"/>
                  </a:lnTo>
                  <a:lnTo>
                    <a:pt x="509828" y="269544"/>
                  </a:lnTo>
                  <a:lnTo>
                    <a:pt x="498932" y="268160"/>
                  </a:lnTo>
                  <a:lnTo>
                    <a:pt x="491604" y="263753"/>
                  </a:lnTo>
                  <a:lnTo>
                    <a:pt x="487451" y="255943"/>
                  </a:lnTo>
                  <a:lnTo>
                    <a:pt x="487349" y="255003"/>
                  </a:lnTo>
                  <a:lnTo>
                    <a:pt x="486156" y="244348"/>
                  </a:lnTo>
                  <a:lnTo>
                    <a:pt x="486156" y="79959"/>
                  </a:lnTo>
                  <a:lnTo>
                    <a:pt x="548398" y="79959"/>
                  </a:lnTo>
                  <a:lnTo>
                    <a:pt x="548398" y="69164"/>
                  </a:lnTo>
                  <a:lnTo>
                    <a:pt x="486156" y="69164"/>
                  </a:lnTo>
                  <a:lnTo>
                    <a:pt x="486156" y="0"/>
                  </a:lnTo>
                  <a:lnTo>
                    <a:pt x="477215" y="0"/>
                  </a:lnTo>
                  <a:lnTo>
                    <a:pt x="452843" y="53771"/>
                  </a:lnTo>
                  <a:lnTo>
                    <a:pt x="400177" y="69164"/>
                  </a:lnTo>
                  <a:lnTo>
                    <a:pt x="395198" y="69164"/>
                  </a:lnTo>
                  <a:lnTo>
                    <a:pt x="395198" y="79959"/>
                  </a:lnTo>
                  <a:lnTo>
                    <a:pt x="439915" y="79959"/>
                  </a:lnTo>
                  <a:lnTo>
                    <a:pt x="439928" y="95046"/>
                  </a:lnTo>
                  <a:lnTo>
                    <a:pt x="440055" y="239445"/>
                  </a:lnTo>
                  <a:lnTo>
                    <a:pt x="411302" y="266611"/>
                  </a:lnTo>
                  <a:lnTo>
                    <a:pt x="401662" y="266611"/>
                  </a:lnTo>
                  <a:lnTo>
                    <a:pt x="397370" y="260375"/>
                  </a:lnTo>
                  <a:lnTo>
                    <a:pt x="397370" y="250609"/>
                  </a:lnTo>
                  <a:lnTo>
                    <a:pt x="397370" y="166357"/>
                  </a:lnTo>
                  <a:lnTo>
                    <a:pt x="397370" y="117005"/>
                  </a:lnTo>
                  <a:lnTo>
                    <a:pt x="395516" y="104089"/>
                  </a:lnTo>
                  <a:lnTo>
                    <a:pt x="390042" y="92329"/>
                  </a:lnTo>
                  <a:lnTo>
                    <a:pt x="381038" y="81876"/>
                  </a:lnTo>
                  <a:lnTo>
                    <a:pt x="368617" y="72885"/>
                  </a:lnTo>
                  <a:lnTo>
                    <a:pt x="360895" y="69164"/>
                  </a:lnTo>
                  <a:lnTo>
                    <a:pt x="355765" y="66687"/>
                  </a:lnTo>
                  <a:lnTo>
                    <a:pt x="341452" y="62103"/>
                  </a:lnTo>
                  <a:lnTo>
                    <a:pt x="326212" y="59258"/>
                  </a:lnTo>
                  <a:lnTo>
                    <a:pt x="310540" y="58280"/>
                  </a:lnTo>
                  <a:lnTo>
                    <a:pt x="275831" y="63068"/>
                  </a:lnTo>
                  <a:lnTo>
                    <a:pt x="250558" y="75577"/>
                  </a:lnTo>
                  <a:lnTo>
                    <a:pt x="235115" y="93014"/>
                  </a:lnTo>
                  <a:lnTo>
                    <a:pt x="229882" y="112598"/>
                  </a:lnTo>
                  <a:lnTo>
                    <a:pt x="231559" y="124714"/>
                  </a:lnTo>
                  <a:lnTo>
                    <a:pt x="236359" y="133883"/>
                  </a:lnTo>
                  <a:lnTo>
                    <a:pt x="243941" y="139674"/>
                  </a:lnTo>
                  <a:lnTo>
                    <a:pt x="253987" y="141693"/>
                  </a:lnTo>
                  <a:lnTo>
                    <a:pt x="263956" y="140004"/>
                  </a:lnTo>
                  <a:lnTo>
                    <a:pt x="262166" y="95046"/>
                  </a:lnTo>
                  <a:lnTo>
                    <a:pt x="262166" y="90843"/>
                  </a:lnTo>
                  <a:lnTo>
                    <a:pt x="267589" y="80594"/>
                  </a:lnTo>
                  <a:lnTo>
                    <a:pt x="280670" y="73888"/>
                  </a:lnTo>
                  <a:lnTo>
                    <a:pt x="296583" y="70231"/>
                  </a:lnTo>
                  <a:lnTo>
                    <a:pt x="309892" y="69164"/>
                  </a:lnTo>
                  <a:lnTo>
                    <a:pt x="311200" y="69164"/>
                  </a:lnTo>
                  <a:lnTo>
                    <a:pt x="325005" y="70231"/>
                  </a:lnTo>
                  <a:lnTo>
                    <a:pt x="324789" y="70231"/>
                  </a:lnTo>
                  <a:lnTo>
                    <a:pt x="337820" y="74282"/>
                  </a:lnTo>
                  <a:lnTo>
                    <a:pt x="347446" y="82562"/>
                  </a:lnTo>
                  <a:lnTo>
                    <a:pt x="351193" y="96266"/>
                  </a:lnTo>
                  <a:lnTo>
                    <a:pt x="351193" y="155536"/>
                  </a:lnTo>
                  <a:lnTo>
                    <a:pt x="351193" y="166357"/>
                  </a:lnTo>
                  <a:lnTo>
                    <a:pt x="351193" y="229552"/>
                  </a:lnTo>
                  <a:lnTo>
                    <a:pt x="348157" y="238582"/>
                  </a:lnTo>
                  <a:lnTo>
                    <a:pt x="348068" y="238874"/>
                  </a:lnTo>
                  <a:lnTo>
                    <a:pt x="338353" y="250875"/>
                  </a:lnTo>
                  <a:lnTo>
                    <a:pt x="321551" y="261251"/>
                  </a:lnTo>
                  <a:lnTo>
                    <a:pt x="297192" y="265658"/>
                  </a:lnTo>
                  <a:lnTo>
                    <a:pt x="278828" y="262496"/>
                  </a:lnTo>
                  <a:lnTo>
                    <a:pt x="267830" y="253326"/>
                  </a:lnTo>
                  <a:lnTo>
                    <a:pt x="262610" y="238874"/>
                  </a:lnTo>
                  <a:lnTo>
                    <a:pt x="262509" y="238582"/>
                  </a:lnTo>
                  <a:lnTo>
                    <a:pt x="261112" y="218706"/>
                  </a:lnTo>
                  <a:lnTo>
                    <a:pt x="269138" y="188442"/>
                  </a:lnTo>
                  <a:lnTo>
                    <a:pt x="289420" y="172910"/>
                  </a:lnTo>
                  <a:lnTo>
                    <a:pt x="316255" y="167182"/>
                  </a:lnTo>
                  <a:lnTo>
                    <a:pt x="343954" y="166357"/>
                  </a:lnTo>
                  <a:lnTo>
                    <a:pt x="351193" y="166357"/>
                  </a:lnTo>
                  <a:lnTo>
                    <a:pt x="351193" y="155536"/>
                  </a:lnTo>
                  <a:lnTo>
                    <a:pt x="342925" y="155536"/>
                  </a:lnTo>
                  <a:lnTo>
                    <a:pt x="325869" y="156019"/>
                  </a:lnTo>
                  <a:lnTo>
                    <a:pt x="281051" y="162191"/>
                  </a:lnTo>
                  <a:lnTo>
                    <a:pt x="237680" y="179920"/>
                  </a:lnTo>
                  <a:lnTo>
                    <a:pt x="211823" y="226098"/>
                  </a:lnTo>
                  <a:lnTo>
                    <a:pt x="216306" y="248945"/>
                  </a:lnTo>
                  <a:lnTo>
                    <a:pt x="229273" y="266039"/>
                  </a:lnTo>
                  <a:lnTo>
                    <a:pt x="249961" y="276745"/>
                  </a:lnTo>
                  <a:lnTo>
                    <a:pt x="277622" y="280441"/>
                  </a:lnTo>
                  <a:lnTo>
                    <a:pt x="301675" y="278726"/>
                  </a:lnTo>
                  <a:lnTo>
                    <a:pt x="321665" y="273367"/>
                  </a:lnTo>
                  <a:lnTo>
                    <a:pt x="335457" y="265658"/>
                  </a:lnTo>
                  <a:lnTo>
                    <a:pt x="338289" y="264083"/>
                  </a:lnTo>
                  <a:lnTo>
                    <a:pt x="352221" y="250609"/>
                  </a:lnTo>
                  <a:lnTo>
                    <a:pt x="358140" y="262496"/>
                  </a:lnTo>
                  <a:lnTo>
                    <a:pt x="358254" y="262724"/>
                  </a:lnTo>
                  <a:lnTo>
                    <a:pt x="368579" y="272161"/>
                  </a:lnTo>
                  <a:lnTo>
                    <a:pt x="382282" y="278269"/>
                  </a:lnTo>
                  <a:lnTo>
                    <a:pt x="398437" y="280441"/>
                  </a:lnTo>
                  <a:lnTo>
                    <a:pt x="412267" y="278904"/>
                  </a:lnTo>
                  <a:lnTo>
                    <a:pt x="424319" y="274231"/>
                  </a:lnTo>
                  <a:lnTo>
                    <a:pt x="434327" y="266611"/>
                  </a:lnTo>
                  <a:lnTo>
                    <a:pt x="434759" y="266293"/>
                  </a:lnTo>
                  <a:lnTo>
                    <a:pt x="443763" y="255003"/>
                  </a:lnTo>
                  <a:lnTo>
                    <a:pt x="451472" y="266039"/>
                  </a:lnTo>
                  <a:lnTo>
                    <a:pt x="451739" y="266293"/>
                  </a:lnTo>
                  <a:lnTo>
                    <a:pt x="463816" y="274231"/>
                  </a:lnTo>
                  <a:lnTo>
                    <a:pt x="463994" y="274231"/>
                  </a:lnTo>
                  <a:lnTo>
                    <a:pt x="480275" y="278904"/>
                  </a:lnTo>
                  <a:lnTo>
                    <a:pt x="480593" y="278904"/>
                  </a:lnTo>
                  <a:lnTo>
                    <a:pt x="501103" y="280441"/>
                  </a:lnTo>
                  <a:lnTo>
                    <a:pt x="528650" y="275043"/>
                  </a:lnTo>
                  <a:lnTo>
                    <a:pt x="536549" y="269544"/>
                  </a:lnTo>
                  <a:lnTo>
                    <a:pt x="546150" y="262877"/>
                  </a:lnTo>
                  <a:lnTo>
                    <a:pt x="555548" y="249986"/>
                  </a:lnTo>
                  <a:lnTo>
                    <a:pt x="558863" y="242443"/>
                  </a:lnTo>
                  <a:lnTo>
                    <a:pt x="560260" y="238874"/>
                  </a:lnTo>
                  <a:close/>
                </a:path>
              </a:pathLst>
            </a:custGeom>
            <a:solidFill>
              <a:srgbClr val="55C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257023" y="932568"/>
              <a:ext cx="228765" cy="236512"/>
            </a:xfrm>
            <a:prstGeom prst="rect">
              <a:avLst/>
            </a:prstGeom>
          </p:spPr>
        </p:pic>
      </p:grpSp>
      <p:sp>
        <p:nvSpPr>
          <p:cNvPr id="82" name="object 8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84" name="object 8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85" name="Imagen 84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270" y="3032122"/>
            <a:ext cx="832186" cy="169669"/>
          </a:xfrm>
          <a:prstGeom prst="rect">
            <a:avLst/>
          </a:prstGeom>
        </p:spPr>
      </p:pic>
      <p:pic>
        <p:nvPicPr>
          <p:cNvPr id="86" name="Imagen 85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829" y="3896534"/>
            <a:ext cx="290026" cy="361717"/>
          </a:xfrm>
          <a:prstGeom prst="rect">
            <a:avLst/>
          </a:prstGeom>
        </p:spPr>
      </p:pic>
      <p:pic>
        <p:nvPicPr>
          <p:cNvPr id="88" name="Imagen 8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509" y="4227902"/>
            <a:ext cx="377508" cy="345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4911" y="819056"/>
            <a:ext cx="124079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Libreta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Gam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T771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100" y="819056"/>
            <a:ext cx="99695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Libreta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Tik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T772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5317" y="4648290"/>
            <a:ext cx="79578" cy="11441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40849" y="4648290"/>
            <a:ext cx="79578" cy="11441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747604" y="1868042"/>
            <a:ext cx="1224280" cy="2695575"/>
            <a:chOff x="3747604" y="1868042"/>
            <a:chExt cx="1224280" cy="2695575"/>
          </a:xfrm>
        </p:grpSpPr>
        <p:pic>
          <p:nvPicPr>
            <p:cNvPr id="7" name="object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47604" y="4267415"/>
              <a:ext cx="454736" cy="29578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53141" y="4267415"/>
              <a:ext cx="454736" cy="29578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47610" y="1868042"/>
              <a:ext cx="1223943" cy="239742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5105209" y="2360993"/>
            <a:ext cx="1159510" cy="1411605"/>
            <a:chOff x="5105209" y="2360993"/>
            <a:chExt cx="1159510" cy="1411605"/>
          </a:xfrm>
        </p:grpSpPr>
        <p:sp>
          <p:nvSpPr>
            <p:cNvPr id="11" name="object 11"/>
            <p:cNvSpPr/>
            <p:nvPr/>
          </p:nvSpPr>
          <p:spPr>
            <a:xfrm>
              <a:off x="5105210" y="2595098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3"/>
                  </a:lnTo>
                  <a:lnTo>
                    <a:pt x="304003" y="22663"/>
                  </a:lnTo>
                  <a:lnTo>
                    <a:pt x="260915" y="39566"/>
                  </a:lnTo>
                  <a:lnTo>
                    <a:pt x="220152" y="60692"/>
                  </a:lnTo>
                  <a:lnTo>
                    <a:pt x="181983" y="85769"/>
                  </a:lnTo>
                  <a:lnTo>
                    <a:pt x="146682" y="114526"/>
                  </a:lnTo>
                  <a:lnTo>
                    <a:pt x="114517" y="146692"/>
                  </a:lnTo>
                  <a:lnTo>
                    <a:pt x="85762" y="181994"/>
                  </a:lnTo>
                  <a:lnTo>
                    <a:pt x="60687" y="220163"/>
                  </a:lnTo>
                  <a:lnTo>
                    <a:pt x="39562" y="260926"/>
                  </a:lnTo>
                  <a:lnTo>
                    <a:pt x="22660" y="304013"/>
                  </a:lnTo>
                  <a:lnTo>
                    <a:pt x="10252" y="349151"/>
                  </a:lnTo>
                  <a:lnTo>
                    <a:pt x="2608" y="396071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71"/>
                  </a:lnTo>
                  <a:lnTo>
                    <a:pt x="878747" y="349151"/>
                  </a:lnTo>
                  <a:lnTo>
                    <a:pt x="866339" y="304013"/>
                  </a:lnTo>
                  <a:lnTo>
                    <a:pt x="849437" y="260926"/>
                  </a:lnTo>
                  <a:lnTo>
                    <a:pt x="828312" y="220163"/>
                  </a:lnTo>
                  <a:lnTo>
                    <a:pt x="803237" y="181994"/>
                  </a:lnTo>
                  <a:lnTo>
                    <a:pt x="774482" y="146692"/>
                  </a:lnTo>
                  <a:lnTo>
                    <a:pt x="742317" y="114526"/>
                  </a:lnTo>
                  <a:lnTo>
                    <a:pt x="707016" y="85769"/>
                  </a:lnTo>
                  <a:lnTo>
                    <a:pt x="668847" y="60692"/>
                  </a:lnTo>
                  <a:lnTo>
                    <a:pt x="628084" y="39566"/>
                  </a:lnTo>
                  <a:lnTo>
                    <a:pt x="584996" y="22663"/>
                  </a:lnTo>
                  <a:lnTo>
                    <a:pt x="539855" y="10253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5209" y="2595105"/>
              <a:ext cx="672363" cy="6222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05209" y="2595098"/>
              <a:ext cx="889001" cy="88900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5209" y="2360993"/>
              <a:ext cx="1159467" cy="141151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558800" y="1868042"/>
            <a:ext cx="2921000" cy="2894965"/>
            <a:chOff x="558800" y="1868042"/>
            <a:chExt cx="2921000" cy="2894965"/>
          </a:xfrm>
        </p:grpSpPr>
        <p:sp>
          <p:nvSpPr>
            <p:cNvPr id="16" name="object 16"/>
            <p:cNvSpPr/>
            <p:nvPr/>
          </p:nvSpPr>
          <p:spPr>
            <a:xfrm>
              <a:off x="558800" y="3003260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958" y="1868042"/>
              <a:ext cx="1354419" cy="23974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60397" y="2389708"/>
              <a:ext cx="889002" cy="8890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6546" y="2116264"/>
              <a:ext cx="1151095" cy="161359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2537" y="4254706"/>
              <a:ext cx="794118" cy="50799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9155" y="4254706"/>
              <a:ext cx="944663" cy="507996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5121685" y="5170706"/>
            <a:ext cx="0" cy="643255"/>
          </a:xfrm>
          <a:custGeom>
            <a:avLst/>
            <a:gdLst/>
            <a:ahLst/>
            <a:cxnLst/>
            <a:rect l="l" t="t" r="r" b="b"/>
            <a:pathLst>
              <a:path h="643254">
                <a:moveTo>
                  <a:pt x="0" y="0"/>
                </a:moveTo>
                <a:lnTo>
                  <a:pt x="0" y="642899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734911" y="5129431"/>
            <a:ext cx="12661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21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Papel,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Cartón,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Poliuretano.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747616" y="5657750"/>
            <a:ext cx="138360" cy="17145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949894" y="5662393"/>
            <a:ext cx="160074" cy="16240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090803" y="5294529"/>
            <a:ext cx="108000" cy="108000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5251858" y="5440631"/>
            <a:ext cx="115570" cy="276860"/>
            <a:chOff x="5251858" y="5440631"/>
            <a:chExt cx="115570" cy="276860"/>
          </a:xfrm>
        </p:grpSpPr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51860" y="5600778"/>
              <a:ext cx="115167" cy="11657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251858" y="5440631"/>
              <a:ext cx="92595" cy="12166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5239160" y="5129429"/>
            <a:ext cx="1128395" cy="610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  <a:spcBef>
                <a:spcPts val="26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6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200228" y="5450664"/>
            <a:ext cx="101600" cy="101600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1957346" y="5170706"/>
            <a:ext cx="0" cy="913130"/>
          </a:xfrm>
          <a:custGeom>
            <a:avLst/>
            <a:gdLst/>
            <a:ahLst/>
            <a:cxnLst/>
            <a:rect l="l" t="t" r="r" b="b"/>
            <a:pathLst>
              <a:path h="913129">
                <a:moveTo>
                  <a:pt x="0" y="0"/>
                </a:moveTo>
                <a:lnTo>
                  <a:pt x="0" y="9129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23547" y="5279290"/>
            <a:ext cx="509270" cy="152400"/>
          </a:xfrm>
          <a:custGeom>
            <a:avLst/>
            <a:gdLst/>
            <a:ahLst/>
            <a:cxnLst/>
            <a:rect l="l" t="t" r="r" b="b"/>
            <a:pathLst>
              <a:path w="509269" h="152400">
                <a:moveTo>
                  <a:pt x="0" y="152400"/>
                </a:moveTo>
                <a:lnTo>
                  <a:pt x="509219" y="152400"/>
                </a:lnTo>
                <a:lnTo>
                  <a:pt x="509219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46100" y="5129431"/>
            <a:ext cx="12661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21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46214" y="5266590"/>
            <a:ext cx="11283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RPET </a:t>
            </a:r>
            <a:r>
              <a:rPr sz="900" b="1" spc="-20" dirty="0">
                <a:solidFill>
                  <a:srgbClr val="2B6E51"/>
                </a:solidFill>
                <a:latin typeface="Calibri"/>
                <a:cs typeface="Calibri"/>
              </a:rPr>
              <a:t>300D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46214" y="5403750"/>
            <a:ext cx="1238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Papel,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Cartón,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Poliuretano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imán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neodimio.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58793" y="5825459"/>
            <a:ext cx="153744" cy="190497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76536" y="5825745"/>
            <a:ext cx="187476" cy="190216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027074" y="5794908"/>
            <a:ext cx="800100" cy="251599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926464" y="5294529"/>
            <a:ext cx="108000" cy="108000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2087520" y="5440631"/>
            <a:ext cx="115570" cy="276860"/>
            <a:chOff x="2087520" y="5440631"/>
            <a:chExt cx="115570" cy="276860"/>
          </a:xfrm>
        </p:grpSpPr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087521" y="5600778"/>
              <a:ext cx="115167" cy="11657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087520" y="5440631"/>
              <a:ext cx="92595" cy="121664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2074821" y="5129429"/>
            <a:ext cx="1128395" cy="610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  <a:spcBef>
                <a:spcPts val="26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6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5" name="object 4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035890" y="5450664"/>
            <a:ext cx="101600" cy="101600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7016762" y="819056"/>
            <a:ext cx="13055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Libreta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Greta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T718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7" name="object 47"/>
          <p:cNvPicPr/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8202" y="1868042"/>
            <a:ext cx="1237602" cy="2227178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16860" y="4648290"/>
            <a:ext cx="79578" cy="11441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997828" y="4648290"/>
            <a:ext cx="79578" cy="11441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1277" y="4267406"/>
            <a:ext cx="1171452" cy="253999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07343" y="4648290"/>
            <a:ext cx="79578" cy="114410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8479866" y="2451608"/>
            <a:ext cx="1022350" cy="1230630"/>
            <a:chOff x="8479866" y="2451608"/>
            <a:chExt cx="1022350" cy="1230630"/>
          </a:xfrm>
        </p:grpSpPr>
        <p:pic>
          <p:nvPicPr>
            <p:cNvPr id="53" name="object 5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479866" y="2628633"/>
              <a:ext cx="876301" cy="87630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24887" y="2451608"/>
              <a:ext cx="977200" cy="1230299"/>
            </a:xfrm>
            <a:prstGeom prst="rect">
              <a:avLst/>
            </a:prstGeom>
          </p:spPr>
        </p:pic>
      </p:grpSp>
      <p:sp>
        <p:nvSpPr>
          <p:cNvPr id="55" name="object 55"/>
          <p:cNvSpPr/>
          <p:nvPr/>
        </p:nvSpPr>
        <p:spPr>
          <a:xfrm>
            <a:off x="8459824" y="5170704"/>
            <a:ext cx="0" cy="913130"/>
          </a:xfrm>
          <a:custGeom>
            <a:avLst/>
            <a:gdLst/>
            <a:ahLst/>
            <a:cxnLst/>
            <a:rect l="l" t="t" r="r" b="b"/>
            <a:pathLst>
              <a:path h="913129">
                <a:moveTo>
                  <a:pt x="0" y="0"/>
                </a:moveTo>
                <a:lnTo>
                  <a:pt x="0" y="9129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061279" y="5416450"/>
            <a:ext cx="238125" cy="152400"/>
          </a:xfrm>
          <a:custGeom>
            <a:avLst/>
            <a:gdLst/>
            <a:ahLst/>
            <a:cxnLst/>
            <a:rect l="l" t="t" r="r" b="b"/>
            <a:pathLst>
              <a:path w="238125" h="152400">
                <a:moveTo>
                  <a:pt x="0" y="152400"/>
                </a:moveTo>
                <a:lnTo>
                  <a:pt x="237528" y="152400"/>
                </a:lnTo>
                <a:lnTo>
                  <a:pt x="237528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7048579" y="5129429"/>
            <a:ext cx="12649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21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1,5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Papel,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Cartón,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RPET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,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endParaRPr sz="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Interior: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80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hojas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rayadas.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8" name="object 5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061271" y="5825459"/>
            <a:ext cx="153744" cy="190496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7279013" y="5825745"/>
            <a:ext cx="187476" cy="190216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529550" y="5794908"/>
            <a:ext cx="800100" cy="251599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9428942" y="5294529"/>
            <a:ext cx="108000" cy="108000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412362" y="5448479"/>
            <a:ext cx="101600" cy="101600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8589998" y="5440626"/>
            <a:ext cx="118745" cy="432434"/>
            <a:chOff x="8589998" y="5440626"/>
            <a:chExt cx="118745" cy="432434"/>
          </a:xfrm>
        </p:grpSpPr>
        <p:pic>
          <p:nvPicPr>
            <p:cNvPr id="64" name="object 6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589998" y="5440626"/>
              <a:ext cx="118131" cy="11730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590000" y="5756176"/>
              <a:ext cx="115166" cy="11657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589999" y="5596029"/>
              <a:ext cx="92595" cy="121664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8577299" y="5129429"/>
            <a:ext cx="1128395" cy="765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5799"/>
              </a:lnSpc>
              <a:spcBef>
                <a:spcPts val="5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8" name="object 6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9538368" y="5606060"/>
            <a:ext cx="101600" cy="101600"/>
          </a:xfrm>
          <a:prstGeom prst="rect">
            <a:avLst/>
          </a:prstGeom>
        </p:spPr>
      </p:pic>
      <p:sp>
        <p:nvSpPr>
          <p:cNvPr id="69" name="object 6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71" name="object 7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90" y="2221858"/>
            <a:ext cx="250383" cy="185284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388" y="3269541"/>
            <a:ext cx="657768" cy="134108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00960" y="2756990"/>
            <a:ext cx="346344" cy="699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626995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Cuaderno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memo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semanal Workit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6833" y="819056"/>
            <a:ext cx="1996439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Engrapadora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Group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G279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47567" y="819056"/>
            <a:ext cx="183070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Dispensador</a:t>
            </a:r>
            <a:r>
              <a:rPr sz="1600" b="1" spc="-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Paste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G280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45575" y="4653356"/>
            <a:ext cx="0" cy="733425"/>
          </a:xfrm>
          <a:custGeom>
            <a:avLst/>
            <a:gdLst/>
            <a:ahLst/>
            <a:cxnLst/>
            <a:rect l="l" t="t" r="r" b="b"/>
            <a:pathLst>
              <a:path h="733425">
                <a:moveTo>
                  <a:pt x="0" y="0"/>
                </a:moveTo>
                <a:lnTo>
                  <a:pt x="0" y="7329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96308" y="4653356"/>
            <a:ext cx="0" cy="733425"/>
          </a:xfrm>
          <a:custGeom>
            <a:avLst/>
            <a:gdLst/>
            <a:ahLst/>
            <a:cxnLst/>
            <a:rect l="l" t="t" r="r" b="b"/>
            <a:pathLst>
              <a:path h="733425">
                <a:moveTo>
                  <a:pt x="0" y="0"/>
                </a:moveTo>
                <a:lnTo>
                  <a:pt x="0" y="7329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74041" y="4653356"/>
            <a:ext cx="0" cy="913130"/>
          </a:xfrm>
          <a:custGeom>
            <a:avLst/>
            <a:gdLst/>
            <a:ahLst/>
            <a:cxnLst/>
            <a:rect l="l" t="t" r="r" b="b"/>
            <a:pathLst>
              <a:path h="913129">
                <a:moveTo>
                  <a:pt x="0" y="0"/>
                </a:moveTo>
                <a:lnTo>
                  <a:pt x="0" y="9129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6100" y="4612081"/>
            <a:ext cx="12661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21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2.4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22796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Cartón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kraft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gran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firmeza.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96791" y="4612081"/>
            <a:ext cx="13290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12,8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3,1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Acrílico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47483" y="4612081"/>
            <a:ext cx="1381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5725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12,8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3,1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Acrílico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metal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rose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gold.</a:t>
            </a:r>
            <a:endParaRPr sz="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806" y="5140401"/>
            <a:ext cx="138360" cy="17145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1084" y="5145044"/>
            <a:ext cx="160073" cy="16240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09539" y="5277561"/>
            <a:ext cx="138360" cy="17145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11816" y="5282204"/>
            <a:ext cx="160074" cy="16240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60272" y="5277561"/>
            <a:ext cx="138360" cy="17145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62550" y="5282204"/>
            <a:ext cx="160073" cy="162403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3809533" y="1925993"/>
            <a:ext cx="2921000" cy="1738630"/>
            <a:chOff x="3809533" y="1925993"/>
            <a:chExt cx="2921000" cy="1738630"/>
          </a:xfrm>
        </p:grpSpPr>
        <p:sp>
          <p:nvSpPr>
            <p:cNvPr id="18" name="object 18"/>
            <p:cNvSpPr/>
            <p:nvPr/>
          </p:nvSpPr>
          <p:spPr>
            <a:xfrm>
              <a:off x="3809533" y="27315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03466" y="1925993"/>
              <a:ext cx="2133121" cy="1738028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14693" y="4777181"/>
            <a:ext cx="108000" cy="108000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2078824" y="4923283"/>
            <a:ext cx="115570" cy="428625"/>
            <a:chOff x="2078824" y="4923283"/>
            <a:chExt cx="115570" cy="428625"/>
          </a:xfrm>
        </p:grpSpPr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78935" y="5083428"/>
              <a:ext cx="115166" cy="1165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78824" y="5238102"/>
              <a:ext cx="115379" cy="11338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90221" y="4923283"/>
              <a:ext cx="92595" cy="121664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558800" y="2223985"/>
            <a:ext cx="2921000" cy="1142365"/>
            <a:chOff x="558800" y="2223985"/>
            <a:chExt cx="2921000" cy="1142365"/>
          </a:xfrm>
        </p:grpSpPr>
        <p:sp>
          <p:nvSpPr>
            <p:cNvPr id="26" name="object 26"/>
            <p:cNvSpPr/>
            <p:nvPr/>
          </p:nvSpPr>
          <p:spPr>
            <a:xfrm>
              <a:off x="558800" y="27315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319" y="2223985"/>
              <a:ext cx="2751959" cy="1142052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7060266" y="2032457"/>
            <a:ext cx="2921000" cy="1525270"/>
            <a:chOff x="7060266" y="2032457"/>
            <a:chExt cx="2921000" cy="1525270"/>
          </a:xfrm>
        </p:grpSpPr>
        <p:sp>
          <p:nvSpPr>
            <p:cNvPr id="29" name="object 29"/>
            <p:cNvSpPr/>
            <p:nvPr/>
          </p:nvSpPr>
          <p:spPr>
            <a:xfrm>
              <a:off x="7060266" y="27315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15AF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4862" y="2032457"/>
              <a:ext cx="2131809" cy="1525092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063050" y="4612081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038590" y="4943349"/>
            <a:ext cx="101600" cy="10160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157" y="3536352"/>
            <a:ext cx="508000" cy="709156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1853421" y="3452746"/>
            <a:ext cx="1025525" cy="876935"/>
            <a:chOff x="1853421" y="3452746"/>
            <a:chExt cx="1025525" cy="876935"/>
          </a:xfrm>
        </p:grpSpPr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53421" y="3452746"/>
              <a:ext cx="876303" cy="8763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7526" y="3452787"/>
              <a:ext cx="720920" cy="876294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6268852" y="1233879"/>
            <a:ext cx="33655" cy="42545"/>
          </a:xfrm>
          <a:custGeom>
            <a:avLst/>
            <a:gdLst/>
            <a:ahLst/>
            <a:cxnLst/>
            <a:rect l="l" t="t" r="r" b="b"/>
            <a:pathLst>
              <a:path w="33654" h="42544">
                <a:moveTo>
                  <a:pt x="22479" y="0"/>
                </a:moveTo>
                <a:lnTo>
                  <a:pt x="8280" y="0"/>
                </a:lnTo>
                <a:lnTo>
                  <a:pt x="2171" y="4965"/>
                </a:lnTo>
                <a:lnTo>
                  <a:pt x="2171" y="20154"/>
                </a:lnTo>
                <a:lnTo>
                  <a:pt x="9118" y="22720"/>
                </a:lnTo>
                <a:lnTo>
                  <a:pt x="25057" y="25984"/>
                </a:lnTo>
                <a:lnTo>
                  <a:pt x="25730" y="27838"/>
                </a:lnTo>
                <a:lnTo>
                  <a:pt x="25730" y="33185"/>
                </a:lnTo>
                <a:lnTo>
                  <a:pt x="22783" y="35191"/>
                </a:lnTo>
                <a:lnTo>
                  <a:pt x="13601" y="35191"/>
                </a:lnTo>
                <a:lnTo>
                  <a:pt x="9969" y="33743"/>
                </a:lnTo>
                <a:lnTo>
                  <a:pt x="4724" y="29197"/>
                </a:lnTo>
                <a:lnTo>
                  <a:pt x="0" y="34544"/>
                </a:lnTo>
                <a:lnTo>
                  <a:pt x="6197" y="39890"/>
                </a:lnTo>
                <a:lnTo>
                  <a:pt x="11658" y="41948"/>
                </a:lnTo>
                <a:lnTo>
                  <a:pt x="27089" y="41948"/>
                </a:lnTo>
                <a:lnTo>
                  <a:pt x="33261" y="36944"/>
                </a:lnTo>
                <a:lnTo>
                  <a:pt x="33261" y="21513"/>
                </a:lnTo>
                <a:lnTo>
                  <a:pt x="25742" y="18872"/>
                </a:lnTo>
                <a:lnTo>
                  <a:pt x="19189" y="17487"/>
                </a:lnTo>
                <a:lnTo>
                  <a:pt x="10350" y="15659"/>
                </a:lnTo>
                <a:lnTo>
                  <a:pt x="9664" y="13868"/>
                </a:lnTo>
                <a:lnTo>
                  <a:pt x="9664" y="8686"/>
                </a:lnTo>
                <a:lnTo>
                  <a:pt x="12496" y="6769"/>
                </a:lnTo>
                <a:lnTo>
                  <a:pt x="20396" y="6769"/>
                </a:lnTo>
                <a:lnTo>
                  <a:pt x="23723" y="7975"/>
                </a:lnTo>
                <a:lnTo>
                  <a:pt x="28244" y="11506"/>
                </a:lnTo>
                <a:lnTo>
                  <a:pt x="32651" y="5880"/>
                </a:lnTo>
                <a:lnTo>
                  <a:pt x="27051" y="1536"/>
                </a:lnTo>
                <a:lnTo>
                  <a:pt x="22479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60970" y="1234427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89" h="41275">
                <a:moveTo>
                  <a:pt x="34112" y="0"/>
                </a:moveTo>
                <a:lnTo>
                  <a:pt x="0" y="0"/>
                </a:lnTo>
                <a:lnTo>
                  <a:pt x="0" y="6858"/>
                </a:lnTo>
                <a:lnTo>
                  <a:pt x="13296" y="6858"/>
                </a:lnTo>
                <a:lnTo>
                  <a:pt x="13296" y="40855"/>
                </a:lnTo>
                <a:lnTo>
                  <a:pt x="20840" y="40855"/>
                </a:lnTo>
                <a:lnTo>
                  <a:pt x="20840" y="6858"/>
                </a:lnTo>
                <a:lnTo>
                  <a:pt x="34112" y="6858"/>
                </a:lnTo>
                <a:lnTo>
                  <a:pt x="34112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452435" y="1233770"/>
            <a:ext cx="43815" cy="42545"/>
          </a:xfrm>
          <a:custGeom>
            <a:avLst/>
            <a:gdLst/>
            <a:ahLst/>
            <a:cxnLst/>
            <a:rect l="l" t="t" r="r" b="b"/>
            <a:pathLst>
              <a:path w="43814" h="42544">
                <a:moveTo>
                  <a:pt x="21716" y="0"/>
                </a:moveTo>
                <a:lnTo>
                  <a:pt x="40" y="20993"/>
                </a:lnTo>
                <a:lnTo>
                  <a:pt x="0" y="21196"/>
                </a:lnTo>
                <a:lnTo>
                  <a:pt x="21615" y="42189"/>
                </a:lnTo>
                <a:lnTo>
                  <a:pt x="29962" y="40591"/>
                </a:lnTo>
                <a:lnTo>
                  <a:pt x="30099" y="40591"/>
                </a:lnTo>
                <a:lnTo>
                  <a:pt x="36880" y="36179"/>
                </a:lnTo>
                <a:lnTo>
                  <a:pt x="37578" y="35306"/>
                </a:lnTo>
                <a:lnTo>
                  <a:pt x="13703" y="35306"/>
                </a:lnTo>
                <a:lnTo>
                  <a:pt x="7807" y="29336"/>
                </a:lnTo>
                <a:lnTo>
                  <a:pt x="7658" y="29336"/>
                </a:lnTo>
                <a:lnTo>
                  <a:pt x="7658" y="12992"/>
                </a:lnTo>
                <a:lnTo>
                  <a:pt x="7942" y="12665"/>
                </a:lnTo>
                <a:lnTo>
                  <a:pt x="13652" y="6883"/>
                </a:lnTo>
                <a:lnTo>
                  <a:pt x="37758" y="6883"/>
                </a:lnTo>
                <a:lnTo>
                  <a:pt x="37237" y="6121"/>
                </a:lnTo>
                <a:lnTo>
                  <a:pt x="30355" y="1633"/>
                </a:lnTo>
                <a:lnTo>
                  <a:pt x="30490" y="1633"/>
                </a:lnTo>
                <a:lnTo>
                  <a:pt x="21716" y="0"/>
                </a:lnTo>
                <a:close/>
              </a:path>
              <a:path w="43814" h="42544">
                <a:moveTo>
                  <a:pt x="37758" y="6883"/>
                </a:moveTo>
                <a:lnTo>
                  <a:pt x="29654" y="6883"/>
                </a:lnTo>
                <a:lnTo>
                  <a:pt x="35712" y="12992"/>
                </a:lnTo>
                <a:lnTo>
                  <a:pt x="35612" y="29336"/>
                </a:lnTo>
                <a:lnTo>
                  <a:pt x="29692" y="35306"/>
                </a:lnTo>
                <a:lnTo>
                  <a:pt x="37578" y="35306"/>
                </a:lnTo>
                <a:lnTo>
                  <a:pt x="41675" y="29336"/>
                </a:lnTo>
                <a:lnTo>
                  <a:pt x="43316" y="21196"/>
                </a:lnTo>
                <a:lnTo>
                  <a:pt x="43357" y="20993"/>
                </a:lnTo>
                <a:lnTo>
                  <a:pt x="41775" y="12992"/>
                </a:lnTo>
                <a:lnTo>
                  <a:pt x="41710" y="12665"/>
                </a:lnTo>
                <a:lnTo>
                  <a:pt x="37758" y="6883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558663" y="1234428"/>
            <a:ext cx="37465" cy="41275"/>
          </a:xfrm>
          <a:custGeom>
            <a:avLst/>
            <a:gdLst/>
            <a:ahLst/>
            <a:cxnLst/>
            <a:rect l="l" t="t" r="r" b="b"/>
            <a:pathLst>
              <a:path w="37465" h="41275">
                <a:moveTo>
                  <a:pt x="23622" y="0"/>
                </a:moveTo>
                <a:lnTo>
                  <a:pt x="0" y="0"/>
                </a:lnTo>
                <a:lnTo>
                  <a:pt x="0" y="40855"/>
                </a:lnTo>
                <a:lnTo>
                  <a:pt x="7480" y="40855"/>
                </a:lnTo>
                <a:lnTo>
                  <a:pt x="7480" y="26098"/>
                </a:lnTo>
                <a:lnTo>
                  <a:pt x="25688" y="26098"/>
                </a:lnTo>
                <a:lnTo>
                  <a:pt x="24676" y="24803"/>
                </a:lnTo>
                <a:lnTo>
                  <a:pt x="30746" y="22974"/>
                </a:lnTo>
                <a:lnTo>
                  <a:pt x="33682" y="19367"/>
                </a:lnTo>
                <a:lnTo>
                  <a:pt x="7480" y="19367"/>
                </a:lnTo>
                <a:lnTo>
                  <a:pt x="7480" y="6858"/>
                </a:lnTo>
                <a:lnTo>
                  <a:pt x="33267" y="6858"/>
                </a:lnTo>
                <a:lnTo>
                  <a:pt x="33070" y="6375"/>
                </a:lnTo>
                <a:lnTo>
                  <a:pt x="27990" y="1498"/>
                </a:lnTo>
                <a:lnTo>
                  <a:pt x="23622" y="0"/>
                </a:lnTo>
                <a:close/>
              </a:path>
              <a:path w="37465" h="41275">
                <a:moveTo>
                  <a:pt x="25688" y="26098"/>
                </a:moveTo>
                <a:lnTo>
                  <a:pt x="16497" y="26098"/>
                </a:lnTo>
                <a:lnTo>
                  <a:pt x="27978" y="40855"/>
                </a:lnTo>
                <a:lnTo>
                  <a:pt x="37223" y="40855"/>
                </a:lnTo>
                <a:lnTo>
                  <a:pt x="25688" y="26098"/>
                </a:lnTo>
                <a:close/>
              </a:path>
              <a:path w="37465" h="41275">
                <a:moveTo>
                  <a:pt x="33267" y="6858"/>
                </a:moveTo>
                <a:lnTo>
                  <a:pt x="20751" y="6858"/>
                </a:lnTo>
                <a:lnTo>
                  <a:pt x="26758" y="7442"/>
                </a:lnTo>
                <a:lnTo>
                  <a:pt x="26758" y="16865"/>
                </a:lnTo>
                <a:lnTo>
                  <a:pt x="23368" y="19367"/>
                </a:lnTo>
                <a:lnTo>
                  <a:pt x="33682" y="19367"/>
                </a:lnTo>
                <a:lnTo>
                  <a:pt x="34302" y="18605"/>
                </a:lnTo>
                <a:lnTo>
                  <a:pt x="34302" y="9398"/>
                </a:lnTo>
                <a:lnTo>
                  <a:pt x="33267" y="6858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655961" y="1234422"/>
            <a:ext cx="32384" cy="41275"/>
          </a:xfrm>
          <a:custGeom>
            <a:avLst/>
            <a:gdLst/>
            <a:ahLst/>
            <a:cxnLst/>
            <a:rect l="l" t="t" r="r" b="b"/>
            <a:pathLst>
              <a:path w="32384" h="41275">
                <a:moveTo>
                  <a:pt x="31597" y="0"/>
                </a:moveTo>
                <a:lnTo>
                  <a:pt x="0" y="0"/>
                </a:lnTo>
                <a:lnTo>
                  <a:pt x="0" y="40855"/>
                </a:lnTo>
                <a:lnTo>
                  <a:pt x="31902" y="40855"/>
                </a:lnTo>
                <a:lnTo>
                  <a:pt x="31902" y="34048"/>
                </a:lnTo>
                <a:lnTo>
                  <a:pt x="7493" y="34048"/>
                </a:lnTo>
                <a:lnTo>
                  <a:pt x="7493" y="23660"/>
                </a:lnTo>
                <a:lnTo>
                  <a:pt x="29070" y="23660"/>
                </a:lnTo>
                <a:lnTo>
                  <a:pt x="29070" y="16852"/>
                </a:lnTo>
                <a:lnTo>
                  <a:pt x="7493" y="16852"/>
                </a:lnTo>
                <a:lnTo>
                  <a:pt x="7493" y="6807"/>
                </a:lnTo>
                <a:lnTo>
                  <a:pt x="31597" y="6807"/>
                </a:lnTo>
                <a:lnTo>
                  <a:pt x="31597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" name="object 42"/>
          <p:cNvGrpSpPr/>
          <p:nvPr/>
        </p:nvGrpSpPr>
        <p:grpSpPr>
          <a:xfrm>
            <a:off x="5979959" y="888998"/>
            <a:ext cx="758825" cy="412750"/>
            <a:chOff x="5979959" y="888998"/>
            <a:chExt cx="758825" cy="412750"/>
          </a:xfrm>
        </p:grpSpPr>
        <p:sp>
          <p:nvSpPr>
            <p:cNvPr id="43" name="object 43"/>
            <p:cNvSpPr/>
            <p:nvPr/>
          </p:nvSpPr>
          <p:spPr>
            <a:xfrm>
              <a:off x="5979947" y="888999"/>
              <a:ext cx="560705" cy="412750"/>
            </a:xfrm>
            <a:custGeom>
              <a:avLst/>
              <a:gdLst/>
              <a:ahLst/>
              <a:cxnLst/>
              <a:rect l="l" t="t" r="r" b="b"/>
              <a:pathLst>
                <a:path w="560704" h="412750">
                  <a:moveTo>
                    <a:pt x="235915" y="81965"/>
                  </a:moveTo>
                  <a:lnTo>
                    <a:pt x="234010" y="72478"/>
                  </a:lnTo>
                  <a:lnTo>
                    <a:pt x="233959" y="72199"/>
                  </a:lnTo>
                  <a:lnTo>
                    <a:pt x="232067" y="69672"/>
                  </a:lnTo>
                  <a:lnTo>
                    <a:pt x="228498" y="64897"/>
                  </a:lnTo>
                  <a:lnTo>
                    <a:pt x="228384" y="64731"/>
                  </a:lnTo>
                  <a:lnTo>
                    <a:pt x="219646" y="59969"/>
                  </a:lnTo>
                  <a:lnTo>
                    <a:pt x="176263" y="71513"/>
                  </a:lnTo>
                  <a:lnTo>
                    <a:pt x="168541" y="78879"/>
                  </a:lnTo>
                  <a:lnTo>
                    <a:pt x="156692" y="70053"/>
                  </a:lnTo>
                  <a:lnTo>
                    <a:pt x="154647" y="69126"/>
                  </a:lnTo>
                  <a:lnTo>
                    <a:pt x="149085" y="66598"/>
                  </a:lnTo>
                  <a:lnTo>
                    <a:pt x="149085" y="133832"/>
                  </a:lnTo>
                  <a:lnTo>
                    <a:pt x="144018" y="179171"/>
                  </a:lnTo>
                  <a:lnTo>
                    <a:pt x="108458" y="198501"/>
                  </a:lnTo>
                  <a:lnTo>
                    <a:pt x="84963" y="192862"/>
                  </a:lnTo>
                  <a:lnTo>
                    <a:pt x="72898" y="178079"/>
                  </a:lnTo>
                  <a:lnTo>
                    <a:pt x="68453" y="157340"/>
                  </a:lnTo>
                  <a:lnTo>
                    <a:pt x="67906" y="136779"/>
                  </a:lnTo>
                  <a:lnTo>
                    <a:pt x="67818" y="133832"/>
                  </a:lnTo>
                  <a:lnTo>
                    <a:pt x="68453" y="112852"/>
                  </a:lnTo>
                  <a:lnTo>
                    <a:pt x="72859" y="91998"/>
                  </a:lnTo>
                  <a:lnTo>
                    <a:pt x="72898" y="91808"/>
                  </a:lnTo>
                  <a:lnTo>
                    <a:pt x="84963" y="75603"/>
                  </a:lnTo>
                  <a:lnTo>
                    <a:pt x="108458" y="69126"/>
                  </a:lnTo>
                  <a:lnTo>
                    <a:pt x="131953" y="73748"/>
                  </a:lnTo>
                  <a:lnTo>
                    <a:pt x="144018" y="86868"/>
                  </a:lnTo>
                  <a:lnTo>
                    <a:pt x="148450" y="107276"/>
                  </a:lnTo>
                  <a:lnTo>
                    <a:pt x="149085" y="133832"/>
                  </a:lnTo>
                  <a:lnTo>
                    <a:pt x="149085" y="66598"/>
                  </a:lnTo>
                  <a:lnTo>
                    <a:pt x="142506" y="63601"/>
                  </a:lnTo>
                  <a:lnTo>
                    <a:pt x="126301" y="59639"/>
                  </a:lnTo>
                  <a:lnTo>
                    <a:pt x="108458" y="58293"/>
                  </a:lnTo>
                  <a:lnTo>
                    <a:pt x="74676" y="64465"/>
                  </a:lnTo>
                  <a:lnTo>
                    <a:pt x="47053" y="81305"/>
                  </a:lnTo>
                  <a:lnTo>
                    <a:pt x="28422" y="106260"/>
                  </a:lnTo>
                  <a:lnTo>
                    <a:pt x="21577" y="136779"/>
                  </a:lnTo>
                  <a:lnTo>
                    <a:pt x="22809" y="149733"/>
                  </a:lnTo>
                  <a:lnTo>
                    <a:pt x="27876" y="163271"/>
                  </a:lnTo>
                  <a:lnTo>
                    <a:pt x="38989" y="177571"/>
                  </a:lnTo>
                  <a:lnTo>
                    <a:pt x="58331" y="192671"/>
                  </a:lnTo>
                  <a:lnTo>
                    <a:pt x="36791" y="196507"/>
                  </a:lnTo>
                  <a:lnTo>
                    <a:pt x="21653" y="206032"/>
                  </a:lnTo>
                  <a:lnTo>
                    <a:pt x="12725" y="221411"/>
                  </a:lnTo>
                  <a:lnTo>
                    <a:pt x="9791" y="242874"/>
                  </a:lnTo>
                  <a:lnTo>
                    <a:pt x="12395" y="262026"/>
                  </a:lnTo>
                  <a:lnTo>
                    <a:pt x="19951" y="276517"/>
                  </a:lnTo>
                  <a:lnTo>
                    <a:pt x="32169" y="285978"/>
                  </a:lnTo>
                  <a:lnTo>
                    <a:pt x="48704" y="290068"/>
                  </a:lnTo>
                  <a:lnTo>
                    <a:pt x="31292" y="299935"/>
                  </a:lnTo>
                  <a:lnTo>
                    <a:pt x="15646" y="313118"/>
                  </a:lnTo>
                  <a:lnTo>
                    <a:pt x="4343" y="329133"/>
                  </a:lnTo>
                  <a:lnTo>
                    <a:pt x="0" y="347548"/>
                  </a:lnTo>
                  <a:lnTo>
                    <a:pt x="8902" y="377977"/>
                  </a:lnTo>
                  <a:lnTo>
                    <a:pt x="32118" y="398106"/>
                  </a:lnTo>
                  <a:lnTo>
                    <a:pt x="64465" y="409244"/>
                  </a:lnTo>
                  <a:lnTo>
                    <a:pt x="100749" y="412673"/>
                  </a:lnTo>
                  <a:lnTo>
                    <a:pt x="124320" y="410883"/>
                  </a:lnTo>
                  <a:lnTo>
                    <a:pt x="166662" y="397103"/>
                  </a:lnTo>
                  <a:lnTo>
                    <a:pt x="200240" y="369557"/>
                  </a:lnTo>
                  <a:lnTo>
                    <a:pt x="218668" y="330098"/>
                  </a:lnTo>
                  <a:lnTo>
                    <a:pt x="220929" y="307936"/>
                  </a:lnTo>
                  <a:lnTo>
                    <a:pt x="221018" y="307073"/>
                  </a:lnTo>
                  <a:lnTo>
                    <a:pt x="218503" y="290207"/>
                  </a:lnTo>
                  <a:lnTo>
                    <a:pt x="217258" y="281889"/>
                  </a:lnTo>
                  <a:lnTo>
                    <a:pt x="206095" y="263664"/>
                  </a:lnTo>
                  <a:lnTo>
                    <a:pt x="205625" y="263385"/>
                  </a:lnTo>
                  <a:lnTo>
                    <a:pt x="205625" y="321881"/>
                  </a:lnTo>
                  <a:lnTo>
                    <a:pt x="203555" y="338340"/>
                  </a:lnTo>
                  <a:lnTo>
                    <a:pt x="173977" y="379945"/>
                  </a:lnTo>
                  <a:lnTo>
                    <a:pt x="122605" y="400405"/>
                  </a:lnTo>
                  <a:lnTo>
                    <a:pt x="103339" y="401878"/>
                  </a:lnTo>
                  <a:lnTo>
                    <a:pt x="61912" y="394931"/>
                  </a:lnTo>
                  <a:lnTo>
                    <a:pt x="39204" y="378675"/>
                  </a:lnTo>
                  <a:lnTo>
                    <a:pt x="29654" y="359930"/>
                  </a:lnTo>
                  <a:lnTo>
                    <a:pt x="27698" y="345567"/>
                  </a:lnTo>
                  <a:lnTo>
                    <a:pt x="30441" y="324675"/>
                  </a:lnTo>
                  <a:lnTo>
                    <a:pt x="38785" y="308648"/>
                  </a:lnTo>
                  <a:lnTo>
                    <a:pt x="52946" y="297230"/>
                  </a:lnTo>
                  <a:lnTo>
                    <a:pt x="73113" y="290207"/>
                  </a:lnTo>
                  <a:lnTo>
                    <a:pt x="158838" y="290207"/>
                  </a:lnTo>
                  <a:lnTo>
                    <a:pt x="179438" y="292150"/>
                  </a:lnTo>
                  <a:lnTo>
                    <a:pt x="194043" y="298043"/>
                  </a:lnTo>
                  <a:lnTo>
                    <a:pt x="202742" y="307936"/>
                  </a:lnTo>
                  <a:lnTo>
                    <a:pt x="205625" y="321881"/>
                  </a:lnTo>
                  <a:lnTo>
                    <a:pt x="205625" y="263385"/>
                  </a:lnTo>
                  <a:lnTo>
                    <a:pt x="187756" y="252564"/>
                  </a:lnTo>
                  <a:lnTo>
                    <a:pt x="162420" y="248831"/>
                  </a:lnTo>
                  <a:lnTo>
                    <a:pt x="42087" y="248831"/>
                  </a:lnTo>
                  <a:lnTo>
                    <a:pt x="33629" y="247421"/>
                  </a:lnTo>
                  <a:lnTo>
                    <a:pt x="26936" y="243522"/>
                  </a:lnTo>
                  <a:lnTo>
                    <a:pt x="22555" y="237578"/>
                  </a:lnTo>
                  <a:lnTo>
                    <a:pt x="20967" y="230060"/>
                  </a:lnTo>
                  <a:lnTo>
                    <a:pt x="24028" y="217487"/>
                  </a:lnTo>
                  <a:lnTo>
                    <a:pt x="33096" y="208432"/>
                  </a:lnTo>
                  <a:lnTo>
                    <a:pt x="32931" y="208432"/>
                  </a:lnTo>
                  <a:lnTo>
                    <a:pt x="48387" y="202653"/>
                  </a:lnTo>
                  <a:lnTo>
                    <a:pt x="69583" y="200431"/>
                  </a:lnTo>
                  <a:lnTo>
                    <a:pt x="71323" y="201231"/>
                  </a:lnTo>
                  <a:lnTo>
                    <a:pt x="76835" y="203682"/>
                  </a:lnTo>
                  <a:lnTo>
                    <a:pt x="84632" y="206324"/>
                  </a:lnTo>
                  <a:lnTo>
                    <a:pt x="95059" y="208432"/>
                  </a:lnTo>
                  <a:lnTo>
                    <a:pt x="108458" y="209308"/>
                  </a:lnTo>
                  <a:lnTo>
                    <a:pt x="123748" y="207848"/>
                  </a:lnTo>
                  <a:lnTo>
                    <a:pt x="167132" y="188061"/>
                  </a:lnTo>
                  <a:lnTo>
                    <a:pt x="193471" y="149733"/>
                  </a:lnTo>
                  <a:lnTo>
                    <a:pt x="195313" y="135293"/>
                  </a:lnTo>
                  <a:lnTo>
                    <a:pt x="193954" y="122034"/>
                  </a:lnTo>
                  <a:lnTo>
                    <a:pt x="190042" y="108927"/>
                  </a:lnTo>
                  <a:lnTo>
                    <a:pt x="183857" y="96634"/>
                  </a:lnTo>
                  <a:lnTo>
                    <a:pt x="175653" y="85813"/>
                  </a:lnTo>
                  <a:lnTo>
                    <a:pt x="180708" y="80225"/>
                  </a:lnTo>
                  <a:lnTo>
                    <a:pt x="182384" y="78879"/>
                  </a:lnTo>
                  <a:lnTo>
                    <a:pt x="186461" y="75603"/>
                  </a:lnTo>
                  <a:lnTo>
                    <a:pt x="189649" y="73748"/>
                  </a:lnTo>
                  <a:lnTo>
                    <a:pt x="192925" y="71882"/>
                  </a:lnTo>
                  <a:lnTo>
                    <a:pt x="199224" y="69672"/>
                  </a:lnTo>
                  <a:lnTo>
                    <a:pt x="197192" y="72478"/>
                  </a:lnTo>
                  <a:lnTo>
                    <a:pt x="195846" y="76365"/>
                  </a:lnTo>
                  <a:lnTo>
                    <a:pt x="195846" y="91998"/>
                  </a:lnTo>
                  <a:lnTo>
                    <a:pt x="203073" y="100660"/>
                  </a:lnTo>
                  <a:lnTo>
                    <a:pt x="213829" y="100660"/>
                  </a:lnTo>
                  <a:lnTo>
                    <a:pt x="222948" y="99326"/>
                  </a:lnTo>
                  <a:lnTo>
                    <a:pt x="229908" y="95567"/>
                  </a:lnTo>
                  <a:lnTo>
                    <a:pt x="234353" y="89674"/>
                  </a:lnTo>
                  <a:lnTo>
                    <a:pt x="235915" y="81965"/>
                  </a:lnTo>
                  <a:close/>
                </a:path>
                <a:path w="560704" h="412750">
                  <a:moveTo>
                    <a:pt x="560260" y="238874"/>
                  </a:moveTo>
                  <a:lnTo>
                    <a:pt x="560222" y="238582"/>
                  </a:lnTo>
                  <a:lnTo>
                    <a:pt x="559295" y="235419"/>
                  </a:lnTo>
                  <a:lnTo>
                    <a:pt x="556793" y="231940"/>
                  </a:lnTo>
                  <a:lnTo>
                    <a:pt x="555320" y="231063"/>
                  </a:lnTo>
                  <a:lnTo>
                    <a:pt x="553072" y="231063"/>
                  </a:lnTo>
                  <a:lnTo>
                    <a:pt x="551103" y="231368"/>
                  </a:lnTo>
                  <a:lnTo>
                    <a:pt x="550291" y="234162"/>
                  </a:lnTo>
                  <a:lnTo>
                    <a:pt x="548487" y="239445"/>
                  </a:lnTo>
                  <a:lnTo>
                    <a:pt x="545376" y="246278"/>
                  </a:lnTo>
                  <a:lnTo>
                    <a:pt x="538340" y="256387"/>
                  </a:lnTo>
                  <a:lnTo>
                    <a:pt x="526567" y="265658"/>
                  </a:lnTo>
                  <a:lnTo>
                    <a:pt x="526249" y="265658"/>
                  </a:lnTo>
                  <a:lnTo>
                    <a:pt x="509828" y="269544"/>
                  </a:lnTo>
                  <a:lnTo>
                    <a:pt x="486156" y="244348"/>
                  </a:lnTo>
                  <a:lnTo>
                    <a:pt x="486156" y="79959"/>
                  </a:lnTo>
                  <a:lnTo>
                    <a:pt x="548398" y="79959"/>
                  </a:lnTo>
                  <a:lnTo>
                    <a:pt x="548398" y="69164"/>
                  </a:lnTo>
                  <a:lnTo>
                    <a:pt x="486156" y="69164"/>
                  </a:lnTo>
                  <a:lnTo>
                    <a:pt x="486156" y="0"/>
                  </a:lnTo>
                  <a:lnTo>
                    <a:pt x="477215" y="0"/>
                  </a:lnTo>
                  <a:lnTo>
                    <a:pt x="452843" y="53771"/>
                  </a:lnTo>
                  <a:lnTo>
                    <a:pt x="400177" y="69164"/>
                  </a:lnTo>
                  <a:lnTo>
                    <a:pt x="395198" y="69164"/>
                  </a:lnTo>
                  <a:lnTo>
                    <a:pt x="395198" y="79959"/>
                  </a:lnTo>
                  <a:lnTo>
                    <a:pt x="439915" y="79959"/>
                  </a:lnTo>
                  <a:lnTo>
                    <a:pt x="439928" y="95046"/>
                  </a:lnTo>
                  <a:lnTo>
                    <a:pt x="440055" y="239445"/>
                  </a:lnTo>
                  <a:lnTo>
                    <a:pt x="411302" y="266611"/>
                  </a:lnTo>
                  <a:lnTo>
                    <a:pt x="401662" y="266611"/>
                  </a:lnTo>
                  <a:lnTo>
                    <a:pt x="397370" y="260375"/>
                  </a:lnTo>
                  <a:lnTo>
                    <a:pt x="397370" y="250609"/>
                  </a:lnTo>
                  <a:lnTo>
                    <a:pt x="397370" y="166357"/>
                  </a:lnTo>
                  <a:lnTo>
                    <a:pt x="397370" y="117005"/>
                  </a:lnTo>
                  <a:lnTo>
                    <a:pt x="395528" y="104089"/>
                  </a:lnTo>
                  <a:lnTo>
                    <a:pt x="390042" y="92329"/>
                  </a:lnTo>
                  <a:lnTo>
                    <a:pt x="381050" y="81876"/>
                  </a:lnTo>
                  <a:lnTo>
                    <a:pt x="368617" y="72885"/>
                  </a:lnTo>
                  <a:lnTo>
                    <a:pt x="360895" y="69164"/>
                  </a:lnTo>
                  <a:lnTo>
                    <a:pt x="355765" y="66687"/>
                  </a:lnTo>
                  <a:lnTo>
                    <a:pt x="341452" y="62103"/>
                  </a:lnTo>
                  <a:lnTo>
                    <a:pt x="326212" y="59258"/>
                  </a:lnTo>
                  <a:lnTo>
                    <a:pt x="310540" y="58280"/>
                  </a:lnTo>
                  <a:lnTo>
                    <a:pt x="275831" y="63068"/>
                  </a:lnTo>
                  <a:lnTo>
                    <a:pt x="250558" y="75577"/>
                  </a:lnTo>
                  <a:lnTo>
                    <a:pt x="235102" y="93014"/>
                  </a:lnTo>
                  <a:lnTo>
                    <a:pt x="229870" y="112598"/>
                  </a:lnTo>
                  <a:lnTo>
                    <a:pt x="231546" y="124714"/>
                  </a:lnTo>
                  <a:lnTo>
                    <a:pt x="236347" y="133883"/>
                  </a:lnTo>
                  <a:lnTo>
                    <a:pt x="243941" y="139674"/>
                  </a:lnTo>
                  <a:lnTo>
                    <a:pt x="253987" y="141693"/>
                  </a:lnTo>
                  <a:lnTo>
                    <a:pt x="263969" y="140004"/>
                  </a:lnTo>
                  <a:lnTo>
                    <a:pt x="262166" y="95046"/>
                  </a:lnTo>
                  <a:lnTo>
                    <a:pt x="262166" y="90843"/>
                  </a:lnTo>
                  <a:lnTo>
                    <a:pt x="267589" y="80594"/>
                  </a:lnTo>
                  <a:lnTo>
                    <a:pt x="280670" y="73888"/>
                  </a:lnTo>
                  <a:lnTo>
                    <a:pt x="296583" y="70231"/>
                  </a:lnTo>
                  <a:lnTo>
                    <a:pt x="309905" y="69164"/>
                  </a:lnTo>
                  <a:lnTo>
                    <a:pt x="311200" y="69164"/>
                  </a:lnTo>
                  <a:lnTo>
                    <a:pt x="325005" y="70231"/>
                  </a:lnTo>
                  <a:lnTo>
                    <a:pt x="324789" y="70231"/>
                  </a:lnTo>
                  <a:lnTo>
                    <a:pt x="337820" y="74282"/>
                  </a:lnTo>
                  <a:lnTo>
                    <a:pt x="347446" y="82562"/>
                  </a:lnTo>
                  <a:lnTo>
                    <a:pt x="351193" y="96266"/>
                  </a:lnTo>
                  <a:lnTo>
                    <a:pt x="351193" y="155536"/>
                  </a:lnTo>
                  <a:lnTo>
                    <a:pt x="351193" y="166357"/>
                  </a:lnTo>
                  <a:lnTo>
                    <a:pt x="351193" y="229552"/>
                  </a:lnTo>
                  <a:lnTo>
                    <a:pt x="348157" y="238582"/>
                  </a:lnTo>
                  <a:lnTo>
                    <a:pt x="348068" y="238874"/>
                  </a:lnTo>
                  <a:lnTo>
                    <a:pt x="338353" y="250875"/>
                  </a:lnTo>
                  <a:lnTo>
                    <a:pt x="321564" y="261251"/>
                  </a:lnTo>
                  <a:lnTo>
                    <a:pt x="297192" y="265658"/>
                  </a:lnTo>
                  <a:lnTo>
                    <a:pt x="278828" y="262496"/>
                  </a:lnTo>
                  <a:lnTo>
                    <a:pt x="267843" y="253326"/>
                  </a:lnTo>
                  <a:lnTo>
                    <a:pt x="262610" y="238874"/>
                  </a:lnTo>
                  <a:lnTo>
                    <a:pt x="262509" y="238582"/>
                  </a:lnTo>
                  <a:lnTo>
                    <a:pt x="261112" y="218706"/>
                  </a:lnTo>
                  <a:lnTo>
                    <a:pt x="269138" y="188442"/>
                  </a:lnTo>
                  <a:lnTo>
                    <a:pt x="289420" y="172910"/>
                  </a:lnTo>
                  <a:lnTo>
                    <a:pt x="316255" y="167182"/>
                  </a:lnTo>
                  <a:lnTo>
                    <a:pt x="343954" y="166357"/>
                  </a:lnTo>
                  <a:lnTo>
                    <a:pt x="351193" y="166357"/>
                  </a:lnTo>
                  <a:lnTo>
                    <a:pt x="351193" y="155536"/>
                  </a:lnTo>
                  <a:lnTo>
                    <a:pt x="342925" y="155536"/>
                  </a:lnTo>
                  <a:lnTo>
                    <a:pt x="325869" y="156019"/>
                  </a:lnTo>
                  <a:lnTo>
                    <a:pt x="281051" y="162191"/>
                  </a:lnTo>
                  <a:lnTo>
                    <a:pt x="237680" y="179920"/>
                  </a:lnTo>
                  <a:lnTo>
                    <a:pt x="211823" y="226098"/>
                  </a:lnTo>
                  <a:lnTo>
                    <a:pt x="216306" y="248945"/>
                  </a:lnTo>
                  <a:lnTo>
                    <a:pt x="229273" y="266039"/>
                  </a:lnTo>
                  <a:lnTo>
                    <a:pt x="249961" y="276745"/>
                  </a:lnTo>
                  <a:lnTo>
                    <a:pt x="277622" y="280441"/>
                  </a:lnTo>
                  <a:lnTo>
                    <a:pt x="301675" y="278726"/>
                  </a:lnTo>
                  <a:lnTo>
                    <a:pt x="321665" y="273367"/>
                  </a:lnTo>
                  <a:lnTo>
                    <a:pt x="335470" y="265658"/>
                  </a:lnTo>
                  <a:lnTo>
                    <a:pt x="338289" y="264083"/>
                  </a:lnTo>
                  <a:lnTo>
                    <a:pt x="352221" y="250609"/>
                  </a:lnTo>
                  <a:lnTo>
                    <a:pt x="358140" y="262496"/>
                  </a:lnTo>
                  <a:lnTo>
                    <a:pt x="358254" y="262724"/>
                  </a:lnTo>
                  <a:lnTo>
                    <a:pt x="368579" y="272161"/>
                  </a:lnTo>
                  <a:lnTo>
                    <a:pt x="382282" y="278269"/>
                  </a:lnTo>
                  <a:lnTo>
                    <a:pt x="398424" y="280441"/>
                  </a:lnTo>
                  <a:lnTo>
                    <a:pt x="412267" y="278904"/>
                  </a:lnTo>
                  <a:lnTo>
                    <a:pt x="424319" y="274231"/>
                  </a:lnTo>
                  <a:lnTo>
                    <a:pt x="434340" y="266611"/>
                  </a:lnTo>
                  <a:lnTo>
                    <a:pt x="434759" y="266293"/>
                  </a:lnTo>
                  <a:lnTo>
                    <a:pt x="443763" y="255003"/>
                  </a:lnTo>
                  <a:lnTo>
                    <a:pt x="451472" y="266039"/>
                  </a:lnTo>
                  <a:lnTo>
                    <a:pt x="451739" y="266293"/>
                  </a:lnTo>
                  <a:lnTo>
                    <a:pt x="463829" y="274231"/>
                  </a:lnTo>
                  <a:lnTo>
                    <a:pt x="463994" y="274231"/>
                  </a:lnTo>
                  <a:lnTo>
                    <a:pt x="480275" y="278904"/>
                  </a:lnTo>
                  <a:lnTo>
                    <a:pt x="480593" y="278904"/>
                  </a:lnTo>
                  <a:lnTo>
                    <a:pt x="501103" y="280441"/>
                  </a:lnTo>
                  <a:lnTo>
                    <a:pt x="528650" y="275043"/>
                  </a:lnTo>
                  <a:lnTo>
                    <a:pt x="536549" y="269544"/>
                  </a:lnTo>
                  <a:lnTo>
                    <a:pt x="546150" y="262877"/>
                  </a:lnTo>
                  <a:lnTo>
                    <a:pt x="555561" y="249986"/>
                  </a:lnTo>
                  <a:lnTo>
                    <a:pt x="558863" y="242443"/>
                  </a:lnTo>
                  <a:lnTo>
                    <a:pt x="560260" y="238874"/>
                  </a:lnTo>
                  <a:close/>
                </a:path>
              </a:pathLst>
            </a:custGeom>
            <a:solidFill>
              <a:srgbClr val="55C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509456" y="932568"/>
              <a:ext cx="228765" cy="236512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9323829" y="1233879"/>
            <a:ext cx="33655" cy="42545"/>
          </a:xfrm>
          <a:custGeom>
            <a:avLst/>
            <a:gdLst/>
            <a:ahLst/>
            <a:cxnLst/>
            <a:rect l="l" t="t" r="r" b="b"/>
            <a:pathLst>
              <a:path w="33654" h="42544">
                <a:moveTo>
                  <a:pt x="22478" y="0"/>
                </a:moveTo>
                <a:lnTo>
                  <a:pt x="8280" y="0"/>
                </a:lnTo>
                <a:lnTo>
                  <a:pt x="2171" y="4965"/>
                </a:lnTo>
                <a:lnTo>
                  <a:pt x="2171" y="20154"/>
                </a:lnTo>
                <a:lnTo>
                  <a:pt x="9118" y="22720"/>
                </a:lnTo>
                <a:lnTo>
                  <a:pt x="25057" y="25984"/>
                </a:lnTo>
                <a:lnTo>
                  <a:pt x="25730" y="27838"/>
                </a:lnTo>
                <a:lnTo>
                  <a:pt x="25730" y="33185"/>
                </a:lnTo>
                <a:lnTo>
                  <a:pt x="22783" y="35191"/>
                </a:lnTo>
                <a:lnTo>
                  <a:pt x="13601" y="35191"/>
                </a:lnTo>
                <a:lnTo>
                  <a:pt x="9969" y="33743"/>
                </a:lnTo>
                <a:lnTo>
                  <a:pt x="4724" y="29197"/>
                </a:lnTo>
                <a:lnTo>
                  <a:pt x="0" y="34544"/>
                </a:lnTo>
                <a:lnTo>
                  <a:pt x="6197" y="39890"/>
                </a:lnTo>
                <a:lnTo>
                  <a:pt x="11658" y="41948"/>
                </a:lnTo>
                <a:lnTo>
                  <a:pt x="27089" y="41948"/>
                </a:lnTo>
                <a:lnTo>
                  <a:pt x="33261" y="36944"/>
                </a:lnTo>
                <a:lnTo>
                  <a:pt x="33261" y="21513"/>
                </a:lnTo>
                <a:lnTo>
                  <a:pt x="25742" y="18872"/>
                </a:lnTo>
                <a:lnTo>
                  <a:pt x="19189" y="17487"/>
                </a:lnTo>
                <a:lnTo>
                  <a:pt x="10350" y="15659"/>
                </a:lnTo>
                <a:lnTo>
                  <a:pt x="9664" y="13868"/>
                </a:lnTo>
                <a:lnTo>
                  <a:pt x="9664" y="8686"/>
                </a:lnTo>
                <a:lnTo>
                  <a:pt x="12496" y="6769"/>
                </a:lnTo>
                <a:lnTo>
                  <a:pt x="20396" y="6769"/>
                </a:lnTo>
                <a:lnTo>
                  <a:pt x="23723" y="7975"/>
                </a:lnTo>
                <a:lnTo>
                  <a:pt x="28244" y="11506"/>
                </a:lnTo>
                <a:lnTo>
                  <a:pt x="32651" y="5880"/>
                </a:lnTo>
                <a:lnTo>
                  <a:pt x="27050" y="1536"/>
                </a:lnTo>
                <a:lnTo>
                  <a:pt x="22478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415949" y="1234427"/>
            <a:ext cx="34290" cy="41275"/>
          </a:xfrm>
          <a:custGeom>
            <a:avLst/>
            <a:gdLst/>
            <a:ahLst/>
            <a:cxnLst/>
            <a:rect l="l" t="t" r="r" b="b"/>
            <a:pathLst>
              <a:path w="34290" h="41275">
                <a:moveTo>
                  <a:pt x="34112" y="0"/>
                </a:moveTo>
                <a:lnTo>
                  <a:pt x="0" y="0"/>
                </a:lnTo>
                <a:lnTo>
                  <a:pt x="0" y="6858"/>
                </a:lnTo>
                <a:lnTo>
                  <a:pt x="13296" y="6858"/>
                </a:lnTo>
                <a:lnTo>
                  <a:pt x="13296" y="40855"/>
                </a:lnTo>
                <a:lnTo>
                  <a:pt x="20840" y="40855"/>
                </a:lnTo>
                <a:lnTo>
                  <a:pt x="20840" y="6858"/>
                </a:lnTo>
                <a:lnTo>
                  <a:pt x="34112" y="6858"/>
                </a:lnTo>
                <a:lnTo>
                  <a:pt x="34112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507414" y="1233770"/>
            <a:ext cx="43815" cy="42545"/>
          </a:xfrm>
          <a:custGeom>
            <a:avLst/>
            <a:gdLst/>
            <a:ahLst/>
            <a:cxnLst/>
            <a:rect l="l" t="t" r="r" b="b"/>
            <a:pathLst>
              <a:path w="43815" h="42544">
                <a:moveTo>
                  <a:pt x="21717" y="0"/>
                </a:moveTo>
                <a:lnTo>
                  <a:pt x="40" y="20993"/>
                </a:lnTo>
                <a:lnTo>
                  <a:pt x="0" y="21196"/>
                </a:lnTo>
                <a:lnTo>
                  <a:pt x="21615" y="42189"/>
                </a:lnTo>
                <a:lnTo>
                  <a:pt x="29962" y="40591"/>
                </a:lnTo>
                <a:lnTo>
                  <a:pt x="30099" y="40591"/>
                </a:lnTo>
                <a:lnTo>
                  <a:pt x="36880" y="36179"/>
                </a:lnTo>
                <a:lnTo>
                  <a:pt x="37578" y="35306"/>
                </a:lnTo>
                <a:lnTo>
                  <a:pt x="13703" y="35306"/>
                </a:lnTo>
                <a:lnTo>
                  <a:pt x="7807" y="29336"/>
                </a:lnTo>
                <a:lnTo>
                  <a:pt x="7658" y="29336"/>
                </a:lnTo>
                <a:lnTo>
                  <a:pt x="7658" y="12992"/>
                </a:lnTo>
                <a:lnTo>
                  <a:pt x="7942" y="12665"/>
                </a:lnTo>
                <a:lnTo>
                  <a:pt x="13652" y="6883"/>
                </a:lnTo>
                <a:lnTo>
                  <a:pt x="37758" y="6883"/>
                </a:lnTo>
                <a:lnTo>
                  <a:pt x="37237" y="6121"/>
                </a:lnTo>
                <a:lnTo>
                  <a:pt x="30355" y="1633"/>
                </a:lnTo>
                <a:lnTo>
                  <a:pt x="30490" y="1633"/>
                </a:lnTo>
                <a:lnTo>
                  <a:pt x="21717" y="0"/>
                </a:lnTo>
                <a:close/>
              </a:path>
              <a:path w="43815" h="42544">
                <a:moveTo>
                  <a:pt x="37758" y="6883"/>
                </a:moveTo>
                <a:lnTo>
                  <a:pt x="29654" y="6883"/>
                </a:lnTo>
                <a:lnTo>
                  <a:pt x="35712" y="12992"/>
                </a:lnTo>
                <a:lnTo>
                  <a:pt x="35612" y="29336"/>
                </a:lnTo>
                <a:lnTo>
                  <a:pt x="29692" y="35306"/>
                </a:lnTo>
                <a:lnTo>
                  <a:pt x="37578" y="35306"/>
                </a:lnTo>
                <a:lnTo>
                  <a:pt x="41675" y="29336"/>
                </a:lnTo>
                <a:lnTo>
                  <a:pt x="43316" y="21196"/>
                </a:lnTo>
                <a:lnTo>
                  <a:pt x="43357" y="20993"/>
                </a:lnTo>
                <a:lnTo>
                  <a:pt x="41775" y="12992"/>
                </a:lnTo>
                <a:lnTo>
                  <a:pt x="41710" y="12665"/>
                </a:lnTo>
                <a:lnTo>
                  <a:pt x="37758" y="6883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613641" y="1234428"/>
            <a:ext cx="37465" cy="41275"/>
          </a:xfrm>
          <a:custGeom>
            <a:avLst/>
            <a:gdLst/>
            <a:ahLst/>
            <a:cxnLst/>
            <a:rect l="l" t="t" r="r" b="b"/>
            <a:pathLst>
              <a:path w="37465" h="41275">
                <a:moveTo>
                  <a:pt x="23622" y="0"/>
                </a:moveTo>
                <a:lnTo>
                  <a:pt x="0" y="0"/>
                </a:lnTo>
                <a:lnTo>
                  <a:pt x="0" y="40855"/>
                </a:lnTo>
                <a:lnTo>
                  <a:pt x="7480" y="40855"/>
                </a:lnTo>
                <a:lnTo>
                  <a:pt x="7480" y="26098"/>
                </a:lnTo>
                <a:lnTo>
                  <a:pt x="25688" y="26098"/>
                </a:lnTo>
                <a:lnTo>
                  <a:pt x="24676" y="24803"/>
                </a:lnTo>
                <a:lnTo>
                  <a:pt x="30746" y="22974"/>
                </a:lnTo>
                <a:lnTo>
                  <a:pt x="33682" y="19367"/>
                </a:lnTo>
                <a:lnTo>
                  <a:pt x="7480" y="19367"/>
                </a:lnTo>
                <a:lnTo>
                  <a:pt x="7480" y="6858"/>
                </a:lnTo>
                <a:lnTo>
                  <a:pt x="33267" y="6858"/>
                </a:lnTo>
                <a:lnTo>
                  <a:pt x="33070" y="6375"/>
                </a:lnTo>
                <a:lnTo>
                  <a:pt x="27990" y="1498"/>
                </a:lnTo>
                <a:lnTo>
                  <a:pt x="23622" y="0"/>
                </a:lnTo>
                <a:close/>
              </a:path>
              <a:path w="37465" h="41275">
                <a:moveTo>
                  <a:pt x="25688" y="26098"/>
                </a:moveTo>
                <a:lnTo>
                  <a:pt x="16497" y="26098"/>
                </a:lnTo>
                <a:lnTo>
                  <a:pt x="27978" y="40855"/>
                </a:lnTo>
                <a:lnTo>
                  <a:pt x="37223" y="40855"/>
                </a:lnTo>
                <a:lnTo>
                  <a:pt x="25688" y="26098"/>
                </a:lnTo>
                <a:close/>
              </a:path>
              <a:path w="37465" h="41275">
                <a:moveTo>
                  <a:pt x="33267" y="6858"/>
                </a:moveTo>
                <a:lnTo>
                  <a:pt x="20751" y="6858"/>
                </a:lnTo>
                <a:lnTo>
                  <a:pt x="26758" y="7442"/>
                </a:lnTo>
                <a:lnTo>
                  <a:pt x="26758" y="16865"/>
                </a:lnTo>
                <a:lnTo>
                  <a:pt x="23368" y="19367"/>
                </a:lnTo>
                <a:lnTo>
                  <a:pt x="33682" y="19367"/>
                </a:lnTo>
                <a:lnTo>
                  <a:pt x="34302" y="18605"/>
                </a:lnTo>
                <a:lnTo>
                  <a:pt x="34302" y="9398"/>
                </a:lnTo>
                <a:lnTo>
                  <a:pt x="33267" y="6858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710940" y="1234422"/>
            <a:ext cx="32384" cy="41275"/>
          </a:xfrm>
          <a:custGeom>
            <a:avLst/>
            <a:gdLst/>
            <a:ahLst/>
            <a:cxnLst/>
            <a:rect l="l" t="t" r="r" b="b"/>
            <a:pathLst>
              <a:path w="32384" h="41275">
                <a:moveTo>
                  <a:pt x="31597" y="0"/>
                </a:moveTo>
                <a:lnTo>
                  <a:pt x="0" y="0"/>
                </a:lnTo>
                <a:lnTo>
                  <a:pt x="0" y="40855"/>
                </a:lnTo>
                <a:lnTo>
                  <a:pt x="31902" y="40855"/>
                </a:lnTo>
                <a:lnTo>
                  <a:pt x="31902" y="34048"/>
                </a:lnTo>
                <a:lnTo>
                  <a:pt x="7493" y="34048"/>
                </a:lnTo>
                <a:lnTo>
                  <a:pt x="7493" y="23660"/>
                </a:lnTo>
                <a:lnTo>
                  <a:pt x="29070" y="23660"/>
                </a:lnTo>
                <a:lnTo>
                  <a:pt x="29070" y="16852"/>
                </a:lnTo>
                <a:lnTo>
                  <a:pt x="7493" y="16852"/>
                </a:lnTo>
                <a:lnTo>
                  <a:pt x="7493" y="6807"/>
                </a:lnTo>
                <a:lnTo>
                  <a:pt x="31597" y="6807"/>
                </a:lnTo>
                <a:lnTo>
                  <a:pt x="31597" y="0"/>
                </a:lnTo>
                <a:close/>
              </a:path>
            </a:pathLst>
          </a:custGeom>
          <a:solidFill>
            <a:srgbClr val="55C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object 50"/>
          <p:cNvGrpSpPr/>
          <p:nvPr/>
        </p:nvGrpSpPr>
        <p:grpSpPr>
          <a:xfrm>
            <a:off x="9034937" y="888998"/>
            <a:ext cx="758825" cy="412750"/>
            <a:chOff x="9034937" y="888998"/>
            <a:chExt cx="758825" cy="412750"/>
          </a:xfrm>
        </p:grpSpPr>
        <p:sp>
          <p:nvSpPr>
            <p:cNvPr id="51" name="object 51"/>
            <p:cNvSpPr/>
            <p:nvPr/>
          </p:nvSpPr>
          <p:spPr>
            <a:xfrm>
              <a:off x="9034933" y="888999"/>
              <a:ext cx="560705" cy="412750"/>
            </a:xfrm>
            <a:custGeom>
              <a:avLst/>
              <a:gdLst/>
              <a:ahLst/>
              <a:cxnLst/>
              <a:rect l="l" t="t" r="r" b="b"/>
              <a:pathLst>
                <a:path w="560704" h="412750">
                  <a:moveTo>
                    <a:pt x="235915" y="81965"/>
                  </a:moveTo>
                  <a:lnTo>
                    <a:pt x="208203" y="58293"/>
                  </a:lnTo>
                  <a:lnTo>
                    <a:pt x="195986" y="60121"/>
                  </a:lnTo>
                  <a:lnTo>
                    <a:pt x="185381" y="64897"/>
                  </a:lnTo>
                  <a:lnTo>
                    <a:pt x="176263" y="71513"/>
                  </a:lnTo>
                  <a:lnTo>
                    <a:pt x="168541" y="78879"/>
                  </a:lnTo>
                  <a:lnTo>
                    <a:pt x="156692" y="70053"/>
                  </a:lnTo>
                  <a:lnTo>
                    <a:pt x="154635" y="69126"/>
                  </a:lnTo>
                  <a:lnTo>
                    <a:pt x="149085" y="66611"/>
                  </a:lnTo>
                  <a:lnTo>
                    <a:pt x="149085" y="133832"/>
                  </a:lnTo>
                  <a:lnTo>
                    <a:pt x="148475" y="157340"/>
                  </a:lnTo>
                  <a:lnTo>
                    <a:pt x="148450" y="158572"/>
                  </a:lnTo>
                  <a:lnTo>
                    <a:pt x="144005" y="179171"/>
                  </a:lnTo>
                  <a:lnTo>
                    <a:pt x="131940" y="193268"/>
                  </a:lnTo>
                  <a:lnTo>
                    <a:pt x="108458" y="198501"/>
                  </a:lnTo>
                  <a:lnTo>
                    <a:pt x="84963" y="192862"/>
                  </a:lnTo>
                  <a:lnTo>
                    <a:pt x="72898" y="178079"/>
                  </a:lnTo>
                  <a:lnTo>
                    <a:pt x="68453" y="157340"/>
                  </a:lnTo>
                  <a:lnTo>
                    <a:pt x="67894" y="136779"/>
                  </a:lnTo>
                  <a:lnTo>
                    <a:pt x="67818" y="133832"/>
                  </a:lnTo>
                  <a:lnTo>
                    <a:pt x="68453" y="112852"/>
                  </a:lnTo>
                  <a:lnTo>
                    <a:pt x="72859" y="91998"/>
                  </a:lnTo>
                  <a:lnTo>
                    <a:pt x="72898" y="91808"/>
                  </a:lnTo>
                  <a:lnTo>
                    <a:pt x="84963" y="75603"/>
                  </a:lnTo>
                  <a:lnTo>
                    <a:pt x="108458" y="69126"/>
                  </a:lnTo>
                  <a:lnTo>
                    <a:pt x="131940" y="73748"/>
                  </a:lnTo>
                  <a:lnTo>
                    <a:pt x="144005" y="86868"/>
                  </a:lnTo>
                  <a:lnTo>
                    <a:pt x="148450" y="107276"/>
                  </a:lnTo>
                  <a:lnTo>
                    <a:pt x="149085" y="133832"/>
                  </a:lnTo>
                  <a:lnTo>
                    <a:pt x="149085" y="66611"/>
                  </a:lnTo>
                  <a:lnTo>
                    <a:pt x="142494" y="63601"/>
                  </a:lnTo>
                  <a:lnTo>
                    <a:pt x="126301" y="59639"/>
                  </a:lnTo>
                  <a:lnTo>
                    <a:pt x="108458" y="58293"/>
                  </a:lnTo>
                  <a:lnTo>
                    <a:pt x="74676" y="64465"/>
                  </a:lnTo>
                  <a:lnTo>
                    <a:pt x="47053" y="81305"/>
                  </a:lnTo>
                  <a:lnTo>
                    <a:pt x="28409" y="106260"/>
                  </a:lnTo>
                  <a:lnTo>
                    <a:pt x="21577" y="136779"/>
                  </a:lnTo>
                  <a:lnTo>
                    <a:pt x="22796" y="149733"/>
                  </a:lnTo>
                  <a:lnTo>
                    <a:pt x="27863" y="163271"/>
                  </a:lnTo>
                  <a:lnTo>
                    <a:pt x="38989" y="177571"/>
                  </a:lnTo>
                  <a:lnTo>
                    <a:pt x="58331" y="192671"/>
                  </a:lnTo>
                  <a:lnTo>
                    <a:pt x="36779" y="196507"/>
                  </a:lnTo>
                  <a:lnTo>
                    <a:pt x="21653" y="206032"/>
                  </a:lnTo>
                  <a:lnTo>
                    <a:pt x="12725" y="221411"/>
                  </a:lnTo>
                  <a:lnTo>
                    <a:pt x="9791" y="242874"/>
                  </a:lnTo>
                  <a:lnTo>
                    <a:pt x="12382" y="262026"/>
                  </a:lnTo>
                  <a:lnTo>
                    <a:pt x="19951" y="276517"/>
                  </a:lnTo>
                  <a:lnTo>
                    <a:pt x="32169" y="285978"/>
                  </a:lnTo>
                  <a:lnTo>
                    <a:pt x="48704" y="290068"/>
                  </a:lnTo>
                  <a:lnTo>
                    <a:pt x="31292" y="299935"/>
                  </a:lnTo>
                  <a:lnTo>
                    <a:pt x="15633" y="313118"/>
                  </a:lnTo>
                  <a:lnTo>
                    <a:pt x="4343" y="329133"/>
                  </a:lnTo>
                  <a:lnTo>
                    <a:pt x="0" y="347548"/>
                  </a:lnTo>
                  <a:lnTo>
                    <a:pt x="8890" y="377977"/>
                  </a:lnTo>
                  <a:lnTo>
                    <a:pt x="32105" y="398106"/>
                  </a:lnTo>
                  <a:lnTo>
                    <a:pt x="64452" y="409244"/>
                  </a:lnTo>
                  <a:lnTo>
                    <a:pt x="100749" y="412673"/>
                  </a:lnTo>
                  <a:lnTo>
                    <a:pt x="124307" y="410883"/>
                  </a:lnTo>
                  <a:lnTo>
                    <a:pt x="166662" y="397103"/>
                  </a:lnTo>
                  <a:lnTo>
                    <a:pt x="200228" y="369557"/>
                  </a:lnTo>
                  <a:lnTo>
                    <a:pt x="218668" y="330098"/>
                  </a:lnTo>
                  <a:lnTo>
                    <a:pt x="220853" y="308648"/>
                  </a:lnTo>
                  <a:lnTo>
                    <a:pt x="220929" y="307936"/>
                  </a:lnTo>
                  <a:lnTo>
                    <a:pt x="221018" y="307073"/>
                  </a:lnTo>
                  <a:lnTo>
                    <a:pt x="218490" y="290207"/>
                  </a:lnTo>
                  <a:lnTo>
                    <a:pt x="217246" y="281889"/>
                  </a:lnTo>
                  <a:lnTo>
                    <a:pt x="206095" y="263664"/>
                  </a:lnTo>
                  <a:lnTo>
                    <a:pt x="205625" y="263385"/>
                  </a:lnTo>
                  <a:lnTo>
                    <a:pt x="205625" y="321881"/>
                  </a:lnTo>
                  <a:lnTo>
                    <a:pt x="203555" y="338340"/>
                  </a:lnTo>
                  <a:lnTo>
                    <a:pt x="173977" y="379945"/>
                  </a:lnTo>
                  <a:lnTo>
                    <a:pt x="122605" y="400405"/>
                  </a:lnTo>
                  <a:lnTo>
                    <a:pt x="103339" y="401878"/>
                  </a:lnTo>
                  <a:lnTo>
                    <a:pt x="61912" y="394931"/>
                  </a:lnTo>
                  <a:lnTo>
                    <a:pt x="39204" y="378675"/>
                  </a:lnTo>
                  <a:lnTo>
                    <a:pt x="29641" y="359930"/>
                  </a:lnTo>
                  <a:lnTo>
                    <a:pt x="27698" y="345567"/>
                  </a:lnTo>
                  <a:lnTo>
                    <a:pt x="30441" y="324675"/>
                  </a:lnTo>
                  <a:lnTo>
                    <a:pt x="38785" y="308648"/>
                  </a:lnTo>
                  <a:lnTo>
                    <a:pt x="52946" y="297230"/>
                  </a:lnTo>
                  <a:lnTo>
                    <a:pt x="73113" y="290207"/>
                  </a:lnTo>
                  <a:lnTo>
                    <a:pt x="158838" y="290207"/>
                  </a:lnTo>
                  <a:lnTo>
                    <a:pt x="179425" y="292150"/>
                  </a:lnTo>
                  <a:lnTo>
                    <a:pt x="194043" y="298043"/>
                  </a:lnTo>
                  <a:lnTo>
                    <a:pt x="202742" y="307936"/>
                  </a:lnTo>
                  <a:lnTo>
                    <a:pt x="205625" y="321881"/>
                  </a:lnTo>
                  <a:lnTo>
                    <a:pt x="205625" y="263385"/>
                  </a:lnTo>
                  <a:lnTo>
                    <a:pt x="187744" y="252564"/>
                  </a:lnTo>
                  <a:lnTo>
                    <a:pt x="162420" y="248831"/>
                  </a:lnTo>
                  <a:lnTo>
                    <a:pt x="42087" y="248831"/>
                  </a:lnTo>
                  <a:lnTo>
                    <a:pt x="33616" y="247421"/>
                  </a:lnTo>
                  <a:lnTo>
                    <a:pt x="26936" y="243522"/>
                  </a:lnTo>
                  <a:lnTo>
                    <a:pt x="22542" y="237578"/>
                  </a:lnTo>
                  <a:lnTo>
                    <a:pt x="20967" y="230060"/>
                  </a:lnTo>
                  <a:lnTo>
                    <a:pt x="24028" y="217487"/>
                  </a:lnTo>
                  <a:lnTo>
                    <a:pt x="33083" y="208432"/>
                  </a:lnTo>
                  <a:lnTo>
                    <a:pt x="32931" y="208432"/>
                  </a:lnTo>
                  <a:lnTo>
                    <a:pt x="48374" y="202653"/>
                  </a:lnTo>
                  <a:lnTo>
                    <a:pt x="69583" y="200431"/>
                  </a:lnTo>
                  <a:lnTo>
                    <a:pt x="71323" y="201231"/>
                  </a:lnTo>
                  <a:lnTo>
                    <a:pt x="76835" y="203682"/>
                  </a:lnTo>
                  <a:lnTo>
                    <a:pt x="84632" y="206324"/>
                  </a:lnTo>
                  <a:lnTo>
                    <a:pt x="95046" y="208432"/>
                  </a:lnTo>
                  <a:lnTo>
                    <a:pt x="108458" y="209308"/>
                  </a:lnTo>
                  <a:lnTo>
                    <a:pt x="123736" y="207848"/>
                  </a:lnTo>
                  <a:lnTo>
                    <a:pt x="139014" y="203682"/>
                  </a:lnTo>
                  <a:lnTo>
                    <a:pt x="146177" y="200431"/>
                  </a:lnTo>
                  <a:lnTo>
                    <a:pt x="150418" y="198501"/>
                  </a:lnTo>
                  <a:lnTo>
                    <a:pt x="153746" y="196989"/>
                  </a:lnTo>
                  <a:lnTo>
                    <a:pt x="188036" y="163563"/>
                  </a:lnTo>
                  <a:lnTo>
                    <a:pt x="195313" y="135293"/>
                  </a:lnTo>
                  <a:lnTo>
                    <a:pt x="193954" y="122034"/>
                  </a:lnTo>
                  <a:lnTo>
                    <a:pt x="190042" y="108927"/>
                  </a:lnTo>
                  <a:lnTo>
                    <a:pt x="183857" y="96634"/>
                  </a:lnTo>
                  <a:lnTo>
                    <a:pt x="175653" y="85813"/>
                  </a:lnTo>
                  <a:lnTo>
                    <a:pt x="180695" y="80225"/>
                  </a:lnTo>
                  <a:lnTo>
                    <a:pt x="182384" y="78879"/>
                  </a:lnTo>
                  <a:lnTo>
                    <a:pt x="186448" y="75603"/>
                  </a:lnTo>
                  <a:lnTo>
                    <a:pt x="189636" y="73748"/>
                  </a:lnTo>
                  <a:lnTo>
                    <a:pt x="192925" y="71882"/>
                  </a:lnTo>
                  <a:lnTo>
                    <a:pt x="199224" y="69672"/>
                  </a:lnTo>
                  <a:lnTo>
                    <a:pt x="197192" y="72478"/>
                  </a:lnTo>
                  <a:lnTo>
                    <a:pt x="195846" y="76365"/>
                  </a:lnTo>
                  <a:lnTo>
                    <a:pt x="195846" y="91998"/>
                  </a:lnTo>
                  <a:lnTo>
                    <a:pt x="203073" y="100660"/>
                  </a:lnTo>
                  <a:lnTo>
                    <a:pt x="213842" y="100660"/>
                  </a:lnTo>
                  <a:lnTo>
                    <a:pt x="222948" y="99326"/>
                  </a:lnTo>
                  <a:lnTo>
                    <a:pt x="229908" y="95567"/>
                  </a:lnTo>
                  <a:lnTo>
                    <a:pt x="234353" y="89674"/>
                  </a:lnTo>
                  <a:lnTo>
                    <a:pt x="235915" y="81965"/>
                  </a:lnTo>
                  <a:close/>
                </a:path>
                <a:path w="560704" h="412750">
                  <a:moveTo>
                    <a:pt x="560247" y="238874"/>
                  </a:moveTo>
                  <a:lnTo>
                    <a:pt x="560209" y="238582"/>
                  </a:lnTo>
                  <a:lnTo>
                    <a:pt x="559282" y="235419"/>
                  </a:lnTo>
                  <a:lnTo>
                    <a:pt x="556780" y="231940"/>
                  </a:lnTo>
                  <a:lnTo>
                    <a:pt x="555307" y="231063"/>
                  </a:lnTo>
                  <a:lnTo>
                    <a:pt x="553059" y="231063"/>
                  </a:lnTo>
                  <a:lnTo>
                    <a:pt x="551091" y="231368"/>
                  </a:lnTo>
                  <a:lnTo>
                    <a:pt x="550278" y="234162"/>
                  </a:lnTo>
                  <a:lnTo>
                    <a:pt x="548474" y="239445"/>
                  </a:lnTo>
                  <a:lnTo>
                    <a:pt x="545363" y="246278"/>
                  </a:lnTo>
                  <a:lnTo>
                    <a:pt x="538327" y="256387"/>
                  </a:lnTo>
                  <a:lnTo>
                    <a:pt x="526567" y="265658"/>
                  </a:lnTo>
                  <a:lnTo>
                    <a:pt x="526237" y="265658"/>
                  </a:lnTo>
                  <a:lnTo>
                    <a:pt x="509816" y="269544"/>
                  </a:lnTo>
                  <a:lnTo>
                    <a:pt x="498932" y="268160"/>
                  </a:lnTo>
                  <a:lnTo>
                    <a:pt x="491591" y="263753"/>
                  </a:lnTo>
                  <a:lnTo>
                    <a:pt x="487451" y="255943"/>
                  </a:lnTo>
                  <a:lnTo>
                    <a:pt x="487349" y="255003"/>
                  </a:lnTo>
                  <a:lnTo>
                    <a:pt x="486143" y="244348"/>
                  </a:lnTo>
                  <a:lnTo>
                    <a:pt x="486143" y="79959"/>
                  </a:lnTo>
                  <a:lnTo>
                    <a:pt x="548386" y="79959"/>
                  </a:lnTo>
                  <a:lnTo>
                    <a:pt x="548386" y="69164"/>
                  </a:lnTo>
                  <a:lnTo>
                    <a:pt x="486143" y="69164"/>
                  </a:lnTo>
                  <a:lnTo>
                    <a:pt x="486143" y="0"/>
                  </a:lnTo>
                  <a:lnTo>
                    <a:pt x="477202" y="0"/>
                  </a:lnTo>
                  <a:lnTo>
                    <a:pt x="452831" y="53771"/>
                  </a:lnTo>
                  <a:lnTo>
                    <a:pt x="400164" y="69164"/>
                  </a:lnTo>
                  <a:lnTo>
                    <a:pt x="395185" y="69164"/>
                  </a:lnTo>
                  <a:lnTo>
                    <a:pt x="395185" y="79959"/>
                  </a:lnTo>
                  <a:lnTo>
                    <a:pt x="439902" y="79959"/>
                  </a:lnTo>
                  <a:lnTo>
                    <a:pt x="439915" y="95046"/>
                  </a:lnTo>
                  <a:lnTo>
                    <a:pt x="440042" y="239445"/>
                  </a:lnTo>
                  <a:lnTo>
                    <a:pt x="411289" y="266611"/>
                  </a:lnTo>
                  <a:lnTo>
                    <a:pt x="401650" y="266611"/>
                  </a:lnTo>
                  <a:lnTo>
                    <a:pt x="397357" y="260375"/>
                  </a:lnTo>
                  <a:lnTo>
                    <a:pt x="397357" y="250609"/>
                  </a:lnTo>
                  <a:lnTo>
                    <a:pt x="397357" y="166357"/>
                  </a:lnTo>
                  <a:lnTo>
                    <a:pt x="397357" y="117005"/>
                  </a:lnTo>
                  <a:lnTo>
                    <a:pt x="395516" y="104089"/>
                  </a:lnTo>
                  <a:lnTo>
                    <a:pt x="368604" y="72885"/>
                  </a:lnTo>
                  <a:lnTo>
                    <a:pt x="326199" y="59258"/>
                  </a:lnTo>
                  <a:lnTo>
                    <a:pt x="310527" y="58280"/>
                  </a:lnTo>
                  <a:lnTo>
                    <a:pt x="275818" y="63068"/>
                  </a:lnTo>
                  <a:lnTo>
                    <a:pt x="250558" y="75577"/>
                  </a:lnTo>
                  <a:lnTo>
                    <a:pt x="235115" y="93014"/>
                  </a:lnTo>
                  <a:lnTo>
                    <a:pt x="229870" y="112598"/>
                  </a:lnTo>
                  <a:lnTo>
                    <a:pt x="231546" y="124714"/>
                  </a:lnTo>
                  <a:lnTo>
                    <a:pt x="271932" y="135331"/>
                  </a:lnTo>
                  <a:lnTo>
                    <a:pt x="262153" y="95046"/>
                  </a:lnTo>
                  <a:lnTo>
                    <a:pt x="262153" y="90843"/>
                  </a:lnTo>
                  <a:lnTo>
                    <a:pt x="267589" y="80594"/>
                  </a:lnTo>
                  <a:lnTo>
                    <a:pt x="280657" y="73888"/>
                  </a:lnTo>
                  <a:lnTo>
                    <a:pt x="296583" y="70231"/>
                  </a:lnTo>
                  <a:lnTo>
                    <a:pt x="309892" y="69164"/>
                  </a:lnTo>
                  <a:lnTo>
                    <a:pt x="311200" y="69164"/>
                  </a:lnTo>
                  <a:lnTo>
                    <a:pt x="325005" y="70231"/>
                  </a:lnTo>
                  <a:lnTo>
                    <a:pt x="324777" y="70231"/>
                  </a:lnTo>
                  <a:lnTo>
                    <a:pt x="337807" y="74282"/>
                  </a:lnTo>
                  <a:lnTo>
                    <a:pt x="347446" y="82562"/>
                  </a:lnTo>
                  <a:lnTo>
                    <a:pt x="351180" y="96266"/>
                  </a:lnTo>
                  <a:lnTo>
                    <a:pt x="351180" y="155536"/>
                  </a:lnTo>
                  <a:lnTo>
                    <a:pt x="351180" y="166357"/>
                  </a:lnTo>
                  <a:lnTo>
                    <a:pt x="351180" y="229552"/>
                  </a:lnTo>
                  <a:lnTo>
                    <a:pt x="348157" y="238582"/>
                  </a:lnTo>
                  <a:lnTo>
                    <a:pt x="348056" y="238874"/>
                  </a:lnTo>
                  <a:lnTo>
                    <a:pt x="338340" y="250875"/>
                  </a:lnTo>
                  <a:lnTo>
                    <a:pt x="321551" y="261251"/>
                  </a:lnTo>
                  <a:lnTo>
                    <a:pt x="297180" y="265658"/>
                  </a:lnTo>
                  <a:lnTo>
                    <a:pt x="278815" y="262496"/>
                  </a:lnTo>
                  <a:lnTo>
                    <a:pt x="267830" y="253326"/>
                  </a:lnTo>
                  <a:lnTo>
                    <a:pt x="262597" y="238874"/>
                  </a:lnTo>
                  <a:lnTo>
                    <a:pt x="262496" y="238582"/>
                  </a:lnTo>
                  <a:lnTo>
                    <a:pt x="261099" y="218706"/>
                  </a:lnTo>
                  <a:lnTo>
                    <a:pt x="269125" y="188442"/>
                  </a:lnTo>
                  <a:lnTo>
                    <a:pt x="289420" y="172910"/>
                  </a:lnTo>
                  <a:lnTo>
                    <a:pt x="316255" y="167182"/>
                  </a:lnTo>
                  <a:lnTo>
                    <a:pt x="343941" y="166357"/>
                  </a:lnTo>
                  <a:lnTo>
                    <a:pt x="351180" y="166357"/>
                  </a:lnTo>
                  <a:lnTo>
                    <a:pt x="351180" y="155536"/>
                  </a:lnTo>
                  <a:lnTo>
                    <a:pt x="342912" y="155536"/>
                  </a:lnTo>
                  <a:lnTo>
                    <a:pt x="325856" y="156019"/>
                  </a:lnTo>
                  <a:lnTo>
                    <a:pt x="281051" y="162191"/>
                  </a:lnTo>
                  <a:lnTo>
                    <a:pt x="237667" y="179920"/>
                  </a:lnTo>
                  <a:lnTo>
                    <a:pt x="211810" y="226098"/>
                  </a:lnTo>
                  <a:lnTo>
                    <a:pt x="216306" y="248945"/>
                  </a:lnTo>
                  <a:lnTo>
                    <a:pt x="229260" y="266039"/>
                  </a:lnTo>
                  <a:lnTo>
                    <a:pt x="249948" y="276745"/>
                  </a:lnTo>
                  <a:lnTo>
                    <a:pt x="277609" y="280441"/>
                  </a:lnTo>
                  <a:lnTo>
                    <a:pt x="301663" y="278726"/>
                  </a:lnTo>
                  <a:lnTo>
                    <a:pt x="321652" y="273367"/>
                  </a:lnTo>
                  <a:lnTo>
                    <a:pt x="335457" y="265658"/>
                  </a:lnTo>
                  <a:lnTo>
                    <a:pt x="338277" y="264083"/>
                  </a:lnTo>
                  <a:lnTo>
                    <a:pt x="352209" y="250609"/>
                  </a:lnTo>
                  <a:lnTo>
                    <a:pt x="358140" y="262496"/>
                  </a:lnTo>
                  <a:lnTo>
                    <a:pt x="358254" y="262724"/>
                  </a:lnTo>
                  <a:lnTo>
                    <a:pt x="368579" y="272161"/>
                  </a:lnTo>
                  <a:lnTo>
                    <a:pt x="382270" y="278269"/>
                  </a:lnTo>
                  <a:lnTo>
                    <a:pt x="398411" y="280441"/>
                  </a:lnTo>
                  <a:lnTo>
                    <a:pt x="412267" y="278904"/>
                  </a:lnTo>
                  <a:lnTo>
                    <a:pt x="424319" y="274231"/>
                  </a:lnTo>
                  <a:lnTo>
                    <a:pt x="434327" y="266611"/>
                  </a:lnTo>
                  <a:lnTo>
                    <a:pt x="434746" y="266293"/>
                  </a:lnTo>
                  <a:lnTo>
                    <a:pt x="443750" y="255003"/>
                  </a:lnTo>
                  <a:lnTo>
                    <a:pt x="451459" y="266039"/>
                  </a:lnTo>
                  <a:lnTo>
                    <a:pt x="451726" y="266293"/>
                  </a:lnTo>
                  <a:lnTo>
                    <a:pt x="463816" y="274231"/>
                  </a:lnTo>
                  <a:lnTo>
                    <a:pt x="463981" y="274231"/>
                  </a:lnTo>
                  <a:lnTo>
                    <a:pt x="480275" y="278904"/>
                  </a:lnTo>
                  <a:lnTo>
                    <a:pt x="480593" y="278904"/>
                  </a:lnTo>
                  <a:lnTo>
                    <a:pt x="501091" y="280441"/>
                  </a:lnTo>
                  <a:lnTo>
                    <a:pt x="528650" y="275043"/>
                  </a:lnTo>
                  <a:lnTo>
                    <a:pt x="536549" y="269544"/>
                  </a:lnTo>
                  <a:lnTo>
                    <a:pt x="546138" y="262877"/>
                  </a:lnTo>
                  <a:lnTo>
                    <a:pt x="555548" y="249986"/>
                  </a:lnTo>
                  <a:lnTo>
                    <a:pt x="558850" y="242443"/>
                  </a:lnTo>
                  <a:lnTo>
                    <a:pt x="560247" y="238874"/>
                  </a:lnTo>
                  <a:close/>
                </a:path>
              </a:pathLst>
            </a:custGeom>
            <a:solidFill>
              <a:srgbClr val="55C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64434" y="932568"/>
              <a:ext cx="228765" cy="236512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5425" y="4777180"/>
            <a:ext cx="108000" cy="108000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274851" y="4943349"/>
            <a:ext cx="101600" cy="101600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5326481" y="4923282"/>
            <a:ext cx="118745" cy="277495"/>
            <a:chOff x="5326481" y="4923282"/>
            <a:chExt cx="118745" cy="277495"/>
          </a:xfrm>
        </p:grpSpPr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326481" y="4923282"/>
              <a:ext cx="92595" cy="12166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26482" y="5083045"/>
              <a:ext cx="118131" cy="117299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5313783" y="4612081"/>
            <a:ext cx="1128395" cy="607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8750" marR="196850" indent="-13335">
              <a:lnSpc>
                <a:spcPct val="112900"/>
              </a:lnSpc>
              <a:spcBef>
                <a:spcPts val="12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9" name="object 5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148845" y="5090897"/>
            <a:ext cx="101600" cy="101600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9543158" y="4777180"/>
            <a:ext cx="108000" cy="10800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652584" y="4943349"/>
            <a:ext cx="101600" cy="101600"/>
          </a:xfrm>
          <a:prstGeom prst="rect">
            <a:avLst/>
          </a:prstGeom>
        </p:spPr>
      </p:pic>
      <p:grpSp>
        <p:nvGrpSpPr>
          <p:cNvPr id="62" name="object 62"/>
          <p:cNvGrpSpPr/>
          <p:nvPr/>
        </p:nvGrpSpPr>
        <p:grpSpPr>
          <a:xfrm>
            <a:off x="8704211" y="4923282"/>
            <a:ext cx="118745" cy="584200"/>
            <a:chOff x="8704211" y="4923282"/>
            <a:chExt cx="118745" cy="584200"/>
          </a:xfrm>
        </p:grpSpPr>
        <p:pic>
          <p:nvPicPr>
            <p:cNvPr id="63" name="object 6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704216" y="5238826"/>
              <a:ext cx="115167" cy="11657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704211" y="5393499"/>
              <a:ext cx="115379" cy="11338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704215" y="4923282"/>
              <a:ext cx="92595" cy="12166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704215" y="5083045"/>
              <a:ext cx="118131" cy="117299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8691516" y="4612081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8" name="object 6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9526579" y="5090897"/>
            <a:ext cx="101600" cy="101600"/>
          </a:xfrm>
          <a:prstGeom prst="rect">
            <a:avLst/>
          </a:prstGeom>
        </p:spPr>
      </p:pic>
      <p:sp>
        <p:nvSpPr>
          <p:cNvPr id="69" name="object 6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dirty="0"/>
              <a:t>Día del </a:t>
            </a:r>
            <a:r>
              <a:rPr spc="-10" dirty="0"/>
              <a:t>Trabajador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71" name="object 7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535" y="3818675"/>
            <a:ext cx="180084" cy="133891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806" y="2390929"/>
            <a:ext cx="878466" cy="175693"/>
          </a:xfrm>
          <a:prstGeom prst="rect">
            <a:avLst/>
          </a:prstGeom>
          <a:scene3d>
            <a:camera prst="orthographicFront">
              <a:rot lat="19594376" lon="1891862" rev="18600000"/>
            </a:camera>
            <a:lightRig rig="threePt" dir="t"/>
          </a:scene3d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158" y="2907335"/>
            <a:ext cx="228600" cy="282540"/>
          </a:xfrm>
          <a:prstGeom prst="rect">
            <a:avLst/>
          </a:prstGeom>
          <a:scene3d>
            <a:camera prst="orthographicFront">
              <a:rot lat="900000" lon="1800000" rev="0"/>
            </a:camera>
            <a:lightRig rig="threePt" dir="t"/>
          </a:scene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6093</Words>
  <Application>Microsoft Office PowerPoint</Application>
  <PresentationFormat>Personalizado</PresentationFormat>
  <Paragraphs>1031</Paragraphs>
  <Slides>44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49" baseType="lpstr">
      <vt:lpstr>Poppins</vt:lpstr>
      <vt:lpstr>Century Gothic</vt:lpstr>
      <vt:lpstr>Times New Roman</vt:lpstr>
      <vt:lpstr>Calibri</vt:lpstr>
      <vt:lpstr>Office Theme</vt:lpstr>
      <vt:lpstr>Presentación de PowerPoint</vt:lpstr>
      <vt:lpstr>Instructivo Este instructivo es para uso interno. Elimina esta diapositiva antes de compartir.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Día del trabajador</dc:title>
  <dc:creator>Día del trabajador</dc:creator>
  <cp:keywords>Día del trabajador</cp:keywords>
  <cp:lastModifiedBy>2025</cp:lastModifiedBy>
  <cp:revision>9</cp:revision>
  <dcterms:created xsi:type="dcterms:W3CDTF">2026-04-09T18:06:33Z</dcterms:created>
  <dcterms:modified xsi:type="dcterms:W3CDTF">2026-04-09T19:06:04Z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2026-04-09T00:00:00Z</vt:filetime>
  </property>
  <property fmtid="{D5CDD505-2E9C-101B-9397-08002B2CF9AE}" pid="3" name="Creator">
    <vt:lpwstr>Adobe InDesign 21.3 (Windows)</vt:lpwstr>
  </property>
  <property fmtid="{D5CDD505-2E9C-101B-9397-08002B2CF9AE}" pid="4" name="LastSaved">
    <vt:filetime>2026-04-09T00:00:00Z</vt:filetime>
  </property>
  <property fmtid="{D5CDD505-2E9C-101B-9397-08002B2CF9AE}" pid="5" name="Producer">
    <vt:lpwstr>Adobe PDF Library 18.0</vt:lpwstr>
  </property>
</Properties>
</file>