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6" r:id="rId2"/>
    <p:sldId id="281" r:id="rId3"/>
    <p:sldId id="28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20104100" cy="11309350"/>
  <p:notesSz cx="20104100" cy="11309350"/>
  <p:embeddedFontLst>
    <p:embeddedFont>
      <p:font typeface="Sora SemiBold" pitchFamily="2" charset="0"/>
      <p:bold r:id="rId30"/>
    </p:embeddedFont>
    <p:embeddedFont>
      <p:font typeface="Sora" pitchFamily="2" charset="0"/>
      <p:regular r:id="rId31"/>
      <p:bold r:id="rId32"/>
    </p:embeddedFont>
    <p:embeddedFont>
      <p:font typeface="Roboto" panose="02000000000000000000" pitchFamily="2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Poppins" panose="00000500000000000000" pitchFamily="2" charset="0"/>
      <p:regular r:id="rId41"/>
      <p:bold r:id="rId42"/>
      <p:italic r:id="rId43"/>
      <p:boldItalic r:id="rId44"/>
    </p:embeddedFont>
    <p:embeddedFont>
      <p:font typeface="Gill Sans MT" panose="020B0502020104020203" pitchFamily="34" charset="0"/>
      <p:regular r:id="rId45"/>
      <p:bold r:id="rId46"/>
      <p:italic r:id="rId47"/>
      <p:boldItalic r:id="rId48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0" autoAdjust="0"/>
  </p:normalViewPr>
  <p:slideViewPr>
    <p:cSldViewPr>
      <p:cViewPr varScale="1">
        <p:scale>
          <a:sx n="68" d="100"/>
          <a:sy n="68" d="100"/>
        </p:scale>
        <p:origin x="51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FA081-A8D1-40CA-A65D-6532E3C42211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769B7-3705-4534-A1CC-313A08F9EC7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1170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769B7-3705-4534-A1CC-313A08F9EC70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7350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dirty="0"/>
              <a:t>La</a:t>
            </a:r>
            <a:r>
              <a:rPr spc="70" dirty="0"/>
              <a:t> </a:t>
            </a:r>
            <a:r>
              <a:rPr dirty="0"/>
              <a:t>representación</a:t>
            </a:r>
            <a:r>
              <a:rPr spc="75" dirty="0"/>
              <a:t> </a:t>
            </a:r>
            <a:r>
              <a:rPr dirty="0"/>
              <a:t>del</a:t>
            </a:r>
            <a:r>
              <a:rPr spc="70" dirty="0"/>
              <a:t> </a:t>
            </a:r>
            <a:r>
              <a:rPr dirty="0"/>
              <a:t>método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dirty="0"/>
              <a:t>impresión</a:t>
            </a:r>
            <a:r>
              <a:rPr spc="75" dirty="0"/>
              <a:t> </a:t>
            </a:r>
            <a:r>
              <a:rPr dirty="0"/>
              <a:t>aplicado</a:t>
            </a:r>
            <a:r>
              <a:rPr spc="70" dirty="0"/>
              <a:t> </a:t>
            </a:r>
            <a:r>
              <a:rPr dirty="0"/>
              <a:t>sobre</a:t>
            </a:r>
            <a:r>
              <a:rPr spc="75" dirty="0"/>
              <a:t> </a:t>
            </a:r>
            <a:r>
              <a:rPr dirty="0"/>
              <a:t>el</a:t>
            </a:r>
            <a:r>
              <a:rPr spc="70" dirty="0"/>
              <a:t> </a:t>
            </a:r>
            <a:r>
              <a:rPr dirty="0"/>
              <a:t>artículo</a:t>
            </a:r>
            <a:r>
              <a:rPr spc="75" dirty="0"/>
              <a:t> </a:t>
            </a:r>
            <a:r>
              <a:rPr dirty="0"/>
              <a:t>es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carácter</a:t>
            </a:r>
            <a:r>
              <a:rPr spc="70" dirty="0"/>
              <a:t> </a:t>
            </a:r>
            <a:r>
              <a:rPr dirty="0"/>
              <a:t>ilustrativo.</a:t>
            </a:r>
            <a:r>
              <a:rPr spc="75" dirty="0"/>
              <a:t> </a:t>
            </a:r>
            <a:r>
              <a:rPr dirty="0"/>
              <a:t>Su</a:t>
            </a:r>
            <a:r>
              <a:rPr spc="70" dirty="0"/>
              <a:t> </a:t>
            </a:r>
            <a:r>
              <a:rPr dirty="0"/>
              <a:t>versión</a:t>
            </a:r>
            <a:r>
              <a:rPr spc="75" dirty="0"/>
              <a:t> </a:t>
            </a:r>
            <a:r>
              <a:rPr dirty="0"/>
              <a:t>real</a:t>
            </a:r>
            <a:r>
              <a:rPr spc="70" dirty="0"/>
              <a:t> </a:t>
            </a:r>
            <a:r>
              <a:rPr dirty="0"/>
              <a:t>podría</a:t>
            </a:r>
            <a:r>
              <a:rPr spc="75" dirty="0"/>
              <a:t> </a:t>
            </a:r>
            <a:r>
              <a:rPr dirty="0"/>
              <a:t>variar</a:t>
            </a:r>
            <a:r>
              <a:rPr spc="70" dirty="0"/>
              <a:t> </a:t>
            </a:r>
            <a:r>
              <a:rPr dirty="0"/>
              <a:t>en</a:t>
            </a:r>
            <a:r>
              <a:rPr spc="75" dirty="0"/>
              <a:t> </a:t>
            </a:r>
            <a:r>
              <a:rPr dirty="0"/>
              <a:t>color</a:t>
            </a:r>
            <a:r>
              <a:rPr spc="70" dirty="0"/>
              <a:t> </a:t>
            </a:r>
            <a:r>
              <a:rPr dirty="0"/>
              <a:t>y</a:t>
            </a:r>
            <a:r>
              <a:rPr spc="75" dirty="0"/>
              <a:t> </a:t>
            </a:r>
            <a:r>
              <a:rPr dirty="0"/>
              <a:t>forma.</a:t>
            </a:r>
            <a:r>
              <a:rPr spc="70" dirty="0"/>
              <a:t> </a:t>
            </a:r>
            <a:r>
              <a:rPr dirty="0"/>
              <a:t>Consulta</a:t>
            </a:r>
            <a:r>
              <a:rPr spc="75" dirty="0"/>
              <a:t> </a:t>
            </a:r>
            <a:r>
              <a:rPr dirty="0"/>
              <a:t>con</a:t>
            </a:r>
            <a:r>
              <a:rPr spc="70" dirty="0"/>
              <a:t> </a:t>
            </a:r>
            <a:r>
              <a:rPr dirty="0"/>
              <a:t>tu</a:t>
            </a:r>
            <a:r>
              <a:rPr spc="75" dirty="0"/>
              <a:t> </a:t>
            </a:r>
            <a:r>
              <a:rPr dirty="0"/>
              <a:t>ejecutivo</a:t>
            </a:r>
            <a:r>
              <a:rPr spc="70" dirty="0"/>
              <a:t> </a:t>
            </a:r>
            <a:r>
              <a:rPr dirty="0"/>
              <a:t>la</a:t>
            </a:r>
            <a:r>
              <a:rPr spc="75" dirty="0"/>
              <a:t> </a:t>
            </a:r>
            <a:r>
              <a:rPr dirty="0"/>
              <a:t>disponibilidad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los</a:t>
            </a:r>
            <a:r>
              <a:rPr spc="70" dirty="0"/>
              <a:t> </a:t>
            </a:r>
            <a:r>
              <a:rPr dirty="0"/>
              <a:t>métodos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dirty="0"/>
              <a:t>La</a:t>
            </a:r>
            <a:r>
              <a:rPr spc="70" dirty="0"/>
              <a:t> </a:t>
            </a:r>
            <a:r>
              <a:rPr dirty="0"/>
              <a:t>representación</a:t>
            </a:r>
            <a:r>
              <a:rPr spc="75" dirty="0"/>
              <a:t> </a:t>
            </a:r>
            <a:r>
              <a:rPr dirty="0"/>
              <a:t>del</a:t>
            </a:r>
            <a:r>
              <a:rPr spc="70" dirty="0"/>
              <a:t> </a:t>
            </a:r>
            <a:r>
              <a:rPr dirty="0"/>
              <a:t>método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dirty="0"/>
              <a:t>impresión</a:t>
            </a:r>
            <a:r>
              <a:rPr spc="75" dirty="0"/>
              <a:t> </a:t>
            </a:r>
            <a:r>
              <a:rPr dirty="0"/>
              <a:t>aplicado</a:t>
            </a:r>
            <a:r>
              <a:rPr spc="70" dirty="0"/>
              <a:t> </a:t>
            </a:r>
            <a:r>
              <a:rPr dirty="0"/>
              <a:t>sobre</a:t>
            </a:r>
            <a:r>
              <a:rPr spc="75" dirty="0"/>
              <a:t> </a:t>
            </a:r>
            <a:r>
              <a:rPr dirty="0"/>
              <a:t>el</a:t>
            </a:r>
            <a:r>
              <a:rPr spc="70" dirty="0"/>
              <a:t> </a:t>
            </a:r>
            <a:r>
              <a:rPr dirty="0"/>
              <a:t>artículo</a:t>
            </a:r>
            <a:r>
              <a:rPr spc="75" dirty="0"/>
              <a:t> </a:t>
            </a:r>
            <a:r>
              <a:rPr dirty="0"/>
              <a:t>es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carácter</a:t>
            </a:r>
            <a:r>
              <a:rPr spc="70" dirty="0"/>
              <a:t> </a:t>
            </a:r>
            <a:r>
              <a:rPr dirty="0"/>
              <a:t>ilustrativo.</a:t>
            </a:r>
            <a:r>
              <a:rPr spc="75" dirty="0"/>
              <a:t> </a:t>
            </a:r>
            <a:r>
              <a:rPr dirty="0"/>
              <a:t>Su</a:t>
            </a:r>
            <a:r>
              <a:rPr spc="70" dirty="0"/>
              <a:t> </a:t>
            </a:r>
            <a:r>
              <a:rPr dirty="0"/>
              <a:t>versión</a:t>
            </a:r>
            <a:r>
              <a:rPr spc="75" dirty="0"/>
              <a:t> </a:t>
            </a:r>
            <a:r>
              <a:rPr dirty="0"/>
              <a:t>real</a:t>
            </a:r>
            <a:r>
              <a:rPr spc="70" dirty="0"/>
              <a:t> </a:t>
            </a:r>
            <a:r>
              <a:rPr dirty="0"/>
              <a:t>podría</a:t>
            </a:r>
            <a:r>
              <a:rPr spc="75" dirty="0"/>
              <a:t> </a:t>
            </a:r>
            <a:r>
              <a:rPr dirty="0"/>
              <a:t>variar</a:t>
            </a:r>
            <a:r>
              <a:rPr spc="70" dirty="0"/>
              <a:t> </a:t>
            </a:r>
            <a:r>
              <a:rPr dirty="0"/>
              <a:t>en</a:t>
            </a:r>
            <a:r>
              <a:rPr spc="75" dirty="0"/>
              <a:t> </a:t>
            </a:r>
            <a:r>
              <a:rPr dirty="0"/>
              <a:t>color</a:t>
            </a:r>
            <a:r>
              <a:rPr spc="70" dirty="0"/>
              <a:t> </a:t>
            </a:r>
            <a:r>
              <a:rPr dirty="0"/>
              <a:t>y</a:t>
            </a:r>
            <a:r>
              <a:rPr spc="75" dirty="0"/>
              <a:t> </a:t>
            </a:r>
            <a:r>
              <a:rPr dirty="0"/>
              <a:t>forma.</a:t>
            </a:r>
            <a:r>
              <a:rPr spc="70" dirty="0"/>
              <a:t> </a:t>
            </a:r>
            <a:r>
              <a:rPr dirty="0"/>
              <a:t>Consulta</a:t>
            </a:r>
            <a:r>
              <a:rPr spc="75" dirty="0"/>
              <a:t> </a:t>
            </a:r>
            <a:r>
              <a:rPr dirty="0"/>
              <a:t>con</a:t>
            </a:r>
            <a:r>
              <a:rPr spc="70" dirty="0"/>
              <a:t> </a:t>
            </a:r>
            <a:r>
              <a:rPr dirty="0"/>
              <a:t>tu</a:t>
            </a:r>
            <a:r>
              <a:rPr spc="75" dirty="0"/>
              <a:t> </a:t>
            </a:r>
            <a:r>
              <a:rPr dirty="0"/>
              <a:t>ejecutivo</a:t>
            </a:r>
            <a:r>
              <a:rPr spc="70" dirty="0"/>
              <a:t> </a:t>
            </a:r>
            <a:r>
              <a:rPr dirty="0"/>
              <a:t>la</a:t>
            </a:r>
            <a:r>
              <a:rPr spc="75" dirty="0"/>
              <a:t> </a:t>
            </a:r>
            <a:r>
              <a:rPr dirty="0"/>
              <a:t>disponibilidad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los</a:t>
            </a:r>
            <a:r>
              <a:rPr spc="70" dirty="0"/>
              <a:t> </a:t>
            </a:r>
            <a:r>
              <a:rPr dirty="0"/>
              <a:t>métodos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dirty="0"/>
              <a:t>La</a:t>
            </a:r>
            <a:r>
              <a:rPr spc="70" dirty="0"/>
              <a:t> </a:t>
            </a:r>
            <a:r>
              <a:rPr dirty="0"/>
              <a:t>representación</a:t>
            </a:r>
            <a:r>
              <a:rPr spc="75" dirty="0"/>
              <a:t> </a:t>
            </a:r>
            <a:r>
              <a:rPr dirty="0"/>
              <a:t>del</a:t>
            </a:r>
            <a:r>
              <a:rPr spc="70" dirty="0"/>
              <a:t> </a:t>
            </a:r>
            <a:r>
              <a:rPr dirty="0"/>
              <a:t>método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dirty="0"/>
              <a:t>impresión</a:t>
            </a:r>
            <a:r>
              <a:rPr spc="75" dirty="0"/>
              <a:t> </a:t>
            </a:r>
            <a:r>
              <a:rPr dirty="0"/>
              <a:t>aplicado</a:t>
            </a:r>
            <a:r>
              <a:rPr spc="70" dirty="0"/>
              <a:t> </a:t>
            </a:r>
            <a:r>
              <a:rPr dirty="0"/>
              <a:t>sobre</a:t>
            </a:r>
            <a:r>
              <a:rPr spc="75" dirty="0"/>
              <a:t> </a:t>
            </a:r>
            <a:r>
              <a:rPr dirty="0"/>
              <a:t>el</a:t>
            </a:r>
            <a:r>
              <a:rPr spc="70" dirty="0"/>
              <a:t> </a:t>
            </a:r>
            <a:r>
              <a:rPr dirty="0"/>
              <a:t>artículo</a:t>
            </a:r>
            <a:r>
              <a:rPr spc="75" dirty="0"/>
              <a:t> </a:t>
            </a:r>
            <a:r>
              <a:rPr dirty="0"/>
              <a:t>es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carácter</a:t>
            </a:r>
            <a:r>
              <a:rPr spc="70" dirty="0"/>
              <a:t> </a:t>
            </a:r>
            <a:r>
              <a:rPr dirty="0"/>
              <a:t>ilustrativo.</a:t>
            </a:r>
            <a:r>
              <a:rPr spc="75" dirty="0"/>
              <a:t> </a:t>
            </a:r>
            <a:r>
              <a:rPr dirty="0"/>
              <a:t>Su</a:t>
            </a:r>
            <a:r>
              <a:rPr spc="70" dirty="0"/>
              <a:t> </a:t>
            </a:r>
            <a:r>
              <a:rPr dirty="0"/>
              <a:t>versión</a:t>
            </a:r>
            <a:r>
              <a:rPr spc="75" dirty="0"/>
              <a:t> </a:t>
            </a:r>
            <a:r>
              <a:rPr dirty="0"/>
              <a:t>real</a:t>
            </a:r>
            <a:r>
              <a:rPr spc="70" dirty="0"/>
              <a:t> </a:t>
            </a:r>
            <a:r>
              <a:rPr dirty="0"/>
              <a:t>podría</a:t>
            </a:r>
            <a:r>
              <a:rPr spc="75" dirty="0"/>
              <a:t> </a:t>
            </a:r>
            <a:r>
              <a:rPr dirty="0"/>
              <a:t>variar</a:t>
            </a:r>
            <a:r>
              <a:rPr spc="70" dirty="0"/>
              <a:t> </a:t>
            </a:r>
            <a:r>
              <a:rPr dirty="0"/>
              <a:t>en</a:t>
            </a:r>
            <a:r>
              <a:rPr spc="75" dirty="0"/>
              <a:t> </a:t>
            </a:r>
            <a:r>
              <a:rPr dirty="0"/>
              <a:t>color</a:t>
            </a:r>
            <a:r>
              <a:rPr spc="70" dirty="0"/>
              <a:t> </a:t>
            </a:r>
            <a:r>
              <a:rPr dirty="0"/>
              <a:t>y</a:t>
            </a:r>
            <a:r>
              <a:rPr spc="75" dirty="0"/>
              <a:t> </a:t>
            </a:r>
            <a:r>
              <a:rPr dirty="0"/>
              <a:t>forma.</a:t>
            </a:r>
            <a:r>
              <a:rPr spc="70" dirty="0"/>
              <a:t> </a:t>
            </a:r>
            <a:r>
              <a:rPr dirty="0"/>
              <a:t>Consulta</a:t>
            </a:r>
            <a:r>
              <a:rPr spc="75" dirty="0"/>
              <a:t> </a:t>
            </a:r>
            <a:r>
              <a:rPr dirty="0"/>
              <a:t>con</a:t>
            </a:r>
            <a:r>
              <a:rPr spc="70" dirty="0"/>
              <a:t> </a:t>
            </a:r>
            <a:r>
              <a:rPr dirty="0"/>
              <a:t>tu</a:t>
            </a:r>
            <a:r>
              <a:rPr spc="75" dirty="0"/>
              <a:t> </a:t>
            </a:r>
            <a:r>
              <a:rPr dirty="0"/>
              <a:t>ejecutivo</a:t>
            </a:r>
            <a:r>
              <a:rPr spc="70" dirty="0"/>
              <a:t> </a:t>
            </a:r>
            <a:r>
              <a:rPr dirty="0"/>
              <a:t>la</a:t>
            </a:r>
            <a:r>
              <a:rPr spc="75" dirty="0"/>
              <a:t> </a:t>
            </a:r>
            <a:r>
              <a:rPr dirty="0"/>
              <a:t>disponibilidad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los</a:t>
            </a:r>
            <a:r>
              <a:rPr spc="70" dirty="0"/>
              <a:t> </a:t>
            </a:r>
            <a:r>
              <a:rPr dirty="0"/>
              <a:t>métodos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dirty="0"/>
              <a:t>La</a:t>
            </a:r>
            <a:r>
              <a:rPr spc="70" dirty="0"/>
              <a:t> </a:t>
            </a:r>
            <a:r>
              <a:rPr dirty="0"/>
              <a:t>representación</a:t>
            </a:r>
            <a:r>
              <a:rPr spc="75" dirty="0"/>
              <a:t> </a:t>
            </a:r>
            <a:r>
              <a:rPr dirty="0"/>
              <a:t>del</a:t>
            </a:r>
            <a:r>
              <a:rPr spc="70" dirty="0"/>
              <a:t> </a:t>
            </a:r>
            <a:r>
              <a:rPr dirty="0"/>
              <a:t>método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dirty="0"/>
              <a:t>impresión</a:t>
            </a:r>
            <a:r>
              <a:rPr spc="75" dirty="0"/>
              <a:t> </a:t>
            </a:r>
            <a:r>
              <a:rPr dirty="0"/>
              <a:t>aplicado</a:t>
            </a:r>
            <a:r>
              <a:rPr spc="70" dirty="0"/>
              <a:t> </a:t>
            </a:r>
            <a:r>
              <a:rPr dirty="0"/>
              <a:t>sobre</a:t>
            </a:r>
            <a:r>
              <a:rPr spc="75" dirty="0"/>
              <a:t> </a:t>
            </a:r>
            <a:r>
              <a:rPr dirty="0"/>
              <a:t>el</a:t>
            </a:r>
            <a:r>
              <a:rPr spc="70" dirty="0"/>
              <a:t> </a:t>
            </a:r>
            <a:r>
              <a:rPr dirty="0"/>
              <a:t>artículo</a:t>
            </a:r>
            <a:r>
              <a:rPr spc="75" dirty="0"/>
              <a:t> </a:t>
            </a:r>
            <a:r>
              <a:rPr dirty="0"/>
              <a:t>es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carácter</a:t>
            </a:r>
            <a:r>
              <a:rPr spc="70" dirty="0"/>
              <a:t> </a:t>
            </a:r>
            <a:r>
              <a:rPr dirty="0"/>
              <a:t>ilustrativo.</a:t>
            </a:r>
            <a:r>
              <a:rPr spc="75" dirty="0"/>
              <a:t> </a:t>
            </a:r>
            <a:r>
              <a:rPr dirty="0"/>
              <a:t>Su</a:t>
            </a:r>
            <a:r>
              <a:rPr spc="70" dirty="0"/>
              <a:t> </a:t>
            </a:r>
            <a:r>
              <a:rPr dirty="0"/>
              <a:t>versión</a:t>
            </a:r>
            <a:r>
              <a:rPr spc="75" dirty="0"/>
              <a:t> </a:t>
            </a:r>
            <a:r>
              <a:rPr dirty="0"/>
              <a:t>real</a:t>
            </a:r>
            <a:r>
              <a:rPr spc="70" dirty="0"/>
              <a:t> </a:t>
            </a:r>
            <a:r>
              <a:rPr dirty="0"/>
              <a:t>podría</a:t>
            </a:r>
            <a:r>
              <a:rPr spc="75" dirty="0"/>
              <a:t> </a:t>
            </a:r>
            <a:r>
              <a:rPr dirty="0"/>
              <a:t>variar</a:t>
            </a:r>
            <a:r>
              <a:rPr spc="70" dirty="0"/>
              <a:t> </a:t>
            </a:r>
            <a:r>
              <a:rPr dirty="0"/>
              <a:t>en</a:t>
            </a:r>
            <a:r>
              <a:rPr spc="75" dirty="0"/>
              <a:t> </a:t>
            </a:r>
            <a:r>
              <a:rPr dirty="0"/>
              <a:t>color</a:t>
            </a:r>
            <a:r>
              <a:rPr spc="70" dirty="0"/>
              <a:t> </a:t>
            </a:r>
            <a:r>
              <a:rPr dirty="0"/>
              <a:t>y</a:t>
            </a:r>
            <a:r>
              <a:rPr spc="75" dirty="0"/>
              <a:t> </a:t>
            </a:r>
            <a:r>
              <a:rPr dirty="0"/>
              <a:t>forma.</a:t>
            </a:r>
            <a:r>
              <a:rPr spc="70" dirty="0"/>
              <a:t> </a:t>
            </a:r>
            <a:r>
              <a:rPr dirty="0"/>
              <a:t>Consulta</a:t>
            </a:r>
            <a:r>
              <a:rPr spc="75" dirty="0"/>
              <a:t> </a:t>
            </a:r>
            <a:r>
              <a:rPr dirty="0"/>
              <a:t>con</a:t>
            </a:r>
            <a:r>
              <a:rPr spc="70" dirty="0"/>
              <a:t> </a:t>
            </a:r>
            <a:r>
              <a:rPr dirty="0"/>
              <a:t>tu</a:t>
            </a:r>
            <a:r>
              <a:rPr spc="75" dirty="0"/>
              <a:t> </a:t>
            </a:r>
            <a:r>
              <a:rPr dirty="0"/>
              <a:t>ejecutivo</a:t>
            </a:r>
            <a:r>
              <a:rPr spc="70" dirty="0"/>
              <a:t> </a:t>
            </a:r>
            <a:r>
              <a:rPr dirty="0"/>
              <a:t>la</a:t>
            </a:r>
            <a:r>
              <a:rPr spc="75" dirty="0"/>
              <a:t> </a:t>
            </a:r>
            <a:r>
              <a:rPr dirty="0"/>
              <a:t>disponibilidad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los</a:t>
            </a:r>
            <a:r>
              <a:rPr spc="70" dirty="0"/>
              <a:t> </a:t>
            </a:r>
            <a:r>
              <a:rPr dirty="0"/>
              <a:t>métodos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dirty="0"/>
              <a:t>La</a:t>
            </a:r>
            <a:r>
              <a:rPr spc="70" dirty="0"/>
              <a:t> </a:t>
            </a:r>
            <a:r>
              <a:rPr dirty="0"/>
              <a:t>representación</a:t>
            </a:r>
            <a:r>
              <a:rPr spc="75" dirty="0"/>
              <a:t> </a:t>
            </a:r>
            <a:r>
              <a:rPr dirty="0"/>
              <a:t>del</a:t>
            </a:r>
            <a:r>
              <a:rPr spc="70" dirty="0"/>
              <a:t> </a:t>
            </a:r>
            <a:r>
              <a:rPr dirty="0"/>
              <a:t>método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dirty="0"/>
              <a:t>impresión</a:t>
            </a:r>
            <a:r>
              <a:rPr spc="75" dirty="0"/>
              <a:t> </a:t>
            </a:r>
            <a:r>
              <a:rPr dirty="0"/>
              <a:t>aplicado</a:t>
            </a:r>
            <a:r>
              <a:rPr spc="70" dirty="0"/>
              <a:t> </a:t>
            </a:r>
            <a:r>
              <a:rPr dirty="0"/>
              <a:t>sobre</a:t>
            </a:r>
            <a:r>
              <a:rPr spc="75" dirty="0"/>
              <a:t> </a:t>
            </a:r>
            <a:r>
              <a:rPr dirty="0"/>
              <a:t>el</a:t>
            </a:r>
            <a:r>
              <a:rPr spc="70" dirty="0"/>
              <a:t> </a:t>
            </a:r>
            <a:r>
              <a:rPr dirty="0"/>
              <a:t>artículo</a:t>
            </a:r>
            <a:r>
              <a:rPr spc="75" dirty="0"/>
              <a:t> </a:t>
            </a:r>
            <a:r>
              <a:rPr dirty="0"/>
              <a:t>es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carácter</a:t>
            </a:r>
            <a:r>
              <a:rPr spc="70" dirty="0"/>
              <a:t> </a:t>
            </a:r>
            <a:r>
              <a:rPr dirty="0"/>
              <a:t>ilustrativo.</a:t>
            </a:r>
            <a:r>
              <a:rPr spc="75" dirty="0"/>
              <a:t> </a:t>
            </a:r>
            <a:r>
              <a:rPr dirty="0"/>
              <a:t>Su</a:t>
            </a:r>
            <a:r>
              <a:rPr spc="70" dirty="0"/>
              <a:t> </a:t>
            </a:r>
            <a:r>
              <a:rPr dirty="0"/>
              <a:t>versión</a:t>
            </a:r>
            <a:r>
              <a:rPr spc="75" dirty="0"/>
              <a:t> </a:t>
            </a:r>
            <a:r>
              <a:rPr dirty="0"/>
              <a:t>real</a:t>
            </a:r>
            <a:r>
              <a:rPr spc="70" dirty="0"/>
              <a:t> </a:t>
            </a:r>
            <a:r>
              <a:rPr dirty="0"/>
              <a:t>podría</a:t>
            </a:r>
            <a:r>
              <a:rPr spc="75" dirty="0"/>
              <a:t> </a:t>
            </a:r>
            <a:r>
              <a:rPr dirty="0"/>
              <a:t>variar</a:t>
            </a:r>
            <a:r>
              <a:rPr spc="70" dirty="0"/>
              <a:t> </a:t>
            </a:r>
            <a:r>
              <a:rPr dirty="0"/>
              <a:t>en</a:t>
            </a:r>
            <a:r>
              <a:rPr spc="75" dirty="0"/>
              <a:t> </a:t>
            </a:r>
            <a:r>
              <a:rPr dirty="0"/>
              <a:t>color</a:t>
            </a:r>
            <a:r>
              <a:rPr spc="70" dirty="0"/>
              <a:t> </a:t>
            </a:r>
            <a:r>
              <a:rPr dirty="0"/>
              <a:t>y</a:t>
            </a:r>
            <a:r>
              <a:rPr spc="75" dirty="0"/>
              <a:t> </a:t>
            </a:r>
            <a:r>
              <a:rPr dirty="0"/>
              <a:t>forma.</a:t>
            </a:r>
            <a:r>
              <a:rPr spc="70" dirty="0"/>
              <a:t> </a:t>
            </a:r>
            <a:r>
              <a:rPr dirty="0"/>
              <a:t>Consulta</a:t>
            </a:r>
            <a:r>
              <a:rPr spc="75" dirty="0"/>
              <a:t> </a:t>
            </a:r>
            <a:r>
              <a:rPr dirty="0"/>
              <a:t>con</a:t>
            </a:r>
            <a:r>
              <a:rPr spc="70" dirty="0"/>
              <a:t> </a:t>
            </a:r>
            <a:r>
              <a:rPr dirty="0"/>
              <a:t>tu</a:t>
            </a:r>
            <a:r>
              <a:rPr spc="75" dirty="0"/>
              <a:t> </a:t>
            </a:r>
            <a:r>
              <a:rPr dirty="0"/>
              <a:t>ejecutivo</a:t>
            </a:r>
            <a:r>
              <a:rPr spc="70" dirty="0"/>
              <a:t> </a:t>
            </a:r>
            <a:r>
              <a:rPr dirty="0"/>
              <a:t>la</a:t>
            </a:r>
            <a:r>
              <a:rPr spc="75" dirty="0"/>
              <a:t> </a:t>
            </a:r>
            <a:r>
              <a:rPr dirty="0"/>
              <a:t>disponibilidad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los</a:t>
            </a:r>
            <a:r>
              <a:rPr spc="70" dirty="0"/>
              <a:t> </a:t>
            </a:r>
            <a:r>
              <a:rPr dirty="0"/>
              <a:t>métodos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BE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51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dirty="0"/>
              <a:t>La</a:t>
            </a:r>
            <a:r>
              <a:rPr spc="70" dirty="0"/>
              <a:t> </a:t>
            </a:r>
            <a:r>
              <a:rPr dirty="0"/>
              <a:t>representación</a:t>
            </a:r>
            <a:r>
              <a:rPr spc="75" dirty="0"/>
              <a:t> </a:t>
            </a:r>
            <a:r>
              <a:rPr dirty="0"/>
              <a:t>del</a:t>
            </a:r>
            <a:r>
              <a:rPr spc="70" dirty="0"/>
              <a:t> </a:t>
            </a:r>
            <a:r>
              <a:rPr dirty="0"/>
              <a:t>método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dirty="0"/>
              <a:t>impresión</a:t>
            </a:r>
            <a:r>
              <a:rPr spc="75" dirty="0"/>
              <a:t> </a:t>
            </a:r>
            <a:r>
              <a:rPr dirty="0"/>
              <a:t>aplicado</a:t>
            </a:r>
            <a:r>
              <a:rPr spc="70" dirty="0"/>
              <a:t> </a:t>
            </a:r>
            <a:r>
              <a:rPr dirty="0"/>
              <a:t>sobre</a:t>
            </a:r>
            <a:r>
              <a:rPr spc="75" dirty="0"/>
              <a:t> </a:t>
            </a:r>
            <a:r>
              <a:rPr dirty="0"/>
              <a:t>el</a:t>
            </a:r>
            <a:r>
              <a:rPr spc="70" dirty="0"/>
              <a:t> </a:t>
            </a:r>
            <a:r>
              <a:rPr dirty="0"/>
              <a:t>artículo</a:t>
            </a:r>
            <a:r>
              <a:rPr spc="75" dirty="0"/>
              <a:t> </a:t>
            </a:r>
            <a:r>
              <a:rPr dirty="0"/>
              <a:t>es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carácter</a:t>
            </a:r>
            <a:r>
              <a:rPr spc="70" dirty="0"/>
              <a:t> </a:t>
            </a:r>
            <a:r>
              <a:rPr dirty="0"/>
              <a:t>ilustrativo.</a:t>
            </a:r>
            <a:r>
              <a:rPr spc="75" dirty="0"/>
              <a:t> </a:t>
            </a:r>
            <a:r>
              <a:rPr dirty="0"/>
              <a:t>Su</a:t>
            </a:r>
            <a:r>
              <a:rPr spc="70" dirty="0"/>
              <a:t> </a:t>
            </a:r>
            <a:r>
              <a:rPr dirty="0"/>
              <a:t>versión</a:t>
            </a:r>
            <a:r>
              <a:rPr spc="75" dirty="0"/>
              <a:t> </a:t>
            </a:r>
            <a:r>
              <a:rPr dirty="0"/>
              <a:t>real</a:t>
            </a:r>
            <a:r>
              <a:rPr spc="70" dirty="0"/>
              <a:t> </a:t>
            </a:r>
            <a:r>
              <a:rPr dirty="0"/>
              <a:t>podría</a:t>
            </a:r>
            <a:r>
              <a:rPr spc="75" dirty="0"/>
              <a:t> </a:t>
            </a:r>
            <a:r>
              <a:rPr dirty="0"/>
              <a:t>variar</a:t>
            </a:r>
            <a:r>
              <a:rPr spc="70" dirty="0"/>
              <a:t> </a:t>
            </a:r>
            <a:r>
              <a:rPr dirty="0"/>
              <a:t>en</a:t>
            </a:r>
            <a:r>
              <a:rPr spc="75" dirty="0"/>
              <a:t> </a:t>
            </a:r>
            <a:r>
              <a:rPr dirty="0"/>
              <a:t>color</a:t>
            </a:r>
            <a:r>
              <a:rPr spc="70" dirty="0"/>
              <a:t> </a:t>
            </a:r>
            <a:r>
              <a:rPr dirty="0"/>
              <a:t>y</a:t>
            </a:r>
            <a:r>
              <a:rPr spc="75" dirty="0"/>
              <a:t> </a:t>
            </a:r>
            <a:r>
              <a:rPr dirty="0"/>
              <a:t>forma.</a:t>
            </a:r>
            <a:r>
              <a:rPr spc="70" dirty="0"/>
              <a:t> </a:t>
            </a:r>
            <a:r>
              <a:rPr dirty="0"/>
              <a:t>Consulta</a:t>
            </a:r>
            <a:r>
              <a:rPr spc="75" dirty="0"/>
              <a:t> </a:t>
            </a:r>
            <a:r>
              <a:rPr dirty="0"/>
              <a:t>con</a:t>
            </a:r>
            <a:r>
              <a:rPr spc="70" dirty="0"/>
              <a:t> </a:t>
            </a:r>
            <a:r>
              <a:rPr dirty="0"/>
              <a:t>tu</a:t>
            </a:r>
            <a:r>
              <a:rPr spc="75" dirty="0"/>
              <a:t> </a:t>
            </a:r>
            <a:r>
              <a:rPr dirty="0"/>
              <a:t>ejecutivo</a:t>
            </a:r>
            <a:r>
              <a:rPr spc="70" dirty="0"/>
              <a:t> </a:t>
            </a:r>
            <a:r>
              <a:rPr dirty="0"/>
              <a:t>la</a:t>
            </a:r>
            <a:r>
              <a:rPr spc="75" dirty="0"/>
              <a:t> </a:t>
            </a:r>
            <a:r>
              <a:rPr dirty="0"/>
              <a:t>disponibilidad</a:t>
            </a:r>
            <a:r>
              <a:rPr spc="70" dirty="0"/>
              <a:t> </a:t>
            </a:r>
            <a:r>
              <a:rPr dirty="0"/>
              <a:t>de</a:t>
            </a:r>
            <a:r>
              <a:rPr spc="75" dirty="0"/>
              <a:t> </a:t>
            </a:r>
            <a:r>
              <a:rPr dirty="0"/>
              <a:t>los</a:t>
            </a:r>
            <a:r>
              <a:rPr spc="70" dirty="0"/>
              <a:t> </a:t>
            </a:r>
            <a:r>
              <a:rPr dirty="0"/>
              <a:t>métodos</a:t>
            </a:r>
            <a:r>
              <a:rPr spc="7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8.png"/><Relationship Id="rId18" Type="http://schemas.openxmlformats.org/officeDocument/2006/relationships/image" Target="../media/image173.png"/><Relationship Id="rId26" Type="http://schemas.openxmlformats.org/officeDocument/2006/relationships/image" Target="../media/image179.png"/><Relationship Id="rId21" Type="http://schemas.openxmlformats.org/officeDocument/2006/relationships/image" Target="../media/image111.png"/><Relationship Id="rId34" Type="http://schemas.openxmlformats.org/officeDocument/2006/relationships/image" Target="../media/image186.png"/><Relationship Id="rId7" Type="http://schemas.openxmlformats.org/officeDocument/2006/relationships/image" Target="../media/image91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5" Type="http://schemas.openxmlformats.org/officeDocument/2006/relationships/image" Target="../media/image178.png"/><Relationship Id="rId33" Type="http://schemas.openxmlformats.org/officeDocument/2006/relationships/image" Target="../media/image185.png"/><Relationship Id="rId2" Type="http://schemas.openxmlformats.org/officeDocument/2006/relationships/image" Target="../media/image164.png"/><Relationship Id="rId16" Type="http://schemas.openxmlformats.org/officeDocument/2006/relationships/image" Target="../media/image171.png"/><Relationship Id="rId20" Type="http://schemas.openxmlformats.org/officeDocument/2006/relationships/image" Target="../media/image174.png"/><Relationship Id="rId29" Type="http://schemas.openxmlformats.org/officeDocument/2006/relationships/image" Target="../media/image1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166.png"/><Relationship Id="rId24" Type="http://schemas.openxmlformats.org/officeDocument/2006/relationships/image" Target="../media/image177.png"/><Relationship Id="rId32" Type="http://schemas.openxmlformats.org/officeDocument/2006/relationships/image" Target="../media/image184.png"/><Relationship Id="rId37" Type="http://schemas.openxmlformats.org/officeDocument/2006/relationships/image" Target="../media/image135.png"/><Relationship Id="rId5" Type="http://schemas.openxmlformats.org/officeDocument/2006/relationships/image" Target="../media/image138.png"/><Relationship Id="rId15" Type="http://schemas.openxmlformats.org/officeDocument/2006/relationships/image" Target="../media/image170.png"/><Relationship Id="rId23" Type="http://schemas.openxmlformats.org/officeDocument/2006/relationships/image" Target="../media/image176.png"/><Relationship Id="rId28" Type="http://schemas.openxmlformats.org/officeDocument/2006/relationships/image" Target="../media/image158.png"/><Relationship Id="rId36" Type="http://schemas.microsoft.com/office/2007/relationships/hdphoto" Target="../media/hdphoto3.wdp"/><Relationship Id="rId10" Type="http://schemas.openxmlformats.org/officeDocument/2006/relationships/image" Target="../media/image16.png"/><Relationship Id="rId19" Type="http://schemas.openxmlformats.org/officeDocument/2006/relationships/image" Target="../media/image108.png"/><Relationship Id="rId31" Type="http://schemas.openxmlformats.org/officeDocument/2006/relationships/image" Target="../media/image183.png"/><Relationship Id="rId4" Type="http://schemas.openxmlformats.org/officeDocument/2006/relationships/image" Target="../media/image90.png"/><Relationship Id="rId9" Type="http://schemas.openxmlformats.org/officeDocument/2006/relationships/image" Target="../media/image103.png"/><Relationship Id="rId14" Type="http://schemas.openxmlformats.org/officeDocument/2006/relationships/image" Target="../media/image169.png"/><Relationship Id="rId22" Type="http://schemas.openxmlformats.org/officeDocument/2006/relationships/image" Target="../media/image175.png"/><Relationship Id="rId27" Type="http://schemas.openxmlformats.org/officeDocument/2006/relationships/image" Target="../media/image180.png"/><Relationship Id="rId30" Type="http://schemas.openxmlformats.org/officeDocument/2006/relationships/image" Target="../media/image182.png"/><Relationship Id="rId35" Type="http://schemas.openxmlformats.org/officeDocument/2006/relationships/image" Target="../media/image187.png"/><Relationship Id="rId8" Type="http://schemas.openxmlformats.org/officeDocument/2006/relationships/image" Target="../media/image165.png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6.png"/><Relationship Id="rId18" Type="http://schemas.openxmlformats.org/officeDocument/2006/relationships/image" Target="../media/image200.png"/><Relationship Id="rId26" Type="http://schemas.openxmlformats.org/officeDocument/2006/relationships/image" Target="../media/image205.png"/><Relationship Id="rId39" Type="http://schemas.openxmlformats.org/officeDocument/2006/relationships/image" Target="../media/image135.png"/><Relationship Id="rId21" Type="http://schemas.openxmlformats.org/officeDocument/2006/relationships/image" Target="../media/image28.png"/><Relationship Id="rId34" Type="http://schemas.openxmlformats.org/officeDocument/2006/relationships/image" Target="../media/image210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199.png"/><Relationship Id="rId25" Type="http://schemas.openxmlformats.org/officeDocument/2006/relationships/image" Target="../media/image204.png"/><Relationship Id="rId33" Type="http://schemas.openxmlformats.org/officeDocument/2006/relationships/image" Target="../media/image111.png"/><Relationship Id="rId38" Type="http://schemas.microsoft.com/office/2007/relationships/hdphoto" Target="../media/hdphoto3.wdp"/><Relationship Id="rId2" Type="http://schemas.openxmlformats.org/officeDocument/2006/relationships/image" Target="../media/image188.png"/><Relationship Id="rId16" Type="http://schemas.openxmlformats.org/officeDocument/2006/relationships/image" Target="../media/image158.png"/><Relationship Id="rId20" Type="http://schemas.openxmlformats.org/officeDocument/2006/relationships/image" Target="../media/image30.png"/><Relationship Id="rId29" Type="http://schemas.openxmlformats.org/officeDocument/2006/relationships/image" Target="../media/image2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194.png"/><Relationship Id="rId24" Type="http://schemas.openxmlformats.org/officeDocument/2006/relationships/image" Target="../media/image203.png"/><Relationship Id="rId32" Type="http://schemas.openxmlformats.org/officeDocument/2006/relationships/image" Target="../media/image174.png"/><Relationship Id="rId37" Type="http://schemas.openxmlformats.org/officeDocument/2006/relationships/image" Target="../media/image187.png"/><Relationship Id="rId5" Type="http://schemas.openxmlformats.org/officeDocument/2006/relationships/image" Target="../media/image189.png"/><Relationship Id="rId15" Type="http://schemas.openxmlformats.org/officeDocument/2006/relationships/image" Target="../media/image198.png"/><Relationship Id="rId23" Type="http://schemas.openxmlformats.org/officeDocument/2006/relationships/image" Target="../media/image202.png"/><Relationship Id="rId28" Type="http://schemas.openxmlformats.org/officeDocument/2006/relationships/image" Target="../media/image207.png"/><Relationship Id="rId36" Type="http://schemas.openxmlformats.org/officeDocument/2006/relationships/image" Target="../media/image212.png"/><Relationship Id="rId10" Type="http://schemas.openxmlformats.org/officeDocument/2006/relationships/image" Target="../media/image193.png"/><Relationship Id="rId19" Type="http://schemas.openxmlformats.org/officeDocument/2006/relationships/image" Target="../media/image19.png"/><Relationship Id="rId31" Type="http://schemas.openxmlformats.org/officeDocument/2006/relationships/image" Target="../media/image108.png"/><Relationship Id="rId4" Type="http://schemas.openxmlformats.org/officeDocument/2006/relationships/image" Target="../media/image16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Relationship Id="rId22" Type="http://schemas.openxmlformats.org/officeDocument/2006/relationships/image" Target="../media/image201.png"/><Relationship Id="rId27" Type="http://schemas.openxmlformats.org/officeDocument/2006/relationships/image" Target="../media/image206.png"/><Relationship Id="rId30" Type="http://schemas.openxmlformats.org/officeDocument/2006/relationships/image" Target="../media/image209.png"/><Relationship Id="rId35" Type="http://schemas.openxmlformats.org/officeDocument/2006/relationships/image" Target="../media/image211.png"/><Relationship Id="rId8" Type="http://schemas.openxmlformats.org/officeDocument/2006/relationships/image" Target="../media/image191.png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7.png"/><Relationship Id="rId18" Type="http://schemas.openxmlformats.org/officeDocument/2006/relationships/image" Target="../media/image221.png"/><Relationship Id="rId26" Type="http://schemas.openxmlformats.org/officeDocument/2006/relationships/image" Target="../media/image228.png"/><Relationship Id="rId3" Type="http://schemas.openxmlformats.org/officeDocument/2006/relationships/image" Target="../media/image8.png"/><Relationship Id="rId21" Type="http://schemas.openxmlformats.org/officeDocument/2006/relationships/image" Target="../media/image223.png"/><Relationship Id="rId7" Type="http://schemas.openxmlformats.org/officeDocument/2006/relationships/image" Target="../media/image17.png"/><Relationship Id="rId12" Type="http://schemas.openxmlformats.org/officeDocument/2006/relationships/image" Target="../media/image216.png"/><Relationship Id="rId17" Type="http://schemas.openxmlformats.org/officeDocument/2006/relationships/image" Target="../media/image220.png"/><Relationship Id="rId25" Type="http://schemas.openxmlformats.org/officeDocument/2006/relationships/image" Target="../media/image227.png"/><Relationship Id="rId2" Type="http://schemas.openxmlformats.org/officeDocument/2006/relationships/image" Target="../media/image213.png"/><Relationship Id="rId16" Type="http://schemas.openxmlformats.org/officeDocument/2006/relationships/image" Target="../media/image158.png"/><Relationship Id="rId20" Type="http://schemas.openxmlformats.org/officeDocument/2006/relationships/image" Target="../media/image222.png"/><Relationship Id="rId29" Type="http://schemas.openxmlformats.org/officeDocument/2006/relationships/image" Target="../media/image2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8.png"/><Relationship Id="rId11" Type="http://schemas.openxmlformats.org/officeDocument/2006/relationships/image" Target="../media/image215.png"/><Relationship Id="rId24" Type="http://schemas.openxmlformats.org/officeDocument/2006/relationships/image" Target="../media/image226.png"/><Relationship Id="rId5" Type="http://schemas.openxmlformats.org/officeDocument/2006/relationships/image" Target="../media/image90.png"/><Relationship Id="rId15" Type="http://schemas.openxmlformats.org/officeDocument/2006/relationships/image" Target="../media/image219.png"/><Relationship Id="rId23" Type="http://schemas.openxmlformats.org/officeDocument/2006/relationships/image" Target="../media/image225.png"/><Relationship Id="rId28" Type="http://schemas.openxmlformats.org/officeDocument/2006/relationships/image" Target="../media/image230.png"/><Relationship Id="rId10" Type="http://schemas.openxmlformats.org/officeDocument/2006/relationships/image" Target="../media/image189.png"/><Relationship Id="rId19" Type="http://schemas.openxmlformats.org/officeDocument/2006/relationships/image" Target="../media/image182.png"/><Relationship Id="rId4" Type="http://schemas.openxmlformats.org/officeDocument/2006/relationships/image" Target="../media/image62.png"/><Relationship Id="rId9" Type="http://schemas.openxmlformats.org/officeDocument/2006/relationships/image" Target="../media/image16.png"/><Relationship Id="rId14" Type="http://schemas.openxmlformats.org/officeDocument/2006/relationships/image" Target="../media/image218.png"/><Relationship Id="rId22" Type="http://schemas.openxmlformats.org/officeDocument/2006/relationships/image" Target="../media/image224.png"/><Relationship Id="rId27" Type="http://schemas.openxmlformats.org/officeDocument/2006/relationships/image" Target="../media/image229.png"/><Relationship Id="rId30" Type="http://schemas.openxmlformats.org/officeDocument/2006/relationships/image" Target="../media/image135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8.png"/><Relationship Id="rId18" Type="http://schemas.openxmlformats.org/officeDocument/2006/relationships/image" Target="../media/image243.png"/><Relationship Id="rId26" Type="http://schemas.openxmlformats.org/officeDocument/2006/relationships/image" Target="../media/image249.png"/><Relationship Id="rId3" Type="http://schemas.openxmlformats.org/officeDocument/2006/relationships/image" Target="../media/image8.png"/><Relationship Id="rId21" Type="http://schemas.openxmlformats.org/officeDocument/2006/relationships/image" Target="../media/image245.png"/><Relationship Id="rId7" Type="http://schemas.openxmlformats.org/officeDocument/2006/relationships/image" Target="../media/image17.png"/><Relationship Id="rId12" Type="http://schemas.openxmlformats.org/officeDocument/2006/relationships/image" Target="../media/image237.png"/><Relationship Id="rId17" Type="http://schemas.openxmlformats.org/officeDocument/2006/relationships/image" Target="../media/image242.png"/><Relationship Id="rId25" Type="http://schemas.openxmlformats.org/officeDocument/2006/relationships/image" Target="../media/image31.png"/><Relationship Id="rId33" Type="http://schemas.openxmlformats.org/officeDocument/2006/relationships/image" Target="../media/image255.png"/><Relationship Id="rId2" Type="http://schemas.openxmlformats.org/officeDocument/2006/relationships/image" Target="../media/image61.png"/><Relationship Id="rId16" Type="http://schemas.openxmlformats.org/officeDocument/2006/relationships/image" Target="../media/image241.png"/><Relationship Id="rId20" Type="http://schemas.openxmlformats.org/officeDocument/2006/relationships/image" Target="../media/image20.png"/><Relationship Id="rId29" Type="http://schemas.openxmlformats.org/officeDocument/2006/relationships/image" Target="../media/image2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8.png"/><Relationship Id="rId11" Type="http://schemas.openxmlformats.org/officeDocument/2006/relationships/image" Target="../media/image236.png"/><Relationship Id="rId24" Type="http://schemas.openxmlformats.org/officeDocument/2006/relationships/image" Target="../media/image248.png"/><Relationship Id="rId32" Type="http://schemas.openxmlformats.org/officeDocument/2006/relationships/image" Target="../media/image92.png"/><Relationship Id="rId5" Type="http://schemas.openxmlformats.org/officeDocument/2006/relationships/image" Target="../media/image232.png"/><Relationship Id="rId15" Type="http://schemas.openxmlformats.org/officeDocument/2006/relationships/image" Target="../media/image240.png"/><Relationship Id="rId23" Type="http://schemas.openxmlformats.org/officeDocument/2006/relationships/image" Target="../media/image247.png"/><Relationship Id="rId28" Type="http://schemas.openxmlformats.org/officeDocument/2006/relationships/image" Target="../media/image251.png"/><Relationship Id="rId10" Type="http://schemas.openxmlformats.org/officeDocument/2006/relationships/image" Target="../media/image235.png"/><Relationship Id="rId19" Type="http://schemas.openxmlformats.org/officeDocument/2006/relationships/image" Target="../media/image244.png"/><Relationship Id="rId31" Type="http://schemas.openxmlformats.org/officeDocument/2006/relationships/image" Target="../media/image254.png"/><Relationship Id="rId4" Type="http://schemas.openxmlformats.org/officeDocument/2006/relationships/image" Target="../media/image62.png"/><Relationship Id="rId9" Type="http://schemas.openxmlformats.org/officeDocument/2006/relationships/image" Target="../media/image234.png"/><Relationship Id="rId14" Type="http://schemas.openxmlformats.org/officeDocument/2006/relationships/image" Target="../media/image239.png"/><Relationship Id="rId22" Type="http://schemas.openxmlformats.org/officeDocument/2006/relationships/image" Target="../media/image246.png"/><Relationship Id="rId27" Type="http://schemas.openxmlformats.org/officeDocument/2006/relationships/image" Target="../media/image250.png"/><Relationship Id="rId30" Type="http://schemas.openxmlformats.org/officeDocument/2006/relationships/image" Target="../media/image253.png"/><Relationship Id="rId8" Type="http://schemas.openxmlformats.org/officeDocument/2006/relationships/image" Target="../media/image233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5.png"/><Relationship Id="rId18" Type="http://schemas.openxmlformats.org/officeDocument/2006/relationships/image" Target="../media/image269.png"/><Relationship Id="rId26" Type="http://schemas.openxmlformats.org/officeDocument/2006/relationships/image" Target="../media/image277.png"/><Relationship Id="rId39" Type="http://schemas.openxmlformats.org/officeDocument/2006/relationships/image" Target="../media/image288.png"/><Relationship Id="rId21" Type="http://schemas.openxmlformats.org/officeDocument/2006/relationships/image" Target="../media/image272.png"/><Relationship Id="rId34" Type="http://schemas.openxmlformats.org/officeDocument/2006/relationships/image" Target="../media/image284.png"/><Relationship Id="rId42" Type="http://schemas.openxmlformats.org/officeDocument/2006/relationships/image" Target="../media/image291.png"/><Relationship Id="rId47" Type="http://schemas.openxmlformats.org/officeDocument/2006/relationships/image" Target="../media/image296.png"/><Relationship Id="rId50" Type="http://schemas.openxmlformats.org/officeDocument/2006/relationships/image" Target="../media/image299.png"/><Relationship Id="rId55" Type="http://schemas.openxmlformats.org/officeDocument/2006/relationships/image" Target="../media/image304.png"/><Relationship Id="rId7" Type="http://schemas.openxmlformats.org/officeDocument/2006/relationships/image" Target="../media/image259.png"/><Relationship Id="rId2" Type="http://schemas.openxmlformats.org/officeDocument/2006/relationships/image" Target="../media/image256.png"/><Relationship Id="rId16" Type="http://schemas.openxmlformats.org/officeDocument/2006/relationships/image" Target="../media/image268.png"/><Relationship Id="rId29" Type="http://schemas.openxmlformats.org/officeDocument/2006/relationships/image" Target="../media/image279.png"/><Relationship Id="rId11" Type="http://schemas.openxmlformats.org/officeDocument/2006/relationships/image" Target="../media/image263.png"/><Relationship Id="rId24" Type="http://schemas.openxmlformats.org/officeDocument/2006/relationships/image" Target="../media/image275.png"/><Relationship Id="rId32" Type="http://schemas.openxmlformats.org/officeDocument/2006/relationships/image" Target="../media/image282.png"/><Relationship Id="rId37" Type="http://schemas.openxmlformats.org/officeDocument/2006/relationships/image" Target="../media/image286.png"/><Relationship Id="rId40" Type="http://schemas.openxmlformats.org/officeDocument/2006/relationships/image" Target="../media/image289.png"/><Relationship Id="rId45" Type="http://schemas.openxmlformats.org/officeDocument/2006/relationships/image" Target="../media/image294.png"/><Relationship Id="rId53" Type="http://schemas.openxmlformats.org/officeDocument/2006/relationships/image" Target="../media/image302.png"/><Relationship Id="rId5" Type="http://schemas.openxmlformats.org/officeDocument/2006/relationships/image" Target="../media/image20.png"/><Relationship Id="rId10" Type="http://schemas.openxmlformats.org/officeDocument/2006/relationships/image" Target="../media/image262.png"/><Relationship Id="rId19" Type="http://schemas.openxmlformats.org/officeDocument/2006/relationships/image" Target="../media/image270.png"/><Relationship Id="rId31" Type="http://schemas.openxmlformats.org/officeDocument/2006/relationships/image" Target="../media/image281.png"/><Relationship Id="rId44" Type="http://schemas.openxmlformats.org/officeDocument/2006/relationships/image" Target="../media/image293.png"/><Relationship Id="rId52" Type="http://schemas.openxmlformats.org/officeDocument/2006/relationships/image" Target="../media/image301.png"/><Relationship Id="rId4" Type="http://schemas.openxmlformats.org/officeDocument/2006/relationships/image" Target="../media/image257.png"/><Relationship Id="rId9" Type="http://schemas.openxmlformats.org/officeDocument/2006/relationships/image" Target="../media/image261.png"/><Relationship Id="rId14" Type="http://schemas.openxmlformats.org/officeDocument/2006/relationships/image" Target="../media/image266.png"/><Relationship Id="rId22" Type="http://schemas.openxmlformats.org/officeDocument/2006/relationships/image" Target="../media/image273.png"/><Relationship Id="rId27" Type="http://schemas.openxmlformats.org/officeDocument/2006/relationships/image" Target="../media/image278.png"/><Relationship Id="rId30" Type="http://schemas.openxmlformats.org/officeDocument/2006/relationships/image" Target="../media/image280.png"/><Relationship Id="rId35" Type="http://schemas.openxmlformats.org/officeDocument/2006/relationships/image" Target="../media/image43.png"/><Relationship Id="rId43" Type="http://schemas.openxmlformats.org/officeDocument/2006/relationships/image" Target="../media/image292.png"/><Relationship Id="rId48" Type="http://schemas.openxmlformats.org/officeDocument/2006/relationships/image" Target="../media/image297.png"/><Relationship Id="rId56" Type="http://schemas.microsoft.com/office/2007/relationships/hdphoto" Target="../media/hdphoto4.wdp"/><Relationship Id="rId8" Type="http://schemas.openxmlformats.org/officeDocument/2006/relationships/image" Target="../media/image260.png"/><Relationship Id="rId51" Type="http://schemas.openxmlformats.org/officeDocument/2006/relationships/image" Target="../media/image300.png"/><Relationship Id="rId3" Type="http://schemas.openxmlformats.org/officeDocument/2006/relationships/image" Target="../media/image8.png"/><Relationship Id="rId12" Type="http://schemas.openxmlformats.org/officeDocument/2006/relationships/image" Target="../media/image264.png"/><Relationship Id="rId17" Type="http://schemas.openxmlformats.org/officeDocument/2006/relationships/image" Target="../media/image33.png"/><Relationship Id="rId25" Type="http://schemas.openxmlformats.org/officeDocument/2006/relationships/image" Target="../media/image276.png"/><Relationship Id="rId33" Type="http://schemas.openxmlformats.org/officeDocument/2006/relationships/image" Target="../media/image283.png"/><Relationship Id="rId38" Type="http://schemas.openxmlformats.org/officeDocument/2006/relationships/image" Target="../media/image287.png"/><Relationship Id="rId46" Type="http://schemas.openxmlformats.org/officeDocument/2006/relationships/image" Target="../media/image295.png"/><Relationship Id="rId20" Type="http://schemas.openxmlformats.org/officeDocument/2006/relationships/image" Target="../media/image271.png"/><Relationship Id="rId41" Type="http://schemas.openxmlformats.org/officeDocument/2006/relationships/image" Target="../media/image290.png"/><Relationship Id="rId54" Type="http://schemas.openxmlformats.org/officeDocument/2006/relationships/image" Target="../media/image3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8.png"/><Relationship Id="rId15" Type="http://schemas.openxmlformats.org/officeDocument/2006/relationships/image" Target="../media/image267.png"/><Relationship Id="rId23" Type="http://schemas.openxmlformats.org/officeDocument/2006/relationships/image" Target="../media/image274.png"/><Relationship Id="rId28" Type="http://schemas.openxmlformats.org/officeDocument/2006/relationships/image" Target="../media/image30.png"/><Relationship Id="rId36" Type="http://schemas.openxmlformats.org/officeDocument/2006/relationships/image" Target="../media/image285.png"/><Relationship Id="rId49" Type="http://schemas.openxmlformats.org/officeDocument/2006/relationships/image" Target="../media/image298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1.png"/><Relationship Id="rId18" Type="http://schemas.openxmlformats.org/officeDocument/2006/relationships/image" Target="../media/image316.png"/><Relationship Id="rId26" Type="http://schemas.openxmlformats.org/officeDocument/2006/relationships/image" Target="../media/image324.png"/><Relationship Id="rId39" Type="http://schemas.openxmlformats.org/officeDocument/2006/relationships/image" Target="../media/image337.png"/><Relationship Id="rId21" Type="http://schemas.openxmlformats.org/officeDocument/2006/relationships/image" Target="../media/image319.png"/><Relationship Id="rId34" Type="http://schemas.openxmlformats.org/officeDocument/2006/relationships/image" Target="../media/image332.png"/><Relationship Id="rId42" Type="http://schemas.openxmlformats.org/officeDocument/2006/relationships/image" Target="../media/image340.png"/><Relationship Id="rId47" Type="http://schemas.openxmlformats.org/officeDocument/2006/relationships/image" Target="../media/image344.png"/><Relationship Id="rId50" Type="http://schemas.openxmlformats.org/officeDocument/2006/relationships/image" Target="../media/image347.png"/><Relationship Id="rId55" Type="http://schemas.openxmlformats.org/officeDocument/2006/relationships/image" Target="../media/image352.png"/><Relationship Id="rId7" Type="http://schemas.openxmlformats.org/officeDocument/2006/relationships/image" Target="../media/image308.png"/><Relationship Id="rId2" Type="http://schemas.openxmlformats.org/officeDocument/2006/relationships/image" Target="../media/image305.png"/><Relationship Id="rId16" Type="http://schemas.openxmlformats.org/officeDocument/2006/relationships/image" Target="../media/image314.png"/><Relationship Id="rId29" Type="http://schemas.openxmlformats.org/officeDocument/2006/relationships/image" Target="../media/image327.png"/><Relationship Id="rId11" Type="http://schemas.openxmlformats.org/officeDocument/2006/relationships/image" Target="../media/image309.png"/><Relationship Id="rId24" Type="http://schemas.openxmlformats.org/officeDocument/2006/relationships/image" Target="../media/image322.png"/><Relationship Id="rId32" Type="http://schemas.openxmlformats.org/officeDocument/2006/relationships/image" Target="../media/image330.png"/><Relationship Id="rId37" Type="http://schemas.openxmlformats.org/officeDocument/2006/relationships/image" Target="../media/image335.png"/><Relationship Id="rId40" Type="http://schemas.openxmlformats.org/officeDocument/2006/relationships/image" Target="../media/image338.png"/><Relationship Id="rId45" Type="http://schemas.openxmlformats.org/officeDocument/2006/relationships/image" Target="../media/image343.png"/><Relationship Id="rId53" Type="http://schemas.openxmlformats.org/officeDocument/2006/relationships/image" Target="../media/image350.png"/><Relationship Id="rId58" Type="http://schemas.openxmlformats.org/officeDocument/2006/relationships/image" Target="../media/image301.png"/><Relationship Id="rId5" Type="http://schemas.openxmlformats.org/officeDocument/2006/relationships/image" Target="../media/image307.png"/><Relationship Id="rId61" Type="http://schemas.openxmlformats.org/officeDocument/2006/relationships/image" Target="../media/image304.png"/><Relationship Id="rId19" Type="http://schemas.openxmlformats.org/officeDocument/2006/relationships/image" Target="../media/image317.png"/><Relationship Id="rId14" Type="http://schemas.openxmlformats.org/officeDocument/2006/relationships/image" Target="../media/image312.png"/><Relationship Id="rId22" Type="http://schemas.openxmlformats.org/officeDocument/2006/relationships/image" Target="../media/image320.png"/><Relationship Id="rId27" Type="http://schemas.openxmlformats.org/officeDocument/2006/relationships/image" Target="../media/image325.png"/><Relationship Id="rId30" Type="http://schemas.openxmlformats.org/officeDocument/2006/relationships/image" Target="../media/image328.png"/><Relationship Id="rId35" Type="http://schemas.openxmlformats.org/officeDocument/2006/relationships/image" Target="../media/image333.png"/><Relationship Id="rId43" Type="http://schemas.openxmlformats.org/officeDocument/2006/relationships/image" Target="../media/image341.png"/><Relationship Id="rId48" Type="http://schemas.openxmlformats.org/officeDocument/2006/relationships/image" Target="../media/image345.png"/><Relationship Id="rId56" Type="http://schemas.openxmlformats.org/officeDocument/2006/relationships/image" Target="../media/image353.png"/><Relationship Id="rId8" Type="http://schemas.openxmlformats.org/officeDocument/2006/relationships/image" Target="../media/image278.png"/><Relationship Id="rId51" Type="http://schemas.openxmlformats.org/officeDocument/2006/relationships/image" Target="../media/image348.png"/><Relationship Id="rId3" Type="http://schemas.openxmlformats.org/officeDocument/2006/relationships/image" Target="../media/image8.png"/><Relationship Id="rId12" Type="http://schemas.openxmlformats.org/officeDocument/2006/relationships/image" Target="../media/image310.png"/><Relationship Id="rId17" Type="http://schemas.openxmlformats.org/officeDocument/2006/relationships/image" Target="../media/image315.png"/><Relationship Id="rId25" Type="http://schemas.openxmlformats.org/officeDocument/2006/relationships/image" Target="../media/image323.png"/><Relationship Id="rId33" Type="http://schemas.openxmlformats.org/officeDocument/2006/relationships/image" Target="../media/image331.png"/><Relationship Id="rId38" Type="http://schemas.openxmlformats.org/officeDocument/2006/relationships/image" Target="../media/image336.png"/><Relationship Id="rId46" Type="http://schemas.openxmlformats.org/officeDocument/2006/relationships/image" Target="../media/image63.png"/><Relationship Id="rId59" Type="http://schemas.openxmlformats.org/officeDocument/2006/relationships/image" Target="../media/image302.png"/><Relationship Id="rId20" Type="http://schemas.openxmlformats.org/officeDocument/2006/relationships/image" Target="../media/image318.png"/><Relationship Id="rId41" Type="http://schemas.openxmlformats.org/officeDocument/2006/relationships/image" Target="../media/image339.png"/><Relationship Id="rId54" Type="http://schemas.openxmlformats.org/officeDocument/2006/relationships/image" Target="../media/image351.png"/><Relationship Id="rId62" Type="http://schemas.microsoft.com/office/2007/relationships/hdphoto" Target="../media/hdphoto4.wdp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5" Type="http://schemas.openxmlformats.org/officeDocument/2006/relationships/image" Target="../media/image313.png"/><Relationship Id="rId23" Type="http://schemas.openxmlformats.org/officeDocument/2006/relationships/image" Target="../media/image321.png"/><Relationship Id="rId28" Type="http://schemas.openxmlformats.org/officeDocument/2006/relationships/image" Target="../media/image326.png"/><Relationship Id="rId36" Type="http://schemas.openxmlformats.org/officeDocument/2006/relationships/image" Target="../media/image334.png"/><Relationship Id="rId49" Type="http://schemas.openxmlformats.org/officeDocument/2006/relationships/image" Target="../media/image346.png"/><Relationship Id="rId57" Type="http://schemas.openxmlformats.org/officeDocument/2006/relationships/image" Target="../media/image354.png"/><Relationship Id="rId10" Type="http://schemas.openxmlformats.org/officeDocument/2006/relationships/image" Target="../media/image285.png"/><Relationship Id="rId31" Type="http://schemas.openxmlformats.org/officeDocument/2006/relationships/image" Target="../media/image329.png"/><Relationship Id="rId44" Type="http://schemas.openxmlformats.org/officeDocument/2006/relationships/image" Target="../media/image342.png"/><Relationship Id="rId52" Type="http://schemas.openxmlformats.org/officeDocument/2006/relationships/image" Target="../media/image349.png"/><Relationship Id="rId60" Type="http://schemas.openxmlformats.org/officeDocument/2006/relationships/image" Target="../media/image303.png"/><Relationship Id="rId4" Type="http://schemas.openxmlformats.org/officeDocument/2006/relationships/image" Target="../media/image306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3.png"/><Relationship Id="rId18" Type="http://schemas.openxmlformats.org/officeDocument/2006/relationships/image" Target="../media/image368.png"/><Relationship Id="rId26" Type="http://schemas.openxmlformats.org/officeDocument/2006/relationships/image" Target="../media/image376.png"/><Relationship Id="rId3" Type="http://schemas.openxmlformats.org/officeDocument/2006/relationships/image" Target="../media/image8.png"/><Relationship Id="rId21" Type="http://schemas.openxmlformats.org/officeDocument/2006/relationships/image" Target="../media/image371.png"/><Relationship Id="rId34" Type="http://schemas.openxmlformats.org/officeDocument/2006/relationships/image" Target="../media/image382.png"/><Relationship Id="rId7" Type="http://schemas.openxmlformats.org/officeDocument/2006/relationships/image" Target="../media/image17.png"/><Relationship Id="rId12" Type="http://schemas.openxmlformats.org/officeDocument/2006/relationships/image" Target="../media/image362.png"/><Relationship Id="rId17" Type="http://schemas.openxmlformats.org/officeDocument/2006/relationships/image" Target="../media/image367.png"/><Relationship Id="rId25" Type="http://schemas.openxmlformats.org/officeDocument/2006/relationships/image" Target="../media/image375.png"/><Relationship Id="rId33" Type="http://schemas.openxmlformats.org/officeDocument/2006/relationships/image" Target="../media/image135.png"/><Relationship Id="rId2" Type="http://schemas.openxmlformats.org/officeDocument/2006/relationships/image" Target="../media/image355.png"/><Relationship Id="rId16" Type="http://schemas.openxmlformats.org/officeDocument/2006/relationships/image" Target="../media/image366.png"/><Relationship Id="rId20" Type="http://schemas.openxmlformats.org/officeDocument/2006/relationships/image" Target="../media/image370.png"/><Relationship Id="rId29" Type="http://schemas.openxmlformats.org/officeDocument/2006/relationships/image" Target="../media/image3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8.png"/><Relationship Id="rId11" Type="http://schemas.openxmlformats.org/officeDocument/2006/relationships/image" Target="../media/image361.png"/><Relationship Id="rId24" Type="http://schemas.openxmlformats.org/officeDocument/2006/relationships/image" Target="../media/image374.png"/><Relationship Id="rId32" Type="http://schemas.openxmlformats.org/officeDocument/2006/relationships/image" Target="../media/image381.png"/><Relationship Id="rId5" Type="http://schemas.openxmlformats.org/officeDocument/2006/relationships/image" Target="../media/image357.png"/><Relationship Id="rId15" Type="http://schemas.openxmlformats.org/officeDocument/2006/relationships/image" Target="../media/image365.png"/><Relationship Id="rId23" Type="http://schemas.openxmlformats.org/officeDocument/2006/relationships/image" Target="../media/image373.png"/><Relationship Id="rId28" Type="http://schemas.openxmlformats.org/officeDocument/2006/relationships/image" Target="../media/image199.png"/><Relationship Id="rId10" Type="http://schemas.openxmlformats.org/officeDocument/2006/relationships/image" Target="../media/image20.png"/><Relationship Id="rId19" Type="http://schemas.openxmlformats.org/officeDocument/2006/relationships/image" Target="../media/image369.png"/><Relationship Id="rId31" Type="http://schemas.openxmlformats.org/officeDocument/2006/relationships/image" Target="../media/image380.png"/><Relationship Id="rId4" Type="http://schemas.openxmlformats.org/officeDocument/2006/relationships/image" Target="../media/image356.png"/><Relationship Id="rId9" Type="http://schemas.openxmlformats.org/officeDocument/2006/relationships/image" Target="../media/image360.png"/><Relationship Id="rId14" Type="http://schemas.openxmlformats.org/officeDocument/2006/relationships/image" Target="../media/image364.png"/><Relationship Id="rId22" Type="http://schemas.openxmlformats.org/officeDocument/2006/relationships/image" Target="../media/image372.png"/><Relationship Id="rId27" Type="http://schemas.openxmlformats.org/officeDocument/2006/relationships/image" Target="../media/image377.png"/><Relationship Id="rId30" Type="http://schemas.openxmlformats.org/officeDocument/2006/relationships/image" Target="../media/image379.png"/><Relationship Id="rId8" Type="http://schemas.openxmlformats.org/officeDocument/2006/relationships/image" Target="../media/image359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9.png"/><Relationship Id="rId18" Type="http://schemas.openxmlformats.org/officeDocument/2006/relationships/image" Target="../media/image392.png"/><Relationship Id="rId26" Type="http://schemas.openxmlformats.org/officeDocument/2006/relationships/image" Target="../media/image398.png"/><Relationship Id="rId3" Type="http://schemas.openxmlformats.org/officeDocument/2006/relationships/image" Target="../media/image356.png"/><Relationship Id="rId21" Type="http://schemas.openxmlformats.org/officeDocument/2006/relationships/image" Target="../media/image10.png"/><Relationship Id="rId7" Type="http://schemas.openxmlformats.org/officeDocument/2006/relationships/image" Target="../media/image20.png"/><Relationship Id="rId12" Type="http://schemas.openxmlformats.org/officeDocument/2006/relationships/image" Target="../media/image388.png"/><Relationship Id="rId17" Type="http://schemas.openxmlformats.org/officeDocument/2006/relationships/image" Target="../media/image391.png"/><Relationship Id="rId25" Type="http://schemas.openxmlformats.org/officeDocument/2006/relationships/image" Target="../media/image397.png"/><Relationship Id="rId33" Type="http://schemas.openxmlformats.org/officeDocument/2006/relationships/image" Target="../media/image135.png"/><Relationship Id="rId2" Type="http://schemas.openxmlformats.org/officeDocument/2006/relationships/image" Target="../media/image61.png"/><Relationship Id="rId16" Type="http://schemas.openxmlformats.org/officeDocument/2006/relationships/image" Target="../media/image390.png"/><Relationship Id="rId20" Type="http://schemas.openxmlformats.org/officeDocument/2006/relationships/image" Target="../media/image393.png"/><Relationship Id="rId29" Type="http://schemas.openxmlformats.org/officeDocument/2006/relationships/image" Target="../media/image4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0.png"/><Relationship Id="rId11" Type="http://schemas.openxmlformats.org/officeDocument/2006/relationships/image" Target="../media/image387.png"/><Relationship Id="rId24" Type="http://schemas.openxmlformats.org/officeDocument/2006/relationships/image" Target="../media/image396.png"/><Relationship Id="rId32" Type="http://schemas.openxmlformats.org/officeDocument/2006/relationships/image" Target="../media/image301.png"/><Relationship Id="rId5" Type="http://schemas.openxmlformats.org/officeDocument/2006/relationships/image" Target="../media/image383.png"/><Relationship Id="rId15" Type="http://schemas.openxmlformats.org/officeDocument/2006/relationships/image" Target="../media/image8.png"/><Relationship Id="rId23" Type="http://schemas.openxmlformats.org/officeDocument/2006/relationships/image" Target="../media/image395.png"/><Relationship Id="rId28" Type="http://schemas.openxmlformats.org/officeDocument/2006/relationships/image" Target="../media/image400.png"/><Relationship Id="rId10" Type="http://schemas.openxmlformats.org/officeDocument/2006/relationships/image" Target="../media/image386.png"/><Relationship Id="rId19" Type="http://schemas.openxmlformats.org/officeDocument/2006/relationships/image" Target="../media/image17.png"/><Relationship Id="rId31" Type="http://schemas.openxmlformats.org/officeDocument/2006/relationships/image" Target="../media/image403.png"/><Relationship Id="rId4" Type="http://schemas.openxmlformats.org/officeDocument/2006/relationships/image" Target="../media/image359.png"/><Relationship Id="rId9" Type="http://schemas.openxmlformats.org/officeDocument/2006/relationships/image" Target="../media/image385.png"/><Relationship Id="rId14" Type="http://schemas.openxmlformats.org/officeDocument/2006/relationships/image" Target="../media/image389.png"/><Relationship Id="rId22" Type="http://schemas.openxmlformats.org/officeDocument/2006/relationships/image" Target="../media/image394.png"/><Relationship Id="rId27" Type="http://schemas.openxmlformats.org/officeDocument/2006/relationships/image" Target="../media/image399.png"/><Relationship Id="rId30" Type="http://schemas.openxmlformats.org/officeDocument/2006/relationships/image" Target="../media/image402.png"/><Relationship Id="rId8" Type="http://schemas.openxmlformats.org/officeDocument/2006/relationships/image" Target="../media/image38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13" Type="http://schemas.openxmlformats.org/officeDocument/2006/relationships/image" Target="../media/image409.png"/><Relationship Id="rId18" Type="http://schemas.openxmlformats.org/officeDocument/2006/relationships/image" Target="../media/image30.png"/><Relationship Id="rId26" Type="http://schemas.openxmlformats.org/officeDocument/2006/relationships/image" Target="../media/image419.png"/><Relationship Id="rId3" Type="http://schemas.openxmlformats.org/officeDocument/2006/relationships/image" Target="../media/image8.png"/><Relationship Id="rId21" Type="http://schemas.openxmlformats.org/officeDocument/2006/relationships/image" Target="../media/image414.png"/><Relationship Id="rId7" Type="http://schemas.openxmlformats.org/officeDocument/2006/relationships/image" Target="../media/image20.png"/><Relationship Id="rId12" Type="http://schemas.openxmlformats.org/officeDocument/2006/relationships/image" Target="../media/image408.png"/><Relationship Id="rId17" Type="http://schemas.openxmlformats.org/officeDocument/2006/relationships/image" Target="../media/image358.png"/><Relationship Id="rId25" Type="http://schemas.openxmlformats.org/officeDocument/2006/relationships/image" Target="../media/image418.png"/><Relationship Id="rId2" Type="http://schemas.openxmlformats.org/officeDocument/2006/relationships/image" Target="../media/image61.png"/><Relationship Id="rId16" Type="http://schemas.openxmlformats.org/officeDocument/2006/relationships/image" Target="../media/image357.png"/><Relationship Id="rId20" Type="http://schemas.openxmlformats.org/officeDocument/2006/relationships/image" Target="../media/image413.png"/><Relationship Id="rId29" Type="http://schemas.openxmlformats.org/officeDocument/2006/relationships/image" Target="../media/image4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0.png"/><Relationship Id="rId11" Type="http://schemas.openxmlformats.org/officeDocument/2006/relationships/image" Target="../media/image407.png"/><Relationship Id="rId24" Type="http://schemas.openxmlformats.org/officeDocument/2006/relationships/image" Target="../media/image417.png"/><Relationship Id="rId5" Type="http://schemas.openxmlformats.org/officeDocument/2006/relationships/image" Target="../media/image359.png"/><Relationship Id="rId15" Type="http://schemas.openxmlformats.org/officeDocument/2006/relationships/image" Target="../media/image411.png"/><Relationship Id="rId23" Type="http://schemas.openxmlformats.org/officeDocument/2006/relationships/image" Target="../media/image416.png"/><Relationship Id="rId28" Type="http://schemas.openxmlformats.org/officeDocument/2006/relationships/image" Target="../media/image377.png"/><Relationship Id="rId10" Type="http://schemas.openxmlformats.org/officeDocument/2006/relationships/image" Target="../media/image406.png"/><Relationship Id="rId19" Type="http://schemas.openxmlformats.org/officeDocument/2006/relationships/image" Target="../media/image412.png"/><Relationship Id="rId31" Type="http://schemas.openxmlformats.org/officeDocument/2006/relationships/image" Target="../media/image135.png"/><Relationship Id="rId4" Type="http://schemas.openxmlformats.org/officeDocument/2006/relationships/image" Target="../media/image356.png"/><Relationship Id="rId9" Type="http://schemas.openxmlformats.org/officeDocument/2006/relationships/image" Target="../media/image405.png"/><Relationship Id="rId14" Type="http://schemas.openxmlformats.org/officeDocument/2006/relationships/image" Target="../media/image410.png"/><Relationship Id="rId22" Type="http://schemas.openxmlformats.org/officeDocument/2006/relationships/image" Target="../media/image415.png"/><Relationship Id="rId27" Type="http://schemas.openxmlformats.org/officeDocument/2006/relationships/image" Target="../media/image420.png"/><Relationship Id="rId30" Type="http://schemas.openxmlformats.org/officeDocument/2006/relationships/image" Target="../media/image30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7.png"/><Relationship Id="rId18" Type="http://schemas.openxmlformats.org/officeDocument/2006/relationships/image" Target="../media/image429.png"/><Relationship Id="rId26" Type="http://schemas.openxmlformats.org/officeDocument/2006/relationships/image" Target="../media/image437.png"/><Relationship Id="rId39" Type="http://schemas.openxmlformats.org/officeDocument/2006/relationships/image" Target="../media/image448.png"/><Relationship Id="rId21" Type="http://schemas.openxmlformats.org/officeDocument/2006/relationships/image" Target="../media/image432.png"/><Relationship Id="rId34" Type="http://schemas.openxmlformats.org/officeDocument/2006/relationships/image" Target="../media/image445.png"/><Relationship Id="rId7" Type="http://schemas.openxmlformats.org/officeDocument/2006/relationships/image" Target="../media/image17.png"/><Relationship Id="rId12" Type="http://schemas.openxmlformats.org/officeDocument/2006/relationships/image" Target="../media/image426.png"/><Relationship Id="rId17" Type="http://schemas.openxmlformats.org/officeDocument/2006/relationships/image" Target="../media/image20.png"/><Relationship Id="rId25" Type="http://schemas.openxmlformats.org/officeDocument/2006/relationships/image" Target="../media/image436.png"/><Relationship Id="rId33" Type="http://schemas.openxmlformats.org/officeDocument/2006/relationships/image" Target="../media/image444.png"/><Relationship Id="rId38" Type="http://schemas.openxmlformats.org/officeDocument/2006/relationships/image" Target="../media/image162.png"/><Relationship Id="rId2" Type="http://schemas.openxmlformats.org/officeDocument/2006/relationships/image" Target="../media/image188.png"/><Relationship Id="rId16" Type="http://schemas.openxmlformats.org/officeDocument/2006/relationships/image" Target="../media/image392.png"/><Relationship Id="rId20" Type="http://schemas.openxmlformats.org/officeDocument/2006/relationships/image" Target="../media/image431.png"/><Relationship Id="rId29" Type="http://schemas.openxmlformats.org/officeDocument/2006/relationships/image" Target="../media/image4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8.png"/><Relationship Id="rId11" Type="http://schemas.openxmlformats.org/officeDocument/2006/relationships/image" Target="../media/image425.png"/><Relationship Id="rId24" Type="http://schemas.openxmlformats.org/officeDocument/2006/relationships/image" Target="../media/image435.png"/><Relationship Id="rId32" Type="http://schemas.openxmlformats.org/officeDocument/2006/relationships/image" Target="../media/image443.png"/><Relationship Id="rId37" Type="http://schemas.openxmlformats.org/officeDocument/2006/relationships/image" Target="../media/image447.png"/><Relationship Id="rId40" Type="http://schemas.openxmlformats.org/officeDocument/2006/relationships/image" Target="../media/image303.png"/><Relationship Id="rId5" Type="http://schemas.openxmlformats.org/officeDocument/2006/relationships/image" Target="../media/image357.png"/><Relationship Id="rId15" Type="http://schemas.openxmlformats.org/officeDocument/2006/relationships/image" Target="../media/image390.png"/><Relationship Id="rId23" Type="http://schemas.openxmlformats.org/officeDocument/2006/relationships/image" Target="../media/image434.png"/><Relationship Id="rId28" Type="http://schemas.openxmlformats.org/officeDocument/2006/relationships/image" Target="../media/image439.png"/><Relationship Id="rId36" Type="http://schemas.openxmlformats.org/officeDocument/2006/relationships/image" Target="../media/image132.png"/><Relationship Id="rId10" Type="http://schemas.openxmlformats.org/officeDocument/2006/relationships/image" Target="../media/image424.png"/><Relationship Id="rId19" Type="http://schemas.openxmlformats.org/officeDocument/2006/relationships/image" Target="../media/image430.png"/><Relationship Id="rId31" Type="http://schemas.openxmlformats.org/officeDocument/2006/relationships/image" Target="../media/image442.png"/><Relationship Id="rId4" Type="http://schemas.openxmlformats.org/officeDocument/2006/relationships/image" Target="../media/image356.png"/><Relationship Id="rId9" Type="http://schemas.openxmlformats.org/officeDocument/2006/relationships/image" Target="../media/image423.png"/><Relationship Id="rId14" Type="http://schemas.openxmlformats.org/officeDocument/2006/relationships/image" Target="../media/image428.png"/><Relationship Id="rId22" Type="http://schemas.openxmlformats.org/officeDocument/2006/relationships/image" Target="../media/image433.png"/><Relationship Id="rId27" Type="http://schemas.openxmlformats.org/officeDocument/2006/relationships/image" Target="../media/image438.png"/><Relationship Id="rId30" Type="http://schemas.openxmlformats.org/officeDocument/2006/relationships/image" Target="../media/image441.png"/><Relationship Id="rId35" Type="http://schemas.openxmlformats.org/officeDocument/2006/relationships/image" Target="../media/image446.png"/><Relationship Id="rId8" Type="http://schemas.openxmlformats.org/officeDocument/2006/relationships/image" Target="../media/image422.png"/><Relationship Id="rId3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1.png"/><Relationship Id="rId13" Type="http://schemas.openxmlformats.org/officeDocument/2006/relationships/image" Target="../media/image356.png"/><Relationship Id="rId18" Type="http://schemas.openxmlformats.org/officeDocument/2006/relationships/image" Target="../media/image457.png"/><Relationship Id="rId26" Type="http://schemas.openxmlformats.org/officeDocument/2006/relationships/image" Target="../media/image463.png"/><Relationship Id="rId3" Type="http://schemas.openxmlformats.org/officeDocument/2006/relationships/image" Target="../media/image8.png"/><Relationship Id="rId21" Type="http://schemas.openxmlformats.org/officeDocument/2006/relationships/image" Target="../media/image377.png"/><Relationship Id="rId7" Type="http://schemas.openxmlformats.org/officeDocument/2006/relationships/image" Target="../media/image30.png"/><Relationship Id="rId12" Type="http://schemas.openxmlformats.org/officeDocument/2006/relationships/image" Target="../media/image43.png"/><Relationship Id="rId17" Type="http://schemas.openxmlformats.org/officeDocument/2006/relationships/image" Target="../media/image456.png"/><Relationship Id="rId25" Type="http://schemas.openxmlformats.org/officeDocument/2006/relationships/image" Target="../media/image462.png"/><Relationship Id="rId2" Type="http://schemas.openxmlformats.org/officeDocument/2006/relationships/image" Target="../media/image61.png"/><Relationship Id="rId16" Type="http://schemas.openxmlformats.org/officeDocument/2006/relationships/image" Target="../media/image455.png"/><Relationship Id="rId20" Type="http://schemas.openxmlformats.org/officeDocument/2006/relationships/image" Target="../media/image459.png"/><Relationship Id="rId29" Type="http://schemas.openxmlformats.org/officeDocument/2006/relationships/image" Target="../media/image4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0.png"/><Relationship Id="rId11" Type="http://schemas.openxmlformats.org/officeDocument/2006/relationships/image" Target="../media/image454.png"/><Relationship Id="rId24" Type="http://schemas.openxmlformats.org/officeDocument/2006/relationships/image" Target="../media/image461.png"/><Relationship Id="rId5" Type="http://schemas.openxmlformats.org/officeDocument/2006/relationships/image" Target="../media/image19.png"/><Relationship Id="rId15" Type="http://schemas.openxmlformats.org/officeDocument/2006/relationships/image" Target="../media/image17.png"/><Relationship Id="rId23" Type="http://schemas.openxmlformats.org/officeDocument/2006/relationships/image" Target="../media/image460.png"/><Relationship Id="rId28" Type="http://schemas.openxmlformats.org/officeDocument/2006/relationships/image" Target="../media/image382.png"/><Relationship Id="rId10" Type="http://schemas.openxmlformats.org/officeDocument/2006/relationships/image" Target="../media/image453.png"/><Relationship Id="rId19" Type="http://schemas.openxmlformats.org/officeDocument/2006/relationships/image" Target="../media/image458.png"/><Relationship Id="rId4" Type="http://schemas.openxmlformats.org/officeDocument/2006/relationships/image" Target="../media/image449.png"/><Relationship Id="rId9" Type="http://schemas.openxmlformats.org/officeDocument/2006/relationships/image" Target="../media/image452.png"/><Relationship Id="rId14" Type="http://schemas.openxmlformats.org/officeDocument/2006/relationships/image" Target="../media/image16.png"/><Relationship Id="rId22" Type="http://schemas.openxmlformats.org/officeDocument/2006/relationships/image" Target="../media/image199.png"/><Relationship Id="rId27" Type="http://schemas.openxmlformats.org/officeDocument/2006/relationships/image" Target="../media/image4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7.png"/><Relationship Id="rId13" Type="http://schemas.openxmlformats.org/officeDocument/2006/relationships/image" Target="../media/image19.png"/><Relationship Id="rId18" Type="http://schemas.openxmlformats.org/officeDocument/2006/relationships/image" Target="../media/image337.png"/><Relationship Id="rId3" Type="http://schemas.openxmlformats.org/officeDocument/2006/relationships/image" Target="../media/image8.png"/><Relationship Id="rId21" Type="http://schemas.openxmlformats.org/officeDocument/2006/relationships/image" Target="../media/image476.png"/><Relationship Id="rId7" Type="http://schemas.openxmlformats.org/officeDocument/2006/relationships/image" Target="../media/image28.png"/><Relationship Id="rId12" Type="http://schemas.openxmlformats.org/officeDocument/2006/relationships/image" Target="../media/image470.png"/><Relationship Id="rId17" Type="http://schemas.openxmlformats.org/officeDocument/2006/relationships/image" Target="../media/image473.png"/><Relationship Id="rId2" Type="http://schemas.openxmlformats.org/officeDocument/2006/relationships/image" Target="../media/image188.png"/><Relationship Id="rId16" Type="http://schemas.openxmlformats.org/officeDocument/2006/relationships/image" Target="../media/image472.png"/><Relationship Id="rId20" Type="http://schemas.openxmlformats.org/officeDocument/2006/relationships/image" Target="../media/image4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10.png"/><Relationship Id="rId5" Type="http://schemas.openxmlformats.org/officeDocument/2006/relationships/image" Target="../media/image16.png"/><Relationship Id="rId15" Type="http://schemas.openxmlformats.org/officeDocument/2006/relationships/image" Target="../media/image471.png"/><Relationship Id="rId23" Type="http://schemas.microsoft.com/office/2007/relationships/hdphoto" Target="../media/hdphoto1.wdp"/><Relationship Id="rId10" Type="http://schemas.openxmlformats.org/officeDocument/2006/relationships/image" Target="../media/image469.png"/><Relationship Id="rId19" Type="http://schemas.openxmlformats.org/officeDocument/2006/relationships/image" Target="../media/image474.png"/><Relationship Id="rId4" Type="http://schemas.openxmlformats.org/officeDocument/2006/relationships/image" Target="../media/image466.png"/><Relationship Id="rId9" Type="http://schemas.openxmlformats.org/officeDocument/2006/relationships/image" Target="../media/image468.png"/><Relationship Id="rId14" Type="http://schemas.openxmlformats.org/officeDocument/2006/relationships/image" Target="../media/image30.png"/><Relationship Id="rId22" Type="http://schemas.openxmlformats.org/officeDocument/2006/relationships/image" Target="../media/image477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3.png"/><Relationship Id="rId18" Type="http://schemas.openxmlformats.org/officeDocument/2006/relationships/image" Target="../media/image488.png"/><Relationship Id="rId26" Type="http://schemas.openxmlformats.org/officeDocument/2006/relationships/image" Target="../media/image494.png"/><Relationship Id="rId3" Type="http://schemas.openxmlformats.org/officeDocument/2006/relationships/image" Target="../media/image8.png"/><Relationship Id="rId21" Type="http://schemas.openxmlformats.org/officeDocument/2006/relationships/image" Target="../media/image20.png"/><Relationship Id="rId34" Type="http://schemas.openxmlformats.org/officeDocument/2006/relationships/image" Target="../media/image382.png"/><Relationship Id="rId7" Type="http://schemas.openxmlformats.org/officeDocument/2006/relationships/image" Target="../media/image17.png"/><Relationship Id="rId12" Type="http://schemas.openxmlformats.org/officeDocument/2006/relationships/image" Target="../media/image482.png"/><Relationship Id="rId17" Type="http://schemas.openxmlformats.org/officeDocument/2006/relationships/image" Target="../media/image487.png"/><Relationship Id="rId25" Type="http://schemas.openxmlformats.org/officeDocument/2006/relationships/image" Target="../media/image493.png"/><Relationship Id="rId33" Type="http://schemas.openxmlformats.org/officeDocument/2006/relationships/image" Target="../media/image501.png"/><Relationship Id="rId2" Type="http://schemas.openxmlformats.org/officeDocument/2006/relationships/image" Target="../media/image188.png"/><Relationship Id="rId16" Type="http://schemas.openxmlformats.org/officeDocument/2006/relationships/image" Target="../media/image486.png"/><Relationship Id="rId20" Type="http://schemas.openxmlformats.org/officeDocument/2006/relationships/image" Target="../media/image489.png"/><Relationship Id="rId29" Type="http://schemas.openxmlformats.org/officeDocument/2006/relationships/image" Target="../media/image4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8.png"/><Relationship Id="rId11" Type="http://schemas.openxmlformats.org/officeDocument/2006/relationships/image" Target="../media/image481.png"/><Relationship Id="rId24" Type="http://schemas.openxmlformats.org/officeDocument/2006/relationships/image" Target="../media/image492.png"/><Relationship Id="rId32" Type="http://schemas.openxmlformats.org/officeDocument/2006/relationships/image" Target="../media/image500.png"/><Relationship Id="rId5" Type="http://schemas.openxmlformats.org/officeDocument/2006/relationships/image" Target="../media/image357.png"/><Relationship Id="rId15" Type="http://schemas.openxmlformats.org/officeDocument/2006/relationships/image" Target="../media/image485.png"/><Relationship Id="rId23" Type="http://schemas.openxmlformats.org/officeDocument/2006/relationships/image" Target="../media/image491.png"/><Relationship Id="rId28" Type="http://schemas.openxmlformats.org/officeDocument/2006/relationships/image" Target="../media/image496.png"/><Relationship Id="rId10" Type="http://schemas.openxmlformats.org/officeDocument/2006/relationships/image" Target="../media/image480.png"/><Relationship Id="rId19" Type="http://schemas.openxmlformats.org/officeDocument/2006/relationships/image" Target="../media/image359.png"/><Relationship Id="rId31" Type="http://schemas.openxmlformats.org/officeDocument/2006/relationships/image" Target="../media/image499.png"/><Relationship Id="rId4" Type="http://schemas.openxmlformats.org/officeDocument/2006/relationships/image" Target="../media/image356.png"/><Relationship Id="rId9" Type="http://schemas.openxmlformats.org/officeDocument/2006/relationships/image" Target="../media/image479.png"/><Relationship Id="rId14" Type="http://schemas.openxmlformats.org/officeDocument/2006/relationships/image" Target="../media/image484.png"/><Relationship Id="rId22" Type="http://schemas.openxmlformats.org/officeDocument/2006/relationships/image" Target="../media/image490.png"/><Relationship Id="rId27" Type="http://schemas.openxmlformats.org/officeDocument/2006/relationships/image" Target="../media/image495.png"/><Relationship Id="rId30" Type="http://schemas.openxmlformats.org/officeDocument/2006/relationships/image" Target="../media/image498.png"/><Relationship Id="rId35" Type="http://schemas.openxmlformats.org/officeDocument/2006/relationships/image" Target="../media/image502.png"/><Relationship Id="rId8" Type="http://schemas.openxmlformats.org/officeDocument/2006/relationships/image" Target="../media/image478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516.png"/><Relationship Id="rId26" Type="http://schemas.openxmlformats.org/officeDocument/2006/relationships/image" Target="../media/image523.png"/><Relationship Id="rId3" Type="http://schemas.openxmlformats.org/officeDocument/2006/relationships/image" Target="../media/image8.png"/><Relationship Id="rId21" Type="http://schemas.openxmlformats.org/officeDocument/2006/relationships/image" Target="../media/image199.png"/><Relationship Id="rId34" Type="http://schemas.openxmlformats.org/officeDocument/2006/relationships/image" Target="../media/image135.png"/><Relationship Id="rId7" Type="http://schemas.openxmlformats.org/officeDocument/2006/relationships/image" Target="../media/image506.png"/><Relationship Id="rId12" Type="http://schemas.openxmlformats.org/officeDocument/2006/relationships/image" Target="../media/image511.png"/><Relationship Id="rId17" Type="http://schemas.openxmlformats.org/officeDocument/2006/relationships/image" Target="../media/image515.png"/><Relationship Id="rId25" Type="http://schemas.openxmlformats.org/officeDocument/2006/relationships/image" Target="../media/image522.png"/><Relationship Id="rId33" Type="http://schemas.openxmlformats.org/officeDocument/2006/relationships/image" Target="../media/image528.png"/><Relationship Id="rId2" Type="http://schemas.openxmlformats.org/officeDocument/2006/relationships/image" Target="../media/image355.png"/><Relationship Id="rId16" Type="http://schemas.openxmlformats.org/officeDocument/2006/relationships/image" Target="../media/image514.png"/><Relationship Id="rId20" Type="http://schemas.openxmlformats.org/officeDocument/2006/relationships/image" Target="../media/image518.png"/><Relationship Id="rId29" Type="http://schemas.openxmlformats.org/officeDocument/2006/relationships/image" Target="../media/image5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5.png"/><Relationship Id="rId11" Type="http://schemas.openxmlformats.org/officeDocument/2006/relationships/image" Target="../media/image510.png"/><Relationship Id="rId24" Type="http://schemas.openxmlformats.org/officeDocument/2006/relationships/image" Target="../media/image521.png"/><Relationship Id="rId32" Type="http://schemas.openxmlformats.org/officeDocument/2006/relationships/image" Target="../media/image382.png"/><Relationship Id="rId5" Type="http://schemas.openxmlformats.org/officeDocument/2006/relationships/image" Target="../media/image504.png"/><Relationship Id="rId15" Type="http://schemas.openxmlformats.org/officeDocument/2006/relationships/image" Target="../media/image513.png"/><Relationship Id="rId23" Type="http://schemas.openxmlformats.org/officeDocument/2006/relationships/image" Target="../media/image520.png"/><Relationship Id="rId28" Type="http://schemas.openxmlformats.org/officeDocument/2006/relationships/image" Target="../media/image525.png"/><Relationship Id="rId10" Type="http://schemas.openxmlformats.org/officeDocument/2006/relationships/image" Target="../media/image509.png"/><Relationship Id="rId19" Type="http://schemas.openxmlformats.org/officeDocument/2006/relationships/image" Target="../media/image517.png"/><Relationship Id="rId31" Type="http://schemas.openxmlformats.org/officeDocument/2006/relationships/image" Target="../media/image527.png"/><Relationship Id="rId4" Type="http://schemas.openxmlformats.org/officeDocument/2006/relationships/image" Target="../media/image503.png"/><Relationship Id="rId9" Type="http://schemas.openxmlformats.org/officeDocument/2006/relationships/image" Target="../media/image508.png"/><Relationship Id="rId14" Type="http://schemas.openxmlformats.org/officeDocument/2006/relationships/image" Target="../media/image512.png"/><Relationship Id="rId22" Type="http://schemas.openxmlformats.org/officeDocument/2006/relationships/image" Target="../media/image519.png"/><Relationship Id="rId27" Type="http://schemas.openxmlformats.org/officeDocument/2006/relationships/image" Target="../media/image524.png"/><Relationship Id="rId30" Type="http://schemas.openxmlformats.org/officeDocument/2006/relationships/image" Target="../media/image33.png"/><Relationship Id="rId8" Type="http://schemas.openxmlformats.org/officeDocument/2006/relationships/image" Target="../media/image50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9.png"/><Relationship Id="rId13" Type="http://schemas.openxmlformats.org/officeDocument/2006/relationships/image" Target="../media/image359.png"/><Relationship Id="rId18" Type="http://schemas.openxmlformats.org/officeDocument/2006/relationships/image" Target="../media/image533.png"/><Relationship Id="rId26" Type="http://schemas.openxmlformats.org/officeDocument/2006/relationships/image" Target="../media/image539.png"/><Relationship Id="rId3" Type="http://schemas.openxmlformats.org/officeDocument/2006/relationships/image" Target="../media/image8.png"/><Relationship Id="rId21" Type="http://schemas.openxmlformats.org/officeDocument/2006/relationships/image" Target="../media/image536.png"/><Relationship Id="rId7" Type="http://schemas.openxmlformats.org/officeDocument/2006/relationships/image" Target="../media/image17.png"/><Relationship Id="rId12" Type="http://schemas.openxmlformats.org/officeDocument/2006/relationships/image" Target="../media/image488.png"/><Relationship Id="rId17" Type="http://schemas.openxmlformats.org/officeDocument/2006/relationships/image" Target="../media/image379.png"/><Relationship Id="rId25" Type="http://schemas.openxmlformats.org/officeDocument/2006/relationships/image" Target="../media/image538.png"/><Relationship Id="rId2" Type="http://schemas.openxmlformats.org/officeDocument/2006/relationships/image" Target="../media/image188.png"/><Relationship Id="rId16" Type="http://schemas.openxmlformats.org/officeDocument/2006/relationships/image" Target="../media/image532.png"/><Relationship Id="rId20" Type="http://schemas.openxmlformats.org/officeDocument/2006/relationships/image" Target="../media/image535.png"/><Relationship Id="rId29" Type="http://schemas.openxmlformats.org/officeDocument/2006/relationships/image" Target="../media/image5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8.png"/><Relationship Id="rId11" Type="http://schemas.openxmlformats.org/officeDocument/2006/relationships/image" Target="../media/image531.png"/><Relationship Id="rId24" Type="http://schemas.openxmlformats.org/officeDocument/2006/relationships/image" Target="../media/image537.png"/><Relationship Id="rId5" Type="http://schemas.openxmlformats.org/officeDocument/2006/relationships/image" Target="../media/image357.png"/><Relationship Id="rId15" Type="http://schemas.openxmlformats.org/officeDocument/2006/relationships/image" Target="../media/image20.png"/><Relationship Id="rId23" Type="http://schemas.openxmlformats.org/officeDocument/2006/relationships/image" Target="../media/image33.png"/><Relationship Id="rId28" Type="http://schemas.openxmlformats.org/officeDocument/2006/relationships/image" Target="../media/image541.png"/><Relationship Id="rId10" Type="http://schemas.openxmlformats.org/officeDocument/2006/relationships/image" Target="../media/image530.png"/><Relationship Id="rId19" Type="http://schemas.openxmlformats.org/officeDocument/2006/relationships/image" Target="../media/image534.png"/><Relationship Id="rId4" Type="http://schemas.openxmlformats.org/officeDocument/2006/relationships/image" Target="../media/image356.png"/><Relationship Id="rId9" Type="http://schemas.openxmlformats.org/officeDocument/2006/relationships/image" Target="../media/image199.png"/><Relationship Id="rId14" Type="http://schemas.openxmlformats.org/officeDocument/2006/relationships/image" Target="../media/image489.png"/><Relationship Id="rId22" Type="http://schemas.openxmlformats.org/officeDocument/2006/relationships/image" Target="../media/image441.png"/><Relationship Id="rId27" Type="http://schemas.openxmlformats.org/officeDocument/2006/relationships/image" Target="../media/image540.png"/><Relationship Id="rId30" Type="http://schemas.openxmlformats.org/officeDocument/2006/relationships/image" Target="../media/image5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4.png"/><Relationship Id="rId13" Type="http://schemas.openxmlformats.org/officeDocument/2006/relationships/image" Target="../media/image547.png"/><Relationship Id="rId18" Type="http://schemas.openxmlformats.org/officeDocument/2006/relationships/image" Target="../media/image552.png"/><Relationship Id="rId26" Type="http://schemas.openxmlformats.org/officeDocument/2006/relationships/image" Target="../media/image135.png"/><Relationship Id="rId3" Type="http://schemas.openxmlformats.org/officeDocument/2006/relationships/image" Target="../media/image8.png"/><Relationship Id="rId21" Type="http://schemas.openxmlformats.org/officeDocument/2006/relationships/image" Target="../media/image555.png"/><Relationship Id="rId7" Type="http://schemas.openxmlformats.org/officeDocument/2006/relationships/image" Target="../media/image17.png"/><Relationship Id="rId12" Type="http://schemas.openxmlformats.org/officeDocument/2006/relationships/image" Target="../media/image546.png"/><Relationship Id="rId17" Type="http://schemas.openxmlformats.org/officeDocument/2006/relationships/image" Target="../media/image551.png"/><Relationship Id="rId25" Type="http://schemas.openxmlformats.org/officeDocument/2006/relationships/image" Target="../media/image559.png"/><Relationship Id="rId2" Type="http://schemas.openxmlformats.org/officeDocument/2006/relationships/image" Target="../media/image355.png"/><Relationship Id="rId16" Type="http://schemas.openxmlformats.org/officeDocument/2006/relationships/image" Target="../media/image550.png"/><Relationship Id="rId20" Type="http://schemas.openxmlformats.org/officeDocument/2006/relationships/image" Target="../media/image5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8.png"/><Relationship Id="rId11" Type="http://schemas.openxmlformats.org/officeDocument/2006/relationships/image" Target="../media/image20.png"/><Relationship Id="rId24" Type="http://schemas.openxmlformats.org/officeDocument/2006/relationships/image" Target="../media/image558.png"/><Relationship Id="rId5" Type="http://schemas.openxmlformats.org/officeDocument/2006/relationships/image" Target="../media/image357.png"/><Relationship Id="rId15" Type="http://schemas.openxmlformats.org/officeDocument/2006/relationships/image" Target="../media/image549.png"/><Relationship Id="rId23" Type="http://schemas.openxmlformats.org/officeDocument/2006/relationships/image" Target="../media/image557.png"/><Relationship Id="rId10" Type="http://schemas.openxmlformats.org/officeDocument/2006/relationships/image" Target="../media/image489.png"/><Relationship Id="rId19" Type="http://schemas.openxmlformats.org/officeDocument/2006/relationships/image" Target="../media/image553.png"/><Relationship Id="rId4" Type="http://schemas.openxmlformats.org/officeDocument/2006/relationships/image" Target="../media/image356.png"/><Relationship Id="rId9" Type="http://schemas.openxmlformats.org/officeDocument/2006/relationships/image" Target="../media/image545.png"/><Relationship Id="rId14" Type="http://schemas.openxmlformats.org/officeDocument/2006/relationships/image" Target="../media/image548.png"/><Relationship Id="rId22" Type="http://schemas.openxmlformats.org/officeDocument/2006/relationships/image" Target="../media/image556.png"/><Relationship Id="rId27" Type="http://schemas.openxmlformats.org/officeDocument/2006/relationships/image" Target="../media/image255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67.png"/><Relationship Id="rId18" Type="http://schemas.openxmlformats.org/officeDocument/2006/relationships/image" Target="../media/image138.png"/><Relationship Id="rId26" Type="http://schemas.openxmlformats.org/officeDocument/2006/relationships/image" Target="../media/image577.png"/><Relationship Id="rId21" Type="http://schemas.openxmlformats.org/officeDocument/2006/relationships/image" Target="../media/image572.png"/><Relationship Id="rId34" Type="http://schemas.openxmlformats.org/officeDocument/2006/relationships/image" Target="../media/image583.png"/><Relationship Id="rId7" Type="http://schemas.openxmlformats.org/officeDocument/2006/relationships/image" Target="../media/image561.png"/><Relationship Id="rId12" Type="http://schemas.openxmlformats.org/officeDocument/2006/relationships/image" Target="../media/image566.png"/><Relationship Id="rId17" Type="http://schemas.openxmlformats.org/officeDocument/2006/relationships/image" Target="../media/image571.png"/><Relationship Id="rId25" Type="http://schemas.openxmlformats.org/officeDocument/2006/relationships/image" Target="../media/image576.png"/><Relationship Id="rId33" Type="http://schemas.openxmlformats.org/officeDocument/2006/relationships/image" Target="../media/image582.png"/><Relationship Id="rId38" Type="http://schemas.openxmlformats.org/officeDocument/2006/relationships/image" Target="../media/image585.png"/><Relationship Id="rId2" Type="http://schemas.openxmlformats.org/officeDocument/2006/relationships/image" Target="../media/image560.png"/><Relationship Id="rId16" Type="http://schemas.openxmlformats.org/officeDocument/2006/relationships/image" Target="../media/image570.png"/><Relationship Id="rId20" Type="http://schemas.openxmlformats.org/officeDocument/2006/relationships/image" Target="../media/image90.png"/><Relationship Id="rId29" Type="http://schemas.openxmlformats.org/officeDocument/2006/relationships/image" Target="../media/image5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565.png"/><Relationship Id="rId24" Type="http://schemas.openxmlformats.org/officeDocument/2006/relationships/image" Target="../media/image575.png"/><Relationship Id="rId32" Type="http://schemas.openxmlformats.org/officeDocument/2006/relationships/image" Target="../media/image581.png"/><Relationship Id="rId37" Type="http://schemas.openxmlformats.org/officeDocument/2006/relationships/image" Target="../media/image542.png"/><Relationship Id="rId5" Type="http://schemas.openxmlformats.org/officeDocument/2006/relationships/image" Target="../media/image16.png"/><Relationship Id="rId15" Type="http://schemas.openxmlformats.org/officeDocument/2006/relationships/image" Target="../media/image569.png"/><Relationship Id="rId23" Type="http://schemas.openxmlformats.org/officeDocument/2006/relationships/image" Target="../media/image574.png"/><Relationship Id="rId28" Type="http://schemas.openxmlformats.org/officeDocument/2006/relationships/image" Target="../media/image252.png"/><Relationship Id="rId36" Type="http://schemas.openxmlformats.org/officeDocument/2006/relationships/image" Target="../media/image92.png"/><Relationship Id="rId10" Type="http://schemas.openxmlformats.org/officeDocument/2006/relationships/image" Target="../media/image564.png"/><Relationship Id="rId19" Type="http://schemas.openxmlformats.org/officeDocument/2006/relationships/image" Target="../media/image62.png"/><Relationship Id="rId31" Type="http://schemas.openxmlformats.org/officeDocument/2006/relationships/image" Target="../media/image580.png"/><Relationship Id="rId4" Type="http://schemas.openxmlformats.org/officeDocument/2006/relationships/image" Target="../media/image165.png"/><Relationship Id="rId9" Type="http://schemas.openxmlformats.org/officeDocument/2006/relationships/image" Target="../media/image563.png"/><Relationship Id="rId14" Type="http://schemas.openxmlformats.org/officeDocument/2006/relationships/image" Target="../media/image568.png"/><Relationship Id="rId22" Type="http://schemas.openxmlformats.org/officeDocument/2006/relationships/image" Target="../media/image573.png"/><Relationship Id="rId27" Type="http://schemas.openxmlformats.org/officeDocument/2006/relationships/image" Target="../media/image246.png"/><Relationship Id="rId30" Type="http://schemas.openxmlformats.org/officeDocument/2006/relationships/image" Target="../media/image579.png"/><Relationship Id="rId35" Type="http://schemas.openxmlformats.org/officeDocument/2006/relationships/image" Target="../media/image584.png"/><Relationship Id="rId8" Type="http://schemas.openxmlformats.org/officeDocument/2006/relationships/image" Target="../media/image562.png"/><Relationship Id="rId3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7.png"/><Relationship Id="rId2" Type="http://schemas.openxmlformats.org/officeDocument/2006/relationships/image" Target="../media/image58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18" Type="http://schemas.openxmlformats.org/officeDocument/2006/relationships/image" Target="../media/image38.png"/><Relationship Id="rId26" Type="http://schemas.openxmlformats.org/officeDocument/2006/relationships/image" Target="../media/image45.png"/><Relationship Id="rId3" Type="http://schemas.openxmlformats.org/officeDocument/2006/relationships/image" Target="../media/image8.png"/><Relationship Id="rId21" Type="http://schemas.openxmlformats.org/officeDocument/2006/relationships/image" Target="../media/image40.png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17" Type="http://schemas.openxmlformats.org/officeDocument/2006/relationships/image" Target="../media/image37.png"/><Relationship Id="rId25" Type="http://schemas.openxmlformats.org/officeDocument/2006/relationships/image" Target="../media/image44.png"/><Relationship Id="rId2" Type="http://schemas.openxmlformats.org/officeDocument/2006/relationships/image" Target="../media/image26.png"/><Relationship Id="rId16" Type="http://schemas.openxmlformats.org/officeDocument/2006/relationships/image" Target="../media/image36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24" Type="http://schemas.openxmlformats.org/officeDocument/2006/relationships/image" Target="../media/image43.png"/><Relationship Id="rId5" Type="http://schemas.openxmlformats.org/officeDocument/2006/relationships/image" Target="../media/image17.png"/><Relationship Id="rId15" Type="http://schemas.openxmlformats.org/officeDocument/2006/relationships/image" Target="../media/image35.png"/><Relationship Id="rId23" Type="http://schemas.openxmlformats.org/officeDocument/2006/relationships/image" Target="../media/image42.png"/><Relationship Id="rId28" Type="http://schemas.openxmlformats.org/officeDocument/2006/relationships/image" Target="../media/image46.png"/><Relationship Id="rId10" Type="http://schemas.openxmlformats.org/officeDocument/2006/relationships/image" Target="../media/image31.png"/><Relationship Id="rId19" Type="http://schemas.openxmlformats.org/officeDocument/2006/relationships/image" Target="../media/image10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openxmlformats.org/officeDocument/2006/relationships/image" Target="../media/image34.png"/><Relationship Id="rId22" Type="http://schemas.openxmlformats.org/officeDocument/2006/relationships/image" Target="../media/image41.png"/><Relationship Id="rId27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8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microsoft.com/office/2007/relationships/hdphoto" Target="../media/hdphoto1.wdp"/><Relationship Id="rId2" Type="http://schemas.openxmlformats.org/officeDocument/2006/relationships/image" Target="../media/image47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2.png"/><Relationship Id="rId39" Type="http://schemas.openxmlformats.org/officeDocument/2006/relationships/image" Target="../media/image94.png"/><Relationship Id="rId21" Type="http://schemas.openxmlformats.org/officeDocument/2006/relationships/image" Target="../media/image16.png"/><Relationship Id="rId34" Type="http://schemas.openxmlformats.org/officeDocument/2006/relationships/image" Target="../media/image9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1.png"/><Relationship Id="rId33" Type="http://schemas.openxmlformats.org/officeDocument/2006/relationships/image" Target="../media/image89.png"/><Relationship Id="rId38" Type="http://schemas.openxmlformats.org/officeDocument/2006/relationships/image" Target="../media/image93.png"/><Relationship Id="rId2" Type="http://schemas.openxmlformats.org/officeDocument/2006/relationships/image" Target="../media/image61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0.png"/><Relationship Id="rId32" Type="http://schemas.openxmlformats.org/officeDocument/2006/relationships/image" Target="../media/image88.png"/><Relationship Id="rId37" Type="http://schemas.openxmlformats.org/officeDocument/2006/relationships/image" Target="../media/image92.png"/><Relationship Id="rId5" Type="http://schemas.openxmlformats.org/officeDocument/2006/relationships/image" Target="../media/image17.png"/><Relationship Id="rId15" Type="http://schemas.openxmlformats.org/officeDocument/2006/relationships/image" Target="../media/image72.png"/><Relationship Id="rId23" Type="http://schemas.openxmlformats.org/officeDocument/2006/relationships/image" Target="../media/image79.png"/><Relationship Id="rId28" Type="http://schemas.openxmlformats.org/officeDocument/2006/relationships/image" Target="../media/image84.png"/><Relationship Id="rId36" Type="http://schemas.openxmlformats.org/officeDocument/2006/relationships/image" Target="../media/image91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31" Type="http://schemas.openxmlformats.org/officeDocument/2006/relationships/image" Target="../media/image8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Relationship Id="rId30" Type="http://schemas.openxmlformats.org/officeDocument/2006/relationships/image" Target="../media/image86.png"/><Relationship Id="rId35" Type="http://schemas.openxmlformats.org/officeDocument/2006/relationships/image" Target="../media/image33.png"/><Relationship Id="rId8" Type="http://schemas.openxmlformats.org/officeDocument/2006/relationships/image" Target="../media/image65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104.png"/><Relationship Id="rId26" Type="http://schemas.openxmlformats.org/officeDocument/2006/relationships/image" Target="../media/image112.png"/><Relationship Id="rId39" Type="http://schemas.openxmlformats.org/officeDocument/2006/relationships/image" Target="../media/image124.png"/><Relationship Id="rId21" Type="http://schemas.openxmlformats.org/officeDocument/2006/relationships/image" Target="../media/image107.png"/><Relationship Id="rId34" Type="http://schemas.openxmlformats.org/officeDocument/2006/relationships/image" Target="../media/image120.png"/><Relationship Id="rId42" Type="http://schemas.openxmlformats.org/officeDocument/2006/relationships/image" Target="../media/image127.png"/><Relationship Id="rId47" Type="http://schemas.openxmlformats.org/officeDocument/2006/relationships/image" Target="../media/image132.png"/><Relationship Id="rId50" Type="http://schemas.openxmlformats.org/officeDocument/2006/relationships/image" Target="../media/image134.png"/><Relationship Id="rId7" Type="http://schemas.openxmlformats.org/officeDocument/2006/relationships/image" Target="../media/image98.png"/><Relationship Id="rId2" Type="http://schemas.openxmlformats.org/officeDocument/2006/relationships/image" Target="../media/image61.png"/><Relationship Id="rId16" Type="http://schemas.openxmlformats.org/officeDocument/2006/relationships/image" Target="../media/image16.png"/><Relationship Id="rId29" Type="http://schemas.openxmlformats.org/officeDocument/2006/relationships/image" Target="../media/image115.png"/><Relationship Id="rId11" Type="http://schemas.openxmlformats.org/officeDocument/2006/relationships/image" Target="../media/image102.png"/><Relationship Id="rId24" Type="http://schemas.openxmlformats.org/officeDocument/2006/relationships/image" Target="../media/image110.png"/><Relationship Id="rId32" Type="http://schemas.openxmlformats.org/officeDocument/2006/relationships/image" Target="../media/image118.png"/><Relationship Id="rId37" Type="http://schemas.openxmlformats.org/officeDocument/2006/relationships/image" Target="../media/image122.png"/><Relationship Id="rId40" Type="http://schemas.openxmlformats.org/officeDocument/2006/relationships/image" Target="../media/image125.png"/><Relationship Id="rId45" Type="http://schemas.openxmlformats.org/officeDocument/2006/relationships/image" Target="../media/image130.png"/><Relationship Id="rId5" Type="http://schemas.openxmlformats.org/officeDocument/2006/relationships/image" Target="../media/image96.png"/><Relationship Id="rId15" Type="http://schemas.openxmlformats.org/officeDocument/2006/relationships/image" Target="../media/image103.png"/><Relationship Id="rId23" Type="http://schemas.openxmlformats.org/officeDocument/2006/relationships/image" Target="../media/image109.png"/><Relationship Id="rId28" Type="http://schemas.openxmlformats.org/officeDocument/2006/relationships/image" Target="../media/image114.png"/><Relationship Id="rId36" Type="http://schemas.openxmlformats.org/officeDocument/2006/relationships/image" Target="../media/image121.png"/><Relationship Id="rId49" Type="http://schemas.openxmlformats.org/officeDocument/2006/relationships/image" Target="../media/image25.png"/><Relationship Id="rId10" Type="http://schemas.openxmlformats.org/officeDocument/2006/relationships/image" Target="../media/image101.png"/><Relationship Id="rId19" Type="http://schemas.openxmlformats.org/officeDocument/2006/relationships/image" Target="../media/image105.png"/><Relationship Id="rId31" Type="http://schemas.openxmlformats.org/officeDocument/2006/relationships/image" Target="../media/image117.png"/><Relationship Id="rId44" Type="http://schemas.openxmlformats.org/officeDocument/2006/relationships/image" Target="../media/image129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91.png"/><Relationship Id="rId22" Type="http://schemas.openxmlformats.org/officeDocument/2006/relationships/image" Target="../media/image108.png"/><Relationship Id="rId27" Type="http://schemas.openxmlformats.org/officeDocument/2006/relationships/image" Target="../media/image113.png"/><Relationship Id="rId30" Type="http://schemas.openxmlformats.org/officeDocument/2006/relationships/image" Target="../media/image116.png"/><Relationship Id="rId35" Type="http://schemas.openxmlformats.org/officeDocument/2006/relationships/image" Target="../media/image89.png"/><Relationship Id="rId43" Type="http://schemas.openxmlformats.org/officeDocument/2006/relationships/image" Target="../media/image128.png"/><Relationship Id="rId48" Type="http://schemas.openxmlformats.org/officeDocument/2006/relationships/image" Target="../media/image133.png"/><Relationship Id="rId8" Type="http://schemas.openxmlformats.org/officeDocument/2006/relationships/image" Target="../media/image99.png"/><Relationship Id="rId51" Type="http://schemas.openxmlformats.org/officeDocument/2006/relationships/image" Target="../media/image135.png"/><Relationship Id="rId3" Type="http://schemas.openxmlformats.org/officeDocument/2006/relationships/image" Target="../media/image8.png"/><Relationship Id="rId12" Type="http://schemas.openxmlformats.org/officeDocument/2006/relationships/image" Target="../media/image90.png"/><Relationship Id="rId17" Type="http://schemas.openxmlformats.org/officeDocument/2006/relationships/image" Target="../media/image28.png"/><Relationship Id="rId25" Type="http://schemas.openxmlformats.org/officeDocument/2006/relationships/image" Target="../media/image111.png"/><Relationship Id="rId33" Type="http://schemas.openxmlformats.org/officeDocument/2006/relationships/image" Target="../media/image119.png"/><Relationship Id="rId38" Type="http://schemas.openxmlformats.org/officeDocument/2006/relationships/image" Target="../media/image123.png"/><Relationship Id="rId46" Type="http://schemas.openxmlformats.org/officeDocument/2006/relationships/image" Target="../media/image131.png"/><Relationship Id="rId20" Type="http://schemas.openxmlformats.org/officeDocument/2006/relationships/image" Target="../media/image106.png"/><Relationship Id="rId41" Type="http://schemas.openxmlformats.org/officeDocument/2006/relationships/image" Target="../media/image1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7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26" Type="http://schemas.openxmlformats.org/officeDocument/2006/relationships/image" Target="../media/image154.png"/><Relationship Id="rId39" Type="http://schemas.openxmlformats.org/officeDocument/2006/relationships/image" Target="../media/image163.png"/><Relationship Id="rId21" Type="http://schemas.openxmlformats.org/officeDocument/2006/relationships/image" Target="../media/image152.png"/><Relationship Id="rId34" Type="http://schemas.openxmlformats.org/officeDocument/2006/relationships/image" Target="../media/image159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5" Type="http://schemas.openxmlformats.org/officeDocument/2006/relationships/image" Target="../media/image153.png"/><Relationship Id="rId33" Type="http://schemas.openxmlformats.org/officeDocument/2006/relationships/image" Target="../media/image109.png"/><Relationship Id="rId38" Type="http://schemas.openxmlformats.org/officeDocument/2006/relationships/image" Target="../media/image162.png"/><Relationship Id="rId2" Type="http://schemas.openxmlformats.org/officeDocument/2006/relationships/image" Target="../media/image136.png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29" Type="http://schemas.openxmlformats.org/officeDocument/2006/relationships/image" Target="../media/image1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Relationship Id="rId11" Type="http://schemas.openxmlformats.org/officeDocument/2006/relationships/image" Target="../media/image142.png"/><Relationship Id="rId24" Type="http://schemas.openxmlformats.org/officeDocument/2006/relationships/image" Target="../media/image31.png"/><Relationship Id="rId32" Type="http://schemas.openxmlformats.org/officeDocument/2006/relationships/image" Target="../media/image158.png"/><Relationship Id="rId37" Type="http://schemas.openxmlformats.org/officeDocument/2006/relationships/image" Target="../media/image161.png"/><Relationship Id="rId40" Type="http://schemas.microsoft.com/office/2007/relationships/hdphoto" Target="../media/hdphoto2.wdp"/><Relationship Id="rId5" Type="http://schemas.openxmlformats.org/officeDocument/2006/relationships/image" Target="../media/image102.png"/><Relationship Id="rId15" Type="http://schemas.openxmlformats.org/officeDocument/2006/relationships/image" Target="../media/image146.png"/><Relationship Id="rId23" Type="http://schemas.openxmlformats.org/officeDocument/2006/relationships/image" Target="../media/image17.png"/><Relationship Id="rId28" Type="http://schemas.openxmlformats.org/officeDocument/2006/relationships/image" Target="../media/image156.png"/><Relationship Id="rId36" Type="http://schemas.openxmlformats.org/officeDocument/2006/relationships/image" Target="../media/image160.pn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31" Type="http://schemas.openxmlformats.org/officeDocument/2006/relationships/image" Target="../media/image96.png"/><Relationship Id="rId4" Type="http://schemas.openxmlformats.org/officeDocument/2006/relationships/image" Target="../media/image137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Relationship Id="rId22" Type="http://schemas.openxmlformats.org/officeDocument/2006/relationships/image" Target="../media/image16.png"/><Relationship Id="rId27" Type="http://schemas.openxmlformats.org/officeDocument/2006/relationships/image" Target="../media/image155.png"/><Relationship Id="rId30" Type="http://schemas.openxmlformats.org/officeDocument/2006/relationships/image" Target="../media/image128.png"/><Relationship Id="rId35" Type="http://schemas.openxmlformats.org/officeDocument/2006/relationships/image" Target="../media/image100.png"/><Relationship Id="rId8" Type="http://schemas.openxmlformats.org/officeDocument/2006/relationships/image" Target="../media/image139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4" y="0"/>
            <a:ext cx="20105510" cy="11309349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7062451" y="244475"/>
            <a:ext cx="1513864" cy="1525624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239" y="1685650"/>
            <a:ext cx="17971135" cy="9246235"/>
            <a:chOff x="1756239" y="1685650"/>
            <a:chExt cx="1797113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239" y="1887442"/>
              <a:ext cx="5185737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1" y="7712392"/>
              <a:ext cx="135597" cy="15786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4" y="7272610"/>
              <a:ext cx="157911" cy="15786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8" y="7492235"/>
              <a:ext cx="132121" cy="1584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425979" y="6814818"/>
            <a:ext cx="1903095" cy="1073371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721196" y="7053020"/>
            <a:ext cx="5850890" cy="817244"/>
            <a:chOff x="4721196" y="7053020"/>
            <a:chExt cx="5850890" cy="817244"/>
          </a:xfrm>
        </p:grpSpPr>
        <p:pic>
          <p:nvPicPr>
            <p:cNvPr id="16" name="object 16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7" y="7053020"/>
              <a:ext cx="132969" cy="1572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3451" y="7053111"/>
              <a:ext cx="101124" cy="15709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267779"/>
              <a:ext cx="153466" cy="16753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6" y="7712392"/>
              <a:ext cx="135597" cy="15786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70849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22034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360°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554213" y="1685650"/>
            <a:ext cx="15030450" cy="8595360"/>
            <a:chOff x="3554213" y="1685650"/>
            <a:chExt cx="15030450" cy="8595360"/>
          </a:xfrm>
        </p:grpSpPr>
        <p:pic>
          <p:nvPicPr>
            <p:cNvPr id="22" name="object 22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492235"/>
              <a:ext cx="132121" cy="1584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8853" y="5163926"/>
              <a:ext cx="283708" cy="62824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04923" y="5163926"/>
              <a:ext cx="283712" cy="62824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40993" y="5163926"/>
              <a:ext cx="293464" cy="62824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86815" y="5163926"/>
              <a:ext cx="293464" cy="62824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32637" y="5163926"/>
              <a:ext cx="293467" cy="62824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3271" y="2022660"/>
              <a:ext cx="1857560" cy="376951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3128920" y="176800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7"/>
              <a:ext cx="5455331" cy="41200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3051958" y="1691047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7971508"/>
              <a:ext cx="158005" cy="15800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059530" y="840065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117778" y="833894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8" y="8338957"/>
              <a:ext cx="260915" cy="26176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3" y="8338948"/>
              <a:ext cx="390979" cy="26176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5784" y="5259766"/>
              <a:ext cx="242168" cy="62824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10317" y="5259766"/>
              <a:ext cx="242168" cy="62824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6715" y="5259766"/>
              <a:ext cx="242169" cy="62824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182" y="5259766"/>
              <a:ext cx="242160" cy="62824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1249" y="5259766"/>
              <a:ext cx="242169" cy="62824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4213" y="1954589"/>
              <a:ext cx="1516201" cy="3933433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7582499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Mega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2413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40132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8,8 x 24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 y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803299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880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854544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Tommy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T731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6019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9 x 18,6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Poliestireno y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075344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600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867241" y="6868900"/>
            <a:ext cx="10621010" cy="3458845"/>
            <a:chOff x="1867241" y="6868900"/>
            <a:chExt cx="10621010" cy="3458845"/>
          </a:xfrm>
        </p:grpSpPr>
        <p:pic>
          <p:nvPicPr>
            <p:cNvPr id="51" name="object 51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243" y="7971508"/>
              <a:ext cx="158005" cy="15800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2331575" y="84006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389823" y="833894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143" y="8338957"/>
              <a:ext cx="260915" cy="26176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241" y="8338949"/>
              <a:ext cx="390987" cy="261768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1007415" y="8251214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0"/>
                  </a:move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53958" y="8383922"/>
              <a:ext cx="1102625" cy="131646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1007415" y="8251214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684351" y="1463315"/>
                  </a:lnTo>
                  <a:lnTo>
                    <a:pt x="637084" y="1458698"/>
                  </a:lnTo>
                  <a:lnTo>
                    <a:pt x="590735" y="1451120"/>
                  </a:lnTo>
                  <a:lnTo>
                    <a:pt x="545400" y="1440680"/>
                  </a:lnTo>
                  <a:lnTo>
                    <a:pt x="501177" y="1427475"/>
                  </a:lnTo>
                  <a:lnTo>
                    <a:pt x="458164" y="1411601"/>
                  </a:lnTo>
                  <a:lnTo>
                    <a:pt x="416457" y="1393157"/>
                  </a:lnTo>
                  <a:lnTo>
                    <a:pt x="376153" y="1372240"/>
                  </a:lnTo>
                  <a:lnTo>
                    <a:pt x="337351" y="1348946"/>
                  </a:lnTo>
                  <a:lnTo>
                    <a:pt x="300147" y="1323373"/>
                  </a:lnTo>
                  <a:lnTo>
                    <a:pt x="264638" y="1295619"/>
                  </a:lnTo>
                  <a:lnTo>
                    <a:pt x="230922" y="1265780"/>
                  </a:lnTo>
                  <a:lnTo>
                    <a:pt x="199096" y="1233954"/>
                  </a:lnTo>
                  <a:lnTo>
                    <a:pt x="169257" y="1200238"/>
                  </a:lnTo>
                  <a:lnTo>
                    <a:pt x="141503" y="1164729"/>
                  </a:lnTo>
                  <a:lnTo>
                    <a:pt x="115930" y="1127525"/>
                  </a:lnTo>
                  <a:lnTo>
                    <a:pt x="92636" y="1088723"/>
                  </a:lnTo>
                  <a:lnTo>
                    <a:pt x="71719" y="1048419"/>
                  </a:lnTo>
                  <a:lnTo>
                    <a:pt x="53275" y="1006712"/>
                  </a:lnTo>
                  <a:lnTo>
                    <a:pt x="37401" y="963699"/>
                  </a:lnTo>
                  <a:lnTo>
                    <a:pt x="24196" y="919476"/>
                  </a:lnTo>
                  <a:lnTo>
                    <a:pt x="13756" y="874141"/>
                  </a:lnTo>
                  <a:lnTo>
                    <a:pt x="6178" y="827792"/>
                  </a:lnTo>
                  <a:lnTo>
                    <a:pt x="1560" y="780525"/>
                  </a:lnTo>
                  <a:lnTo>
                    <a:pt x="0" y="732438"/>
                  </a:lnTo>
                  <a:lnTo>
                    <a:pt x="1560" y="684351"/>
                  </a:lnTo>
                  <a:lnTo>
                    <a:pt x="6178" y="637084"/>
                  </a:lnTo>
                  <a:lnTo>
                    <a:pt x="13756" y="590735"/>
                  </a:lnTo>
                  <a:lnTo>
                    <a:pt x="24196" y="545400"/>
                  </a:lnTo>
                  <a:lnTo>
                    <a:pt x="37401" y="501177"/>
                  </a:lnTo>
                  <a:lnTo>
                    <a:pt x="53275" y="458164"/>
                  </a:lnTo>
                  <a:lnTo>
                    <a:pt x="71719" y="416457"/>
                  </a:lnTo>
                  <a:lnTo>
                    <a:pt x="92636" y="376153"/>
                  </a:lnTo>
                  <a:lnTo>
                    <a:pt x="115930" y="337351"/>
                  </a:lnTo>
                  <a:lnTo>
                    <a:pt x="141503" y="300147"/>
                  </a:lnTo>
                  <a:lnTo>
                    <a:pt x="169257" y="264638"/>
                  </a:lnTo>
                  <a:lnTo>
                    <a:pt x="199096" y="230922"/>
                  </a:lnTo>
                  <a:lnTo>
                    <a:pt x="230922" y="199096"/>
                  </a:lnTo>
                  <a:lnTo>
                    <a:pt x="264638" y="169257"/>
                  </a:lnTo>
                  <a:lnTo>
                    <a:pt x="300147" y="141503"/>
                  </a:lnTo>
                  <a:lnTo>
                    <a:pt x="337351" y="115930"/>
                  </a:lnTo>
                  <a:lnTo>
                    <a:pt x="376153" y="92636"/>
                  </a:lnTo>
                  <a:lnTo>
                    <a:pt x="416457" y="71719"/>
                  </a:lnTo>
                  <a:lnTo>
                    <a:pt x="458164" y="53275"/>
                  </a:lnTo>
                  <a:lnTo>
                    <a:pt x="501177" y="37401"/>
                  </a:lnTo>
                  <a:lnTo>
                    <a:pt x="545400" y="24196"/>
                  </a:lnTo>
                  <a:lnTo>
                    <a:pt x="590735" y="13756"/>
                  </a:lnTo>
                  <a:lnTo>
                    <a:pt x="637084" y="6178"/>
                  </a:lnTo>
                  <a:lnTo>
                    <a:pt x="684351" y="1560"/>
                  </a:lnTo>
                  <a:lnTo>
                    <a:pt x="732438" y="0"/>
                  </a:lnTo>
                  <a:lnTo>
                    <a:pt x="780525" y="1560"/>
                  </a:lnTo>
                  <a:lnTo>
                    <a:pt x="827792" y="6178"/>
                  </a:lnTo>
                  <a:lnTo>
                    <a:pt x="874141" y="13756"/>
                  </a:lnTo>
                  <a:lnTo>
                    <a:pt x="919476" y="24196"/>
                  </a:lnTo>
                  <a:lnTo>
                    <a:pt x="963699" y="37401"/>
                  </a:lnTo>
                  <a:lnTo>
                    <a:pt x="1006712" y="53275"/>
                  </a:lnTo>
                  <a:lnTo>
                    <a:pt x="1048419" y="71719"/>
                  </a:lnTo>
                  <a:lnTo>
                    <a:pt x="1088723" y="92636"/>
                  </a:lnTo>
                  <a:lnTo>
                    <a:pt x="1127525" y="115930"/>
                  </a:lnTo>
                  <a:lnTo>
                    <a:pt x="1164729" y="141503"/>
                  </a:lnTo>
                  <a:lnTo>
                    <a:pt x="1200238" y="169257"/>
                  </a:lnTo>
                  <a:lnTo>
                    <a:pt x="1233954" y="199096"/>
                  </a:lnTo>
                  <a:lnTo>
                    <a:pt x="1265780" y="230922"/>
                  </a:lnTo>
                  <a:lnTo>
                    <a:pt x="1295619" y="264638"/>
                  </a:lnTo>
                  <a:lnTo>
                    <a:pt x="1323373" y="300147"/>
                  </a:lnTo>
                  <a:lnTo>
                    <a:pt x="1348946" y="337351"/>
                  </a:lnTo>
                  <a:lnTo>
                    <a:pt x="1372240" y="376153"/>
                  </a:lnTo>
                  <a:lnTo>
                    <a:pt x="1393157" y="416457"/>
                  </a:lnTo>
                  <a:lnTo>
                    <a:pt x="1411601" y="458164"/>
                  </a:lnTo>
                  <a:lnTo>
                    <a:pt x="1427475" y="501177"/>
                  </a:lnTo>
                  <a:lnTo>
                    <a:pt x="1440680" y="545400"/>
                  </a:lnTo>
                  <a:lnTo>
                    <a:pt x="1451120" y="590735"/>
                  </a:lnTo>
                  <a:lnTo>
                    <a:pt x="1458698" y="637084"/>
                  </a:lnTo>
                  <a:lnTo>
                    <a:pt x="1463315" y="684351"/>
                  </a:lnTo>
                  <a:lnTo>
                    <a:pt x="1464876" y="732438"/>
                  </a:lnTo>
                  <a:lnTo>
                    <a:pt x="1463315" y="780525"/>
                  </a:lnTo>
                  <a:lnTo>
                    <a:pt x="1458698" y="827792"/>
                  </a:lnTo>
                  <a:lnTo>
                    <a:pt x="1451120" y="874141"/>
                  </a:lnTo>
                  <a:lnTo>
                    <a:pt x="1440680" y="919476"/>
                  </a:lnTo>
                  <a:lnTo>
                    <a:pt x="1427475" y="963699"/>
                  </a:lnTo>
                  <a:lnTo>
                    <a:pt x="1411601" y="1006712"/>
                  </a:lnTo>
                  <a:lnTo>
                    <a:pt x="1393157" y="1048419"/>
                  </a:lnTo>
                  <a:lnTo>
                    <a:pt x="1372240" y="1088723"/>
                  </a:lnTo>
                  <a:lnTo>
                    <a:pt x="1348946" y="1127525"/>
                  </a:lnTo>
                  <a:lnTo>
                    <a:pt x="1323373" y="1164729"/>
                  </a:lnTo>
                  <a:lnTo>
                    <a:pt x="1295619" y="1200238"/>
                  </a:lnTo>
                  <a:lnTo>
                    <a:pt x="1265780" y="1233954"/>
                  </a:lnTo>
                  <a:lnTo>
                    <a:pt x="1233954" y="1265780"/>
                  </a:lnTo>
                  <a:lnTo>
                    <a:pt x="1200238" y="1295619"/>
                  </a:lnTo>
                  <a:lnTo>
                    <a:pt x="1164729" y="1323373"/>
                  </a:lnTo>
                  <a:lnTo>
                    <a:pt x="1127525" y="1348946"/>
                  </a:lnTo>
                  <a:lnTo>
                    <a:pt x="1088723" y="1372240"/>
                  </a:lnTo>
                  <a:lnTo>
                    <a:pt x="1048419" y="1393157"/>
                  </a:lnTo>
                  <a:lnTo>
                    <a:pt x="1006712" y="1411601"/>
                  </a:lnTo>
                  <a:lnTo>
                    <a:pt x="963699" y="1427475"/>
                  </a:lnTo>
                  <a:lnTo>
                    <a:pt x="919476" y="1440680"/>
                  </a:lnTo>
                  <a:lnTo>
                    <a:pt x="874141" y="1451120"/>
                  </a:lnTo>
                  <a:lnTo>
                    <a:pt x="827792" y="1458698"/>
                  </a:lnTo>
                  <a:lnTo>
                    <a:pt x="780525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53958" y="8383922"/>
              <a:ext cx="1057872" cy="164147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1320" y="8389770"/>
              <a:ext cx="1464876" cy="1464876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5381320" y="8389770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2786" y="7933622"/>
              <a:ext cx="1737329" cy="2393958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66" name="object 66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67" name="Imagen 66"/>
          <p:cNvPicPr>
            <a:picLocks noChangeAspect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367" y="3434679"/>
            <a:ext cx="599035" cy="446281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527" y="3809602"/>
            <a:ext cx="479160" cy="5922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1133" y="1887442"/>
            <a:ext cx="18006060" cy="9044305"/>
            <a:chOff x="1721133" y="1887442"/>
            <a:chExt cx="18006060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6" y="7492503"/>
              <a:ext cx="135597" cy="15786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052722"/>
              <a:ext cx="157911" cy="15786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0849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804936" y="1685650"/>
            <a:ext cx="11041380" cy="8595360"/>
            <a:chOff x="1804936" y="1685650"/>
            <a:chExt cx="11041380" cy="8595360"/>
          </a:xfrm>
        </p:grpSpPr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272346"/>
              <a:ext cx="132121" cy="1584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2624" y="4442472"/>
              <a:ext cx="366474" cy="62825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51464" y="4442472"/>
              <a:ext cx="366470" cy="6282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3998" y="4442471"/>
              <a:ext cx="366271" cy="62825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7490" y="5175444"/>
              <a:ext cx="366161" cy="6282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8284" y="5175705"/>
              <a:ext cx="366164" cy="62771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6803" y="5182417"/>
              <a:ext cx="358327" cy="6142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51193" y="2035242"/>
              <a:ext cx="2197629" cy="376736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1754" y="8470106"/>
              <a:ext cx="1464876" cy="146487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281754" y="8470106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2997" y="8485815"/>
              <a:ext cx="1148292" cy="15724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4936" y="7971508"/>
              <a:ext cx="158005" cy="15800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269267" y="840065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27514" y="833894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58835" y="8338957"/>
              <a:ext cx="260913" cy="26176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4939" y="8338948"/>
              <a:ext cx="390979" cy="26176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189" y="1887442"/>
              <a:ext cx="5185743" cy="291084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71" y="7492503"/>
              <a:ext cx="135597" cy="15786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68" y="7272346"/>
              <a:ext cx="132121" cy="158400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792236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Camper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T676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1620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8,9 x 15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Polipropileno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013037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350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436069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7595199" y="1685812"/>
            <a:ext cx="10989310" cy="8595360"/>
            <a:chOff x="7595199" y="1685812"/>
            <a:chExt cx="10989310" cy="8595360"/>
          </a:xfrm>
        </p:grpSpPr>
        <p:pic>
          <p:nvPicPr>
            <p:cNvPr id="38" name="object 3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70" y="7053021"/>
              <a:ext cx="132969" cy="15727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7194" y="2554896"/>
              <a:ext cx="2246151" cy="330113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20497" y="8491642"/>
              <a:ext cx="1387392" cy="138739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1220497" y="8491642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1" y="1385788"/>
                  </a:lnTo>
                  <a:lnTo>
                    <a:pt x="787699" y="1381048"/>
                  </a:lnTo>
                  <a:lnTo>
                    <a:pt x="833326" y="1373274"/>
                  </a:lnTo>
                  <a:lnTo>
                    <a:pt x="877897" y="1362570"/>
                  </a:lnTo>
                  <a:lnTo>
                    <a:pt x="921309" y="1349042"/>
                  </a:lnTo>
                  <a:lnTo>
                    <a:pt x="963458" y="1332793"/>
                  </a:lnTo>
                  <a:lnTo>
                    <a:pt x="1004239" y="1313926"/>
                  </a:lnTo>
                  <a:lnTo>
                    <a:pt x="1043548" y="1292547"/>
                  </a:lnTo>
                  <a:lnTo>
                    <a:pt x="1081282" y="1268760"/>
                  </a:lnTo>
                  <a:lnTo>
                    <a:pt x="1117335" y="1242667"/>
                  </a:lnTo>
                  <a:lnTo>
                    <a:pt x="1151604" y="1214375"/>
                  </a:lnTo>
                  <a:lnTo>
                    <a:pt x="1183986" y="1183986"/>
                  </a:lnTo>
                  <a:lnTo>
                    <a:pt x="1214375" y="1151604"/>
                  </a:lnTo>
                  <a:lnTo>
                    <a:pt x="1242667" y="1117335"/>
                  </a:lnTo>
                  <a:lnTo>
                    <a:pt x="1268760" y="1081282"/>
                  </a:lnTo>
                  <a:lnTo>
                    <a:pt x="1292547" y="1043548"/>
                  </a:lnTo>
                  <a:lnTo>
                    <a:pt x="1313926" y="1004239"/>
                  </a:lnTo>
                  <a:lnTo>
                    <a:pt x="1332793" y="963458"/>
                  </a:lnTo>
                  <a:lnTo>
                    <a:pt x="1349042" y="921309"/>
                  </a:lnTo>
                  <a:lnTo>
                    <a:pt x="1362570" y="877897"/>
                  </a:lnTo>
                  <a:lnTo>
                    <a:pt x="1373274" y="833326"/>
                  </a:lnTo>
                  <a:lnTo>
                    <a:pt x="1381048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8" y="599692"/>
                  </a:lnTo>
                  <a:lnTo>
                    <a:pt x="1373274" y="554066"/>
                  </a:lnTo>
                  <a:lnTo>
                    <a:pt x="1362570" y="509494"/>
                  </a:lnTo>
                  <a:lnTo>
                    <a:pt x="1349042" y="466082"/>
                  </a:lnTo>
                  <a:lnTo>
                    <a:pt x="1332793" y="423933"/>
                  </a:lnTo>
                  <a:lnTo>
                    <a:pt x="1313926" y="383152"/>
                  </a:lnTo>
                  <a:lnTo>
                    <a:pt x="1292547" y="343843"/>
                  </a:lnTo>
                  <a:lnTo>
                    <a:pt x="1268760" y="306110"/>
                  </a:lnTo>
                  <a:lnTo>
                    <a:pt x="1242667" y="270056"/>
                  </a:lnTo>
                  <a:lnTo>
                    <a:pt x="1214375" y="235787"/>
                  </a:lnTo>
                  <a:lnTo>
                    <a:pt x="1183986" y="203406"/>
                  </a:lnTo>
                  <a:lnTo>
                    <a:pt x="1151604" y="173017"/>
                  </a:lnTo>
                  <a:lnTo>
                    <a:pt x="1117335" y="144724"/>
                  </a:lnTo>
                  <a:lnTo>
                    <a:pt x="1081282" y="118632"/>
                  </a:lnTo>
                  <a:lnTo>
                    <a:pt x="1043548" y="94844"/>
                  </a:lnTo>
                  <a:lnTo>
                    <a:pt x="1004239" y="73465"/>
                  </a:lnTo>
                  <a:lnTo>
                    <a:pt x="963458" y="54599"/>
                  </a:lnTo>
                  <a:lnTo>
                    <a:pt x="921309" y="38349"/>
                  </a:lnTo>
                  <a:lnTo>
                    <a:pt x="877897" y="24821"/>
                  </a:lnTo>
                  <a:lnTo>
                    <a:pt x="833326" y="14118"/>
                  </a:lnTo>
                  <a:lnTo>
                    <a:pt x="787699" y="6344"/>
                  </a:lnTo>
                  <a:lnTo>
                    <a:pt x="741121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55229" y="4785884"/>
              <a:ext cx="330559" cy="48581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7431" y="4785884"/>
              <a:ext cx="330559" cy="48581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99632" y="4785884"/>
              <a:ext cx="330559" cy="48581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39402" y="5370203"/>
              <a:ext cx="330549" cy="48582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63346" y="5370203"/>
              <a:ext cx="330555" cy="48582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91515" y="5353627"/>
              <a:ext cx="330550" cy="48582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15459" y="5353627"/>
              <a:ext cx="330555" cy="48582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7971508"/>
              <a:ext cx="158005" cy="15800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8059530" y="84006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117779" y="833894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8" y="8338957"/>
              <a:ext cx="260915" cy="26176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3" y="8338949"/>
              <a:ext cx="390979" cy="26176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24228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128920" y="6160834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01741" y="8470149"/>
              <a:ext cx="1000491" cy="1430365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7582499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Uma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T575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1620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 x 11,5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Polipropileno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65" name="object 65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7803299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350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678" y="3695783"/>
            <a:ext cx="599035" cy="446281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480" y="3710962"/>
            <a:ext cx="479160" cy="5922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0751" y="1887442"/>
            <a:ext cx="18006695" cy="9044305"/>
            <a:chOff x="1720751" y="1887442"/>
            <a:chExt cx="180066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0751" y="1887442"/>
              <a:ext cx="5185739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796" y="1887442"/>
              <a:ext cx="5185739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6" y="7053112"/>
              <a:ext cx="101124" cy="1570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7712392"/>
              <a:ext cx="135597" cy="15786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3" y="7272611"/>
              <a:ext cx="157911" cy="15786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9" y="7492235"/>
              <a:ext cx="132121" cy="15840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425979" y="6814818"/>
            <a:ext cx="1903095" cy="12945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Sublimación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721196" y="7052722"/>
            <a:ext cx="5848985" cy="1040765"/>
            <a:chOff x="4721196" y="7052722"/>
            <a:chExt cx="5848985" cy="1040765"/>
          </a:xfrm>
        </p:grpSpPr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929521"/>
              <a:ext cx="131284" cy="16337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6" y="7492503"/>
              <a:ext cx="135597" cy="15786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052722"/>
              <a:ext cx="157911" cy="15786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70849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879023" y="2055424"/>
            <a:ext cx="10144760" cy="6440805"/>
            <a:chOff x="1879023" y="2055424"/>
            <a:chExt cx="10144760" cy="6440805"/>
          </a:xfrm>
        </p:grpSpPr>
        <p:pic>
          <p:nvPicPr>
            <p:cNvPr id="19" name="object 19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272346"/>
              <a:ext cx="132121" cy="1584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71355" y="2055424"/>
              <a:ext cx="3924203" cy="376951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1323" y="5196700"/>
              <a:ext cx="654031" cy="62824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1729" y="4463738"/>
              <a:ext cx="653207" cy="62824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2161" y="3730768"/>
              <a:ext cx="652352" cy="62825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00555" y="2055426"/>
              <a:ext cx="3923161" cy="376951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023" y="7971508"/>
              <a:ext cx="158005" cy="15800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027" y="8338946"/>
              <a:ext cx="195076" cy="157067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604369" y="5897058"/>
            <a:ext cx="324802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Taza sublimable Mika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T738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66324" y="5897058"/>
            <a:ext cx="2383790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Taza Mika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T739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11,8 x 9,3 x 11,5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Cerámica gres, corcho y plástico.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87123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380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11225" y="8310198"/>
            <a:ext cx="148018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Apta para microondas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867241" y="7971508"/>
            <a:ext cx="5945505" cy="996950"/>
            <a:chOff x="1867241" y="7971508"/>
            <a:chExt cx="5945505" cy="996950"/>
          </a:xfrm>
        </p:grpSpPr>
        <p:sp>
          <p:nvSpPr>
            <p:cNvPr id="32" name="object 32"/>
            <p:cNvSpPr/>
            <p:nvPr/>
          </p:nvSpPr>
          <p:spPr>
            <a:xfrm>
              <a:off x="2331575" y="876807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89823" y="870637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143" y="8706380"/>
              <a:ext cx="260915" cy="26176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241" y="8706372"/>
              <a:ext cx="390987" cy="26177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7068" y="7971508"/>
              <a:ext cx="158005" cy="15800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7072" y="8338946"/>
              <a:ext cx="195076" cy="157067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7604369" y="6763322"/>
            <a:ext cx="2383790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11,8 x 9,3 x 11,5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Cerámica gres, corcho y plástico.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825168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380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849271" y="8310198"/>
            <a:ext cx="148018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Apta para microondas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509478" y="1685812"/>
            <a:ext cx="14074775" cy="8595360"/>
            <a:chOff x="4509478" y="1685812"/>
            <a:chExt cx="14074775" cy="8595360"/>
          </a:xfrm>
        </p:grpSpPr>
        <p:sp>
          <p:nvSpPr>
            <p:cNvPr id="42" name="object 42"/>
            <p:cNvSpPr/>
            <p:nvPr/>
          </p:nvSpPr>
          <p:spPr>
            <a:xfrm>
              <a:off x="8081399" y="876807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139648" y="870637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70968" y="8706380"/>
              <a:ext cx="260915" cy="26176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7066" y="8706372"/>
              <a:ext cx="390987" cy="261770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1072" y="8577645"/>
              <a:ext cx="1464876" cy="1464876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5171072" y="8577645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788493" y="8593352"/>
              <a:ext cx="1107147" cy="143346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97220" y="8577645"/>
              <a:ext cx="1464876" cy="146487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897220" y="8577645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75597" y="8593352"/>
              <a:ext cx="1158087" cy="143346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61" name="object 6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10" y="3275250"/>
            <a:ext cx="1174062" cy="869675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425" y="3249085"/>
            <a:ext cx="701538" cy="8670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5" y="7053112"/>
              <a:ext cx="101124" cy="1570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4" y="7715848"/>
              <a:ext cx="150962" cy="1509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3" y="7272611"/>
              <a:ext cx="157911" cy="15786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425979" y="6814818"/>
            <a:ext cx="1903095" cy="1087477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Calco vitrificable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80941" y="1685650"/>
            <a:ext cx="11043285" cy="8595360"/>
            <a:chOff x="1580941" y="1685650"/>
            <a:chExt cx="11043285" cy="8595360"/>
          </a:xfrm>
        </p:grpSpPr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9" y="7492235"/>
              <a:ext cx="132121" cy="158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85835" y="2730727"/>
              <a:ext cx="2168066" cy="275601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50203" y="2730727"/>
              <a:ext cx="2168059" cy="275601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8" y="7619686"/>
              <a:ext cx="158005" cy="15800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80" y="7987126"/>
              <a:ext cx="180185" cy="17774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606974" y="843599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65222" y="837429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8374301"/>
              <a:ext cx="260913" cy="26176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220497" y="8655167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1" y="1385788"/>
                  </a:lnTo>
                  <a:lnTo>
                    <a:pt x="787699" y="1381048"/>
                  </a:lnTo>
                  <a:lnTo>
                    <a:pt x="833326" y="1373274"/>
                  </a:lnTo>
                  <a:lnTo>
                    <a:pt x="877897" y="1362570"/>
                  </a:lnTo>
                  <a:lnTo>
                    <a:pt x="921309" y="1349042"/>
                  </a:lnTo>
                  <a:lnTo>
                    <a:pt x="963458" y="1332793"/>
                  </a:lnTo>
                  <a:lnTo>
                    <a:pt x="1004239" y="1313926"/>
                  </a:lnTo>
                  <a:lnTo>
                    <a:pt x="1043548" y="1292547"/>
                  </a:lnTo>
                  <a:lnTo>
                    <a:pt x="1081282" y="1268760"/>
                  </a:lnTo>
                  <a:lnTo>
                    <a:pt x="1117335" y="1242667"/>
                  </a:lnTo>
                  <a:lnTo>
                    <a:pt x="1151604" y="1214375"/>
                  </a:lnTo>
                  <a:lnTo>
                    <a:pt x="1183986" y="1183986"/>
                  </a:lnTo>
                  <a:lnTo>
                    <a:pt x="1214375" y="1151604"/>
                  </a:lnTo>
                  <a:lnTo>
                    <a:pt x="1242667" y="1117335"/>
                  </a:lnTo>
                  <a:lnTo>
                    <a:pt x="1268760" y="1081282"/>
                  </a:lnTo>
                  <a:lnTo>
                    <a:pt x="1292547" y="1043548"/>
                  </a:lnTo>
                  <a:lnTo>
                    <a:pt x="1313926" y="1004239"/>
                  </a:lnTo>
                  <a:lnTo>
                    <a:pt x="1332793" y="963458"/>
                  </a:lnTo>
                  <a:lnTo>
                    <a:pt x="1349042" y="921309"/>
                  </a:lnTo>
                  <a:lnTo>
                    <a:pt x="1362570" y="877897"/>
                  </a:lnTo>
                  <a:lnTo>
                    <a:pt x="1373274" y="833326"/>
                  </a:lnTo>
                  <a:lnTo>
                    <a:pt x="1381048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8" y="599692"/>
                  </a:lnTo>
                  <a:lnTo>
                    <a:pt x="1373274" y="554066"/>
                  </a:lnTo>
                  <a:lnTo>
                    <a:pt x="1362570" y="509494"/>
                  </a:lnTo>
                  <a:lnTo>
                    <a:pt x="1349042" y="466082"/>
                  </a:lnTo>
                  <a:lnTo>
                    <a:pt x="1332793" y="423933"/>
                  </a:lnTo>
                  <a:lnTo>
                    <a:pt x="1313926" y="383152"/>
                  </a:lnTo>
                  <a:lnTo>
                    <a:pt x="1292547" y="343843"/>
                  </a:lnTo>
                  <a:lnTo>
                    <a:pt x="1268760" y="306110"/>
                  </a:lnTo>
                  <a:lnTo>
                    <a:pt x="1242667" y="270056"/>
                  </a:lnTo>
                  <a:lnTo>
                    <a:pt x="1214375" y="235787"/>
                  </a:lnTo>
                  <a:lnTo>
                    <a:pt x="1183986" y="203406"/>
                  </a:lnTo>
                  <a:lnTo>
                    <a:pt x="1151604" y="173017"/>
                  </a:lnTo>
                  <a:lnTo>
                    <a:pt x="1117335" y="144724"/>
                  </a:lnTo>
                  <a:lnTo>
                    <a:pt x="1081282" y="118632"/>
                  </a:lnTo>
                  <a:lnTo>
                    <a:pt x="1043548" y="94844"/>
                  </a:lnTo>
                  <a:lnTo>
                    <a:pt x="1004239" y="73465"/>
                  </a:lnTo>
                  <a:lnTo>
                    <a:pt x="963458" y="54599"/>
                  </a:lnTo>
                  <a:lnTo>
                    <a:pt x="921309" y="38349"/>
                  </a:lnTo>
                  <a:lnTo>
                    <a:pt x="877897" y="24821"/>
                  </a:lnTo>
                  <a:lnTo>
                    <a:pt x="833326" y="14118"/>
                  </a:lnTo>
                  <a:lnTo>
                    <a:pt x="787699" y="6344"/>
                  </a:lnTo>
                  <a:lnTo>
                    <a:pt x="741121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84944" y="8670877"/>
              <a:ext cx="1268170" cy="129109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220497" y="8655167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1" y="1385788"/>
                  </a:lnTo>
                  <a:lnTo>
                    <a:pt x="787699" y="1381048"/>
                  </a:lnTo>
                  <a:lnTo>
                    <a:pt x="833326" y="1373274"/>
                  </a:lnTo>
                  <a:lnTo>
                    <a:pt x="877897" y="1362570"/>
                  </a:lnTo>
                  <a:lnTo>
                    <a:pt x="921309" y="1349042"/>
                  </a:lnTo>
                  <a:lnTo>
                    <a:pt x="963458" y="1332793"/>
                  </a:lnTo>
                  <a:lnTo>
                    <a:pt x="1004239" y="1313926"/>
                  </a:lnTo>
                  <a:lnTo>
                    <a:pt x="1043548" y="1292547"/>
                  </a:lnTo>
                  <a:lnTo>
                    <a:pt x="1081282" y="1268760"/>
                  </a:lnTo>
                  <a:lnTo>
                    <a:pt x="1117335" y="1242667"/>
                  </a:lnTo>
                  <a:lnTo>
                    <a:pt x="1151604" y="1214375"/>
                  </a:lnTo>
                  <a:lnTo>
                    <a:pt x="1183986" y="1183986"/>
                  </a:lnTo>
                  <a:lnTo>
                    <a:pt x="1214375" y="1151604"/>
                  </a:lnTo>
                  <a:lnTo>
                    <a:pt x="1242667" y="1117335"/>
                  </a:lnTo>
                  <a:lnTo>
                    <a:pt x="1268760" y="1081282"/>
                  </a:lnTo>
                  <a:lnTo>
                    <a:pt x="1292547" y="1043548"/>
                  </a:lnTo>
                  <a:lnTo>
                    <a:pt x="1313926" y="1004239"/>
                  </a:lnTo>
                  <a:lnTo>
                    <a:pt x="1332793" y="963458"/>
                  </a:lnTo>
                  <a:lnTo>
                    <a:pt x="1349042" y="921309"/>
                  </a:lnTo>
                  <a:lnTo>
                    <a:pt x="1362570" y="877897"/>
                  </a:lnTo>
                  <a:lnTo>
                    <a:pt x="1373274" y="833326"/>
                  </a:lnTo>
                  <a:lnTo>
                    <a:pt x="1381048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8" y="599692"/>
                  </a:lnTo>
                  <a:lnTo>
                    <a:pt x="1373274" y="554066"/>
                  </a:lnTo>
                  <a:lnTo>
                    <a:pt x="1362570" y="509494"/>
                  </a:lnTo>
                  <a:lnTo>
                    <a:pt x="1349042" y="466082"/>
                  </a:lnTo>
                  <a:lnTo>
                    <a:pt x="1332793" y="423933"/>
                  </a:lnTo>
                  <a:lnTo>
                    <a:pt x="1313926" y="383152"/>
                  </a:lnTo>
                  <a:lnTo>
                    <a:pt x="1292547" y="343843"/>
                  </a:lnTo>
                  <a:lnTo>
                    <a:pt x="1268760" y="306110"/>
                  </a:lnTo>
                  <a:lnTo>
                    <a:pt x="1242667" y="270056"/>
                  </a:lnTo>
                  <a:lnTo>
                    <a:pt x="1214375" y="235787"/>
                  </a:lnTo>
                  <a:lnTo>
                    <a:pt x="1183986" y="203406"/>
                  </a:lnTo>
                  <a:lnTo>
                    <a:pt x="1151604" y="173017"/>
                  </a:lnTo>
                  <a:lnTo>
                    <a:pt x="1117335" y="144724"/>
                  </a:lnTo>
                  <a:lnTo>
                    <a:pt x="1081282" y="118632"/>
                  </a:lnTo>
                  <a:lnTo>
                    <a:pt x="1043548" y="94844"/>
                  </a:lnTo>
                  <a:lnTo>
                    <a:pt x="1004239" y="73465"/>
                  </a:lnTo>
                  <a:lnTo>
                    <a:pt x="963458" y="54599"/>
                  </a:lnTo>
                  <a:lnTo>
                    <a:pt x="921309" y="38349"/>
                  </a:lnTo>
                  <a:lnTo>
                    <a:pt x="877897" y="24821"/>
                  </a:lnTo>
                  <a:lnTo>
                    <a:pt x="833326" y="14118"/>
                  </a:lnTo>
                  <a:lnTo>
                    <a:pt x="787699" y="6344"/>
                  </a:lnTo>
                  <a:lnTo>
                    <a:pt x="741121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21152" y="8632532"/>
              <a:ext cx="1251981" cy="110875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7594279" y="5897058"/>
            <a:ext cx="448881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vasos de vidrio Double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T549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94279" y="6763322"/>
            <a:ext cx="195643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8,3 x 10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815079" y="7590954"/>
            <a:ext cx="122428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280 ml. cada vaso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31732" y="7968248"/>
            <a:ext cx="150050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Aptos para lavavajillas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91716" y="5897058"/>
            <a:ext cx="283718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tazas Magui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T674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891716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 x 9,7 cm. 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Vidrio y bambú.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904411" y="2674790"/>
            <a:ext cx="4976495" cy="7372984"/>
            <a:chOff x="1904411" y="2674790"/>
            <a:chExt cx="4976495" cy="7372984"/>
          </a:xfrm>
        </p:grpSpPr>
        <p:pic>
          <p:nvPicPr>
            <p:cNvPr id="36" name="object 3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7310" y="8644206"/>
              <a:ext cx="1387392" cy="138739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477310" y="8644206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6459" y="8659967"/>
              <a:ext cx="1272630" cy="117731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04416" y="2674790"/>
              <a:ext cx="2414629" cy="252452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9927" y="2674790"/>
              <a:ext cx="2414629" cy="252452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04415" y="7795598"/>
              <a:ext cx="158005" cy="15800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04418" y="8005971"/>
              <a:ext cx="157995" cy="15799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904411" y="843511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62659" y="837340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93979" y="8373420"/>
              <a:ext cx="260915" cy="26176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5" y="7273656"/>
              <a:ext cx="132121" cy="1584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5382" y="7714086"/>
              <a:ext cx="101124" cy="15709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7" y="7493813"/>
              <a:ext cx="135597" cy="15786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1" y="8156933"/>
              <a:ext cx="150962" cy="1509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7933585"/>
              <a:ext cx="157912" cy="157869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2112516" y="7733457"/>
            <a:ext cx="119570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350 ml. cada taza 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700426" y="6816127"/>
            <a:ext cx="1903095" cy="15158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56070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Impresión Digital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Calco vitrificable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4508167" y="1685650"/>
            <a:ext cx="14076680" cy="8595360"/>
            <a:chOff x="4508167" y="1685650"/>
            <a:chExt cx="14076680" cy="8595360"/>
          </a:xfrm>
        </p:grpSpPr>
        <p:pic>
          <p:nvPicPr>
            <p:cNvPr id="54" name="object 54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054329"/>
              <a:ext cx="132969" cy="157272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235" y="1887442"/>
              <a:ext cx="5185737" cy="2910840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13320545" y="5897058"/>
            <a:ext cx="285115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vino Brindis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T673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3320545" y="6763322"/>
            <a:ext cx="245554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7,4 x 20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Vidrio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3333240" y="7272615"/>
            <a:ext cx="2994660" cy="1152525"/>
            <a:chOff x="13333240" y="7272615"/>
            <a:chExt cx="2994660" cy="1152525"/>
          </a:xfrm>
        </p:grpSpPr>
        <p:sp>
          <p:nvSpPr>
            <p:cNvPr id="63" name="object 63"/>
            <p:cNvSpPr/>
            <p:nvPr/>
          </p:nvSpPr>
          <p:spPr>
            <a:xfrm>
              <a:off x="13333240" y="822474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3391487" y="816303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22810" y="8163046"/>
              <a:ext cx="260915" cy="26176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4" y="7795596"/>
              <a:ext cx="158005" cy="15800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6" y="7272615"/>
              <a:ext cx="135597" cy="15786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0" y="7495958"/>
              <a:ext cx="150962" cy="150955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13541345" y="7767432"/>
            <a:ext cx="122872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350 ml. cada copa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6164024" y="6814818"/>
            <a:ext cx="1903095" cy="8592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Calco vitrificable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3893556" y="2066554"/>
            <a:ext cx="3769995" cy="7506334"/>
            <a:chOff x="13893556" y="2066554"/>
            <a:chExt cx="3769995" cy="7506334"/>
          </a:xfrm>
        </p:grpSpPr>
        <p:pic>
          <p:nvPicPr>
            <p:cNvPr id="72" name="object 72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4" y="7052458"/>
              <a:ext cx="132121" cy="1584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93556" y="2066554"/>
              <a:ext cx="3769518" cy="378323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597024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7" name="Imagen 76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438" y="2739943"/>
            <a:ext cx="495070" cy="368827"/>
          </a:xfrm>
          <a:prstGeom prst="rect">
            <a:avLst/>
          </a:prstGeom>
        </p:spPr>
      </p:pic>
      <p:pic>
        <p:nvPicPr>
          <p:cNvPr id="78" name="Imagen 7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463" y="3719912"/>
            <a:ext cx="729000" cy="540000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181" y="3633858"/>
            <a:ext cx="479160" cy="592220"/>
          </a:xfrm>
          <a:prstGeom prst="rect">
            <a:avLst/>
          </a:prstGeom>
        </p:spPr>
      </p:pic>
      <p:pic>
        <p:nvPicPr>
          <p:cNvPr id="80" name="Imagen 79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902" y="3633858"/>
            <a:ext cx="479160" cy="592220"/>
          </a:xfrm>
          <a:prstGeom prst="rect">
            <a:avLst/>
          </a:prstGeom>
        </p:spPr>
      </p:pic>
      <p:pic>
        <p:nvPicPr>
          <p:cNvPr id="81" name="Imagen 80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949" y="3719912"/>
            <a:ext cx="729000" cy="540000"/>
          </a:xfrm>
          <a:prstGeom prst="rect">
            <a:avLst/>
          </a:prstGeom>
        </p:spPr>
      </p:pic>
      <p:pic>
        <p:nvPicPr>
          <p:cNvPr id="82" name="Imagen 8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650" y="2739943"/>
            <a:ext cx="495070" cy="36882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176055" y="1901943"/>
            <a:ext cx="13551535" cy="9029700"/>
            <a:chOff x="6176055" y="1901943"/>
            <a:chExt cx="13551535" cy="9029700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1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6055" y="1901943"/>
              <a:ext cx="3696895" cy="20751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6787" y="7828881"/>
              <a:ext cx="135597" cy="15786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6784" y="7608724"/>
              <a:ext cx="132121" cy="1584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944084" y="7151196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260496" y="1918349"/>
            <a:ext cx="3616325" cy="8140065"/>
            <a:chOff x="6260496" y="1918349"/>
            <a:chExt cx="3616325" cy="8140065"/>
          </a:xfrm>
        </p:grpSpPr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6783" y="7389398"/>
              <a:ext cx="132969" cy="1572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80765" y="1918349"/>
              <a:ext cx="1491507" cy="396706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3023" y="4554706"/>
              <a:ext cx="105650" cy="125650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1028" y="4554706"/>
              <a:ext cx="105650" cy="125650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9032" y="4554706"/>
              <a:ext cx="105650" cy="125650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63031" y="8545182"/>
              <a:ext cx="1497336" cy="149733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363031" y="8545182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60490" y="7966284"/>
              <a:ext cx="1277620" cy="333375"/>
            </a:xfrm>
            <a:custGeom>
              <a:avLst/>
              <a:gdLst/>
              <a:ahLst/>
              <a:cxnLst/>
              <a:rect l="l" t="t" r="r" b="b"/>
              <a:pathLst>
                <a:path w="1277620" h="333375">
                  <a:moveTo>
                    <a:pt x="922070" y="175907"/>
                  </a:moveTo>
                  <a:lnTo>
                    <a:pt x="0" y="175907"/>
                  </a:lnTo>
                  <a:lnTo>
                    <a:pt x="0" y="332968"/>
                  </a:lnTo>
                  <a:lnTo>
                    <a:pt x="922070" y="332968"/>
                  </a:lnTo>
                  <a:lnTo>
                    <a:pt x="922070" y="175907"/>
                  </a:lnTo>
                  <a:close/>
                </a:path>
                <a:path w="1277620" h="333375">
                  <a:moveTo>
                    <a:pt x="1277442" y="0"/>
                  </a:moveTo>
                  <a:lnTo>
                    <a:pt x="0" y="0"/>
                  </a:lnTo>
                  <a:lnTo>
                    <a:pt x="0" y="157060"/>
                  </a:lnTo>
                  <a:lnTo>
                    <a:pt x="1277442" y="157060"/>
                  </a:lnTo>
                  <a:lnTo>
                    <a:pt x="1277442" y="0"/>
                  </a:lnTo>
                  <a:close/>
                </a:path>
              </a:pathLst>
            </a:custGeom>
            <a:solidFill>
              <a:srgbClr val="DCF8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247796" y="5955695"/>
            <a:ext cx="3533775" cy="1020151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Bolígrafo aluminio reciclado y bambú Balu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BP325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247796" y="7098390"/>
            <a:ext cx="126809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1,6 x 13,4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47796" y="7937866"/>
            <a:ext cx="129222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Aluminio reciclado,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47796" y="8113777"/>
            <a:ext cx="105600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plástico RPET 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47796" y="8289687"/>
            <a:ext cx="878840" cy="544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16,5 g. Tinta: negra.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260493" y="1685650"/>
            <a:ext cx="12576810" cy="8595360"/>
            <a:chOff x="6260493" y="1685650"/>
            <a:chExt cx="12576810" cy="8595360"/>
          </a:xfrm>
        </p:grpSpPr>
        <p:pic>
          <p:nvPicPr>
            <p:cNvPr id="25" name="object 25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493" y="9010216"/>
              <a:ext cx="157996" cy="57874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260494" y="986010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18742" y="979839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69554" y="9798455"/>
              <a:ext cx="266638" cy="26171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5219" y="9798407"/>
              <a:ext cx="260915" cy="26176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788344" y="7165712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750338" y="1768008"/>
              <a:ext cx="4086860" cy="8513445"/>
            </a:xfrm>
            <a:custGeom>
              <a:avLst/>
              <a:gdLst/>
              <a:ahLst/>
              <a:cxnLst/>
              <a:rect l="l" t="t" r="r" b="b"/>
              <a:pathLst>
                <a:path w="4086859" h="8513445">
                  <a:moveTo>
                    <a:pt x="3772659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4086786" y="8512829"/>
                  </a:lnTo>
                  <a:lnTo>
                    <a:pt x="4086786" y="314126"/>
                  </a:lnTo>
                  <a:lnTo>
                    <a:pt x="4083380" y="267706"/>
                  </a:lnTo>
                  <a:lnTo>
                    <a:pt x="4073486" y="223400"/>
                  </a:lnTo>
                  <a:lnTo>
                    <a:pt x="4057589" y="181696"/>
                  </a:lnTo>
                  <a:lnTo>
                    <a:pt x="4036177" y="143079"/>
                  </a:lnTo>
                  <a:lnTo>
                    <a:pt x="4009734" y="108034"/>
                  </a:lnTo>
                  <a:lnTo>
                    <a:pt x="3978747" y="77048"/>
                  </a:lnTo>
                  <a:lnTo>
                    <a:pt x="3943702" y="50606"/>
                  </a:lnTo>
                  <a:lnTo>
                    <a:pt x="3905085" y="29194"/>
                  </a:lnTo>
                  <a:lnTo>
                    <a:pt x="3863381" y="13299"/>
                  </a:lnTo>
                  <a:lnTo>
                    <a:pt x="3819078" y="3405"/>
                  </a:lnTo>
                  <a:lnTo>
                    <a:pt x="3772659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693995" y="1691047"/>
              <a:ext cx="4084320" cy="8513445"/>
            </a:xfrm>
            <a:custGeom>
              <a:avLst/>
              <a:gdLst/>
              <a:ahLst/>
              <a:cxnLst/>
              <a:rect l="l" t="t" r="r" b="b"/>
              <a:pathLst>
                <a:path w="4084319" h="8513445">
                  <a:moveTo>
                    <a:pt x="3770031" y="0"/>
                  </a:moveTo>
                  <a:lnTo>
                    <a:pt x="314126" y="0"/>
                  </a:lnTo>
                  <a:lnTo>
                    <a:pt x="267708" y="3405"/>
                  </a:lnTo>
                  <a:lnTo>
                    <a:pt x="223404" y="13299"/>
                  </a:lnTo>
                  <a:lnTo>
                    <a:pt x="181701" y="29194"/>
                  </a:lnTo>
                  <a:lnTo>
                    <a:pt x="143083" y="50606"/>
                  </a:lnTo>
                  <a:lnTo>
                    <a:pt x="108038" y="77048"/>
                  </a:lnTo>
                  <a:lnTo>
                    <a:pt x="77051" y="108034"/>
                  </a:lnTo>
                  <a:lnTo>
                    <a:pt x="50609" y="143079"/>
                  </a:lnTo>
                  <a:lnTo>
                    <a:pt x="29196" y="181696"/>
                  </a:lnTo>
                  <a:lnTo>
                    <a:pt x="13300" y="223400"/>
                  </a:lnTo>
                  <a:lnTo>
                    <a:pt x="3406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6" y="8245123"/>
                  </a:lnTo>
                  <a:lnTo>
                    <a:pt x="13300" y="8289428"/>
                  </a:lnTo>
                  <a:lnTo>
                    <a:pt x="29196" y="8331133"/>
                  </a:lnTo>
                  <a:lnTo>
                    <a:pt x="50609" y="8369750"/>
                  </a:lnTo>
                  <a:lnTo>
                    <a:pt x="77051" y="8404795"/>
                  </a:lnTo>
                  <a:lnTo>
                    <a:pt x="108038" y="8435781"/>
                  </a:lnTo>
                  <a:lnTo>
                    <a:pt x="143083" y="8462223"/>
                  </a:lnTo>
                  <a:lnTo>
                    <a:pt x="181701" y="8483634"/>
                  </a:lnTo>
                  <a:lnTo>
                    <a:pt x="223404" y="8499530"/>
                  </a:lnTo>
                  <a:lnTo>
                    <a:pt x="267708" y="8509423"/>
                  </a:lnTo>
                  <a:lnTo>
                    <a:pt x="314126" y="8512829"/>
                  </a:lnTo>
                  <a:lnTo>
                    <a:pt x="4084158" y="8512829"/>
                  </a:lnTo>
                  <a:lnTo>
                    <a:pt x="4084158" y="314126"/>
                  </a:lnTo>
                  <a:lnTo>
                    <a:pt x="4080752" y="267706"/>
                  </a:lnTo>
                  <a:lnTo>
                    <a:pt x="4070858" y="223400"/>
                  </a:lnTo>
                  <a:lnTo>
                    <a:pt x="4054963" y="181696"/>
                  </a:lnTo>
                  <a:lnTo>
                    <a:pt x="4033551" y="143079"/>
                  </a:lnTo>
                  <a:lnTo>
                    <a:pt x="4007110" y="108034"/>
                  </a:lnTo>
                  <a:lnTo>
                    <a:pt x="3976123" y="77048"/>
                  </a:lnTo>
                  <a:lnTo>
                    <a:pt x="3941079" y="50606"/>
                  </a:lnTo>
                  <a:lnTo>
                    <a:pt x="3902461" y="29194"/>
                  </a:lnTo>
                  <a:lnTo>
                    <a:pt x="3860757" y="13299"/>
                  </a:lnTo>
                  <a:lnTo>
                    <a:pt x="3816452" y="3405"/>
                  </a:lnTo>
                  <a:lnTo>
                    <a:pt x="3770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693995" y="1691047"/>
              <a:ext cx="4084320" cy="8513445"/>
            </a:xfrm>
            <a:custGeom>
              <a:avLst/>
              <a:gdLst/>
              <a:ahLst/>
              <a:cxnLst/>
              <a:rect l="l" t="t" r="r" b="b"/>
              <a:pathLst>
                <a:path w="4084319" h="8513445">
                  <a:moveTo>
                    <a:pt x="314126" y="0"/>
                  </a:moveTo>
                  <a:lnTo>
                    <a:pt x="267708" y="3405"/>
                  </a:lnTo>
                  <a:lnTo>
                    <a:pt x="223404" y="13299"/>
                  </a:lnTo>
                  <a:lnTo>
                    <a:pt x="181701" y="29194"/>
                  </a:lnTo>
                  <a:lnTo>
                    <a:pt x="143083" y="50606"/>
                  </a:lnTo>
                  <a:lnTo>
                    <a:pt x="108038" y="77048"/>
                  </a:lnTo>
                  <a:lnTo>
                    <a:pt x="77051" y="108034"/>
                  </a:lnTo>
                  <a:lnTo>
                    <a:pt x="50609" y="143079"/>
                  </a:lnTo>
                  <a:lnTo>
                    <a:pt x="29196" y="181696"/>
                  </a:lnTo>
                  <a:lnTo>
                    <a:pt x="13300" y="223400"/>
                  </a:lnTo>
                  <a:lnTo>
                    <a:pt x="3406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6" y="8245123"/>
                  </a:lnTo>
                  <a:lnTo>
                    <a:pt x="13300" y="8289428"/>
                  </a:lnTo>
                  <a:lnTo>
                    <a:pt x="29196" y="8331133"/>
                  </a:lnTo>
                  <a:lnTo>
                    <a:pt x="50609" y="8369750"/>
                  </a:lnTo>
                  <a:lnTo>
                    <a:pt x="77051" y="8404795"/>
                  </a:lnTo>
                  <a:lnTo>
                    <a:pt x="108038" y="8435781"/>
                  </a:lnTo>
                  <a:lnTo>
                    <a:pt x="143083" y="8462223"/>
                  </a:lnTo>
                  <a:lnTo>
                    <a:pt x="181701" y="8483634"/>
                  </a:lnTo>
                  <a:lnTo>
                    <a:pt x="223404" y="8499530"/>
                  </a:lnTo>
                  <a:lnTo>
                    <a:pt x="267708" y="8509423"/>
                  </a:lnTo>
                  <a:lnTo>
                    <a:pt x="314126" y="8512829"/>
                  </a:lnTo>
                  <a:lnTo>
                    <a:pt x="4084158" y="8512829"/>
                  </a:lnTo>
                  <a:lnTo>
                    <a:pt x="4084158" y="314126"/>
                  </a:lnTo>
                  <a:lnTo>
                    <a:pt x="4080752" y="267706"/>
                  </a:lnTo>
                  <a:lnTo>
                    <a:pt x="4070858" y="223400"/>
                  </a:lnTo>
                  <a:lnTo>
                    <a:pt x="4054963" y="181696"/>
                  </a:lnTo>
                  <a:lnTo>
                    <a:pt x="4033551" y="143079"/>
                  </a:lnTo>
                  <a:lnTo>
                    <a:pt x="4007110" y="108034"/>
                  </a:lnTo>
                  <a:lnTo>
                    <a:pt x="3976123" y="77048"/>
                  </a:lnTo>
                  <a:lnTo>
                    <a:pt x="3941079" y="50606"/>
                  </a:lnTo>
                  <a:lnTo>
                    <a:pt x="3902461" y="29194"/>
                  </a:lnTo>
                  <a:lnTo>
                    <a:pt x="3860757" y="13299"/>
                  </a:lnTo>
                  <a:lnTo>
                    <a:pt x="3816452" y="3405"/>
                  </a:lnTo>
                  <a:lnTo>
                    <a:pt x="3770031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14492" y="1901943"/>
              <a:ext cx="3696895" cy="207512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17491" y="7273000"/>
              <a:ext cx="101114" cy="15709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95226" y="7712392"/>
              <a:ext cx="135597" cy="15786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95225" y="7492235"/>
              <a:ext cx="132121" cy="15840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6468590" y="8948066"/>
            <a:ext cx="1010919" cy="656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Aluminio recic. Bambú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RPET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668252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56070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40" name="object 40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95219" y="7053020"/>
            <a:ext cx="132969" cy="157272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14986235" y="5830425"/>
            <a:ext cx="2152650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Bolígrafo Buja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BP337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986234" y="6763322"/>
            <a:ext cx="1283970" cy="1392048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Aluminio y Plástico ABS.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13 g.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Tinta: Negra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580941" y="1685650"/>
            <a:ext cx="16028669" cy="8595360"/>
            <a:chOff x="1580941" y="1685650"/>
            <a:chExt cx="16028669" cy="8595360"/>
          </a:xfrm>
        </p:grpSpPr>
        <p:sp>
          <p:nvSpPr>
            <p:cNvPr id="44" name="object 44"/>
            <p:cNvSpPr/>
            <p:nvPr/>
          </p:nvSpPr>
          <p:spPr>
            <a:xfrm>
              <a:off x="14998930" y="838503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057179" y="832332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88498" y="8323340"/>
              <a:ext cx="260915" cy="26176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94448" y="1960296"/>
              <a:ext cx="1143776" cy="389366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91187" y="4632225"/>
              <a:ext cx="90751" cy="125522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34352" y="4630986"/>
              <a:ext cx="88494" cy="125526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47713" y="4630989"/>
              <a:ext cx="91002" cy="125521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75261" y="4632225"/>
              <a:ext cx="90752" cy="125522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18252" y="4632225"/>
              <a:ext cx="90991" cy="1255228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652678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42679" y="1768008"/>
              <a:ext cx="4086860" cy="8513445"/>
            </a:xfrm>
            <a:custGeom>
              <a:avLst/>
              <a:gdLst/>
              <a:ahLst/>
              <a:cxnLst/>
              <a:rect l="l" t="t" r="r" b="b"/>
              <a:pathLst>
                <a:path w="4086860" h="8513445">
                  <a:moveTo>
                    <a:pt x="3772659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4086786" y="8512829"/>
                  </a:lnTo>
                  <a:lnTo>
                    <a:pt x="4086786" y="314126"/>
                  </a:lnTo>
                  <a:lnTo>
                    <a:pt x="4083380" y="267706"/>
                  </a:lnTo>
                  <a:lnTo>
                    <a:pt x="4073486" y="223400"/>
                  </a:lnTo>
                  <a:lnTo>
                    <a:pt x="4057589" y="181696"/>
                  </a:lnTo>
                  <a:lnTo>
                    <a:pt x="4036177" y="143079"/>
                  </a:lnTo>
                  <a:lnTo>
                    <a:pt x="4009734" y="108034"/>
                  </a:lnTo>
                  <a:lnTo>
                    <a:pt x="3978747" y="77048"/>
                  </a:lnTo>
                  <a:lnTo>
                    <a:pt x="3943702" y="50606"/>
                  </a:lnTo>
                  <a:lnTo>
                    <a:pt x="3905085" y="29194"/>
                  </a:lnTo>
                  <a:lnTo>
                    <a:pt x="3863381" y="13299"/>
                  </a:lnTo>
                  <a:lnTo>
                    <a:pt x="3819078" y="3405"/>
                  </a:lnTo>
                  <a:lnTo>
                    <a:pt x="3772659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86339" y="1691047"/>
              <a:ext cx="4084320" cy="8513445"/>
            </a:xfrm>
            <a:custGeom>
              <a:avLst/>
              <a:gdLst/>
              <a:ahLst/>
              <a:cxnLst/>
              <a:rect l="l" t="t" r="r" b="b"/>
              <a:pathLst>
                <a:path w="4084320" h="8513445">
                  <a:moveTo>
                    <a:pt x="3770031" y="0"/>
                  </a:moveTo>
                  <a:lnTo>
                    <a:pt x="314126" y="0"/>
                  </a:lnTo>
                  <a:lnTo>
                    <a:pt x="267708" y="3405"/>
                  </a:lnTo>
                  <a:lnTo>
                    <a:pt x="223404" y="13299"/>
                  </a:lnTo>
                  <a:lnTo>
                    <a:pt x="181701" y="29194"/>
                  </a:lnTo>
                  <a:lnTo>
                    <a:pt x="143083" y="50606"/>
                  </a:lnTo>
                  <a:lnTo>
                    <a:pt x="108038" y="77048"/>
                  </a:lnTo>
                  <a:lnTo>
                    <a:pt x="77051" y="108034"/>
                  </a:lnTo>
                  <a:lnTo>
                    <a:pt x="50609" y="143079"/>
                  </a:lnTo>
                  <a:lnTo>
                    <a:pt x="29196" y="181696"/>
                  </a:lnTo>
                  <a:lnTo>
                    <a:pt x="13300" y="223400"/>
                  </a:lnTo>
                  <a:lnTo>
                    <a:pt x="3406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6" y="8245123"/>
                  </a:lnTo>
                  <a:lnTo>
                    <a:pt x="13300" y="8289428"/>
                  </a:lnTo>
                  <a:lnTo>
                    <a:pt x="29196" y="8331133"/>
                  </a:lnTo>
                  <a:lnTo>
                    <a:pt x="50609" y="8369750"/>
                  </a:lnTo>
                  <a:lnTo>
                    <a:pt x="77051" y="8404795"/>
                  </a:lnTo>
                  <a:lnTo>
                    <a:pt x="108038" y="8435781"/>
                  </a:lnTo>
                  <a:lnTo>
                    <a:pt x="143083" y="8462223"/>
                  </a:lnTo>
                  <a:lnTo>
                    <a:pt x="181701" y="8483634"/>
                  </a:lnTo>
                  <a:lnTo>
                    <a:pt x="223404" y="8499530"/>
                  </a:lnTo>
                  <a:lnTo>
                    <a:pt x="267708" y="8509423"/>
                  </a:lnTo>
                  <a:lnTo>
                    <a:pt x="314126" y="8512829"/>
                  </a:lnTo>
                  <a:lnTo>
                    <a:pt x="4084158" y="8512829"/>
                  </a:lnTo>
                  <a:lnTo>
                    <a:pt x="4084158" y="314126"/>
                  </a:lnTo>
                  <a:lnTo>
                    <a:pt x="4080752" y="267706"/>
                  </a:lnTo>
                  <a:lnTo>
                    <a:pt x="4070858" y="223400"/>
                  </a:lnTo>
                  <a:lnTo>
                    <a:pt x="4054963" y="181696"/>
                  </a:lnTo>
                  <a:lnTo>
                    <a:pt x="4033551" y="143079"/>
                  </a:lnTo>
                  <a:lnTo>
                    <a:pt x="4007110" y="108034"/>
                  </a:lnTo>
                  <a:lnTo>
                    <a:pt x="3976123" y="77048"/>
                  </a:lnTo>
                  <a:lnTo>
                    <a:pt x="3941079" y="50606"/>
                  </a:lnTo>
                  <a:lnTo>
                    <a:pt x="3902461" y="29194"/>
                  </a:lnTo>
                  <a:lnTo>
                    <a:pt x="3860757" y="13299"/>
                  </a:lnTo>
                  <a:lnTo>
                    <a:pt x="3816452" y="3405"/>
                  </a:lnTo>
                  <a:lnTo>
                    <a:pt x="3770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586339" y="1691047"/>
              <a:ext cx="4084320" cy="8513445"/>
            </a:xfrm>
            <a:custGeom>
              <a:avLst/>
              <a:gdLst/>
              <a:ahLst/>
              <a:cxnLst/>
              <a:rect l="l" t="t" r="r" b="b"/>
              <a:pathLst>
                <a:path w="4084320" h="8513445">
                  <a:moveTo>
                    <a:pt x="314126" y="0"/>
                  </a:moveTo>
                  <a:lnTo>
                    <a:pt x="267708" y="3405"/>
                  </a:lnTo>
                  <a:lnTo>
                    <a:pt x="223404" y="13299"/>
                  </a:lnTo>
                  <a:lnTo>
                    <a:pt x="181701" y="29194"/>
                  </a:lnTo>
                  <a:lnTo>
                    <a:pt x="143083" y="50606"/>
                  </a:lnTo>
                  <a:lnTo>
                    <a:pt x="108038" y="77048"/>
                  </a:lnTo>
                  <a:lnTo>
                    <a:pt x="77051" y="108034"/>
                  </a:lnTo>
                  <a:lnTo>
                    <a:pt x="50609" y="143079"/>
                  </a:lnTo>
                  <a:lnTo>
                    <a:pt x="29196" y="181696"/>
                  </a:lnTo>
                  <a:lnTo>
                    <a:pt x="13300" y="223400"/>
                  </a:lnTo>
                  <a:lnTo>
                    <a:pt x="3406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6" y="8245123"/>
                  </a:lnTo>
                  <a:lnTo>
                    <a:pt x="13300" y="8289428"/>
                  </a:lnTo>
                  <a:lnTo>
                    <a:pt x="29196" y="8331133"/>
                  </a:lnTo>
                  <a:lnTo>
                    <a:pt x="50609" y="8369750"/>
                  </a:lnTo>
                  <a:lnTo>
                    <a:pt x="77051" y="8404795"/>
                  </a:lnTo>
                  <a:lnTo>
                    <a:pt x="108038" y="8435781"/>
                  </a:lnTo>
                  <a:lnTo>
                    <a:pt x="143083" y="8462223"/>
                  </a:lnTo>
                  <a:lnTo>
                    <a:pt x="181701" y="8483634"/>
                  </a:lnTo>
                  <a:lnTo>
                    <a:pt x="223404" y="8499530"/>
                  </a:lnTo>
                  <a:lnTo>
                    <a:pt x="267708" y="8509423"/>
                  </a:lnTo>
                  <a:lnTo>
                    <a:pt x="314126" y="8512829"/>
                  </a:lnTo>
                  <a:lnTo>
                    <a:pt x="4084158" y="8512829"/>
                  </a:lnTo>
                  <a:lnTo>
                    <a:pt x="4084158" y="314126"/>
                  </a:lnTo>
                  <a:lnTo>
                    <a:pt x="4080752" y="267706"/>
                  </a:lnTo>
                  <a:lnTo>
                    <a:pt x="4070858" y="223400"/>
                  </a:lnTo>
                  <a:lnTo>
                    <a:pt x="4054963" y="181696"/>
                  </a:lnTo>
                  <a:lnTo>
                    <a:pt x="4033551" y="143079"/>
                  </a:lnTo>
                  <a:lnTo>
                    <a:pt x="4007110" y="108034"/>
                  </a:lnTo>
                  <a:lnTo>
                    <a:pt x="3976123" y="77048"/>
                  </a:lnTo>
                  <a:lnTo>
                    <a:pt x="3941079" y="50606"/>
                  </a:lnTo>
                  <a:lnTo>
                    <a:pt x="3902461" y="29194"/>
                  </a:lnTo>
                  <a:lnTo>
                    <a:pt x="3860757" y="13299"/>
                  </a:lnTo>
                  <a:lnTo>
                    <a:pt x="3816452" y="3405"/>
                  </a:lnTo>
                  <a:lnTo>
                    <a:pt x="3770031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6836" y="1901943"/>
              <a:ext cx="3696895" cy="207512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9822" y="7273000"/>
              <a:ext cx="101124" cy="15709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7567" y="7712392"/>
              <a:ext cx="135597" cy="15786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7565" y="7492235"/>
              <a:ext cx="132121" cy="158400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3574866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56070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62" name="object 62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566" y="7053020"/>
            <a:ext cx="132969" cy="157272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1882047" y="5897058"/>
            <a:ext cx="225806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Bolígrafo Clisé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BP334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894743" y="1685650"/>
            <a:ext cx="12573635" cy="8595360"/>
            <a:chOff x="1894743" y="1685650"/>
            <a:chExt cx="12573635" cy="8595360"/>
          </a:xfrm>
        </p:grpSpPr>
        <p:pic>
          <p:nvPicPr>
            <p:cNvPr id="65" name="object 6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16033" y="1987699"/>
              <a:ext cx="1366414" cy="389131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9700" y="4624330"/>
              <a:ext cx="88357" cy="125468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52827" y="4624330"/>
              <a:ext cx="88357" cy="125468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95955" y="4624330"/>
              <a:ext cx="88357" cy="125468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39057" y="4624330"/>
              <a:ext cx="88357" cy="1254681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894743" y="820912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952991" y="814741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4311" y="8147429"/>
              <a:ext cx="260913" cy="261762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341912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381118" y="1768008"/>
              <a:ext cx="4086860" cy="8513445"/>
            </a:xfrm>
            <a:custGeom>
              <a:avLst/>
              <a:gdLst/>
              <a:ahLst/>
              <a:cxnLst/>
              <a:rect l="l" t="t" r="r" b="b"/>
              <a:pathLst>
                <a:path w="4086859" h="8513445">
                  <a:moveTo>
                    <a:pt x="3772659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4086786" y="8512829"/>
                  </a:lnTo>
                  <a:lnTo>
                    <a:pt x="4086786" y="314126"/>
                  </a:lnTo>
                  <a:lnTo>
                    <a:pt x="4083380" y="267706"/>
                  </a:lnTo>
                  <a:lnTo>
                    <a:pt x="4073486" y="223400"/>
                  </a:lnTo>
                  <a:lnTo>
                    <a:pt x="4057589" y="181696"/>
                  </a:lnTo>
                  <a:lnTo>
                    <a:pt x="4036177" y="143079"/>
                  </a:lnTo>
                  <a:lnTo>
                    <a:pt x="4009734" y="108034"/>
                  </a:lnTo>
                  <a:lnTo>
                    <a:pt x="3978747" y="77048"/>
                  </a:lnTo>
                  <a:lnTo>
                    <a:pt x="3943702" y="50606"/>
                  </a:lnTo>
                  <a:lnTo>
                    <a:pt x="3905085" y="29194"/>
                  </a:lnTo>
                  <a:lnTo>
                    <a:pt x="3863381" y="13299"/>
                  </a:lnTo>
                  <a:lnTo>
                    <a:pt x="3819078" y="3405"/>
                  </a:lnTo>
                  <a:lnTo>
                    <a:pt x="3772659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324779" y="1691047"/>
              <a:ext cx="4084320" cy="8513445"/>
            </a:xfrm>
            <a:custGeom>
              <a:avLst/>
              <a:gdLst/>
              <a:ahLst/>
              <a:cxnLst/>
              <a:rect l="l" t="t" r="r" b="b"/>
              <a:pathLst>
                <a:path w="4084319" h="8513445">
                  <a:moveTo>
                    <a:pt x="3770031" y="0"/>
                  </a:moveTo>
                  <a:lnTo>
                    <a:pt x="314126" y="0"/>
                  </a:lnTo>
                  <a:lnTo>
                    <a:pt x="267708" y="3405"/>
                  </a:lnTo>
                  <a:lnTo>
                    <a:pt x="223404" y="13299"/>
                  </a:lnTo>
                  <a:lnTo>
                    <a:pt x="181701" y="29194"/>
                  </a:lnTo>
                  <a:lnTo>
                    <a:pt x="143083" y="50606"/>
                  </a:lnTo>
                  <a:lnTo>
                    <a:pt x="108038" y="77048"/>
                  </a:lnTo>
                  <a:lnTo>
                    <a:pt x="77051" y="108034"/>
                  </a:lnTo>
                  <a:lnTo>
                    <a:pt x="50609" y="143079"/>
                  </a:lnTo>
                  <a:lnTo>
                    <a:pt x="29196" y="181696"/>
                  </a:lnTo>
                  <a:lnTo>
                    <a:pt x="13300" y="223400"/>
                  </a:lnTo>
                  <a:lnTo>
                    <a:pt x="3406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6" y="8245123"/>
                  </a:lnTo>
                  <a:lnTo>
                    <a:pt x="13300" y="8289428"/>
                  </a:lnTo>
                  <a:lnTo>
                    <a:pt x="29196" y="8331133"/>
                  </a:lnTo>
                  <a:lnTo>
                    <a:pt x="50609" y="8369750"/>
                  </a:lnTo>
                  <a:lnTo>
                    <a:pt x="77051" y="8404795"/>
                  </a:lnTo>
                  <a:lnTo>
                    <a:pt x="108038" y="8435781"/>
                  </a:lnTo>
                  <a:lnTo>
                    <a:pt x="143083" y="8462223"/>
                  </a:lnTo>
                  <a:lnTo>
                    <a:pt x="181701" y="8483634"/>
                  </a:lnTo>
                  <a:lnTo>
                    <a:pt x="223404" y="8499530"/>
                  </a:lnTo>
                  <a:lnTo>
                    <a:pt x="267708" y="8509423"/>
                  </a:lnTo>
                  <a:lnTo>
                    <a:pt x="314126" y="8512829"/>
                  </a:lnTo>
                  <a:lnTo>
                    <a:pt x="4084158" y="8512829"/>
                  </a:lnTo>
                  <a:lnTo>
                    <a:pt x="4084158" y="314126"/>
                  </a:lnTo>
                  <a:lnTo>
                    <a:pt x="4080752" y="267706"/>
                  </a:lnTo>
                  <a:lnTo>
                    <a:pt x="4070858" y="223400"/>
                  </a:lnTo>
                  <a:lnTo>
                    <a:pt x="4054963" y="181696"/>
                  </a:lnTo>
                  <a:lnTo>
                    <a:pt x="4033551" y="143079"/>
                  </a:lnTo>
                  <a:lnTo>
                    <a:pt x="4007110" y="108034"/>
                  </a:lnTo>
                  <a:lnTo>
                    <a:pt x="3976123" y="77048"/>
                  </a:lnTo>
                  <a:lnTo>
                    <a:pt x="3941079" y="50606"/>
                  </a:lnTo>
                  <a:lnTo>
                    <a:pt x="3902461" y="29194"/>
                  </a:lnTo>
                  <a:lnTo>
                    <a:pt x="3860757" y="13299"/>
                  </a:lnTo>
                  <a:lnTo>
                    <a:pt x="3816452" y="3405"/>
                  </a:lnTo>
                  <a:lnTo>
                    <a:pt x="3770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0324779" y="1691047"/>
              <a:ext cx="4084320" cy="8513445"/>
            </a:xfrm>
            <a:custGeom>
              <a:avLst/>
              <a:gdLst/>
              <a:ahLst/>
              <a:cxnLst/>
              <a:rect l="l" t="t" r="r" b="b"/>
              <a:pathLst>
                <a:path w="4084319" h="8513445">
                  <a:moveTo>
                    <a:pt x="314126" y="0"/>
                  </a:moveTo>
                  <a:lnTo>
                    <a:pt x="267708" y="3405"/>
                  </a:lnTo>
                  <a:lnTo>
                    <a:pt x="223404" y="13299"/>
                  </a:lnTo>
                  <a:lnTo>
                    <a:pt x="181701" y="29194"/>
                  </a:lnTo>
                  <a:lnTo>
                    <a:pt x="143083" y="50606"/>
                  </a:lnTo>
                  <a:lnTo>
                    <a:pt x="108038" y="77048"/>
                  </a:lnTo>
                  <a:lnTo>
                    <a:pt x="77051" y="108034"/>
                  </a:lnTo>
                  <a:lnTo>
                    <a:pt x="50609" y="143079"/>
                  </a:lnTo>
                  <a:lnTo>
                    <a:pt x="29196" y="181696"/>
                  </a:lnTo>
                  <a:lnTo>
                    <a:pt x="13300" y="223400"/>
                  </a:lnTo>
                  <a:lnTo>
                    <a:pt x="3406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6" y="8245123"/>
                  </a:lnTo>
                  <a:lnTo>
                    <a:pt x="13300" y="8289428"/>
                  </a:lnTo>
                  <a:lnTo>
                    <a:pt x="29196" y="8331133"/>
                  </a:lnTo>
                  <a:lnTo>
                    <a:pt x="50609" y="8369750"/>
                  </a:lnTo>
                  <a:lnTo>
                    <a:pt x="77051" y="8404795"/>
                  </a:lnTo>
                  <a:lnTo>
                    <a:pt x="108038" y="8435781"/>
                  </a:lnTo>
                  <a:lnTo>
                    <a:pt x="143083" y="8462223"/>
                  </a:lnTo>
                  <a:lnTo>
                    <a:pt x="181701" y="8483634"/>
                  </a:lnTo>
                  <a:lnTo>
                    <a:pt x="223404" y="8499530"/>
                  </a:lnTo>
                  <a:lnTo>
                    <a:pt x="267708" y="8509423"/>
                  </a:lnTo>
                  <a:lnTo>
                    <a:pt x="314126" y="8512829"/>
                  </a:lnTo>
                  <a:lnTo>
                    <a:pt x="4084158" y="8512829"/>
                  </a:lnTo>
                  <a:lnTo>
                    <a:pt x="4084158" y="314126"/>
                  </a:lnTo>
                  <a:lnTo>
                    <a:pt x="4080752" y="267706"/>
                  </a:lnTo>
                  <a:lnTo>
                    <a:pt x="4070858" y="223400"/>
                  </a:lnTo>
                  <a:lnTo>
                    <a:pt x="4054963" y="181696"/>
                  </a:lnTo>
                  <a:lnTo>
                    <a:pt x="4033551" y="143079"/>
                  </a:lnTo>
                  <a:lnTo>
                    <a:pt x="4007110" y="108034"/>
                  </a:lnTo>
                  <a:lnTo>
                    <a:pt x="3976123" y="77048"/>
                  </a:lnTo>
                  <a:lnTo>
                    <a:pt x="3941079" y="50606"/>
                  </a:lnTo>
                  <a:lnTo>
                    <a:pt x="3902461" y="29194"/>
                  </a:lnTo>
                  <a:lnTo>
                    <a:pt x="3860757" y="13299"/>
                  </a:lnTo>
                  <a:lnTo>
                    <a:pt x="3816452" y="3405"/>
                  </a:lnTo>
                  <a:lnTo>
                    <a:pt x="3770031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45275" y="1901943"/>
              <a:ext cx="3696895" cy="207512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48261" y="7053111"/>
              <a:ext cx="101123" cy="15709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26005" y="7492503"/>
              <a:ext cx="135597" cy="157862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1882047" y="6763325"/>
            <a:ext cx="1268095" cy="1215076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635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Aluminio, Plástico ABS y Acero.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16 g.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Tinta: negra.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231330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10633186" y="1951532"/>
            <a:ext cx="3592829" cy="8096884"/>
            <a:chOff x="10633186" y="1951532"/>
            <a:chExt cx="3592829" cy="8096884"/>
          </a:xfrm>
        </p:grpSpPr>
        <p:pic>
          <p:nvPicPr>
            <p:cNvPr id="83" name="object 83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26003" y="7272346"/>
              <a:ext cx="132121" cy="15840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2157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1724" y="1951532"/>
              <a:ext cx="1421977" cy="390175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27279" y="4716327"/>
              <a:ext cx="90099" cy="113696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9732" y="4717974"/>
              <a:ext cx="89959" cy="1135313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96700" y="4717974"/>
              <a:ext cx="89968" cy="113531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12055" y="4717974"/>
              <a:ext cx="89968" cy="113531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39023" y="4717974"/>
              <a:ext cx="89958" cy="1135313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54377" y="4717974"/>
              <a:ext cx="89968" cy="113531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1345" y="4717974"/>
              <a:ext cx="89968" cy="113531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23669" y="4717974"/>
              <a:ext cx="89968" cy="113531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25670" y="8547803"/>
              <a:ext cx="1484248" cy="1484248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12725670" y="8547803"/>
              <a:ext cx="1484630" cy="1484630"/>
            </a:xfrm>
            <a:custGeom>
              <a:avLst/>
              <a:gdLst/>
              <a:ahLst/>
              <a:cxnLst/>
              <a:rect l="l" t="t" r="r" b="b"/>
              <a:pathLst>
                <a:path w="1484630" h="1484629">
                  <a:moveTo>
                    <a:pt x="742124" y="1484248"/>
                  </a:moveTo>
                  <a:lnTo>
                    <a:pt x="790846" y="1482666"/>
                  </a:lnTo>
                  <a:lnTo>
                    <a:pt x="838738" y="1477987"/>
                  </a:lnTo>
                  <a:lnTo>
                    <a:pt x="885700" y="1470309"/>
                  </a:lnTo>
                  <a:lnTo>
                    <a:pt x="931635" y="1459731"/>
                  </a:lnTo>
                  <a:lnTo>
                    <a:pt x="976442" y="1446351"/>
                  </a:lnTo>
                  <a:lnTo>
                    <a:pt x="1020024" y="1430268"/>
                  </a:lnTo>
                  <a:lnTo>
                    <a:pt x="1062283" y="1411580"/>
                  </a:lnTo>
                  <a:lnTo>
                    <a:pt x="1103119" y="1390386"/>
                  </a:lnTo>
                  <a:lnTo>
                    <a:pt x="1142435" y="1366784"/>
                  </a:lnTo>
                  <a:lnTo>
                    <a:pt x="1180131" y="1340873"/>
                  </a:lnTo>
                  <a:lnTo>
                    <a:pt x="1216109" y="1312752"/>
                  </a:lnTo>
                  <a:lnTo>
                    <a:pt x="1250271" y="1282518"/>
                  </a:lnTo>
                  <a:lnTo>
                    <a:pt x="1282518" y="1250271"/>
                  </a:lnTo>
                  <a:lnTo>
                    <a:pt x="1312752" y="1216109"/>
                  </a:lnTo>
                  <a:lnTo>
                    <a:pt x="1340873" y="1180131"/>
                  </a:lnTo>
                  <a:lnTo>
                    <a:pt x="1366784" y="1142435"/>
                  </a:lnTo>
                  <a:lnTo>
                    <a:pt x="1390386" y="1103119"/>
                  </a:lnTo>
                  <a:lnTo>
                    <a:pt x="1411580" y="1062283"/>
                  </a:lnTo>
                  <a:lnTo>
                    <a:pt x="1430268" y="1020024"/>
                  </a:lnTo>
                  <a:lnTo>
                    <a:pt x="1446351" y="976442"/>
                  </a:lnTo>
                  <a:lnTo>
                    <a:pt x="1459731" y="931635"/>
                  </a:lnTo>
                  <a:lnTo>
                    <a:pt x="1470309" y="885700"/>
                  </a:lnTo>
                  <a:lnTo>
                    <a:pt x="1477987" y="838738"/>
                  </a:lnTo>
                  <a:lnTo>
                    <a:pt x="1482666" y="790846"/>
                  </a:lnTo>
                  <a:lnTo>
                    <a:pt x="1484248" y="742124"/>
                  </a:lnTo>
                  <a:lnTo>
                    <a:pt x="1482666" y="693401"/>
                  </a:lnTo>
                  <a:lnTo>
                    <a:pt x="1477987" y="645509"/>
                  </a:lnTo>
                  <a:lnTo>
                    <a:pt x="1470309" y="598547"/>
                  </a:lnTo>
                  <a:lnTo>
                    <a:pt x="1459731" y="552612"/>
                  </a:lnTo>
                  <a:lnTo>
                    <a:pt x="1446351" y="507805"/>
                  </a:lnTo>
                  <a:lnTo>
                    <a:pt x="1430268" y="464223"/>
                  </a:lnTo>
                  <a:lnTo>
                    <a:pt x="1411580" y="421964"/>
                  </a:lnTo>
                  <a:lnTo>
                    <a:pt x="1390386" y="381128"/>
                  </a:lnTo>
                  <a:lnTo>
                    <a:pt x="1366784" y="341812"/>
                  </a:lnTo>
                  <a:lnTo>
                    <a:pt x="1340873" y="304116"/>
                  </a:lnTo>
                  <a:lnTo>
                    <a:pt x="1312752" y="268138"/>
                  </a:lnTo>
                  <a:lnTo>
                    <a:pt x="1282518" y="233976"/>
                  </a:lnTo>
                  <a:lnTo>
                    <a:pt x="1250271" y="201729"/>
                  </a:lnTo>
                  <a:lnTo>
                    <a:pt x="1216109" y="171495"/>
                  </a:lnTo>
                  <a:lnTo>
                    <a:pt x="1180131" y="143374"/>
                  </a:lnTo>
                  <a:lnTo>
                    <a:pt x="1142435" y="117463"/>
                  </a:lnTo>
                  <a:lnTo>
                    <a:pt x="1103119" y="93861"/>
                  </a:lnTo>
                  <a:lnTo>
                    <a:pt x="1062283" y="72667"/>
                  </a:lnTo>
                  <a:lnTo>
                    <a:pt x="1020024" y="53979"/>
                  </a:lnTo>
                  <a:lnTo>
                    <a:pt x="976442" y="37896"/>
                  </a:lnTo>
                  <a:lnTo>
                    <a:pt x="931635" y="24516"/>
                  </a:lnTo>
                  <a:lnTo>
                    <a:pt x="885700" y="13938"/>
                  </a:lnTo>
                  <a:lnTo>
                    <a:pt x="838738" y="6260"/>
                  </a:lnTo>
                  <a:lnTo>
                    <a:pt x="790846" y="1581"/>
                  </a:lnTo>
                  <a:lnTo>
                    <a:pt x="742124" y="0"/>
                  </a:lnTo>
                  <a:lnTo>
                    <a:pt x="693401" y="1581"/>
                  </a:lnTo>
                  <a:lnTo>
                    <a:pt x="645509" y="6260"/>
                  </a:lnTo>
                  <a:lnTo>
                    <a:pt x="598547" y="13938"/>
                  </a:lnTo>
                  <a:lnTo>
                    <a:pt x="552612" y="24516"/>
                  </a:lnTo>
                  <a:lnTo>
                    <a:pt x="507805" y="37896"/>
                  </a:lnTo>
                  <a:lnTo>
                    <a:pt x="464223" y="53979"/>
                  </a:lnTo>
                  <a:lnTo>
                    <a:pt x="421964" y="72667"/>
                  </a:lnTo>
                  <a:lnTo>
                    <a:pt x="381128" y="93861"/>
                  </a:lnTo>
                  <a:lnTo>
                    <a:pt x="341812" y="117463"/>
                  </a:lnTo>
                  <a:lnTo>
                    <a:pt x="304116" y="143374"/>
                  </a:lnTo>
                  <a:lnTo>
                    <a:pt x="268138" y="171495"/>
                  </a:lnTo>
                  <a:lnTo>
                    <a:pt x="233976" y="201729"/>
                  </a:lnTo>
                  <a:lnTo>
                    <a:pt x="201729" y="233976"/>
                  </a:lnTo>
                  <a:lnTo>
                    <a:pt x="171495" y="268138"/>
                  </a:lnTo>
                  <a:lnTo>
                    <a:pt x="143374" y="304116"/>
                  </a:lnTo>
                  <a:lnTo>
                    <a:pt x="117463" y="341812"/>
                  </a:lnTo>
                  <a:lnTo>
                    <a:pt x="93861" y="381128"/>
                  </a:lnTo>
                  <a:lnTo>
                    <a:pt x="72667" y="421964"/>
                  </a:lnTo>
                  <a:lnTo>
                    <a:pt x="53979" y="464223"/>
                  </a:lnTo>
                  <a:lnTo>
                    <a:pt x="37896" y="507805"/>
                  </a:lnTo>
                  <a:lnTo>
                    <a:pt x="24516" y="552612"/>
                  </a:lnTo>
                  <a:lnTo>
                    <a:pt x="13938" y="598547"/>
                  </a:lnTo>
                  <a:lnTo>
                    <a:pt x="6260" y="645509"/>
                  </a:lnTo>
                  <a:lnTo>
                    <a:pt x="1581" y="693401"/>
                  </a:lnTo>
                  <a:lnTo>
                    <a:pt x="0" y="742124"/>
                  </a:lnTo>
                  <a:lnTo>
                    <a:pt x="1581" y="790846"/>
                  </a:lnTo>
                  <a:lnTo>
                    <a:pt x="6260" y="838738"/>
                  </a:lnTo>
                  <a:lnTo>
                    <a:pt x="13938" y="885700"/>
                  </a:lnTo>
                  <a:lnTo>
                    <a:pt x="24516" y="931635"/>
                  </a:lnTo>
                  <a:lnTo>
                    <a:pt x="37896" y="976442"/>
                  </a:lnTo>
                  <a:lnTo>
                    <a:pt x="53979" y="1020024"/>
                  </a:lnTo>
                  <a:lnTo>
                    <a:pt x="72667" y="1062283"/>
                  </a:lnTo>
                  <a:lnTo>
                    <a:pt x="93861" y="1103119"/>
                  </a:lnTo>
                  <a:lnTo>
                    <a:pt x="117463" y="1142435"/>
                  </a:lnTo>
                  <a:lnTo>
                    <a:pt x="143374" y="1180131"/>
                  </a:lnTo>
                  <a:lnTo>
                    <a:pt x="171495" y="1216109"/>
                  </a:lnTo>
                  <a:lnTo>
                    <a:pt x="201729" y="1250271"/>
                  </a:lnTo>
                  <a:lnTo>
                    <a:pt x="233976" y="1282518"/>
                  </a:lnTo>
                  <a:lnTo>
                    <a:pt x="268138" y="1312752"/>
                  </a:lnTo>
                  <a:lnTo>
                    <a:pt x="304116" y="1340873"/>
                  </a:lnTo>
                  <a:lnTo>
                    <a:pt x="341812" y="1366784"/>
                  </a:lnTo>
                  <a:lnTo>
                    <a:pt x="381128" y="1390386"/>
                  </a:lnTo>
                  <a:lnTo>
                    <a:pt x="421964" y="1411580"/>
                  </a:lnTo>
                  <a:lnTo>
                    <a:pt x="464223" y="1430268"/>
                  </a:lnTo>
                  <a:lnTo>
                    <a:pt x="507805" y="1446351"/>
                  </a:lnTo>
                  <a:lnTo>
                    <a:pt x="552612" y="1459731"/>
                  </a:lnTo>
                  <a:lnTo>
                    <a:pt x="598547" y="1470309"/>
                  </a:lnTo>
                  <a:lnTo>
                    <a:pt x="645509" y="1477987"/>
                  </a:lnTo>
                  <a:lnTo>
                    <a:pt x="693401" y="1482666"/>
                  </a:lnTo>
                  <a:lnTo>
                    <a:pt x="742124" y="1484248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0633177" y="7267606"/>
              <a:ext cx="890269" cy="333375"/>
            </a:xfrm>
            <a:custGeom>
              <a:avLst/>
              <a:gdLst/>
              <a:ahLst/>
              <a:cxnLst/>
              <a:rect l="l" t="t" r="r" b="b"/>
              <a:pathLst>
                <a:path w="890270" h="333375">
                  <a:moveTo>
                    <a:pt x="648081" y="175907"/>
                  </a:moveTo>
                  <a:lnTo>
                    <a:pt x="0" y="175907"/>
                  </a:lnTo>
                  <a:lnTo>
                    <a:pt x="0" y="332981"/>
                  </a:lnTo>
                  <a:lnTo>
                    <a:pt x="648081" y="332981"/>
                  </a:lnTo>
                  <a:lnTo>
                    <a:pt x="648081" y="175907"/>
                  </a:lnTo>
                  <a:close/>
                </a:path>
                <a:path w="890270" h="333375">
                  <a:moveTo>
                    <a:pt x="889723" y="0"/>
                  </a:moveTo>
                  <a:lnTo>
                    <a:pt x="0" y="0"/>
                  </a:lnTo>
                  <a:lnTo>
                    <a:pt x="0" y="157060"/>
                  </a:lnTo>
                  <a:lnTo>
                    <a:pt x="889723" y="157060"/>
                  </a:lnTo>
                  <a:lnTo>
                    <a:pt x="889723" y="0"/>
                  </a:lnTo>
                  <a:close/>
                </a:path>
              </a:pathLst>
            </a:custGeom>
            <a:solidFill>
              <a:srgbClr val="DCF8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10620486" y="5897058"/>
            <a:ext cx="227711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Bolígrafo Mero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BP335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620486" y="6751542"/>
            <a:ext cx="1268095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0620486" y="7239196"/>
            <a:ext cx="87884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Plástico ABS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0620486" y="7415107"/>
            <a:ext cx="67373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reciclado.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0620486" y="7591018"/>
            <a:ext cx="1097280" cy="8694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6 g.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Tinta: negra.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33045" marR="5080">
              <a:lnSpc>
                <a:spcPct val="102299"/>
              </a:lnSpc>
              <a:spcBef>
                <a:spcPts val="106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Plástico ABS 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10633182" y="8135640"/>
            <a:ext cx="975994" cy="755650"/>
            <a:chOff x="10633182" y="8135640"/>
            <a:chExt cx="975994" cy="755650"/>
          </a:xfrm>
        </p:grpSpPr>
        <p:pic>
          <p:nvPicPr>
            <p:cNvPr id="103" name="object 103"/>
            <p:cNvPicPr/>
            <p:nvPr/>
          </p:nvPicPr>
          <p:blipFill>
            <a:blip r:embed="rId4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33184" y="8135640"/>
              <a:ext cx="157995" cy="157995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10633182" y="869095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0691431" y="862925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5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42243" y="8629310"/>
              <a:ext cx="266638" cy="26171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07908" y="8629262"/>
              <a:ext cx="260913" cy="261761"/>
            </a:xfrm>
            <a:prstGeom prst="rect">
              <a:avLst/>
            </a:prstGeom>
          </p:spPr>
        </p:pic>
      </p:grpSp>
      <p:sp>
        <p:nvSpPr>
          <p:cNvPr id="108" name="object 108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109" name="object 109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110" name="Imagen 109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11922359" y="4049533"/>
            <a:ext cx="526795" cy="122942"/>
          </a:xfrm>
          <a:prstGeom prst="rect">
            <a:avLst/>
          </a:prstGeom>
        </p:spPr>
      </p:pic>
      <p:pic>
        <p:nvPicPr>
          <p:cNvPr id="111" name="Imagen 110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3445070" y="3880301"/>
            <a:ext cx="581641" cy="122942"/>
          </a:xfrm>
          <a:prstGeom prst="rect">
            <a:avLst/>
          </a:prstGeom>
        </p:spPr>
      </p:pic>
      <p:pic>
        <p:nvPicPr>
          <p:cNvPr id="112" name="Imagen 111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16413010" y="3973952"/>
            <a:ext cx="608960" cy="122942"/>
          </a:xfrm>
          <a:prstGeom prst="rect">
            <a:avLst/>
          </a:prstGeom>
        </p:spPr>
      </p:pic>
      <p:pic>
        <p:nvPicPr>
          <p:cNvPr id="113" name="Imagen 112"/>
          <p:cNvPicPr>
            <a:picLocks noChangeAspect="1"/>
          </p:cNvPicPr>
          <p:nvPr/>
        </p:nvPicPr>
        <p:blipFill>
          <a:blip r:embed="rId55" cstate="print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7641015" y="4049921"/>
            <a:ext cx="608625" cy="12294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37788" y="1901943"/>
            <a:ext cx="17889855" cy="9029700"/>
            <a:chOff x="1837788" y="1901943"/>
            <a:chExt cx="17889855" cy="9029700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1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007" y="1901943"/>
              <a:ext cx="3696895" cy="20751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7788" y="1901943"/>
              <a:ext cx="3696895" cy="20751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45275" y="1901943"/>
              <a:ext cx="3696895" cy="20751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14493" y="1901943"/>
              <a:ext cx="3696895" cy="20751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9040" y="7053111"/>
              <a:ext cx="101124" cy="1570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6787" y="7492503"/>
              <a:ext cx="135597" cy="15786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4408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87567" y="7053112"/>
            <a:ext cx="4501515" cy="597535"/>
            <a:chOff x="3587567" y="7053112"/>
            <a:chExt cx="4501515" cy="597535"/>
          </a:xfrm>
        </p:grpSpPr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6784" y="7272347"/>
              <a:ext cx="132121" cy="1584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9820" y="7053112"/>
              <a:ext cx="101124" cy="1570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7567" y="7492504"/>
              <a:ext cx="135597" cy="15786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574866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87565" y="7053112"/>
            <a:ext cx="8874125" cy="597535"/>
            <a:chOff x="3587565" y="7053112"/>
            <a:chExt cx="8874125" cy="597535"/>
          </a:xfrm>
        </p:grpSpPr>
        <p:pic>
          <p:nvPicPr>
            <p:cNvPr id="19" name="object 19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7565" y="7272347"/>
              <a:ext cx="132121" cy="1584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48260" y="7053112"/>
              <a:ext cx="101123" cy="1570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26006" y="7492504"/>
              <a:ext cx="135597" cy="157862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231330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2326005" y="7053112"/>
            <a:ext cx="4514215" cy="597535"/>
            <a:chOff x="12326005" y="7053112"/>
            <a:chExt cx="4514215" cy="597535"/>
          </a:xfrm>
        </p:grpSpPr>
        <p:pic>
          <p:nvPicPr>
            <p:cNvPr id="24" name="object 24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26005" y="7272347"/>
              <a:ext cx="132121" cy="1584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26562" y="7053112"/>
              <a:ext cx="101123" cy="1570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04310" y="7492504"/>
              <a:ext cx="135597" cy="157862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6691607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4307" y="7272347"/>
            <a:ext cx="132121" cy="15840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6282219" y="5897058"/>
            <a:ext cx="234505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Bolígrafo Loren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BP323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13000" y="5897058"/>
            <a:ext cx="241173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Bolígrafo Penny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BP311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620486" y="5897058"/>
            <a:ext cx="232410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Bolígrafo Oblik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BP330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989706" y="5897058"/>
            <a:ext cx="227012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Bolígrafo Cane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BP333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294907" y="7631207"/>
            <a:ext cx="890269" cy="333375"/>
          </a:xfrm>
          <a:custGeom>
            <a:avLst/>
            <a:gdLst/>
            <a:ahLst/>
            <a:cxnLst/>
            <a:rect l="l" t="t" r="r" b="b"/>
            <a:pathLst>
              <a:path w="890270" h="333375">
                <a:moveTo>
                  <a:pt x="605561" y="175907"/>
                </a:moveTo>
                <a:lnTo>
                  <a:pt x="0" y="175907"/>
                </a:lnTo>
                <a:lnTo>
                  <a:pt x="0" y="332981"/>
                </a:lnTo>
                <a:lnTo>
                  <a:pt x="605561" y="332981"/>
                </a:lnTo>
                <a:lnTo>
                  <a:pt x="605561" y="175907"/>
                </a:lnTo>
                <a:close/>
              </a:path>
              <a:path w="890270" h="333375">
                <a:moveTo>
                  <a:pt x="889723" y="0"/>
                </a:moveTo>
                <a:lnTo>
                  <a:pt x="0" y="0"/>
                </a:lnTo>
                <a:lnTo>
                  <a:pt x="0" y="157060"/>
                </a:lnTo>
                <a:lnTo>
                  <a:pt x="889723" y="157060"/>
                </a:lnTo>
                <a:lnTo>
                  <a:pt x="889723" y="0"/>
                </a:lnTo>
                <a:close/>
              </a:path>
            </a:pathLst>
          </a:custGeom>
          <a:solidFill>
            <a:srgbClr val="DCF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282219" y="6763325"/>
            <a:ext cx="126809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1,05 x 13,5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82219" y="7602797"/>
            <a:ext cx="87884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Plástico ABS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82219" y="7778708"/>
            <a:ext cx="126936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reciclado 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 bambú.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282219" y="7954619"/>
            <a:ext cx="88201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7 g.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Tinta: Negra.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633177" y="7279392"/>
            <a:ext cx="890269" cy="333375"/>
          </a:xfrm>
          <a:custGeom>
            <a:avLst/>
            <a:gdLst/>
            <a:ahLst/>
            <a:cxnLst/>
            <a:rect l="l" t="t" r="r" b="b"/>
            <a:pathLst>
              <a:path w="890270" h="333375">
                <a:moveTo>
                  <a:pt x="605561" y="175907"/>
                </a:moveTo>
                <a:lnTo>
                  <a:pt x="0" y="175907"/>
                </a:lnTo>
                <a:lnTo>
                  <a:pt x="0" y="332968"/>
                </a:lnTo>
                <a:lnTo>
                  <a:pt x="605561" y="332968"/>
                </a:lnTo>
                <a:lnTo>
                  <a:pt x="605561" y="175907"/>
                </a:lnTo>
                <a:close/>
              </a:path>
              <a:path w="890270" h="333375">
                <a:moveTo>
                  <a:pt x="889723" y="0"/>
                </a:moveTo>
                <a:lnTo>
                  <a:pt x="0" y="0"/>
                </a:lnTo>
                <a:lnTo>
                  <a:pt x="0" y="157060"/>
                </a:lnTo>
                <a:lnTo>
                  <a:pt x="889723" y="157060"/>
                </a:lnTo>
                <a:lnTo>
                  <a:pt x="889723" y="0"/>
                </a:lnTo>
                <a:close/>
              </a:path>
            </a:pathLst>
          </a:custGeom>
          <a:solidFill>
            <a:srgbClr val="DCF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0620486" y="6763325"/>
            <a:ext cx="1268095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620486" y="7250976"/>
            <a:ext cx="87884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Plástico ABS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620486" y="7426886"/>
            <a:ext cx="126682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reciclado </a:t>
            </a: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y bambú.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620486" y="7602797"/>
            <a:ext cx="88201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 6,6 g.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Tinta: Negra.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5002395" y="7279392"/>
            <a:ext cx="890269" cy="333375"/>
          </a:xfrm>
          <a:custGeom>
            <a:avLst/>
            <a:gdLst/>
            <a:ahLst/>
            <a:cxnLst/>
            <a:rect l="l" t="t" r="r" b="b"/>
            <a:pathLst>
              <a:path w="890269" h="333375">
                <a:moveTo>
                  <a:pt x="605561" y="175907"/>
                </a:moveTo>
                <a:lnTo>
                  <a:pt x="0" y="175907"/>
                </a:lnTo>
                <a:lnTo>
                  <a:pt x="0" y="332968"/>
                </a:lnTo>
                <a:lnTo>
                  <a:pt x="605561" y="332968"/>
                </a:lnTo>
                <a:lnTo>
                  <a:pt x="605561" y="175907"/>
                </a:lnTo>
                <a:close/>
              </a:path>
              <a:path w="890269" h="333375">
                <a:moveTo>
                  <a:pt x="889723" y="0"/>
                </a:moveTo>
                <a:lnTo>
                  <a:pt x="0" y="0"/>
                </a:lnTo>
                <a:lnTo>
                  <a:pt x="0" y="157060"/>
                </a:lnTo>
                <a:lnTo>
                  <a:pt x="889723" y="157060"/>
                </a:lnTo>
                <a:lnTo>
                  <a:pt x="889723" y="0"/>
                </a:lnTo>
                <a:close/>
              </a:path>
            </a:pathLst>
          </a:custGeom>
          <a:solidFill>
            <a:srgbClr val="DCF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4989705" y="6763325"/>
            <a:ext cx="1268095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4989705" y="7250976"/>
            <a:ext cx="87884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Plástico ABS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4989705" y="7426886"/>
            <a:ext cx="73914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reciclado </a:t>
            </a: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y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4989705" y="7602797"/>
            <a:ext cx="882015" cy="544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bambú. </a:t>
            </a:r>
            <a:r>
              <a:rPr sz="1150" b="1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 8,7 g Tinta: Negra.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1946195" y="1930098"/>
            <a:ext cx="15920085" cy="7642859"/>
            <a:chOff x="1946195" y="1930098"/>
            <a:chExt cx="15920085" cy="7642859"/>
          </a:xfrm>
        </p:grpSpPr>
        <p:pic>
          <p:nvPicPr>
            <p:cNvPr id="49" name="object 49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5901" y="2101579"/>
              <a:ext cx="1409768" cy="375739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6948" y="4606395"/>
              <a:ext cx="110711" cy="125650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0014" y="4606395"/>
              <a:ext cx="110711" cy="125650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39211" y="4606395"/>
              <a:ext cx="110711" cy="125650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23882" y="4606395"/>
              <a:ext cx="110702" cy="125650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60817" y="4606395"/>
              <a:ext cx="110711" cy="125650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76145" y="4606395"/>
              <a:ext cx="110711" cy="125650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3080" y="4606395"/>
              <a:ext cx="110711" cy="125650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2276" y="4606395"/>
              <a:ext cx="110711" cy="125650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55310" y="2054994"/>
              <a:ext cx="1364730" cy="380790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65216" y="4676912"/>
              <a:ext cx="118663" cy="118598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36234" y="4606404"/>
              <a:ext cx="89375" cy="123479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77974" y="4608194"/>
              <a:ext cx="89201" cy="123299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530" y="4608194"/>
              <a:ext cx="89201" cy="123299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61089" y="4608194"/>
              <a:ext cx="89197" cy="123299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44160" y="4608194"/>
              <a:ext cx="89197" cy="123299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02652" y="4608194"/>
              <a:ext cx="89153" cy="123299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85722" y="4608194"/>
              <a:ext cx="89149" cy="123299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19047" y="2052052"/>
              <a:ext cx="1375699" cy="381084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51310" y="4606395"/>
              <a:ext cx="101159" cy="125650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04834" y="4608219"/>
              <a:ext cx="101012" cy="125468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58206" y="4608219"/>
              <a:ext cx="101020" cy="125468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11580" y="4608219"/>
              <a:ext cx="101020" cy="125468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64955" y="4608219"/>
              <a:ext cx="101014" cy="125468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4917" y="8499238"/>
              <a:ext cx="157995" cy="15799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6294918" y="892838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353166" y="886667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03976" y="8866736"/>
              <a:ext cx="266638" cy="26171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9642" y="8866688"/>
              <a:ext cx="260913" cy="26176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33182" y="8147416"/>
              <a:ext cx="157995" cy="157995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0633182" y="857656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0691431" y="851485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42243" y="8514914"/>
              <a:ext cx="266638" cy="26171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07908" y="8514866"/>
              <a:ext cx="260913" cy="26176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02402" y="8323327"/>
              <a:ext cx="157995" cy="157995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5002401" y="875247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5060648" y="869076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11463" y="8690826"/>
              <a:ext cx="266638" cy="26171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77128" y="8690778"/>
              <a:ext cx="260913" cy="261761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778834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41912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215756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652678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4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37092" y="1930098"/>
              <a:ext cx="1423544" cy="3974570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79691" y="4648166"/>
              <a:ext cx="92068" cy="1256506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2729" y="4648166"/>
              <a:ext cx="93710" cy="1256506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5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210" y="4648166"/>
              <a:ext cx="90935" cy="1256506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0841" y="4648166"/>
              <a:ext cx="93393" cy="125650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3148" y="4648166"/>
              <a:ext cx="93337" cy="1256502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2232" y="4648166"/>
              <a:ext cx="91080" cy="125650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15266" y="4648166"/>
              <a:ext cx="92731" cy="125650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8156" y="4648166"/>
              <a:ext cx="94668" cy="1256506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1946195" y="768008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004443" y="761837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5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5763" y="7618387"/>
              <a:ext cx="260915" cy="261761"/>
            </a:xfrm>
            <a:prstGeom prst="rect">
              <a:avLst/>
            </a:prstGeom>
          </p:spPr>
        </p:pic>
      </p:grpSp>
      <p:sp>
        <p:nvSpPr>
          <p:cNvPr id="104" name="object 104"/>
          <p:cNvSpPr txBox="1"/>
          <p:nvPr/>
        </p:nvSpPr>
        <p:spPr>
          <a:xfrm>
            <a:off x="6503012" y="8470507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108" name="object 108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109" name="object 109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105" name="object 105"/>
          <p:cNvSpPr txBox="1"/>
          <p:nvPr/>
        </p:nvSpPr>
        <p:spPr>
          <a:xfrm>
            <a:off x="10841280" y="8118685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5210497" y="8294596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933499" y="6762015"/>
            <a:ext cx="126809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Plástico.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Tinta: Negra.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110" name="Imagen 109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12190157" y="4049533"/>
            <a:ext cx="526795" cy="122942"/>
          </a:xfrm>
          <a:prstGeom prst="rect">
            <a:avLst/>
          </a:prstGeom>
        </p:spPr>
      </p:pic>
      <p:pic>
        <p:nvPicPr>
          <p:cNvPr id="111" name="Imagen 110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3096401" y="3880301"/>
            <a:ext cx="581641" cy="122942"/>
          </a:xfrm>
          <a:prstGeom prst="rect">
            <a:avLst/>
          </a:prstGeom>
        </p:spPr>
      </p:pic>
      <p:pic>
        <p:nvPicPr>
          <p:cNvPr id="112" name="Imagen 111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16602468" y="3769619"/>
            <a:ext cx="608960" cy="122942"/>
          </a:xfrm>
          <a:prstGeom prst="rect">
            <a:avLst/>
          </a:prstGeom>
        </p:spPr>
      </p:pic>
      <p:pic>
        <p:nvPicPr>
          <p:cNvPr id="113" name="Imagen 112"/>
          <p:cNvPicPr>
            <a:picLocks noChangeAspect="1"/>
          </p:cNvPicPr>
          <p:nvPr/>
        </p:nvPicPr>
        <p:blipFill>
          <a:blip r:embed="rId61" cstate="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7820491" y="4049921"/>
            <a:ext cx="608625" cy="12294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8" y="7052722"/>
              <a:ext cx="157922" cy="1578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0489" y="7493925"/>
              <a:ext cx="155877" cy="15502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712690"/>
              <a:ext cx="140077" cy="1572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70849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721194" y="7052722"/>
            <a:ext cx="5884545" cy="817244"/>
            <a:chOff x="4721194" y="7052722"/>
            <a:chExt cx="5884545" cy="817244"/>
          </a:xfrm>
        </p:grpSpPr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272346"/>
              <a:ext cx="132121" cy="1584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5" y="7052722"/>
              <a:ext cx="157922" cy="15786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057" y="7493925"/>
              <a:ext cx="155876" cy="1550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6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435061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867620" y="1685812"/>
            <a:ext cx="16717010" cy="8595360"/>
            <a:chOff x="1867620" y="1685812"/>
            <a:chExt cx="16717010" cy="8595360"/>
          </a:xfrm>
        </p:grpSpPr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1" y="7272347"/>
              <a:ext cx="132121" cy="1584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7716" y="4049636"/>
              <a:ext cx="345466" cy="5235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7891" y="4049636"/>
              <a:ext cx="345466" cy="5235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7716" y="4677889"/>
              <a:ext cx="345466" cy="5235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7890" y="4677889"/>
              <a:ext cx="345466" cy="52354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2628" y="5306142"/>
              <a:ext cx="345466" cy="5235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12803" y="5306142"/>
              <a:ext cx="345466" cy="5235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2978" y="5306142"/>
              <a:ext cx="345466" cy="52354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26223" y="4049636"/>
              <a:ext cx="298686" cy="5235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9628" y="4049636"/>
              <a:ext cx="298697" cy="52354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26223" y="4677889"/>
              <a:ext cx="298686" cy="52354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9628" y="4677889"/>
              <a:ext cx="298697" cy="5235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24520" y="5306142"/>
              <a:ext cx="298697" cy="5235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27925" y="5306142"/>
              <a:ext cx="298697" cy="52354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31332" y="5306142"/>
              <a:ext cx="298697" cy="52354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84291" y="2060167"/>
              <a:ext cx="2135516" cy="376951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67472" y="2060167"/>
              <a:ext cx="2290447" cy="376951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7443775"/>
              <a:ext cx="157995" cy="36837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867620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25868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021604"/>
              <a:ext cx="260913" cy="26176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443775"/>
              <a:ext cx="157995" cy="36837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606974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665222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8021604"/>
              <a:ext cx="260913" cy="26176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128920" y="6160834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854924" y="5897058"/>
            <a:ext cx="1744980" cy="1386277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Morral Iris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C570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43 x 31 x 17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57" name="object 57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2075720" y="7381640"/>
            <a:ext cx="99758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20 litros Poliéster 600D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594279" y="5897058"/>
            <a:ext cx="1964689" cy="1386277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Morral Gama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C571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43 x 27 x 12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815074" y="7381640"/>
            <a:ext cx="99758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12 litros Poliéster 600D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59" name="Imagen 58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821" y="4041466"/>
            <a:ext cx="479160" cy="592220"/>
          </a:xfrm>
          <a:prstGeom prst="rect">
            <a:avLst/>
          </a:prstGeom>
        </p:spPr>
      </p:pic>
      <p:pic>
        <p:nvPicPr>
          <p:cNvPr id="60" name="Imagen 59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197" y="3119721"/>
            <a:ext cx="603083" cy="44628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5" y="7052722"/>
              <a:ext cx="157922" cy="1578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057" y="7493925"/>
              <a:ext cx="155876" cy="1550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6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435061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80941" y="1685650"/>
            <a:ext cx="9836150" cy="8595360"/>
            <a:chOff x="1580941" y="1685650"/>
            <a:chExt cx="9836150" cy="8595360"/>
          </a:xfrm>
        </p:grpSpPr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1" y="7272346"/>
              <a:ext cx="132121" cy="158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1554" y="2083182"/>
              <a:ext cx="1880989" cy="376951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71457" y="3875377"/>
              <a:ext cx="245320" cy="41579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71457" y="4395884"/>
              <a:ext cx="245320" cy="4157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71460" y="4916394"/>
              <a:ext cx="245316" cy="41579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71460" y="5436902"/>
              <a:ext cx="245316" cy="4157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606974" y="829367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65222" y="823197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8231981"/>
              <a:ext cx="260913" cy="26176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9437" y="7443775"/>
              <a:ext cx="157996" cy="5787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5282" y="7052722"/>
              <a:ext cx="157921" cy="15786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4574" y="7493925"/>
              <a:ext cx="155877" cy="1550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5282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594279" y="5897058"/>
            <a:ext cx="2474595" cy="1386277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Morral Sagitario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C549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23 x 39,5 x 10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807534" y="7381638"/>
            <a:ext cx="1398905" cy="64979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9 litros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300D Snow Resistente al agua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92578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5278" y="7272347"/>
            <a:ext cx="132121" cy="158400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1823431" y="5830425"/>
            <a:ext cx="1944370" cy="150489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Morral Trip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C578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43,5 x 30 x 14.5 cm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836128" y="1685812"/>
            <a:ext cx="16748125" cy="8595360"/>
            <a:chOff x="1836128" y="1685812"/>
            <a:chExt cx="16748125" cy="8595360"/>
          </a:xfrm>
        </p:grpSpPr>
        <p:pic>
          <p:nvPicPr>
            <p:cNvPr id="36" name="object 3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6130" y="7496130"/>
              <a:ext cx="157995" cy="36837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836128" y="846336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4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45" y="165628"/>
                  </a:lnTo>
                  <a:lnTo>
                    <a:pt x="204831" y="165628"/>
                  </a:lnTo>
                  <a:lnTo>
                    <a:pt x="169458" y="158156"/>
                  </a:lnTo>
                  <a:lnTo>
                    <a:pt x="140061" y="137665"/>
                  </a:lnTo>
                  <a:lnTo>
                    <a:pt x="119251" y="107044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60"/>
                  </a:lnTo>
                  <a:lnTo>
                    <a:pt x="204831" y="165628"/>
                  </a:lnTo>
                  <a:lnTo>
                    <a:pt x="244645" y="165628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94376" y="840166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5696" y="8401673"/>
              <a:ext cx="260913" cy="26176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9128" y="2125589"/>
              <a:ext cx="2364147" cy="376951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7985" y="4743423"/>
              <a:ext cx="361616" cy="52331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7987" y="5371731"/>
              <a:ext cx="361613" cy="52320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7984" y="4115057"/>
              <a:ext cx="361616" cy="52354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4310" y="4115057"/>
              <a:ext cx="361616" cy="52354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4309" y="4743311"/>
              <a:ext cx="361616" cy="52354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4310" y="5371564"/>
              <a:ext cx="361616" cy="52354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2978" y="8545223"/>
              <a:ext cx="1497336" cy="149733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5382978" y="854522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0462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128920" y="6160834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044226" y="7430419"/>
            <a:ext cx="1880870" cy="80391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18 litros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2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600D. Interior forrado en 210D. Espuma de polietileno.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59" name="Imagen 5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61" y="3162862"/>
            <a:ext cx="771279" cy="180000"/>
          </a:xfrm>
          <a:prstGeom prst="rect">
            <a:avLst/>
          </a:prstGeom>
        </p:spPr>
      </p:pic>
      <p:pic>
        <p:nvPicPr>
          <p:cNvPr id="60" name="Imagen 59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730" y="3997135"/>
            <a:ext cx="479160" cy="5922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5" y="7052722"/>
              <a:ext cx="157922" cy="15786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057" y="7493925"/>
              <a:ext cx="155876" cy="15502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6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435061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80941" y="1685650"/>
            <a:ext cx="17003395" cy="8595360"/>
            <a:chOff x="1580941" y="1685650"/>
            <a:chExt cx="17003395" cy="8595360"/>
          </a:xfrm>
        </p:grpSpPr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761" y="7272346"/>
              <a:ext cx="132121" cy="158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83" y="2788826"/>
              <a:ext cx="4890138" cy="192951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5792" y="5068562"/>
              <a:ext cx="1127669" cy="4469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7701" y="5056474"/>
              <a:ext cx="1188696" cy="47118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40637" y="5068557"/>
              <a:ext cx="1127661" cy="44700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443774"/>
              <a:ext cx="157995" cy="15799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128920" y="176800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7"/>
              <a:ext cx="5455331" cy="41200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3051958" y="1691047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1125" y="7052722"/>
              <a:ext cx="157922" cy="15786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0416" y="7493925"/>
              <a:ext cx="155877" cy="1550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1126" y="7712690"/>
              <a:ext cx="140077" cy="157263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594279" y="5897058"/>
            <a:ext cx="268605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Cangurera Kongo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C572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594279" y="6763322"/>
            <a:ext cx="1778000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34 x 14 x 7,5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815047" y="7418384"/>
            <a:ext cx="1437005" cy="367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420D con revestimiento en PVC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18420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879400" y="2058230"/>
            <a:ext cx="5017135" cy="8000365"/>
            <a:chOff x="1879400" y="2058230"/>
            <a:chExt cx="5017135" cy="8000365"/>
          </a:xfrm>
        </p:grpSpPr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1120" y="7272347"/>
              <a:ext cx="132121" cy="15840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512294" y="8674560"/>
              <a:ext cx="1368425" cy="1368425"/>
            </a:xfrm>
            <a:custGeom>
              <a:avLst/>
              <a:gdLst/>
              <a:ahLst/>
              <a:cxnLst/>
              <a:rect l="l" t="t" r="r" b="b"/>
              <a:pathLst>
                <a:path w="1368425" h="1368425">
                  <a:moveTo>
                    <a:pt x="684010" y="0"/>
                  </a:moveTo>
                  <a:lnTo>
                    <a:pt x="635233" y="1720"/>
                  </a:lnTo>
                  <a:lnTo>
                    <a:pt x="587371" y="6804"/>
                  </a:lnTo>
                  <a:lnTo>
                    <a:pt x="540539" y="15136"/>
                  </a:lnTo>
                  <a:lnTo>
                    <a:pt x="494854" y="26597"/>
                  </a:lnTo>
                  <a:lnTo>
                    <a:pt x="450434" y="41073"/>
                  </a:lnTo>
                  <a:lnTo>
                    <a:pt x="407394" y="58445"/>
                  </a:lnTo>
                  <a:lnTo>
                    <a:pt x="365852" y="78598"/>
                  </a:lnTo>
                  <a:lnTo>
                    <a:pt x="325924" y="101415"/>
                  </a:lnTo>
                  <a:lnTo>
                    <a:pt x="287726" y="126780"/>
                  </a:lnTo>
                  <a:lnTo>
                    <a:pt x="251376" y="154574"/>
                  </a:lnTo>
                  <a:lnTo>
                    <a:pt x="216990" y="184683"/>
                  </a:lnTo>
                  <a:lnTo>
                    <a:pt x="184684" y="216990"/>
                  </a:lnTo>
                  <a:lnTo>
                    <a:pt x="154575" y="251377"/>
                  </a:lnTo>
                  <a:lnTo>
                    <a:pt x="126781" y="287729"/>
                  </a:lnTo>
                  <a:lnTo>
                    <a:pt x="101416" y="325928"/>
                  </a:lnTo>
                  <a:lnTo>
                    <a:pt x="78599" y="365858"/>
                  </a:lnTo>
                  <a:lnTo>
                    <a:pt x="58446" y="407403"/>
                  </a:lnTo>
                  <a:lnTo>
                    <a:pt x="41074" y="450445"/>
                  </a:lnTo>
                  <a:lnTo>
                    <a:pt x="26598" y="494868"/>
                  </a:lnTo>
                  <a:lnTo>
                    <a:pt x="15136" y="540556"/>
                  </a:lnTo>
                  <a:lnTo>
                    <a:pt x="6805" y="587392"/>
                  </a:lnTo>
                  <a:lnTo>
                    <a:pt x="1720" y="635260"/>
                  </a:lnTo>
                  <a:lnTo>
                    <a:pt x="0" y="684041"/>
                  </a:lnTo>
                  <a:lnTo>
                    <a:pt x="1720" y="732812"/>
                  </a:lnTo>
                  <a:lnTo>
                    <a:pt x="6805" y="780668"/>
                  </a:lnTo>
                  <a:lnTo>
                    <a:pt x="15136" y="827495"/>
                  </a:lnTo>
                  <a:lnTo>
                    <a:pt x="26598" y="873174"/>
                  </a:lnTo>
                  <a:lnTo>
                    <a:pt x="41074" y="917590"/>
                  </a:lnTo>
                  <a:lnTo>
                    <a:pt x="58446" y="960626"/>
                  </a:lnTo>
                  <a:lnTo>
                    <a:pt x="78599" y="1002165"/>
                  </a:lnTo>
                  <a:lnTo>
                    <a:pt x="101416" y="1042090"/>
                  </a:lnTo>
                  <a:lnTo>
                    <a:pt x="126781" y="1080285"/>
                  </a:lnTo>
                  <a:lnTo>
                    <a:pt x="154575" y="1116633"/>
                  </a:lnTo>
                  <a:lnTo>
                    <a:pt x="184684" y="1151017"/>
                  </a:lnTo>
                  <a:lnTo>
                    <a:pt x="216990" y="1183321"/>
                  </a:lnTo>
                  <a:lnTo>
                    <a:pt x="251376" y="1213428"/>
                  </a:lnTo>
                  <a:lnTo>
                    <a:pt x="287726" y="1241222"/>
                  </a:lnTo>
                  <a:lnTo>
                    <a:pt x="325924" y="1266585"/>
                  </a:lnTo>
                  <a:lnTo>
                    <a:pt x="365852" y="1289401"/>
                  </a:lnTo>
                  <a:lnTo>
                    <a:pt x="407394" y="1309554"/>
                  </a:lnTo>
                  <a:lnTo>
                    <a:pt x="450434" y="1326926"/>
                  </a:lnTo>
                  <a:lnTo>
                    <a:pt x="494854" y="1341402"/>
                  </a:lnTo>
                  <a:lnTo>
                    <a:pt x="540539" y="1352863"/>
                  </a:lnTo>
                  <a:lnTo>
                    <a:pt x="587371" y="1361195"/>
                  </a:lnTo>
                  <a:lnTo>
                    <a:pt x="635233" y="1366279"/>
                  </a:lnTo>
                  <a:lnTo>
                    <a:pt x="684010" y="1368000"/>
                  </a:lnTo>
                  <a:lnTo>
                    <a:pt x="732787" y="1366279"/>
                  </a:lnTo>
                  <a:lnTo>
                    <a:pt x="780649" y="1361195"/>
                  </a:lnTo>
                  <a:lnTo>
                    <a:pt x="827481" y="1352863"/>
                  </a:lnTo>
                  <a:lnTo>
                    <a:pt x="873166" y="1341402"/>
                  </a:lnTo>
                  <a:lnTo>
                    <a:pt x="917586" y="1326926"/>
                  </a:lnTo>
                  <a:lnTo>
                    <a:pt x="960626" y="1309554"/>
                  </a:lnTo>
                  <a:lnTo>
                    <a:pt x="1002168" y="1289401"/>
                  </a:lnTo>
                  <a:lnTo>
                    <a:pt x="1042096" y="1266585"/>
                  </a:lnTo>
                  <a:lnTo>
                    <a:pt x="1080294" y="1241222"/>
                  </a:lnTo>
                  <a:lnTo>
                    <a:pt x="1116644" y="1213428"/>
                  </a:lnTo>
                  <a:lnTo>
                    <a:pt x="1151031" y="1183321"/>
                  </a:lnTo>
                  <a:lnTo>
                    <a:pt x="1183336" y="1151017"/>
                  </a:lnTo>
                  <a:lnTo>
                    <a:pt x="1213445" y="1116633"/>
                  </a:lnTo>
                  <a:lnTo>
                    <a:pt x="1241240" y="1080285"/>
                  </a:lnTo>
                  <a:lnTo>
                    <a:pt x="1266604" y="1042090"/>
                  </a:lnTo>
                  <a:lnTo>
                    <a:pt x="1289421" y="1002165"/>
                  </a:lnTo>
                  <a:lnTo>
                    <a:pt x="1309574" y="960626"/>
                  </a:lnTo>
                  <a:lnTo>
                    <a:pt x="1326947" y="917590"/>
                  </a:lnTo>
                  <a:lnTo>
                    <a:pt x="1341422" y="873174"/>
                  </a:lnTo>
                  <a:lnTo>
                    <a:pt x="1352884" y="827495"/>
                  </a:lnTo>
                  <a:lnTo>
                    <a:pt x="1361216" y="780668"/>
                  </a:lnTo>
                  <a:lnTo>
                    <a:pt x="1366300" y="732812"/>
                  </a:lnTo>
                  <a:lnTo>
                    <a:pt x="1368021" y="684041"/>
                  </a:lnTo>
                  <a:lnTo>
                    <a:pt x="1366300" y="635260"/>
                  </a:lnTo>
                  <a:lnTo>
                    <a:pt x="1361216" y="587392"/>
                  </a:lnTo>
                  <a:lnTo>
                    <a:pt x="1352884" y="540556"/>
                  </a:lnTo>
                  <a:lnTo>
                    <a:pt x="1341422" y="494868"/>
                  </a:lnTo>
                  <a:lnTo>
                    <a:pt x="1326947" y="450445"/>
                  </a:lnTo>
                  <a:lnTo>
                    <a:pt x="1309574" y="407403"/>
                  </a:lnTo>
                  <a:lnTo>
                    <a:pt x="1289421" y="365858"/>
                  </a:lnTo>
                  <a:lnTo>
                    <a:pt x="1266604" y="325928"/>
                  </a:lnTo>
                  <a:lnTo>
                    <a:pt x="1241240" y="287729"/>
                  </a:lnTo>
                  <a:lnTo>
                    <a:pt x="1213445" y="251377"/>
                  </a:lnTo>
                  <a:lnTo>
                    <a:pt x="1183336" y="216990"/>
                  </a:lnTo>
                  <a:lnTo>
                    <a:pt x="1151031" y="184683"/>
                  </a:lnTo>
                  <a:lnTo>
                    <a:pt x="1116644" y="154574"/>
                  </a:lnTo>
                  <a:lnTo>
                    <a:pt x="1080294" y="126780"/>
                  </a:lnTo>
                  <a:lnTo>
                    <a:pt x="1042096" y="101415"/>
                  </a:lnTo>
                  <a:lnTo>
                    <a:pt x="1002168" y="78598"/>
                  </a:lnTo>
                  <a:lnTo>
                    <a:pt x="960626" y="58445"/>
                  </a:lnTo>
                  <a:lnTo>
                    <a:pt x="917586" y="41073"/>
                  </a:lnTo>
                  <a:lnTo>
                    <a:pt x="873166" y="26597"/>
                  </a:lnTo>
                  <a:lnTo>
                    <a:pt x="827481" y="15136"/>
                  </a:lnTo>
                  <a:lnTo>
                    <a:pt x="780649" y="6804"/>
                  </a:lnTo>
                  <a:lnTo>
                    <a:pt x="732787" y="1720"/>
                  </a:lnTo>
                  <a:lnTo>
                    <a:pt x="6840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8000" y="8726010"/>
              <a:ext cx="1241542" cy="130084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512294" y="8674560"/>
              <a:ext cx="1368425" cy="1368425"/>
            </a:xfrm>
            <a:custGeom>
              <a:avLst/>
              <a:gdLst/>
              <a:ahLst/>
              <a:cxnLst/>
              <a:rect l="l" t="t" r="r" b="b"/>
              <a:pathLst>
                <a:path w="1368425" h="1368425">
                  <a:moveTo>
                    <a:pt x="684010" y="1368000"/>
                  </a:moveTo>
                  <a:lnTo>
                    <a:pt x="732787" y="1366279"/>
                  </a:lnTo>
                  <a:lnTo>
                    <a:pt x="780649" y="1361195"/>
                  </a:lnTo>
                  <a:lnTo>
                    <a:pt x="827481" y="1352863"/>
                  </a:lnTo>
                  <a:lnTo>
                    <a:pt x="873166" y="1341402"/>
                  </a:lnTo>
                  <a:lnTo>
                    <a:pt x="917586" y="1326926"/>
                  </a:lnTo>
                  <a:lnTo>
                    <a:pt x="960626" y="1309554"/>
                  </a:lnTo>
                  <a:lnTo>
                    <a:pt x="1002168" y="1289401"/>
                  </a:lnTo>
                  <a:lnTo>
                    <a:pt x="1042096" y="1266585"/>
                  </a:lnTo>
                  <a:lnTo>
                    <a:pt x="1080294" y="1241222"/>
                  </a:lnTo>
                  <a:lnTo>
                    <a:pt x="1116644" y="1213428"/>
                  </a:lnTo>
                  <a:lnTo>
                    <a:pt x="1151031" y="1183321"/>
                  </a:lnTo>
                  <a:lnTo>
                    <a:pt x="1183336" y="1151017"/>
                  </a:lnTo>
                  <a:lnTo>
                    <a:pt x="1213445" y="1116633"/>
                  </a:lnTo>
                  <a:lnTo>
                    <a:pt x="1241240" y="1080285"/>
                  </a:lnTo>
                  <a:lnTo>
                    <a:pt x="1266604" y="1042090"/>
                  </a:lnTo>
                  <a:lnTo>
                    <a:pt x="1289421" y="1002165"/>
                  </a:lnTo>
                  <a:lnTo>
                    <a:pt x="1309574" y="960626"/>
                  </a:lnTo>
                  <a:lnTo>
                    <a:pt x="1326947" y="917590"/>
                  </a:lnTo>
                  <a:lnTo>
                    <a:pt x="1341422" y="873174"/>
                  </a:lnTo>
                  <a:lnTo>
                    <a:pt x="1352884" y="827495"/>
                  </a:lnTo>
                  <a:lnTo>
                    <a:pt x="1361216" y="780668"/>
                  </a:lnTo>
                  <a:lnTo>
                    <a:pt x="1366300" y="732812"/>
                  </a:lnTo>
                  <a:lnTo>
                    <a:pt x="1368021" y="684041"/>
                  </a:lnTo>
                  <a:lnTo>
                    <a:pt x="1366300" y="635260"/>
                  </a:lnTo>
                  <a:lnTo>
                    <a:pt x="1361216" y="587392"/>
                  </a:lnTo>
                  <a:lnTo>
                    <a:pt x="1352884" y="540556"/>
                  </a:lnTo>
                  <a:lnTo>
                    <a:pt x="1341422" y="494868"/>
                  </a:lnTo>
                  <a:lnTo>
                    <a:pt x="1326947" y="450445"/>
                  </a:lnTo>
                  <a:lnTo>
                    <a:pt x="1309574" y="407403"/>
                  </a:lnTo>
                  <a:lnTo>
                    <a:pt x="1289421" y="365858"/>
                  </a:lnTo>
                  <a:lnTo>
                    <a:pt x="1266604" y="325928"/>
                  </a:lnTo>
                  <a:lnTo>
                    <a:pt x="1241240" y="287729"/>
                  </a:lnTo>
                  <a:lnTo>
                    <a:pt x="1213445" y="251377"/>
                  </a:lnTo>
                  <a:lnTo>
                    <a:pt x="1183336" y="216990"/>
                  </a:lnTo>
                  <a:lnTo>
                    <a:pt x="1151031" y="184683"/>
                  </a:lnTo>
                  <a:lnTo>
                    <a:pt x="1116644" y="154574"/>
                  </a:lnTo>
                  <a:lnTo>
                    <a:pt x="1080294" y="126780"/>
                  </a:lnTo>
                  <a:lnTo>
                    <a:pt x="1042096" y="101415"/>
                  </a:lnTo>
                  <a:lnTo>
                    <a:pt x="1002168" y="78598"/>
                  </a:lnTo>
                  <a:lnTo>
                    <a:pt x="960626" y="58445"/>
                  </a:lnTo>
                  <a:lnTo>
                    <a:pt x="917586" y="41073"/>
                  </a:lnTo>
                  <a:lnTo>
                    <a:pt x="873166" y="26597"/>
                  </a:lnTo>
                  <a:lnTo>
                    <a:pt x="827481" y="15136"/>
                  </a:lnTo>
                  <a:lnTo>
                    <a:pt x="780649" y="6804"/>
                  </a:lnTo>
                  <a:lnTo>
                    <a:pt x="732787" y="1720"/>
                  </a:lnTo>
                  <a:lnTo>
                    <a:pt x="684010" y="0"/>
                  </a:lnTo>
                  <a:lnTo>
                    <a:pt x="635233" y="1720"/>
                  </a:lnTo>
                  <a:lnTo>
                    <a:pt x="587371" y="6804"/>
                  </a:lnTo>
                  <a:lnTo>
                    <a:pt x="540539" y="15136"/>
                  </a:lnTo>
                  <a:lnTo>
                    <a:pt x="494854" y="26597"/>
                  </a:lnTo>
                  <a:lnTo>
                    <a:pt x="450434" y="41073"/>
                  </a:lnTo>
                  <a:lnTo>
                    <a:pt x="407394" y="58445"/>
                  </a:lnTo>
                  <a:lnTo>
                    <a:pt x="365852" y="78598"/>
                  </a:lnTo>
                  <a:lnTo>
                    <a:pt x="325924" y="101415"/>
                  </a:lnTo>
                  <a:lnTo>
                    <a:pt x="287726" y="126780"/>
                  </a:lnTo>
                  <a:lnTo>
                    <a:pt x="251376" y="154574"/>
                  </a:lnTo>
                  <a:lnTo>
                    <a:pt x="216990" y="184683"/>
                  </a:lnTo>
                  <a:lnTo>
                    <a:pt x="184684" y="216990"/>
                  </a:lnTo>
                  <a:lnTo>
                    <a:pt x="154575" y="251377"/>
                  </a:lnTo>
                  <a:lnTo>
                    <a:pt x="126781" y="287729"/>
                  </a:lnTo>
                  <a:lnTo>
                    <a:pt x="101416" y="325928"/>
                  </a:lnTo>
                  <a:lnTo>
                    <a:pt x="78599" y="365858"/>
                  </a:lnTo>
                  <a:lnTo>
                    <a:pt x="58446" y="407403"/>
                  </a:lnTo>
                  <a:lnTo>
                    <a:pt x="41074" y="450445"/>
                  </a:lnTo>
                  <a:lnTo>
                    <a:pt x="26598" y="494868"/>
                  </a:lnTo>
                  <a:lnTo>
                    <a:pt x="15136" y="540556"/>
                  </a:lnTo>
                  <a:lnTo>
                    <a:pt x="6805" y="587392"/>
                  </a:lnTo>
                  <a:lnTo>
                    <a:pt x="1720" y="635260"/>
                  </a:lnTo>
                  <a:lnTo>
                    <a:pt x="0" y="684041"/>
                  </a:lnTo>
                  <a:lnTo>
                    <a:pt x="1720" y="732812"/>
                  </a:lnTo>
                  <a:lnTo>
                    <a:pt x="6805" y="780668"/>
                  </a:lnTo>
                  <a:lnTo>
                    <a:pt x="15136" y="827495"/>
                  </a:lnTo>
                  <a:lnTo>
                    <a:pt x="26598" y="873174"/>
                  </a:lnTo>
                  <a:lnTo>
                    <a:pt x="41074" y="917590"/>
                  </a:lnTo>
                  <a:lnTo>
                    <a:pt x="58446" y="960626"/>
                  </a:lnTo>
                  <a:lnTo>
                    <a:pt x="78599" y="1002165"/>
                  </a:lnTo>
                  <a:lnTo>
                    <a:pt x="101416" y="1042090"/>
                  </a:lnTo>
                  <a:lnTo>
                    <a:pt x="126781" y="1080285"/>
                  </a:lnTo>
                  <a:lnTo>
                    <a:pt x="154575" y="1116633"/>
                  </a:lnTo>
                  <a:lnTo>
                    <a:pt x="184684" y="1151017"/>
                  </a:lnTo>
                  <a:lnTo>
                    <a:pt x="216990" y="1183321"/>
                  </a:lnTo>
                  <a:lnTo>
                    <a:pt x="251376" y="1213428"/>
                  </a:lnTo>
                  <a:lnTo>
                    <a:pt x="287726" y="1241222"/>
                  </a:lnTo>
                  <a:lnTo>
                    <a:pt x="325924" y="1266585"/>
                  </a:lnTo>
                  <a:lnTo>
                    <a:pt x="365852" y="1289401"/>
                  </a:lnTo>
                  <a:lnTo>
                    <a:pt x="407394" y="1309554"/>
                  </a:lnTo>
                  <a:lnTo>
                    <a:pt x="450434" y="1326926"/>
                  </a:lnTo>
                  <a:lnTo>
                    <a:pt x="494854" y="1341402"/>
                  </a:lnTo>
                  <a:lnTo>
                    <a:pt x="540539" y="1352863"/>
                  </a:lnTo>
                  <a:lnTo>
                    <a:pt x="587371" y="1361195"/>
                  </a:lnTo>
                  <a:lnTo>
                    <a:pt x="635233" y="1366279"/>
                  </a:lnTo>
                  <a:lnTo>
                    <a:pt x="684010" y="1368000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8185" y="2058230"/>
              <a:ext cx="4332587" cy="29331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6557" y="5095693"/>
              <a:ext cx="617387" cy="52354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6040" y="5109275"/>
              <a:ext cx="617387" cy="49637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5524" y="5109572"/>
              <a:ext cx="617387" cy="49578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15783" y="5109572"/>
              <a:ext cx="617385" cy="49578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5264" y="5096928"/>
              <a:ext cx="617387" cy="5210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25006" y="5109404"/>
              <a:ext cx="617387" cy="4961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76305" y="5109279"/>
              <a:ext cx="617380" cy="49637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403" y="7443775"/>
              <a:ext cx="157995" cy="36837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879400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937647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8021603"/>
              <a:ext cx="260913" cy="26176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4515556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866704" y="5897058"/>
            <a:ext cx="3850004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Bolso deportivo Workout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C554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866704" y="6763322"/>
            <a:ext cx="1569085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28 x 55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087498" y="7381638"/>
            <a:ext cx="99758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34 litros Poliéster 300D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59" name="Imagen 58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069" y="3911780"/>
            <a:ext cx="1026573" cy="239580"/>
          </a:xfrm>
          <a:prstGeom prst="rect">
            <a:avLst/>
          </a:prstGeom>
        </p:spPr>
      </p:pic>
      <p:pic>
        <p:nvPicPr>
          <p:cNvPr id="60" name="Imagen 59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785" y="3952413"/>
            <a:ext cx="479160" cy="5922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8" y="7052722"/>
              <a:ext cx="157922" cy="15786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0489" y="7493925"/>
              <a:ext cx="155877" cy="15502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712690"/>
              <a:ext cx="140077" cy="15726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70849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756616" y="1685650"/>
            <a:ext cx="11064240" cy="8595360"/>
            <a:chOff x="1756616" y="1685650"/>
            <a:chExt cx="11064240" cy="8595360"/>
          </a:xfrm>
        </p:grpSpPr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272346"/>
              <a:ext cx="132121" cy="158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6" y="2694797"/>
              <a:ext cx="4868959" cy="192261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0770" y="4852303"/>
              <a:ext cx="754283" cy="48321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33039" y="4852303"/>
              <a:ext cx="754283" cy="48321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7819" y="4852303"/>
              <a:ext cx="754965" cy="48320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94867" y="4852303"/>
              <a:ext cx="754965" cy="48321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7795596"/>
              <a:ext cx="157995" cy="15799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867620" y="822474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925868" y="816303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163045"/>
              <a:ext cx="260913" cy="26176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65481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88521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88521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796" y="1887442"/>
              <a:ext cx="5185739" cy="291084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3381" y="7052722"/>
              <a:ext cx="157921" cy="15786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2672" y="7493925"/>
              <a:ext cx="155876" cy="1550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3381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854924" y="5897058"/>
            <a:ext cx="294894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Necessaire Petunia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T727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854924" y="6763322"/>
            <a:ext cx="1840230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25 x 7,5 x 13 cm (cerrado) y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25 x 7,5 x 51 cm (abierto).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075720" y="7766864"/>
            <a:ext cx="99758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300D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410676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569805" y="1685650"/>
            <a:ext cx="11014710" cy="8595360"/>
            <a:chOff x="7569805" y="1685650"/>
            <a:chExt cx="11014710" cy="8595360"/>
          </a:xfrm>
        </p:grpSpPr>
        <p:pic>
          <p:nvPicPr>
            <p:cNvPr id="35" name="object 3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3377" y="7272346"/>
              <a:ext cx="132121" cy="1584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9808" y="2543518"/>
              <a:ext cx="4868954" cy="241259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412930" y="8655131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2"/>
                  </a:lnTo>
                  <a:lnTo>
                    <a:pt x="466086" y="38351"/>
                  </a:lnTo>
                  <a:lnTo>
                    <a:pt x="423938" y="54600"/>
                  </a:lnTo>
                  <a:lnTo>
                    <a:pt x="383157" y="73467"/>
                  </a:lnTo>
                  <a:lnTo>
                    <a:pt x="343848" y="94846"/>
                  </a:lnTo>
                  <a:lnTo>
                    <a:pt x="306114" y="118634"/>
                  </a:lnTo>
                  <a:lnTo>
                    <a:pt x="270061" y="144727"/>
                  </a:lnTo>
                  <a:lnTo>
                    <a:pt x="235791" y="173020"/>
                  </a:lnTo>
                  <a:lnTo>
                    <a:pt x="203410" y="203410"/>
                  </a:lnTo>
                  <a:lnTo>
                    <a:pt x="173020" y="235791"/>
                  </a:lnTo>
                  <a:lnTo>
                    <a:pt x="144727" y="270061"/>
                  </a:lnTo>
                  <a:lnTo>
                    <a:pt x="118634" y="306114"/>
                  </a:lnTo>
                  <a:lnTo>
                    <a:pt x="94846" y="343848"/>
                  </a:lnTo>
                  <a:lnTo>
                    <a:pt x="73467" y="383157"/>
                  </a:lnTo>
                  <a:lnTo>
                    <a:pt x="54600" y="423938"/>
                  </a:lnTo>
                  <a:lnTo>
                    <a:pt x="38351" y="466086"/>
                  </a:lnTo>
                  <a:lnTo>
                    <a:pt x="24822" y="509498"/>
                  </a:lnTo>
                  <a:lnTo>
                    <a:pt x="14118" y="554069"/>
                  </a:lnTo>
                  <a:lnTo>
                    <a:pt x="6344" y="599695"/>
                  </a:lnTo>
                  <a:lnTo>
                    <a:pt x="1603" y="646272"/>
                  </a:lnTo>
                  <a:lnTo>
                    <a:pt x="0" y="693696"/>
                  </a:lnTo>
                  <a:lnTo>
                    <a:pt x="1603" y="741120"/>
                  </a:lnTo>
                  <a:lnTo>
                    <a:pt x="6344" y="787697"/>
                  </a:lnTo>
                  <a:lnTo>
                    <a:pt x="14118" y="833323"/>
                  </a:lnTo>
                  <a:lnTo>
                    <a:pt x="24822" y="877894"/>
                  </a:lnTo>
                  <a:lnTo>
                    <a:pt x="38351" y="921305"/>
                  </a:lnTo>
                  <a:lnTo>
                    <a:pt x="54600" y="963453"/>
                  </a:lnTo>
                  <a:lnTo>
                    <a:pt x="73467" y="1004234"/>
                  </a:lnTo>
                  <a:lnTo>
                    <a:pt x="94846" y="1043543"/>
                  </a:lnTo>
                  <a:lnTo>
                    <a:pt x="118634" y="1081277"/>
                  </a:lnTo>
                  <a:lnTo>
                    <a:pt x="144727" y="1117331"/>
                  </a:lnTo>
                  <a:lnTo>
                    <a:pt x="173020" y="1151600"/>
                  </a:lnTo>
                  <a:lnTo>
                    <a:pt x="203410" y="1183982"/>
                  </a:lnTo>
                  <a:lnTo>
                    <a:pt x="235791" y="1214371"/>
                  </a:lnTo>
                  <a:lnTo>
                    <a:pt x="270061" y="1242664"/>
                  </a:lnTo>
                  <a:lnTo>
                    <a:pt x="306114" y="1268757"/>
                  </a:lnTo>
                  <a:lnTo>
                    <a:pt x="343848" y="1292545"/>
                  </a:lnTo>
                  <a:lnTo>
                    <a:pt x="383157" y="1313924"/>
                  </a:lnTo>
                  <a:lnTo>
                    <a:pt x="423938" y="1332791"/>
                  </a:lnTo>
                  <a:lnTo>
                    <a:pt x="466086" y="1349041"/>
                  </a:lnTo>
                  <a:lnTo>
                    <a:pt x="509498" y="1362570"/>
                  </a:lnTo>
                  <a:lnTo>
                    <a:pt x="554069" y="1373273"/>
                  </a:lnTo>
                  <a:lnTo>
                    <a:pt x="599695" y="1381047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7"/>
                  </a:lnTo>
                  <a:lnTo>
                    <a:pt x="833323" y="1373273"/>
                  </a:lnTo>
                  <a:lnTo>
                    <a:pt x="877894" y="1362570"/>
                  </a:lnTo>
                  <a:lnTo>
                    <a:pt x="921305" y="1349041"/>
                  </a:lnTo>
                  <a:lnTo>
                    <a:pt x="963453" y="1332791"/>
                  </a:lnTo>
                  <a:lnTo>
                    <a:pt x="1004234" y="1313924"/>
                  </a:lnTo>
                  <a:lnTo>
                    <a:pt x="1043543" y="1292545"/>
                  </a:lnTo>
                  <a:lnTo>
                    <a:pt x="1081277" y="1268757"/>
                  </a:lnTo>
                  <a:lnTo>
                    <a:pt x="1117331" y="1242664"/>
                  </a:lnTo>
                  <a:lnTo>
                    <a:pt x="1151600" y="1214371"/>
                  </a:lnTo>
                  <a:lnTo>
                    <a:pt x="1183982" y="1183982"/>
                  </a:lnTo>
                  <a:lnTo>
                    <a:pt x="1214371" y="1151600"/>
                  </a:lnTo>
                  <a:lnTo>
                    <a:pt x="1242664" y="1117331"/>
                  </a:lnTo>
                  <a:lnTo>
                    <a:pt x="1268757" y="1081277"/>
                  </a:lnTo>
                  <a:lnTo>
                    <a:pt x="1292545" y="1043543"/>
                  </a:lnTo>
                  <a:lnTo>
                    <a:pt x="1313924" y="1004234"/>
                  </a:lnTo>
                  <a:lnTo>
                    <a:pt x="1332791" y="963453"/>
                  </a:lnTo>
                  <a:lnTo>
                    <a:pt x="1349041" y="921305"/>
                  </a:lnTo>
                  <a:lnTo>
                    <a:pt x="1362570" y="877894"/>
                  </a:lnTo>
                  <a:lnTo>
                    <a:pt x="1373273" y="833323"/>
                  </a:lnTo>
                  <a:lnTo>
                    <a:pt x="1381047" y="787697"/>
                  </a:lnTo>
                  <a:lnTo>
                    <a:pt x="1385788" y="741120"/>
                  </a:lnTo>
                  <a:lnTo>
                    <a:pt x="1387392" y="693696"/>
                  </a:lnTo>
                  <a:lnTo>
                    <a:pt x="1385788" y="646272"/>
                  </a:lnTo>
                  <a:lnTo>
                    <a:pt x="1381047" y="599695"/>
                  </a:lnTo>
                  <a:lnTo>
                    <a:pt x="1373273" y="554069"/>
                  </a:lnTo>
                  <a:lnTo>
                    <a:pt x="1362570" y="509498"/>
                  </a:lnTo>
                  <a:lnTo>
                    <a:pt x="1349041" y="466086"/>
                  </a:lnTo>
                  <a:lnTo>
                    <a:pt x="1332791" y="423938"/>
                  </a:lnTo>
                  <a:lnTo>
                    <a:pt x="1313924" y="383157"/>
                  </a:lnTo>
                  <a:lnTo>
                    <a:pt x="1292545" y="343848"/>
                  </a:lnTo>
                  <a:lnTo>
                    <a:pt x="1268757" y="306114"/>
                  </a:lnTo>
                  <a:lnTo>
                    <a:pt x="1242664" y="270061"/>
                  </a:lnTo>
                  <a:lnTo>
                    <a:pt x="1214371" y="235791"/>
                  </a:lnTo>
                  <a:lnTo>
                    <a:pt x="1183982" y="203410"/>
                  </a:lnTo>
                  <a:lnTo>
                    <a:pt x="1151600" y="173020"/>
                  </a:lnTo>
                  <a:lnTo>
                    <a:pt x="1117331" y="144727"/>
                  </a:lnTo>
                  <a:lnTo>
                    <a:pt x="1081277" y="118634"/>
                  </a:lnTo>
                  <a:lnTo>
                    <a:pt x="1043543" y="94846"/>
                  </a:lnTo>
                  <a:lnTo>
                    <a:pt x="1004234" y="73467"/>
                  </a:lnTo>
                  <a:lnTo>
                    <a:pt x="963453" y="54600"/>
                  </a:lnTo>
                  <a:lnTo>
                    <a:pt x="921305" y="38351"/>
                  </a:lnTo>
                  <a:lnTo>
                    <a:pt x="877894" y="24822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8635" y="8860230"/>
              <a:ext cx="1355979" cy="9298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0412930" y="8655131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7"/>
                  </a:lnTo>
                  <a:lnTo>
                    <a:pt x="833323" y="1373273"/>
                  </a:lnTo>
                  <a:lnTo>
                    <a:pt x="877894" y="1362570"/>
                  </a:lnTo>
                  <a:lnTo>
                    <a:pt x="921305" y="1349041"/>
                  </a:lnTo>
                  <a:lnTo>
                    <a:pt x="963453" y="1332791"/>
                  </a:lnTo>
                  <a:lnTo>
                    <a:pt x="1004234" y="1313924"/>
                  </a:lnTo>
                  <a:lnTo>
                    <a:pt x="1043543" y="1292545"/>
                  </a:lnTo>
                  <a:lnTo>
                    <a:pt x="1081277" y="1268757"/>
                  </a:lnTo>
                  <a:lnTo>
                    <a:pt x="1117331" y="1242664"/>
                  </a:lnTo>
                  <a:lnTo>
                    <a:pt x="1151600" y="1214371"/>
                  </a:lnTo>
                  <a:lnTo>
                    <a:pt x="1183982" y="1183982"/>
                  </a:lnTo>
                  <a:lnTo>
                    <a:pt x="1214371" y="1151600"/>
                  </a:lnTo>
                  <a:lnTo>
                    <a:pt x="1242664" y="1117331"/>
                  </a:lnTo>
                  <a:lnTo>
                    <a:pt x="1268757" y="1081277"/>
                  </a:lnTo>
                  <a:lnTo>
                    <a:pt x="1292545" y="1043543"/>
                  </a:lnTo>
                  <a:lnTo>
                    <a:pt x="1313924" y="1004234"/>
                  </a:lnTo>
                  <a:lnTo>
                    <a:pt x="1332791" y="963453"/>
                  </a:lnTo>
                  <a:lnTo>
                    <a:pt x="1349041" y="921305"/>
                  </a:lnTo>
                  <a:lnTo>
                    <a:pt x="1362570" y="877894"/>
                  </a:lnTo>
                  <a:lnTo>
                    <a:pt x="1373273" y="833323"/>
                  </a:lnTo>
                  <a:lnTo>
                    <a:pt x="1381047" y="787697"/>
                  </a:lnTo>
                  <a:lnTo>
                    <a:pt x="1385788" y="741120"/>
                  </a:lnTo>
                  <a:lnTo>
                    <a:pt x="1387392" y="693696"/>
                  </a:lnTo>
                  <a:lnTo>
                    <a:pt x="1385788" y="646272"/>
                  </a:lnTo>
                  <a:lnTo>
                    <a:pt x="1381047" y="599695"/>
                  </a:lnTo>
                  <a:lnTo>
                    <a:pt x="1373273" y="554069"/>
                  </a:lnTo>
                  <a:lnTo>
                    <a:pt x="1362570" y="509498"/>
                  </a:lnTo>
                  <a:lnTo>
                    <a:pt x="1349041" y="466086"/>
                  </a:lnTo>
                  <a:lnTo>
                    <a:pt x="1332791" y="423938"/>
                  </a:lnTo>
                  <a:lnTo>
                    <a:pt x="1313924" y="383157"/>
                  </a:lnTo>
                  <a:lnTo>
                    <a:pt x="1292545" y="343848"/>
                  </a:lnTo>
                  <a:lnTo>
                    <a:pt x="1268757" y="306114"/>
                  </a:lnTo>
                  <a:lnTo>
                    <a:pt x="1242664" y="270061"/>
                  </a:lnTo>
                  <a:lnTo>
                    <a:pt x="1214371" y="235791"/>
                  </a:lnTo>
                  <a:lnTo>
                    <a:pt x="1183982" y="203410"/>
                  </a:lnTo>
                  <a:lnTo>
                    <a:pt x="1151600" y="173020"/>
                  </a:lnTo>
                  <a:lnTo>
                    <a:pt x="1117331" y="144727"/>
                  </a:lnTo>
                  <a:lnTo>
                    <a:pt x="1081277" y="118634"/>
                  </a:lnTo>
                  <a:lnTo>
                    <a:pt x="1043543" y="94846"/>
                  </a:lnTo>
                  <a:lnTo>
                    <a:pt x="1004234" y="73467"/>
                  </a:lnTo>
                  <a:lnTo>
                    <a:pt x="963453" y="54600"/>
                  </a:lnTo>
                  <a:lnTo>
                    <a:pt x="921305" y="38351"/>
                  </a:lnTo>
                  <a:lnTo>
                    <a:pt x="877894" y="24822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2"/>
                  </a:lnTo>
                  <a:lnTo>
                    <a:pt x="466086" y="38351"/>
                  </a:lnTo>
                  <a:lnTo>
                    <a:pt x="423938" y="54600"/>
                  </a:lnTo>
                  <a:lnTo>
                    <a:pt x="383157" y="73467"/>
                  </a:lnTo>
                  <a:lnTo>
                    <a:pt x="343848" y="94846"/>
                  </a:lnTo>
                  <a:lnTo>
                    <a:pt x="306114" y="118634"/>
                  </a:lnTo>
                  <a:lnTo>
                    <a:pt x="270061" y="144727"/>
                  </a:lnTo>
                  <a:lnTo>
                    <a:pt x="235791" y="173020"/>
                  </a:lnTo>
                  <a:lnTo>
                    <a:pt x="203410" y="203410"/>
                  </a:lnTo>
                  <a:lnTo>
                    <a:pt x="173020" y="235791"/>
                  </a:lnTo>
                  <a:lnTo>
                    <a:pt x="144727" y="270061"/>
                  </a:lnTo>
                  <a:lnTo>
                    <a:pt x="118634" y="306114"/>
                  </a:lnTo>
                  <a:lnTo>
                    <a:pt x="94846" y="343848"/>
                  </a:lnTo>
                  <a:lnTo>
                    <a:pt x="73467" y="383157"/>
                  </a:lnTo>
                  <a:lnTo>
                    <a:pt x="54600" y="423938"/>
                  </a:lnTo>
                  <a:lnTo>
                    <a:pt x="38351" y="466086"/>
                  </a:lnTo>
                  <a:lnTo>
                    <a:pt x="24822" y="509498"/>
                  </a:lnTo>
                  <a:lnTo>
                    <a:pt x="14118" y="554069"/>
                  </a:lnTo>
                  <a:lnTo>
                    <a:pt x="6344" y="599695"/>
                  </a:lnTo>
                  <a:lnTo>
                    <a:pt x="1603" y="646272"/>
                  </a:lnTo>
                  <a:lnTo>
                    <a:pt x="0" y="693696"/>
                  </a:lnTo>
                  <a:lnTo>
                    <a:pt x="1603" y="741120"/>
                  </a:lnTo>
                  <a:lnTo>
                    <a:pt x="6344" y="787697"/>
                  </a:lnTo>
                  <a:lnTo>
                    <a:pt x="14118" y="833323"/>
                  </a:lnTo>
                  <a:lnTo>
                    <a:pt x="24822" y="877894"/>
                  </a:lnTo>
                  <a:lnTo>
                    <a:pt x="38351" y="921305"/>
                  </a:lnTo>
                  <a:lnTo>
                    <a:pt x="54600" y="963453"/>
                  </a:lnTo>
                  <a:lnTo>
                    <a:pt x="73467" y="1004234"/>
                  </a:lnTo>
                  <a:lnTo>
                    <a:pt x="94846" y="1043543"/>
                  </a:lnTo>
                  <a:lnTo>
                    <a:pt x="118634" y="1081277"/>
                  </a:lnTo>
                  <a:lnTo>
                    <a:pt x="144727" y="1117331"/>
                  </a:lnTo>
                  <a:lnTo>
                    <a:pt x="173020" y="1151600"/>
                  </a:lnTo>
                  <a:lnTo>
                    <a:pt x="203410" y="1183982"/>
                  </a:lnTo>
                  <a:lnTo>
                    <a:pt x="235791" y="1214371"/>
                  </a:lnTo>
                  <a:lnTo>
                    <a:pt x="270061" y="1242664"/>
                  </a:lnTo>
                  <a:lnTo>
                    <a:pt x="306114" y="1268757"/>
                  </a:lnTo>
                  <a:lnTo>
                    <a:pt x="343848" y="1292545"/>
                  </a:lnTo>
                  <a:lnTo>
                    <a:pt x="383157" y="1313924"/>
                  </a:lnTo>
                  <a:lnTo>
                    <a:pt x="423938" y="1332791"/>
                  </a:lnTo>
                  <a:lnTo>
                    <a:pt x="466086" y="1349041"/>
                  </a:lnTo>
                  <a:lnTo>
                    <a:pt x="509498" y="1362570"/>
                  </a:lnTo>
                  <a:lnTo>
                    <a:pt x="554069" y="1373273"/>
                  </a:lnTo>
                  <a:lnTo>
                    <a:pt x="599695" y="1381047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89309" y="5152808"/>
              <a:ext cx="594698" cy="43019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6362" y="5152808"/>
              <a:ext cx="594698" cy="43019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83414" y="5152808"/>
              <a:ext cx="594698" cy="43019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30529" y="5152809"/>
              <a:ext cx="594573" cy="43019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77579" y="5152809"/>
              <a:ext cx="594573" cy="43019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9577" y="5152809"/>
              <a:ext cx="584690" cy="43019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9806" y="7443774"/>
              <a:ext cx="157995" cy="157995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7569805" y="787291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628052" y="781121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9370" y="7811224"/>
              <a:ext cx="260915" cy="261761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0216897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3128921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52" y="1887442"/>
              <a:ext cx="5185743" cy="291084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85811" y="7052722"/>
              <a:ext cx="157912" cy="15786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85102" y="7493925"/>
              <a:ext cx="155876" cy="15502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85812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7557108" y="5897058"/>
            <a:ext cx="328993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Necessaire Hortensia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T694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557106" y="6763322"/>
            <a:ext cx="1694814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17 x 9,5 x 8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777901" y="7415042"/>
            <a:ext cx="99758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300D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173107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0868779" y="2461045"/>
            <a:ext cx="7198359" cy="7329170"/>
            <a:chOff x="10868779" y="2461045"/>
            <a:chExt cx="7198359" cy="7329170"/>
          </a:xfrm>
        </p:grpSpPr>
        <p:pic>
          <p:nvPicPr>
            <p:cNvPr id="63" name="object 63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85808" y="7272347"/>
              <a:ext cx="132121" cy="1584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13411" y="2461045"/>
              <a:ext cx="4553357" cy="252386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32364" y="5089615"/>
              <a:ext cx="603659" cy="50984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40542" y="5089615"/>
              <a:ext cx="605435" cy="50984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3" y="7443774"/>
              <a:ext cx="157995" cy="157995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3345020" y="787291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403267" y="781121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4590" y="7811225"/>
              <a:ext cx="260915" cy="26176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5970242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68779" y="8860232"/>
              <a:ext cx="1665372" cy="929887"/>
            </a:xfrm>
            <a:prstGeom prst="rect">
              <a:avLst/>
            </a:prstGeom>
          </p:spPr>
        </p:pic>
      </p:grpSp>
      <p:sp>
        <p:nvSpPr>
          <p:cNvPr id="73" name="object 73"/>
          <p:cNvSpPr txBox="1"/>
          <p:nvPr/>
        </p:nvSpPr>
        <p:spPr>
          <a:xfrm>
            <a:off x="13332324" y="5897058"/>
            <a:ext cx="297561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Necessaire Preston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T710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77" name="object 77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13332324" y="6763322"/>
            <a:ext cx="1744980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22 x 10 x 12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3553118" y="7415042"/>
            <a:ext cx="148971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300D bicolor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537" y="3660755"/>
            <a:ext cx="1363556" cy="313619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94" y="3340937"/>
            <a:ext cx="1363556" cy="286348"/>
          </a:xfrm>
          <a:prstGeom prst="rect">
            <a:avLst/>
          </a:prstGeom>
        </p:spPr>
      </p:pic>
      <p:pic>
        <p:nvPicPr>
          <p:cNvPr id="80" name="Imagen 79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426" y="3770637"/>
            <a:ext cx="1435897" cy="2898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506" y="3826989"/>
            <a:ext cx="5951080" cy="334748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Rectángulo 9"/>
          <p:cNvSpPr/>
          <p:nvPr/>
        </p:nvSpPr>
        <p:spPr>
          <a:xfrm>
            <a:off x="2740380" y="8215668"/>
            <a:ext cx="14376453" cy="2110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037288" y="2122284"/>
            <a:ext cx="10027434" cy="903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2056691" y="14244"/>
            <a:ext cx="15990718" cy="1722767"/>
          </a:xfrm>
          <a:prstGeom prst="rect">
            <a:avLst/>
          </a:prstGeom>
        </p:spPr>
        <p:txBody>
          <a:bodyPr vert="horz" wrap="square" lIns="0" tIns="250686" rIns="0" bIns="0" rtlCol="0">
            <a:spAutoFit/>
          </a:bodyPr>
          <a:lstStyle/>
          <a:p>
            <a:pPr algn="ctr">
              <a:spcBef>
                <a:spcPts val="1974"/>
              </a:spcBef>
            </a:pPr>
            <a:r>
              <a:rPr sz="6000" b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Poppins" panose="00000500000000000000" pitchFamily="2" charset="0"/>
              </a:rPr>
              <a:t>Instructivo</a:t>
            </a:r>
          </a:p>
          <a:p>
            <a:pPr algn="ctr">
              <a:spcBef>
                <a:spcPts val="867"/>
              </a:spcBef>
            </a:pPr>
            <a:r>
              <a:rPr sz="2400" i="1" spc="-3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52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instructivo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uso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interno.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Elimin</a:t>
            </a:r>
            <a:r>
              <a:rPr lang="es-AR" sz="2400" i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 </a:t>
            </a:r>
            <a:r>
              <a:rPr sz="2400" i="1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antes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400" i="1" spc="-12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compartir.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4294967295"/>
          </p:nvPr>
        </p:nvSpPr>
        <p:spPr>
          <a:xfrm>
            <a:off x="9168686" y="3704507"/>
            <a:ext cx="7588964" cy="2690125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>
              <a:spcBef>
                <a:spcPts val="897"/>
              </a:spcBef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APLICAR</a:t>
            </a:r>
            <a:r>
              <a:rPr spc="-6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LOGO:</a:t>
            </a:r>
          </a:p>
          <a:p>
            <a:pPr marL="18992" marR="517521">
              <a:spcBef>
                <a:spcPts val="748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Puede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aplicarse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parte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lang="es-AR" b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superior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portada.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imagen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del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logo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debe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estar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preferentemente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formato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PNG con fondo</a:t>
            </a:r>
            <a:r>
              <a:rPr spc="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transparente.</a:t>
            </a:r>
          </a:p>
          <a:p>
            <a:pPr marL="18992">
              <a:spcBef>
                <a:spcPts val="748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Esto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puede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hacerse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dos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maneras:</a:t>
            </a:r>
          </a:p>
          <a:p>
            <a:pPr marL="357991" marR="7597" indent="-339948">
              <a:spcBef>
                <a:spcPts val="748"/>
              </a:spcBef>
              <a:buAutoNum type="arabicPeriod"/>
              <a:tabLst>
                <a:tab pos="360840" algn="l"/>
              </a:tabLst>
            </a:pP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Arrastrando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el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archivo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PNG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o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JPG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hacia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 err="1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diapositiva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donde</a:t>
            </a:r>
            <a:r>
              <a:rPr spc="-6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se</a:t>
            </a:r>
            <a:r>
              <a:rPr spc="-6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quiere</a:t>
            </a:r>
            <a:r>
              <a:rPr spc="-6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colocar.</a:t>
            </a:r>
          </a:p>
          <a:p>
            <a:pPr marL="359890" indent="-340899">
              <a:spcBef>
                <a:spcPts val="740"/>
              </a:spcBef>
              <a:buAutoNum type="arabicPeriod"/>
              <a:tabLst>
                <a:tab pos="359890" algn="l"/>
              </a:tabLst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Desde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el</a:t>
            </a:r>
            <a:r>
              <a:rPr spc="-2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menú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insertar</a:t>
            </a:r>
            <a:r>
              <a:rPr spc="-2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---&gt;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imagen.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04348" y="2276580"/>
            <a:ext cx="10293313" cy="490146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119646" rIns="0" bIns="0" rtlCol="0" anchor="ctr">
            <a:spAutoFit/>
          </a:bodyPr>
          <a:lstStyle/>
          <a:p>
            <a:pPr marL="245941" algn="ctr" defTabSz="1367394">
              <a:spcBef>
                <a:spcPts val="942"/>
              </a:spcBef>
              <a:defRPr/>
            </a:pP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400" spc="-6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poder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editar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archivo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primero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deb</a:t>
            </a:r>
            <a:r>
              <a:rPr lang="es-A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descargarlo</a:t>
            </a:r>
            <a:endParaRPr sz="24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766047" y="3870476"/>
            <a:ext cx="501834" cy="502370"/>
            <a:chOff x="3732506" y="2506222"/>
            <a:chExt cx="520068" cy="516609"/>
          </a:xfrm>
        </p:grpSpPr>
        <p:sp>
          <p:nvSpPr>
            <p:cNvPr id="11" name="Elipse 10"/>
            <p:cNvSpPr/>
            <p:nvPr/>
          </p:nvSpPr>
          <p:spPr>
            <a:xfrm>
              <a:off x="3732506" y="2506222"/>
              <a:ext cx="516609" cy="5166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67394">
                <a:defRPr/>
              </a:pPr>
              <a:endParaRPr lang="es-AR" sz="2692" dirty="0">
                <a:solidFill>
                  <a:prstClr val="white"/>
                </a:solidFill>
                <a:latin typeface="Sora" pitchFamily="2" charset="0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3732508" y="2705841"/>
              <a:ext cx="520066" cy="146320"/>
            </a:xfrm>
            <a:prstGeom prst="rect">
              <a:avLst/>
            </a:prstGeom>
          </p:spPr>
          <p:txBody>
            <a:bodyPr vert="horz" wrap="square" lIns="0" tIns="18991" rIns="0" bIns="0" rtlCol="0">
              <a:spAutoFit/>
            </a:bodyPr>
            <a:lstStyle/>
            <a:p>
              <a:pPr marL="18992" algn="ctr" defTabSz="1367394">
                <a:spcBef>
                  <a:spcPts val="150"/>
                </a:spcBef>
                <a:defRPr/>
              </a:pPr>
              <a:r>
                <a:rPr sz="800" b="1" spc="-3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ora" pitchFamily="2" charset="0"/>
                  <a:cs typeface="Sora" pitchFamily="2" charset="0"/>
                </a:rPr>
                <a:t>LOGO</a:t>
              </a:r>
              <a:endParaRPr sz="1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40379" y="8318150"/>
            <a:ext cx="14832246" cy="1785538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66470" rIns="0" bIns="0" rtlCol="0" anchor="ctr">
            <a:spAutoFit/>
          </a:bodyPr>
          <a:lstStyle/>
          <a:p>
            <a:pPr marL="389327" defTabSz="1367394">
              <a:spcBef>
                <a:spcPts val="7"/>
              </a:spcBef>
              <a:defRPr/>
            </a:pPr>
            <a:r>
              <a:rPr sz="2000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IMPORTANTE: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728327" marR="511823" indent="-339948" defTabSz="1367394">
              <a:spcBef>
                <a:spcPts val="740"/>
              </a:spcBef>
              <a:buFontTx/>
              <a:buAutoNum type="arabicPeriod"/>
              <a:tabLst>
                <a:tab pos="731176" algn="l"/>
              </a:tabLst>
              <a:defRPr/>
            </a:pP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Si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dese</a:t>
            </a:r>
            <a:r>
              <a:rPr lang="es-A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adicionar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una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portada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propia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tamaño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recomendada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84</a:t>
            </a:r>
            <a:r>
              <a:rPr lang="es-A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2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px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ancho</a:t>
            </a:r>
            <a:r>
              <a:rPr lang="es-AR"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por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595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px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alto.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729277" marR="3113668" indent="-340899" defTabSz="1367394">
              <a:spcBef>
                <a:spcPts val="748"/>
              </a:spcBef>
              <a:buFontTx/>
              <a:buAutoNum type="arabicPeriod"/>
              <a:tabLst>
                <a:tab pos="731176" algn="l"/>
              </a:tabLst>
              <a:defRPr/>
            </a:pP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Si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tu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tiene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fondo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blanco,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ingresa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link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colocarlo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transparencia: 	</a:t>
            </a:r>
            <a:r>
              <a:rPr sz="2000" u="sng" spc="-15" dirty="0">
                <a:solidFill>
                  <a:prstClr val="black">
                    <a:lumMod val="75000"/>
                    <a:lumOff val="25000"/>
                  </a:prstClr>
                </a:solidFill>
                <a:uFill>
                  <a:solidFill>
                    <a:srgbClr val="000000"/>
                  </a:solidFill>
                </a:uFill>
                <a:latin typeface="Sora" pitchFamily="2" charset="0"/>
                <a:cs typeface="Sora" pitchFamily="2" charset="0"/>
              </a:rPr>
              <a:t>https://studio.creativefabrica.com/background-remover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2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3" y="1082674"/>
            <a:ext cx="1212847" cy="4495801"/>
          </a:xfrm>
          <a:prstGeom prst="rect">
            <a:avLst/>
          </a:prstGeom>
        </p:spPr>
      </p:pic>
      <p:pic>
        <p:nvPicPr>
          <p:cNvPr id="13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19071374" y="8474075"/>
            <a:ext cx="1212847" cy="44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3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84189" y="1887442"/>
            <a:ext cx="12243435" cy="9044305"/>
            <a:chOff x="7484189" y="1887442"/>
            <a:chExt cx="122434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189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71026" y="7053112"/>
              <a:ext cx="101124" cy="1570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71" y="7712392"/>
              <a:ext cx="135597" cy="15786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74" y="7272611"/>
              <a:ext cx="157911" cy="15786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436069" y="6814818"/>
            <a:ext cx="1903095" cy="1073371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80941" y="1685650"/>
            <a:ext cx="10687685" cy="8595360"/>
            <a:chOff x="1580941" y="1685650"/>
            <a:chExt cx="10687685" cy="8595360"/>
          </a:xfrm>
        </p:grpSpPr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68" y="7492235"/>
              <a:ext cx="132121" cy="158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12505" y="2455045"/>
              <a:ext cx="4455529" cy="245975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02153" y="5167917"/>
              <a:ext cx="876229" cy="3863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42150" y="5167926"/>
              <a:ext cx="876229" cy="4188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62153" y="5167917"/>
              <a:ext cx="876230" cy="38639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595195" y="820912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53442" y="814741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4763" y="8147429"/>
              <a:ext cx="260913" cy="26176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24228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8" y="7052722"/>
              <a:ext cx="157922" cy="15786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6" y="7492503"/>
              <a:ext cx="135597" cy="157862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582499" y="5897058"/>
            <a:ext cx="2451100" cy="1563248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Lonchera Checa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T690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11,5 x 5,8 x 21,5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95199" y="7450057"/>
            <a:ext cx="2132965" cy="166712"/>
          </a:xfrm>
          <a:prstGeom prst="rect">
            <a:avLst/>
          </a:prstGeom>
          <a:solidFill>
            <a:srgbClr val="0B465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50" dirty="0">
                <a:solidFill>
                  <a:srgbClr val="E3E3E3"/>
                </a:solidFill>
                <a:latin typeface="Roboto" panose="02000000000000000000" pitchFamily="2" charset="0"/>
                <a:cs typeface="Gill Sans MT"/>
              </a:rPr>
              <a:t>Incluye 3 cubiertos plásticos de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95199" y="7626091"/>
            <a:ext cx="2132965" cy="166712"/>
          </a:xfrm>
          <a:prstGeom prst="rect">
            <a:avLst/>
          </a:prstGeom>
          <a:solidFill>
            <a:srgbClr val="0B465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50" dirty="0">
                <a:solidFill>
                  <a:srgbClr val="E3E3E3"/>
                </a:solidFill>
                <a:latin typeface="Roboto" panose="02000000000000000000" pitchFamily="2" charset="0"/>
                <a:cs typeface="Gill Sans MT"/>
              </a:rPr>
              <a:t>color blanco (tenedor, cuchillo y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95199" y="7802002"/>
            <a:ext cx="1875155" cy="166712"/>
          </a:xfrm>
          <a:prstGeom prst="rect">
            <a:avLst/>
          </a:prstGeom>
          <a:solidFill>
            <a:srgbClr val="0B465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50" dirty="0">
                <a:solidFill>
                  <a:srgbClr val="E3E3E3"/>
                </a:solidFill>
                <a:latin typeface="Roboto" panose="02000000000000000000" pitchFamily="2" charset="0"/>
                <a:cs typeface="Gill Sans MT"/>
              </a:rPr>
              <a:t>cuchara) de 15 cm. de largo.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0849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867620" y="1685812"/>
            <a:ext cx="16717010" cy="8595360"/>
            <a:chOff x="1867620" y="1685812"/>
            <a:chExt cx="16717010" cy="8595360"/>
          </a:xfrm>
        </p:grpSpPr>
        <p:pic>
          <p:nvPicPr>
            <p:cNvPr id="33" name="object 33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272347"/>
              <a:ext cx="132121" cy="1584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2234" y="2401343"/>
              <a:ext cx="3400912" cy="341244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6" y="3405488"/>
              <a:ext cx="454958" cy="5235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7" y="4662004"/>
              <a:ext cx="454957" cy="5235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7" y="4033751"/>
              <a:ext cx="454957" cy="52354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7" y="5290247"/>
              <a:ext cx="454957" cy="52354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7443775"/>
              <a:ext cx="157995" cy="36837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867620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925868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021604"/>
              <a:ext cx="260913" cy="261761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382978" y="854522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8683" y="8659914"/>
              <a:ext cx="1465923" cy="126791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382978" y="854522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052019" y="854522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067725" y="8681836"/>
              <a:ext cx="1465923" cy="122422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1052019" y="8545223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128920" y="6160834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0213" y="8681757"/>
              <a:ext cx="1024525" cy="1224223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1854924" y="5897058"/>
            <a:ext cx="314071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Bolso térmico Scape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T637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61" name="object 6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1854924" y="6763322"/>
            <a:ext cx="1744980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34 x 25 x 19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075720" y="7381638"/>
            <a:ext cx="99758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16 litros Poliéster 600D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11" y="4694138"/>
            <a:ext cx="603083" cy="446281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179" y="3582000"/>
            <a:ext cx="1895889" cy="38584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3451" y="7273000"/>
              <a:ext cx="101124" cy="1570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6" y="7712392"/>
              <a:ext cx="135597" cy="15786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492235"/>
              <a:ext cx="132121" cy="1584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70849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56070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196" y="7053020"/>
            <a:ext cx="132969" cy="15727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854924" y="5847505"/>
            <a:ext cx="315214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juegos Javfan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EN20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867620" y="1685650"/>
            <a:ext cx="10979150" cy="8595360"/>
            <a:chOff x="1867620" y="1685650"/>
            <a:chExt cx="10979150" cy="8595360"/>
          </a:xfrm>
        </p:grpSpPr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0191" y="2133185"/>
              <a:ext cx="1233071" cy="12405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5" y="3574148"/>
              <a:ext cx="2771027" cy="22437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9426" y="3574148"/>
              <a:ext cx="2636403" cy="224374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67620" y="803321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25868" y="79715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7971518"/>
              <a:ext cx="260913" cy="26176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189" y="1887442"/>
              <a:ext cx="5185743" cy="291084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71025" y="7273000"/>
              <a:ext cx="101124" cy="1570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71" y="7712392"/>
              <a:ext cx="135597" cy="15786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69" y="7492235"/>
              <a:ext cx="132121" cy="15840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854924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6896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17 x 17 x 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Madera, papel plastificado y plástico.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436069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56070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595195" y="1685812"/>
            <a:ext cx="10989310" cy="8595360"/>
            <a:chOff x="7595195" y="1685812"/>
            <a:chExt cx="10989310" cy="8595360"/>
          </a:xfrm>
        </p:grpSpPr>
        <p:pic>
          <p:nvPicPr>
            <p:cNvPr id="31" name="object 3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8771" y="7053021"/>
              <a:ext cx="132969" cy="1572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8191" y="2283344"/>
              <a:ext cx="1368848" cy="171106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3496" y="2062764"/>
              <a:ext cx="2926718" cy="359151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595195" y="840065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653442" y="833894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4763" y="8338956"/>
              <a:ext cx="260913" cy="26176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24228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7" y="7971506"/>
              <a:ext cx="157995" cy="15799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3128921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9" y="1691048"/>
              <a:ext cx="5455331" cy="412000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3051959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128921" y="6160834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9" y="6083867"/>
              <a:ext cx="5455331" cy="412001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3051959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7582499" y="5847505"/>
            <a:ext cx="3272154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juegos Pokada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EN25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49" name="object 49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7582499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6035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14,2 x 17 x 4,6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Bambú, eva, metal, madera y papel plastificado.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803293" y="7942774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50" name="Imagen 4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583" y="2713667"/>
            <a:ext cx="359066" cy="75405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181" y="2420279"/>
            <a:ext cx="891089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8" y="7052722"/>
              <a:ext cx="157922" cy="15786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0489" y="7493925"/>
              <a:ext cx="155877" cy="15502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712690"/>
              <a:ext cx="140077" cy="15726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70849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867624" y="2015851"/>
            <a:ext cx="5018405" cy="8027034"/>
            <a:chOff x="1867624" y="2015851"/>
            <a:chExt cx="5018405" cy="8027034"/>
          </a:xfrm>
        </p:grpSpPr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272347"/>
              <a:ext cx="132121" cy="158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9129" y="5301401"/>
              <a:ext cx="720291" cy="5235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6497" y="5301401"/>
              <a:ext cx="720291" cy="5235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3865" y="5301401"/>
              <a:ext cx="720291" cy="5235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1233" y="5301401"/>
              <a:ext cx="720291" cy="5235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18601" y="5301401"/>
              <a:ext cx="720291" cy="5235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5970" y="5301401"/>
              <a:ext cx="720291" cy="5235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2117" y="2015851"/>
              <a:ext cx="3721156" cy="314126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385456" y="8542197"/>
              <a:ext cx="1484630" cy="1484630"/>
            </a:xfrm>
            <a:custGeom>
              <a:avLst/>
              <a:gdLst/>
              <a:ahLst/>
              <a:cxnLst/>
              <a:rect l="l" t="t" r="r" b="b"/>
              <a:pathLst>
                <a:path w="1484629" h="1484629">
                  <a:moveTo>
                    <a:pt x="742124" y="0"/>
                  </a:moveTo>
                  <a:lnTo>
                    <a:pt x="693401" y="1581"/>
                  </a:lnTo>
                  <a:lnTo>
                    <a:pt x="645509" y="6261"/>
                  </a:lnTo>
                  <a:lnTo>
                    <a:pt x="598547" y="13939"/>
                  </a:lnTo>
                  <a:lnTo>
                    <a:pt x="552612" y="24518"/>
                  </a:lnTo>
                  <a:lnTo>
                    <a:pt x="507805" y="37899"/>
                  </a:lnTo>
                  <a:lnTo>
                    <a:pt x="464223" y="53983"/>
                  </a:lnTo>
                  <a:lnTo>
                    <a:pt x="421964" y="72672"/>
                  </a:lnTo>
                  <a:lnTo>
                    <a:pt x="381128" y="93868"/>
                  </a:lnTo>
                  <a:lnTo>
                    <a:pt x="341812" y="117471"/>
                  </a:lnTo>
                  <a:lnTo>
                    <a:pt x="304116" y="143383"/>
                  </a:lnTo>
                  <a:lnTo>
                    <a:pt x="268138" y="171506"/>
                  </a:lnTo>
                  <a:lnTo>
                    <a:pt x="233976" y="201740"/>
                  </a:lnTo>
                  <a:lnTo>
                    <a:pt x="201729" y="233988"/>
                  </a:lnTo>
                  <a:lnTo>
                    <a:pt x="171495" y="268151"/>
                  </a:lnTo>
                  <a:lnTo>
                    <a:pt x="143374" y="304130"/>
                  </a:lnTo>
                  <a:lnTo>
                    <a:pt x="117463" y="341826"/>
                  </a:lnTo>
                  <a:lnTo>
                    <a:pt x="93861" y="381142"/>
                  </a:lnTo>
                  <a:lnTo>
                    <a:pt x="72667" y="421978"/>
                  </a:lnTo>
                  <a:lnTo>
                    <a:pt x="53979" y="464236"/>
                  </a:lnTo>
                  <a:lnTo>
                    <a:pt x="37896" y="507817"/>
                  </a:lnTo>
                  <a:lnTo>
                    <a:pt x="24516" y="552623"/>
                  </a:lnTo>
                  <a:lnTo>
                    <a:pt x="13938" y="598555"/>
                  </a:lnTo>
                  <a:lnTo>
                    <a:pt x="6260" y="645515"/>
                  </a:lnTo>
                  <a:lnTo>
                    <a:pt x="1581" y="693404"/>
                  </a:lnTo>
                  <a:lnTo>
                    <a:pt x="0" y="742124"/>
                  </a:lnTo>
                  <a:lnTo>
                    <a:pt x="1581" y="790843"/>
                  </a:lnTo>
                  <a:lnTo>
                    <a:pt x="6260" y="838732"/>
                  </a:lnTo>
                  <a:lnTo>
                    <a:pt x="13938" y="885692"/>
                  </a:lnTo>
                  <a:lnTo>
                    <a:pt x="24516" y="931624"/>
                  </a:lnTo>
                  <a:lnTo>
                    <a:pt x="37896" y="976430"/>
                  </a:lnTo>
                  <a:lnTo>
                    <a:pt x="53979" y="1020011"/>
                  </a:lnTo>
                  <a:lnTo>
                    <a:pt x="72667" y="1062269"/>
                  </a:lnTo>
                  <a:lnTo>
                    <a:pt x="93861" y="1103105"/>
                  </a:lnTo>
                  <a:lnTo>
                    <a:pt x="117463" y="1142421"/>
                  </a:lnTo>
                  <a:lnTo>
                    <a:pt x="143374" y="1180117"/>
                  </a:lnTo>
                  <a:lnTo>
                    <a:pt x="171495" y="1216096"/>
                  </a:lnTo>
                  <a:lnTo>
                    <a:pt x="201729" y="1250259"/>
                  </a:lnTo>
                  <a:lnTo>
                    <a:pt x="233976" y="1282507"/>
                  </a:lnTo>
                  <a:lnTo>
                    <a:pt x="268138" y="1312741"/>
                  </a:lnTo>
                  <a:lnTo>
                    <a:pt x="304116" y="1340864"/>
                  </a:lnTo>
                  <a:lnTo>
                    <a:pt x="341812" y="1366776"/>
                  </a:lnTo>
                  <a:lnTo>
                    <a:pt x="381128" y="1390379"/>
                  </a:lnTo>
                  <a:lnTo>
                    <a:pt x="421964" y="1411575"/>
                  </a:lnTo>
                  <a:lnTo>
                    <a:pt x="464223" y="1430264"/>
                  </a:lnTo>
                  <a:lnTo>
                    <a:pt x="507805" y="1446348"/>
                  </a:lnTo>
                  <a:lnTo>
                    <a:pt x="552612" y="1459729"/>
                  </a:lnTo>
                  <a:lnTo>
                    <a:pt x="598547" y="1470308"/>
                  </a:lnTo>
                  <a:lnTo>
                    <a:pt x="645509" y="1477986"/>
                  </a:lnTo>
                  <a:lnTo>
                    <a:pt x="693401" y="1482666"/>
                  </a:lnTo>
                  <a:lnTo>
                    <a:pt x="742124" y="1484248"/>
                  </a:lnTo>
                  <a:lnTo>
                    <a:pt x="790846" y="1482666"/>
                  </a:lnTo>
                  <a:lnTo>
                    <a:pt x="838738" y="1477986"/>
                  </a:lnTo>
                  <a:lnTo>
                    <a:pt x="885700" y="1470308"/>
                  </a:lnTo>
                  <a:lnTo>
                    <a:pt x="931635" y="1459729"/>
                  </a:lnTo>
                  <a:lnTo>
                    <a:pt x="976442" y="1446348"/>
                  </a:lnTo>
                  <a:lnTo>
                    <a:pt x="1020024" y="1430264"/>
                  </a:lnTo>
                  <a:lnTo>
                    <a:pt x="1062283" y="1411575"/>
                  </a:lnTo>
                  <a:lnTo>
                    <a:pt x="1103119" y="1390379"/>
                  </a:lnTo>
                  <a:lnTo>
                    <a:pt x="1142435" y="1366776"/>
                  </a:lnTo>
                  <a:lnTo>
                    <a:pt x="1180131" y="1340864"/>
                  </a:lnTo>
                  <a:lnTo>
                    <a:pt x="1216109" y="1312741"/>
                  </a:lnTo>
                  <a:lnTo>
                    <a:pt x="1250271" y="1282507"/>
                  </a:lnTo>
                  <a:lnTo>
                    <a:pt x="1282518" y="1250259"/>
                  </a:lnTo>
                  <a:lnTo>
                    <a:pt x="1312752" y="1216096"/>
                  </a:lnTo>
                  <a:lnTo>
                    <a:pt x="1340873" y="1180117"/>
                  </a:lnTo>
                  <a:lnTo>
                    <a:pt x="1366784" y="1142421"/>
                  </a:lnTo>
                  <a:lnTo>
                    <a:pt x="1390386" y="1103105"/>
                  </a:lnTo>
                  <a:lnTo>
                    <a:pt x="1411580" y="1062269"/>
                  </a:lnTo>
                  <a:lnTo>
                    <a:pt x="1430268" y="1020011"/>
                  </a:lnTo>
                  <a:lnTo>
                    <a:pt x="1446351" y="976430"/>
                  </a:lnTo>
                  <a:lnTo>
                    <a:pt x="1459731" y="931624"/>
                  </a:lnTo>
                  <a:lnTo>
                    <a:pt x="1470309" y="885692"/>
                  </a:lnTo>
                  <a:lnTo>
                    <a:pt x="1477987" y="838732"/>
                  </a:lnTo>
                  <a:lnTo>
                    <a:pt x="1482666" y="790843"/>
                  </a:lnTo>
                  <a:lnTo>
                    <a:pt x="1484248" y="742124"/>
                  </a:lnTo>
                  <a:lnTo>
                    <a:pt x="1482666" y="693404"/>
                  </a:lnTo>
                  <a:lnTo>
                    <a:pt x="1477987" y="645515"/>
                  </a:lnTo>
                  <a:lnTo>
                    <a:pt x="1470309" y="598555"/>
                  </a:lnTo>
                  <a:lnTo>
                    <a:pt x="1459731" y="552623"/>
                  </a:lnTo>
                  <a:lnTo>
                    <a:pt x="1446351" y="507817"/>
                  </a:lnTo>
                  <a:lnTo>
                    <a:pt x="1430268" y="464236"/>
                  </a:lnTo>
                  <a:lnTo>
                    <a:pt x="1411580" y="421978"/>
                  </a:lnTo>
                  <a:lnTo>
                    <a:pt x="1390386" y="381142"/>
                  </a:lnTo>
                  <a:lnTo>
                    <a:pt x="1366784" y="341826"/>
                  </a:lnTo>
                  <a:lnTo>
                    <a:pt x="1340873" y="304130"/>
                  </a:lnTo>
                  <a:lnTo>
                    <a:pt x="1312752" y="268151"/>
                  </a:lnTo>
                  <a:lnTo>
                    <a:pt x="1282518" y="233988"/>
                  </a:lnTo>
                  <a:lnTo>
                    <a:pt x="1250271" y="201740"/>
                  </a:lnTo>
                  <a:lnTo>
                    <a:pt x="1216109" y="171506"/>
                  </a:lnTo>
                  <a:lnTo>
                    <a:pt x="1180131" y="143383"/>
                  </a:lnTo>
                  <a:lnTo>
                    <a:pt x="1142435" y="117471"/>
                  </a:lnTo>
                  <a:lnTo>
                    <a:pt x="1103119" y="93868"/>
                  </a:lnTo>
                  <a:lnTo>
                    <a:pt x="1062283" y="72672"/>
                  </a:lnTo>
                  <a:lnTo>
                    <a:pt x="1020024" y="53983"/>
                  </a:lnTo>
                  <a:lnTo>
                    <a:pt x="976442" y="37899"/>
                  </a:lnTo>
                  <a:lnTo>
                    <a:pt x="931635" y="24518"/>
                  </a:lnTo>
                  <a:lnTo>
                    <a:pt x="885700" y="13939"/>
                  </a:lnTo>
                  <a:lnTo>
                    <a:pt x="838738" y="6261"/>
                  </a:lnTo>
                  <a:lnTo>
                    <a:pt x="790846" y="1581"/>
                  </a:lnTo>
                  <a:lnTo>
                    <a:pt x="7421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01165" y="8557896"/>
              <a:ext cx="1452833" cy="135672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385456" y="8542197"/>
              <a:ext cx="1484630" cy="1484630"/>
            </a:xfrm>
            <a:custGeom>
              <a:avLst/>
              <a:gdLst/>
              <a:ahLst/>
              <a:cxnLst/>
              <a:rect l="l" t="t" r="r" b="b"/>
              <a:pathLst>
                <a:path w="1484629" h="1484629">
                  <a:moveTo>
                    <a:pt x="742124" y="1484248"/>
                  </a:moveTo>
                  <a:lnTo>
                    <a:pt x="790846" y="1482666"/>
                  </a:lnTo>
                  <a:lnTo>
                    <a:pt x="838738" y="1477986"/>
                  </a:lnTo>
                  <a:lnTo>
                    <a:pt x="885700" y="1470308"/>
                  </a:lnTo>
                  <a:lnTo>
                    <a:pt x="931635" y="1459729"/>
                  </a:lnTo>
                  <a:lnTo>
                    <a:pt x="976442" y="1446348"/>
                  </a:lnTo>
                  <a:lnTo>
                    <a:pt x="1020024" y="1430264"/>
                  </a:lnTo>
                  <a:lnTo>
                    <a:pt x="1062283" y="1411575"/>
                  </a:lnTo>
                  <a:lnTo>
                    <a:pt x="1103119" y="1390379"/>
                  </a:lnTo>
                  <a:lnTo>
                    <a:pt x="1142435" y="1366776"/>
                  </a:lnTo>
                  <a:lnTo>
                    <a:pt x="1180131" y="1340864"/>
                  </a:lnTo>
                  <a:lnTo>
                    <a:pt x="1216109" y="1312741"/>
                  </a:lnTo>
                  <a:lnTo>
                    <a:pt x="1250271" y="1282507"/>
                  </a:lnTo>
                  <a:lnTo>
                    <a:pt x="1282518" y="1250259"/>
                  </a:lnTo>
                  <a:lnTo>
                    <a:pt x="1312752" y="1216096"/>
                  </a:lnTo>
                  <a:lnTo>
                    <a:pt x="1340873" y="1180117"/>
                  </a:lnTo>
                  <a:lnTo>
                    <a:pt x="1366784" y="1142421"/>
                  </a:lnTo>
                  <a:lnTo>
                    <a:pt x="1390386" y="1103105"/>
                  </a:lnTo>
                  <a:lnTo>
                    <a:pt x="1411580" y="1062269"/>
                  </a:lnTo>
                  <a:lnTo>
                    <a:pt x="1430268" y="1020011"/>
                  </a:lnTo>
                  <a:lnTo>
                    <a:pt x="1446351" y="976430"/>
                  </a:lnTo>
                  <a:lnTo>
                    <a:pt x="1459731" y="931624"/>
                  </a:lnTo>
                  <a:lnTo>
                    <a:pt x="1470309" y="885692"/>
                  </a:lnTo>
                  <a:lnTo>
                    <a:pt x="1477987" y="838732"/>
                  </a:lnTo>
                  <a:lnTo>
                    <a:pt x="1482666" y="790843"/>
                  </a:lnTo>
                  <a:lnTo>
                    <a:pt x="1484248" y="742124"/>
                  </a:lnTo>
                  <a:lnTo>
                    <a:pt x="1482666" y="693404"/>
                  </a:lnTo>
                  <a:lnTo>
                    <a:pt x="1477987" y="645515"/>
                  </a:lnTo>
                  <a:lnTo>
                    <a:pt x="1470309" y="598555"/>
                  </a:lnTo>
                  <a:lnTo>
                    <a:pt x="1459731" y="552623"/>
                  </a:lnTo>
                  <a:lnTo>
                    <a:pt x="1446351" y="507817"/>
                  </a:lnTo>
                  <a:lnTo>
                    <a:pt x="1430268" y="464236"/>
                  </a:lnTo>
                  <a:lnTo>
                    <a:pt x="1411580" y="421978"/>
                  </a:lnTo>
                  <a:lnTo>
                    <a:pt x="1390386" y="381142"/>
                  </a:lnTo>
                  <a:lnTo>
                    <a:pt x="1366784" y="341826"/>
                  </a:lnTo>
                  <a:lnTo>
                    <a:pt x="1340873" y="304130"/>
                  </a:lnTo>
                  <a:lnTo>
                    <a:pt x="1312752" y="268151"/>
                  </a:lnTo>
                  <a:lnTo>
                    <a:pt x="1282518" y="233988"/>
                  </a:lnTo>
                  <a:lnTo>
                    <a:pt x="1250271" y="201740"/>
                  </a:lnTo>
                  <a:lnTo>
                    <a:pt x="1216109" y="171506"/>
                  </a:lnTo>
                  <a:lnTo>
                    <a:pt x="1180131" y="143383"/>
                  </a:lnTo>
                  <a:lnTo>
                    <a:pt x="1142435" y="117471"/>
                  </a:lnTo>
                  <a:lnTo>
                    <a:pt x="1103119" y="93868"/>
                  </a:lnTo>
                  <a:lnTo>
                    <a:pt x="1062283" y="72672"/>
                  </a:lnTo>
                  <a:lnTo>
                    <a:pt x="1020024" y="53983"/>
                  </a:lnTo>
                  <a:lnTo>
                    <a:pt x="976442" y="37899"/>
                  </a:lnTo>
                  <a:lnTo>
                    <a:pt x="931635" y="24518"/>
                  </a:lnTo>
                  <a:lnTo>
                    <a:pt x="885700" y="13939"/>
                  </a:lnTo>
                  <a:lnTo>
                    <a:pt x="838738" y="6261"/>
                  </a:lnTo>
                  <a:lnTo>
                    <a:pt x="790846" y="1581"/>
                  </a:lnTo>
                  <a:lnTo>
                    <a:pt x="742124" y="0"/>
                  </a:lnTo>
                  <a:lnTo>
                    <a:pt x="693401" y="1581"/>
                  </a:lnTo>
                  <a:lnTo>
                    <a:pt x="645509" y="6261"/>
                  </a:lnTo>
                  <a:lnTo>
                    <a:pt x="598547" y="13939"/>
                  </a:lnTo>
                  <a:lnTo>
                    <a:pt x="552612" y="24518"/>
                  </a:lnTo>
                  <a:lnTo>
                    <a:pt x="507805" y="37899"/>
                  </a:lnTo>
                  <a:lnTo>
                    <a:pt x="464223" y="53983"/>
                  </a:lnTo>
                  <a:lnTo>
                    <a:pt x="421964" y="72672"/>
                  </a:lnTo>
                  <a:lnTo>
                    <a:pt x="381128" y="93868"/>
                  </a:lnTo>
                  <a:lnTo>
                    <a:pt x="341812" y="117471"/>
                  </a:lnTo>
                  <a:lnTo>
                    <a:pt x="304116" y="143383"/>
                  </a:lnTo>
                  <a:lnTo>
                    <a:pt x="268138" y="171506"/>
                  </a:lnTo>
                  <a:lnTo>
                    <a:pt x="233976" y="201740"/>
                  </a:lnTo>
                  <a:lnTo>
                    <a:pt x="201729" y="233988"/>
                  </a:lnTo>
                  <a:lnTo>
                    <a:pt x="171495" y="268151"/>
                  </a:lnTo>
                  <a:lnTo>
                    <a:pt x="143374" y="304130"/>
                  </a:lnTo>
                  <a:lnTo>
                    <a:pt x="117463" y="341826"/>
                  </a:lnTo>
                  <a:lnTo>
                    <a:pt x="93861" y="381142"/>
                  </a:lnTo>
                  <a:lnTo>
                    <a:pt x="72667" y="421978"/>
                  </a:lnTo>
                  <a:lnTo>
                    <a:pt x="53979" y="464236"/>
                  </a:lnTo>
                  <a:lnTo>
                    <a:pt x="37896" y="507817"/>
                  </a:lnTo>
                  <a:lnTo>
                    <a:pt x="24516" y="552623"/>
                  </a:lnTo>
                  <a:lnTo>
                    <a:pt x="13938" y="598555"/>
                  </a:lnTo>
                  <a:lnTo>
                    <a:pt x="6260" y="645515"/>
                  </a:lnTo>
                  <a:lnTo>
                    <a:pt x="1581" y="693404"/>
                  </a:lnTo>
                  <a:lnTo>
                    <a:pt x="0" y="742124"/>
                  </a:lnTo>
                  <a:lnTo>
                    <a:pt x="1581" y="790843"/>
                  </a:lnTo>
                  <a:lnTo>
                    <a:pt x="6260" y="838732"/>
                  </a:lnTo>
                  <a:lnTo>
                    <a:pt x="13938" y="885692"/>
                  </a:lnTo>
                  <a:lnTo>
                    <a:pt x="24516" y="931624"/>
                  </a:lnTo>
                  <a:lnTo>
                    <a:pt x="37896" y="976430"/>
                  </a:lnTo>
                  <a:lnTo>
                    <a:pt x="53979" y="1020011"/>
                  </a:lnTo>
                  <a:lnTo>
                    <a:pt x="72667" y="1062269"/>
                  </a:lnTo>
                  <a:lnTo>
                    <a:pt x="93861" y="1103105"/>
                  </a:lnTo>
                  <a:lnTo>
                    <a:pt x="117463" y="1142421"/>
                  </a:lnTo>
                  <a:lnTo>
                    <a:pt x="143374" y="1180117"/>
                  </a:lnTo>
                  <a:lnTo>
                    <a:pt x="171495" y="1216096"/>
                  </a:lnTo>
                  <a:lnTo>
                    <a:pt x="201729" y="1250259"/>
                  </a:lnTo>
                  <a:lnTo>
                    <a:pt x="233976" y="1282507"/>
                  </a:lnTo>
                  <a:lnTo>
                    <a:pt x="268138" y="1312741"/>
                  </a:lnTo>
                  <a:lnTo>
                    <a:pt x="304116" y="1340864"/>
                  </a:lnTo>
                  <a:lnTo>
                    <a:pt x="341812" y="1366776"/>
                  </a:lnTo>
                  <a:lnTo>
                    <a:pt x="381128" y="1390379"/>
                  </a:lnTo>
                  <a:lnTo>
                    <a:pt x="421964" y="1411575"/>
                  </a:lnTo>
                  <a:lnTo>
                    <a:pt x="464223" y="1430264"/>
                  </a:lnTo>
                  <a:lnTo>
                    <a:pt x="507805" y="1446348"/>
                  </a:lnTo>
                  <a:lnTo>
                    <a:pt x="552612" y="1459729"/>
                  </a:lnTo>
                  <a:lnTo>
                    <a:pt x="598547" y="1470308"/>
                  </a:lnTo>
                  <a:lnTo>
                    <a:pt x="645509" y="1477986"/>
                  </a:lnTo>
                  <a:lnTo>
                    <a:pt x="693401" y="1482666"/>
                  </a:lnTo>
                  <a:lnTo>
                    <a:pt x="742124" y="1484248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67624" y="7801879"/>
              <a:ext cx="2374900" cy="209550"/>
            </a:xfrm>
            <a:custGeom>
              <a:avLst/>
              <a:gdLst/>
              <a:ahLst/>
              <a:cxnLst/>
              <a:rect l="l" t="t" r="r" b="b"/>
              <a:pathLst>
                <a:path w="2374900" h="209550">
                  <a:moveTo>
                    <a:pt x="0" y="209417"/>
                  </a:moveTo>
                  <a:lnTo>
                    <a:pt x="2374451" y="209417"/>
                  </a:lnTo>
                  <a:lnTo>
                    <a:pt x="2374451" y="0"/>
                  </a:lnTo>
                  <a:lnTo>
                    <a:pt x="0" y="0"/>
                  </a:lnTo>
                  <a:lnTo>
                    <a:pt x="0" y="209417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854924" y="5897058"/>
            <a:ext cx="2312670" cy="190753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Gorra Jevi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G223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18,5 x 25,5 x 12 cm. /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58 cm. circunferencia.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100% algodón cepillado grueso, metal y poliéster.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67624" y="7778708"/>
            <a:ext cx="237490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E3E3E3"/>
                </a:solidFill>
                <a:latin typeface="Roboto" panose="02000000000000000000" pitchFamily="2" charset="0"/>
                <a:cs typeface="Gill Sans MT"/>
              </a:rPr>
              <a:t>Cierre ajustable con hebilla metálica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67624" y="8011297"/>
            <a:ext cx="2374900" cy="128240"/>
          </a:xfrm>
          <a:prstGeom prst="rect">
            <a:avLst/>
          </a:prstGeom>
          <a:solidFill>
            <a:srgbClr val="0B465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40"/>
              </a:lnSpc>
            </a:pPr>
            <a:r>
              <a:rPr sz="1150" dirty="0">
                <a:solidFill>
                  <a:srgbClr val="E3E3E3"/>
                </a:solidFill>
                <a:latin typeface="Roboto" panose="02000000000000000000" pitchFamily="2" charset="0"/>
                <a:cs typeface="Gill Sans MT"/>
              </a:rPr>
              <a:t>y banda deslizante.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75720" y="8290435"/>
            <a:ext cx="1607820" cy="32765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76700"/>
              </a:lnSpc>
              <a:spcBef>
                <a:spcPts val="43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100% Algodón cepillado grueso y poliéster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867620" y="1685650"/>
            <a:ext cx="10979150" cy="8595360"/>
            <a:chOff x="1867620" y="1685650"/>
            <a:chExt cx="10979150" cy="8595360"/>
          </a:xfrm>
        </p:grpSpPr>
        <p:pic>
          <p:nvPicPr>
            <p:cNvPr id="29" name="object 2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323328"/>
              <a:ext cx="157995" cy="15799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67620" y="887866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925868" y="881695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816967"/>
              <a:ext cx="260913" cy="26176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1696" y="7052722"/>
              <a:ext cx="157921" cy="15786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88" y="7493925"/>
              <a:ext cx="155876" cy="15502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1696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0448993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7606974" y="1685812"/>
            <a:ext cx="10977880" cy="8595360"/>
            <a:chOff x="7606974" y="1685812"/>
            <a:chExt cx="10977880" cy="8595360"/>
          </a:xfrm>
        </p:grpSpPr>
        <p:pic>
          <p:nvPicPr>
            <p:cNvPr id="43" name="object 43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1692" y="7272347"/>
              <a:ext cx="132121" cy="1584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2691" y="2035393"/>
              <a:ext cx="3638705" cy="310218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3642" y="8558312"/>
              <a:ext cx="1484248" cy="148424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1123642" y="8558312"/>
              <a:ext cx="1484630" cy="1484630"/>
            </a:xfrm>
            <a:custGeom>
              <a:avLst/>
              <a:gdLst/>
              <a:ahLst/>
              <a:cxnLst/>
              <a:rect l="l" t="t" r="r" b="b"/>
              <a:pathLst>
                <a:path w="1484629" h="1484629">
                  <a:moveTo>
                    <a:pt x="742124" y="1484248"/>
                  </a:moveTo>
                  <a:lnTo>
                    <a:pt x="790846" y="1482666"/>
                  </a:lnTo>
                  <a:lnTo>
                    <a:pt x="838738" y="1477986"/>
                  </a:lnTo>
                  <a:lnTo>
                    <a:pt x="885700" y="1470308"/>
                  </a:lnTo>
                  <a:lnTo>
                    <a:pt x="931635" y="1459729"/>
                  </a:lnTo>
                  <a:lnTo>
                    <a:pt x="976442" y="1446348"/>
                  </a:lnTo>
                  <a:lnTo>
                    <a:pt x="1020024" y="1430264"/>
                  </a:lnTo>
                  <a:lnTo>
                    <a:pt x="1062283" y="1411575"/>
                  </a:lnTo>
                  <a:lnTo>
                    <a:pt x="1103119" y="1390379"/>
                  </a:lnTo>
                  <a:lnTo>
                    <a:pt x="1142435" y="1366776"/>
                  </a:lnTo>
                  <a:lnTo>
                    <a:pt x="1180131" y="1340864"/>
                  </a:lnTo>
                  <a:lnTo>
                    <a:pt x="1216109" y="1312741"/>
                  </a:lnTo>
                  <a:lnTo>
                    <a:pt x="1250271" y="1282507"/>
                  </a:lnTo>
                  <a:lnTo>
                    <a:pt x="1282518" y="1250259"/>
                  </a:lnTo>
                  <a:lnTo>
                    <a:pt x="1312752" y="1216096"/>
                  </a:lnTo>
                  <a:lnTo>
                    <a:pt x="1340873" y="1180117"/>
                  </a:lnTo>
                  <a:lnTo>
                    <a:pt x="1366784" y="1142421"/>
                  </a:lnTo>
                  <a:lnTo>
                    <a:pt x="1390386" y="1103105"/>
                  </a:lnTo>
                  <a:lnTo>
                    <a:pt x="1411580" y="1062269"/>
                  </a:lnTo>
                  <a:lnTo>
                    <a:pt x="1430268" y="1020011"/>
                  </a:lnTo>
                  <a:lnTo>
                    <a:pt x="1446351" y="976430"/>
                  </a:lnTo>
                  <a:lnTo>
                    <a:pt x="1459731" y="931624"/>
                  </a:lnTo>
                  <a:lnTo>
                    <a:pt x="1470309" y="885692"/>
                  </a:lnTo>
                  <a:lnTo>
                    <a:pt x="1477987" y="838732"/>
                  </a:lnTo>
                  <a:lnTo>
                    <a:pt x="1482666" y="790843"/>
                  </a:lnTo>
                  <a:lnTo>
                    <a:pt x="1484248" y="742124"/>
                  </a:lnTo>
                  <a:lnTo>
                    <a:pt x="1482666" y="693404"/>
                  </a:lnTo>
                  <a:lnTo>
                    <a:pt x="1477987" y="645515"/>
                  </a:lnTo>
                  <a:lnTo>
                    <a:pt x="1470309" y="598555"/>
                  </a:lnTo>
                  <a:lnTo>
                    <a:pt x="1459731" y="552623"/>
                  </a:lnTo>
                  <a:lnTo>
                    <a:pt x="1446351" y="507817"/>
                  </a:lnTo>
                  <a:lnTo>
                    <a:pt x="1430268" y="464236"/>
                  </a:lnTo>
                  <a:lnTo>
                    <a:pt x="1411580" y="421978"/>
                  </a:lnTo>
                  <a:lnTo>
                    <a:pt x="1390386" y="381142"/>
                  </a:lnTo>
                  <a:lnTo>
                    <a:pt x="1366784" y="341826"/>
                  </a:lnTo>
                  <a:lnTo>
                    <a:pt x="1340873" y="304130"/>
                  </a:lnTo>
                  <a:lnTo>
                    <a:pt x="1312752" y="268151"/>
                  </a:lnTo>
                  <a:lnTo>
                    <a:pt x="1282518" y="233988"/>
                  </a:lnTo>
                  <a:lnTo>
                    <a:pt x="1250271" y="201740"/>
                  </a:lnTo>
                  <a:lnTo>
                    <a:pt x="1216109" y="171506"/>
                  </a:lnTo>
                  <a:lnTo>
                    <a:pt x="1180131" y="143383"/>
                  </a:lnTo>
                  <a:lnTo>
                    <a:pt x="1142435" y="117471"/>
                  </a:lnTo>
                  <a:lnTo>
                    <a:pt x="1103119" y="93868"/>
                  </a:lnTo>
                  <a:lnTo>
                    <a:pt x="1062283" y="72672"/>
                  </a:lnTo>
                  <a:lnTo>
                    <a:pt x="1020024" y="53983"/>
                  </a:lnTo>
                  <a:lnTo>
                    <a:pt x="976442" y="37899"/>
                  </a:lnTo>
                  <a:lnTo>
                    <a:pt x="931635" y="24518"/>
                  </a:lnTo>
                  <a:lnTo>
                    <a:pt x="885700" y="13939"/>
                  </a:lnTo>
                  <a:lnTo>
                    <a:pt x="838738" y="6261"/>
                  </a:lnTo>
                  <a:lnTo>
                    <a:pt x="790846" y="1581"/>
                  </a:lnTo>
                  <a:lnTo>
                    <a:pt x="742124" y="0"/>
                  </a:lnTo>
                  <a:lnTo>
                    <a:pt x="693401" y="1581"/>
                  </a:lnTo>
                  <a:lnTo>
                    <a:pt x="645509" y="6261"/>
                  </a:lnTo>
                  <a:lnTo>
                    <a:pt x="598547" y="13939"/>
                  </a:lnTo>
                  <a:lnTo>
                    <a:pt x="552612" y="24518"/>
                  </a:lnTo>
                  <a:lnTo>
                    <a:pt x="507805" y="37899"/>
                  </a:lnTo>
                  <a:lnTo>
                    <a:pt x="464223" y="53983"/>
                  </a:lnTo>
                  <a:lnTo>
                    <a:pt x="421964" y="72672"/>
                  </a:lnTo>
                  <a:lnTo>
                    <a:pt x="381128" y="93868"/>
                  </a:lnTo>
                  <a:lnTo>
                    <a:pt x="341812" y="117471"/>
                  </a:lnTo>
                  <a:lnTo>
                    <a:pt x="304116" y="143383"/>
                  </a:lnTo>
                  <a:lnTo>
                    <a:pt x="268138" y="171506"/>
                  </a:lnTo>
                  <a:lnTo>
                    <a:pt x="233976" y="201740"/>
                  </a:lnTo>
                  <a:lnTo>
                    <a:pt x="201729" y="233988"/>
                  </a:lnTo>
                  <a:lnTo>
                    <a:pt x="171495" y="268151"/>
                  </a:lnTo>
                  <a:lnTo>
                    <a:pt x="143374" y="304130"/>
                  </a:lnTo>
                  <a:lnTo>
                    <a:pt x="117463" y="341826"/>
                  </a:lnTo>
                  <a:lnTo>
                    <a:pt x="93861" y="381142"/>
                  </a:lnTo>
                  <a:lnTo>
                    <a:pt x="72667" y="421978"/>
                  </a:lnTo>
                  <a:lnTo>
                    <a:pt x="53979" y="464236"/>
                  </a:lnTo>
                  <a:lnTo>
                    <a:pt x="37896" y="507817"/>
                  </a:lnTo>
                  <a:lnTo>
                    <a:pt x="24516" y="552623"/>
                  </a:lnTo>
                  <a:lnTo>
                    <a:pt x="13938" y="598555"/>
                  </a:lnTo>
                  <a:lnTo>
                    <a:pt x="6260" y="645515"/>
                  </a:lnTo>
                  <a:lnTo>
                    <a:pt x="1581" y="693404"/>
                  </a:lnTo>
                  <a:lnTo>
                    <a:pt x="0" y="742124"/>
                  </a:lnTo>
                  <a:lnTo>
                    <a:pt x="1581" y="790843"/>
                  </a:lnTo>
                  <a:lnTo>
                    <a:pt x="6260" y="838732"/>
                  </a:lnTo>
                  <a:lnTo>
                    <a:pt x="13938" y="885692"/>
                  </a:lnTo>
                  <a:lnTo>
                    <a:pt x="24516" y="931624"/>
                  </a:lnTo>
                  <a:lnTo>
                    <a:pt x="37896" y="976430"/>
                  </a:lnTo>
                  <a:lnTo>
                    <a:pt x="53979" y="1020011"/>
                  </a:lnTo>
                  <a:lnTo>
                    <a:pt x="72667" y="1062269"/>
                  </a:lnTo>
                  <a:lnTo>
                    <a:pt x="93861" y="1103105"/>
                  </a:lnTo>
                  <a:lnTo>
                    <a:pt x="117463" y="1142421"/>
                  </a:lnTo>
                  <a:lnTo>
                    <a:pt x="143374" y="1180117"/>
                  </a:lnTo>
                  <a:lnTo>
                    <a:pt x="171495" y="1216096"/>
                  </a:lnTo>
                  <a:lnTo>
                    <a:pt x="201729" y="1250259"/>
                  </a:lnTo>
                  <a:lnTo>
                    <a:pt x="233976" y="1282507"/>
                  </a:lnTo>
                  <a:lnTo>
                    <a:pt x="268138" y="1312741"/>
                  </a:lnTo>
                  <a:lnTo>
                    <a:pt x="304116" y="1340864"/>
                  </a:lnTo>
                  <a:lnTo>
                    <a:pt x="341812" y="1366776"/>
                  </a:lnTo>
                  <a:lnTo>
                    <a:pt x="381128" y="1390379"/>
                  </a:lnTo>
                  <a:lnTo>
                    <a:pt x="421964" y="1411575"/>
                  </a:lnTo>
                  <a:lnTo>
                    <a:pt x="464223" y="1430264"/>
                  </a:lnTo>
                  <a:lnTo>
                    <a:pt x="507805" y="1446348"/>
                  </a:lnTo>
                  <a:lnTo>
                    <a:pt x="552612" y="1459729"/>
                  </a:lnTo>
                  <a:lnTo>
                    <a:pt x="598547" y="1470308"/>
                  </a:lnTo>
                  <a:lnTo>
                    <a:pt x="645509" y="1477986"/>
                  </a:lnTo>
                  <a:lnTo>
                    <a:pt x="693401" y="1482666"/>
                  </a:lnTo>
                  <a:lnTo>
                    <a:pt x="742124" y="1484248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25603" y="5311327"/>
              <a:ext cx="756461" cy="50369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4888" y="5311327"/>
              <a:ext cx="756461" cy="50369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2207" y="5301400"/>
              <a:ext cx="740396" cy="52354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91493" y="5301400"/>
              <a:ext cx="740396" cy="52354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10781" y="5301400"/>
              <a:ext cx="740396" cy="52354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30067" y="5301400"/>
              <a:ext cx="740389" cy="52354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971507"/>
              <a:ext cx="157995" cy="15799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606974" y="840065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665221" y="833894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8338956"/>
              <a:ext cx="260913" cy="26176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3128920" y="6160834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7594279" y="5897058"/>
            <a:ext cx="1511300" cy="17402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Gorro Livi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G221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18,5 x 25,5 x 12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58 cm. circunferencia.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7" name="object 67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68" name="object 68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7606979" y="7625968"/>
            <a:ext cx="1678939" cy="166712"/>
          </a:xfrm>
          <a:prstGeom prst="rect">
            <a:avLst/>
          </a:prstGeom>
          <a:solidFill>
            <a:srgbClr val="0B465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00"/>
              </a:lnSpc>
            </a:pPr>
            <a:r>
              <a:rPr sz="1150" dirty="0">
                <a:solidFill>
                  <a:srgbClr val="E3E3E3"/>
                </a:solidFill>
                <a:latin typeface="Roboto" panose="02000000000000000000" pitchFamily="2" charset="0"/>
                <a:cs typeface="Gill Sans MT"/>
              </a:rPr>
              <a:t>Cierre ajustable de velcro.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815074" y="7942774"/>
            <a:ext cx="216471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100% Algodón liviano y poliéster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69" name="Imagen 6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968" y="3316482"/>
            <a:ext cx="729730" cy="540000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608" y="3207827"/>
            <a:ext cx="479160" cy="5922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65639" y="1887442"/>
            <a:ext cx="14462125" cy="9044305"/>
            <a:chOff x="5265639" y="1887442"/>
            <a:chExt cx="1446212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46596" y="5299740"/>
              <a:ext cx="594641" cy="4937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63606" y="4181809"/>
              <a:ext cx="577631" cy="4955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38526" y="4729731"/>
              <a:ext cx="602712" cy="5175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41870" y="3615236"/>
              <a:ext cx="599365" cy="51418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03179" y="8536716"/>
              <a:ext cx="1497336" cy="149733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103179" y="8536716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81514" y="8536716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7220" y="8725192"/>
              <a:ext cx="1293259" cy="129315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281514" y="8536716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2368" y="8323328"/>
              <a:ext cx="157996" cy="36838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606974" y="896283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65222" y="890113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8901142"/>
              <a:ext cx="260913" cy="26176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3718" y="7054031"/>
              <a:ext cx="157921" cy="15786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7619670" y="5897058"/>
            <a:ext cx="314261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Paraguas golf Dustin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U323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19672" y="6763322"/>
            <a:ext cx="2474595" cy="1393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120 cm. 8 gajos.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Ancho gajo 45 cm. Largo total 93 cm. </a:t>
            </a:r>
            <a:r>
              <a:rPr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lang="es-AR"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es</a:t>
            </a:r>
            <a:r>
              <a:rPr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</a:t>
            </a:r>
            <a:r>
              <a:rPr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pongee, metal y EVA.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Apertura: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Automática.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Cierre: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Manual.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40464" y="8260428"/>
            <a:ext cx="1140460" cy="44114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pongee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Ø 120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411014" y="6816127"/>
            <a:ext cx="1903095" cy="63094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756615" y="1887442"/>
            <a:ext cx="8799830" cy="7691120"/>
            <a:chOff x="1756615" y="1887442"/>
            <a:chExt cx="8799830" cy="7691120"/>
          </a:xfrm>
        </p:grpSpPr>
        <p:pic>
          <p:nvPicPr>
            <p:cNvPr id="27" name="object 2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3715" y="7273656"/>
              <a:ext cx="132121" cy="1584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51579" y="2023990"/>
              <a:ext cx="3793971" cy="376951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0563" y="5277954"/>
              <a:ext cx="701946" cy="5123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0710" y="4130130"/>
              <a:ext cx="701841" cy="51689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0710" y="4699606"/>
              <a:ext cx="701737" cy="52323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0689" y="3561877"/>
              <a:ext cx="701763" cy="51435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0678" y="2998128"/>
              <a:ext cx="701678" cy="51125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04414" y="8147417"/>
              <a:ext cx="157995" cy="36838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867620" y="878692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25868" y="872522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725231"/>
              <a:ext cx="260913" cy="26176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7054031"/>
              <a:ext cx="157921" cy="157869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891716" y="5897058"/>
            <a:ext cx="2313305" cy="2094163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Paraguas Mosk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U327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2069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97 cm. 8 gajos. Ancho gajo 36,5 cm. Largo cerrado 33,5 cm. Largo abierto 60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1016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Poliéster pongee 190T, metal y plástico.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112510" y="8084517"/>
            <a:ext cx="1518285" cy="44114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pongee 190T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Ø 97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700426" y="6816127"/>
            <a:ext cx="1903095" cy="63094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713125" y="1685650"/>
            <a:ext cx="13871575" cy="8595360"/>
            <a:chOff x="4713125" y="1685650"/>
            <a:chExt cx="13871575" cy="8595360"/>
          </a:xfrm>
        </p:grpSpPr>
        <p:pic>
          <p:nvPicPr>
            <p:cNvPr id="45" name="object 45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5" y="7273655"/>
              <a:ext cx="132121" cy="158400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51" y="1887442"/>
              <a:ext cx="5185743" cy="291084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4294" y="2023990"/>
              <a:ext cx="3793974" cy="376951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67916" y="5210083"/>
              <a:ext cx="721293" cy="58325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67916" y="3932635"/>
              <a:ext cx="721293" cy="58325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64134" y="4568258"/>
              <a:ext cx="728861" cy="58940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6830133" y="8526735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47153" y="8542441"/>
              <a:ext cx="663295" cy="134878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6830133" y="8526735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13357716" y="5897058"/>
            <a:ext cx="2299970" cy="22711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Paraguas Vivo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U326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9177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105 cm. Ancho gajo 40 cm. Largo total 83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Poliéster 190T, metal y plástico engomado.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Apertura: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Automática.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Cierre: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Manual.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13345019" y="6863503"/>
            <a:ext cx="2974975" cy="2714625"/>
            <a:chOff x="13345019" y="6863503"/>
            <a:chExt cx="2974975" cy="2714625"/>
          </a:xfrm>
        </p:grpSpPr>
        <p:pic>
          <p:nvPicPr>
            <p:cNvPr id="59" name="object 59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70413" y="8323328"/>
              <a:ext cx="157997" cy="36838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3345019" y="896283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3403266" y="890113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4589" y="8901142"/>
              <a:ext cx="260915" cy="261761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5970242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1763" y="7054031"/>
              <a:ext cx="157911" cy="157869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13578510" y="8260428"/>
            <a:ext cx="991235" cy="44114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190T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Ø 105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6149060" y="6816127"/>
            <a:ext cx="1903095" cy="63094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8026855" y="2023886"/>
            <a:ext cx="8267065" cy="5408295"/>
            <a:chOff x="8026855" y="2023886"/>
            <a:chExt cx="8267065" cy="5408295"/>
          </a:xfrm>
        </p:grpSpPr>
        <p:pic>
          <p:nvPicPr>
            <p:cNvPr id="68" name="object 68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1759" y="7273656"/>
              <a:ext cx="132121" cy="1584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6855" y="2023886"/>
              <a:ext cx="4026974" cy="3810700"/>
            </a:xfrm>
            <a:prstGeom prst="rect">
              <a:avLst/>
            </a:prstGeom>
          </p:spPr>
        </p:pic>
      </p:grp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506" y="5024183"/>
            <a:ext cx="603083" cy="446281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1281" y="4899868"/>
            <a:ext cx="360000" cy="444944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314" y="4995231"/>
            <a:ext cx="360000" cy="44494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8" y="7052722"/>
              <a:ext cx="157922" cy="15786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0489" y="7493925"/>
              <a:ext cx="155877" cy="15502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712690"/>
              <a:ext cx="140077" cy="15726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70849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194" y="7272347"/>
            <a:ext cx="132121" cy="1584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854924" y="5905055"/>
            <a:ext cx="4867910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y yute Yucatán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C589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54924" y="6763322"/>
            <a:ext cx="186118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45 x 35,5 x 15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48895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Yute 330 g/m² y Canvas 220 g/m².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867620" y="1685650"/>
            <a:ext cx="10979150" cy="8595360"/>
            <a:chOff x="1867620" y="1685650"/>
            <a:chExt cx="10979150" cy="8595360"/>
          </a:xfrm>
        </p:grpSpPr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7795597"/>
              <a:ext cx="157995" cy="36837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867620" y="843512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925868" y="837341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373425"/>
              <a:ext cx="260913" cy="26176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2422" y="2118500"/>
              <a:ext cx="2680546" cy="376951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64515" y="8547678"/>
              <a:ext cx="1497336" cy="149733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364515" y="8547678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1696" y="7052722"/>
              <a:ext cx="157921" cy="15786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88" y="7493925"/>
              <a:ext cx="155876" cy="1550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1696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075719" y="7733462"/>
            <a:ext cx="1520825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24 litros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Yute y lona de algodón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448993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606974" y="1685650"/>
            <a:ext cx="10977880" cy="8595360"/>
            <a:chOff x="7606974" y="1685650"/>
            <a:chExt cx="10977880" cy="8595360"/>
          </a:xfrm>
        </p:grpSpPr>
        <p:pic>
          <p:nvPicPr>
            <p:cNvPr id="33" name="object 33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1692" y="7272346"/>
              <a:ext cx="132121" cy="1584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795597"/>
              <a:ext cx="157995" cy="36837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606974" y="843512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665221" y="837341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8373425"/>
              <a:ext cx="260913" cy="26176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52298" y="2052554"/>
              <a:ext cx="2599509" cy="376899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13030" y="8554835"/>
              <a:ext cx="1497336" cy="149733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1113030" y="8554835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235" y="1887442"/>
              <a:ext cx="5185737" cy="291084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99742" y="7052722"/>
              <a:ext cx="157911" cy="15786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99034" y="7493925"/>
              <a:ext cx="155875" cy="1550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99742" y="7712690"/>
              <a:ext cx="140078" cy="157263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7594279" y="5905055"/>
            <a:ext cx="4227195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y yute Yari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C592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594279" y="6763322"/>
            <a:ext cx="1977389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39,5 x 31,5 x 16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605155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Yute 330 g/m² y Canvas 320 g/m².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815074" y="7733462"/>
            <a:ext cx="1520825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20 litros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Yute y lona de algodón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6187039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9739" y="7272347"/>
            <a:ext cx="132121" cy="158400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13320545" y="5830425"/>
            <a:ext cx="3279775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Toti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C595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3295145" y="6763322"/>
            <a:ext cx="2343150" cy="864869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25 x 30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38100" marR="3048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40g aprox. (bolsa individual) y 140 g/m</a:t>
            </a:r>
            <a:r>
              <a:rPr sz="975" baseline="34188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3553118" y="7766864"/>
            <a:ext cx="95567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100% algodón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13345019" y="2055426"/>
            <a:ext cx="5017135" cy="8002905"/>
            <a:chOff x="13345019" y="2055426"/>
            <a:chExt cx="5017135" cy="8002905"/>
          </a:xfrm>
        </p:grpSpPr>
        <p:pic>
          <p:nvPicPr>
            <p:cNvPr id="58" name="object 5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2" y="7795596"/>
              <a:ext cx="157995" cy="157995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3345019" y="822474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403266" y="816303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4589" y="8163045"/>
              <a:ext cx="260915" cy="26176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72989" y="2055426"/>
              <a:ext cx="1810650" cy="3769518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6848598" y="8545182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96576" y="8560891"/>
              <a:ext cx="801377" cy="1465923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6848598" y="8545182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5970242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68" name="object 68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3" name="Imagen 7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183" y="4920440"/>
            <a:ext cx="1068256" cy="217800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920" y="4766343"/>
            <a:ext cx="1068256" cy="217800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243" y="4696002"/>
            <a:ext cx="1068256" cy="2178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8" y="7052722"/>
              <a:ext cx="157922" cy="1578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0489" y="7493925"/>
              <a:ext cx="155877" cy="15502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712690"/>
              <a:ext cx="140077" cy="1572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70849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721194" y="7272347"/>
            <a:ext cx="5898515" cy="986790"/>
            <a:chOff x="4721194" y="7272347"/>
            <a:chExt cx="5898515" cy="986790"/>
          </a:xfrm>
        </p:grpSpPr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272347"/>
              <a:ext cx="132121" cy="1584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1697" y="7441454"/>
              <a:ext cx="157921" cy="15786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88" y="7882657"/>
              <a:ext cx="155876" cy="1550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1697" y="8101422"/>
              <a:ext cx="140078" cy="15726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448993" y="7203549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103759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1693" y="7661078"/>
            <a:ext cx="132121" cy="15840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7568879" y="5955695"/>
            <a:ext cx="2683510" cy="2056332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8100" marR="304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Recoti Full Color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381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C587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38100">
              <a:lnSpc>
                <a:spcPct val="100000"/>
              </a:lnSpc>
              <a:spcBef>
                <a:spcPts val="1590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38 x 42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38100" marR="29337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72 g. aprox. (bolsa individual) y 140 g/m</a:t>
            </a:r>
            <a:r>
              <a:rPr sz="975" baseline="34188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979" y="8183019"/>
            <a:ext cx="1766606" cy="368368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7815079" y="8120395"/>
            <a:ext cx="1570990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50% Poliéster 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50% Algodón 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606976" y="8760828"/>
            <a:ext cx="975994" cy="262255"/>
            <a:chOff x="7606976" y="8760828"/>
            <a:chExt cx="975994" cy="262255"/>
          </a:xfrm>
        </p:grpSpPr>
        <p:sp>
          <p:nvSpPr>
            <p:cNvPr id="23" name="object 23"/>
            <p:cNvSpPr/>
            <p:nvPr/>
          </p:nvSpPr>
          <p:spPr>
            <a:xfrm>
              <a:off x="7606976" y="882253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65225" y="876082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16037" y="8760887"/>
              <a:ext cx="266638" cy="26171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1702" y="8760839"/>
              <a:ext cx="260915" cy="261762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854924" y="5830425"/>
            <a:ext cx="4154804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Coti Core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C586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29524" y="6815677"/>
            <a:ext cx="2420620" cy="864869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38 x 42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38100" marR="3048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61 g. aprox. (bolsa individual) y 120 g/m</a:t>
            </a:r>
            <a:r>
              <a:rPr sz="975" baseline="34188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87499" y="7819218"/>
            <a:ext cx="95567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100% algodón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879400" y="1685812"/>
            <a:ext cx="16704944" cy="8595360"/>
            <a:chOff x="1879400" y="1685812"/>
            <a:chExt cx="16704944" cy="8595360"/>
          </a:xfrm>
        </p:grpSpPr>
        <p:pic>
          <p:nvPicPr>
            <p:cNvPr id="31" name="object 3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403" y="7847950"/>
              <a:ext cx="157995" cy="15799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879400" y="827709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37647" y="821539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8215400"/>
              <a:ext cx="260913" cy="26176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7433" y="2118501"/>
              <a:ext cx="2030519" cy="376951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356229" y="8542034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2631" y="8557740"/>
              <a:ext cx="744532" cy="146592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356229" y="8542034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97348" y="2118501"/>
              <a:ext cx="2109401" cy="376951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15926" y="5169999"/>
              <a:ext cx="589622" cy="47118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15927" y="3756430"/>
              <a:ext cx="589627" cy="141320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11458" y="3507746"/>
              <a:ext cx="589627" cy="238212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1078015" y="8554591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93724" y="8570293"/>
              <a:ext cx="1175273" cy="146592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1078015" y="8554591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232198" y="7165712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59" name="Imagen 5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389" y="4461297"/>
            <a:ext cx="527076" cy="651442"/>
          </a:xfrm>
          <a:prstGeom prst="rect">
            <a:avLst/>
          </a:prstGeom>
        </p:spPr>
      </p:pic>
      <p:pic>
        <p:nvPicPr>
          <p:cNvPr id="60" name="Imagen 5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154" y="4434487"/>
            <a:ext cx="527076" cy="65144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6827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0751" y="1874885"/>
            <a:ext cx="18006695" cy="9057005"/>
            <a:chOff x="1720751" y="1874885"/>
            <a:chExt cx="18006695" cy="90570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0751" y="1874885"/>
              <a:ext cx="5185739" cy="29108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3451" y="7053111"/>
              <a:ext cx="101124" cy="1570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6" y="7492503"/>
              <a:ext cx="135597" cy="15786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0849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802856" y="1685650"/>
            <a:ext cx="11043920" cy="8595360"/>
            <a:chOff x="1802856" y="1685650"/>
            <a:chExt cx="11043920" cy="8595360"/>
          </a:xfrm>
        </p:grpSpPr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272346"/>
              <a:ext cx="132121" cy="1584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476836" y="8626863"/>
              <a:ext cx="1398270" cy="1398270"/>
            </a:xfrm>
            <a:custGeom>
              <a:avLst/>
              <a:gdLst/>
              <a:ahLst/>
              <a:cxnLst/>
              <a:rect l="l" t="t" r="r" b="b"/>
              <a:pathLst>
                <a:path w="1398270" h="1398270">
                  <a:moveTo>
                    <a:pt x="698931" y="0"/>
                  </a:moveTo>
                  <a:lnTo>
                    <a:pt x="651149" y="1615"/>
                  </a:lnTo>
                  <a:lnTo>
                    <a:pt x="604220" y="6390"/>
                  </a:lnTo>
                  <a:lnTo>
                    <a:pt x="558249" y="14222"/>
                  </a:lnTo>
                  <a:lnTo>
                    <a:pt x="513342" y="25004"/>
                  </a:lnTo>
                  <a:lnTo>
                    <a:pt x="469603" y="38632"/>
                  </a:lnTo>
                  <a:lnTo>
                    <a:pt x="427136" y="55002"/>
                  </a:lnTo>
                  <a:lnTo>
                    <a:pt x="386047" y="74008"/>
                  </a:lnTo>
                  <a:lnTo>
                    <a:pt x="346442" y="95545"/>
                  </a:lnTo>
                  <a:lnTo>
                    <a:pt x="308423" y="119510"/>
                  </a:lnTo>
                  <a:lnTo>
                    <a:pt x="272098" y="145796"/>
                  </a:lnTo>
                  <a:lnTo>
                    <a:pt x="237569" y="174300"/>
                  </a:lnTo>
                  <a:lnTo>
                    <a:pt x="204944" y="204916"/>
                  </a:lnTo>
                  <a:lnTo>
                    <a:pt x="174325" y="237540"/>
                  </a:lnTo>
                  <a:lnTo>
                    <a:pt x="145818" y="272066"/>
                  </a:lnTo>
                  <a:lnTo>
                    <a:pt x="119529" y="308391"/>
                  </a:lnTo>
                  <a:lnTo>
                    <a:pt x="95561" y="346409"/>
                  </a:lnTo>
                  <a:lnTo>
                    <a:pt x="74021" y="386015"/>
                  </a:lnTo>
                  <a:lnTo>
                    <a:pt x="55012" y="427105"/>
                  </a:lnTo>
                  <a:lnTo>
                    <a:pt x="38640" y="469574"/>
                  </a:lnTo>
                  <a:lnTo>
                    <a:pt x="25009" y="513316"/>
                  </a:lnTo>
                  <a:lnTo>
                    <a:pt x="14225" y="558228"/>
                  </a:lnTo>
                  <a:lnTo>
                    <a:pt x="6392" y="604205"/>
                  </a:lnTo>
                  <a:lnTo>
                    <a:pt x="1615" y="651140"/>
                  </a:lnTo>
                  <a:lnTo>
                    <a:pt x="0" y="698931"/>
                  </a:lnTo>
                  <a:lnTo>
                    <a:pt x="1615" y="746722"/>
                  </a:lnTo>
                  <a:lnTo>
                    <a:pt x="6392" y="793658"/>
                  </a:lnTo>
                  <a:lnTo>
                    <a:pt x="14225" y="839634"/>
                  </a:lnTo>
                  <a:lnTo>
                    <a:pt x="25009" y="884546"/>
                  </a:lnTo>
                  <a:lnTo>
                    <a:pt x="38640" y="928288"/>
                  </a:lnTo>
                  <a:lnTo>
                    <a:pt x="55012" y="970757"/>
                  </a:lnTo>
                  <a:lnTo>
                    <a:pt x="74021" y="1011847"/>
                  </a:lnTo>
                  <a:lnTo>
                    <a:pt x="95561" y="1051453"/>
                  </a:lnTo>
                  <a:lnTo>
                    <a:pt x="119529" y="1089471"/>
                  </a:lnTo>
                  <a:lnTo>
                    <a:pt x="145818" y="1125796"/>
                  </a:lnTo>
                  <a:lnTo>
                    <a:pt x="174325" y="1160322"/>
                  </a:lnTo>
                  <a:lnTo>
                    <a:pt x="204944" y="1192946"/>
                  </a:lnTo>
                  <a:lnTo>
                    <a:pt x="237569" y="1223562"/>
                  </a:lnTo>
                  <a:lnTo>
                    <a:pt x="272098" y="1252066"/>
                  </a:lnTo>
                  <a:lnTo>
                    <a:pt x="308423" y="1278353"/>
                  </a:lnTo>
                  <a:lnTo>
                    <a:pt x="346442" y="1302317"/>
                  </a:lnTo>
                  <a:lnTo>
                    <a:pt x="386047" y="1323855"/>
                  </a:lnTo>
                  <a:lnTo>
                    <a:pt x="427136" y="1342861"/>
                  </a:lnTo>
                  <a:lnTo>
                    <a:pt x="469603" y="1359230"/>
                  </a:lnTo>
                  <a:lnTo>
                    <a:pt x="513342" y="1372858"/>
                  </a:lnTo>
                  <a:lnTo>
                    <a:pt x="558249" y="1383641"/>
                  </a:lnTo>
                  <a:lnTo>
                    <a:pt x="604220" y="1391472"/>
                  </a:lnTo>
                  <a:lnTo>
                    <a:pt x="651149" y="1396248"/>
                  </a:lnTo>
                  <a:lnTo>
                    <a:pt x="698931" y="1397863"/>
                  </a:lnTo>
                  <a:lnTo>
                    <a:pt x="746713" y="1396248"/>
                  </a:lnTo>
                  <a:lnTo>
                    <a:pt x="793642" y="1391472"/>
                  </a:lnTo>
                  <a:lnTo>
                    <a:pt x="839613" y="1383641"/>
                  </a:lnTo>
                  <a:lnTo>
                    <a:pt x="884520" y="1372858"/>
                  </a:lnTo>
                  <a:lnTo>
                    <a:pt x="928260" y="1359230"/>
                  </a:lnTo>
                  <a:lnTo>
                    <a:pt x="970726" y="1342861"/>
                  </a:lnTo>
                  <a:lnTo>
                    <a:pt x="1011815" y="1323855"/>
                  </a:lnTo>
                  <a:lnTo>
                    <a:pt x="1051421" y="1302317"/>
                  </a:lnTo>
                  <a:lnTo>
                    <a:pt x="1089439" y="1278353"/>
                  </a:lnTo>
                  <a:lnTo>
                    <a:pt x="1125765" y="1252066"/>
                  </a:lnTo>
                  <a:lnTo>
                    <a:pt x="1160293" y="1223562"/>
                  </a:lnTo>
                  <a:lnTo>
                    <a:pt x="1192919" y="1192946"/>
                  </a:lnTo>
                  <a:lnTo>
                    <a:pt x="1223537" y="1160322"/>
                  </a:lnTo>
                  <a:lnTo>
                    <a:pt x="1252044" y="1125796"/>
                  </a:lnTo>
                  <a:lnTo>
                    <a:pt x="1278333" y="1089471"/>
                  </a:lnTo>
                  <a:lnTo>
                    <a:pt x="1302301" y="1051453"/>
                  </a:lnTo>
                  <a:lnTo>
                    <a:pt x="1323841" y="1011847"/>
                  </a:lnTo>
                  <a:lnTo>
                    <a:pt x="1342850" y="970757"/>
                  </a:lnTo>
                  <a:lnTo>
                    <a:pt x="1359223" y="928288"/>
                  </a:lnTo>
                  <a:lnTo>
                    <a:pt x="1372853" y="884546"/>
                  </a:lnTo>
                  <a:lnTo>
                    <a:pt x="1383638" y="839634"/>
                  </a:lnTo>
                  <a:lnTo>
                    <a:pt x="1391470" y="793658"/>
                  </a:lnTo>
                  <a:lnTo>
                    <a:pt x="1396247" y="746722"/>
                  </a:lnTo>
                  <a:lnTo>
                    <a:pt x="1397863" y="698931"/>
                  </a:lnTo>
                  <a:lnTo>
                    <a:pt x="1396247" y="651140"/>
                  </a:lnTo>
                  <a:lnTo>
                    <a:pt x="1391470" y="604205"/>
                  </a:lnTo>
                  <a:lnTo>
                    <a:pt x="1383638" y="558228"/>
                  </a:lnTo>
                  <a:lnTo>
                    <a:pt x="1372853" y="513316"/>
                  </a:lnTo>
                  <a:lnTo>
                    <a:pt x="1359223" y="469574"/>
                  </a:lnTo>
                  <a:lnTo>
                    <a:pt x="1342850" y="427105"/>
                  </a:lnTo>
                  <a:lnTo>
                    <a:pt x="1323841" y="386015"/>
                  </a:lnTo>
                  <a:lnTo>
                    <a:pt x="1302301" y="346409"/>
                  </a:lnTo>
                  <a:lnTo>
                    <a:pt x="1278333" y="308391"/>
                  </a:lnTo>
                  <a:lnTo>
                    <a:pt x="1252044" y="272066"/>
                  </a:lnTo>
                  <a:lnTo>
                    <a:pt x="1223537" y="237540"/>
                  </a:lnTo>
                  <a:lnTo>
                    <a:pt x="1192919" y="204916"/>
                  </a:lnTo>
                  <a:lnTo>
                    <a:pt x="1160293" y="174300"/>
                  </a:lnTo>
                  <a:lnTo>
                    <a:pt x="1125765" y="145796"/>
                  </a:lnTo>
                  <a:lnTo>
                    <a:pt x="1089439" y="119510"/>
                  </a:lnTo>
                  <a:lnTo>
                    <a:pt x="1051421" y="95545"/>
                  </a:lnTo>
                  <a:lnTo>
                    <a:pt x="1011815" y="74008"/>
                  </a:lnTo>
                  <a:lnTo>
                    <a:pt x="970726" y="55002"/>
                  </a:lnTo>
                  <a:lnTo>
                    <a:pt x="928260" y="38632"/>
                  </a:lnTo>
                  <a:lnTo>
                    <a:pt x="884520" y="25004"/>
                  </a:lnTo>
                  <a:lnTo>
                    <a:pt x="839613" y="14222"/>
                  </a:lnTo>
                  <a:lnTo>
                    <a:pt x="793642" y="6390"/>
                  </a:lnTo>
                  <a:lnTo>
                    <a:pt x="746713" y="1615"/>
                  </a:lnTo>
                  <a:lnTo>
                    <a:pt x="6989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7780" y="8647799"/>
              <a:ext cx="1286379" cy="135599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476836" y="8626863"/>
              <a:ext cx="1398270" cy="1398270"/>
            </a:xfrm>
            <a:custGeom>
              <a:avLst/>
              <a:gdLst/>
              <a:ahLst/>
              <a:cxnLst/>
              <a:rect l="l" t="t" r="r" b="b"/>
              <a:pathLst>
                <a:path w="1398270" h="1398270">
                  <a:moveTo>
                    <a:pt x="698931" y="1397863"/>
                  </a:moveTo>
                  <a:lnTo>
                    <a:pt x="746713" y="1396248"/>
                  </a:lnTo>
                  <a:lnTo>
                    <a:pt x="793642" y="1391472"/>
                  </a:lnTo>
                  <a:lnTo>
                    <a:pt x="839613" y="1383641"/>
                  </a:lnTo>
                  <a:lnTo>
                    <a:pt x="884520" y="1372858"/>
                  </a:lnTo>
                  <a:lnTo>
                    <a:pt x="928260" y="1359230"/>
                  </a:lnTo>
                  <a:lnTo>
                    <a:pt x="970726" y="1342861"/>
                  </a:lnTo>
                  <a:lnTo>
                    <a:pt x="1011815" y="1323855"/>
                  </a:lnTo>
                  <a:lnTo>
                    <a:pt x="1051421" y="1302317"/>
                  </a:lnTo>
                  <a:lnTo>
                    <a:pt x="1089439" y="1278353"/>
                  </a:lnTo>
                  <a:lnTo>
                    <a:pt x="1125765" y="1252066"/>
                  </a:lnTo>
                  <a:lnTo>
                    <a:pt x="1160293" y="1223562"/>
                  </a:lnTo>
                  <a:lnTo>
                    <a:pt x="1192919" y="1192946"/>
                  </a:lnTo>
                  <a:lnTo>
                    <a:pt x="1223537" y="1160322"/>
                  </a:lnTo>
                  <a:lnTo>
                    <a:pt x="1252044" y="1125796"/>
                  </a:lnTo>
                  <a:lnTo>
                    <a:pt x="1278333" y="1089471"/>
                  </a:lnTo>
                  <a:lnTo>
                    <a:pt x="1302301" y="1051453"/>
                  </a:lnTo>
                  <a:lnTo>
                    <a:pt x="1323841" y="1011847"/>
                  </a:lnTo>
                  <a:lnTo>
                    <a:pt x="1342850" y="970757"/>
                  </a:lnTo>
                  <a:lnTo>
                    <a:pt x="1359223" y="928288"/>
                  </a:lnTo>
                  <a:lnTo>
                    <a:pt x="1372853" y="884546"/>
                  </a:lnTo>
                  <a:lnTo>
                    <a:pt x="1383638" y="839634"/>
                  </a:lnTo>
                  <a:lnTo>
                    <a:pt x="1391470" y="793658"/>
                  </a:lnTo>
                  <a:lnTo>
                    <a:pt x="1396247" y="746722"/>
                  </a:lnTo>
                  <a:lnTo>
                    <a:pt x="1397863" y="698931"/>
                  </a:lnTo>
                  <a:lnTo>
                    <a:pt x="1396247" y="651140"/>
                  </a:lnTo>
                  <a:lnTo>
                    <a:pt x="1391470" y="604205"/>
                  </a:lnTo>
                  <a:lnTo>
                    <a:pt x="1383638" y="558228"/>
                  </a:lnTo>
                  <a:lnTo>
                    <a:pt x="1372853" y="513316"/>
                  </a:lnTo>
                  <a:lnTo>
                    <a:pt x="1359223" y="469574"/>
                  </a:lnTo>
                  <a:lnTo>
                    <a:pt x="1342850" y="427105"/>
                  </a:lnTo>
                  <a:lnTo>
                    <a:pt x="1323841" y="386015"/>
                  </a:lnTo>
                  <a:lnTo>
                    <a:pt x="1302301" y="346409"/>
                  </a:lnTo>
                  <a:lnTo>
                    <a:pt x="1278333" y="308391"/>
                  </a:lnTo>
                  <a:lnTo>
                    <a:pt x="1252044" y="272066"/>
                  </a:lnTo>
                  <a:lnTo>
                    <a:pt x="1223537" y="237540"/>
                  </a:lnTo>
                  <a:lnTo>
                    <a:pt x="1192919" y="204916"/>
                  </a:lnTo>
                  <a:lnTo>
                    <a:pt x="1160293" y="174300"/>
                  </a:lnTo>
                  <a:lnTo>
                    <a:pt x="1125765" y="145796"/>
                  </a:lnTo>
                  <a:lnTo>
                    <a:pt x="1089439" y="119510"/>
                  </a:lnTo>
                  <a:lnTo>
                    <a:pt x="1051421" y="95545"/>
                  </a:lnTo>
                  <a:lnTo>
                    <a:pt x="1011815" y="74008"/>
                  </a:lnTo>
                  <a:lnTo>
                    <a:pt x="970726" y="55002"/>
                  </a:lnTo>
                  <a:lnTo>
                    <a:pt x="928260" y="38632"/>
                  </a:lnTo>
                  <a:lnTo>
                    <a:pt x="884520" y="25004"/>
                  </a:lnTo>
                  <a:lnTo>
                    <a:pt x="839613" y="14222"/>
                  </a:lnTo>
                  <a:lnTo>
                    <a:pt x="793642" y="6390"/>
                  </a:lnTo>
                  <a:lnTo>
                    <a:pt x="746713" y="1615"/>
                  </a:lnTo>
                  <a:lnTo>
                    <a:pt x="698931" y="0"/>
                  </a:lnTo>
                  <a:lnTo>
                    <a:pt x="651149" y="1615"/>
                  </a:lnTo>
                  <a:lnTo>
                    <a:pt x="604220" y="6390"/>
                  </a:lnTo>
                  <a:lnTo>
                    <a:pt x="558249" y="14222"/>
                  </a:lnTo>
                  <a:lnTo>
                    <a:pt x="513342" y="25004"/>
                  </a:lnTo>
                  <a:lnTo>
                    <a:pt x="469603" y="38632"/>
                  </a:lnTo>
                  <a:lnTo>
                    <a:pt x="427136" y="55002"/>
                  </a:lnTo>
                  <a:lnTo>
                    <a:pt x="386047" y="74008"/>
                  </a:lnTo>
                  <a:lnTo>
                    <a:pt x="346442" y="95545"/>
                  </a:lnTo>
                  <a:lnTo>
                    <a:pt x="308423" y="119510"/>
                  </a:lnTo>
                  <a:lnTo>
                    <a:pt x="272098" y="145796"/>
                  </a:lnTo>
                  <a:lnTo>
                    <a:pt x="237569" y="174300"/>
                  </a:lnTo>
                  <a:lnTo>
                    <a:pt x="204944" y="204916"/>
                  </a:lnTo>
                  <a:lnTo>
                    <a:pt x="174325" y="237540"/>
                  </a:lnTo>
                  <a:lnTo>
                    <a:pt x="145818" y="272066"/>
                  </a:lnTo>
                  <a:lnTo>
                    <a:pt x="119529" y="308391"/>
                  </a:lnTo>
                  <a:lnTo>
                    <a:pt x="95561" y="346409"/>
                  </a:lnTo>
                  <a:lnTo>
                    <a:pt x="74021" y="386015"/>
                  </a:lnTo>
                  <a:lnTo>
                    <a:pt x="55012" y="427105"/>
                  </a:lnTo>
                  <a:lnTo>
                    <a:pt x="38640" y="469574"/>
                  </a:lnTo>
                  <a:lnTo>
                    <a:pt x="25009" y="513316"/>
                  </a:lnTo>
                  <a:lnTo>
                    <a:pt x="14225" y="558228"/>
                  </a:lnTo>
                  <a:lnTo>
                    <a:pt x="6392" y="604205"/>
                  </a:lnTo>
                  <a:lnTo>
                    <a:pt x="1615" y="651140"/>
                  </a:lnTo>
                  <a:lnTo>
                    <a:pt x="0" y="698931"/>
                  </a:lnTo>
                  <a:lnTo>
                    <a:pt x="1615" y="746722"/>
                  </a:lnTo>
                  <a:lnTo>
                    <a:pt x="6392" y="793658"/>
                  </a:lnTo>
                  <a:lnTo>
                    <a:pt x="14225" y="839634"/>
                  </a:lnTo>
                  <a:lnTo>
                    <a:pt x="25009" y="884546"/>
                  </a:lnTo>
                  <a:lnTo>
                    <a:pt x="38640" y="928288"/>
                  </a:lnTo>
                  <a:lnTo>
                    <a:pt x="55012" y="970757"/>
                  </a:lnTo>
                  <a:lnTo>
                    <a:pt x="74021" y="1011847"/>
                  </a:lnTo>
                  <a:lnTo>
                    <a:pt x="95561" y="1051453"/>
                  </a:lnTo>
                  <a:lnTo>
                    <a:pt x="119529" y="1089471"/>
                  </a:lnTo>
                  <a:lnTo>
                    <a:pt x="145818" y="1125796"/>
                  </a:lnTo>
                  <a:lnTo>
                    <a:pt x="174325" y="1160322"/>
                  </a:lnTo>
                  <a:lnTo>
                    <a:pt x="204944" y="1192946"/>
                  </a:lnTo>
                  <a:lnTo>
                    <a:pt x="237569" y="1223562"/>
                  </a:lnTo>
                  <a:lnTo>
                    <a:pt x="272098" y="1252066"/>
                  </a:lnTo>
                  <a:lnTo>
                    <a:pt x="308423" y="1278353"/>
                  </a:lnTo>
                  <a:lnTo>
                    <a:pt x="346442" y="1302317"/>
                  </a:lnTo>
                  <a:lnTo>
                    <a:pt x="386047" y="1323855"/>
                  </a:lnTo>
                  <a:lnTo>
                    <a:pt x="427136" y="1342861"/>
                  </a:lnTo>
                  <a:lnTo>
                    <a:pt x="469603" y="1359230"/>
                  </a:lnTo>
                  <a:lnTo>
                    <a:pt x="513342" y="1372858"/>
                  </a:lnTo>
                  <a:lnTo>
                    <a:pt x="558249" y="1383641"/>
                  </a:lnTo>
                  <a:lnTo>
                    <a:pt x="604220" y="1391472"/>
                  </a:lnTo>
                  <a:lnTo>
                    <a:pt x="651149" y="1396248"/>
                  </a:lnTo>
                  <a:lnTo>
                    <a:pt x="698931" y="1397863"/>
                  </a:lnTo>
                  <a:close/>
                </a:path>
              </a:pathLst>
            </a:custGeom>
            <a:ln w="41883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72274" y="8493835"/>
              <a:ext cx="1011885" cy="11235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1789" y="4145753"/>
              <a:ext cx="523544" cy="41869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3370" y="4639743"/>
              <a:ext cx="500380" cy="42309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2856" y="3128570"/>
              <a:ext cx="2201158" cy="16172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6379" y="2811537"/>
              <a:ext cx="2400550" cy="225130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879019" y="949719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937267" y="943549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587" y="9435502"/>
              <a:ext cx="260913" cy="26176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023" y="8521127"/>
              <a:ext cx="157995" cy="15799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021" y="9068055"/>
              <a:ext cx="157995" cy="15799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024" y="8857683"/>
              <a:ext cx="158005" cy="15799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022" y="8310763"/>
              <a:ext cx="157995" cy="15799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3" y="7712387"/>
              <a:ext cx="157911" cy="15786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6" y="7053111"/>
              <a:ext cx="101124" cy="15709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7492503"/>
              <a:ext cx="135597" cy="157862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866324" y="5884493"/>
            <a:ext cx="452374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Audífonos Bluetooth Jackson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EC764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866324" y="6750760"/>
            <a:ext cx="2425700" cy="1393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6 x 4,5 x 2,5 mm.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Plástico ABS.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blanco mate para Audífonos blancos y caja de regalo negro mate para Audífonos negros.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87117" y="8282022"/>
            <a:ext cx="1740535" cy="95859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Bluetooth 5.1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152400">
              <a:lnSpc>
                <a:spcPct val="103600"/>
              </a:lnSpc>
              <a:spcBef>
                <a:spcPts val="1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Base de carga 250 mAh Audífonos 30mAh Alcance 15 metros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Reproducción 3 hs. aprox.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425979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7572353" y="1685650"/>
            <a:ext cx="11012170" cy="8595360"/>
            <a:chOff x="7572353" y="1685650"/>
            <a:chExt cx="11012170" cy="8595360"/>
          </a:xfrm>
        </p:grpSpPr>
        <p:pic>
          <p:nvPicPr>
            <p:cNvPr id="40" name="object 4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8" y="7272346"/>
              <a:ext cx="132121" cy="1584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2353" y="8216319"/>
              <a:ext cx="157995" cy="15799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2353" y="7795594"/>
              <a:ext cx="157995" cy="15799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2353" y="8005955"/>
              <a:ext cx="157995" cy="157995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606974" y="864545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665222" y="858375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8583762"/>
              <a:ext cx="260913" cy="26176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29237" y="2907147"/>
              <a:ext cx="2302495" cy="231652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2353" y="2907147"/>
              <a:ext cx="2481989" cy="231652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2762" y="8451949"/>
              <a:ext cx="1497357" cy="1497376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0532762" y="8451949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94384" y="1495964"/>
                  </a:moveTo>
                  <a:lnTo>
                    <a:pt x="841482" y="1491606"/>
                  </a:lnTo>
                  <a:lnTo>
                    <a:pt x="887634" y="1484407"/>
                  </a:lnTo>
                  <a:lnTo>
                    <a:pt x="932756" y="1474461"/>
                  </a:lnTo>
                  <a:lnTo>
                    <a:pt x="976766" y="1461862"/>
                  </a:lnTo>
                  <a:lnTo>
                    <a:pt x="1019580" y="1446704"/>
                  </a:lnTo>
                  <a:lnTo>
                    <a:pt x="1061117" y="1429080"/>
                  </a:lnTo>
                  <a:lnTo>
                    <a:pt x="1101293" y="1409083"/>
                  </a:lnTo>
                  <a:lnTo>
                    <a:pt x="1140025" y="1386808"/>
                  </a:lnTo>
                  <a:lnTo>
                    <a:pt x="1177231" y="1362348"/>
                  </a:lnTo>
                  <a:lnTo>
                    <a:pt x="1212827" y="1335797"/>
                  </a:lnTo>
                  <a:lnTo>
                    <a:pt x="1246732" y="1307247"/>
                  </a:lnTo>
                  <a:lnTo>
                    <a:pt x="1278862" y="1276794"/>
                  </a:lnTo>
                  <a:lnTo>
                    <a:pt x="1309134" y="1244530"/>
                  </a:lnTo>
                  <a:lnTo>
                    <a:pt x="1337465" y="1210550"/>
                  </a:lnTo>
                  <a:lnTo>
                    <a:pt x="1363773" y="1174947"/>
                  </a:lnTo>
                  <a:lnTo>
                    <a:pt x="1387975" y="1137813"/>
                  </a:lnTo>
                  <a:lnTo>
                    <a:pt x="1409989" y="1099245"/>
                  </a:lnTo>
                  <a:lnTo>
                    <a:pt x="1429730" y="1059333"/>
                  </a:lnTo>
                  <a:lnTo>
                    <a:pt x="1447117" y="1018174"/>
                  </a:lnTo>
                  <a:lnTo>
                    <a:pt x="1462067" y="975859"/>
                  </a:lnTo>
                  <a:lnTo>
                    <a:pt x="1474496" y="932483"/>
                  </a:lnTo>
                  <a:lnTo>
                    <a:pt x="1484323" y="888140"/>
                  </a:lnTo>
                  <a:lnTo>
                    <a:pt x="1491464" y="842922"/>
                  </a:lnTo>
                  <a:lnTo>
                    <a:pt x="1495836" y="796924"/>
                  </a:lnTo>
                  <a:lnTo>
                    <a:pt x="1497357" y="750240"/>
                  </a:lnTo>
                  <a:lnTo>
                    <a:pt x="1495943" y="702962"/>
                  </a:lnTo>
                  <a:lnTo>
                    <a:pt x="1491585" y="655872"/>
                  </a:lnTo>
                  <a:lnTo>
                    <a:pt x="1484387" y="609728"/>
                  </a:lnTo>
                  <a:lnTo>
                    <a:pt x="1474442" y="564613"/>
                  </a:lnTo>
                  <a:lnTo>
                    <a:pt x="1461844" y="520608"/>
                  </a:lnTo>
                  <a:lnTo>
                    <a:pt x="1446687" y="477798"/>
                  </a:lnTo>
                  <a:lnTo>
                    <a:pt x="1429065" y="436264"/>
                  </a:lnTo>
                  <a:lnTo>
                    <a:pt x="1409070" y="396091"/>
                  </a:lnTo>
                  <a:lnTo>
                    <a:pt x="1386797" y="357360"/>
                  </a:lnTo>
                  <a:lnTo>
                    <a:pt x="1362338" y="320155"/>
                  </a:lnTo>
                  <a:lnTo>
                    <a:pt x="1335789" y="284558"/>
                  </a:lnTo>
                  <a:lnTo>
                    <a:pt x="1307242" y="250653"/>
                  </a:lnTo>
                  <a:lnTo>
                    <a:pt x="1276791" y="218522"/>
                  </a:lnTo>
                  <a:lnTo>
                    <a:pt x="1244529" y="188249"/>
                  </a:lnTo>
                  <a:lnTo>
                    <a:pt x="1210551" y="159915"/>
                  </a:lnTo>
                  <a:lnTo>
                    <a:pt x="1174950" y="133604"/>
                  </a:lnTo>
                  <a:lnTo>
                    <a:pt x="1137818" y="109400"/>
                  </a:lnTo>
                  <a:lnTo>
                    <a:pt x="1099251" y="87384"/>
                  </a:lnTo>
                  <a:lnTo>
                    <a:pt x="1059342" y="67640"/>
                  </a:lnTo>
                  <a:lnTo>
                    <a:pt x="1018183" y="50250"/>
                  </a:lnTo>
                  <a:lnTo>
                    <a:pt x="975870" y="35298"/>
                  </a:lnTo>
                  <a:lnTo>
                    <a:pt x="932495" y="22866"/>
                  </a:lnTo>
                  <a:lnTo>
                    <a:pt x="888152" y="13037"/>
                  </a:lnTo>
                  <a:lnTo>
                    <a:pt x="842935" y="5895"/>
                  </a:lnTo>
                  <a:lnTo>
                    <a:pt x="796937" y="1521"/>
                  </a:lnTo>
                  <a:lnTo>
                    <a:pt x="750251" y="0"/>
                  </a:lnTo>
                  <a:lnTo>
                    <a:pt x="702973" y="1413"/>
                  </a:lnTo>
                  <a:lnTo>
                    <a:pt x="655874" y="5771"/>
                  </a:lnTo>
                  <a:lnTo>
                    <a:pt x="609722" y="12971"/>
                  </a:lnTo>
                  <a:lnTo>
                    <a:pt x="564600" y="22918"/>
                  </a:lnTo>
                  <a:lnTo>
                    <a:pt x="520590" y="35519"/>
                  </a:lnTo>
                  <a:lnTo>
                    <a:pt x="477776" y="50679"/>
                  </a:lnTo>
                  <a:lnTo>
                    <a:pt x="436239" y="68306"/>
                  </a:lnTo>
                  <a:lnTo>
                    <a:pt x="396063" y="88305"/>
                  </a:lnTo>
                  <a:lnTo>
                    <a:pt x="357331" y="110583"/>
                  </a:lnTo>
                  <a:lnTo>
                    <a:pt x="320125" y="135046"/>
                  </a:lnTo>
                  <a:lnTo>
                    <a:pt x="284529" y="161600"/>
                  </a:lnTo>
                  <a:lnTo>
                    <a:pt x="250624" y="190152"/>
                  </a:lnTo>
                  <a:lnTo>
                    <a:pt x="218495" y="220608"/>
                  </a:lnTo>
                  <a:lnTo>
                    <a:pt x="188223" y="252874"/>
                  </a:lnTo>
                  <a:lnTo>
                    <a:pt x="159891" y="286856"/>
                  </a:lnTo>
                  <a:lnTo>
                    <a:pt x="133583" y="322461"/>
                  </a:lnTo>
                  <a:lnTo>
                    <a:pt x="109381" y="359595"/>
                  </a:lnTo>
                  <a:lnTo>
                    <a:pt x="87368" y="398164"/>
                  </a:lnTo>
                  <a:lnTo>
                    <a:pt x="67626" y="438075"/>
                  </a:lnTo>
                  <a:lnTo>
                    <a:pt x="50239" y="479234"/>
                  </a:lnTo>
                  <a:lnTo>
                    <a:pt x="35289" y="521547"/>
                  </a:lnTo>
                  <a:lnTo>
                    <a:pt x="22860" y="564921"/>
                  </a:lnTo>
                  <a:lnTo>
                    <a:pt x="13033" y="609261"/>
                  </a:lnTo>
                  <a:lnTo>
                    <a:pt x="5893" y="654474"/>
                  </a:lnTo>
                  <a:lnTo>
                    <a:pt x="1520" y="700467"/>
                  </a:lnTo>
                  <a:lnTo>
                    <a:pt x="0" y="747145"/>
                  </a:lnTo>
                  <a:lnTo>
                    <a:pt x="1413" y="794415"/>
                  </a:lnTo>
                  <a:lnTo>
                    <a:pt x="5771" y="841513"/>
                  </a:lnTo>
                  <a:lnTo>
                    <a:pt x="12969" y="887664"/>
                  </a:lnTo>
                  <a:lnTo>
                    <a:pt x="22914" y="932786"/>
                  </a:lnTo>
                  <a:lnTo>
                    <a:pt x="35512" y="976796"/>
                  </a:lnTo>
                  <a:lnTo>
                    <a:pt x="50669" y="1019609"/>
                  </a:lnTo>
                  <a:lnTo>
                    <a:pt x="68292" y="1061145"/>
                  </a:lnTo>
                  <a:lnTo>
                    <a:pt x="88286" y="1101320"/>
                  </a:lnTo>
                  <a:lnTo>
                    <a:pt x="110560" y="1140052"/>
                  </a:lnTo>
                  <a:lnTo>
                    <a:pt x="135018" y="1177257"/>
                  </a:lnTo>
                  <a:lnTo>
                    <a:pt x="161567" y="1212852"/>
                  </a:lnTo>
                  <a:lnTo>
                    <a:pt x="190114" y="1246756"/>
                  </a:lnTo>
                  <a:lnTo>
                    <a:pt x="220565" y="1278884"/>
                  </a:lnTo>
                  <a:lnTo>
                    <a:pt x="252827" y="1309155"/>
                  </a:lnTo>
                  <a:lnTo>
                    <a:pt x="286805" y="1337486"/>
                  </a:lnTo>
                  <a:lnTo>
                    <a:pt x="322407" y="1363794"/>
                  </a:lnTo>
                  <a:lnTo>
                    <a:pt x="359538" y="1387995"/>
                  </a:lnTo>
                  <a:lnTo>
                    <a:pt x="398105" y="1410008"/>
                  </a:lnTo>
                  <a:lnTo>
                    <a:pt x="438014" y="1429749"/>
                  </a:lnTo>
                  <a:lnTo>
                    <a:pt x="479173" y="1447135"/>
                  </a:lnTo>
                  <a:lnTo>
                    <a:pt x="521486" y="1462085"/>
                  </a:lnTo>
                  <a:lnTo>
                    <a:pt x="564861" y="1474514"/>
                  </a:lnTo>
                  <a:lnTo>
                    <a:pt x="609204" y="1484341"/>
                  </a:lnTo>
                  <a:lnTo>
                    <a:pt x="654422" y="1491482"/>
                  </a:lnTo>
                  <a:lnTo>
                    <a:pt x="700420" y="1495855"/>
                  </a:lnTo>
                  <a:lnTo>
                    <a:pt x="747105" y="1497376"/>
                  </a:lnTo>
                  <a:lnTo>
                    <a:pt x="794384" y="1495964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58583" y="8303914"/>
              <a:ext cx="1796845" cy="132474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0" y="1887442"/>
              <a:ext cx="5185735" cy="291084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6" y="7272615"/>
              <a:ext cx="135597" cy="157862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7559654" y="5905055"/>
            <a:ext cx="3798570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Parlante Bluetooth Kugel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EC789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559654" y="6763322"/>
            <a:ext cx="231457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9,6 x 8,4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Plástico ABS.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780449" y="7733451"/>
            <a:ext cx="1088390" cy="656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Potencia 5W x 1 Bluetooth 5.3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800 mAh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164024" y="6814818"/>
            <a:ext cx="1903095" cy="63094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3345019" y="2916937"/>
            <a:ext cx="5027930" cy="7141845"/>
            <a:chOff x="13345019" y="2916937"/>
            <a:chExt cx="5027930" cy="7141845"/>
          </a:xfrm>
        </p:grpSpPr>
        <p:pic>
          <p:nvPicPr>
            <p:cNvPr id="63" name="object 63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3" y="7052458"/>
              <a:ext cx="132121" cy="1584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7" y="2916937"/>
              <a:ext cx="5027459" cy="2681614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6942835" y="8445751"/>
              <a:ext cx="1398270" cy="1398270"/>
            </a:xfrm>
            <a:custGeom>
              <a:avLst/>
              <a:gdLst/>
              <a:ahLst/>
              <a:cxnLst/>
              <a:rect l="l" t="t" r="r" b="b"/>
              <a:pathLst>
                <a:path w="1398269" h="1398270">
                  <a:moveTo>
                    <a:pt x="698931" y="0"/>
                  </a:moveTo>
                  <a:lnTo>
                    <a:pt x="651149" y="1615"/>
                  </a:lnTo>
                  <a:lnTo>
                    <a:pt x="604220" y="6390"/>
                  </a:lnTo>
                  <a:lnTo>
                    <a:pt x="558249" y="14222"/>
                  </a:lnTo>
                  <a:lnTo>
                    <a:pt x="513342" y="25004"/>
                  </a:lnTo>
                  <a:lnTo>
                    <a:pt x="469603" y="38632"/>
                  </a:lnTo>
                  <a:lnTo>
                    <a:pt x="427136" y="55002"/>
                  </a:lnTo>
                  <a:lnTo>
                    <a:pt x="386047" y="74008"/>
                  </a:lnTo>
                  <a:lnTo>
                    <a:pt x="346442" y="95545"/>
                  </a:lnTo>
                  <a:lnTo>
                    <a:pt x="308423" y="119510"/>
                  </a:lnTo>
                  <a:lnTo>
                    <a:pt x="272098" y="145796"/>
                  </a:lnTo>
                  <a:lnTo>
                    <a:pt x="237569" y="174300"/>
                  </a:lnTo>
                  <a:lnTo>
                    <a:pt x="204944" y="204916"/>
                  </a:lnTo>
                  <a:lnTo>
                    <a:pt x="174325" y="237540"/>
                  </a:lnTo>
                  <a:lnTo>
                    <a:pt x="145818" y="272066"/>
                  </a:lnTo>
                  <a:lnTo>
                    <a:pt x="119529" y="308391"/>
                  </a:lnTo>
                  <a:lnTo>
                    <a:pt x="95561" y="346409"/>
                  </a:lnTo>
                  <a:lnTo>
                    <a:pt x="74021" y="386015"/>
                  </a:lnTo>
                  <a:lnTo>
                    <a:pt x="55012" y="427105"/>
                  </a:lnTo>
                  <a:lnTo>
                    <a:pt x="38640" y="469574"/>
                  </a:lnTo>
                  <a:lnTo>
                    <a:pt x="25009" y="513316"/>
                  </a:lnTo>
                  <a:lnTo>
                    <a:pt x="14225" y="558228"/>
                  </a:lnTo>
                  <a:lnTo>
                    <a:pt x="6392" y="604205"/>
                  </a:lnTo>
                  <a:lnTo>
                    <a:pt x="1615" y="651140"/>
                  </a:lnTo>
                  <a:lnTo>
                    <a:pt x="0" y="698931"/>
                  </a:lnTo>
                  <a:lnTo>
                    <a:pt x="1615" y="746722"/>
                  </a:lnTo>
                  <a:lnTo>
                    <a:pt x="6392" y="793658"/>
                  </a:lnTo>
                  <a:lnTo>
                    <a:pt x="14225" y="839634"/>
                  </a:lnTo>
                  <a:lnTo>
                    <a:pt x="25009" y="884546"/>
                  </a:lnTo>
                  <a:lnTo>
                    <a:pt x="38640" y="928288"/>
                  </a:lnTo>
                  <a:lnTo>
                    <a:pt x="55012" y="970757"/>
                  </a:lnTo>
                  <a:lnTo>
                    <a:pt x="74021" y="1011847"/>
                  </a:lnTo>
                  <a:lnTo>
                    <a:pt x="95561" y="1051453"/>
                  </a:lnTo>
                  <a:lnTo>
                    <a:pt x="119529" y="1089471"/>
                  </a:lnTo>
                  <a:lnTo>
                    <a:pt x="145818" y="1125796"/>
                  </a:lnTo>
                  <a:lnTo>
                    <a:pt x="174325" y="1160322"/>
                  </a:lnTo>
                  <a:lnTo>
                    <a:pt x="204944" y="1192946"/>
                  </a:lnTo>
                  <a:lnTo>
                    <a:pt x="237569" y="1223562"/>
                  </a:lnTo>
                  <a:lnTo>
                    <a:pt x="272098" y="1252066"/>
                  </a:lnTo>
                  <a:lnTo>
                    <a:pt x="308423" y="1278353"/>
                  </a:lnTo>
                  <a:lnTo>
                    <a:pt x="346442" y="1302317"/>
                  </a:lnTo>
                  <a:lnTo>
                    <a:pt x="386047" y="1323855"/>
                  </a:lnTo>
                  <a:lnTo>
                    <a:pt x="427136" y="1342861"/>
                  </a:lnTo>
                  <a:lnTo>
                    <a:pt x="469603" y="1359230"/>
                  </a:lnTo>
                  <a:lnTo>
                    <a:pt x="513342" y="1372858"/>
                  </a:lnTo>
                  <a:lnTo>
                    <a:pt x="558249" y="1383641"/>
                  </a:lnTo>
                  <a:lnTo>
                    <a:pt x="604220" y="1391472"/>
                  </a:lnTo>
                  <a:lnTo>
                    <a:pt x="651149" y="1396248"/>
                  </a:lnTo>
                  <a:lnTo>
                    <a:pt x="698931" y="1397863"/>
                  </a:lnTo>
                  <a:lnTo>
                    <a:pt x="746713" y="1396248"/>
                  </a:lnTo>
                  <a:lnTo>
                    <a:pt x="793642" y="1391472"/>
                  </a:lnTo>
                  <a:lnTo>
                    <a:pt x="839613" y="1383641"/>
                  </a:lnTo>
                  <a:lnTo>
                    <a:pt x="884520" y="1372858"/>
                  </a:lnTo>
                  <a:lnTo>
                    <a:pt x="928260" y="1359230"/>
                  </a:lnTo>
                  <a:lnTo>
                    <a:pt x="970726" y="1342861"/>
                  </a:lnTo>
                  <a:lnTo>
                    <a:pt x="1011815" y="1323855"/>
                  </a:lnTo>
                  <a:lnTo>
                    <a:pt x="1051421" y="1302317"/>
                  </a:lnTo>
                  <a:lnTo>
                    <a:pt x="1089439" y="1278353"/>
                  </a:lnTo>
                  <a:lnTo>
                    <a:pt x="1125765" y="1252066"/>
                  </a:lnTo>
                  <a:lnTo>
                    <a:pt x="1160293" y="1223562"/>
                  </a:lnTo>
                  <a:lnTo>
                    <a:pt x="1192919" y="1192946"/>
                  </a:lnTo>
                  <a:lnTo>
                    <a:pt x="1223537" y="1160322"/>
                  </a:lnTo>
                  <a:lnTo>
                    <a:pt x="1252044" y="1125796"/>
                  </a:lnTo>
                  <a:lnTo>
                    <a:pt x="1278333" y="1089471"/>
                  </a:lnTo>
                  <a:lnTo>
                    <a:pt x="1302301" y="1051453"/>
                  </a:lnTo>
                  <a:lnTo>
                    <a:pt x="1323841" y="1011847"/>
                  </a:lnTo>
                  <a:lnTo>
                    <a:pt x="1342850" y="970757"/>
                  </a:lnTo>
                  <a:lnTo>
                    <a:pt x="1359223" y="928288"/>
                  </a:lnTo>
                  <a:lnTo>
                    <a:pt x="1372853" y="884546"/>
                  </a:lnTo>
                  <a:lnTo>
                    <a:pt x="1383638" y="839634"/>
                  </a:lnTo>
                  <a:lnTo>
                    <a:pt x="1391470" y="793658"/>
                  </a:lnTo>
                  <a:lnTo>
                    <a:pt x="1396247" y="746722"/>
                  </a:lnTo>
                  <a:lnTo>
                    <a:pt x="1397863" y="698931"/>
                  </a:lnTo>
                  <a:lnTo>
                    <a:pt x="1396247" y="651140"/>
                  </a:lnTo>
                  <a:lnTo>
                    <a:pt x="1391470" y="604205"/>
                  </a:lnTo>
                  <a:lnTo>
                    <a:pt x="1383638" y="558228"/>
                  </a:lnTo>
                  <a:lnTo>
                    <a:pt x="1372853" y="513316"/>
                  </a:lnTo>
                  <a:lnTo>
                    <a:pt x="1359223" y="469574"/>
                  </a:lnTo>
                  <a:lnTo>
                    <a:pt x="1342850" y="427105"/>
                  </a:lnTo>
                  <a:lnTo>
                    <a:pt x="1323841" y="386015"/>
                  </a:lnTo>
                  <a:lnTo>
                    <a:pt x="1302301" y="346409"/>
                  </a:lnTo>
                  <a:lnTo>
                    <a:pt x="1278333" y="308391"/>
                  </a:lnTo>
                  <a:lnTo>
                    <a:pt x="1252044" y="272066"/>
                  </a:lnTo>
                  <a:lnTo>
                    <a:pt x="1223537" y="237540"/>
                  </a:lnTo>
                  <a:lnTo>
                    <a:pt x="1192919" y="204916"/>
                  </a:lnTo>
                  <a:lnTo>
                    <a:pt x="1160293" y="174300"/>
                  </a:lnTo>
                  <a:lnTo>
                    <a:pt x="1125765" y="145796"/>
                  </a:lnTo>
                  <a:lnTo>
                    <a:pt x="1089439" y="119510"/>
                  </a:lnTo>
                  <a:lnTo>
                    <a:pt x="1051421" y="95545"/>
                  </a:lnTo>
                  <a:lnTo>
                    <a:pt x="1011815" y="74008"/>
                  </a:lnTo>
                  <a:lnTo>
                    <a:pt x="970726" y="55002"/>
                  </a:lnTo>
                  <a:lnTo>
                    <a:pt x="928260" y="38632"/>
                  </a:lnTo>
                  <a:lnTo>
                    <a:pt x="884520" y="25004"/>
                  </a:lnTo>
                  <a:lnTo>
                    <a:pt x="839613" y="14222"/>
                  </a:lnTo>
                  <a:lnTo>
                    <a:pt x="793642" y="6390"/>
                  </a:lnTo>
                  <a:lnTo>
                    <a:pt x="746713" y="1615"/>
                  </a:lnTo>
                  <a:lnTo>
                    <a:pt x="6989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22678" y="8466695"/>
              <a:ext cx="1297077" cy="1355969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6942835" y="8445751"/>
              <a:ext cx="1398270" cy="1398270"/>
            </a:xfrm>
            <a:custGeom>
              <a:avLst/>
              <a:gdLst/>
              <a:ahLst/>
              <a:cxnLst/>
              <a:rect l="l" t="t" r="r" b="b"/>
              <a:pathLst>
                <a:path w="1398269" h="1398270">
                  <a:moveTo>
                    <a:pt x="698931" y="1397863"/>
                  </a:moveTo>
                  <a:lnTo>
                    <a:pt x="746713" y="1396248"/>
                  </a:lnTo>
                  <a:lnTo>
                    <a:pt x="793642" y="1391472"/>
                  </a:lnTo>
                  <a:lnTo>
                    <a:pt x="839613" y="1383641"/>
                  </a:lnTo>
                  <a:lnTo>
                    <a:pt x="884520" y="1372858"/>
                  </a:lnTo>
                  <a:lnTo>
                    <a:pt x="928260" y="1359230"/>
                  </a:lnTo>
                  <a:lnTo>
                    <a:pt x="970726" y="1342861"/>
                  </a:lnTo>
                  <a:lnTo>
                    <a:pt x="1011815" y="1323855"/>
                  </a:lnTo>
                  <a:lnTo>
                    <a:pt x="1051421" y="1302317"/>
                  </a:lnTo>
                  <a:lnTo>
                    <a:pt x="1089439" y="1278353"/>
                  </a:lnTo>
                  <a:lnTo>
                    <a:pt x="1125765" y="1252066"/>
                  </a:lnTo>
                  <a:lnTo>
                    <a:pt x="1160293" y="1223562"/>
                  </a:lnTo>
                  <a:lnTo>
                    <a:pt x="1192919" y="1192946"/>
                  </a:lnTo>
                  <a:lnTo>
                    <a:pt x="1223537" y="1160322"/>
                  </a:lnTo>
                  <a:lnTo>
                    <a:pt x="1252044" y="1125796"/>
                  </a:lnTo>
                  <a:lnTo>
                    <a:pt x="1278333" y="1089471"/>
                  </a:lnTo>
                  <a:lnTo>
                    <a:pt x="1302301" y="1051453"/>
                  </a:lnTo>
                  <a:lnTo>
                    <a:pt x="1323841" y="1011847"/>
                  </a:lnTo>
                  <a:lnTo>
                    <a:pt x="1342850" y="970757"/>
                  </a:lnTo>
                  <a:lnTo>
                    <a:pt x="1359223" y="928288"/>
                  </a:lnTo>
                  <a:lnTo>
                    <a:pt x="1372853" y="884546"/>
                  </a:lnTo>
                  <a:lnTo>
                    <a:pt x="1383638" y="839634"/>
                  </a:lnTo>
                  <a:lnTo>
                    <a:pt x="1391470" y="793658"/>
                  </a:lnTo>
                  <a:lnTo>
                    <a:pt x="1396247" y="746722"/>
                  </a:lnTo>
                  <a:lnTo>
                    <a:pt x="1397863" y="698931"/>
                  </a:lnTo>
                  <a:lnTo>
                    <a:pt x="1396247" y="651140"/>
                  </a:lnTo>
                  <a:lnTo>
                    <a:pt x="1391470" y="604205"/>
                  </a:lnTo>
                  <a:lnTo>
                    <a:pt x="1383638" y="558228"/>
                  </a:lnTo>
                  <a:lnTo>
                    <a:pt x="1372853" y="513316"/>
                  </a:lnTo>
                  <a:lnTo>
                    <a:pt x="1359223" y="469574"/>
                  </a:lnTo>
                  <a:lnTo>
                    <a:pt x="1342850" y="427105"/>
                  </a:lnTo>
                  <a:lnTo>
                    <a:pt x="1323841" y="386015"/>
                  </a:lnTo>
                  <a:lnTo>
                    <a:pt x="1302301" y="346409"/>
                  </a:lnTo>
                  <a:lnTo>
                    <a:pt x="1278333" y="308391"/>
                  </a:lnTo>
                  <a:lnTo>
                    <a:pt x="1252044" y="272066"/>
                  </a:lnTo>
                  <a:lnTo>
                    <a:pt x="1223537" y="237540"/>
                  </a:lnTo>
                  <a:lnTo>
                    <a:pt x="1192919" y="204916"/>
                  </a:lnTo>
                  <a:lnTo>
                    <a:pt x="1160293" y="174300"/>
                  </a:lnTo>
                  <a:lnTo>
                    <a:pt x="1125765" y="145796"/>
                  </a:lnTo>
                  <a:lnTo>
                    <a:pt x="1089439" y="119510"/>
                  </a:lnTo>
                  <a:lnTo>
                    <a:pt x="1051421" y="95545"/>
                  </a:lnTo>
                  <a:lnTo>
                    <a:pt x="1011815" y="74008"/>
                  </a:lnTo>
                  <a:lnTo>
                    <a:pt x="970726" y="55002"/>
                  </a:lnTo>
                  <a:lnTo>
                    <a:pt x="928260" y="38632"/>
                  </a:lnTo>
                  <a:lnTo>
                    <a:pt x="884520" y="25004"/>
                  </a:lnTo>
                  <a:lnTo>
                    <a:pt x="839613" y="14222"/>
                  </a:lnTo>
                  <a:lnTo>
                    <a:pt x="793642" y="6390"/>
                  </a:lnTo>
                  <a:lnTo>
                    <a:pt x="746713" y="1615"/>
                  </a:lnTo>
                  <a:lnTo>
                    <a:pt x="698931" y="0"/>
                  </a:lnTo>
                  <a:lnTo>
                    <a:pt x="651149" y="1615"/>
                  </a:lnTo>
                  <a:lnTo>
                    <a:pt x="604220" y="6390"/>
                  </a:lnTo>
                  <a:lnTo>
                    <a:pt x="558249" y="14222"/>
                  </a:lnTo>
                  <a:lnTo>
                    <a:pt x="513342" y="25004"/>
                  </a:lnTo>
                  <a:lnTo>
                    <a:pt x="469603" y="38632"/>
                  </a:lnTo>
                  <a:lnTo>
                    <a:pt x="427136" y="55002"/>
                  </a:lnTo>
                  <a:lnTo>
                    <a:pt x="386047" y="74008"/>
                  </a:lnTo>
                  <a:lnTo>
                    <a:pt x="346442" y="95545"/>
                  </a:lnTo>
                  <a:lnTo>
                    <a:pt x="308423" y="119510"/>
                  </a:lnTo>
                  <a:lnTo>
                    <a:pt x="272098" y="145796"/>
                  </a:lnTo>
                  <a:lnTo>
                    <a:pt x="237569" y="174300"/>
                  </a:lnTo>
                  <a:lnTo>
                    <a:pt x="204944" y="204916"/>
                  </a:lnTo>
                  <a:lnTo>
                    <a:pt x="174325" y="237540"/>
                  </a:lnTo>
                  <a:lnTo>
                    <a:pt x="145818" y="272066"/>
                  </a:lnTo>
                  <a:lnTo>
                    <a:pt x="119529" y="308391"/>
                  </a:lnTo>
                  <a:lnTo>
                    <a:pt x="95561" y="346409"/>
                  </a:lnTo>
                  <a:lnTo>
                    <a:pt x="74021" y="386015"/>
                  </a:lnTo>
                  <a:lnTo>
                    <a:pt x="55012" y="427105"/>
                  </a:lnTo>
                  <a:lnTo>
                    <a:pt x="38640" y="469574"/>
                  </a:lnTo>
                  <a:lnTo>
                    <a:pt x="25009" y="513316"/>
                  </a:lnTo>
                  <a:lnTo>
                    <a:pt x="14225" y="558228"/>
                  </a:lnTo>
                  <a:lnTo>
                    <a:pt x="6392" y="604205"/>
                  </a:lnTo>
                  <a:lnTo>
                    <a:pt x="1615" y="651140"/>
                  </a:lnTo>
                  <a:lnTo>
                    <a:pt x="0" y="698931"/>
                  </a:lnTo>
                  <a:lnTo>
                    <a:pt x="1615" y="746722"/>
                  </a:lnTo>
                  <a:lnTo>
                    <a:pt x="6392" y="793658"/>
                  </a:lnTo>
                  <a:lnTo>
                    <a:pt x="14225" y="839634"/>
                  </a:lnTo>
                  <a:lnTo>
                    <a:pt x="25009" y="884546"/>
                  </a:lnTo>
                  <a:lnTo>
                    <a:pt x="38640" y="928288"/>
                  </a:lnTo>
                  <a:lnTo>
                    <a:pt x="55012" y="970757"/>
                  </a:lnTo>
                  <a:lnTo>
                    <a:pt x="74021" y="1011847"/>
                  </a:lnTo>
                  <a:lnTo>
                    <a:pt x="95561" y="1051453"/>
                  </a:lnTo>
                  <a:lnTo>
                    <a:pt x="119529" y="1089471"/>
                  </a:lnTo>
                  <a:lnTo>
                    <a:pt x="145818" y="1125796"/>
                  </a:lnTo>
                  <a:lnTo>
                    <a:pt x="174325" y="1160322"/>
                  </a:lnTo>
                  <a:lnTo>
                    <a:pt x="204944" y="1192946"/>
                  </a:lnTo>
                  <a:lnTo>
                    <a:pt x="237569" y="1223562"/>
                  </a:lnTo>
                  <a:lnTo>
                    <a:pt x="272098" y="1252066"/>
                  </a:lnTo>
                  <a:lnTo>
                    <a:pt x="308423" y="1278353"/>
                  </a:lnTo>
                  <a:lnTo>
                    <a:pt x="346442" y="1302317"/>
                  </a:lnTo>
                  <a:lnTo>
                    <a:pt x="386047" y="1323855"/>
                  </a:lnTo>
                  <a:lnTo>
                    <a:pt x="427136" y="1342861"/>
                  </a:lnTo>
                  <a:lnTo>
                    <a:pt x="469603" y="1359230"/>
                  </a:lnTo>
                  <a:lnTo>
                    <a:pt x="513342" y="1372858"/>
                  </a:lnTo>
                  <a:lnTo>
                    <a:pt x="558249" y="1383641"/>
                  </a:lnTo>
                  <a:lnTo>
                    <a:pt x="604220" y="1391472"/>
                  </a:lnTo>
                  <a:lnTo>
                    <a:pt x="651149" y="1396248"/>
                  </a:lnTo>
                  <a:lnTo>
                    <a:pt x="698931" y="1397863"/>
                  </a:lnTo>
                  <a:close/>
                </a:path>
              </a:pathLst>
            </a:custGeom>
            <a:ln w="41883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22678" y="8749377"/>
              <a:ext cx="994730" cy="1308850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3345019" y="882136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3403266" y="875966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4587" y="8759673"/>
              <a:ext cx="260913" cy="26176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1" y="8181870"/>
              <a:ext cx="157995" cy="15799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2" y="7971506"/>
              <a:ext cx="157995" cy="15799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1" y="8392237"/>
              <a:ext cx="157995" cy="157995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5970242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3332324" y="5897058"/>
            <a:ext cx="373062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Parlante Bluetooth Clark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EC740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79" name="object 79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80" name="object 8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13332324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2923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12 x 7,5 x 3,5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Plástico engomado (ABS + fabric)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3553118" y="7909362"/>
            <a:ext cx="908685" cy="64979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Bluetooth 5.0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651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300 mAh Potencia 3W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81" name="Imagen 80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67" y="3842269"/>
            <a:ext cx="602479" cy="446281"/>
          </a:xfrm>
          <a:prstGeom prst="rect">
            <a:avLst/>
          </a:prstGeom>
        </p:spPr>
      </p:pic>
      <p:pic>
        <p:nvPicPr>
          <p:cNvPr id="82" name="Imagen 81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160" y="3907659"/>
            <a:ext cx="882856" cy="180000"/>
          </a:xfrm>
          <a:prstGeom prst="rect">
            <a:avLst/>
          </a:prstGeom>
        </p:spPr>
      </p:pic>
      <p:pic>
        <p:nvPicPr>
          <p:cNvPr id="83" name="Imagen 82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6992" y="5144096"/>
            <a:ext cx="893250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6" y="0"/>
            <a:ext cx="20105510" cy="1130934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933611" y="8977783"/>
            <a:ext cx="454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Escanea</a:t>
            </a:r>
            <a:r>
              <a:rPr lang="es-AR" sz="2000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 el código </a:t>
            </a:r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QR</a:t>
            </a:r>
          </a:p>
          <a:p>
            <a:pPr algn="l"/>
            <a:r>
              <a:rPr lang="es-AR" sz="2000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y accede a la </a:t>
            </a:r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versión PDF</a:t>
            </a:r>
            <a:endParaRPr lang="es-AR" sz="2000" b="1" dirty="0">
              <a:solidFill>
                <a:srgbClr val="ED2025"/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680" y="8474075"/>
            <a:ext cx="1715302" cy="17153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9711" y="7620290"/>
            <a:ext cx="5741867" cy="322803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object 8"/>
          <p:cNvSpPr txBox="1"/>
          <p:nvPr/>
        </p:nvSpPr>
        <p:spPr>
          <a:xfrm>
            <a:off x="7089399" y="5689945"/>
            <a:ext cx="9799538" cy="1401567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algn="l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EDICIÓN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MODIFICACIÓN: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18992" marR="7597" algn="l" defTabSz="1367394">
              <a:spcBef>
                <a:spcPts val="748"/>
              </a:spcBef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textos,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imágenes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íconos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utilizados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archivo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son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100%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editables. </a:t>
            </a: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Puedes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modificarlos,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cambiarlos,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agregar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nuevos o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eliminarlos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según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tus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necesidades.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1292" y="8339049"/>
            <a:ext cx="10179462" cy="1790519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360840" marR="7597" indent="-342798" defTabSz="1367394">
              <a:spcBef>
                <a:spcPts val="748"/>
              </a:spcBef>
              <a:buFontTx/>
              <a:buAutoNum type="arabicPeriod"/>
              <a:tabLst>
                <a:tab pos="360840" algn="l"/>
              </a:tabLst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bien”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eliminarse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necesario.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 err="1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eliminarlos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deb</a:t>
            </a: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apretar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tecla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Supr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360840" marR="854621" indent="-342798" defTabSz="1367394">
              <a:spcBef>
                <a:spcPts val="748"/>
              </a:spcBef>
              <a:buFontTx/>
              <a:buAutoNum type="arabicPeriod"/>
              <a:tabLst>
                <a:tab pos="360840" algn="l"/>
              </a:tabLst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“Se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bien”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pueden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reemplazarse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seleccionando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7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haciendo: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click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derecho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--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&gt;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Cambiar</a:t>
            </a:r>
            <a:r>
              <a:rPr sz="1944" i="1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21388" y="3065825"/>
            <a:ext cx="7672506" cy="1401567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b="1" spc="-8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PÁGINAS: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18992" marR="7597" defTabSz="1367394">
              <a:spcBef>
                <a:spcPts val="748"/>
              </a:spcBef>
              <a:defRPr/>
            </a:pP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Puedes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diapositivas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seleccionando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página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apretando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tecla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“Supr”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o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haciendo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click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derecho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---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&gt;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i="1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”.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3" name="Rectángulo 12"/>
          <p:cNvSpPr/>
          <p:nvPr/>
        </p:nvSpPr>
        <p:spPr>
          <a:xfrm rot="16200000">
            <a:off x="15231937" y="8487077"/>
            <a:ext cx="184404" cy="48491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5" name="Rectángulo 14"/>
          <p:cNvSpPr/>
          <p:nvPr/>
        </p:nvSpPr>
        <p:spPr>
          <a:xfrm rot="16200000">
            <a:off x="13654834" y="8419255"/>
            <a:ext cx="185838" cy="53340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2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3" y="1082674"/>
            <a:ext cx="1212847" cy="4495801"/>
          </a:xfrm>
          <a:prstGeom prst="rect">
            <a:avLst/>
          </a:prstGeom>
        </p:spPr>
      </p:pic>
      <p:sp>
        <p:nvSpPr>
          <p:cNvPr id="14" name="object 3"/>
          <p:cNvSpPr txBox="1">
            <a:spLocks/>
          </p:cNvSpPr>
          <p:nvPr/>
        </p:nvSpPr>
        <p:spPr>
          <a:xfrm>
            <a:off x="2056691" y="14244"/>
            <a:ext cx="15990718" cy="1722767"/>
          </a:xfrm>
          <a:prstGeom prst="rect">
            <a:avLst/>
          </a:prstGeom>
        </p:spPr>
        <p:txBody>
          <a:bodyPr vert="horz" wrap="square" lIns="0" tIns="250686" rIns="0" bIns="0" rtlCol="0">
            <a:spAutoFit/>
          </a:bodyPr>
          <a:lstStyle>
            <a:lvl1pPr>
              <a:defRPr sz="5950" b="0" i="0">
                <a:solidFill>
                  <a:srgbClr val="3131B8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1974"/>
              </a:spcBef>
            </a:pPr>
            <a:r>
              <a:rPr lang="es-AR" sz="6000" b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Poppins" panose="00000500000000000000" pitchFamily="2" charset="0"/>
              </a:rPr>
              <a:t>Instructivo</a:t>
            </a:r>
          </a:p>
          <a:p>
            <a:pPr algn="ctr">
              <a:spcBef>
                <a:spcPts val="867"/>
              </a:spcBef>
            </a:pPr>
            <a:r>
              <a:rPr lang="es-AR" sz="2400" i="1" spc="-3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52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instructivo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uso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interno.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Elimina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antes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lang="es-AR" sz="2400" i="1" spc="-12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compartir.</a:t>
            </a:r>
            <a:endParaRPr lang="es-AR" sz="2400" dirty="0">
              <a:solidFill>
                <a:schemeClr val="tx1">
                  <a:lumMod val="75000"/>
                  <a:lumOff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6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19071374" y="8474075"/>
            <a:ext cx="1212847" cy="44958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703" y="2282972"/>
            <a:ext cx="6068004" cy="275667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45" y="5398551"/>
            <a:ext cx="4097715" cy="231673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Rectángulo 16"/>
          <p:cNvSpPr/>
          <p:nvPr/>
        </p:nvSpPr>
        <p:spPr>
          <a:xfrm rot="16200000">
            <a:off x="16838186" y="8352400"/>
            <a:ext cx="184404" cy="48491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  <a:cs typeface="So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08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1133" y="1887442"/>
            <a:ext cx="18006060" cy="9044305"/>
            <a:chOff x="1721133" y="1887442"/>
            <a:chExt cx="18006060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570" y="1887442"/>
              <a:ext cx="5185743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01494" y="2094177"/>
              <a:ext cx="2359416" cy="376951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36128" y="785730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94376" y="779559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5696" y="7795607"/>
              <a:ext cx="260913" cy="26176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23508" y="4113311"/>
              <a:ext cx="849929" cy="5235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3830" y="4741565"/>
              <a:ext cx="829283" cy="51082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7266" y="5357100"/>
              <a:ext cx="822415" cy="5065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23904" y="2094177"/>
              <a:ext cx="1562481" cy="376951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599565" y="76813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57813" y="761968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9131" y="7619696"/>
              <a:ext cx="260913" cy="26176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8915" y="7492503"/>
              <a:ext cx="135597" cy="15786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8913" y="7272347"/>
              <a:ext cx="132121" cy="15840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83621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675075" y="6863503"/>
            <a:ext cx="5998845" cy="2714625"/>
            <a:chOff x="4675075" y="6863503"/>
            <a:chExt cx="5998845" cy="2714625"/>
          </a:xfrm>
        </p:grpSpPr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8910" y="7053021"/>
              <a:ext cx="132969" cy="15727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680473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8149" y="7492504"/>
              <a:ext cx="135597" cy="15786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8147" y="7272347"/>
              <a:ext cx="132121" cy="15840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0525447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0364472" y="1685812"/>
            <a:ext cx="8220075" cy="8595360"/>
            <a:chOff x="10364472" y="1685812"/>
            <a:chExt cx="8220075" cy="8595360"/>
          </a:xfrm>
        </p:grpSpPr>
        <p:pic>
          <p:nvPicPr>
            <p:cNvPr id="29" name="object 2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8150" y="7053021"/>
              <a:ext cx="132969" cy="15727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369707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823432" y="5897058"/>
            <a:ext cx="2131695" cy="17402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Jart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T757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4,3 x 3,5 x 0,35 cm. LLavero de Ø 3,5 cm x 0,2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Hierro, ABS y Acero.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7586868" y="5897058"/>
            <a:ext cx="2131695" cy="1563248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Bord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T758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5 x 3 x 0,35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Hierro, ABS y Acero.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803" y="4621117"/>
            <a:ext cx="729730" cy="540000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54327" y="4708507"/>
            <a:ext cx="1186040" cy="2395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33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1" y="1887442"/>
              <a:ext cx="5185735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5280" y="7492504"/>
              <a:ext cx="135597" cy="15786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5278" y="7272346"/>
              <a:ext cx="132121" cy="1584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5280" y="7053020"/>
              <a:ext cx="132969" cy="15727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692578" y="6814818"/>
            <a:ext cx="1903095" cy="1073371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en pantógrafo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714363" y="7272347"/>
            <a:ext cx="5972810" cy="594995"/>
            <a:chOff x="4714363" y="7272347"/>
            <a:chExt cx="5972810" cy="594995"/>
          </a:xfrm>
        </p:grpSpPr>
        <p:pic>
          <p:nvPicPr>
            <p:cNvPr id="17" name="object 17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4363" y="7709744"/>
              <a:ext cx="132791" cy="1570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1097" y="7492505"/>
              <a:ext cx="135597" cy="15786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1095" y="7272347"/>
              <a:ext cx="132121" cy="15840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0538395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0551092" y="7053020"/>
            <a:ext cx="5899150" cy="597535"/>
            <a:chOff x="10551092" y="7053020"/>
            <a:chExt cx="5899150" cy="597535"/>
          </a:xfrm>
        </p:grpSpPr>
        <p:pic>
          <p:nvPicPr>
            <p:cNvPr id="22" name="object 22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1092" y="7053020"/>
              <a:ext cx="132969" cy="1572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14535" y="7492504"/>
              <a:ext cx="135597" cy="1578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14533" y="7272346"/>
              <a:ext cx="132121" cy="15840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6301832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836128" y="2059172"/>
            <a:ext cx="14611985" cy="8035925"/>
            <a:chOff x="1836128" y="2059172"/>
            <a:chExt cx="14611985" cy="8035925"/>
          </a:xfrm>
        </p:grpSpPr>
        <p:pic>
          <p:nvPicPr>
            <p:cNvPr id="27" name="object 2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14529" y="7053020"/>
              <a:ext cx="132969" cy="1572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1531" y="2059172"/>
              <a:ext cx="479247" cy="376978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6737" y="4170061"/>
              <a:ext cx="785442" cy="37532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1817" y="4597797"/>
              <a:ext cx="755457" cy="37537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6675" y="5028119"/>
              <a:ext cx="785504" cy="3702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857" y="5453268"/>
              <a:ext cx="738876" cy="37538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836128" y="768008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94376" y="761837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5696" y="7618387"/>
              <a:ext cx="260913" cy="26176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313974" y="8581871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39583" y="8605360"/>
              <a:ext cx="1348890" cy="144780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313974" y="8581871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823432" y="6762013"/>
            <a:ext cx="200977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6,7 x 1,08 x 1,48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Aluminio.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823432" y="5830425"/>
            <a:ext cx="3886200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destapador Shark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T783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499226" y="2104239"/>
            <a:ext cx="12268200" cy="7473950"/>
            <a:chOff x="4499226" y="2104239"/>
            <a:chExt cx="12268200" cy="7473950"/>
          </a:xfrm>
        </p:grpSpPr>
        <p:sp>
          <p:nvSpPr>
            <p:cNvPr id="42" name="object 42"/>
            <p:cNvSpPr/>
            <p:nvPr/>
          </p:nvSpPr>
          <p:spPr>
            <a:xfrm>
              <a:off x="450462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350441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113880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8642" y="2104239"/>
              <a:ext cx="1549689" cy="37592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26797" y="2104495"/>
              <a:ext cx="2040053" cy="3759200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7525614" y="5897058"/>
            <a:ext cx="2534920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Kirec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T755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7,6 x 3,1 x 0,7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</a:t>
            </a:r>
            <a:r>
              <a:rPr lang="es-AR"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</a:t>
            </a:r>
            <a:r>
              <a:rPr sz="1150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Hierro</a:t>
            </a:r>
            <a:r>
              <a:rPr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 Bambú.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 con bandeja de terciopelo color negro.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746407" y="8118685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538309" y="7971505"/>
            <a:ext cx="6414135" cy="805180"/>
            <a:chOff x="7538309" y="7971505"/>
            <a:chExt cx="6414135" cy="805180"/>
          </a:xfrm>
        </p:grpSpPr>
        <p:pic>
          <p:nvPicPr>
            <p:cNvPr id="50" name="object 5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8311" y="8147416"/>
              <a:ext cx="157995" cy="15799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538309" y="857656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596558" y="851485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7877" y="8514866"/>
              <a:ext cx="260915" cy="26176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01747" y="7971505"/>
              <a:ext cx="157995" cy="15799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3301747" y="840065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3359996" y="833894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91315" y="8338956"/>
              <a:ext cx="260913" cy="261761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13289049" y="5897058"/>
            <a:ext cx="2534920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Kicer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T754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7,5 x 4 x 0,7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Hierro y Bambú.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 con bandeja de terciopelo color negro.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61" name="object 6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13509843" y="7942774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24709" y="4218617"/>
            <a:ext cx="1078218" cy="217800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298" y="4558007"/>
            <a:ext cx="877048" cy="653400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962" y="4558007"/>
            <a:ext cx="877048" cy="653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1133" y="1887442"/>
            <a:ext cx="18006060" cy="9044305"/>
            <a:chOff x="1721133" y="1887442"/>
            <a:chExt cx="18006060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3315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823432" y="5897058"/>
            <a:ext cx="331216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de bambú Tag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T647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25614" y="5897058"/>
            <a:ext cx="345757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de bambú Spin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T648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170" y="7273000"/>
            <a:ext cx="101124" cy="15709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836215" y="6814818"/>
            <a:ext cx="1903095" cy="63094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48909" y="7053020"/>
            <a:ext cx="5887085" cy="377190"/>
            <a:chOff x="4848909" y="7053020"/>
            <a:chExt cx="5887085" cy="377190"/>
          </a:xfrm>
        </p:grpSpPr>
        <p:pic>
          <p:nvPicPr>
            <p:cNvPr id="13" name="object 13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8909" y="7053020"/>
              <a:ext cx="132969" cy="1572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34611" y="7273000"/>
              <a:ext cx="101124" cy="15709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0599656" y="6814818"/>
            <a:ext cx="1903095" cy="63094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836128" y="1685812"/>
            <a:ext cx="16748125" cy="8595360"/>
            <a:chOff x="1836128" y="1685812"/>
            <a:chExt cx="16748125" cy="8595360"/>
          </a:xfrm>
        </p:grpSpPr>
        <p:pic>
          <p:nvPicPr>
            <p:cNvPr id="17" name="object 17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12357" y="7053021"/>
              <a:ext cx="132969" cy="1572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3200" y="2094177"/>
              <a:ext cx="1476007" cy="376951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99255" y="2094177"/>
              <a:ext cx="1768258" cy="376951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6128" y="7795595"/>
              <a:ext cx="157995" cy="15799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836128" y="822474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94376" y="816303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5696" y="8163045"/>
              <a:ext cx="260913" cy="26176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8311" y="7795595"/>
              <a:ext cx="157995" cy="15799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538309" y="822474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96558" y="816303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7877" y="8163045"/>
              <a:ext cx="260915" cy="26176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68047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44391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525614" y="6763322"/>
            <a:ext cx="195643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7,5 x 3,5 x 0,4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Bambú y metal.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41" name="object 4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823432" y="6763322"/>
            <a:ext cx="195643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8,5 x 2,4 x 0,6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Bambú y metal.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44225" y="7766863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746407" y="7766863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30" y="4630606"/>
            <a:ext cx="599035" cy="446281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42094" y="4722744"/>
            <a:ext cx="1078218" cy="21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5" y="7053112"/>
              <a:ext cx="101124" cy="15709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425979" y="6814818"/>
            <a:ext cx="1903095" cy="63094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606976" y="1685650"/>
            <a:ext cx="10977880" cy="8595360"/>
            <a:chOff x="7606976" y="1685650"/>
            <a:chExt cx="10977880" cy="8595360"/>
          </a:xfrm>
        </p:grpSpPr>
        <p:pic>
          <p:nvPicPr>
            <p:cNvPr id="10" name="object 10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9" y="7272346"/>
              <a:ext cx="132121" cy="1584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606976" y="778310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65225" y="772139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16037" y="7721454"/>
              <a:ext cx="266638" cy="26171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1702" y="7721405"/>
              <a:ext cx="260915" cy="2617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21872" y="2469508"/>
              <a:ext cx="840996" cy="52015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20966" y="3094397"/>
              <a:ext cx="842809" cy="52353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24196" y="3722651"/>
              <a:ext cx="836350" cy="52015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11523" y="4347522"/>
              <a:ext cx="861683" cy="52016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32866" y="8186442"/>
              <a:ext cx="1497336" cy="149733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632866" y="8186442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1"/>
                  </a:lnTo>
                  <a:lnTo>
                    <a:pt x="976450" y="1461915"/>
                  </a:lnTo>
                  <a:lnTo>
                    <a:pt x="1018985" y="1446861"/>
                  </a:lnTo>
                  <a:lnTo>
                    <a:pt x="1060307" y="1429355"/>
                  </a:lnTo>
                  <a:lnTo>
                    <a:pt x="1100327" y="1409487"/>
                  </a:lnTo>
                  <a:lnTo>
                    <a:pt x="1138957" y="1387346"/>
                  </a:lnTo>
                  <a:lnTo>
                    <a:pt x="1176108" y="1363019"/>
                  </a:lnTo>
                  <a:lnTo>
                    <a:pt x="1211693" y="1336594"/>
                  </a:lnTo>
                  <a:lnTo>
                    <a:pt x="1245622" y="1308161"/>
                  </a:lnTo>
                  <a:lnTo>
                    <a:pt x="1277807" y="1277807"/>
                  </a:lnTo>
                  <a:lnTo>
                    <a:pt x="1308161" y="1245622"/>
                  </a:lnTo>
                  <a:lnTo>
                    <a:pt x="1336594" y="1211693"/>
                  </a:lnTo>
                  <a:lnTo>
                    <a:pt x="1363019" y="1176108"/>
                  </a:lnTo>
                  <a:lnTo>
                    <a:pt x="1387346" y="1138957"/>
                  </a:lnTo>
                  <a:lnTo>
                    <a:pt x="1409487" y="1100327"/>
                  </a:lnTo>
                  <a:lnTo>
                    <a:pt x="1429355" y="1060307"/>
                  </a:lnTo>
                  <a:lnTo>
                    <a:pt x="1446861" y="1018985"/>
                  </a:lnTo>
                  <a:lnTo>
                    <a:pt x="1461915" y="976450"/>
                  </a:lnTo>
                  <a:lnTo>
                    <a:pt x="1474431" y="932790"/>
                  </a:lnTo>
                  <a:lnTo>
                    <a:pt x="1484320" y="888094"/>
                  </a:lnTo>
                  <a:lnTo>
                    <a:pt x="1491492" y="842449"/>
                  </a:lnTo>
                  <a:lnTo>
                    <a:pt x="1495860" y="795944"/>
                  </a:lnTo>
                  <a:lnTo>
                    <a:pt x="1497336" y="748668"/>
                  </a:lnTo>
                  <a:lnTo>
                    <a:pt x="1495860" y="701392"/>
                  </a:lnTo>
                  <a:lnTo>
                    <a:pt x="1491492" y="654887"/>
                  </a:lnTo>
                  <a:lnTo>
                    <a:pt x="1484320" y="609242"/>
                  </a:lnTo>
                  <a:lnTo>
                    <a:pt x="1474431" y="564545"/>
                  </a:lnTo>
                  <a:lnTo>
                    <a:pt x="1461915" y="520885"/>
                  </a:lnTo>
                  <a:lnTo>
                    <a:pt x="1446861" y="478350"/>
                  </a:lnTo>
                  <a:lnTo>
                    <a:pt x="1429355" y="437029"/>
                  </a:lnTo>
                  <a:lnTo>
                    <a:pt x="1409487" y="397009"/>
                  </a:lnTo>
                  <a:lnTo>
                    <a:pt x="1387346" y="358379"/>
                  </a:lnTo>
                  <a:lnTo>
                    <a:pt x="1363019" y="321227"/>
                  </a:lnTo>
                  <a:lnTo>
                    <a:pt x="1336594" y="285643"/>
                  </a:lnTo>
                  <a:lnTo>
                    <a:pt x="1308161" y="251714"/>
                  </a:lnTo>
                  <a:lnTo>
                    <a:pt x="1277807" y="219528"/>
                  </a:lnTo>
                  <a:lnTo>
                    <a:pt x="1245622" y="189175"/>
                  </a:lnTo>
                  <a:lnTo>
                    <a:pt x="1211693" y="160741"/>
                  </a:lnTo>
                  <a:lnTo>
                    <a:pt x="1176108" y="134317"/>
                  </a:lnTo>
                  <a:lnTo>
                    <a:pt x="1138957" y="109990"/>
                  </a:lnTo>
                  <a:lnTo>
                    <a:pt x="1100327" y="87848"/>
                  </a:lnTo>
                  <a:lnTo>
                    <a:pt x="1060307" y="67980"/>
                  </a:lnTo>
                  <a:lnTo>
                    <a:pt x="1018985" y="50475"/>
                  </a:lnTo>
                  <a:lnTo>
                    <a:pt x="976450" y="35420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20"/>
                  </a:lnTo>
                  <a:lnTo>
                    <a:pt x="478350" y="50475"/>
                  </a:lnTo>
                  <a:lnTo>
                    <a:pt x="437029" y="67980"/>
                  </a:lnTo>
                  <a:lnTo>
                    <a:pt x="397009" y="87848"/>
                  </a:lnTo>
                  <a:lnTo>
                    <a:pt x="358379" y="109990"/>
                  </a:lnTo>
                  <a:lnTo>
                    <a:pt x="321227" y="134317"/>
                  </a:lnTo>
                  <a:lnTo>
                    <a:pt x="285643" y="160741"/>
                  </a:lnTo>
                  <a:lnTo>
                    <a:pt x="251714" y="189175"/>
                  </a:lnTo>
                  <a:lnTo>
                    <a:pt x="219528" y="219528"/>
                  </a:lnTo>
                  <a:lnTo>
                    <a:pt x="189175" y="251714"/>
                  </a:lnTo>
                  <a:lnTo>
                    <a:pt x="160741" y="285643"/>
                  </a:lnTo>
                  <a:lnTo>
                    <a:pt x="134317" y="321227"/>
                  </a:lnTo>
                  <a:lnTo>
                    <a:pt x="109990" y="358379"/>
                  </a:lnTo>
                  <a:lnTo>
                    <a:pt x="87848" y="397009"/>
                  </a:lnTo>
                  <a:lnTo>
                    <a:pt x="67980" y="437029"/>
                  </a:lnTo>
                  <a:lnTo>
                    <a:pt x="50475" y="478350"/>
                  </a:lnTo>
                  <a:lnTo>
                    <a:pt x="35420" y="520885"/>
                  </a:lnTo>
                  <a:lnTo>
                    <a:pt x="22904" y="564545"/>
                  </a:lnTo>
                  <a:lnTo>
                    <a:pt x="13016" y="609242"/>
                  </a:lnTo>
                  <a:lnTo>
                    <a:pt x="5844" y="654887"/>
                  </a:lnTo>
                  <a:lnTo>
                    <a:pt x="1475" y="701392"/>
                  </a:lnTo>
                  <a:lnTo>
                    <a:pt x="0" y="748668"/>
                  </a:lnTo>
                  <a:lnTo>
                    <a:pt x="1475" y="795944"/>
                  </a:lnTo>
                  <a:lnTo>
                    <a:pt x="5844" y="842449"/>
                  </a:lnTo>
                  <a:lnTo>
                    <a:pt x="13016" y="888094"/>
                  </a:lnTo>
                  <a:lnTo>
                    <a:pt x="22904" y="932790"/>
                  </a:lnTo>
                  <a:lnTo>
                    <a:pt x="35420" y="976450"/>
                  </a:lnTo>
                  <a:lnTo>
                    <a:pt x="50475" y="1018985"/>
                  </a:lnTo>
                  <a:lnTo>
                    <a:pt x="67980" y="1060307"/>
                  </a:lnTo>
                  <a:lnTo>
                    <a:pt x="87848" y="1100327"/>
                  </a:lnTo>
                  <a:lnTo>
                    <a:pt x="109990" y="1138957"/>
                  </a:lnTo>
                  <a:lnTo>
                    <a:pt x="134317" y="1176108"/>
                  </a:lnTo>
                  <a:lnTo>
                    <a:pt x="160741" y="1211693"/>
                  </a:lnTo>
                  <a:lnTo>
                    <a:pt x="189175" y="1245622"/>
                  </a:lnTo>
                  <a:lnTo>
                    <a:pt x="219528" y="1277807"/>
                  </a:lnTo>
                  <a:lnTo>
                    <a:pt x="251714" y="1308161"/>
                  </a:lnTo>
                  <a:lnTo>
                    <a:pt x="285643" y="1336594"/>
                  </a:lnTo>
                  <a:lnTo>
                    <a:pt x="321227" y="1363019"/>
                  </a:lnTo>
                  <a:lnTo>
                    <a:pt x="358379" y="1387346"/>
                  </a:lnTo>
                  <a:lnTo>
                    <a:pt x="397009" y="1409487"/>
                  </a:lnTo>
                  <a:lnTo>
                    <a:pt x="437029" y="1429355"/>
                  </a:lnTo>
                  <a:lnTo>
                    <a:pt x="478350" y="1446861"/>
                  </a:lnTo>
                  <a:lnTo>
                    <a:pt x="520885" y="1461915"/>
                  </a:lnTo>
                  <a:lnTo>
                    <a:pt x="564545" y="1474431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6560" y="7777407"/>
              <a:ext cx="1817889" cy="23153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54953" y="2067838"/>
              <a:ext cx="2006650" cy="284159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0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594279" y="5905055"/>
            <a:ext cx="1887855" cy="1300997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Libreta Trek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T810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14,5 x 21 x 1,5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376160" y="7205179"/>
            <a:ext cx="1027430" cy="153888"/>
          </a:xfrm>
          <a:prstGeom prst="rect">
            <a:avLst/>
          </a:prstGeom>
          <a:solidFill>
            <a:srgbClr val="DCF8C5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35"/>
              </a:lnSpc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Papel 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94279" y="7176773"/>
            <a:ext cx="191770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32610" algn="l"/>
              </a:tabLst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	y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94279" y="7352683"/>
            <a:ext cx="81026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poliuretano.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3332324" y="5905055"/>
            <a:ext cx="2999740" cy="7341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ejecutivo Sense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S03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3332324" y="6689121"/>
            <a:ext cx="2327275" cy="121729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19 x 22 x 2 cm. (caja)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Aluminio, Plástico ABS, Acero, Papel, Cartón, Poliuretano.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color negro mate.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580941" y="1685650"/>
            <a:ext cx="16654780" cy="8595360"/>
            <a:chOff x="1580941" y="1685650"/>
            <a:chExt cx="16654780" cy="8595360"/>
          </a:xfrm>
        </p:grpSpPr>
        <p:sp>
          <p:nvSpPr>
            <p:cNvPr id="35" name="object 35"/>
            <p:cNvSpPr/>
            <p:nvPr/>
          </p:nvSpPr>
          <p:spPr>
            <a:xfrm>
              <a:off x="13345022" y="813492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403270" y="807321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19748" y="8073226"/>
              <a:ext cx="260915" cy="26176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86142" y="3787760"/>
              <a:ext cx="836350" cy="59116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73472" y="4403682"/>
              <a:ext cx="861694" cy="60908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6370911" y="8186432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20"/>
                  </a:lnTo>
                  <a:lnTo>
                    <a:pt x="478350" y="50475"/>
                  </a:lnTo>
                  <a:lnTo>
                    <a:pt x="437029" y="67980"/>
                  </a:lnTo>
                  <a:lnTo>
                    <a:pt x="397009" y="87848"/>
                  </a:lnTo>
                  <a:lnTo>
                    <a:pt x="358379" y="109990"/>
                  </a:lnTo>
                  <a:lnTo>
                    <a:pt x="321227" y="134317"/>
                  </a:lnTo>
                  <a:lnTo>
                    <a:pt x="285643" y="160741"/>
                  </a:lnTo>
                  <a:lnTo>
                    <a:pt x="251714" y="189175"/>
                  </a:lnTo>
                  <a:lnTo>
                    <a:pt x="219528" y="219528"/>
                  </a:lnTo>
                  <a:lnTo>
                    <a:pt x="189175" y="251714"/>
                  </a:lnTo>
                  <a:lnTo>
                    <a:pt x="160741" y="285643"/>
                  </a:lnTo>
                  <a:lnTo>
                    <a:pt x="134317" y="321227"/>
                  </a:lnTo>
                  <a:lnTo>
                    <a:pt x="109990" y="358379"/>
                  </a:lnTo>
                  <a:lnTo>
                    <a:pt x="87848" y="397009"/>
                  </a:lnTo>
                  <a:lnTo>
                    <a:pt x="67980" y="437029"/>
                  </a:lnTo>
                  <a:lnTo>
                    <a:pt x="50475" y="478350"/>
                  </a:lnTo>
                  <a:lnTo>
                    <a:pt x="35420" y="520885"/>
                  </a:lnTo>
                  <a:lnTo>
                    <a:pt x="22904" y="564545"/>
                  </a:lnTo>
                  <a:lnTo>
                    <a:pt x="13016" y="609242"/>
                  </a:lnTo>
                  <a:lnTo>
                    <a:pt x="5844" y="654887"/>
                  </a:lnTo>
                  <a:lnTo>
                    <a:pt x="1475" y="701392"/>
                  </a:lnTo>
                  <a:lnTo>
                    <a:pt x="0" y="748668"/>
                  </a:lnTo>
                  <a:lnTo>
                    <a:pt x="1475" y="795944"/>
                  </a:lnTo>
                  <a:lnTo>
                    <a:pt x="5844" y="842449"/>
                  </a:lnTo>
                  <a:lnTo>
                    <a:pt x="13016" y="888094"/>
                  </a:lnTo>
                  <a:lnTo>
                    <a:pt x="22904" y="932790"/>
                  </a:lnTo>
                  <a:lnTo>
                    <a:pt x="35420" y="976450"/>
                  </a:lnTo>
                  <a:lnTo>
                    <a:pt x="50475" y="1018985"/>
                  </a:lnTo>
                  <a:lnTo>
                    <a:pt x="67980" y="1060307"/>
                  </a:lnTo>
                  <a:lnTo>
                    <a:pt x="87848" y="1100327"/>
                  </a:lnTo>
                  <a:lnTo>
                    <a:pt x="109990" y="1138957"/>
                  </a:lnTo>
                  <a:lnTo>
                    <a:pt x="134317" y="1176108"/>
                  </a:lnTo>
                  <a:lnTo>
                    <a:pt x="160741" y="1211693"/>
                  </a:lnTo>
                  <a:lnTo>
                    <a:pt x="189175" y="1245622"/>
                  </a:lnTo>
                  <a:lnTo>
                    <a:pt x="219528" y="1277807"/>
                  </a:lnTo>
                  <a:lnTo>
                    <a:pt x="251714" y="1308161"/>
                  </a:lnTo>
                  <a:lnTo>
                    <a:pt x="285643" y="1336594"/>
                  </a:lnTo>
                  <a:lnTo>
                    <a:pt x="321227" y="1363019"/>
                  </a:lnTo>
                  <a:lnTo>
                    <a:pt x="358379" y="1387346"/>
                  </a:lnTo>
                  <a:lnTo>
                    <a:pt x="397009" y="1409487"/>
                  </a:lnTo>
                  <a:lnTo>
                    <a:pt x="437029" y="1429355"/>
                  </a:lnTo>
                  <a:lnTo>
                    <a:pt x="478350" y="1446861"/>
                  </a:lnTo>
                  <a:lnTo>
                    <a:pt x="520885" y="1461915"/>
                  </a:lnTo>
                  <a:lnTo>
                    <a:pt x="564545" y="1474431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1"/>
                  </a:lnTo>
                  <a:lnTo>
                    <a:pt x="976450" y="1461915"/>
                  </a:lnTo>
                  <a:lnTo>
                    <a:pt x="1018985" y="1446861"/>
                  </a:lnTo>
                  <a:lnTo>
                    <a:pt x="1060307" y="1429355"/>
                  </a:lnTo>
                  <a:lnTo>
                    <a:pt x="1100327" y="1409487"/>
                  </a:lnTo>
                  <a:lnTo>
                    <a:pt x="1138957" y="1387346"/>
                  </a:lnTo>
                  <a:lnTo>
                    <a:pt x="1176108" y="1363019"/>
                  </a:lnTo>
                  <a:lnTo>
                    <a:pt x="1211693" y="1336594"/>
                  </a:lnTo>
                  <a:lnTo>
                    <a:pt x="1245622" y="1308161"/>
                  </a:lnTo>
                  <a:lnTo>
                    <a:pt x="1277807" y="1277807"/>
                  </a:lnTo>
                  <a:lnTo>
                    <a:pt x="1308161" y="1245622"/>
                  </a:lnTo>
                  <a:lnTo>
                    <a:pt x="1336594" y="1211693"/>
                  </a:lnTo>
                  <a:lnTo>
                    <a:pt x="1363019" y="1176108"/>
                  </a:lnTo>
                  <a:lnTo>
                    <a:pt x="1387346" y="1138957"/>
                  </a:lnTo>
                  <a:lnTo>
                    <a:pt x="1409487" y="1100327"/>
                  </a:lnTo>
                  <a:lnTo>
                    <a:pt x="1429355" y="1060307"/>
                  </a:lnTo>
                  <a:lnTo>
                    <a:pt x="1446861" y="1018985"/>
                  </a:lnTo>
                  <a:lnTo>
                    <a:pt x="1461915" y="976450"/>
                  </a:lnTo>
                  <a:lnTo>
                    <a:pt x="1474431" y="932790"/>
                  </a:lnTo>
                  <a:lnTo>
                    <a:pt x="1484320" y="888094"/>
                  </a:lnTo>
                  <a:lnTo>
                    <a:pt x="1491492" y="842449"/>
                  </a:lnTo>
                  <a:lnTo>
                    <a:pt x="1495860" y="795944"/>
                  </a:lnTo>
                  <a:lnTo>
                    <a:pt x="1497336" y="748668"/>
                  </a:lnTo>
                  <a:lnTo>
                    <a:pt x="1495860" y="701392"/>
                  </a:lnTo>
                  <a:lnTo>
                    <a:pt x="1491492" y="654887"/>
                  </a:lnTo>
                  <a:lnTo>
                    <a:pt x="1484320" y="609242"/>
                  </a:lnTo>
                  <a:lnTo>
                    <a:pt x="1474431" y="564545"/>
                  </a:lnTo>
                  <a:lnTo>
                    <a:pt x="1461915" y="520885"/>
                  </a:lnTo>
                  <a:lnTo>
                    <a:pt x="1446861" y="478350"/>
                  </a:lnTo>
                  <a:lnTo>
                    <a:pt x="1429355" y="437029"/>
                  </a:lnTo>
                  <a:lnTo>
                    <a:pt x="1409487" y="397009"/>
                  </a:lnTo>
                  <a:lnTo>
                    <a:pt x="1387346" y="358379"/>
                  </a:lnTo>
                  <a:lnTo>
                    <a:pt x="1363019" y="321227"/>
                  </a:lnTo>
                  <a:lnTo>
                    <a:pt x="1336594" y="285643"/>
                  </a:lnTo>
                  <a:lnTo>
                    <a:pt x="1308161" y="251714"/>
                  </a:lnTo>
                  <a:lnTo>
                    <a:pt x="1277807" y="219528"/>
                  </a:lnTo>
                  <a:lnTo>
                    <a:pt x="1245622" y="189175"/>
                  </a:lnTo>
                  <a:lnTo>
                    <a:pt x="1211693" y="160741"/>
                  </a:lnTo>
                  <a:lnTo>
                    <a:pt x="1176108" y="134317"/>
                  </a:lnTo>
                  <a:lnTo>
                    <a:pt x="1138957" y="109990"/>
                  </a:lnTo>
                  <a:lnTo>
                    <a:pt x="1100327" y="87848"/>
                  </a:lnTo>
                  <a:lnTo>
                    <a:pt x="1060307" y="67980"/>
                  </a:lnTo>
                  <a:lnTo>
                    <a:pt x="1018985" y="50475"/>
                  </a:lnTo>
                  <a:lnTo>
                    <a:pt x="976450" y="35420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86611" y="8333316"/>
              <a:ext cx="1465934" cy="133473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6370911" y="8186432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1"/>
                  </a:lnTo>
                  <a:lnTo>
                    <a:pt x="976450" y="1461915"/>
                  </a:lnTo>
                  <a:lnTo>
                    <a:pt x="1018985" y="1446861"/>
                  </a:lnTo>
                  <a:lnTo>
                    <a:pt x="1060307" y="1429355"/>
                  </a:lnTo>
                  <a:lnTo>
                    <a:pt x="1100327" y="1409487"/>
                  </a:lnTo>
                  <a:lnTo>
                    <a:pt x="1138957" y="1387346"/>
                  </a:lnTo>
                  <a:lnTo>
                    <a:pt x="1176108" y="1363019"/>
                  </a:lnTo>
                  <a:lnTo>
                    <a:pt x="1211693" y="1336594"/>
                  </a:lnTo>
                  <a:lnTo>
                    <a:pt x="1245622" y="1308161"/>
                  </a:lnTo>
                  <a:lnTo>
                    <a:pt x="1277807" y="1277807"/>
                  </a:lnTo>
                  <a:lnTo>
                    <a:pt x="1308161" y="1245622"/>
                  </a:lnTo>
                  <a:lnTo>
                    <a:pt x="1336594" y="1211693"/>
                  </a:lnTo>
                  <a:lnTo>
                    <a:pt x="1363019" y="1176108"/>
                  </a:lnTo>
                  <a:lnTo>
                    <a:pt x="1387346" y="1138957"/>
                  </a:lnTo>
                  <a:lnTo>
                    <a:pt x="1409487" y="1100327"/>
                  </a:lnTo>
                  <a:lnTo>
                    <a:pt x="1429355" y="1060307"/>
                  </a:lnTo>
                  <a:lnTo>
                    <a:pt x="1446861" y="1018985"/>
                  </a:lnTo>
                  <a:lnTo>
                    <a:pt x="1461915" y="976450"/>
                  </a:lnTo>
                  <a:lnTo>
                    <a:pt x="1474431" y="932790"/>
                  </a:lnTo>
                  <a:lnTo>
                    <a:pt x="1484320" y="888094"/>
                  </a:lnTo>
                  <a:lnTo>
                    <a:pt x="1491492" y="842449"/>
                  </a:lnTo>
                  <a:lnTo>
                    <a:pt x="1495860" y="795944"/>
                  </a:lnTo>
                  <a:lnTo>
                    <a:pt x="1497336" y="748668"/>
                  </a:lnTo>
                  <a:lnTo>
                    <a:pt x="1495860" y="701392"/>
                  </a:lnTo>
                  <a:lnTo>
                    <a:pt x="1491492" y="654887"/>
                  </a:lnTo>
                  <a:lnTo>
                    <a:pt x="1484320" y="609242"/>
                  </a:lnTo>
                  <a:lnTo>
                    <a:pt x="1474431" y="564545"/>
                  </a:lnTo>
                  <a:lnTo>
                    <a:pt x="1461915" y="520885"/>
                  </a:lnTo>
                  <a:lnTo>
                    <a:pt x="1446861" y="478350"/>
                  </a:lnTo>
                  <a:lnTo>
                    <a:pt x="1429355" y="437029"/>
                  </a:lnTo>
                  <a:lnTo>
                    <a:pt x="1409487" y="397009"/>
                  </a:lnTo>
                  <a:lnTo>
                    <a:pt x="1387346" y="358379"/>
                  </a:lnTo>
                  <a:lnTo>
                    <a:pt x="1363019" y="321227"/>
                  </a:lnTo>
                  <a:lnTo>
                    <a:pt x="1336594" y="285643"/>
                  </a:lnTo>
                  <a:lnTo>
                    <a:pt x="1308161" y="251714"/>
                  </a:lnTo>
                  <a:lnTo>
                    <a:pt x="1277807" y="219528"/>
                  </a:lnTo>
                  <a:lnTo>
                    <a:pt x="1245622" y="189175"/>
                  </a:lnTo>
                  <a:lnTo>
                    <a:pt x="1211693" y="160741"/>
                  </a:lnTo>
                  <a:lnTo>
                    <a:pt x="1176108" y="134317"/>
                  </a:lnTo>
                  <a:lnTo>
                    <a:pt x="1138957" y="109990"/>
                  </a:lnTo>
                  <a:lnTo>
                    <a:pt x="1100327" y="87848"/>
                  </a:lnTo>
                  <a:lnTo>
                    <a:pt x="1060307" y="67980"/>
                  </a:lnTo>
                  <a:lnTo>
                    <a:pt x="1018985" y="50475"/>
                  </a:lnTo>
                  <a:lnTo>
                    <a:pt x="976450" y="35420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20"/>
                  </a:lnTo>
                  <a:lnTo>
                    <a:pt x="478350" y="50475"/>
                  </a:lnTo>
                  <a:lnTo>
                    <a:pt x="437029" y="67980"/>
                  </a:lnTo>
                  <a:lnTo>
                    <a:pt x="397009" y="87848"/>
                  </a:lnTo>
                  <a:lnTo>
                    <a:pt x="358379" y="109990"/>
                  </a:lnTo>
                  <a:lnTo>
                    <a:pt x="321227" y="134317"/>
                  </a:lnTo>
                  <a:lnTo>
                    <a:pt x="285643" y="160741"/>
                  </a:lnTo>
                  <a:lnTo>
                    <a:pt x="251714" y="189175"/>
                  </a:lnTo>
                  <a:lnTo>
                    <a:pt x="219528" y="219528"/>
                  </a:lnTo>
                  <a:lnTo>
                    <a:pt x="189175" y="251714"/>
                  </a:lnTo>
                  <a:lnTo>
                    <a:pt x="160741" y="285643"/>
                  </a:lnTo>
                  <a:lnTo>
                    <a:pt x="134317" y="321227"/>
                  </a:lnTo>
                  <a:lnTo>
                    <a:pt x="109990" y="358379"/>
                  </a:lnTo>
                  <a:lnTo>
                    <a:pt x="87848" y="397009"/>
                  </a:lnTo>
                  <a:lnTo>
                    <a:pt x="67980" y="437029"/>
                  </a:lnTo>
                  <a:lnTo>
                    <a:pt x="50475" y="478350"/>
                  </a:lnTo>
                  <a:lnTo>
                    <a:pt x="35420" y="520885"/>
                  </a:lnTo>
                  <a:lnTo>
                    <a:pt x="22904" y="564545"/>
                  </a:lnTo>
                  <a:lnTo>
                    <a:pt x="13016" y="609242"/>
                  </a:lnTo>
                  <a:lnTo>
                    <a:pt x="5844" y="654887"/>
                  </a:lnTo>
                  <a:lnTo>
                    <a:pt x="1475" y="701392"/>
                  </a:lnTo>
                  <a:lnTo>
                    <a:pt x="0" y="748668"/>
                  </a:lnTo>
                  <a:lnTo>
                    <a:pt x="1475" y="795944"/>
                  </a:lnTo>
                  <a:lnTo>
                    <a:pt x="5844" y="842449"/>
                  </a:lnTo>
                  <a:lnTo>
                    <a:pt x="13016" y="888094"/>
                  </a:lnTo>
                  <a:lnTo>
                    <a:pt x="22904" y="932790"/>
                  </a:lnTo>
                  <a:lnTo>
                    <a:pt x="35420" y="976450"/>
                  </a:lnTo>
                  <a:lnTo>
                    <a:pt x="50475" y="1018985"/>
                  </a:lnTo>
                  <a:lnTo>
                    <a:pt x="67980" y="1060307"/>
                  </a:lnTo>
                  <a:lnTo>
                    <a:pt x="87848" y="1100327"/>
                  </a:lnTo>
                  <a:lnTo>
                    <a:pt x="109990" y="1138957"/>
                  </a:lnTo>
                  <a:lnTo>
                    <a:pt x="134317" y="1176108"/>
                  </a:lnTo>
                  <a:lnTo>
                    <a:pt x="160741" y="1211693"/>
                  </a:lnTo>
                  <a:lnTo>
                    <a:pt x="189175" y="1245622"/>
                  </a:lnTo>
                  <a:lnTo>
                    <a:pt x="219528" y="1277807"/>
                  </a:lnTo>
                  <a:lnTo>
                    <a:pt x="251714" y="1308161"/>
                  </a:lnTo>
                  <a:lnTo>
                    <a:pt x="285643" y="1336594"/>
                  </a:lnTo>
                  <a:lnTo>
                    <a:pt x="321227" y="1363019"/>
                  </a:lnTo>
                  <a:lnTo>
                    <a:pt x="358379" y="1387346"/>
                  </a:lnTo>
                  <a:lnTo>
                    <a:pt x="397009" y="1409487"/>
                  </a:lnTo>
                  <a:lnTo>
                    <a:pt x="437029" y="1429355"/>
                  </a:lnTo>
                  <a:lnTo>
                    <a:pt x="478350" y="1446861"/>
                  </a:lnTo>
                  <a:lnTo>
                    <a:pt x="520885" y="1461915"/>
                  </a:lnTo>
                  <a:lnTo>
                    <a:pt x="564545" y="1474431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46263" y="2067838"/>
              <a:ext cx="2500112" cy="2944919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597024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3361" y="7053111"/>
              <a:ext cx="101123" cy="15709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6" y="7492503"/>
              <a:ext cx="135597" cy="157862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469840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879400" y="2059508"/>
            <a:ext cx="14433550" cy="8361680"/>
            <a:chOff x="1879400" y="2059508"/>
            <a:chExt cx="14433550" cy="8361680"/>
          </a:xfrm>
        </p:grpSpPr>
        <p:pic>
          <p:nvPicPr>
            <p:cNvPr id="53" name="object 53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4" y="7272347"/>
              <a:ext cx="132121" cy="1584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1875" y="2059508"/>
              <a:ext cx="2021637" cy="376951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2295" y="8360894"/>
              <a:ext cx="1392577" cy="1392578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962295" y="8360894"/>
              <a:ext cx="1393190" cy="1393190"/>
            </a:xfrm>
            <a:custGeom>
              <a:avLst/>
              <a:gdLst/>
              <a:ahLst/>
              <a:cxnLst/>
              <a:rect l="l" t="t" r="r" b="b"/>
              <a:pathLst>
                <a:path w="1393189" h="1393190">
                  <a:moveTo>
                    <a:pt x="458136" y="1350611"/>
                  </a:moveTo>
                  <a:lnTo>
                    <a:pt x="503419" y="1365380"/>
                  </a:lnTo>
                  <a:lnTo>
                    <a:pt x="548980" y="1376898"/>
                  </a:lnTo>
                  <a:lnTo>
                    <a:pt x="594686" y="1385229"/>
                  </a:lnTo>
                  <a:lnTo>
                    <a:pt x="640402" y="1390435"/>
                  </a:lnTo>
                  <a:lnTo>
                    <a:pt x="685995" y="1392578"/>
                  </a:lnTo>
                  <a:lnTo>
                    <a:pt x="731329" y="1391721"/>
                  </a:lnTo>
                  <a:lnTo>
                    <a:pt x="776273" y="1387926"/>
                  </a:lnTo>
                  <a:lnTo>
                    <a:pt x="820691" y="1381256"/>
                  </a:lnTo>
                  <a:lnTo>
                    <a:pt x="864449" y="1371772"/>
                  </a:lnTo>
                  <a:lnTo>
                    <a:pt x="907414" y="1359539"/>
                  </a:lnTo>
                  <a:lnTo>
                    <a:pt x="949452" y="1344617"/>
                  </a:lnTo>
                  <a:lnTo>
                    <a:pt x="990428" y="1327070"/>
                  </a:lnTo>
                  <a:lnTo>
                    <a:pt x="1030210" y="1306960"/>
                  </a:lnTo>
                  <a:lnTo>
                    <a:pt x="1068662" y="1284349"/>
                  </a:lnTo>
                  <a:lnTo>
                    <a:pt x="1105651" y="1259300"/>
                  </a:lnTo>
                  <a:lnTo>
                    <a:pt x="1141043" y="1231875"/>
                  </a:lnTo>
                  <a:lnTo>
                    <a:pt x="1174704" y="1202137"/>
                  </a:lnTo>
                  <a:lnTo>
                    <a:pt x="1206500" y="1170148"/>
                  </a:lnTo>
                  <a:lnTo>
                    <a:pt x="1236297" y="1135971"/>
                  </a:lnTo>
                  <a:lnTo>
                    <a:pt x="1263962" y="1099668"/>
                  </a:lnTo>
                  <a:lnTo>
                    <a:pt x="1289359" y="1061302"/>
                  </a:lnTo>
                  <a:lnTo>
                    <a:pt x="1312356" y="1020934"/>
                  </a:lnTo>
                  <a:lnTo>
                    <a:pt x="1332818" y="978628"/>
                  </a:lnTo>
                  <a:lnTo>
                    <a:pt x="1350611" y="934446"/>
                  </a:lnTo>
                  <a:lnTo>
                    <a:pt x="1365380" y="889163"/>
                  </a:lnTo>
                  <a:lnTo>
                    <a:pt x="1376898" y="843601"/>
                  </a:lnTo>
                  <a:lnTo>
                    <a:pt x="1385229" y="797896"/>
                  </a:lnTo>
                  <a:lnTo>
                    <a:pt x="1390434" y="752180"/>
                  </a:lnTo>
                  <a:lnTo>
                    <a:pt x="1392577" y="706587"/>
                  </a:lnTo>
                  <a:lnTo>
                    <a:pt x="1391719" y="661252"/>
                  </a:lnTo>
                  <a:lnTo>
                    <a:pt x="1387924" y="616309"/>
                  </a:lnTo>
                  <a:lnTo>
                    <a:pt x="1381253" y="571891"/>
                  </a:lnTo>
                  <a:lnTo>
                    <a:pt x="1371770" y="528133"/>
                  </a:lnTo>
                  <a:lnTo>
                    <a:pt x="1359536" y="485168"/>
                  </a:lnTo>
                  <a:lnTo>
                    <a:pt x="1344614" y="443130"/>
                  </a:lnTo>
                  <a:lnTo>
                    <a:pt x="1327066" y="402153"/>
                  </a:lnTo>
                  <a:lnTo>
                    <a:pt x="1306956" y="362372"/>
                  </a:lnTo>
                  <a:lnTo>
                    <a:pt x="1284345" y="323920"/>
                  </a:lnTo>
                  <a:lnTo>
                    <a:pt x="1259295" y="286931"/>
                  </a:lnTo>
                  <a:lnTo>
                    <a:pt x="1231871" y="251539"/>
                  </a:lnTo>
                  <a:lnTo>
                    <a:pt x="1202133" y="217878"/>
                  </a:lnTo>
                  <a:lnTo>
                    <a:pt x="1170144" y="186082"/>
                  </a:lnTo>
                  <a:lnTo>
                    <a:pt x="1135967" y="156284"/>
                  </a:lnTo>
                  <a:lnTo>
                    <a:pt x="1099665" y="128620"/>
                  </a:lnTo>
                  <a:lnTo>
                    <a:pt x="1061299" y="103223"/>
                  </a:lnTo>
                  <a:lnTo>
                    <a:pt x="1020932" y="80226"/>
                  </a:lnTo>
                  <a:lnTo>
                    <a:pt x="978627" y="59764"/>
                  </a:lnTo>
                  <a:lnTo>
                    <a:pt x="934446" y="41970"/>
                  </a:lnTo>
                  <a:lnTo>
                    <a:pt x="889163" y="27201"/>
                  </a:lnTo>
                  <a:lnTo>
                    <a:pt x="843601" y="15681"/>
                  </a:lnTo>
                  <a:lnTo>
                    <a:pt x="797896" y="7349"/>
                  </a:lnTo>
                  <a:lnTo>
                    <a:pt x="752180" y="2143"/>
                  </a:lnTo>
                  <a:lnTo>
                    <a:pt x="706587" y="0"/>
                  </a:lnTo>
                  <a:lnTo>
                    <a:pt x="661252" y="856"/>
                  </a:lnTo>
                  <a:lnTo>
                    <a:pt x="616309" y="4651"/>
                  </a:lnTo>
                  <a:lnTo>
                    <a:pt x="571891" y="11321"/>
                  </a:lnTo>
                  <a:lnTo>
                    <a:pt x="528133" y="20805"/>
                  </a:lnTo>
                  <a:lnTo>
                    <a:pt x="485168" y="33038"/>
                  </a:lnTo>
                  <a:lnTo>
                    <a:pt x="443130" y="47960"/>
                  </a:lnTo>
                  <a:lnTo>
                    <a:pt x="402153" y="65508"/>
                  </a:lnTo>
                  <a:lnTo>
                    <a:pt x="362372" y="85618"/>
                  </a:lnTo>
                  <a:lnTo>
                    <a:pt x="323920" y="108229"/>
                  </a:lnTo>
                  <a:lnTo>
                    <a:pt x="286931" y="133279"/>
                  </a:lnTo>
                  <a:lnTo>
                    <a:pt x="251539" y="160704"/>
                  </a:lnTo>
                  <a:lnTo>
                    <a:pt x="217878" y="190443"/>
                  </a:lnTo>
                  <a:lnTo>
                    <a:pt x="186082" y="222432"/>
                  </a:lnTo>
                  <a:lnTo>
                    <a:pt x="156284" y="256609"/>
                  </a:lnTo>
                  <a:lnTo>
                    <a:pt x="128620" y="292913"/>
                  </a:lnTo>
                  <a:lnTo>
                    <a:pt x="103223" y="331280"/>
                  </a:lnTo>
                  <a:lnTo>
                    <a:pt x="80226" y="371647"/>
                  </a:lnTo>
                  <a:lnTo>
                    <a:pt x="59764" y="413954"/>
                  </a:lnTo>
                  <a:lnTo>
                    <a:pt x="41970" y="458136"/>
                  </a:lnTo>
                  <a:lnTo>
                    <a:pt x="27201" y="503419"/>
                  </a:lnTo>
                  <a:lnTo>
                    <a:pt x="15681" y="548980"/>
                  </a:lnTo>
                  <a:lnTo>
                    <a:pt x="7349" y="594686"/>
                  </a:lnTo>
                  <a:lnTo>
                    <a:pt x="2143" y="640402"/>
                  </a:lnTo>
                  <a:lnTo>
                    <a:pt x="0" y="685995"/>
                  </a:lnTo>
                  <a:lnTo>
                    <a:pt x="856" y="731329"/>
                  </a:lnTo>
                  <a:lnTo>
                    <a:pt x="4651" y="776273"/>
                  </a:lnTo>
                  <a:lnTo>
                    <a:pt x="11321" y="820691"/>
                  </a:lnTo>
                  <a:lnTo>
                    <a:pt x="20805" y="864449"/>
                  </a:lnTo>
                  <a:lnTo>
                    <a:pt x="33038" y="907414"/>
                  </a:lnTo>
                  <a:lnTo>
                    <a:pt x="47960" y="949452"/>
                  </a:lnTo>
                  <a:lnTo>
                    <a:pt x="65508" y="990428"/>
                  </a:lnTo>
                  <a:lnTo>
                    <a:pt x="85618" y="1030210"/>
                  </a:lnTo>
                  <a:lnTo>
                    <a:pt x="108229" y="1068662"/>
                  </a:lnTo>
                  <a:lnTo>
                    <a:pt x="133279" y="1105651"/>
                  </a:lnTo>
                  <a:lnTo>
                    <a:pt x="160704" y="1141043"/>
                  </a:lnTo>
                  <a:lnTo>
                    <a:pt x="190443" y="1174704"/>
                  </a:lnTo>
                  <a:lnTo>
                    <a:pt x="222432" y="1206500"/>
                  </a:lnTo>
                  <a:lnTo>
                    <a:pt x="256609" y="1236297"/>
                  </a:lnTo>
                  <a:lnTo>
                    <a:pt x="292913" y="1263962"/>
                  </a:lnTo>
                  <a:lnTo>
                    <a:pt x="331280" y="1289359"/>
                  </a:lnTo>
                  <a:lnTo>
                    <a:pt x="371647" y="1312356"/>
                  </a:lnTo>
                  <a:lnTo>
                    <a:pt x="413954" y="1332818"/>
                  </a:lnTo>
                  <a:lnTo>
                    <a:pt x="458136" y="1350611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01222" y="7877508"/>
              <a:ext cx="2019760" cy="254317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4372" y="3906776"/>
              <a:ext cx="670671" cy="34829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4372" y="4292686"/>
              <a:ext cx="670667" cy="34828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4372" y="3520887"/>
              <a:ext cx="670667" cy="34828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1302" y="3476333"/>
              <a:ext cx="671306" cy="34829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1302" y="3862233"/>
              <a:ext cx="671306" cy="34829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1302" y="4248132"/>
              <a:ext cx="671306" cy="34829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1302" y="4634032"/>
              <a:ext cx="671306" cy="348294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879400" y="779510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937647" y="773340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7733410"/>
              <a:ext cx="260913" cy="26176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450462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98991" y="7273000"/>
              <a:ext cx="101114" cy="15709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6" y="7712392"/>
              <a:ext cx="135597" cy="15786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4" y="7492235"/>
              <a:ext cx="132121" cy="158400"/>
            </a:xfrm>
            <a:prstGeom prst="rect">
              <a:avLst/>
            </a:prstGeom>
          </p:spPr>
        </p:pic>
      </p:grpSp>
      <p:sp>
        <p:nvSpPr>
          <p:cNvPr id="72" name="object 72"/>
          <p:cNvSpPr txBox="1"/>
          <p:nvPr/>
        </p:nvSpPr>
        <p:spPr>
          <a:xfrm>
            <a:off x="1854924" y="5955695"/>
            <a:ext cx="2410460" cy="16139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705"/>
              </a:lnSpc>
              <a:spcBef>
                <a:spcPts val="1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Libreta Medium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2105"/>
              </a:lnSpc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T723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63690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14 x 21 x 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Papel, </a:t>
            </a:r>
            <a:r>
              <a:rPr sz="1150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Cartón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y </a:t>
            </a:r>
            <a:r>
              <a:rPr sz="1150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Poliuretano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6164024" y="6814818"/>
            <a:ext cx="1903095" cy="106631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56070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74" name="object 74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6722" y="7053020"/>
            <a:ext cx="132969" cy="157272"/>
          </a:xfrm>
          <a:prstGeom prst="rect">
            <a:avLst/>
          </a:prstGeom>
        </p:spPr>
      </p:pic>
      <p:sp>
        <p:nvSpPr>
          <p:cNvPr id="75" name="object 75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80" name="Imagen 79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705" y="3404201"/>
            <a:ext cx="729000" cy="540000"/>
          </a:xfrm>
          <a:prstGeom prst="rect">
            <a:avLst/>
          </a:prstGeom>
        </p:spPr>
      </p:pic>
      <p:pic>
        <p:nvPicPr>
          <p:cNvPr id="82" name="Imagen 81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527" y="4125500"/>
            <a:ext cx="435600" cy="538382"/>
          </a:xfrm>
          <a:prstGeom prst="rect">
            <a:avLst/>
          </a:prstGeom>
        </p:spPr>
      </p:pic>
      <p:pic>
        <p:nvPicPr>
          <p:cNvPr id="83" name="Imagen 82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8940" y="4399994"/>
            <a:ext cx="982575" cy="19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0941" y="1685650"/>
            <a:ext cx="18146395" cy="9246235"/>
            <a:chOff x="1580941" y="1685650"/>
            <a:chExt cx="1814639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854924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7 x 25,5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67624" y="7273000"/>
            <a:ext cx="8724900" cy="1783080"/>
            <a:chOff x="1867624" y="7273000"/>
            <a:chExt cx="8724900" cy="1783080"/>
          </a:xfrm>
        </p:grpSpPr>
        <p:pic>
          <p:nvPicPr>
            <p:cNvPr id="13" name="object 13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8" y="8426707"/>
              <a:ext cx="157995" cy="15799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216338"/>
              <a:ext cx="158005" cy="1579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7795597"/>
              <a:ext cx="158005" cy="15800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005969"/>
              <a:ext cx="158005" cy="15799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331956" y="88558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90204" y="879414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524" y="8794158"/>
              <a:ext cx="260915" cy="2617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8" y="8794149"/>
              <a:ext cx="390979" cy="26177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5" y="7273000"/>
              <a:ext cx="101124" cy="1570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4" y="7487668"/>
              <a:ext cx="153467" cy="16753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1" y="7932281"/>
              <a:ext cx="135597" cy="1578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9" y="7712124"/>
              <a:ext cx="132121" cy="15840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2075725" y="7733465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500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 hs bebidas calientes 12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425979" y="6814818"/>
            <a:ext cx="1903095" cy="128753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22034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Impresión Digital 360°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721194" y="7053020"/>
            <a:ext cx="5850890" cy="817244"/>
            <a:chOff x="4721194" y="7053020"/>
            <a:chExt cx="5850890" cy="817244"/>
          </a:xfrm>
        </p:grpSpPr>
        <p:pic>
          <p:nvPicPr>
            <p:cNvPr id="28" name="object 2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053020"/>
              <a:ext cx="132969" cy="1572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9" y="7267779"/>
              <a:ext cx="153466" cy="16753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6" y="7712392"/>
              <a:ext cx="135597" cy="15786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4" y="7492235"/>
              <a:ext cx="132121" cy="1584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1196" y="7053020"/>
              <a:ext cx="132969" cy="157272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708494" y="6814818"/>
            <a:ext cx="1903095" cy="12945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22034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360°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en pantógrafo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730279" y="2118472"/>
            <a:ext cx="5968365" cy="5968365"/>
            <a:chOff x="4730279" y="2118472"/>
            <a:chExt cx="5968365" cy="5968365"/>
          </a:xfrm>
        </p:grpSpPr>
        <p:pic>
          <p:nvPicPr>
            <p:cNvPr id="35" name="object 35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0279" y="7929632"/>
              <a:ext cx="132791" cy="15706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6657" y="2118472"/>
              <a:ext cx="1241568" cy="3769518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7582499" y="5897058"/>
            <a:ext cx="313436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térmica Ultra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T809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582499" y="6763322"/>
            <a:ext cx="231457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30924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7 x 24.5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 y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797941" y="1685650"/>
            <a:ext cx="14786610" cy="8595360"/>
            <a:chOff x="3797941" y="1685650"/>
            <a:chExt cx="14786610" cy="8595360"/>
          </a:xfrm>
        </p:grpSpPr>
        <p:pic>
          <p:nvPicPr>
            <p:cNvPr id="40" name="object 4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4" y="8602618"/>
              <a:ext cx="157995" cy="15799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8392248"/>
              <a:ext cx="158005" cy="15799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7971508"/>
              <a:ext cx="158005" cy="15800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8181880"/>
              <a:ext cx="158005" cy="157995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059530" y="903176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117778" y="897005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8" y="8970069"/>
              <a:ext cx="260915" cy="26176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3" y="8970060"/>
              <a:ext cx="390979" cy="26177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8194" y="5062531"/>
              <a:ext cx="207951" cy="75928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9451" y="5054769"/>
              <a:ext cx="207961" cy="76704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36935" y="5065594"/>
              <a:ext cx="207961" cy="75621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0709" y="5042692"/>
              <a:ext cx="212788" cy="77911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7941" y="2052295"/>
              <a:ext cx="1029508" cy="3769518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1110553" y="8565347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6258" y="8581058"/>
              <a:ext cx="1465923" cy="137318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1110553" y="8565347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77360" y="8210304"/>
              <a:ext cx="1248176" cy="174391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9731" y="8561939"/>
              <a:ext cx="1475347" cy="147534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5399731" y="8561939"/>
              <a:ext cx="1475740" cy="1475740"/>
            </a:xfrm>
            <a:custGeom>
              <a:avLst/>
              <a:gdLst/>
              <a:ahLst/>
              <a:cxnLst/>
              <a:rect l="l" t="t" r="r" b="b"/>
              <a:pathLst>
                <a:path w="1475740" h="1475740">
                  <a:moveTo>
                    <a:pt x="737673" y="1475347"/>
                  </a:moveTo>
                  <a:lnTo>
                    <a:pt x="786103" y="1473775"/>
                  </a:lnTo>
                  <a:lnTo>
                    <a:pt x="833707" y="1469124"/>
                  </a:lnTo>
                  <a:lnTo>
                    <a:pt x="880387" y="1461492"/>
                  </a:lnTo>
                  <a:lnTo>
                    <a:pt x="926046" y="1450977"/>
                  </a:lnTo>
                  <a:lnTo>
                    <a:pt x="970584" y="1437677"/>
                  </a:lnTo>
                  <a:lnTo>
                    <a:pt x="1013905" y="1421690"/>
                  </a:lnTo>
                  <a:lnTo>
                    <a:pt x="1055910" y="1403114"/>
                  </a:lnTo>
                  <a:lnTo>
                    <a:pt x="1096501" y="1382047"/>
                  </a:lnTo>
                  <a:lnTo>
                    <a:pt x="1135581" y="1358586"/>
                  </a:lnTo>
                  <a:lnTo>
                    <a:pt x="1173051" y="1332831"/>
                  </a:lnTo>
                  <a:lnTo>
                    <a:pt x="1208814" y="1304878"/>
                  </a:lnTo>
                  <a:lnTo>
                    <a:pt x="1242771" y="1274825"/>
                  </a:lnTo>
                  <a:lnTo>
                    <a:pt x="1274825" y="1242771"/>
                  </a:lnTo>
                  <a:lnTo>
                    <a:pt x="1304878" y="1208814"/>
                  </a:lnTo>
                  <a:lnTo>
                    <a:pt x="1332831" y="1173051"/>
                  </a:lnTo>
                  <a:lnTo>
                    <a:pt x="1358586" y="1135581"/>
                  </a:lnTo>
                  <a:lnTo>
                    <a:pt x="1382047" y="1096501"/>
                  </a:lnTo>
                  <a:lnTo>
                    <a:pt x="1403114" y="1055910"/>
                  </a:lnTo>
                  <a:lnTo>
                    <a:pt x="1421690" y="1013905"/>
                  </a:lnTo>
                  <a:lnTo>
                    <a:pt x="1437677" y="970584"/>
                  </a:lnTo>
                  <a:lnTo>
                    <a:pt x="1450977" y="926046"/>
                  </a:lnTo>
                  <a:lnTo>
                    <a:pt x="1461492" y="880387"/>
                  </a:lnTo>
                  <a:lnTo>
                    <a:pt x="1469124" y="833707"/>
                  </a:lnTo>
                  <a:lnTo>
                    <a:pt x="1473775" y="786103"/>
                  </a:lnTo>
                  <a:lnTo>
                    <a:pt x="1475347" y="737673"/>
                  </a:lnTo>
                  <a:lnTo>
                    <a:pt x="1473775" y="689243"/>
                  </a:lnTo>
                  <a:lnTo>
                    <a:pt x="1469124" y="641639"/>
                  </a:lnTo>
                  <a:lnTo>
                    <a:pt x="1461492" y="594959"/>
                  </a:lnTo>
                  <a:lnTo>
                    <a:pt x="1450977" y="549301"/>
                  </a:lnTo>
                  <a:lnTo>
                    <a:pt x="1437677" y="504763"/>
                  </a:lnTo>
                  <a:lnTo>
                    <a:pt x="1421690" y="461442"/>
                  </a:lnTo>
                  <a:lnTo>
                    <a:pt x="1403114" y="419437"/>
                  </a:lnTo>
                  <a:lnTo>
                    <a:pt x="1382047" y="378845"/>
                  </a:lnTo>
                  <a:lnTo>
                    <a:pt x="1358586" y="339766"/>
                  </a:lnTo>
                  <a:lnTo>
                    <a:pt x="1332831" y="302295"/>
                  </a:lnTo>
                  <a:lnTo>
                    <a:pt x="1304878" y="266533"/>
                  </a:lnTo>
                  <a:lnTo>
                    <a:pt x="1274825" y="232575"/>
                  </a:lnTo>
                  <a:lnTo>
                    <a:pt x="1242771" y="200522"/>
                  </a:lnTo>
                  <a:lnTo>
                    <a:pt x="1208814" y="170469"/>
                  </a:lnTo>
                  <a:lnTo>
                    <a:pt x="1173051" y="142516"/>
                  </a:lnTo>
                  <a:lnTo>
                    <a:pt x="1135581" y="116760"/>
                  </a:lnTo>
                  <a:lnTo>
                    <a:pt x="1096501" y="93300"/>
                  </a:lnTo>
                  <a:lnTo>
                    <a:pt x="1055910" y="72233"/>
                  </a:lnTo>
                  <a:lnTo>
                    <a:pt x="1013905" y="53656"/>
                  </a:lnTo>
                  <a:lnTo>
                    <a:pt x="970584" y="37669"/>
                  </a:lnTo>
                  <a:lnTo>
                    <a:pt x="926046" y="24369"/>
                  </a:lnTo>
                  <a:lnTo>
                    <a:pt x="880387" y="13855"/>
                  </a:lnTo>
                  <a:lnTo>
                    <a:pt x="833707" y="6223"/>
                  </a:lnTo>
                  <a:lnTo>
                    <a:pt x="786103" y="1572"/>
                  </a:lnTo>
                  <a:lnTo>
                    <a:pt x="737673" y="0"/>
                  </a:lnTo>
                  <a:lnTo>
                    <a:pt x="689243" y="1572"/>
                  </a:lnTo>
                  <a:lnTo>
                    <a:pt x="641639" y="6223"/>
                  </a:lnTo>
                  <a:lnTo>
                    <a:pt x="594959" y="13855"/>
                  </a:lnTo>
                  <a:lnTo>
                    <a:pt x="549301" y="24369"/>
                  </a:lnTo>
                  <a:lnTo>
                    <a:pt x="504763" y="37669"/>
                  </a:lnTo>
                  <a:lnTo>
                    <a:pt x="461442" y="53656"/>
                  </a:lnTo>
                  <a:lnTo>
                    <a:pt x="419437" y="72233"/>
                  </a:lnTo>
                  <a:lnTo>
                    <a:pt x="378845" y="93300"/>
                  </a:lnTo>
                  <a:lnTo>
                    <a:pt x="339766" y="116760"/>
                  </a:lnTo>
                  <a:lnTo>
                    <a:pt x="302295" y="142516"/>
                  </a:lnTo>
                  <a:lnTo>
                    <a:pt x="266533" y="170469"/>
                  </a:lnTo>
                  <a:lnTo>
                    <a:pt x="232575" y="200522"/>
                  </a:lnTo>
                  <a:lnTo>
                    <a:pt x="200522" y="232575"/>
                  </a:lnTo>
                  <a:lnTo>
                    <a:pt x="170469" y="266533"/>
                  </a:lnTo>
                  <a:lnTo>
                    <a:pt x="142516" y="302295"/>
                  </a:lnTo>
                  <a:lnTo>
                    <a:pt x="116760" y="339766"/>
                  </a:lnTo>
                  <a:lnTo>
                    <a:pt x="93300" y="378845"/>
                  </a:lnTo>
                  <a:lnTo>
                    <a:pt x="72233" y="419437"/>
                  </a:lnTo>
                  <a:lnTo>
                    <a:pt x="53656" y="461442"/>
                  </a:lnTo>
                  <a:lnTo>
                    <a:pt x="37669" y="504763"/>
                  </a:lnTo>
                  <a:lnTo>
                    <a:pt x="24369" y="549301"/>
                  </a:lnTo>
                  <a:lnTo>
                    <a:pt x="13855" y="594959"/>
                  </a:lnTo>
                  <a:lnTo>
                    <a:pt x="6223" y="641639"/>
                  </a:lnTo>
                  <a:lnTo>
                    <a:pt x="1572" y="689243"/>
                  </a:lnTo>
                  <a:lnTo>
                    <a:pt x="0" y="737673"/>
                  </a:lnTo>
                  <a:lnTo>
                    <a:pt x="1572" y="786103"/>
                  </a:lnTo>
                  <a:lnTo>
                    <a:pt x="6223" y="833707"/>
                  </a:lnTo>
                  <a:lnTo>
                    <a:pt x="13855" y="880387"/>
                  </a:lnTo>
                  <a:lnTo>
                    <a:pt x="24369" y="926046"/>
                  </a:lnTo>
                  <a:lnTo>
                    <a:pt x="37669" y="970584"/>
                  </a:lnTo>
                  <a:lnTo>
                    <a:pt x="53656" y="1013905"/>
                  </a:lnTo>
                  <a:lnTo>
                    <a:pt x="72233" y="1055910"/>
                  </a:lnTo>
                  <a:lnTo>
                    <a:pt x="93300" y="1096501"/>
                  </a:lnTo>
                  <a:lnTo>
                    <a:pt x="116760" y="1135581"/>
                  </a:lnTo>
                  <a:lnTo>
                    <a:pt x="142516" y="1173051"/>
                  </a:lnTo>
                  <a:lnTo>
                    <a:pt x="170469" y="1208814"/>
                  </a:lnTo>
                  <a:lnTo>
                    <a:pt x="200522" y="1242771"/>
                  </a:lnTo>
                  <a:lnTo>
                    <a:pt x="232575" y="1274825"/>
                  </a:lnTo>
                  <a:lnTo>
                    <a:pt x="266533" y="1304878"/>
                  </a:lnTo>
                  <a:lnTo>
                    <a:pt x="302295" y="1332831"/>
                  </a:lnTo>
                  <a:lnTo>
                    <a:pt x="339766" y="1358586"/>
                  </a:lnTo>
                  <a:lnTo>
                    <a:pt x="378845" y="1382047"/>
                  </a:lnTo>
                  <a:lnTo>
                    <a:pt x="419437" y="1403114"/>
                  </a:lnTo>
                  <a:lnTo>
                    <a:pt x="461442" y="1421690"/>
                  </a:lnTo>
                  <a:lnTo>
                    <a:pt x="504763" y="1437677"/>
                  </a:lnTo>
                  <a:lnTo>
                    <a:pt x="549301" y="1450977"/>
                  </a:lnTo>
                  <a:lnTo>
                    <a:pt x="594959" y="1461492"/>
                  </a:lnTo>
                  <a:lnTo>
                    <a:pt x="641639" y="1469124"/>
                  </a:lnTo>
                  <a:lnTo>
                    <a:pt x="689243" y="1473775"/>
                  </a:lnTo>
                  <a:lnTo>
                    <a:pt x="737673" y="1475347"/>
                  </a:lnTo>
                  <a:close/>
                </a:path>
              </a:pathLst>
            </a:custGeom>
            <a:ln w="41883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9879" y="8441011"/>
              <a:ext cx="1194256" cy="171720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51471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0" y="1887442"/>
              <a:ext cx="5185735" cy="291084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98991" y="7273000"/>
              <a:ext cx="101114" cy="15709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9" y="7487668"/>
              <a:ext cx="153467" cy="167534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7803299" y="7909376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500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 hs bebidas calientes 12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854924" y="5897058"/>
            <a:ext cx="291782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térmica Isla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T606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6164024" y="6814818"/>
            <a:ext cx="1903095" cy="845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22034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Impresión Digital 360°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3333243" y="2030444"/>
            <a:ext cx="5028565" cy="8028305"/>
            <a:chOff x="13333243" y="2030444"/>
            <a:chExt cx="5028565" cy="8028305"/>
          </a:xfrm>
        </p:grpSpPr>
        <p:pic>
          <p:nvPicPr>
            <p:cNvPr id="72" name="object 7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6722" y="7053021"/>
              <a:ext cx="132969" cy="15727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07559" y="2030444"/>
              <a:ext cx="1341511" cy="3769518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6953307" y="8649891"/>
              <a:ext cx="1393190" cy="1393190"/>
            </a:xfrm>
            <a:custGeom>
              <a:avLst/>
              <a:gdLst/>
              <a:ahLst/>
              <a:cxnLst/>
              <a:rect l="l" t="t" r="r" b="b"/>
              <a:pathLst>
                <a:path w="1393190" h="1393190">
                  <a:moveTo>
                    <a:pt x="696313" y="0"/>
                  </a:moveTo>
                  <a:lnTo>
                    <a:pt x="648710" y="1609"/>
                  </a:lnTo>
                  <a:lnTo>
                    <a:pt x="601957" y="6368"/>
                  </a:lnTo>
                  <a:lnTo>
                    <a:pt x="556159" y="14171"/>
                  </a:lnTo>
                  <a:lnTo>
                    <a:pt x="511420" y="24915"/>
                  </a:lnTo>
                  <a:lnTo>
                    <a:pt x="467844" y="38495"/>
                  </a:lnTo>
                  <a:lnTo>
                    <a:pt x="425537" y="54806"/>
                  </a:lnTo>
                  <a:lnTo>
                    <a:pt x="384602" y="73744"/>
                  </a:lnTo>
                  <a:lnTo>
                    <a:pt x="345145" y="95204"/>
                  </a:lnTo>
                  <a:lnTo>
                    <a:pt x="307269" y="119082"/>
                  </a:lnTo>
                  <a:lnTo>
                    <a:pt x="271079" y="145273"/>
                  </a:lnTo>
                  <a:lnTo>
                    <a:pt x="236680" y="173673"/>
                  </a:lnTo>
                  <a:lnTo>
                    <a:pt x="204177" y="204177"/>
                  </a:lnTo>
                  <a:lnTo>
                    <a:pt x="173673" y="236680"/>
                  </a:lnTo>
                  <a:lnTo>
                    <a:pt x="145273" y="271079"/>
                  </a:lnTo>
                  <a:lnTo>
                    <a:pt x="119082" y="307269"/>
                  </a:lnTo>
                  <a:lnTo>
                    <a:pt x="95204" y="345145"/>
                  </a:lnTo>
                  <a:lnTo>
                    <a:pt x="73744" y="384602"/>
                  </a:lnTo>
                  <a:lnTo>
                    <a:pt x="54806" y="425537"/>
                  </a:lnTo>
                  <a:lnTo>
                    <a:pt x="38495" y="467844"/>
                  </a:lnTo>
                  <a:lnTo>
                    <a:pt x="24915" y="511420"/>
                  </a:lnTo>
                  <a:lnTo>
                    <a:pt x="14171" y="556159"/>
                  </a:lnTo>
                  <a:lnTo>
                    <a:pt x="6368" y="601957"/>
                  </a:lnTo>
                  <a:lnTo>
                    <a:pt x="1609" y="648710"/>
                  </a:lnTo>
                  <a:lnTo>
                    <a:pt x="0" y="696313"/>
                  </a:lnTo>
                  <a:lnTo>
                    <a:pt x="1609" y="743916"/>
                  </a:lnTo>
                  <a:lnTo>
                    <a:pt x="6368" y="790669"/>
                  </a:lnTo>
                  <a:lnTo>
                    <a:pt x="14171" y="836468"/>
                  </a:lnTo>
                  <a:lnTo>
                    <a:pt x="24915" y="881207"/>
                  </a:lnTo>
                  <a:lnTo>
                    <a:pt x="38495" y="924782"/>
                  </a:lnTo>
                  <a:lnTo>
                    <a:pt x="54806" y="967090"/>
                  </a:lnTo>
                  <a:lnTo>
                    <a:pt x="73744" y="1008025"/>
                  </a:lnTo>
                  <a:lnTo>
                    <a:pt x="95204" y="1047482"/>
                  </a:lnTo>
                  <a:lnTo>
                    <a:pt x="119082" y="1085358"/>
                  </a:lnTo>
                  <a:lnTo>
                    <a:pt x="145273" y="1121548"/>
                  </a:lnTo>
                  <a:lnTo>
                    <a:pt x="173673" y="1155946"/>
                  </a:lnTo>
                  <a:lnTo>
                    <a:pt x="204177" y="1188450"/>
                  </a:lnTo>
                  <a:lnTo>
                    <a:pt x="236680" y="1218954"/>
                  </a:lnTo>
                  <a:lnTo>
                    <a:pt x="271079" y="1247354"/>
                  </a:lnTo>
                  <a:lnTo>
                    <a:pt x="307269" y="1273545"/>
                  </a:lnTo>
                  <a:lnTo>
                    <a:pt x="345145" y="1297423"/>
                  </a:lnTo>
                  <a:lnTo>
                    <a:pt x="384602" y="1318883"/>
                  </a:lnTo>
                  <a:lnTo>
                    <a:pt x="425537" y="1337821"/>
                  </a:lnTo>
                  <a:lnTo>
                    <a:pt x="467844" y="1354132"/>
                  </a:lnTo>
                  <a:lnTo>
                    <a:pt x="511420" y="1367711"/>
                  </a:lnTo>
                  <a:lnTo>
                    <a:pt x="556159" y="1378455"/>
                  </a:lnTo>
                  <a:lnTo>
                    <a:pt x="601957" y="1386259"/>
                  </a:lnTo>
                  <a:lnTo>
                    <a:pt x="648710" y="1391018"/>
                  </a:lnTo>
                  <a:lnTo>
                    <a:pt x="696313" y="1392627"/>
                  </a:lnTo>
                  <a:lnTo>
                    <a:pt x="743916" y="1391018"/>
                  </a:lnTo>
                  <a:lnTo>
                    <a:pt x="790669" y="1386259"/>
                  </a:lnTo>
                  <a:lnTo>
                    <a:pt x="836468" y="1378455"/>
                  </a:lnTo>
                  <a:lnTo>
                    <a:pt x="881207" y="1367711"/>
                  </a:lnTo>
                  <a:lnTo>
                    <a:pt x="924782" y="1354132"/>
                  </a:lnTo>
                  <a:lnTo>
                    <a:pt x="967090" y="1337821"/>
                  </a:lnTo>
                  <a:lnTo>
                    <a:pt x="1008025" y="1318883"/>
                  </a:lnTo>
                  <a:lnTo>
                    <a:pt x="1047482" y="1297423"/>
                  </a:lnTo>
                  <a:lnTo>
                    <a:pt x="1085358" y="1273545"/>
                  </a:lnTo>
                  <a:lnTo>
                    <a:pt x="1121548" y="1247354"/>
                  </a:lnTo>
                  <a:lnTo>
                    <a:pt x="1155946" y="1218954"/>
                  </a:lnTo>
                  <a:lnTo>
                    <a:pt x="1188450" y="1188450"/>
                  </a:lnTo>
                  <a:lnTo>
                    <a:pt x="1218954" y="1155946"/>
                  </a:lnTo>
                  <a:lnTo>
                    <a:pt x="1247354" y="1121548"/>
                  </a:lnTo>
                  <a:lnTo>
                    <a:pt x="1273545" y="1085358"/>
                  </a:lnTo>
                  <a:lnTo>
                    <a:pt x="1297423" y="1047482"/>
                  </a:lnTo>
                  <a:lnTo>
                    <a:pt x="1318883" y="1008025"/>
                  </a:lnTo>
                  <a:lnTo>
                    <a:pt x="1337821" y="967090"/>
                  </a:lnTo>
                  <a:lnTo>
                    <a:pt x="1354132" y="924782"/>
                  </a:lnTo>
                  <a:lnTo>
                    <a:pt x="1367711" y="881207"/>
                  </a:lnTo>
                  <a:lnTo>
                    <a:pt x="1378455" y="836468"/>
                  </a:lnTo>
                  <a:lnTo>
                    <a:pt x="1386259" y="790669"/>
                  </a:lnTo>
                  <a:lnTo>
                    <a:pt x="1391018" y="743916"/>
                  </a:lnTo>
                  <a:lnTo>
                    <a:pt x="1392627" y="696313"/>
                  </a:lnTo>
                  <a:lnTo>
                    <a:pt x="1391018" y="648710"/>
                  </a:lnTo>
                  <a:lnTo>
                    <a:pt x="1386259" y="601957"/>
                  </a:lnTo>
                  <a:lnTo>
                    <a:pt x="1378455" y="556159"/>
                  </a:lnTo>
                  <a:lnTo>
                    <a:pt x="1367711" y="511420"/>
                  </a:lnTo>
                  <a:lnTo>
                    <a:pt x="1354132" y="467844"/>
                  </a:lnTo>
                  <a:lnTo>
                    <a:pt x="1337821" y="425537"/>
                  </a:lnTo>
                  <a:lnTo>
                    <a:pt x="1318883" y="384602"/>
                  </a:lnTo>
                  <a:lnTo>
                    <a:pt x="1297423" y="345145"/>
                  </a:lnTo>
                  <a:lnTo>
                    <a:pt x="1273545" y="307269"/>
                  </a:lnTo>
                  <a:lnTo>
                    <a:pt x="1247354" y="271079"/>
                  </a:lnTo>
                  <a:lnTo>
                    <a:pt x="1218954" y="236680"/>
                  </a:lnTo>
                  <a:lnTo>
                    <a:pt x="1188450" y="204177"/>
                  </a:lnTo>
                  <a:lnTo>
                    <a:pt x="1155946" y="173673"/>
                  </a:lnTo>
                  <a:lnTo>
                    <a:pt x="1121548" y="145273"/>
                  </a:lnTo>
                  <a:lnTo>
                    <a:pt x="1085358" y="119082"/>
                  </a:lnTo>
                  <a:lnTo>
                    <a:pt x="1047482" y="95204"/>
                  </a:lnTo>
                  <a:lnTo>
                    <a:pt x="1008025" y="73744"/>
                  </a:lnTo>
                  <a:lnTo>
                    <a:pt x="967090" y="54806"/>
                  </a:lnTo>
                  <a:lnTo>
                    <a:pt x="924782" y="38495"/>
                  </a:lnTo>
                  <a:lnTo>
                    <a:pt x="881207" y="24915"/>
                  </a:lnTo>
                  <a:lnTo>
                    <a:pt x="836468" y="14171"/>
                  </a:lnTo>
                  <a:lnTo>
                    <a:pt x="790669" y="6368"/>
                  </a:lnTo>
                  <a:lnTo>
                    <a:pt x="743916" y="1609"/>
                  </a:lnTo>
                  <a:lnTo>
                    <a:pt x="6963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69012" y="8665599"/>
              <a:ext cx="1212809" cy="1361215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6953307" y="8649891"/>
              <a:ext cx="1393190" cy="1393190"/>
            </a:xfrm>
            <a:custGeom>
              <a:avLst/>
              <a:gdLst/>
              <a:ahLst/>
              <a:cxnLst/>
              <a:rect l="l" t="t" r="r" b="b"/>
              <a:pathLst>
                <a:path w="1393190" h="1393190">
                  <a:moveTo>
                    <a:pt x="696313" y="1392627"/>
                  </a:moveTo>
                  <a:lnTo>
                    <a:pt x="743916" y="1391018"/>
                  </a:lnTo>
                  <a:lnTo>
                    <a:pt x="790669" y="1386259"/>
                  </a:lnTo>
                  <a:lnTo>
                    <a:pt x="836468" y="1378455"/>
                  </a:lnTo>
                  <a:lnTo>
                    <a:pt x="881207" y="1367711"/>
                  </a:lnTo>
                  <a:lnTo>
                    <a:pt x="924782" y="1354132"/>
                  </a:lnTo>
                  <a:lnTo>
                    <a:pt x="967090" y="1337821"/>
                  </a:lnTo>
                  <a:lnTo>
                    <a:pt x="1008025" y="1318883"/>
                  </a:lnTo>
                  <a:lnTo>
                    <a:pt x="1047482" y="1297423"/>
                  </a:lnTo>
                  <a:lnTo>
                    <a:pt x="1085358" y="1273545"/>
                  </a:lnTo>
                  <a:lnTo>
                    <a:pt x="1121548" y="1247354"/>
                  </a:lnTo>
                  <a:lnTo>
                    <a:pt x="1155946" y="1218954"/>
                  </a:lnTo>
                  <a:lnTo>
                    <a:pt x="1188450" y="1188450"/>
                  </a:lnTo>
                  <a:lnTo>
                    <a:pt x="1218954" y="1155946"/>
                  </a:lnTo>
                  <a:lnTo>
                    <a:pt x="1247354" y="1121548"/>
                  </a:lnTo>
                  <a:lnTo>
                    <a:pt x="1273545" y="1085358"/>
                  </a:lnTo>
                  <a:lnTo>
                    <a:pt x="1297423" y="1047482"/>
                  </a:lnTo>
                  <a:lnTo>
                    <a:pt x="1318883" y="1008025"/>
                  </a:lnTo>
                  <a:lnTo>
                    <a:pt x="1337821" y="967090"/>
                  </a:lnTo>
                  <a:lnTo>
                    <a:pt x="1354132" y="924782"/>
                  </a:lnTo>
                  <a:lnTo>
                    <a:pt x="1367711" y="881207"/>
                  </a:lnTo>
                  <a:lnTo>
                    <a:pt x="1378455" y="836468"/>
                  </a:lnTo>
                  <a:lnTo>
                    <a:pt x="1386259" y="790669"/>
                  </a:lnTo>
                  <a:lnTo>
                    <a:pt x="1391018" y="743916"/>
                  </a:lnTo>
                  <a:lnTo>
                    <a:pt x="1392627" y="696313"/>
                  </a:lnTo>
                  <a:lnTo>
                    <a:pt x="1391018" y="648710"/>
                  </a:lnTo>
                  <a:lnTo>
                    <a:pt x="1386259" y="601957"/>
                  </a:lnTo>
                  <a:lnTo>
                    <a:pt x="1378455" y="556159"/>
                  </a:lnTo>
                  <a:lnTo>
                    <a:pt x="1367711" y="511420"/>
                  </a:lnTo>
                  <a:lnTo>
                    <a:pt x="1354132" y="467844"/>
                  </a:lnTo>
                  <a:lnTo>
                    <a:pt x="1337821" y="425537"/>
                  </a:lnTo>
                  <a:lnTo>
                    <a:pt x="1318883" y="384602"/>
                  </a:lnTo>
                  <a:lnTo>
                    <a:pt x="1297423" y="345145"/>
                  </a:lnTo>
                  <a:lnTo>
                    <a:pt x="1273545" y="307269"/>
                  </a:lnTo>
                  <a:lnTo>
                    <a:pt x="1247354" y="271079"/>
                  </a:lnTo>
                  <a:lnTo>
                    <a:pt x="1218954" y="236680"/>
                  </a:lnTo>
                  <a:lnTo>
                    <a:pt x="1188450" y="204177"/>
                  </a:lnTo>
                  <a:lnTo>
                    <a:pt x="1155946" y="173673"/>
                  </a:lnTo>
                  <a:lnTo>
                    <a:pt x="1121548" y="145273"/>
                  </a:lnTo>
                  <a:lnTo>
                    <a:pt x="1085358" y="119082"/>
                  </a:lnTo>
                  <a:lnTo>
                    <a:pt x="1047482" y="95204"/>
                  </a:lnTo>
                  <a:lnTo>
                    <a:pt x="1008025" y="73744"/>
                  </a:lnTo>
                  <a:lnTo>
                    <a:pt x="967090" y="54806"/>
                  </a:lnTo>
                  <a:lnTo>
                    <a:pt x="924782" y="38495"/>
                  </a:lnTo>
                  <a:lnTo>
                    <a:pt x="881207" y="24915"/>
                  </a:lnTo>
                  <a:lnTo>
                    <a:pt x="836468" y="14171"/>
                  </a:lnTo>
                  <a:lnTo>
                    <a:pt x="790669" y="6368"/>
                  </a:lnTo>
                  <a:lnTo>
                    <a:pt x="743916" y="1609"/>
                  </a:lnTo>
                  <a:lnTo>
                    <a:pt x="696313" y="0"/>
                  </a:lnTo>
                  <a:lnTo>
                    <a:pt x="648710" y="1609"/>
                  </a:lnTo>
                  <a:lnTo>
                    <a:pt x="601957" y="6368"/>
                  </a:lnTo>
                  <a:lnTo>
                    <a:pt x="556159" y="14171"/>
                  </a:lnTo>
                  <a:lnTo>
                    <a:pt x="511420" y="24915"/>
                  </a:lnTo>
                  <a:lnTo>
                    <a:pt x="467844" y="38495"/>
                  </a:lnTo>
                  <a:lnTo>
                    <a:pt x="425537" y="54806"/>
                  </a:lnTo>
                  <a:lnTo>
                    <a:pt x="384602" y="73744"/>
                  </a:lnTo>
                  <a:lnTo>
                    <a:pt x="345145" y="95204"/>
                  </a:lnTo>
                  <a:lnTo>
                    <a:pt x="307269" y="119082"/>
                  </a:lnTo>
                  <a:lnTo>
                    <a:pt x="271079" y="145273"/>
                  </a:lnTo>
                  <a:lnTo>
                    <a:pt x="236680" y="173673"/>
                  </a:lnTo>
                  <a:lnTo>
                    <a:pt x="204177" y="204177"/>
                  </a:lnTo>
                  <a:lnTo>
                    <a:pt x="173673" y="236680"/>
                  </a:lnTo>
                  <a:lnTo>
                    <a:pt x="145273" y="271079"/>
                  </a:lnTo>
                  <a:lnTo>
                    <a:pt x="119082" y="307269"/>
                  </a:lnTo>
                  <a:lnTo>
                    <a:pt x="95204" y="345145"/>
                  </a:lnTo>
                  <a:lnTo>
                    <a:pt x="73744" y="384602"/>
                  </a:lnTo>
                  <a:lnTo>
                    <a:pt x="54806" y="425537"/>
                  </a:lnTo>
                  <a:lnTo>
                    <a:pt x="38495" y="467844"/>
                  </a:lnTo>
                  <a:lnTo>
                    <a:pt x="24915" y="511420"/>
                  </a:lnTo>
                  <a:lnTo>
                    <a:pt x="14171" y="556159"/>
                  </a:lnTo>
                  <a:lnTo>
                    <a:pt x="6368" y="601957"/>
                  </a:lnTo>
                  <a:lnTo>
                    <a:pt x="1609" y="648710"/>
                  </a:lnTo>
                  <a:lnTo>
                    <a:pt x="0" y="696313"/>
                  </a:lnTo>
                  <a:lnTo>
                    <a:pt x="1609" y="743916"/>
                  </a:lnTo>
                  <a:lnTo>
                    <a:pt x="6368" y="790669"/>
                  </a:lnTo>
                  <a:lnTo>
                    <a:pt x="14171" y="836468"/>
                  </a:lnTo>
                  <a:lnTo>
                    <a:pt x="24915" y="881207"/>
                  </a:lnTo>
                  <a:lnTo>
                    <a:pt x="38495" y="924782"/>
                  </a:lnTo>
                  <a:lnTo>
                    <a:pt x="54806" y="967090"/>
                  </a:lnTo>
                  <a:lnTo>
                    <a:pt x="73744" y="1008025"/>
                  </a:lnTo>
                  <a:lnTo>
                    <a:pt x="95204" y="1047482"/>
                  </a:lnTo>
                  <a:lnTo>
                    <a:pt x="119082" y="1085358"/>
                  </a:lnTo>
                  <a:lnTo>
                    <a:pt x="145273" y="1121548"/>
                  </a:lnTo>
                  <a:lnTo>
                    <a:pt x="173673" y="1155946"/>
                  </a:lnTo>
                  <a:lnTo>
                    <a:pt x="204177" y="1188450"/>
                  </a:lnTo>
                  <a:lnTo>
                    <a:pt x="236680" y="1218954"/>
                  </a:lnTo>
                  <a:lnTo>
                    <a:pt x="271079" y="1247354"/>
                  </a:lnTo>
                  <a:lnTo>
                    <a:pt x="307269" y="1273545"/>
                  </a:lnTo>
                  <a:lnTo>
                    <a:pt x="345145" y="1297423"/>
                  </a:lnTo>
                  <a:lnTo>
                    <a:pt x="384602" y="1318883"/>
                  </a:lnTo>
                  <a:lnTo>
                    <a:pt x="425537" y="1337821"/>
                  </a:lnTo>
                  <a:lnTo>
                    <a:pt x="467844" y="1354132"/>
                  </a:lnTo>
                  <a:lnTo>
                    <a:pt x="511420" y="1367711"/>
                  </a:lnTo>
                  <a:lnTo>
                    <a:pt x="556159" y="1378455"/>
                  </a:lnTo>
                  <a:lnTo>
                    <a:pt x="601957" y="1386259"/>
                  </a:lnTo>
                  <a:lnTo>
                    <a:pt x="648710" y="1391018"/>
                  </a:lnTo>
                  <a:lnTo>
                    <a:pt x="696313" y="1392627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37430" y="8648249"/>
              <a:ext cx="843649" cy="139592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10083" y="5014647"/>
              <a:ext cx="279467" cy="78531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58829" y="5014647"/>
              <a:ext cx="279481" cy="78531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07577" y="5014647"/>
              <a:ext cx="279481" cy="78531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8642128"/>
              <a:ext cx="157995" cy="15799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4" y="8431758"/>
              <a:ext cx="158005" cy="15799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4" y="8011019"/>
              <a:ext cx="158005" cy="15800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4" y="8221391"/>
              <a:ext cx="158005" cy="157995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3797575" y="907127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3855824" y="900956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87144" y="9009580"/>
              <a:ext cx="260915" cy="26176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8" y="9009571"/>
              <a:ext cx="390979" cy="261768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5970242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13320545" y="5955695"/>
            <a:ext cx="312991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705"/>
              </a:lnSpc>
              <a:spcBef>
                <a:spcPts val="1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térmica Push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2105"/>
              </a:lnSpc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T743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93" name="object 93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94" name="object 94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91" name="object 91"/>
          <p:cNvSpPr txBox="1"/>
          <p:nvPr/>
        </p:nvSpPr>
        <p:spPr>
          <a:xfrm>
            <a:off x="13320545" y="6764884"/>
            <a:ext cx="2298065" cy="107144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390"/>
              </a:lnSpc>
              <a:spcBef>
                <a:spcPts val="1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330"/>
              </a:lnSpc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 x 25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inoxidable, silicona y plástico ABS, polipropileno y policarbonato.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3541339" y="7948884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840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 hs bebidas calientes 12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99584" y="4451506"/>
            <a:ext cx="1186040" cy="239580"/>
          </a:xfrm>
          <a:prstGeom prst="rect">
            <a:avLst/>
          </a:prstGeom>
        </p:spPr>
      </p:pic>
      <p:pic>
        <p:nvPicPr>
          <p:cNvPr id="96" name="Imagen 95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16797" y="4465490"/>
            <a:ext cx="1129449" cy="263538"/>
          </a:xfrm>
          <a:prstGeom prst="rect">
            <a:avLst/>
          </a:prstGeom>
        </p:spPr>
      </p:pic>
      <p:pic>
        <p:nvPicPr>
          <p:cNvPr id="97" name="Imagen 96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0925" y="4558449"/>
            <a:ext cx="479160" cy="5922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41819" y="489902"/>
            <a:ext cx="304355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E22424"/>
                </a:solidFill>
                <a:latin typeface="Sora SemiBold" pitchFamily="2" charset="0"/>
                <a:cs typeface="Sora SemiBold" pitchFamily="2" charset="0"/>
              </a:rPr>
              <a:t>Mes del amor y la amistad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58796" y="1887442"/>
            <a:ext cx="12268835" cy="9044305"/>
            <a:chOff x="7458796" y="1887442"/>
            <a:chExt cx="122688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E2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796" y="1887442"/>
              <a:ext cx="5185739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5" y="7277028"/>
              <a:ext cx="101124" cy="1570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3" y="7491698"/>
              <a:ext cx="153467" cy="167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8156199"/>
              <a:ext cx="135597" cy="15786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3" y="7716418"/>
              <a:ext cx="157911" cy="15786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425979" y="7038736"/>
            <a:ext cx="1903095" cy="128753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22034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360°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80941" y="1685650"/>
            <a:ext cx="17003395" cy="8595360"/>
            <a:chOff x="1580941" y="1685650"/>
            <a:chExt cx="17003395" cy="8595360"/>
          </a:xfrm>
        </p:grpSpPr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9" y="7936042"/>
              <a:ext cx="132121" cy="1583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32925" y="5017198"/>
              <a:ext cx="253074" cy="7836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73087" y="5017198"/>
              <a:ext cx="253070" cy="7836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13233" y="5017198"/>
              <a:ext cx="253070" cy="78367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2365" y="2031351"/>
              <a:ext cx="1219550" cy="376951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7068" y="8018207"/>
              <a:ext cx="158005" cy="15800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059149" y="844735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17397" y="838564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8717" y="8385655"/>
              <a:ext cx="260915" cy="2617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4816" y="8385648"/>
              <a:ext cx="390987" cy="2617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61882" y="8626209"/>
              <a:ext cx="1387392" cy="13873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161882" y="8626209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19055" y="8581560"/>
              <a:ext cx="1214622" cy="147666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232198" y="709151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128920" y="176800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7"/>
              <a:ext cx="5455331" cy="412000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3051958" y="1691047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128920" y="6160834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3361" y="7273000"/>
              <a:ext cx="101123" cy="15709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10" y="7487668"/>
              <a:ext cx="153466" cy="16753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6" y="8152170"/>
              <a:ext cx="135597" cy="15786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10" y="7712387"/>
              <a:ext cx="157911" cy="15786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4" y="7932012"/>
              <a:ext cx="132121" cy="158400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7604369" y="5955695"/>
            <a:ext cx="2733675" cy="1020151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deportiva motivacional Graf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T779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604369" y="6985934"/>
            <a:ext cx="241998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7 x 28 cm. (con tapa) </a:t>
            </a:r>
            <a:r>
              <a:rPr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lang="es-AR"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es</a:t>
            </a:r>
            <a:r>
              <a:rPr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</a:t>
            </a:r>
            <a:r>
              <a:rPr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Plástico PETG, polipropileno, poliestireno y silicona.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825168" y="7989474"/>
            <a:ext cx="60452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1000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698404" y="6814818"/>
            <a:ext cx="1903095" cy="1508746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220345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 Impresión Digital 360°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 marR="842010">
              <a:lnSpc>
                <a:spcPct val="125499"/>
              </a:lnSpc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688788" y="2218194"/>
            <a:ext cx="2485390" cy="4992370"/>
            <a:chOff x="3688788" y="2218194"/>
            <a:chExt cx="2485390" cy="4992370"/>
          </a:xfrm>
        </p:grpSpPr>
        <p:pic>
          <p:nvPicPr>
            <p:cNvPr id="47" name="object 47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2" y="7053020"/>
              <a:ext cx="132969" cy="15727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8788" y="2218194"/>
              <a:ext cx="1271382" cy="370718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4887" y="5143019"/>
              <a:ext cx="268898" cy="78531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3133" y="5144190"/>
              <a:ext cx="268521" cy="78297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4010" y="5143568"/>
              <a:ext cx="268521" cy="78421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2257" y="5144190"/>
              <a:ext cx="268521" cy="782971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844453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Termo Potter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T737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9273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24 x 7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 y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1857153" y="6868900"/>
            <a:ext cx="5039360" cy="3189605"/>
            <a:chOff x="1857153" y="6868900"/>
            <a:chExt cx="5039360" cy="3189605"/>
          </a:xfrm>
        </p:grpSpPr>
        <p:pic>
          <p:nvPicPr>
            <p:cNvPr id="55" name="object 5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7158" y="8602618"/>
              <a:ext cx="157995" cy="15799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7153" y="8392249"/>
              <a:ext cx="158005" cy="15799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7153" y="7971508"/>
              <a:ext cx="158005" cy="15800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7153" y="8181880"/>
              <a:ext cx="158005" cy="157995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2321485" y="903176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379733" y="897005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1053" y="8970069"/>
              <a:ext cx="260915" cy="26176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7158" y="8970061"/>
              <a:ext cx="390979" cy="26177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9224" y="8581156"/>
              <a:ext cx="1387392" cy="1387392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5149224" y="8581156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7"/>
                  </a:lnTo>
                  <a:lnTo>
                    <a:pt x="833323" y="1373273"/>
                  </a:lnTo>
                  <a:lnTo>
                    <a:pt x="877894" y="1362570"/>
                  </a:lnTo>
                  <a:lnTo>
                    <a:pt x="921305" y="1349041"/>
                  </a:lnTo>
                  <a:lnTo>
                    <a:pt x="963453" y="1332791"/>
                  </a:lnTo>
                  <a:lnTo>
                    <a:pt x="1004234" y="1313924"/>
                  </a:lnTo>
                  <a:lnTo>
                    <a:pt x="1043543" y="1292545"/>
                  </a:lnTo>
                  <a:lnTo>
                    <a:pt x="1081277" y="1268757"/>
                  </a:lnTo>
                  <a:lnTo>
                    <a:pt x="1117331" y="1242664"/>
                  </a:lnTo>
                  <a:lnTo>
                    <a:pt x="1151600" y="1214371"/>
                  </a:lnTo>
                  <a:lnTo>
                    <a:pt x="1183982" y="1183982"/>
                  </a:lnTo>
                  <a:lnTo>
                    <a:pt x="1214371" y="1151600"/>
                  </a:lnTo>
                  <a:lnTo>
                    <a:pt x="1242664" y="1117331"/>
                  </a:lnTo>
                  <a:lnTo>
                    <a:pt x="1268757" y="1081277"/>
                  </a:lnTo>
                  <a:lnTo>
                    <a:pt x="1292545" y="1043543"/>
                  </a:lnTo>
                  <a:lnTo>
                    <a:pt x="1313924" y="1004234"/>
                  </a:lnTo>
                  <a:lnTo>
                    <a:pt x="1332791" y="963453"/>
                  </a:lnTo>
                  <a:lnTo>
                    <a:pt x="1349041" y="921305"/>
                  </a:lnTo>
                  <a:lnTo>
                    <a:pt x="1362570" y="877894"/>
                  </a:lnTo>
                  <a:lnTo>
                    <a:pt x="1373273" y="833323"/>
                  </a:lnTo>
                  <a:lnTo>
                    <a:pt x="1381047" y="787697"/>
                  </a:lnTo>
                  <a:lnTo>
                    <a:pt x="1385788" y="741120"/>
                  </a:lnTo>
                  <a:lnTo>
                    <a:pt x="1387392" y="693696"/>
                  </a:lnTo>
                  <a:lnTo>
                    <a:pt x="1385788" y="646272"/>
                  </a:lnTo>
                  <a:lnTo>
                    <a:pt x="1381047" y="599695"/>
                  </a:lnTo>
                  <a:lnTo>
                    <a:pt x="1373273" y="554069"/>
                  </a:lnTo>
                  <a:lnTo>
                    <a:pt x="1362570" y="509498"/>
                  </a:lnTo>
                  <a:lnTo>
                    <a:pt x="1349041" y="466086"/>
                  </a:lnTo>
                  <a:lnTo>
                    <a:pt x="1332791" y="423938"/>
                  </a:lnTo>
                  <a:lnTo>
                    <a:pt x="1313924" y="383157"/>
                  </a:lnTo>
                  <a:lnTo>
                    <a:pt x="1292545" y="343848"/>
                  </a:lnTo>
                  <a:lnTo>
                    <a:pt x="1268757" y="306114"/>
                  </a:lnTo>
                  <a:lnTo>
                    <a:pt x="1242664" y="270061"/>
                  </a:lnTo>
                  <a:lnTo>
                    <a:pt x="1214371" y="235791"/>
                  </a:lnTo>
                  <a:lnTo>
                    <a:pt x="1183982" y="203410"/>
                  </a:lnTo>
                  <a:lnTo>
                    <a:pt x="1151600" y="173020"/>
                  </a:lnTo>
                  <a:lnTo>
                    <a:pt x="1117331" y="144727"/>
                  </a:lnTo>
                  <a:lnTo>
                    <a:pt x="1081277" y="118634"/>
                  </a:lnTo>
                  <a:lnTo>
                    <a:pt x="1043543" y="94846"/>
                  </a:lnTo>
                  <a:lnTo>
                    <a:pt x="1004234" y="73467"/>
                  </a:lnTo>
                  <a:lnTo>
                    <a:pt x="963453" y="54600"/>
                  </a:lnTo>
                  <a:lnTo>
                    <a:pt x="921305" y="38351"/>
                  </a:lnTo>
                  <a:lnTo>
                    <a:pt x="877894" y="24822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2"/>
                  </a:lnTo>
                  <a:lnTo>
                    <a:pt x="466086" y="38351"/>
                  </a:lnTo>
                  <a:lnTo>
                    <a:pt x="423938" y="54600"/>
                  </a:lnTo>
                  <a:lnTo>
                    <a:pt x="383157" y="73467"/>
                  </a:lnTo>
                  <a:lnTo>
                    <a:pt x="343848" y="94846"/>
                  </a:lnTo>
                  <a:lnTo>
                    <a:pt x="306114" y="118634"/>
                  </a:lnTo>
                  <a:lnTo>
                    <a:pt x="270061" y="144727"/>
                  </a:lnTo>
                  <a:lnTo>
                    <a:pt x="235791" y="173020"/>
                  </a:lnTo>
                  <a:lnTo>
                    <a:pt x="203410" y="203410"/>
                  </a:lnTo>
                  <a:lnTo>
                    <a:pt x="173020" y="235791"/>
                  </a:lnTo>
                  <a:lnTo>
                    <a:pt x="144727" y="270061"/>
                  </a:lnTo>
                  <a:lnTo>
                    <a:pt x="118634" y="306114"/>
                  </a:lnTo>
                  <a:lnTo>
                    <a:pt x="94846" y="343848"/>
                  </a:lnTo>
                  <a:lnTo>
                    <a:pt x="73467" y="383157"/>
                  </a:lnTo>
                  <a:lnTo>
                    <a:pt x="54600" y="423938"/>
                  </a:lnTo>
                  <a:lnTo>
                    <a:pt x="38351" y="466086"/>
                  </a:lnTo>
                  <a:lnTo>
                    <a:pt x="24822" y="509498"/>
                  </a:lnTo>
                  <a:lnTo>
                    <a:pt x="14118" y="554069"/>
                  </a:lnTo>
                  <a:lnTo>
                    <a:pt x="6344" y="599695"/>
                  </a:lnTo>
                  <a:lnTo>
                    <a:pt x="1603" y="646272"/>
                  </a:lnTo>
                  <a:lnTo>
                    <a:pt x="0" y="693696"/>
                  </a:lnTo>
                  <a:lnTo>
                    <a:pt x="1603" y="741120"/>
                  </a:lnTo>
                  <a:lnTo>
                    <a:pt x="6344" y="787697"/>
                  </a:lnTo>
                  <a:lnTo>
                    <a:pt x="14118" y="833323"/>
                  </a:lnTo>
                  <a:lnTo>
                    <a:pt x="24822" y="877894"/>
                  </a:lnTo>
                  <a:lnTo>
                    <a:pt x="38351" y="921305"/>
                  </a:lnTo>
                  <a:lnTo>
                    <a:pt x="54600" y="963453"/>
                  </a:lnTo>
                  <a:lnTo>
                    <a:pt x="73467" y="1004234"/>
                  </a:lnTo>
                  <a:lnTo>
                    <a:pt x="94846" y="1043543"/>
                  </a:lnTo>
                  <a:lnTo>
                    <a:pt x="118634" y="1081277"/>
                  </a:lnTo>
                  <a:lnTo>
                    <a:pt x="144727" y="1117331"/>
                  </a:lnTo>
                  <a:lnTo>
                    <a:pt x="173020" y="1151600"/>
                  </a:lnTo>
                  <a:lnTo>
                    <a:pt x="203410" y="1183982"/>
                  </a:lnTo>
                  <a:lnTo>
                    <a:pt x="235791" y="1214371"/>
                  </a:lnTo>
                  <a:lnTo>
                    <a:pt x="270061" y="1242664"/>
                  </a:lnTo>
                  <a:lnTo>
                    <a:pt x="306114" y="1268757"/>
                  </a:lnTo>
                  <a:lnTo>
                    <a:pt x="343848" y="1292545"/>
                  </a:lnTo>
                  <a:lnTo>
                    <a:pt x="383157" y="1313924"/>
                  </a:lnTo>
                  <a:lnTo>
                    <a:pt x="423938" y="1332791"/>
                  </a:lnTo>
                  <a:lnTo>
                    <a:pt x="466086" y="1349041"/>
                  </a:lnTo>
                  <a:lnTo>
                    <a:pt x="509498" y="1362570"/>
                  </a:lnTo>
                  <a:lnTo>
                    <a:pt x="554069" y="1373273"/>
                  </a:lnTo>
                  <a:lnTo>
                    <a:pt x="599695" y="1381047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4059" y="8491485"/>
              <a:ext cx="1611962" cy="156674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450462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2065254" y="7909376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500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 hs bebidas calientes 10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8" name="object 68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69" name="object 69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0" name="Imagen 69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608409" y="4175312"/>
            <a:ext cx="1126905" cy="259189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02848" y="4384379"/>
            <a:ext cx="1186040" cy="2395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3565</Words>
  <Application>Microsoft Office PowerPoint</Application>
  <PresentationFormat>Personalizado</PresentationFormat>
  <Paragraphs>661</Paragraphs>
  <Slides>27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4" baseType="lpstr">
      <vt:lpstr>Sora SemiBold</vt:lpstr>
      <vt:lpstr>Sora</vt:lpstr>
      <vt:lpstr>Roboto</vt:lpstr>
      <vt:lpstr>Calibri</vt:lpstr>
      <vt:lpstr>Poppins</vt:lpstr>
      <vt:lpstr>Gill Sans MT</vt:lpstr>
      <vt:lpstr>Office Theme</vt:lpstr>
      <vt:lpstr>Presentación de PowerPoint</vt:lpstr>
      <vt:lpstr>Instructivo Este instructivo es para uso interno. Elimina esta diapositiva antes de compartir.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Coleccion-Mes-Amor-Amistad-Colombia</dc:title>
  <dc:creator>Coleccion-Mes-Amor-Amistad-Colombia</dc:creator>
  <cp:keywords>Coleccion-Mes-Amor-Amistad-Colombia</cp:keywords>
  <cp:lastModifiedBy>2025</cp:lastModifiedBy>
  <cp:revision>10</cp:revision>
  <dcterms:created xsi:type="dcterms:W3CDTF">2026-07-28T01:11:42Z</dcterms:created>
  <dcterms:modified xsi:type="dcterms:W3CDTF">2026-07-28T12:33:09Z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2026-07-27T00:00:00Z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2026-07-28T00:00:00Z</vt:filetime>
  </property>
  <property fmtid="{D5CDD505-2E9C-101B-9397-08002B2CF9AE}" pid="5" name="Producer">
    <vt:lpwstr>Adobe PDF Library 18.0</vt:lpwstr>
  </property>
</Properties>
</file>