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188.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836" r:id="rId5"/>
    <p:sldMasterId id="2147483837" r:id="rId6"/>
    <p:sldMasterId id="2147483838" r:id="rId7"/>
    <p:sldMasterId id="2147483839" r:id="rId8"/>
    <p:sldMasterId id="2147483840" r:id="rId9"/>
    <p:sldMasterId id="2147483841" r:id="rId10"/>
    <p:sldMasterId id="2147483842" r:id="rId11"/>
    <p:sldMasterId id="2147483843"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Lst>
  <p:sldSz cy="5143500" cx="9144000"/>
  <p:notesSz cx="6858000" cy="9144000"/>
  <p:embeddedFontLst>
    <p:embeddedFont>
      <p:font typeface="Proxima Nova"/>
      <p:regular r:id="rId56"/>
      <p:bold r:id="rId57"/>
      <p:italic r:id="rId58"/>
      <p:boldItalic r:id="rId59"/>
    </p:embeddedFont>
    <p:embeddedFont>
      <p:font typeface="Inter"/>
      <p:regular r:id="rId60"/>
      <p:bold r:id="rId61"/>
    </p:embeddedFont>
    <p:embeddedFont>
      <p:font typeface="Lato Black"/>
      <p:bold r:id="rId62"/>
      <p:boldItalic r:id="rId63"/>
    </p:embeddedFont>
    <p:embeddedFont>
      <p:font typeface="Helvetica Neue"/>
      <p:regular r:id="rId64"/>
      <p:bold r:id="rId65"/>
      <p:italic r:id="rId66"/>
      <p:boldItalic r:id="rId67"/>
    </p:embeddedFont>
    <p:embeddedFont>
      <p:font typeface="Roboto Light"/>
      <p:regular r:id="rId68"/>
      <p:bold r:id="rId69"/>
      <p:italic r:id="rId70"/>
      <p:boldItalic r:id="rId71"/>
    </p:embeddedFont>
    <p:embeddedFont>
      <p:font typeface="Oswald SemiBold"/>
      <p:regular r:id="rId72"/>
      <p:bold r:id="rId73"/>
    </p:embeddedFont>
    <p:embeddedFont>
      <p:font typeface="Oswald Medium"/>
      <p:regular r:id="rId74"/>
      <p:bold r:id="rId75"/>
    </p:embeddedFont>
    <p:embeddedFont>
      <p:font typeface="Roboto"/>
      <p:regular r:id="rId76"/>
      <p:bold r:id="rId77"/>
      <p:italic r:id="rId78"/>
      <p:boldItalic r:id="rId79"/>
    </p:embeddedFont>
    <p:embeddedFont>
      <p:font typeface="Lato"/>
      <p:regular r:id="rId80"/>
      <p:bold r:id="rId81"/>
      <p:italic r:id="rId82"/>
      <p:boldItalic r:id="rId83"/>
    </p:embeddedFont>
    <p:embeddedFont>
      <p:font typeface="Lato Light"/>
      <p:regular r:id="rId84"/>
      <p:bold r:id="rId85"/>
      <p:italic r:id="rId86"/>
      <p:boldItalic r:id="rId87"/>
    </p:embeddedFont>
    <p:embeddedFont>
      <p:font typeface="Helvetica Neue Light"/>
      <p:regular r:id="rId88"/>
      <p:bold r:id="rId89"/>
      <p:italic r:id="rId90"/>
      <p:boldItalic r:id="rId91"/>
    </p:embeddedFont>
    <p:embeddedFont>
      <p:font typeface="Open Sans Light"/>
      <p:regular r:id="rId92"/>
      <p:bold r:id="rId93"/>
      <p:italic r:id="rId94"/>
      <p:boldItalic r:id="rId95"/>
    </p:embeddedFont>
    <p:embeddedFont>
      <p:font typeface="Open Sans"/>
      <p:regular r:id="rId96"/>
      <p:bold r:id="rId97"/>
      <p:italic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233107-5004-4361-934E-A3E08CC167B9}">
  <a:tblStyle styleId="{CE233107-5004-4361-934E-A3E08CC167B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7.xml"/><Relationship Id="rId42" Type="http://schemas.openxmlformats.org/officeDocument/2006/relationships/slide" Target="slides/slide29.xml"/><Relationship Id="rId41" Type="http://schemas.openxmlformats.org/officeDocument/2006/relationships/slide" Target="slides/slide28.xml"/><Relationship Id="rId44" Type="http://schemas.openxmlformats.org/officeDocument/2006/relationships/slide" Target="slides/slide31.xml"/><Relationship Id="rId43" Type="http://schemas.openxmlformats.org/officeDocument/2006/relationships/slide" Target="slides/slide30.xml"/><Relationship Id="rId46" Type="http://schemas.openxmlformats.org/officeDocument/2006/relationships/slide" Target="slides/slide33.xml"/><Relationship Id="rId45" Type="http://schemas.openxmlformats.org/officeDocument/2006/relationships/slide" Target="slides/slide32.xml"/><Relationship Id="rId48" Type="http://schemas.openxmlformats.org/officeDocument/2006/relationships/slide" Target="slides/slide35.xml"/><Relationship Id="rId47" Type="http://schemas.openxmlformats.org/officeDocument/2006/relationships/slide" Target="slides/slide34.xml"/><Relationship Id="rId49" Type="http://schemas.openxmlformats.org/officeDocument/2006/relationships/slide" Target="slides/slide36.xml"/><Relationship Id="rId31" Type="http://schemas.openxmlformats.org/officeDocument/2006/relationships/slide" Target="slides/slide18.xml"/><Relationship Id="rId30" Type="http://schemas.openxmlformats.org/officeDocument/2006/relationships/slide" Target="slides/slide17.xml"/><Relationship Id="rId33" Type="http://schemas.openxmlformats.org/officeDocument/2006/relationships/slide" Target="slides/slide20.xml"/><Relationship Id="rId32" Type="http://schemas.openxmlformats.org/officeDocument/2006/relationships/slide" Target="slides/slide19.xml"/><Relationship Id="rId35" Type="http://schemas.openxmlformats.org/officeDocument/2006/relationships/slide" Target="slides/slide22.xml"/><Relationship Id="rId34" Type="http://schemas.openxmlformats.org/officeDocument/2006/relationships/slide" Target="slides/slide21.xml"/><Relationship Id="rId37" Type="http://schemas.openxmlformats.org/officeDocument/2006/relationships/slide" Target="slides/slide24.xml"/><Relationship Id="rId36" Type="http://schemas.openxmlformats.org/officeDocument/2006/relationships/slide" Target="slides/slide23.xml"/><Relationship Id="rId39" Type="http://schemas.openxmlformats.org/officeDocument/2006/relationships/slide" Target="slides/slide26.xml"/><Relationship Id="rId38" Type="http://schemas.openxmlformats.org/officeDocument/2006/relationships/slide" Target="slides/slide25.xml"/><Relationship Id="rId20" Type="http://schemas.openxmlformats.org/officeDocument/2006/relationships/slide" Target="slides/slide7.xml"/><Relationship Id="rId22" Type="http://schemas.openxmlformats.org/officeDocument/2006/relationships/slide" Target="slides/slide9.xml"/><Relationship Id="rId21" Type="http://schemas.openxmlformats.org/officeDocument/2006/relationships/slide" Target="slides/slide8.xml"/><Relationship Id="rId24" Type="http://schemas.openxmlformats.org/officeDocument/2006/relationships/slide" Target="slides/slide11.xml"/><Relationship Id="rId23" Type="http://schemas.openxmlformats.org/officeDocument/2006/relationships/slide" Target="slides/slide10.xml"/><Relationship Id="rId26" Type="http://schemas.openxmlformats.org/officeDocument/2006/relationships/slide" Target="slides/slide13.xml"/><Relationship Id="rId25" Type="http://schemas.openxmlformats.org/officeDocument/2006/relationships/slide" Target="slides/slide12.xml"/><Relationship Id="rId28" Type="http://schemas.openxmlformats.org/officeDocument/2006/relationships/slide" Target="slides/slide15.xml"/><Relationship Id="rId27" Type="http://schemas.openxmlformats.org/officeDocument/2006/relationships/slide" Target="slides/slide14.xml"/><Relationship Id="rId29" Type="http://schemas.openxmlformats.org/officeDocument/2006/relationships/slide" Target="slides/slide16.xml"/><Relationship Id="rId95" Type="http://schemas.openxmlformats.org/officeDocument/2006/relationships/font" Target="fonts/OpenSansLight-boldItalic.fntdata"/><Relationship Id="rId94" Type="http://schemas.openxmlformats.org/officeDocument/2006/relationships/font" Target="fonts/OpenSansLight-italic.fntdata"/><Relationship Id="rId97" Type="http://schemas.openxmlformats.org/officeDocument/2006/relationships/font" Target="fonts/OpenSans-bold.fntdata"/><Relationship Id="rId96" Type="http://schemas.openxmlformats.org/officeDocument/2006/relationships/font" Target="fonts/OpenSans-regular.fntdata"/><Relationship Id="rId11" Type="http://schemas.openxmlformats.org/officeDocument/2006/relationships/slideMaster" Target="slideMasters/slideMaster7.xml"/><Relationship Id="rId99" Type="http://schemas.openxmlformats.org/officeDocument/2006/relationships/font" Target="fonts/OpenSans-boldItalic.fntdata"/><Relationship Id="rId10" Type="http://schemas.openxmlformats.org/officeDocument/2006/relationships/slideMaster" Target="slideMasters/slideMaster6.xml"/><Relationship Id="rId98" Type="http://schemas.openxmlformats.org/officeDocument/2006/relationships/font" Target="fonts/OpenSans-italic.fntdata"/><Relationship Id="rId13" Type="http://schemas.openxmlformats.org/officeDocument/2006/relationships/notesMaster" Target="notesMasters/notesMaster1.xml"/><Relationship Id="rId12" Type="http://schemas.openxmlformats.org/officeDocument/2006/relationships/slideMaster" Target="slideMasters/slideMaster8.xml"/><Relationship Id="rId91" Type="http://schemas.openxmlformats.org/officeDocument/2006/relationships/font" Target="fonts/HelveticaNeueLight-boldItalic.fntdata"/><Relationship Id="rId90" Type="http://schemas.openxmlformats.org/officeDocument/2006/relationships/font" Target="fonts/HelveticaNeueLight-italic.fntdata"/><Relationship Id="rId93" Type="http://schemas.openxmlformats.org/officeDocument/2006/relationships/font" Target="fonts/OpenSansLight-bold.fntdata"/><Relationship Id="rId92" Type="http://schemas.openxmlformats.org/officeDocument/2006/relationships/font" Target="fonts/OpenSansLight-regular.fntdata"/><Relationship Id="rId15" Type="http://schemas.openxmlformats.org/officeDocument/2006/relationships/slide" Target="slides/slide2.xml"/><Relationship Id="rId14" Type="http://schemas.openxmlformats.org/officeDocument/2006/relationships/slide" Target="slides/slide1.xml"/><Relationship Id="rId17" Type="http://schemas.openxmlformats.org/officeDocument/2006/relationships/slide" Target="slides/slide4.xml"/><Relationship Id="rId16" Type="http://schemas.openxmlformats.org/officeDocument/2006/relationships/slide" Target="slides/slide3.xml"/><Relationship Id="rId19" Type="http://schemas.openxmlformats.org/officeDocument/2006/relationships/slide" Target="slides/slide6.xml"/><Relationship Id="rId18" Type="http://schemas.openxmlformats.org/officeDocument/2006/relationships/slide" Target="slides/slide5.xml"/><Relationship Id="rId84" Type="http://schemas.openxmlformats.org/officeDocument/2006/relationships/font" Target="fonts/LatoLight-regular.fntdata"/><Relationship Id="rId83" Type="http://schemas.openxmlformats.org/officeDocument/2006/relationships/font" Target="fonts/Lato-boldItalic.fntdata"/><Relationship Id="rId86" Type="http://schemas.openxmlformats.org/officeDocument/2006/relationships/font" Target="fonts/LatoLight-italic.fntdata"/><Relationship Id="rId85" Type="http://schemas.openxmlformats.org/officeDocument/2006/relationships/font" Target="fonts/LatoLight-bold.fntdata"/><Relationship Id="rId88" Type="http://schemas.openxmlformats.org/officeDocument/2006/relationships/font" Target="fonts/HelveticaNeueLight-regular.fntdata"/><Relationship Id="rId87" Type="http://schemas.openxmlformats.org/officeDocument/2006/relationships/font" Target="fonts/LatoLight-boldItalic.fntdata"/><Relationship Id="rId89" Type="http://schemas.openxmlformats.org/officeDocument/2006/relationships/font" Target="fonts/HelveticaNeueLight-bold.fntdata"/><Relationship Id="rId80" Type="http://schemas.openxmlformats.org/officeDocument/2006/relationships/font" Target="fonts/Lato-regular.fntdata"/><Relationship Id="rId82" Type="http://schemas.openxmlformats.org/officeDocument/2006/relationships/font" Target="fonts/Lato-italic.fntdata"/><Relationship Id="rId81" Type="http://schemas.openxmlformats.org/officeDocument/2006/relationships/font" Target="fonts/Lato-bold.fntdata"/><Relationship Id="rId1" Type="http://schemas.openxmlformats.org/officeDocument/2006/relationships/theme" Target="theme/theme8.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OswaldSemiBold-bold.fntdata"/><Relationship Id="rId72" Type="http://schemas.openxmlformats.org/officeDocument/2006/relationships/font" Target="fonts/OswaldSemiBold-regular.fntdata"/><Relationship Id="rId75" Type="http://schemas.openxmlformats.org/officeDocument/2006/relationships/font" Target="fonts/OswaldMedium-bold.fntdata"/><Relationship Id="rId74" Type="http://schemas.openxmlformats.org/officeDocument/2006/relationships/font" Target="fonts/OswaldMedium-regular.fntdata"/><Relationship Id="rId77" Type="http://schemas.openxmlformats.org/officeDocument/2006/relationships/font" Target="fonts/Roboto-bold.fntdata"/><Relationship Id="rId76" Type="http://schemas.openxmlformats.org/officeDocument/2006/relationships/font" Target="fonts/Roboto-regular.fntdata"/><Relationship Id="rId79" Type="http://schemas.openxmlformats.org/officeDocument/2006/relationships/font" Target="fonts/Roboto-boldItalic.fntdata"/><Relationship Id="rId78" Type="http://schemas.openxmlformats.org/officeDocument/2006/relationships/font" Target="fonts/Roboto-italic.fntdata"/><Relationship Id="rId71" Type="http://schemas.openxmlformats.org/officeDocument/2006/relationships/font" Target="fonts/RobotoLight-boldItalic.fntdata"/><Relationship Id="rId70" Type="http://schemas.openxmlformats.org/officeDocument/2006/relationships/font" Target="fonts/RobotoLight-italic.fntdata"/><Relationship Id="rId62" Type="http://schemas.openxmlformats.org/officeDocument/2006/relationships/font" Target="fonts/LatoBlack-bold.fntdata"/><Relationship Id="rId61" Type="http://schemas.openxmlformats.org/officeDocument/2006/relationships/font" Target="fonts/Inter-bold.fntdata"/><Relationship Id="rId64" Type="http://schemas.openxmlformats.org/officeDocument/2006/relationships/font" Target="fonts/HelveticaNeue-regular.fntdata"/><Relationship Id="rId63" Type="http://schemas.openxmlformats.org/officeDocument/2006/relationships/font" Target="fonts/LatoBlack-boldItalic.fntdata"/><Relationship Id="rId66" Type="http://schemas.openxmlformats.org/officeDocument/2006/relationships/font" Target="fonts/HelveticaNeue-italic.fntdata"/><Relationship Id="rId65" Type="http://schemas.openxmlformats.org/officeDocument/2006/relationships/font" Target="fonts/HelveticaNeue-bold.fntdata"/><Relationship Id="rId68" Type="http://schemas.openxmlformats.org/officeDocument/2006/relationships/font" Target="fonts/RobotoLight-regular.fntdata"/><Relationship Id="rId67" Type="http://schemas.openxmlformats.org/officeDocument/2006/relationships/font" Target="fonts/HelveticaNeue-boldItalic.fntdata"/><Relationship Id="rId60" Type="http://schemas.openxmlformats.org/officeDocument/2006/relationships/font" Target="fonts/Inter-regular.fntdata"/><Relationship Id="rId69" Type="http://schemas.openxmlformats.org/officeDocument/2006/relationships/font" Target="fonts/RobotoLight-bold.fntdata"/><Relationship Id="rId51" Type="http://schemas.openxmlformats.org/officeDocument/2006/relationships/slide" Target="slides/slide38.xml"/><Relationship Id="rId50" Type="http://schemas.openxmlformats.org/officeDocument/2006/relationships/slide" Target="slides/slide37.xml"/><Relationship Id="rId53" Type="http://schemas.openxmlformats.org/officeDocument/2006/relationships/slide" Target="slides/slide40.xml"/><Relationship Id="rId52" Type="http://schemas.openxmlformats.org/officeDocument/2006/relationships/slide" Target="slides/slide39.xml"/><Relationship Id="rId55" Type="http://schemas.openxmlformats.org/officeDocument/2006/relationships/slide" Target="slides/slide42.xml"/><Relationship Id="rId54" Type="http://schemas.openxmlformats.org/officeDocument/2006/relationships/slide" Target="slides/slide41.xml"/><Relationship Id="rId57" Type="http://schemas.openxmlformats.org/officeDocument/2006/relationships/font" Target="fonts/ProximaNova-bold.fntdata"/><Relationship Id="rId56" Type="http://schemas.openxmlformats.org/officeDocument/2006/relationships/font" Target="fonts/ProximaNova-regular.fntdata"/><Relationship Id="rId59" Type="http://schemas.openxmlformats.org/officeDocument/2006/relationships/font" Target="fonts/ProximaNova-boldItalic.fntdata"/><Relationship Id="rId58" Type="http://schemas.openxmlformats.org/officeDocument/2006/relationships/font" Target="fonts/ProximaNov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ckinsey.com/capabilities/growth-marketing-and-sales/our-insights/becoming-indispensable-moving-past-e-commerce-to-next-commerce" TargetMode="External"/><Relationship Id="rId3" Type="http://schemas.openxmlformats.org/officeDocument/2006/relationships/hyperlink" Target="https://www.gartner.com/en/newsroom/press-releases/2021-10-04-digital-commerce-hype-cycle-20210" TargetMode="External"/><Relationship Id="rId4" Type="http://schemas.openxmlformats.org/officeDocument/2006/relationships/hyperlink" Target="https://www.gartner.com/en/newsroom/press-releases/2022-06-22-gartner-sales-survey-finbds-b2b-buyers-prefer-ordering-paying-through--digital-commerce" TargetMode="External"/><Relationship Id="rId5" Type="http://schemas.openxmlformats.org/officeDocument/2006/relationships/hyperlink" Target="https://www.gartner.com/en/webinars/4008976/close-more-quality-deals-with-the-sense-making-sales-approach?utm_campaign=RM_GB_2022_SLSL_NPP_PR1_SALESCONFPR" TargetMode="External"/><Relationship Id="rId6" Type="http://schemas.openxmlformats.org/officeDocument/2006/relationships/hyperlink" Target="https://www.gartner.com/en/newsroom/press-releases/2022-06-22-gartner-sales-survey-finbds-b2b-buyers-prefer-ordering-paying-through--digital-commerce"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artner.com/doc/reprints?id=1-2ATK8KAL&amp;ct=220811&amp;st=sb" TargetMode="External"/><Relationship Id="rId3" Type="http://schemas.openxmlformats.org/officeDocument/2006/relationships/hyperlink" Target="https://help.salesforce.com/s/articleView?id=release-notes.rn_b2b2c_d2c_commerce_solution.htm&amp;type=5&amp;release=232" TargetMode="External"/><Relationship Id="rId4" Type="http://schemas.openxmlformats.org/officeDocument/2006/relationships/hyperlink" Target="https://salesforce.vidyard.com/watch/XvY4T9shnyfgYyJdNLwmoe"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lzNAJv-_bhPgZ1jJt5pwOGk-ylrF6LQ4nTFEQIuX9mc/edit#gid=840824408"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1c6117f3e10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1c6117f3e10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0705221f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0705221f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1fc49c259c0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1fc49c259c0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1c6117f3e10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1c6117f3e10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0256bb6a8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0256bb6a8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2"/>
                </a:solidFill>
              </a:rPr>
              <a:t>Speaking points:</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on Shopify is a powerful suite of wholesale features built directly into the platform and included for all Plus merchants.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Shopify’s DTC platform is world renowned for its ability to fully customize the buying experience with the easiest to use admin. We saw the need for an equally powerful and customizable B2B solution built into the core.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Sell B2B and DTC from one place </a:t>
            </a:r>
            <a:endParaRPr b="1" sz="900">
              <a:solidFill>
                <a:schemeClr val="dk2"/>
              </a:solidFill>
              <a:latin typeface="Helvetica Neue"/>
              <a:ea typeface="Helvetica Neue"/>
              <a:cs typeface="Helvetica Neue"/>
              <a:sym typeface="Helvetica Neue"/>
            </a:endParaRPr>
          </a:p>
          <a:p>
            <a:pPr indent="-107950" lvl="0" marL="114300" rtl="0" algn="l">
              <a:spcBef>
                <a:spcPts val="5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Grow and run your B2B business with the power and simplicity of Shopify’s all-in-one platform.</a:t>
            </a:r>
            <a:endParaRPr sz="900">
              <a:solidFill>
                <a:schemeClr val="dk2"/>
              </a:solidFill>
              <a:latin typeface="Helvetica Neue"/>
              <a:ea typeface="Helvetica Neue"/>
              <a:cs typeface="Helvetica Neue"/>
              <a:sym typeface="Helvetica Neue"/>
            </a:endParaRPr>
          </a:p>
          <a:p>
            <a:pPr indent="-107950" lvl="0" marL="114300" rtl="0" algn="l">
              <a:spcBef>
                <a:spcPts val="5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Leverage Shopify’s world renowned customizable platform for your B2B business.</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Run both sides of your business from one platform and one admin.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Choose between a single storefront for DTC and B2B or a dedicated store for your wholesale business</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You no longer need to pay for third party apps or leave the platform to use powerful, intuitive B2B features such as company profiles, payment terms, and price lists.</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Pain points solved → managing multiple platforms, duplicate costs, inventory discrepancies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Customize the B2B buying experience </a:t>
            </a:r>
            <a:endParaRPr b="1" sz="900">
              <a:solidFill>
                <a:schemeClr val="dk2"/>
              </a:solidFill>
              <a:latin typeface="Helvetica Neue"/>
              <a:ea typeface="Helvetica Neue"/>
              <a:cs typeface="Helvetica Neue"/>
              <a:sym typeface="Helvetica Neue"/>
            </a:endParaRPr>
          </a:p>
          <a:p>
            <a:pPr indent="-107950" lvl="0" marL="1143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Tailor the buying experience for each company with personalized product publishing and pricing, quantity purchasing rules and more. </a:t>
            </a:r>
            <a:endParaRPr sz="900">
              <a:solidFill>
                <a:schemeClr val="dk2"/>
              </a:solidFill>
              <a:latin typeface="Helvetica Neue"/>
              <a:ea typeface="Helvetica Neue"/>
              <a:cs typeface="Helvetica Neue"/>
              <a:sym typeface="Helvetica Neue"/>
            </a:endParaRPr>
          </a:p>
          <a:p>
            <a:pPr indent="-107950" lvl="0" marL="114300" rtl="0" algn="l">
              <a:spcBef>
                <a:spcPts val="5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Increase AOV and LTV by offering a world class DTC-like buying experience for B2B that is adaptive and agile to buyer needs.</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We’ve built the new B2B feature set directly into the heart of Shopify to give you access to our most customizable features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This enables you to deliver an incredible buying experience for your B2B customers without expensive tools, complex workarounds, apps or coding.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Shopify’s powerful customization enables you to give savvy buyers a modern and seamless experience.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Pain points solved → satisfying younger buyers looking for a DTC like experience</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Easy to use, seamlessly integrated </a:t>
            </a:r>
            <a:endParaRPr b="1" sz="900">
              <a:solidFill>
                <a:schemeClr val="dk2"/>
              </a:solidFill>
              <a:latin typeface="Helvetica Neue"/>
              <a:ea typeface="Helvetica Neue"/>
              <a:cs typeface="Helvetica Neue"/>
              <a:sym typeface="Helvetica Neue"/>
            </a:endParaRPr>
          </a:p>
          <a:p>
            <a:pPr indent="-171450" lvl="0" marL="2286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Launch quickly and easily integrate existing back-end systems to increase efficiency.</a:t>
            </a:r>
            <a:endParaRPr sz="900">
              <a:solidFill>
                <a:schemeClr val="dk2"/>
              </a:solidFill>
              <a:latin typeface="Helvetica Neue"/>
              <a:ea typeface="Helvetica Neue"/>
              <a:cs typeface="Helvetica Neue"/>
              <a:sym typeface="Helvetica Neue"/>
            </a:endParaRPr>
          </a:p>
          <a:p>
            <a:pPr indent="-171450" lvl="0" marL="228600" rtl="0" algn="l">
              <a:spcBef>
                <a:spcPts val="5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Spend less time managing multiple platforms with Shopify’s flexible integrations, open APIs, and automated order processing.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An easy to use platform and seamless integrations will create more efficiency and time and cost savings to your business </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Connect to your ERP to remove the need for manual data entry and integrate all of your essential business data to Shopify (coming mid 2023)</a:t>
            </a:r>
            <a:endParaRPr sz="900">
              <a:solidFill>
                <a:schemeClr val="dk2"/>
              </a:solidFill>
              <a:latin typeface="Helvetica Neue"/>
              <a:ea typeface="Helvetica Neue"/>
              <a:cs typeface="Helvetica Neue"/>
              <a:sym typeface="Helvetica Neue"/>
            </a:endParaRPr>
          </a:p>
          <a:p>
            <a:pPr indent="-171450" lvl="0" marL="228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Pain points solved → reduced headcount and labor, reduced costs, increase growth velocity and efficiency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Differentiation:</a:t>
            </a: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a:p>
            <a:pPr indent="-171450" lvl="0" marL="2286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 is the world’s leading DTC commerce solution and we’ve harnessed our global reach and power of customization for wholesale selling. </a:t>
            </a:r>
            <a:endParaRPr sz="900">
              <a:solidFill>
                <a:schemeClr val="dk2"/>
              </a:solidFill>
              <a:latin typeface="Helvetica Neue"/>
              <a:ea typeface="Helvetica Neue"/>
              <a:cs typeface="Helvetica Neue"/>
              <a:sym typeface="Helvetica Neue"/>
            </a:endParaRPr>
          </a:p>
          <a:p>
            <a:pPr indent="-171450" lvl="0" marL="2286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Shopify’s B2B solution is built directly into the core platform without apps, separate selling channels and complex code.</a:t>
            </a:r>
            <a:endParaRPr sz="900">
              <a:solidFill>
                <a:schemeClr val="dk2"/>
              </a:solidFill>
              <a:latin typeface="Helvetica Neue"/>
              <a:ea typeface="Helvetica Neue"/>
              <a:cs typeface="Helvetica Neue"/>
              <a:sym typeface="Helvetica Neue"/>
            </a:endParaRPr>
          </a:p>
          <a:p>
            <a:pPr indent="-171450" lvl="0" marL="2286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 offers the fastest migration and easiest admin with the power of 4,000 engineers to give you the flexibility you need.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1c6117f3e10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1c6117f3e10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1c6117f3e10_0_49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1" name="Google Shape;971;g1c6117f3e10_0_497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457200" marR="0" rtl="0" algn="l">
              <a:lnSpc>
                <a:spcPct val="117999"/>
              </a:lnSpc>
              <a:spcBef>
                <a:spcPts val="0"/>
              </a:spcBef>
              <a:spcAft>
                <a:spcPts val="0"/>
              </a:spcAft>
              <a:buNone/>
            </a:pPr>
            <a:r>
              <a:t/>
            </a:r>
            <a:endParaRPr b="1" sz="1100">
              <a:solidFill>
                <a:schemeClr val="dk2"/>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1c6117f3e10_0_4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7" name="Google Shape;987;g1c6117f3e10_0_4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30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1c6117f3e10_0_5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1c6117f3e10_0_5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2"/>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1c6117f3e10_0_2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1c6117f3e10_0_2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1d2f3d6e470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1d2f3d6e470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Speaking Points: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Revamped B2B Commerce: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 sz="900">
                <a:solidFill>
                  <a:schemeClr val="dk2"/>
                </a:solidFill>
                <a:latin typeface="Helvetica Neue"/>
                <a:ea typeface="Helvetica Neue"/>
                <a:cs typeface="Helvetica Neue"/>
                <a:sym typeface="Helvetica Neue"/>
              </a:rPr>
              <a:t>Challenge: </a:t>
            </a:r>
            <a:r>
              <a:rPr lang="en" sz="900">
                <a:solidFill>
                  <a:schemeClr val="dk2"/>
                </a:solidFill>
                <a:latin typeface="Helvetica Neue"/>
                <a:ea typeface="Helvetica Neue"/>
                <a:cs typeface="Helvetica Neue"/>
                <a:sym typeface="Helvetica Neue"/>
              </a:rPr>
              <a:t>Poor Online Buying Experience</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12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Conventional, long-established B2B companies struggle w/ UX design and agility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52% B2B are frustrated w/ their online buying experiences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b="1" lang="en" sz="900">
                <a:solidFill>
                  <a:schemeClr val="dk2"/>
                </a:solidFill>
                <a:latin typeface="Helvetica Neue"/>
                <a:ea typeface="Helvetica Neue"/>
                <a:cs typeface="Helvetica Neue"/>
                <a:sym typeface="Helvetica Neue"/>
              </a:rPr>
              <a:t>DTC - like Buying Experience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lang="en" sz="900">
                <a:solidFill>
                  <a:schemeClr val="dk2"/>
                </a:solidFill>
                <a:latin typeface="Helvetica Neue"/>
                <a:ea typeface="Helvetica Neue"/>
                <a:cs typeface="Helvetica Neue"/>
                <a:sym typeface="Helvetica Neue"/>
              </a:rPr>
              <a:t>Challenge: Buyers expect modern experience </a:t>
            </a:r>
            <a:endParaRPr sz="900">
              <a:solidFill>
                <a:schemeClr val="dk2"/>
              </a:solidFill>
              <a:highlight>
                <a:srgbClr val="FEFEFE"/>
              </a:highlight>
              <a:latin typeface="Helvetica Neue"/>
              <a:ea typeface="Helvetica Neue"/>
              <a:cs typeface="Helvetica Neue"/>
              <a:sym typeface="Helvetica Neue"/>
            </a:endParaRPr>
          </a:p>
          <a:p>
            <a:pPr indent="-285750" lvl="1" marL="914400" rtl="0" algn="l">
              <a:lnSpc>
                <a:spcPct val="115000"/>
              </a:lnSpc>
              <a:spcBef>
                <a:spcPts val="1000"/>
              </a:spcBef>
              <a:spcAft>
                <a:spcPts val="0"/>
              </a:spcAft>
              <a:buClr>
                <a:schemeClr val="dk2"/>
              </a:buClr>
              <a:buSzPts val="900"/>
              <a:buChar char="○"/>
            </a:pPr>
            <a:r>
              <a:rPr lang="en" sz="900">
                <a:solidFill>
                  <a:schemeClr val="dk2"/>
                </a:solidFill>
                <a:highlight>
                  <a:srgbClr val="FEFEFE"/>
                </a:highlight>
                <a:latin typeface="Helvetica Neue"/>
                <a:ea typeface="Helvetica Neue"/>
                <a:cs typeface="Helvetica Neue"/>
                <a:sym typeface="Helvetica Neue"/>
              </a:rPr>
              <a:t>These </a:t>
            </a:r>
            <a:r>
              <a:rPr b="1" lang="en" sz="900">
                <a:solidFill>
                  <a:schemeClr val="dk2"/>
                </a:solidFill>
                <a:highlight>
                  <a:srgbClr val="FEFEFE"/>
                </a:highlight>
                <a:latin typeface="Helvetica Neue"/>
                <a:ea typeface="Helvetica Neue"/>
                <a:cs typeface="Helvetica Neue"/>
                <a:sym typeface="Helvetica Neue"/>
              </a:rPr>
              <a:t>digital natives</a:t>
            </a:r>
            <a:r>
              <a:rPr lang="en" sz="900">
                <a:solidFill>
                  <a:schemeClr val="dk2"/>
                </a:solidFill>
                <a:highlight>
                  <a:srgbClr val="FEFEFE"/>
                </a:highlight>
                <a:latin typeface="Helvetica Neue"/>
                <a:ea typeface="Helvetica Neue"/>
                <a:cs typeface="Helvetica Neue"/>
                <a:sym typeface="Helvetica Neue"/>
              </a:rPr>
              <a:t> are responsible for the shift of traditional B2B industry to more like B2C</a:t>
            </a:r>
            <a:endParaRPr sz="900">
              <a:solidFill>
                <a:schemeClr val="dk2"/>
              </a:solidFill>
              <a:highlight>
                <a:srgbClr val="FEFEFE"/>
              </a:highlight>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EFEFE"/>
                </a:highlight>
                <a:latin typeface="Helvetica Neue"/>
                <a:ea typeface="Helvetica Neue"/>
                <a:cs typeface="Helvetica Neue"/>
                <a:sym typeface="Helvetica Neue"/>
              </a:rPr>
              <a:t>Why does this matter? </a:t>
            </a:r>
            <a:r>
              <a:rPr lang="en" sz="900">
                <a:solidFill>
                  <a:schemeClr val="dk2"/>
                </a:solidFill>
                <a:latin typeface="Helvetica Neue"/>
                <a:ea typeface="Helvetica Neue"/>
                <a:cs typeface="Helvetica Neue"/>
                <a:sym typeface="Helvetica Neue"/>
              </a:rPr>
              <a:t>Millennials want an easy to use, seamless, digitized, self-driving experience</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They expect speed and quick delivery - improving omnichannel fulfillment</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b="1" lang="en" sz="900">
                <a:solidFill>
                  <a:schemeClr val="dk2"/>
                </a:solidFill>
                <a:highlight>
                  <a:srgbClr val="FEFEFE"/>
                </a:highlight>
                <a:latin typeface="Helvetica Neue"/>
                <a:ea typeface="Helvetica Neue"/>
                <a:cs typeface="Helvetica Neue"/>
                <a:sym typeface="Helvetica Neue"/>
              </a:rPr>
              <a:t>Millennials in Power </a:t>
            </a:r>
            <a:endParaRPr b="1" sz="900">
              <a:solidFill>
                <a:schemeClr val="dk2"/>
              </a:solidFill>
              <a:highlight>
                <a:srgbClr val="FEFEFE"/>
              </a:highlight>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lang="en" sz="900">
                <a:solidFill>
                  <a:schemeClr val="dk2"/>
                </a:solidFill>
                <a:highlight>
                  <a:srgbClr val="FEFEFE"/>
                </a:highlight>
                <a:latin typeface="Helvetica Neue"/>
                <a:ea typeface="Helvetica Neue"/>
                <a:cs typeface="Helvetica Neue"/>
                <a:sym typeface="Helvetica Neue"/>
              </a:rPr>
              <a:t>Challenge: Buyers are more savvy and expect easy purchasing </a:t>
            </a:r>
            <a:endParaRPr sz="900">
              <a:solidFill>
                <a:schemeClr val="dk2"/>
              </a:solidFill>
              <a:highlight>
                <a:srgbClr val="FEFEFE"/>
              </a:highlight>
              <a:latin typeface="Helvetica Neue"/>
              <a:ea typeface="Helvetica Neue"/>
              <a:cs typeface="Helvetica Neue"/>
              <a:sym typeface="Helvetica Neue"/>
            </a:endParaRPr>
          </a:p>
          <a:p>
            <a:pPr indent="-285750" lvl="1" marL="914400" rtl="0" algn="l">
              <a:lnSpc>
                <a:spcPct val="115000"/>
              </a:lnSpc>
              <a:spcBef>
                <a:spcPts val="1000"/>
              </a:spcBef>
              <a:spcAft>
                <a:spcPts val="0"/>
              </a:spcAft>
              <a:buClr>
                <a:schemeClr val="dk2"/>
              </a:buClr>
              <a:buSzPts val="900"/>
              <a:buFont typeface="Helvetica Neue"/>
              <a:buChar char="○"/>
            </a:pPr>
            <a:r>
              <a:rPr lang="en" sz="900">
                <a:solidFill>
                  <a:schemeClr val="dk2"/>
                </a:solidFill>
                <a:highlight>
                  <a:srgbClr val="FEFEFE"/>
                </a:highlight>
                <a:latin typeface="Helvetica Neue"/>
                <a:ea typeface="Helvetica Neue"/>
                <a:cs typeface="Helvetica Neue"/>
                <a:sym typeface="Helvetica Neue"/>
              </a:rPr>
              <a:t>73% are involved in buying process </a:t>
            </a:r>
            <a:endParaRPr sz="900">
              <a:solidFill>
                <a:schemeClr val="dk2"/>
              </a:solidFill>
              <a:highlight>
                <a:srgbClr val="FEFEFE"/>
              </a:highlight>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EFEFE"/>
                </a:highlight>
                <a:latin typeface="Helvetica Neue"/>
                <a:ea typeface="Helvetica Neue"/>
                <a:cs typeface="Helvetica Neue"/>
                <a:sym typeface="Helvetica Neue"/>
              </a:rPr>
              <a:t>By by 2025 - will make up 75% of workforce</a:t>
            </a:r>
            <a:endParaRPr sz="900">
              <a:solidFill>
                <a:schemeClr val="dk2"/>
              </a:solidFill>
              <a:highlight>
                <a:srgbClr val="FEFEFE"/>
              </a:highlight>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EFEFE"/>
                </a:highlight>
                <a:latin typeface="Helvetica Neue"/>
                <a:ea typeface="Helvetica Neue"/>
                <a:cs typeface="Helvetica Neue"/>
                <a:sym typeface="Helvetica Neue"/>
              </a:rPr>
              <a:t>Gen Z is a fast follow. By 2026 they’ll have min $44B buying power and are 55% more likely to go into business than Millennials (Forbes).</a:t>
            </a:r>
            <a:endParaRPr sz="900">
              <a:solidFill>
                <a:schemeClr val="dk2"/>
              </a:solidFill>
              <a:highlight>
                <a:srgbClr val="FEFEFE"/>
              </a:highlight>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b="1" lang="en" sz="900">
                <a:solidFill>
                  <a:schemeClr val="dk2"/>
                </a:solidFill>
                <a:highlight>
                  <a:srgbClr val="FEFEFE"/>
                </a:highlight>
                <a:latin typeface="Helvetica Neue"/>
                <a:ea typeface="Helvetica Neue"/>
                <a:cs typeface="Helvetica Neue"/>
                <a:sym typeface="Helvetica Neue"/>
              </a:rPr>
              <a:t>Digital-first B2B </a:t>
            </a:r>
            <a:endParaRPr b="1" sz="900">
              <a:solidFill>
                <a:schemeClr val="dk2"/>
              </a:solidFill>
              <a:highlight>
                <a:srgbClr val="FEFEFE"/>
              </a:highlight>
              <a:latin typeface="Helvetica Neue"/>
              <a:ea typeface="Helvetica Neue"/>
              <a:cs typeface="Helvetica Neue"/>
              <a:sym typeface="Helvetica Neue"/>
            </a:endParaRPr>
          </a:p>
          <a:p>
            <a:pPr indent="0" lvl="0" marL="0" rtl="0" algn="l">
              <a:lnSpc>
                <a:spcPct val="115000"/>
              </a:lnSpc>
              <a:spcBef>
                <a:spcPts val="1000"/>
              </a:spcBef>
              <a:spcAft>
                <a:spcPts val="0"/>
              </a:spcAft>
              <a:buNone/>
            </a:pPr>
            <a:r>
              <a:rPr lang="en" sz="900">
                <a:solidFill>
                  <a:schemeClr val="dk2"/>
                </a:solidFill>
                <a:highlight>
                  <a:srgbClr val="FEFEFE"/>
                </a:highlight>
                <a:latin typeface="Helvetica Neue"/>
                <a:ea typeface="Helvetica Neue"/>
                <a:cs typeface="Helvetica Neue"/>
                <a:sym typeface="Helvetica Neue"/>
              </a:rPr>
              <a:t>Challenge: stagnant growth using manual processes </a:t>
            </a:r>
            <a:endParaRPr sz="900">
              <a:solidFill>
                <a:schemeClr val="dk2"/>
              </a:solidFill>
              <a:highlight>
                <a:srgbClr val="FEFEFE"/>
              </a:highlight>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dk2"/>
              </a:solidFill>
              <a:highlight>
                <a:srgbClr val="FEFEFE"/>
              </a:highlight>
              <a:latin typeface="Helvetica Neue"/>
              <a:ea typeface="Helvetica Neue"/>
              <a:cs typeface="Helvetica Neue"/>
              <a:sym typeface="Helvetica Neue"/>
            </a:endParaRPr>
          </a:p>
          <a:p>
            <a:pPr indent="0" lvl="0" marL="457200" rtl="0" algn="l">
              <a:lnSpc>
                <a:spcPct val="115000"/>
              </a:lnSpc>
              <a:spcBef>
                <a:spcPts val="100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1d2f3d6e470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1d2f3d6e470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Speaking Points:</a:t>
            </a:r>
            <a:endParaRPr b="1"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Revamped B2B Commerce / DTC - like Buying Experience</a:t>
            </a: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“Among the biggest changes going into 2023 that B2B ecommerce decision-makers will keep an eye on is what McKinsey calls NeXT commerce, which the consulting firm defines as “an approach to ecommerce that needs a big upgrade grounded in a commitment to become indispensable to the customer through an exponentially deeper level of engagement online and offline.” </a:t>
            </a:r>
            <a:r>
              <a:rPr i="1" lang="en" sz="900" u="sng">
                <a:solidFill>
                  <a:schemeClr val="dk2"/>
                </a:solidFill>
                <a:latin typeface="Helvetica Neue"/>
                <a:ea typeface="Helvetica Neue"/>
                <a:cs typeface="Helvetica Neue"/>
                <a:sym typeface="Helvetica Neue"/>
                <a:hlinkClick r:id="rId2">
                  <a:extLst>
                    <a:ext uri="{A12FA001-AC4F-418D-AE19-62706E023703}">
                      <ahyp:hlinkClr val="tx"/>
                    </a:ext>
                  </a:extLst>
                </a:hlinkClick>
              </a:rPr>
              <a:t>(source)</a:t>
            </a:r>
            <a:endParaRPr i="1" sz="900">
              <a:solidFill>
                <a:schemeClr val="dk2"/>
              </a:solidFill>
              <a:latin typeface="Helvetica Neue"/>
              <a:ea typeface="Helvetica Neue"/>
              <a:cs typeface="Helvetica Neue"/>
              <a:sym typeface="Helvetica Neue"/>
            </a:endParaRPr>
          </a:p>
          <a:p>
            <a:pPr indent="-285750" lvl="2"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While many B2B businesses still see ecommerce as “just another channel” they’ll need to adjust their mindset and plans to remain ahead of their competitors. Merchants will need to offer an ecommerce experience that is personalized and consistent across all channels to meet customer expectations and continue building relationships. </a:t>
            </a:r>
            <a:endParaRPr sz="900">
              <a:solidFill>
                <a:schemeClr val="dk2"/>
              </a:solidFill>
              <a:latin typeface="Helvetica Neue"/>
              <a:ea typeface="Helvetica Neue"/>
              <a:cs typeface="Helvetica Neue"/>
              <a:sym typeface="Helvetica Neue"/>
            </a:endParaRPr>
          </a:p>
          <a:p>
            <a:pPr indent="-285750" lvl="2"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Offering an online ordering experience is not enough anymore, it’s table stakes. </a:t>
            </a:r>
            <a:endParaRPr sz="900">
              <a:solidFill>
                <a:schemeClr val="dk2"/>
              </a:solidFill>
              <a:latin typeface="Helvetica Neue"/>
              <a:ea typeface="Helvetica Neue"/>
              <a:cs typeface="Helvetica Neue"/>
              <a:sym typeface="Helvetica Neue"/>
            </a:endParaRPr>
          </a:p>
          <a:p>
            <a:pPr indent="-285750" lvl="2"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 is well suited for this trend as a DTC-first platform that has extensive experience in creating exceptional, intuitive buying experiences. We should highlight our comprehensive list of out-of-the-box features and available APIs that will allow merchants to easily build highly customized buying experiences for all of their customers from a single platform. </a:t>
            </a:r>
            <a:endParaRPr sz="900">
              <a:solidFill>
                <a:schemeClr val="dk2"/>
              </a:solidFill>
              <a:latin typeface="Helvetica Neue"/>
              <a:ea typeface="Helvetica Neue"/>
              <a:cs typeface="Helvetica Neue"/>
              <a:sym typeface="Helvetica Neue"/>
            </a:endParaRPr>
          </a:p>
          <a:p>
            <a:pPr indent="-285750" lvl="3" marL="18288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We see evidence for this trend all of the time on merchant calls, for merchants both large and small.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Digital - first B2B </a:t>
            </a:r>
            <a:endParaRPr b="1"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Inter"/>
              <a:buChar char="○"/>
            </a:pPr>
            <a:r>
              <a:rPr lang="en" sz="900">
                <a:solidFill>
                  <a:schemeClr val="dk2"/>
                </a:solidFill>
                <a:latin typeface="Helvetica Neue"/>
                <a:ea typeface="Helvetica Neue"/>
                <a:cs typeface="Helvetica Neue"/>
                <a:sym typeface="Helvetica Neue"/>
              </a:rPr>
              <a:t>This is an ongoing trend we’ve seen for a while</a:t>
            </a:r>
            <a:r>
              <a:rPr b="1" lang="en" sz="900">
                <a:solidFill>
                  <a:schemeClr val="dk2"/>
                </a:solidFill>
                <a:latin typeface="Helvetica Neue"/>
                <a:ea typeface="Helvetica Neue"/>
                <a:cs typeface="Helvetica Neue"/>
                <a:sym typeface="Helvetica Neue"/>
              </a:rPr>
              <a:t> </a:t>
            </a:r>
            <a:r>
              <a:rPr lang="en" sz="900">
                <a:solidFill>
                  <a:schemeClr val="dk2"/>
                </a:solidFill>
                <a:latin typeface="Helvetica Neue"/>
                <a:ea typeface="Helvetica Neue"/>
                <a:cs typeface="Helvetica Neue"/>
                <a:sym typeface="Helvetica Neue"/>
              </a:rPr>
              <a:t>with no signs of slowing down. I believe we will not have to convince merchants to go online if they’re not already, the real challenge is convincing merchants that Shopify is the best platform to support their future growth in B2B and to deliver an exceptional buying experience to their customers.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highlight>
                  <a:srgbClr val="FFFFFF"/>
                </a:highlight>
                <a:latin typeface="Helvetica Neue"/>
                <a:ea typeface="Helvetica Neue"/>
                <a:cs typeface="Helvetica Neue"/>
                <a:sym typeface="Helvetica Neue"/>
              </a:rPr>
              <a:t>“Eighty-three percent of B2B buyers say they prefer ordering or paying through </a:t>
            </a:r>
            <a:r>
              <a:rPr i="1" lang="en" sz="900">
                <a:solidFill>
                  <a:schemeClr val="dk2"/>
                </a:solidFill>
                <a:highlight>
                  <a:srgbClr val="FFFFFF"/>
                </a:highlight>
                <a:uFill>
                  <a:noFill/>
                </a:uFill>
                <a:latin typeface="Helvetica Neue"/>
                <a:ea typeface="Helvetica Neue"/>
                <a:cs typeface="Helvetica Neue"/>
                <a:sym typeface="Helvetica Neue"/>
                <a:hlinkClick r:id="rId3">
                  <a:extLst>
                    <a:ext uri="{A12FA001-AC4F-418D-AE19-62706E023703}">
                      <ahyp:hlinkClr val="tx"/>
                    </a:ext>
                  </a:extLst>
                </a:hlinkClick>
              </a:rPr>
              <a:t>digital commerce</a:t>
            </a:r>
            <a:r>
              <a:rPr i="1" lang="en" sz="900">
                <a:solidFill>
                  <a:schemeClr val="dk2"/>
                </a:solidFill>
                <a:highlight>
                  <a:srgbClr val="FFFFFF"/>
                </a:highlight>
                <a:latin typeface="Helvetica Neue"/>
                <a:ea typeface="Helvetica Neue"/>
                <a:cs typeface="Helvetica Neue"/>
                <a:sym typeface="Helvetica Neue"/>
              </a:rPr>
              <a:t>, according to Gartner, Inc. A Gartner survey of 725 B2B buyers from November through December 2021 found that digital commerce has rapidly become the norm and the preferred way to complete B2B purchases.” </a:t>
            </a:r>
            <a:r>
              <a:rPr i="1" lang="en" sz="900" u="sng">
                <a:solidFill>
                  <a:schemeClr val="dk2"/>
                </a:solidFill>
                <a:highlight>
                  <a:srgbClr val="FFFFFF"/>
                </a:highlight>
                <a:latin typeface="Helvetica Neue"/>
                <a:ea typeface="Helvetica Neue"/>
                <a:cs typeface="Helvetica Neue"/>
                <a:sym typeface="Helvetica Neue"/>
                <a:hlinkClick r:id="rId4">
                  <a:extLst>
                    <a:ext uri="{A12FA001-AC4F-418D-AE19-62706E023703}">
                      <ahyp:hlinkClr val="tx"/>
                    </a:ext>
                  </a:extLst>
                </a:hlinkClick>
              </a:rPr>
              <a:t>(source)</a:t>
            </a:r>
            <a:endParaRPr i="1"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Inter"/>
              <a:buChar char="○"/>
            </a:pPr>
            <a:r>
              <a:rPr i="1" lang="en" sz="900">
                <a:solidFill>
                  <a:schemeClr val="dk2"/>
                </a:solidFill>
                <a:highlight>
                  <a:srgbClr val="FFFFFF"/>
                </a:highlight>
                <a:latin typeface="Helvetica Neue"/>
                <a:ea typeface="Helvetica Neue"/>
                <a:cs typeface="Helvetica Neue"/>
                <a:sym typeface="Helvetica Neue"/>
              </a:rPr>
              <a:t>“When buyers report their purchase process was primarily led by sales reps (as opposed to self-navigated), they make lower-quality purchase decisions. Only 24% of B2B buyers in primarily sales rep-led purchases completed a high-quality deal, versus 65% of B2B buyers who self-navigated the purchase process. Today’s chief sales officers (CSOs) often feel torn trying to solve these problems by either retraining reps to win over digitally inclined buyers or cutting out sellers entirely to go all-in on digital sales. A new approach is needed that combines digital and human engagements to help buyers feel more confident in their decisions and drives high-quality deals. Ultimately, digital and sales rep underperformance have a common root cause: ineffective </a:t>
            </a:r>
            <a:r>
              <a:rPr i="1" lang="en" sz="900">
                <a:solidFill>
                  <a:schemeClr val="dk2"/>
                </a:solidFill>
                <a:highlight>
                  <a:srgbClr val="FFFFFF"/>
                </a:highlight>
                <a:uFill>
                  <a:noFill/>
                </a:uFill>
                <a:latin typeface="Helvetica Neue"/>
                <a:ea typeface="Helvetica Neue"/>
                <a:cs typeface="Helvetica Neue"/>
                <a:sym typeface="Helvetica Neue"/>
                <a:hlinkClick r:id="rId5">
                  <a:extLst>
                    <a:ext uri="{A12FA001-AC4F-418D-AE19-62706E023703}">
                      <ahyp:hlinkClr val="tx"/>
                    </a:ext>
                  </a:extLst>
                </a:hlinkClick>
              </a:rPr>
              <a:t>customer learning</a:t>
            </a:r>
            <a:r>
              <a:rPr i="1" lang="en" sz="900">
                <a:solidFill>
                  <a:schemeClr val="dk2"/>
                </a:solidFill>
                <a:highlight>
                  <a:srgbClr val="FFFFFF"/>
                </a:highlight>
                <a:latin typeface="Helvetica Neue"/>
                <a:ea typeface="Helvetica Neue"/>
                <a:cs typeface="Helvetica Neue"/>
                <a:sym typeface="Helvetica Neue"/>
              </a:rPr>
              <a:t>.” </a:t>
            </a:r>
            <a:r>
              <a:rPr i="1" lang="en" sz="900" u="sng">
                <a:solidFill>
                  <a:schemeClr val="dk2"/>
                </a:solidFill>
                <a:highlight>
                  <a:srgbClr val="FFFFFF"/>
                </a:highlight>
                <a:latin typeface="Helvetica Neue"/>
                <a:ea typeface="Helvetica Neue"/>
                <a:cs typeface="Helvetica Neue"/>
                <a:sym typeface="Helvetica Neue"/>
                <a:hlinkClick r:id="rId6">
                  <a:extLst>
                    <a:ext uri="{A12FA001-AC4F-418D-AE19-62706E023703}">
                      <ahyp:hlinkClr val="tx"/>
                    </a:ext>
                  </a:extLst>
                </a:hlinkClick>
              </a:rPr>
              <a:t>(source)</a:t>
            </a:r>
            <a:endParaRPr i="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1c6117f3e10_0_1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1c6117f3e10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latin typeface="Helvetica Neue"/>
                <a:ea typeface="Helvetica Neue"/>
                <a:cs typeface="Helvetica Neue"/>
                <a:sym typeface="Helvetica Neue"/>
              </a:rPr>
              <a:t>Speaking Points: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60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How does Shopify Win Against Existing Solution?</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50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Manual</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Ability to streamline a merchant’s business, saving them time and resources, so that they can scale and grow their business by focusing on strategic projects and acquiring new merchants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Meets buyer expectations of a modern, innovative ecommerce experience</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SaaS Hybrid (other than Shopify)</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Belief that Shopify is the most innovative, intuitive platform for B2B and DTC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Desire to offer customizable buying experiences with first-party, out-of-the-box features and APIs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Larges partner ecosystem offering custom solutions and flexibility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Cloud Hosted</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Ability to offer lower total cost of ownership, shorter time to value, and support/maintenance maintained by Shopify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Desire to use an intuitive, simple admin that can be used by any member of the team, no coding experience required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Optimized for performance</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Pure B2B</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Ability to support their DTC and B2B business on one platform, or one store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is included in the cost of Plus (if already Plus merchant)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User experience, modern commerce expertise</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Pure Headless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Desire for a true ecommerce partnership - Shopify provides best-in-class customer support and ecommerce expertise to help you grow and scale your business</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Offer highly customizable buying experiences to all of your customers without requiring extensive development work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Legacy, Custom-Built</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Commerce expertise</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Meets buyer expectations of a modern, innovative ecommerce experience</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No maintenance or update costs</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Marketplace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Desire to build deeper brand loyalty and awareness with their customers, no need to compete against other merchants during the ordering process</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Can be used in conjunction with direct ecommerce models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vs. 3P Apps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Desire to use first-party features, included in the cost of the Plus subscription, that are supported and maintained by Shopify </a:t>
            </a:r>
            <a:endParaRPr b="1"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1c6117f3e10_0_2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1c6117f3e10_0_2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Speaking Points: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How do we position ourselves against Adobe Commerce?</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Inter"/>
              <a:buChar char="●"/>
            </a:pPr>
            <a:r>
              <a:rPr b="1" lang="en" sz="900">
                <a:solidFill>
                  <a:schemeClr val="dk2"/>
                </a:solidFill>
                <a:latin typeface="Helvetica Neue"/>
                <a:ea typeface="Helvetica Neue"/>
                <a:cs typeface="Helvetica Neue"/>
                <a:sym typeface="Helvetica Neue"/>
              </a:rPr>
              <a:t>TL;DR -</a:t>
            </a:r>
            <a:r>
              <a:rPr b="1" i="1" lang="en" sz="900">
                <a:solidFill>
                  <a:schemeClr val="dk2"/>
                </a:solidFill>
                <a:latin typeface="Helvetica Neue"/>
                <a:ea typeface="Helvetica Neue"/>
                <a:cs typeface="Helvetica Neue"/>
                <a:sym typeface="Helvetica Neue"/>
              </a:rPr>
              <a:t> </a:t>
            </a:r>
            <a:r>
              <a:rPr i="1" lang="en" sz="900">
                <a:solidFill>
                  <a:schemeClr val="dk2"/>
                </a:solidFill>
                <a:highlight>
                  <a:srgbClr val="FFF2CC"/>
                </a:highlight>
                <a:latin typeface="Helvetica Neue"/>
                <a:ea typeface="Helvetica Neue"/>
                <a:cs typeface="Helvetica Neue"/>
                <a:sym typeface="Helvetica Neue"/>
              </a:rPr>
              <a:t>As the recognized leader in the DTC ecommerce space, we know how to create exceptional buying experiences that delight customers and allow merchants to focus on growing their business. We’re bringing the same level of customization and flexibility to B2B so you can create highly customized buying experiences for all of your customers from a single platform and an intuitive, user-friendly admin.</a:t>
            </a:r>
            <a:r>
              <a:rPr i="1" lang="en" sz="900">
                <a:solidFill>
                  <a:schemeClr val="dk2"/>
                </a:solidFill>
                <a:latin typeface="Helvetica Neue"/>
                <a:ea typeface="Helvetica Neue"/>
                <a:cs typeface="Helvetica Neue"/>
                <a:sym typeface="Helvetica Neue"/>
              </a:rPr>
              <a:t> </a:t>
            </a:r>
            <a:endParaRPr i="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CE5CD"/>
                </a:highlight>
                <a:latin typeface="Helvetica Neue"/>
                <a:ea typeface="Helvetica Neue"/>
                <a:cs typeface="Helvetica Neue"/>
                <a:sym typeface="Helvetica Neue"/>
              </a:rPr>
              <a:t>Shopify advantage - buyer experience, agility, ease of customization, fast innovation, little/no reliance on developers, low maintenance costs</a:t>
            </a:r>
            <a:endParaRPr sz="900">
              <a:solidFill>
                <a:schemeClr val="dk2"/>
              </a:solidFill>
              <a:highlight>
                <a:srgbClr val="FCE5CD"/>
              </a:highlight>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FFFFF"/>
                </a:highlight>
                <a:latin typeface="Helvetica Neue"/>
                <a:ea typeface="Helvetica Neue"/>
                <a:cs typeface="Helvetica Neue"/>
                <a:sym typeface="Helvetica Neue"/>
              </a:rPr>
              <a:t>Supporting messages: </a:t>
            </a:r>
            <a:endParaRPr sz="900">
              <a:solidFill>
                <a:schemeClr val="dk2"/>
              </a:solidFill>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Minimize time to value by using our effortless, intuitive admin and first-party features to manage both sides of your business, no coding required. </a:t>
            </a:r>
            <a:endParaRPr sz="900">
              <a:solidFill>
                <a:schemeClr val="dk2"/>
              </a:solidFill>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With our suite of B2B APIs you can create custom solutions that meet the needs of your business and your customers. </a:t>
            </a:r>
            <a:endParaRPr sz="900">
              <a:solidFill>
                <a:schemeClr val="dk2"/>
              </a:solidFill>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Grow your B2B business by using a platform that empowers your customers to help themselves and streamlines back office tasks.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	How do we position ourselves against Salesforce?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Inter"/>
              <a:buChar char="●"/>
            </a:pPr>
            <a:r>
              <a:rPr b="1" lang="en" sz="900">
                <a:solidFill>
                  <a:schemeClr val="dk2"/>
                </a:solidFill>
                <a:latin typeface="Helvetica Neue"/>
                <a:ea typeface="Helvetica Neue"/>
                <a:cs typeface="Helvetica Neue"/>
                <a:sym typeface="Helvetica Neue"/>
              </a:rPr>
              <a:t>TL;DR -</a:t>
            </a:r>
            <a:r>
              <a:rPr lang="en" sz="900">
                <a:solidFill>
                  <a:schemeClr val="dk2"/>
                </a:solidFill>
                <a:latin typeface="Helvetica Neue"/>
                <a:ea typeface="Helvetica Neue"/>
                <a:cs typeface="Helvetica Neue"/>
                <a:sym typeface="Helvetica Neue"/>
              </a:rPr>
              <a:t> </a:t>
            </a:r>
            <a:r>
              <a:rPr i="1" lang="en" sz="900">
                <a:solidFill>
                  <a:schemeClr val="dk2"/>
                </a:solidFill>
                <a:highlight>
                  <a:srgbClr val="FFF2CC"/>
                </a:highlight>
                <a:latin typeface="Helvetica Neue"/>
                <a:ea typeface="Helvetica Neue"/>
                <a:cs typeface="Helvetica Neue"/>
                <a:sym typeface="Helvetica Neue"/>
              </a:rPr>
              <a:t>B2B buying expectations are changing, and in order to remain competitive merchants need to offer the same level of personalization and flexibility to their B2B customers as they do for DTC.</a:t>
            </a:r>
            <a:r>
              <a:rPr lang="en" sz="900">
                <a:solidFill>
                  <a:schemeClr val="dk2"/>
                </a:solidFill>
                <a:highlight>
                  <a:srgbClr val="FFF2CC"/>
                </a:highlight>
                <a:latin typeface="Helvetica Neue"/>
                <a:ea typeface="Helvetica Neue"/>
                <a:cs typeface="Helvetica Neue"/>
                <a:sym typeface="Helvetica Neue"/>
              </a:rPr>
              <a:t> </a:t>
            </a:r>
            <a:r>
              <a:rPr i="1" lang="en" sz="900">
                <a:solidFill>
                  <a:schemeClr val="dk2"/>
                </a:solidFill>
                <a:highlight>
                  <a:srgbClr val="FFF2CC"/>
                </a:highlight>
                <a:latin typeface="Helvetica Neue"/>
                <a:ea typeface="Helvetica Neue"/>
                <a:cs typeface="Helvetica Neue"/>
                <a:sym typeface="Helvetica Neue"/>
              </a:rPr>
              <a:t>Bringing your B2B business to Shopify means you can offer all of your customers a highly customized buying experience from a single store or platform that connects seamlessly with the rest of your business. </a:t>
            </a:r>
            <a:endParaRPr i="1" sz="900">
              <a:solidFill>
                <a:schemeClr val="dk2"/>
              </a:solidFill>
              <a:highlight>
                <a:srgbClr val="FFF2CC"/>
              </a:highlight>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CE5CD"/>
                </a:highlight>
                <a:latin typeface="Helvetica Neue"/>
                <a:ea typeface="Helvetica Neue"/>
                <a:cs typeface="Helvetica Neue"/>
                <a:sym typeface="Helvetica Neue"/>
              </a:rPr>
              <a:t>Shopify advantage - agility, fast innovation, app ecosystem, site design, ease of customization, costs  </a:t>
            </a:r>
            <a:endParaRPr i="1" sz="900">
              <a:solidFill>
                <a:schemeClr val="dk2"/>
              </a:solidFill>
              <a:highlight>
                <a:srgbClr val="FCE5CD"/>
              </a:highlight>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FFFFF"/>
                </a:highlight>
                <a:latin typeface="Helvetica Neue"/>
                <a:ea typeface="Helvetica Neue"/>
                <a:cs typeface="Helvetica Neue"/>
                <a:sym typeface="Helvetica Neue"/>
              </a:rPr>
              <a:t>Supporting messages: </a:t>
            </a:r>
            <a:endParaRPr sz="900">
              <a:solidFill>
                <a:schemeClr val="dk2"/>
              </a:solidFill>
              <a:latin typeface="Helvetica Neue"/>
              <a:ea typeface="Helvetica Neue"/>
              <a:cs typeface="Helvetica Neue"/>
              <a:sym typeface="Helvetica Neue"/>
            </a:endParaRPr>
          </a:p>
          <a:p>
            <a:pPr indent="-285750" lvl="0"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As the experts in commerce, we know how to make selling online easy and efficient. Simplify your order process by empowering customers to self-serve and automating back office tasks.</a:t>
            </a:r>
            <a:endParaRPr sz="900">
              <a:solidFill>
                <a:schemeClr val="dk2"/>
              </a:solidFill>
              <a:latin typeface="Helvetica Neue"/>
              <a:ea typeface="Helvetica Neue"/>
              <a:cs typeface="Helvetica Neue"/>
              <a:sym typeface="Helvetica Neue"/>
            </a:endParaRPr>
          </a:p>
          <a:p>
            <a:pPr indent="-285750" lvl="0"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buying experiences shouldn’t be an afterthought. Convert more wholesale buyers and create repeat customers with Shopify’s customized DTC-like buying experiences, optimized for B2B.</a:t>
            </a:r>
            <a:endParaRPr sz="900">
              <a:solidFill>
                <a:schemeClr val="dk2"/>
              </a:solidFill>
              <a:latin typeface="Helvetica Neue"/>
              <a:ea typeface="Helvetica Neue"/>
              <a:cs typeface="Helvetica Neue"/>
              <a:sym typeface="Helvetica Neue"/>
            </a:endParaRPr>
          </a:p>
          <a:p>
            <a:pPr indent="-285750" lvl="0"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Tap into the power of Shopify’s app and partner ecosystem for custom solutions for the most complex business needs.</a:t>
            </a:r>
            <a:endParaRPr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	How do we position ourselves against BigCommerce?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TL;DR - </a:t>
            </a:r>
            <a:r>
              <a:rPr i="1" lang="en" sz="900">
                <a:solidFill>
                  <a:schemeClr val="dk2"/>
                </a:solidFill>
                <a:highlight>
                  <a:srgbClr val="FFF2CC"/>
                </a:highlight>
                <a:latin typeface="Helvetica Neue"/>
                <a:ea typeface="Helvetica Neue"/>
                <a:cs typeface="Helvetica Neue"/>
                <a:sym typeface="Helvetica Neue"/>
              </a:rPr>
              <a:t>Grow and run your B2B and DTC business from one place with the power and simplicity of Shopify’s all-in-one platform. No third party apps required. </a:t>
            </a:r>
            <a:endParaRPr i="1" sz="900">
              <a:solidFill>
                <a:schemeClr val="dk2"/>
              </a:solidFill>
              <a:highlight>
                <a:srgbClr val="FFF2CC"/>
              </a:highlight>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CE5CD"/>
                </a:highlight>
                <a:latin typeface="Helvetica Neue"/>
                <a:ea typeface="Helvetica Neue"/>
                <a:cs typeface="Helvetica Neue"/>
                <a:sym typeface="Helvetica Neue"/>
              </a:rPr>
              <a:t>Shopify advantage: speed of innovation, capacity for complexity, app ecosystem, extensibility, flexibility and customization options </a:t>
            </a:r>
            <a:endParaRPr sz="900">
              <a:solidFill>
                <a:schemeClr val="dk2"/>
              </a:solidFill>
              <a:highlight>
                <a:srgbClr val="FCE5CD"/>
              </a:highlight>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highlight>
                  <a:srgbClr val="FFFFFF"/>
                </a:highlight>
                <a:latin typeface="Helvetica Neue"/>
                <a:ea typeface="Helvetica Neue"/>
                <a:cs typeface="Helvetica Neue"/>
                <a:sym typeface="Helvetica Neue"/>
              </a:rPr>
              <a:t>Supporting messages: </a:t>
            </a:r>
            <a:endParaRPr sz="900">
              <a:solidFill>
                <a:schemeClr val="dk2"/>
              </a:solidFill>
              <a:highlight>
                <a:srgbClr val="FFFFFF"/>
              </a:highlight>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Leverage the full power of Shopify’s platform, including Functions, themes, discounts, 3P apps, and more to build highly customized buying experiences for all of customers without ever leaving the platform.</a:t>
            </a:r>
            <a:endParaRPr sz="900">
              <a:solidFill>
                <a:schemeClr val="dk2"/>
              </a:solidFill>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Tap into the power of Shopify’s app and partner ecosystem for custom solutions for the most complex business needs. </a:t>
            </a:r>
            <a:endParaRPr sz="900">
              <a:solidFill>
                <a:schemeClr val="dk2"/>
              </a:solidFill>
              <a:latin typeface="Helvetica Neue"/>
              <a:ea typeface="Helvetica Neue"/>
              <a:cs typeface="Helvetica Neue"/>
              <a:sym typeface="Helvetica Neue"/>
            </a:endParaRPr>
          </a:p>
          <a:p>
            <a:pPr indent="-285750" lvl="1"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We’ve streamlined the selling process for millions of merchants by creating tools that empower your customers to self-serve and simplify back office tasks.</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60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Shopify </a:t>
            </a:r>
            <a:endParaRPr b="1" sz="900">
              <a:solidFill>
                <a:schemeClr val="dk2"/>
              </a:solidFill>
              <a:latin typeface="Helvetica Neue"/>
              <a:ea typeface="Helvetica Neue"/>
              <a:cs typeface="Helvetica Neue"/>
              <a:sym typeface="Helvetica Neue"/>
            </a:endParaRPr>
          </a:p>
          <a:p>
            <a:pPr indent="-285750" lvl="0" marL="457200" rtl="0" algn="l">
              <a:lnSpc>
                <a:spcPct val="115000"/>
              </a:lnSpc>
              <a:spcBef>
                <a:spcPts val="4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From the </a:t>
            </a:r>
            <a:r>
              <a:rPr lang="en" sz="900" u="sng">
                <a:solidFill>
                  <a:schemeClr val="dk2"/>
                </a:solidFill>
                <a:latin typeface="Helvetica Neue"/>
                <a:ea typeface="Helvetica Neue"/>
                <a:cs typeface="Helvetica Neue"/>
                <a:sym typeface="Helvetica Neue"/>
                <a:hlinkClick r:id="rId2">
                  <a:extLst>
                    <a:ext uri="{A12FA001-AC4F-418D-AE19-62706E023703}">
                      <ahyp:hlinkClr val="tx"/>
                    </a:ext>
                  </a:extLst>
                </a:hlinkClick>
              </a:rPr>
              <a:t>Magic Quadrant report</a:t>
            </a: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“Strengths” section: “Shopify’s newly launched Online Store 2.0 provides a notable upgrade for customization and business-user-friendly editing. Hydrogen, which was offered in developer preview form in November 2021 and officially launched in June 2022, is a front-end web development framework and SDK that provides more flexibility for merchants wanting to build custom Shopify storefronts. Shopify also offers Shopify Flow, a platform to automate tasks and processes within stores and across apps. These added capabilities improve Shopify’s ability to meet the complex requirements of large businesses.”</a:t>
            </a:r>
            <a:endParaRPr i="1"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“Cautions” section:</a:t>
            </a:r>
            <a:r>
              <a:rPr lang="en" sz="900">
                <a:solidFill>
                  <a:schemeClr val="dk2"/>
                </a:solidFill>
                <a:latin typeface="Helvetica Neue"/>
                <a:ea typeface="Helvetica Neue"/>
                <a:cs typeface="Helvetica Neue"/>
                <a:sym typeface="Helvetica Neue"/>
              </a:rPr>
              <a:t> “</a:t>
            </a:r>
            <a:r>
              <a:rPr i="1" lang="en" sz="900">
                <a:solidFill>
                  <a:schemeClr val="dk2"/>
                </a:solidFill>
                <a:latin typeface="Helvetica Neue"/>
                <a:ea typeface="Helvetica Neue"/>
                <a:cs typeface="Helvetica Neue"/>
                <a:sym typeface="Helvetica Neue"/>
              </a:rPr>
              <a:t>Most of Shopify’s merchants are very small businesses with subscription plans that cost less than $50 a month. The Shopify Plus customer base accounts for less than 1% of Shopify’s total merchants. Enterprise buyers with annual GMVs larger than $50 million, especially in non-retail industries, should seek references from customers of similar size.”</a:t>
            </a:r>
            <a:endParaRPr i="1"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“Cautions” section:</a:t>
            </a:r>
            <a:r>
              <a:rPr lang="en" sz="900">
                <a:solidFill>
                  <a:schemeClr val="dk2"/>
                </a:solidFill>
                <a:latin typeface="Helvetica Neue"/>
                <a:ea typeface="Helvetica Neue"/>
                <a:cs typeface="Helvetica Neue"/>
                <a:sym typeface="Helvetica Neue"/>
              </a:rPr>
              <a:t> “</a:t>
            </a:r>
            <a:r>
              <a:rPr i="1" lang="en" sz="900">
                <a:solidFill>
                  <a:schemeClr val="dk2"/>
                </a:solidFill>
                <a:latin typeface="Helvetica Neue"/>
                <a:ea typeface="Helvetica Neue"/>
                <a:cs typeface="Helvetica Neue"/>
                <a:sym typeface="Helvetica Neue"/>
              </a:rPr>
              <a:t>Shopify enables merchants to set up wholesale channels, but its suitability for B2B digital commerce use cases remains untested. Merchants and other businesses looking for more complex B2B functionality should explore other vendors. Shopify launched a B2B offering in June 2022, which was not evaluated for this Magic Quadrant.”</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540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Adobe Commerce (formerly Magento)</a:t>
            </a:r>
            <a:endParaRPr b="1" sz="900">
              <a:solidFill>
                <a:schemeClr val="dk2"/>
              </a:solidFill>
              <a:latin typeface="Helvetica Neue"/>
              <a:ea typeface="Helvetica Neue"/>
              <a:cs typeface="Helvetica Neue"/>
              <a:sym typeface="Helvetica Neue"/>
            </a:endParaRPr>
          </a:p>
          <a:p>
            <a:pPr indent="-285750" lvl="0" marL="457200" rtl="0" algn="l">
              <a:lnSpc>
                <a:spcPct val="115000"/>
              </a:lnSpc>
              <a:spcBef>
                <a:spcPts val="4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From the Magic Quadrant report: </a:t>
            </a:r>
            <a:endParaRPr sz="900">
              <a:solidFill>
                <a:schemeClr val="dk2"/>
              </a:solidFill>
              <a:latin typeface="Helvetica Neue"/>
              <a:ea typeface="Helvetica Neue"/>
              <a:cs typeface="Helvetica Neue"/>
              <a:sym typeface="Helvetica Neue"/>
            </a:endParaRPr>
          </a:p>
          <a:p>
            <a:pPr indent="-285750" lvl="1"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“Cautions” section:</a:t>
            </a:r>
            <a:r>
              <a:rPr lang="en" sz="900">
                <a:solidFill>
                  <a:schemeClr val="dk2"/>
                </a:solidFill>
                <a:latin typeface="Helvetica Neue"/>
                <a:ea typeface="Helvetica Neue"/>
                <a:cs typeface="Helvetica Neue"/>
                <a:sym typeface="Helvetica Neue"/>
              </a:rPr>
              <a:t> </a:t>
            </a:r>
            <a:r>
              <a:rPr i="1" lang="en" sz="900">
                <a:solidFill>
                  <a:schemeClr val="dk2"/>
                </a:solidFill>
                <a:latin typeface="Helvetica Neue"/>
                <a:ea typeface="Helvetica Neue"/>
                <a:cs typeface="Helvetica Neue"/>
                <a:sym typeface="Helvetica Neue"/>
              </a:rPr>
              <a:t>“Although Adobe continues to upgrade its B2B offering, some functionality is still missing. Examples are the ability to prevent order quantity from exceeding customer budget allocation, the ability for order approvers to combine multiple requests to achieve volume discounts, and a native configure, price and quote (CPQ) offering.”</a:t>
            </a:r>
            <a:endParaRPr i="1" sz="900">
              <a:solidFill>
                <a:schemeClr val="dk2"/>
              </a:solidFill>
              <a:latin typeface="Helvetica Neue"/>
              <a:ea typeface="Helvetica Neue"/>
              <a:cs typeface="Helvetica Neue"/>
              <a:sym typeface="Helvetica Neue"/>
            </a:endParaRPr>
          </a:p>
          <a:p>
            <a:pPr indent="-285750" lvl="2" marL="13716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Note that we do not have solutions for any of the above today, except for draft orders as a solution for quotes.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60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Salesforce Commerce Cloud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40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From the Magic Quadrant report: </a:t>
            </a:r>
            <a:endParaRPr sz="900">
              <a:solidFill>
                <a:schemeClr val="dk2"/>
              </a:solidFill>
              <a:latin typeface="Helvetica Neue"/>
              <a:ea typeface="Helvetica Neue"/>
              <a:cs typeface="Helvetica Neue"/>
              <a:sym typeface="Helvetica Neue"/>
            </a:endParaRPr>
          </a:p>
          <a:p>
            <a:pPr indent="-285750" lvl="1" marL="914400" rtl="0" algn="l">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“Cautions” section: “Salesforce requires clients to purchase additional components for some basic commerce functions. For example, the OMS module is required for some physical-store connection functionality, such as product picking for BOPIS orders. Additionally, B2B customers seeking the ability to respond to quotes need to purchase the Salesforce Sales Cloud. </a:t>
            </a:r>
            <a:endParaRPr i="1" sz="900">
              <a:solidFill>
                <a:schemeClr val="dk2"/>
              </a:solidFill>
              <a:latin typeface="Helvetica Neue"/>
              <a:ea typeface="Helvetica Neue"/>
              <a:cs typeface="Helvetica Neue"/>
              <a:sym typeface="Helvetica Neue"/>
            </a:endParaRPr>
          </a:p>
          <a:p>
            <a:pPr indent="-285750" lvl="1" marL="914400" rtl="0" algn="l">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Within the “Cautions” section: “Salesforce B2B Commerce customers must purchase user licenses for buyers on the platform, in addition to paying for the platform on a per order or GMV percentage basis. This is a pricing lever not used by most B2B-focused vendors in this Magic Quadrant.”</a:t>
            </a:r>
            <a:endParaRPr i="1" sz="900">
              <a:solidFill>
                <a:schemeClr val="dk2"/>
              </a:solidFill>
              <a:latin typeface="Helvetica Neue"/>
              <a:ea typeface="Helvetica Neue"/>
              <a:cs typeface="Helvetica Neue"/>
              <a:sym typeface="Helvetica Neue"/>
            </a:endParaRPr>
          </a:p>
          <a:p>
            <a:pPr indent="-285750" lvl="1" marL="9144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Seems to now offer a</a:t>
            </a:r>
            <a:r>
              <a:rPr lang="en" sz="900" u="sng">
                <a:solidFill>
                  <a:schemeClr val="dk2"/>
                </a:solidFill>
                <a:latin typeface="Helvetica Neue"/>
                <a:ea typeface="Helvetica Neue"/>
                <a:cs typeface="Helvetica Neue"/>
                <a:sym typeface="Helvetica Neue"/>
                <a:hlinkClick r:id="rId3">
                  <a:extLst>
                    <a:ext uri="{A12FA001-AC4F-418D-AE19-62706E023703}">
                      <ahyp:hlinkClr val="tx"/>
                    </a:ext>
                  </a:extLst>
                </a:hlinkClick>
              </a:rPr>
              <a:t> “B2B2C” option</a:t>
            </a:r>
            <a:r>
              <a:rPr lang="en" sz="900">
                <a:solidFill>
                  <a:schemeClr val="dk2"/>
                </a:solidFill>
                <a:latin typeface="Helvetica Neue"/>
                <a:ea typeface="Helvetica Neue"/>
                <a:cs typeface="Helvetica Neue"/>
                <a:sym typeface="Helvetica Neue"/>
              </a:rPr>
              <a:t> that lets merchants sell DTC from the same admin as their B2B store (previously there was no connection between the two sides). “Side by side on the same platform”. Made for B2B merchants who want to expand into DTC. The customer interface looks very outdated, compared to even a basic Shopify theme.</a:t>
            </a:r>
            <a:endParaRPr sz="900">
              <a:solidFill>
                <a:schemeClr val="dk2"/>
              </a:solidFill>
              <a:latin typeface="Helvetica Neue"/>
              <a:ea typeface="Helvetica Neue"/>
              <a:cs typeface="Helvetica Neue"/>
              <a:sym typeface="Helvetica Neue"/>
            </a:endParaRPr>
          </a:p>
          <a:p>
            <a:pPr indent="-285750" lvl="2" marL="1371600" rtl="0" algn="l">
              <a:spcBef>
                <a:spcPts val="0"/>
              </a:spcBef>
              <a:spcAft>
                <a:spcPts val="0"/>
              </a:spcAft>
              <a:buClr>
                <a:schemeClr val="dk2"/>
              </a:buClr>
              <a:buSzPts val="900"/>
              <a:buFont typeface="Helvetica Neue"/>
              <a:buChar char="■"/>
            </a:pPr>
            <a:r>
              <a:rPr lang="en" sz="900" u="sng">
                <a:solidFill>
                  <a:schemeClr val="dk2"/>
                </a:solidFill>
                <a:latin typeface="Helvetica Neue"/>
                <a:ea typeface="Helvetica Neue"/>
                <a:cs typeface="Helvetica Neue"/>
                <a:sym typeface="Helvetica Neue"/>
                <a:hlinkClick r:id="rId4">
                  <a:extLst>
                    <a:ext uri="{A12FA001-AC4F-418D-AE19-62706E023703}">
                      <ahyp:hlinkClr val="tx"/>
                    </a:ext>
                  </a:extLst>
                </a:hlinkClick>
              </a:rPr>
              <a:t>Marketing video</a:t>
            </a: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1c6117f3e10_0_5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1c6117f3e10_0_5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5B5B5B"/>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1c6117f3e10_0_13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1c6117f3e10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1d47251c6b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1d47251c6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Speaking Notes: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180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Shopify Merchants selling B2B</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6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Many of Shopify’s top merchants have moved their B2B business on to Shopify.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across all industries are successfully onboarding the new feature set and processing millions of dollars of orders to wholesale customers. </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Each business has its own unique use case and is able to leverage Shopify’s flexibility to create a premium wholesale buying experience.</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Shopify’s biggest merchants have migrated their B2B business to Shopify across many different verticals. </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They are frustrated with other solutions and the lack of flexibility and customization available. Also - these merchants are already familiar with Shopify’s amazing admin and customized buying experience so it was a no-brainer for them to run their B2B business alongside DTC. </a:t>
            </a:r>
            <a:endParaRPr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 </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Apparel and accessories → Spanx, Pura Vida, Rothy’s, Steve Madden, Barstool Sports</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Health and beauty → Paula’s Choice, Dermalogica, Supergoop</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Food and beverage → Remy Cointreau, Jeni’s Ice Cream </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Home and garden → Brooklinen </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Furniture → ILKA</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Office supplies → Staples </a:t>
            </a:r>
            <a:endParaRPr sz="900">
              <a:solidFill>
                <a:schemeClr val="dk2"/>
              </a:solidFill>
              <a:latin typeface="Helvetica Neue"/>
              <a:ea typeface="Helvetica Neue"/>
              <a:cs typeface="Helvetica Neue"/>
              <a:sym typeface="Helvetica Neue"/>
            </a:endParaRPr>
          </a:p>
          <a:p>
            <a:pPr indent="-285750" lvl="0" marL="914400" rtl="0" algn="l">
              <a:lnSpc>
                <a:spcPct val="150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Healthcare → Filtrous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spcBef>
                <a:spcPts val="120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Brooklinen:</a:t>
            </a:r>
            <a:endParaRPr sz="900">
              <a:solidFill>
                <a:schemeClr val="dk2"/>
              </a:solidFill>
              <a:latin typeface="Helvetica Neue"/>
              <a:ea typeface="Helvetica Neue"/>
              <a:cs typeface="Helvetica Neue"/>
              <a:sym typeface="Helvetica Neue"/>
            </a:endParaRPr>
          </a:p>
          <a:p>
            <a:pPr indent="-285750" lvl="0" marL="457200" rtl="0" algn="l">
              <a:spcBef>
                <a:spcPts val="12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Previously, the Brooklinen team was manually entering all orders into NetSuite, creating an inefficient process with a poor customer experience that cost their internal team countless hours on back office tasks</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Decided to use B2B on Shopify because they could manage their entire business from a single platform from a simple, intuitive admin. </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Launching their new B2B store in Q1 2023, with a merchant case study launching at Editions to help us bring on more Plus merchants </a:t>
            </a:r>
            <a:endParaRPr sz="900">
              <a:solidFill>
                <a:schemeClr val="dk2"/>
              </a:solidFill>
              <a:latin typeface="Helvetica Neue"/>
              <a:ea typeface="Helvetica Neue"/>
              <a:cs typeface="Helvetica Neue"/>
              <a:sym typeface="Helvetica Neue"/>
            </a:endParaRPr>
          </a:p>
          <a:p>
            <a:pPr indent="0" lvl="0" marL="0" rtl="0" algn="l">
              <a:spcBef>
                <a:spcPts val="120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Dermalogica:</a:t>
            </a:r>
            <a:endParaRPr sz="900">
              <a:solidFill>
                <a:schemeClr val="dk2"/>
              </a:solidFill>
              <a:latin typeface="Helvetica Neue"/>
              <a:ea typeface="Helvetica Neue"/>
              <a:cs typeface="Helvetica Neue"/>
              <a:sym typeface="Helvetica Neue"/>
            </a:endParaRPr>
          </a:p>
          <a:p>
            <a:pPr indent="-285750" lvl="0" marL="457200" rtl="0" algn="l">
              <a:spcBef>
                <a:spcPts val="12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Previously, the Dermalogica CA team used a custom-built, legacy platform for B2B that was outdated and clunky for customers to use, resulting in customer dissatisfaction and a poor user experience. </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Joined B2B on Shopify during our beta and it’s just about ready to launch their pilot program </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While this is only for their Canadian arm right now, they intend to use B2B on Shopify for their global wholesale operations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spcBef>
                <a:spcPts val="1200"/>
              </a:spcBef>
              <a:spcAft>
                <a:spcPts val="0"/>
              </a:spcAft>
              <a:buNone/>
            </a:pPr>
            <a:r>
              <a:rPr lang="en" sz="900">
                <a:solidFill>
                  <a:schemeClr val="dk2"/>
                </a:solidFill>
                <a:latin typeface="Helvetica Neue"/>
                <a:ea typeface="Helvetica Neue"/>
                <a:cs typeface="Helvetica Neue"/>
                <a:sym typeface="Helvetica Neue"/>
              </a:rPr>
              <a:t>Filtrous:</a:t>
            </a:r>
            <a:endParaRPr sz="900">
              <a:solidFill>
                <a:schemeClr val="dk2"/>
              </a:solidFill>
              <a:latin typeface="Helvetica Neue"/>
              <a:ea typeface="Helvetica Neue"/>
              <a:cs typeface="Helvetica Neue"/>
              <a:sym typeface="Helvetica Neue"/>
            </a:endParaRPr>
          </a:p>
          <a:p>
            <a:pPr indent="-285750" lvl="0" marL="457200" rtl="0" algn="l">
              <a:spcBef>
                <a:spcPts val="120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Filtrous will leverage the new B2B on Shopify to automate and improve the buyer experience for their customers, as well as future-proof to meet the needs of changing B2B buyer expectations such as the Millennial and Gen-Z-driven need for a D2C-like buying experience.</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Currently on BigCommerce, Filtrous found that too many customizations were required, resulting in things constantly breaking on their site.</a:t>
            </a:r>
            <a:endParaRPr sz="900">
              <a:solidFill>
                <a:schemeClr val="dk2"/>
              </a:solidFill>
              <a:latin typeface="Helvetica Neue"/>
              <a:ea typeface="Helvetica Neue"/>
              <a:cs typeface="Helvetica Neue"/>
              <a:sym typeface="Helvetica Neue"/>
            </a:endParaRPr>
          </a:p>
          <a:p>
            <a:pPr indent="-285750" lvl="0" marL="457200" rtl="0" algn="l">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With a list of complex requirements around POs, complex shipping rules, and tiered pricing, they've decided to invest in Shopify for the long</a:t>
            </a:r>
            <a:endParaRPr sz="900">
              <a:solidFill>
                <a:schemeClr val="dk2"/>
              </a:solidFill>
              <a:latin typeface="Helvetica Neue"/>
              <a:ea typeface="Helvetica Neue"/>
              <a:cs typeface="Helvetica Neue"/>
              <a:sym typeface="Helvetica Neue"/>
            </a:endParaRPr>
          </a:p>
          <a:p>
            <a:pPr indent="0" lvl="0" marL="457200" rtl="0" algn="l">
              <a:spcBef>
                <a:spcPts val="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 term to help them create a frictionless buying and fulfillment experience, increase speed, and build a strong foundation for international expansion, and are excited to be a future case study demonstrating the strength of B2B on Shopify.</a:t>
            </a:r>
            <a:endParaRPr sz="900">
              <a:solidFill>
                <a:schemeClr val="dk2"/>
              </a:solidFill>
              <a:latin typeface="Helvetica Neue"/>
              <a:ea typeface="Helvetica Neue"/>
              <a:cs typeface="Helvetica Neue"/>
              <a:sym typeface="Helvetica Neue"/>
            </a:endParaRPr>
          </a:p>
          <a:p>
            <a:pPr indent="0" lvl="0" marL="457200" rtl="0" algn="l">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457200" rtl="0" algn="l">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1c6117f3e10_0_10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1c6117f3e10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**please do not share with other Merchants - contains merchant GMV data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1c6117f3e10_0_27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1c6117f3e10_0_27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1c6117f3e10_0_2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1c6117f3e10_0_2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solidFill>
                  <a:schemeClr val="dk2"/>
                </a:solidFill>
                <a:latin typeface="Helvetica Neue"/>
                <a:ea typeface="Helvetica Neue"/>
                <a:cs typeface="Helvetica Neue"/>
                <a:sym typeface="Helvetica Neue"/>
              </a:rPr>
              <a:t>Speaking Points:</a:t>
            </a:r>
            <a:endParaRPr b="1"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Building a best-in-class B2B experience that can be easily and efficiently managed requires a suite of foundational features which we’ve built into the new B2B on Shopify.</a:t>
            </a:r>
            <a:endParaRPr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Features are </a:t>
            </a:r>
            <a:r>
              <a:rPr lang="en" sz="900">
                <a:solidFill>
                  <a:schemeClr val="dk2"/>
                </a:solidFill>
                <a:latin typeface="Helvetica Neue"/>
                <a:ea typeface="Helvetica Neue"/>
                <a:cs typeface="Helvetica Neue"/>
                <a:sym typeface="Helvetica Neue"/>
              </a:rPr>
              <a:t>available</a:t>
            </a:r>
            <a:r>
              <a:rPr lang="en" sz="900">
                <a:solidFill>
                  <a:schemeClr val="dk2"/>
                </a:solidFill>
                <a:latin typeface="Helvetica Neue"/>
                <a:ea typeface="Helvetica Neue"/>
                <a:cs typeface="Helvetica Neue"/>
                <a:sym typeface="Helvetica Neue"/>
              </a:rPr>
              <a:t> directly in the admin - no need for additional tools, tags, coding or apps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Clr>
                <a:schemeClr val="dk1"/>
              </a:buClr>
              <a:buSzPts val="1100"/>
              <a:buFont typeface="Arial"/>
              <a:buNone/>
            </a:pPr>
            <a:r>
              <a:rPr lang="en" sz="900" u="sng">
                <a:solidFill>
                  <a:schemeClr val="dk2"/>
                </a:solidFill>
                <a:latin typeface="Helvetica Neue"/>
                <a:ea typeface="Helvetica Neue"/>
                <a:cs typeface="Helvetica Neue"/>
                <a:sym typeface="Helvetica Neue"/>
              </a:rPr>
              <a:t>Company Profiles</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Company profiles are the foundation of B2B on Shopify.</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 company profile can represent multiple buyers and locations, each personalized with payment terms, price lists, tax exemptions, and user permissions.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are able to satisfy more complex use cases with flexibility by associating multiple customers with the same company or company location.</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Company profiles increase a businesses flexibility by being able to choose a permission level for each buyer - “admin” or “ordering only”</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Custom Product Publishing</a:t>
            </a:r>
            <a:r>
              <a:rPr b="1" lang="en" sz="900">
                <a:solidFill>
                  <a:schemeClr val="dk2"/>
                </a:solidFill>
                <a:latin typeface="Helvetica Neue"/>
                <a:ea typeface="Helvetica Neue"/>
                <a:cs typeface="Helvetica Neue"/>
                <a:sym typeface="Helvetica Neue"/>
              </a:rPr>
              <a:t>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will have the ability to segment which buyers see a given product or variant, creating a more customized wholesale buying experience.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Strengthen relationships with customers; Customized buying experience; Automatically curated product assortments; Less time managing order process </a:t>
            </a:r>
            <a:endParaRPr i="1"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Quantity purchasing rules</a:t>
            </a:r>
            <a:r>
              <a:rPr b="1" lang="en" sz="900">
                <a:solidFill>
                  <a:schemeClr val="dk2"/>
                </a:solidFill>
                <a:latin typeface="Helvetica Neue"/>
                <a:ea typeface="Helvetica Neue"/>
                <a:cs typeface="Helvetica Neue"/>
                <a:sym typeface="Helvetica Neue"/>
              </a:rPr>
              <a:t>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merchants can set minimum, multiple, and maximum quantity constraints for each product. They can also set specific increment logic and sell products in case packs. It can also be customized per company location to make a more personalized buying experience.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Spend less time managing the order process; Streamlined backend processes and inventory fulfillment; Increase order value </a:t>
            </a:r>
            <a:endParaRPr i="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Clr>
                <a:schemeClr val="dk1"/>
              </a:buClr>
              <a:buSzPts val="1100"/>
              <a:buFont typeface="Arial"/>
              <a:buNone/>
            </a:pPr>
            <a:r>
              <a:rPr lang="en" sz="900" u="sng">
                <a:solidFill>
                  <a:schemeClr val="dk2"/>
                </a:solidFill>
                <a:latin typeface="Helvetica Neue"/>
                <a:ea typeface="Helvetica Neue"/>
                <a:cs typeface="Helvetica Neue"/>
                <a:sym typeface="Helvetica Neue"/>
              </a:rPr>
              <a:t>Price Lists</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Price lists are a fundamental part of customizable B2B commerce.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They enable merchants to create a truly customized buying experience for each wholesale customer by setting fixed-prices or percentage off prices for all of their products.</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Each price list can be assigned to an individual business customer or location.</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They can easily modify the currency and exchange rate for international buyers and enforce rules around when a given price applies.</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 buyer sees exactly what price they will be paying while in the online store.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It is easy and seamless for merchants to set and update price lists without using tags, coding, or additional apps.</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Price lists make the selling process more efficient because merchants no longer need to send individual discount codes to their buyers.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 sz="900">
                <a:solidFill>
                  <a:schemeClr val="dk2"/>
                </a:solidFill>
                <a:latin typeface="Helvetica Neue"/>
                <a:ea typeface="Helvetica Neue"/>
                <a:cs typeface="Helvetica Neue"/>
                <a:sym typeface="Helvetica Neue"/>
              </a:rPr>
              <a:t>	</a:t>
            </a:r>
            <a:r>
              <a:rPr lang="en" sz="900" u="sng">
                <a:solidFill>
                  <a:schemeClr val="dk2"/>
                </a:solidFill>
                <a:latin typeface="Helvetica Neue"/>
                <a:ea typeface="Helvetica Neue"/>
                <a:cs typeface="Helvetica Neue"/>
                <a:sym typeface="Helvetica Neue"/>
              </a:rPr>
              <a:t>Net Payment Terms </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Net payment terms allow merchants to further customize the buying process for each customer while also increasing their efficiency through automation.</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Payment terms can be assigned to each company location and they will be automatically included on any orders created by the customer or merchant.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Payment terms support wholesale business practices because the buyer can place an order and not pay right away. They can receive an invoice to pay or use the self-serve portal to pay on their own when the payment is due.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 following net payment terms are available: Net 7, Net 15, Net 30, Net 45, Net 60, Net 90</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and buyers have clear visibility into the payment due date and can track, pay and collect payment on orders as they become due in the admin.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also have the flexibility to set a custom payment due date for payments that do not fall into the interval options.</a:t>
            </a:r>
            <a:endParaRPr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Clr>
                <a:schemeClr val="dk1"/>
              </a:buClr>
              <a:buSzPts val="1100"/>
              <a:buFont typeface="Arial"/>
              <a:buNone/>
            </a:pPr>
            <a:r>
              <a:t/>
            </a:r>
            <a:endParaRPr sz="900">
              <a:solidFill>
                <a:schemeClr val="dk2"/>
              </a:solidFill>
              <a:highlight>
                <a:srgbClr val="FFFF00"/>
              </a:highlight>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Vaulted credit cards (Feb 2023)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Buyers can now securely save their credit card information at checkout, enabling a quicker and more seamless checkout experience.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Less time spent on admin tasks and collecting payment for merchants; higher percentage of on time payments because of stored payment; increased conversion; increased cash flow for merchants, streamlined payment processing</a:t>
            </a:r>
            <a:endParaRPr i="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Checkout to draft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Wholesale buyers can complete a self-serve checkout and the resulting order is sent to the Merchant as a draft order to review and approve before finalizing. Merchants can choose to enable this feature by specific company location.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Greater order accuracy; increased efficiency for merchants (if previously using the PWC); greater control and visibility over checkout process; streamlined checkout and  ordering for trusted buyers </a:t>
            </a:r>
            <a:endParaRPr i="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Clr>
                <a:schemeClr val="dk1"/>
              </a:buClr>
              <a:buSzPts val="1100"/>
              <a:buFont typeface="Arial"/>
              <a:buNone/>
            </a:pPr>
            <a:r>
              <a:rPr lang="en" sz="900" u="sng">
                <a:solidFill>
                  <a:schemeClr val="dk2"/>
                </a:solidFill>
                <a:latin typeface="Helvetica Neue"/>
                <a:ea typeface="Helvetica Neue"/>
                <a:cs typeface="Helvetica Neue"/>
                <a:sym typeface="Helvetica Neue"/>
              </a:rPr>
              <a:t>Custom Store Themes </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 is well known for its custom buying experience and B2B is not an exception.</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merchants can customize their online store theme with liquid support for a personalized wholesale buying experience.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As buyers become more sophisticated, B2B merchants are increasingly focused on custom branding and design in their online store.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Many wholesale merchants want their brand image to come across correctly to their business buyers as well as DTC buyers.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This includes designs specific to wholesale such as seasonal brand guides or specific merchandising for brick and mortar stores.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Easy reordering</a:t>
            </a:r>
            <a:r>
              <a:rPr b="1" lang="en" sz="900">
                <a:solidFill>
                  <a:schemeClr val="dk2"/>
                </a:solidFill>
                <a:latin typeface="Helvetica Neue"/>
                <a:ea typeface="Helvetica Neue"/>
                <a:cs typeface="Helvetica Neue"/>
                <a:sym typeface="Helvetica Neue"/>
              </a:rPr>
              <a:t>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Wholesale buyers can easily and quickly place an order based on a previous order.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Increased efficiency for customers; increased conversion given the ease of ordering; higher order volume; less time spent accepting manual orders from customers. </a:t>
            </a:r>
            <a:endParaRPr i="1"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None/>
            </a:pPr>
            <a:r>
              <a:t/>
            </a:r>
            <a:endParaRPr i="1"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None/>
            </a:pPr>
            <a:r>
              <a:t/>
            </a:r>
            <a:endParaRPr i="1"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Clr>
                <a:schemeClr val="dk1"/>
              </a:buClr>
              <a:buSzPts val="1100"/>
              <a:buFont typeface="Arial"/>
              <a:buNone/>
            </a:pPr>
            <a:r>
              <a:rPr lang="en" sz="900" u="sng">
                <a:solidFill>
                  <a:schemeClr val="dk2"/>
                </a:solidFill>
                <a:latin typeface="Helvetica Neue"/>
                <a:ea typeface="Helvetica Neue"/>
                <a:cs typeface="Helvetica Neue"/>
                <a:sym typeface="Helvetica Neue"/>
              </a:rPr>
              <a:t>B2B Checkout </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Shopify Checkout helps merchants of all sizes deliver the internet's most reliable and best converting checkout experience for every buyer by providing the power, speed, and flexibility to satisfy their unique business needs.</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Checkout allows you to customize and streamline the checkout experience for your wholesale buyers with pre-populated business contact information, net payment terms, payment methods, and wholesale discounts.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Functions for B2B checkout</a:t>
            </a:r>
            <a:r>
              <a:rPr b="1" lang="en" sz="900">
                <a:solidFill>
                  <a:schemeClr val="dk2"/>
                </a:solidFill>
                <a:latin typeface="Helvetica Neue"/>
                <a:ea typeface="Helvetica Neue"/>
                <a:cs typeface="Helvetica Neue"/>
                <a:sym typeface="Helvetica Neue"/>
              </a:rPr>
              <a:t>  </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Merchants can now access APIs for Business Customers to create custom logic in checkout for discounts, payments and shipping. This can be contextualized in blended storefronts. </a:t>
            </a:r>
            <a:endParaRPr i="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a:t>
            </a:r>
            <a:r>
              <a:rPr lang="en" sz="900">
                <a:solidFill>
                  <a:schemeClr val="dk2"/>
                </a:solidFill>
                <a:latin typeface="Helvetica Neue"/>
                <a:ea typeface="Helvetica Neue"/>
                <a:cs typeface="Helvetica Neue"/>
                <a:sym typeface="Helvetica Neue"/>
              </a:rPr>
              <a:t> </a:t>
            </a:r>
            <a:r>
              <a:rPr i="1" lang="en" sz="900">
                <a:solidFill>
                  <a:schemeClr val="dk2"/>
                </a:solidFill>
                <a:latin typeface="Helvetica Neue"/>
                <a:ea typeface="Helvetica Neue"/>
                <a:cs typeface="Helvetica Neue"/>
                <a:sym typeface="Helvetica Neue"/>
              </a:rPr>
              <a:t>Customized checkout experience increases conversion; Efficient and streamlined checkout experience with custom logic built in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b="1"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Clr>
                <a:schemeClr val="dk1"/>
              </a:buClr>
              <a:buSzPts val="1100"/>
              <a:buFont typeface="Arial"/>
              <a:buNone/>
            </a:pPr>
            <a:r>
              <a:rPr lang="en" sz="900" u="sng">
                <a:solidFill>
                  <a:schemeClr val="dk2"/>
                </a:solidFill>
                <a:latin typeface="Helvetica Neue"/>
                <a:ea typeface="Helvetica Neue"/>
                <a:cs typeface="Helvetica Neue"/>
                <a:sym typeface="Helvetica Neue"/>
              </a:rPr>
              <a:t>Self Serve Portal </a:t>
            </a:r>
            <a:endParaRPr sz="900" u="sng">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As wholesale buyers are becoming more savvy, the self-serve portal allows them to purchase, pay and edit their account on their own much like they would with DTC.</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The self-serve portal also adds security for the merchant, ensuring that only buyers who have been authenticated can see specific wholesale products and prices. </a:t>
            </a:r>
            <a:endParaRPr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Buyers can view and filter order history, pay unpaid orders, and select the company location they’re buying for.</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457200" lvl="0" marL="0" rtl="0" algn="l">
              <a:lnSpc>
                <a:spcPct val="115000"/>
              </a:lnSpc>
              <a:spcBef>
                <a:spcPts val="0"/>
              </a:spcBef>
              <a:spcAft>
                <a:spcPts val="0"/>
              </a:spcAft>
              <a:buNone/>
            </a:pPr>
            <a:r>
              <a:rPr lang="en" sz="900" u="sng">
                <a:solidFill>
                  <a:schemeClr val="dk2"/>
                </a:solidFill>
                <a:latin typeface="Helvetica Neue"/>
                <a:ea typeface="Helvetica Neue"/>
                <a:cs typeface="Helvetica Neue"/>
                <a:sym typeface="Helvetica Neue"/>
              </a:rPr>
              <a:t>B2B APIs</a:t>
            </a:r>
            <a:endParaRPr b="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We are releasing the stable version of the business customer API to enable app developers to update their primitives and better serve B2B merchants. This will give more flexibility and customization options to merchants by using apps to satisfy unique use cases. </a:t>
            </a:r>
            <a:endParaRPr i="1" sz="900">
              <a:solidFill>
                <a:schemeClr val="dk2"/>
              </a:solidFill>
              <a:latin typeface="Helvetica Neue"/>
              <a:ea typeface="Helvetica Neue"/>
              <a:cs typeface="Helvetica Neue"/>
              <a:sym typeface="Helvetica Neue"/>
            </a:endParaRPr>
          </a:p>
          <a:p>
            <a:pPr indent="-285750" lvl="0" marL="914400" rtl="0" algn="l">
              <a:lnSpc>
                <a:spcPct val="115000"/>
              </a:lnSpc>
              <a:spcBef>
                <a:spcPts val="0"/>
              </a:spcBef>
              <a:spcAft>
                <a:spcPts val="0"/>
              </a:spcAft>
              <a:buClr>
                <a:schemeClr val="dk2"/>
              </a:buClr>
              <a:buSzPts val="900"/>
              <a:buFont typeface="Helvetica Neue"/>
              <a:buChar char="-"/>
            </a:pPr>
            <a:r>
              <a:rPr i="1" lang="en" sz="900">
                <a:solidFill>
                  <a:schemeClr val="dk2"/>
                </a:solidFill>
                <a:latin typeface="Helvetica Neue"/>
                <a:ea typeface="Helvetica Neue"/>
                <a:cs typeface="Helvetica Neue"/>
                <a:sym typeface="Helvetica Neue"/>
              </a:rPr>
              <a:t>Benefit: Partners and developers can create better B2B workstreams and integrations to serve complex B2B businesses with custom solutions </a:t>
            </a:r>
            <a:endParaRPr sz="900">
              <a:solidFill>
                <a:schemeClr val="dk2"/>
              </a:solidFill>
              <a:latin typeface="Helvetica Neue"/>
              <a:ea typeface="Helvetica Neue"/>
              <a:cs typeface="Helvetica Neue"/>
              <a:sym typeface="Helvetica Neue"/>
            </a:endParaRPr>
          </a:p>
          <a:p>
            <a:pPr indent="0" lvl="0" marL="0" rtl="0" algn="l">
              <a:spcBef>
                <a:spcPts val="0"/>
              </a:spcBef>
              <a:spcAft>
                <a:spcPts val="0"/>
              </a:spcAft>
              <a:buNone/>
            </a:pPr>
            <a:r>
              <a:t/>
            </a:r>
            <a:endParaRPr b="1"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20256bb6a8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20256bb6a8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 UX/UI for Catalogs has been </a:t>
            </a:r>
            <a:r>
              <a:rPr lang="en"/>
              <a:t>updated</a:t>
            </a:r>
            <a:r>
              <a:rPr lang="en"/>
              <a:t> as of Feb 2023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g1c6117f3e10_0_2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9" name="Google Shape;1189;g1c6117f3e10_0_2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Demo featuring Catalogs - custom product publishing and pricing, quantity rules, buyer experience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1c6117f3e10_0_5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1c6117f3e10_0_5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Speaking points: </a:t>
            </a:r>
            <a:endParaRPr b="1" sz="900">
              <a:solidFill>
                <a:schemeClr val="dk2"/>
              </a:solidFill>
              <a:latin typeface="Helvetica Neue"/>
              <a:ea typeface="Helvetica Neue"/>
              <a:cs typeface="Helvetica Neue"/>
              <a:sym typeface="Helvetica Neue"/>
            </a:endParaRPr>
          </a:p>
          <a:p>
            <a:pPr indent="-285750" lvl="0" marL="457200" rtl="0" algn="l">
              <a:lnSpc>
                <a:spcPct val="115000"/>
              </a:lnSpc>
              <a:spcBef>
                <a:spcPts val="0"/>
              </a:spcBef>
              <a:spcAft>
                <a:spcPts val="0"/>
              </a:spcAft>
              <a:buClr>
                <a:schemeClr val="dk2"/>
              </a:buClr>
              <a:buSzPts val="900"/>
              <a:buFont typeface="Helvetica Neue"/>
              <a:buChar char="-"/>
            </a:pPr>
            <a:r>
              <a:rPr lang="en" sz="900">
                <a:solidFill>
                  <a:schemeClr val="dk2"/>
                </a:solidFill>
                <a:latin typeface="Helvetica Neue"/>
                <a:ea typeface="Helvetica Neue"/>
                <a:cs typeface="Helvetica Neue"/>
                <a:sym typeface="Helvetica Neue"/>
              </a:rPr>
              <a:t>B2B is central to our product development roadmap and a key part of our platform investment. We have very high release velocity and have reached market parity with top competitors as of Q1 2023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PO numbers → </a:t>
            </a:r>
            <a:r>
              <a:rPr lang="en" sz="900">
                <a:solidFill>
                  <a:schemeClr val="dk2"/>
                </a:solidFill>
                <a:latin typeface="Helvetica Neue"/>
                <a:ea typeface="Helvetica Neue"/>
                <a:cs typeface="Helvetica Neue"/>
                <a:sym typeface="Helvetica Neue"/>
              </a:rPr>
              <a:t>Ability for merchants and buyers to insert PO numbers or connect orders to an existing PO number during the ordering process. Will also support integration with ERPs.</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900">
                <a:solidFill>
                  <a:schemeClr val="dk2"/>
                </a:solidFill>
                <a:latin typeface="Helvetica Neue"/>
                <a:ea typeface="Helvetica Neue"/>
                <a:cs typeface="Helvetica Neue"/>
                <a:sym typeface="Helvetica Neue"/>
              </a:rPr>
              <a:t>ERP integration </a:t>
            </a:r>
            <a:r>
              <a:rPr lang="en" sz="900">
                <a:solidFill>
                  <a:schemeClr val="dk2"/>
                </a:solidFill>
                <a:latin typeface="Helvetica Neue"/>
                <a:ea typeface="Helvetica Neue"/>
                <a:cs typeface="Helvetica Neue"/>
                <a:sym typeface="Helvetica Neue"/>
              </a:rPr>
              <a:t>→ Shopify is partnering with the top ERPs to create flexible integrations for B2B operations. This will help businesses create a centralized platform for all ecommerce with data flowing seamlessly between systems.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Discount Functions →</a:t>
            </a:r>
            <a:r>
              <a:rPr lang="en" sz="900">
                <a:solidFill>
                  <a:schemeClr val="dk2"/>
                </a:solidFill>
                <a:latin typeface="Helvetica Neue"/>
                <a:ea typeface="Helvetica Neue"/>
                <a:cs typeface="Helvetica Neue"/>
                <a:sym typeface="Helvetica Neue"/>
              </a:rPr>
              <a:t> Merchants now have a whole new way to incentivize and promote B2B sales that’s never been possible in a blended B2B and DTC store. You now have the ability to customize discounts by specifically targeting B2B buyers or excluding them from discounts all together. Previously, Merchants could only apply discounts to both B2B and DTC buyers or not apply discounts at all.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457200" rtl="0" algn="l">
              <a:lnSpc>
                <a:spcPct val="115000"/>
              </a:lnSpc>
              <a:spcBef>
                <a:spcPts val="0"/>
              </a:spcBef>
              <a:spcAft>
                <a:spcPts val="0"/>
              </a:spcAft>
              <a:buClr>
                <a:schemeClr val="dk1"/>
              </a:buClr>
              <a:buSzPts val="1100"/>
              <a:buFont typeface="Arial"/>
              <a:buNone/>
            </a:pPr>
            <a:r>
              <a:rPr i="1" lang="en" sz="900">
                <a:solidFill>
                  <a:schemeClr val="dk2"/>
                </a:solidFill>
                <a:latin typeface="Helvetica Neue"/>
                <a:ea typeface="Helvetica Neue"/>
                <a:cs typeface="Helvetica Neue"/>
                <a:sym typeface="Helvetica Neue"/>
              </a:rPr>
              <a:t>Benefit: increased customer satisfaction; increased conversion due to shipping and payment personalization; less time spent managing order process because of automation; customized buying experience</a:t>
            </a:r>
            <a:endParaRPr i="1"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b="1" lang="en" sz="900">
                <a:solidFill>
                  <a:schemeClr val="dk2"/>
                </a:solidFill>
                <a:latin typeface="Helvetica Neue"/>
                <a:ea typeface="Helvetica Neue"/>
                <a:cs typeface="Helvetica Neue"/>
                <a:sym typeface="Helvetica Neue"/>
              </a:rPr>
              <a:t>Quantity price breaks  → </a:t>
            </a:r>
            <a:r>
              <a:rPr lang="en" sz="900">
                <a:solidFill>
                  <a:schemeClr val="dk2"/>
                </a:solidFill>
                <a:latin typeface="Helvetica Neue"/>
                <a:ea typeface="Helvetica Neue"/>
                <a:cs typeface="Helvetica Neue"/>
                <a:sym typeface="Helvetica Neue"/>
              </a:rPr>
              <a:t>Buyers can receive discounted pricing as they purchase higher quantities of a given product. </a:t>
            </a:r>
            <a:endParaRPr sz="9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900">
              <a:solidFill>
                <a:schemeClr val="dk2"/>
              </a:solidFill>
              <a:latin typeface="Helvetica Neue"/>
              <a:ea typeface="Helvetica Neue"/>
              <a:cs typeface="Helvetica Neue"/>
              <a:sym typeface="Helvetica Neue"/>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1c6117f3e10_0_4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1c6117f3e10_0_4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1c6117f3e10_0_4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1c6117f3e10_0_4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Speaking Points: </a:t>
            </a:r>
            <a:endParaRPr b="1">
              <a:solidFill>
                <a:schemeClr val="dk1"/>
              </a:solidFill>
            </a:endParaRPr>
          </a:p>
          <a:p>
            <a:pPr indent="0" lvl="0" marL="0" rtl="0" algn="l">
              <a:spcBef>
                <a:spcPts val="0"/>
              </a:spcBef>
              <a:spcAft>
                <a:spcPts val="0"/>
              </a:spcAft>
              <a:buNone/>
            </a:pPr>
            <a:r>
              <a:t/>
            </a:r>
            <a:endParaRPr b="1">
              <a:solidFill>
                <a:srgbClr val="5B5B5B"/>
              </a:solidFill>
            </a:endParaRPr>
          </a:p>
          <a:p>
            <a:pPr indent="0" lvl="0" marL="0" rtl="0" algn="l">
              <a:lnSpc>
                <a:spcPct val="115000"/>
              </a:lnSpc>
              <a:spcBef>
                <a:spcPts val="0"/>
              </a:spcBef>
              <a:spcAft>
                <a:spcPts val="0"/>
              </a:spcAft>
              <a:buNone/>
            </a:pPr>
            <a:r>
              <a:rPr b="1" lang="en">
                <a:solidFill>
                  <a:schemeClr val="dk1"/>
                </a:solidFill>
              </a:rPr>
              <a:t>Accelerate Growth </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What’s at risk:</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Large scale growth for serious, complex businesses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Built on Shopify’s powerful and integrated platform with flexible B2B APIs and integrations that you can use to create large scale growth</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Streamline your B2B operations and manage your entire business in one place when you integrate your existing back-end systems.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Tailor the buying experience for each customer with custom product catalogs and pricing, volume purchasing rules, payment terms, payment and shipping customizations, and more - all from one place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It is harder than ever to expand your reach with rising CAC costs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B2B on Shopify makes it easy to expand into new markets internationally and across new customer channels by managing your B2B and DTC business from one place</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allows you to expand into new markets with B2B without additional tools, subscription costs, additional headcount and time to onboard a new platform - it’s all in one place and included in your Plus subscription.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Stagnant growth from using legacy solutions and archaic technology with slow, complicated and expensive upgrades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has the most agile and innovative ecommerce platform with 4,000 engineers helping you build the custom solution you need quickly and easily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gives you the ability to unlock performance and agility for wholesale with flexible integrations, open APIs, and automated order processing. </a:t>
            </a:r>
            <a:endParaRPr>
              <a:solidFill>
                <a:schemeClr val="dk1"/>
              </a:solidFill>
            </a:endParaRPr>
          </a:p>
          <a:p>
            <a:pPr indent="0" lvl="0" marL="2743200" rtl="0" algn="l">
              <a:lnSpc>
                <a:spcPct val="115000"/>
              </a:lnSpc>
              <a:spcBef>
                <a:spcPts val="0"/>
              </a:spcBef>
              <a:spcAft>
                <a:spcPts val="0"/>
              </a:spcAft>
              <a:buNone/>
            </a:pPr>
            <a:r>
              <a:t/>
            </a:r>
            <a:endParaRPr>
              <a:solidFill>
                <a:schemeClr val="dk1"/>
              </a:solidFill>
            </a:endParaRPr>
          </a:p>
          <a:p>
            <a:pPr indent="0" lvl="0" marL="457200" rtl="0" algn="l">
              <a:spcBef>
                <a:spcPts val="0"/>
              </a:spcBef>
              <a:spcAft>
                <a:spcPts val="0"/>
              </a:spcAft>
              <a:buNone/>
            </a:pPr>
            <a:r>
              <a:t/>
            </a:r>
            <a:endParaRPr b="1">
              <a:solidFill>
                <a:srgbClr val="5B5B5B"/>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g1c6117f3e10_0_4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0" name="Google Shape;1250;g1c6117f3e10_0_4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Speaking points: </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Increase order value </a:t>
            </a:r>
            <a:endParaRPr b="1" sz="1400">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What’s at risk:</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Decreased customer conversion due to limited flexibility for your wholesale business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built a robust B2B solution directly in its core platform, allowing businesses to customize the entire design and buyer experience leading to optimized conversation. Competitors use separate selling channels and 3rd party apps to run B2B, limiting their ability to customize.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Ecosystem - Shopify offers the largest ecosystem of partners, apps and agencies to give you plug and play options for increase flexibility and composibility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Open APIs - Shopify has robust and open B2B APIs to allow you to create custom solutions, workflows and branding to make your B2B site specific to your business and drive conversion. Increased agility and innovation. </a:t>
            </a:r>
            <a:endParaRPr>
              <a:solidFill>
                <a:schemeClr val="dk1"/>
              </a:solidFill>
            </a:endParaRPr>
          </a:p>
          <a:p>
            <a:pPr indent="-298450" lvl="5" marL="2743200" rtl="0" algn="l">
              <a:lnSpc>
                <a:spcPct val="115000"/>
              </a:lnSpc>
              <a:spcBef>
                <a:spcPts val="0"/>
              </a:spcBef>
              <a:spcAft>
                <a:spcPts val="0"/>
              </a:spcAft>
              <a:buClr>
                <a:schemeClr val="dk1"/>
              </a:buClr>
              <a:buSzPts val="1100"/>
              <a:buChar char="■"/>
            </a:pPr>
            <a:r>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B2B buyers expect an easy and personalized buying experience (much like DTC)</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is the leading ecommerce platform for optimized buyer conversion and has used these learnings when building B2B.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B2B on Shopify makes it easy and scalable to create personalized buying experiences with custom product catalogs and pricing, payment terms, custom storefront themes and open APIs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Only Shopify offers the best checkout experience in the world with the highest conversion rates. It is also available to B2B buyers with automated payment and shipping personalizations and workflows to decrease friction and increase conversion. </a:t>
            </a:r>
            <a:endParaRPr>
              <a:solidFill>
                <a:schemeClr val="dk1"/>
              </a:solidFill>
            </a:endParaRPr>
          </a:p>
          <a:p>
            <a:pPr indent="-279400" lvl="0" marL="457200" rtl="0" algn="l">
              <a:spcBef>
                <a:spcPts val="0"/>
              </a:spcBef>
              <a:spcAft>
                <a:spcPts val="0"/>
              </a:spcAft>
              <a:buClr>
                <a:srgbClr val="FFFFFF"/>
              </a:buClr>
              <a:buSzPts val="800"/>
              <a:buFont typeface="Inter"/>
              <a:buChar char="●"/>
            </a:pPr>
            <a:r>
              <a:t/>
            </a:r>
            <a:endParaRPr sz="800">
              <a:solidFill>
                <a:srgbClr val="FFFFFF"/>
              </a:solidFill>
              <a:latin typeface="Inter"/>
              <a:ea typeface="Inter"/>
              <a:cs typeface="Inter"/>
              <a:sym typeface="Inte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1c6117f3e10_0_4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1c6117f3e10_0_4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Speaking points: </a:t>
            </a:r>
            <a:endParaRPr b="1">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Drive E</a:t>
            </a:r>
            <a:r>
              <a:rPr b="1" lang="en">
                <a:solidFill>
                  <a:schemeClr val="dk1"/>
                </a:solidFill>
              </a:rPr>
              <a:t>fficiency </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What’s at risk:</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Low efficiency by managing multiple platforms for DTC and B2B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All in one ecommerce platform where you can manage both sides of your business from a single admin without developers, code or apps.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Your operations and data are centralized in one place with robust integrations giving you a singular view of your business operations to avoid inventory discrepencies (ERPs)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makes it possible to reduce your costs with only one subscription cost and reduced developer and web maintenance costs by managing a single platform.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gives you one system to work in which offers a better customer experience through flexible workflows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Only Shopify built power B2B features on their core ecommerce foundations to create a centralized model with access to all of Shopify’s powerful features instead of add-on integrations like other platforms.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Manual order processing increases human error, costs and overhead while decreasing productivity </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Self-serve portal allows buyers to complete orders without the need for hands on support from sales reps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Automated workflows for your back-end operations allows sales reps to spend more time building relationships instead of processing orders and doing repetitive tasks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Friction in the ordering process decreases conversion</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Automated processes make ordering easy, fast and personalized for B2B buyers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Migrating to a new ecommerce platform can be difficult and slow, causing disruptions in your business</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Solution →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Shopify makes it easy and quick to launch your B2B business with the faster speed to market compared to legacy platforms</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Only Shopify offers the easiest to use admin and integrations to allow your team to get up and running in no time </a:t>
            </a:r>
            <a:endParaRPr>
              <a:solidFill>
                <a:schemeClr val="dk1"/>
              </a:solidFill>
            </a:endParaRPr>
          </a:p>
          <a:p>
            <a:pPr indent="-298450" lvl="4" marL="2286000" rtl="0" algn="l">
              <a:lnSpc>
                <a:spcPct val="115000"/>
              </a:lnSpc>
              <a:spcBef>
                <a:spcPts val="0"/>
              </a:spcBef>
              <a:spcAft>
                <a:spcPts val="0"/>
              </a:spcAft>
              <a:buClr>
                <a:schemeClr val="dk1"/>
              </a:buClr>
              <a:buSzPts val="1100"/>
              <a:buChar char="○"/>
            </a:pPr>
            <a:r>
              <a:rPr lang="en">
                <a:solidFill>
                  <a:schemeClr val="dk1"/>
                </a:solidFill>
              </a:rPr>
              <a:t>Only Shopify has the largest ecosystem that offers businesses plug and play solutions and gives you the flexibility you need to operate specific workflows on Shopify.</a:t>
            </a:r>
            <a:endParaRPr>
              <a:solidFill>
                <a:schemeClr val="dk1"/>
              </a:solidFill>
            </a:endParaRPr>
          </a:p>
          <a:p>
            <a:pPr indent="-279400" lvl="0" marL="457200" rtl="0" algn="l">
              <a:spcBef>
                <a:spcPts val="0"/>
              </a:spcBef>
              <a:spcAft>
                <a:spcPts val="0"/>
              </a:spcAft>
              <a:buClr>
                <a:srgbClr val="FFFFFF"/>
              </a:buClr>
              <a:buSzPts val="800"/>
              <a:buFont typeface="Inter"/>
              <a:buChar char="●"/>
            </a:pPr>
            <a:r>
              <a:t/>
            </a:r>
            <a:endParaRPr sz="800">
              <a:solidFill>
                <a:srgbClr val="FFFFFF"/>
              </a:solidFill>
              <a:latin typeface="Inter"/>
              <a:ea typeface="Inter"/>
              <a:cs typeface="Inter"/>
              <a:sym typeface="Inte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1c6117f3e10_0_4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1c6117f3e10_0_4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1c6117f3e10_0_60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1c6117f3e10_0_6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rPr>
              <a:t>Speaking points: </a:t>
            </a:r>
            <a:endParaRPr b="1" sz="1000">
              <a:solidFill>
                <a:schemeClr val="dk1"/>
              </a:solidFill>
            </a:endParaRPr>
          </a:p>
          <a:p>
            <a:pPr indent="-292100" lvl="0" marL="457200" rtl="0" algn="l">
              <a:spcBef>
                <a:spcPts val="1200"/>
              </a:spcBef>
              <a:spcAft>
                <a:spcPts val="0"/>
              </a:spcAft>
              <a:buClr>
                <a:schemeClr val="dk1"/>
              </a:buClr>
              <a:buSzPts val="1000"/>
              <a:buChar char="●"/>
            </a:pPr>
            <a:r>
              <a:rPr lang="en" sz="1000">
                <a:solidFill>
                  <a:schemeClr val="dk1"/>
                </a:solidFill>
              </a:rPr>
              <a:t>Previously, the Brooklinen team was manually entering all orders into NetSuite, creating an inefficient process with a poor customer experience that cost their internal team countless hours on back office tasks</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Decided to use B2B on Shopify because they could manage their entire business from a single platform from a simple, intuitive admin. </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Brooklinen immediately saw increased efficiency and more time for their team to engage with customers instead of processing orders </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They are already big believers in Shopify from their DTC success and want that same experience for B2B </a:t>
            </a:r>
            <a:endParaRPr sz="1000">
              <a:solidFill>
                <a:schemeClr val="dk1"/>
              </a:solidFill>
            </a:endParaRPr>
          </a:p>
          <a:p>
            <a:pPr indent="-292100" lvl="0" marL="457200" rtl="0" algn="l">
              <a:spcBef>
                <a:spcPts val="0"/>
              </a:spcBef>
              <a:spcAft>
                <a:spcPts val="0"/>
              </a:spcAft>
              <a:buClr>
                <a:schemeClr val="dk1"/>
              </a:buClr>
              <a:buSzPts val="1000"/>
              <a:buChar char="●"/>
            </a:pPr>
            <a:r>
              <a:rPr lang="en" sz="1000">
                <a:solidFill>
                  <a:schemeClr val="dk1"/>
                </a:solidFill>
              </a:rPr>
              <a:t>Launching their new B2B store in Q1 2023, with a merchant case study launching at Editions to help us bring on more Plus merchants </a:t>
            </a:r>
            <a:endParaRPr>
              <a:solidFill>
                <a:schemeClr val="dk1"/>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1c6117f3e10_0_6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1c6117f3e10_0_6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1d2f3d6e470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1d2f3d6e470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1c6117f3e10_0_4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1c6117f3e10_0_4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DO:</a:t>
            </a:r>
            <a:endParaRPr/>
          </a:p>
          <a:p>
            <a:pPr indent="-298450" lvl="0" marL="457200" rtl="0" algn="l">
              <a:spcBef>
                <a:spcPts val="0"/>
              </a:spcBef>
              <a:spcAft>
                <a:spcPts val="0"/>
              </a:spcAft>
              <a:buSzPts val="1100"/>
              <a:buChar char="-"/>
            </a:pPr>
            <a:r>
              <a:rPr lang="en"/>
              <a:t>Add link to resources, guru, forum channel, learning course</a:t>
            </a:r>
            <a:endParaRPr/>
          </a:p>
          <a:p>
            <a:pPr indent="-298450" lvl="0" marL="457200" rtl="0" algn="l">
              <a:spcBef>
                <a:spcPts val="0"/>
              </a:spcBef>
              <a:spcAft>
                <a:spcPts val="0"/>
              </a:spcAft>
              <a:buSzPts val="1100"/>
              <a:buChar char="-"/>
            </a:pPr>
            <a:r>
              <a:rPr lang="en"/>
              <a:t>Add product demo clips </a:t>
            </a:r>
            <a:endParaRPr/>
          </a:p>
          <a:p>
            <a:pPr indent="-298450" lvl="0" marL="457200" rtl="0" algn="l">
              <a:spcBef>
                <a:spcPts val="0"/>
              </a:spcBef>
              <a:spcAft>
                <a:spcPts val="0"/>
              </a:spcAft>
              <a:buSzPts val="1100"/>
              <a:buChar char="-"/>
            </a:pPr>
            <a:r>
              <a:rPr lang="en"/>
              <a:t>Add competitor deep dive slides (from Jonathan)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1c6117f3e10_0_4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9" name="Google Shape;1329;g1c6117f3e10_0_4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See full list of compatibility and limitations </a:t>
            </a:r>
            <a:r>
              <a:rPr lang="en" u="sng">
                <a:solidFill>
                  <a:schemeClr val="hlink"/>
                </a:solidFill>
                <a:hlinkClick r:id="rId2"/>
              </a:rPr>
              <a:t>HERE </a:t>
            </a:r>
            <a:endParaRPr/>
          </a:p>
          <a:p>
            <a:pPr indent="0" lvl="0" marL="0" rtl="0" algn="l">
              <a:spcBef>
                <a:spcPts val="0"/>
              </a:spcBef>
              <a:spcAft>
                <a:spcPts val="0"/>
              </a:spcAft>
              <a:buNone/>
            </a:pPr>
            <a:r>
              <a:rPr lang="en"/>
              <a:t>POS - B2B is not currently </a:t>
            </a:r>
            <a:r>
              <a:rPr lang="en"/>
              <a:t>supporting</a:t>
            </a:r>
            <a:r>
              <a:rPr lang="en"/>
              <a:t> Shopify POS at this time </a:t>
            </a:r>
            <a:endParaRPr/>
          </a:p>
          <a:p>
            <a:pPr indent="0" lvl="0" marL="0" rtl="0" algn="l">
              <a:spcBef>
                <a:spcPts val="0"/>
              </a:spcBef>
              <a:spcAft>
                <a:spcPts val="0"/>
              </a:spcAft>
              <a:buNone/>
            </a:pPr>
            <a:r>
              <a:rPr lang="en"/>
              <a:t>Subscriptions - B2B is not </a:t>
            </a:r>
            <a:r>
              <a:rPr lang="en"/>
              <a:t>currently</a:t>
            </a:r>
            <a:r>
              <a:rPr lang="en"/>
              <a:t> supporting subscriptions at this time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2" name="Shape 1342"/>
        <p:cNvGrpSpPr/>
        <p:nvPr/>
      </p:nvGrpSpPr>
      <p:grpSpPr>
        <a:xfrm>
          <a:off x="0" y="0"/>
          <a:ext cx="0" cy="0"/>
          <a:chOff x="0" y="0"/>
          <a:chExt cx="0" cy="0"/>
        </a:xfrm>
      </p:grpSpPr>
      <p:sp>
        <p:nvSpPr>
          <p:cNvPr id="1343" name="Google Shape;1343;g1c6117f3e10_0_5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4" name="Google Shape;1344;g1c6117f3e10_0_5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1d2f3d6e470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1d2f3d6e470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slides / talk track from Jonathan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1" name="Shape 1361"/>
        <p:cNvGrpSpPr/>
        <p:nvPr/>
      </p:nvGrpSpPr>
      <p:grpSpPr>
        <a:xfrm>
          <a:off x="0" y="0"/>
          <a:ext cx="0" cy="0"/>
          <a:chOff x="0" y="0"/>
          <a:chExt cx="0" cy="0"/>
        </a:xfrm>
      </p:grpSpPr>
      <p:sp>
        <p:nvSpPr>
          <p:cNvPr id="1362" name="Google Shape;1362;g1c6117f3e10_0_62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1c6117f3e10_0_6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1d2f3d6e470_0_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1d2f3d6e470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2" name="Shape 1372"/>
        <p:cNvGrpSpPr/>
        <p:nvPr/>
      </p:nvGrpSpPr>
      <p:grpSpPr>
        <a:xfrm>
          <a:off x="0" y="0"/>
          <a:ext cx="0" cy="0"/>
          <a:chOff x="0" y="0"/>
          <a:chExt cx="0" cy="0"/>
        </a:xfrm>
      </p:grpSpPr>
      <p:sp>
        <p:nvSpPr>
          <p:cNvPr id="1373" name="Google Shape;1373;g1c6117f3e10_0_38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74" name="Google Shape;1374;g1c6117f3e10_0_3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Building a best-in-class B2B experience that can be easily and efficiently managed requires a suite of foundational features which we’ve built into the new B2B on Shopify.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u="sng">
                <a:solidFill>
                  <a:schemeClr val="dk1"/>
                </a:solidFill>
              </a:rPr>
              <a:t>Company Profiles</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Company profiles are the foundation of B2B on Shopify.</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 company profile can represent multiple buyers and locations, each personalized with payment terms, price lists, tax exemptions, and user permissions.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Merchants are able to satisfy more complex use cases with flexibility by associating multiple customers with the same company or company location.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Company profiles increase a businesses flexibility by being able to choose a permission level for each buyer - “admin” or “ordering only”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u="sng">
                <a:solidFill>
                  <a:schemeClr val="dk1"/>
                </a:solidFill>
              </a:rPr>
              <a:t>Price Lists</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Price lists are a fundamental part of customizable B2B commerce.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They enable merchants to create a truly customized buying experience for each wholesale customer by setting fixed-prices or percentage off prices for all of their products.</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Each price list can be assigned to an individual business customer or location.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They can easily modify the currency and exchange rate for international buyers and enforce rules around when a given price applies.</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 buyer sees exactly what price they will be paying while in the online store.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It is easy and seamless for merchants to set and update price lists without using tags, coding, or additional apps.</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Price lists make the selling process more efficient because merchants no longer need to send individual discount codes to their buyers.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	</a:t>
            </a:r>
            <a:r>
              <a:rPr lang="en" u="sng">
                <a:solidFill>
                  <a:schemeClr val="dk1"/>
                </a:solidFill>
              </a:rPr>
              <a:t>Net Payment Terms </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Net payment terms allow merchants to further customize the buying process for each customer while also increasing their efficiency through automation.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Payment terms can be assigned to each company location and they will be automatically included on any orders created by the customer or merchant.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Payment terms support wholesale business practices because the buyer can place an order and not pay right away. They can receive an invoice to pay or use the self-serve portal to pay on their own when the payment is due.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 following net payment terms are available: Net 7, Net 15, Net 30, Net 45, Net 60, Net 90</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Merchants and buyers have clear visibility into the payment due date and can track, pay and collect payment on orders as they become due in the admin.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Merchants also have the flexibility to set a custom payment due date for payments that do not fall into the interval options.</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highlight>
                <a:srgbClr val="FFFF00"/>
              </a:highligh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u="sng">
                <a:solidFill>
                  <a:schemeClr val="dk1"/>
                </a:solidFill>
              </a:rPr>
              <a:t>Custom Store Themes </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Shopify is well known for its custom buying experience and B2B is not an exception.</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B2B merchants can customize their online store theme with liquid support for a personalized wholesale buying experience.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As buyers become more sophisticated, B2B merchants are increasingly focused on custom branding and design in their online store.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Many wholesale merchants want their brand image to come across correctly to their business buyers as well as DTC buyers.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This includes designs specific to wholesale such as seasonal brand guides or specific merchandising for brick and mortar stores.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u="sng">
                <a:solidFill>
                  <a:schemeClr val="dk1"/>
                </a:solidFill>
              </a:rPr>
              <a:t>B2B Checkout </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Shopify Checkout helps merchants of all sizes deliver the internet's most reliable and best converting checkout experience for every buyer by providing the power, speed, and flexibility to satisfy their unique business needs.</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B2B Checkout allows you to customize and streamline the checkout experience for your wholesale buyers with pre-populated business contact information, net payment terms, payment methods, and wholesale discounts.</a:t>
            </a:r>
            <a:endParaRPr>
              <a:solidFill>
                <a:schemeClr val="dk1"/>
              </a:solidFill>
            </a:endParaRPr>
          </a:p>
          <a:p>
            <a:pPr indent="0" lvl="0" marL="9144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u="sng">
                <a:solidFill>
                  <a:schemeClr val="dk1"/>
                </a:solidFill>
              </a:rPr>
              <a:t>Self Serve Portal </a:t>
            </a:r>
            <a:endParaRPr u="sng">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As wholesale buyers are becoming more savvy, the self-serve portal allows them to purchase, pay and edit their account on their own much like they would with DTC.</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The self-serve portal also adds security for the merchant, ensuring that only buyers who have been authenticated can see specific wholesale products and prices. </a:t>
            </a:r>
            <a:endParaRPr>
              <a:solidFill>
                <a:schemeClr val="dk1"/>
              </a:solidFill>
            </a:endParaRPr>
          </a:p>
          <a:p>
            <a:pPr indent="-298450" lvl="0" marL="914400" rtl="0" algn="l">
              <a:lnSpc>
                <a:spcPct val="115000"/>
              </a:lnSpc>
              <a:spcBef>
                <a:spcPts val="0"/>
              </a:spcBef>
              <a:spcAft>
                <a:spcPts val="0"/>
              </a:spcAft>
              <a:buClr>
                <a:schemeClr val="dk1"/>
              </a:buClr>
              <a:buSzPts val="1100"/>
              <a:buChar char="-"/>
            </a:pPr>
            <a:r>
              <a:rPr lang="en">
                <a:solidFill>
                  <a:schemeClr val="dk1"/>
                </a:solidFill>
              </a:rPr>
              <a:t>Buyers can view and filter order history, pay unpaid orders, and select the company location they’re buying for.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g1c6117f3e10_0_31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87" name="Google Shape;1387;g1c6117f3e10_0_3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1c6117f3e10_0_31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1c6117f3e10_0_3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1c6117f3e10_0_32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1c6117f3e10_0_3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1c6117f3e10_0_32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1c6117f3e10_0_3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3.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3.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Main Background" showMasterSp="0">
  <p:cSld name="TITLE_AND_BODY_1_2">
    <p:bg>
      <p:bgPr>
        <a:solidFill>
          <a:srgbClr val="212326"/>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361859" y="171976"/>
            <a:ext cx="548700" cy="393600"/>
          </a:xfrm>
          <a:prstGeom prst="rect">
            <a:avLst/>
          </a:prstGeom>
        </p:spPr>
        <p:txBody>
          <a:bodyPr anchorCtr="0" anchor="t"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66" name="Google Shape;6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 name="Google Shape;69;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0" name="Google Shape;70;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1" name="Google Shape;71;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7" name="Google Shape;77;p2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8" name="Google Shape;7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9" name="Shape 79"/>
        <p:cNvGrpSpPr/>
        <p:nvPr/>
      </p:nvGrpSpPr>
      <p:grpSpPr>
        <a:xfrm>
          <a:off x="0" y="0"/>
          <a:ext cx="0" cy="0"/>
          <a:chOff x="0" y="0"/>
          <a:chExt cx="0" cy="0"/>
        </a:xfrm>
      </p:grpSpPr>
      <p:sp>
        <p:nvSpPr>
          <p:cNvPr id="80" name="Google Shape;80;p2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1" name="Google Shape;81;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5" name="Google Shape;85;p2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6" name="Google Shape;86;p2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7" name="Google Shape;8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97" name="Shape 97"/>
        <p:cNvGrpSpPr/>
        <p:nvPr/>
      </p:nvGrpSpPr>
      <p:grpSpPr>
        <a:xfrm>
          <a:off x="0" y="0"/>
          <a:ext cx="0" cy="0"/>
          <a:chOff x="0" y="0"/>
          <a:chExt cx="0" cy="0"/>
        </a:xfrm>
      </p:grpSpPr>
      <p:sp>
        <p:nvSpPr>
          <p:cNvPr id="98" name="Google Shape;9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9" name="Google Shape;99;p26"/>
          <p:cNvSpPr/>
          <p:nvPr/>
        </p:nvSpPr>
        <p:spPr>
          <a:xfrm>
            <a:off x="0" y="0"/>
            <a:ext cx="4577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00" name="Shape 100"/>
        <p:cNvGrpSpPr/>
        <p:nvPr/>
      </p:nvGrpSpPr>
      <p:grpSpPr>
        <a:xfrm>
          <a:off x="0" y="0"/>
          <a:ext cx="0" cy="0"/>
          <a:chOff x="0" y="0"/>
          <a:chExt cx="0" cy="0"/>
        </a:xfrm>
      </p:grpSpPr>
      <p:sp>
        <p:nvSpPr>
          <p:cNvPr id="101" name="Google Shape;101;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03" name="Google Shape;103;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104" name="Shape 104"/>
        <p:cNvGrpSpPr/>
        <p:nvPr/>
      </p:nvGrpSpPr>
      <p:grpSpPr>
        <a:xfrm>
          <a:off x="0" y="0"/>
          <a:ext cx="0" cy="0"/>
          <a:chOff x="0" y="0"/>
          <a:chExt cx="0" cy="0"/>
        </a:xfrm>
      </p:grpSpPr>
      <p:sp>
        <p:nvSpPr>
          <p:cNvPr id="105" name="Google Shape;105;p2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6" name="Google Shape;106;p2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7" name="Google Shape;10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rg Text centered - Black BG">
  <p:cSld name="MAIN_POINT_2">
    <p:bg>
      <p:bgPr>
        <a:solidFill>
          <a:srgbClr val="000000"/>
        </a:solidFill>
      </p:bgPr>
    </p:bg>
    <p:spTree>
      <p:nvGrpSpPr>
        <p:cNvPr id="108" name="Shape 108"/>
        <p:cNvGrpSpPr/>
        <p:nvPr/>
      </p:nvGrpSpPr>
      <p:grpSpPr>
        <a:xfrm>
          <a:off x="0" y="0"/>
          <a:ext cx="0" cy="0"/>
          <a:chOff x="0" y="0"/>
          <a:chExt cx="0" cy="0"/>
        </a:xfrm>
      </p:grpSpPr>
      <p:sp>
        <p:nvSpPr>
          <p:cNvPr id="109" name="Google Shape;109;p29"/>
          <p:cNvSpPr txBox="1"/>
          <p:nvPr>
            <p:ph idx="1" type="subTitle"/>
          </p:nvPr>
        </p:nvSpPr>
        <p:spPr>
          <a:xfrm>
            <a:off x="2045250" y="1303200"/>
            <a:ext cx="5053500" cy="2537100"/>
          </a:xfrm>
          <a:prstGeom prst="rect">
            <a:avLst/>
          </a:prstGeom>
        </p:spPr>
        <p:txBody>
          <a:bodyPr anchorCtr="0" anchor="ctr" bIns="91425" lIns="91425" spcFirstLastPara="1" rIns="91425" wrap="square" tIns="91425">
            <a:normAutofit/>
          </a:bodyPr>
          <a:lstStyle>
            <a:lvl1pPr lvl="0" rtl="0" algn="ctr">
              <a:spcBef>
                <a:spcPts val="0"/>
              </a:spcBef>
              <a:spcAft>
                <a:spcPts val="0"/>
              </a:spcAft>
              <a:buNone/>
              <a:defRPr sz="3200">
                <a:solidFill>
                  <a:srgbClr val="FFFFFF"/>
                </a:solidFill>
                <a:latin typeface="Helvetica Neue Light"/>
                <a:ea typeface="Helvetica Neue Light"/>
                <a:cs typeface="Helvetica Neue Light"/>
                <a:sym typeface="Helvetica Neue Light"/>
              </a:defRPr>
            </a:lvl1pPr>
            <a:lvl2pPr lvl="1" rtl="0" algn="ctr">
              <a:spcBef>
                <a:spcPts val="1200"/>
              </a:spcBef>
              <a:spcAft>
                <a:spcPts val="0"/>
              </a:spcAft>
              <a:buNone/>
              <a:defRPr>
                <a:solidFill>
                  <a:srgbClr val="FFFFFF"/>
                </a:solidFill>
              </a:defRPr>
            </a:lvl2pPr>
            <a:lvl3pPr lvl="2" rtl="0" algn="ctr">
              <a:spcBef>
                <a:spcPts val="1200"/>
              </a:spcBef>
              <a:spcAft>
                <a:spcPts val="0"/>
              </a:spcAft>
              <a:buNone/>
              <a:defRPr>
                <a:solidFill>
                  <a:srgbClr val="FFFFFF"/>
                </a:solidFill>
              </a:defRPr>
            </a:lvl3pPr>
            <a:lvl4pPr lvl="3" rtl="0" algn="ctr">
              <a:spcBef>
                <a:spcPts val="1200"/>
              </a:spcBef>
              <a:spcAft>
                <a:spcPts val="0"/>
              </a:spcAft>
              <a:buNone/>
              <a:defRPr>
                <a:solidFill>
                  <a:srgbClr val="FFFFFF"/>
                </a:solidFill>
              </a:defRPr>
            </a:lvl4pPr>
            <a:lvl5pPr lvl="4" rtl="0" algn="ctr">
              <a:spcBef>
                <a:spcPts val="1200"/>
              </a:spcBef>
              <a:spcAft>
                <a:spcPts val="0"/>
              </a:spcAft>
              <a:buNone/>
              <a:defRPr>
                <a:solidFill>
                  <a:srgbClr val="FFFFFF"/>
                </a:solidFill>
              </a:defRPr>
            </a:lvl5pPr>
            <a:lvl6pPr lvl="5" rtl="0" algn="ctr">
              <a:spcBef>
                <a:spcPts val="1200"/>
              </a:spcBef>
              <a:spcAft>
                <a:spcPts val="0"/>
              </a:spcAft>
              <a:buNone/>
              <a:defRPr>
                <a:solidFill>
                  <a:srgbClr val="FFFFFF"/>
                </a:solidFill>
              </a:defRPr>
            </a:lvl6pPr>
            <a:lvl7pPr lvl="6" rtl="0" algn="ctr">
              <a:spcBef>
                <a:spcPts val="1200"/>
              </a:spcBef>
              <a:spcAft>
                <a:spcPts val="0"/>
              </a:spcAft>
              <a:buNone/>
              <a:defRPr>
                <a:solidFill>
                  <a:srgbClr val="FFFFFF"/>
                </a:solidFill>
              </a:defRPr>
            </a:lvl7pPr>
            <a:lvl8pPr lvl="7" rtl="0" algn="ctr">
              <a:spcBef>
                <a:spcPts val="1200"/>
              </a:spcBef>
              <a:spcAft>
                <a:spcPts val="0"/>
              </a:spcAft>
              <a:buNone/>
              <a:defRPr>
                <a:solidFill>
                  <a:srgbClr val="FFFFFF"/>
                </a:solidFill>
              </a:defRPr>
            </a:lvl8pPr>
            <a:lvl9pPr lvl="8" rtl="0" algn="ctr">
              <a:spcBef>
                <a:spcPts val="1200"/>
              </a:spcBef>
              <a:spcAft>
                <a:spcPts val="1200"/>
              </a:spcAft>
              <a:buNone/>
              <a:defRPr>
                <a:solidFill>
                  <a:srgbClr val="FFFFFF"/>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bg>
      <p:bgPr>
        <a:solidFill>
          <a:srgbClr val="FFFFFF"/>
        </a:solidFill>
      </p:bgPr>
    </p:bg>
    <p:spTree>
      <p:nvGrpSpPr>
        <p:cNvPr id="110" name="Shape 110"/>
        <p:cNvGrpSpPr/>
        <p:nvPr/>
      </p:nvGrpSpPr>
      <p:grpSpPr>
        <a:xfrm>
          <a:off x="0" y="0"/>
          <a:ext cx="0" cy="0"/>
          <a:chOff x="0" y="0"/>
          <a:chExt cx="0" cy="0"/>
        </a:xfrm>
      </p:grpSpPr>
      <p:sp>
        <p:nvSpPr>
          <p:cNvPr id="111" name="Google Shape;111;p30"/>
          <p:cNvSpPr txBox="1"/>
          <p:nvPr>
            <p:ph idx="12" type="sldNum"/>
          </p:nvPr>
        </p:nvSpPr>
        <p:spPr>
          <a:xfrm>
            <a:off x="8392077" y="460975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ver image">
  <p:cSld name="2_Cover image">
    <p:spTree>
      <p:nvGrpSpPr>
        <p:cNvPr id="115" name="Shape 115"/>
        <p:cNvGrpSpPr/>
        <p:nvPr/>
      </p:nvGrpSpPr>
      <p:grpSpPr>
        <a:xfrm>
          <a:off x="0" y="0"/>
          <a:ext cx="0" cy="0"/>
          <a:chOff x="0" y="0"/>
          <a:chExt cx="0" cy="0"/>
        </a:xfrm>
      </p:grpSpPr>
      <p:sp>
        <p:nvSpPr>
          <p:cNvPr id="116" name="Google Shape;116;p32"/>
          <p:cNvSpPr/>
          <p:nvPr>
            <p:ph idx="2" type="pic"/>
          </p:nvPr>
        </p:nvSpPr>
        <p:spPr>
          <a:xfrm>
            <a:off x="0" y="0"/>
            <a:ext cx="9144000" cy="5143500"/>
          </a:xfrm>
          <a:prstGeom prst="rect">
            <a:avLst/>
          </a:prstGeom>
          <a:noFill/>
          <a:ln>
            <a:noFill/>
          </a:ln>
        </p:spPr>
      </p:sp>
      <p:sp>
        <p:nvSpPr>
          <p:cNvPr id="117" name="Google Shape;117;p3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_Title Slide">
  <p:cSld name="01_Title Slide">
    <p:spTree>
      <p:nvGrpSpPr>
        <p:cNvPr id="118" name="Shape 118"/>
        <p:cNvGrpSpPr/>
        <p:nvPr/>
      </p:nvGrpSpPr>
      <p:grpSpPr>
        <a:xfrm>
          <a:off x="0" y="0"/>
          <a:ext cx="0" cy="0"/>
          <a:chOff x="0" y="0"/>
          <a:chExt cx="0" cy="0"/>
        </a:xfrm>
      </p:grpSpPr>
      <p:sp>
        <p:nvSpPr>
          <p:cNvPr id="119" name="Google Shape;119;p33"/>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20" name="Google Shape;120;p33"/>
          <p:cNvSpPr txBox="1"/>
          <p:nvPr>
            <p:ph idx="1" type="body"/>
          </p:nvPr>
        </p:nvSpPr>
        <p:spPr>
          <a:xfrm>
            <a:off x="628650" y="620575"/>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21" name="Google Shape;121;p3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19"/>
                                        </p:tgtEl>
                                        <p:attrNameLst>
                                          <p:attrName>style.visibility</p:attrName>
                                        </p:attrNameLst>
                                      </p:cBhvr>
                                      <p:to>
                                        <p:strVal val="visible"/>
                                      </p:to>
                                    </p:set>
                                    <p:anim calcmode="lin" valueType="num">
                                      <p:cBhvr additive="base">
                                        <p:cTn dur="500"/>
                                        <p:tgtEl>
                                          <p:spTgt spid="119"/>
                                        </p:tgtEl>
                                        <p:attrNameLst>
                                          <p:attrName>ppt_w</p:attrName>
                                        </p:attrNameLst>
                                      </p:cBhvr>
                                      <p:tavLst>
                                        <p:tav fmla="" tm="0">
                                          <p:val>
                                            <p:strVal val="0"/>
                                          </p:val>
                                        </p:tav>
                                        <p:tav fmla="" tm="100000">
                                          <p:val>
                                            <p:strVal val="#ppt_w"/>
                                          </p:val>
                                        </p:tav>
                                      </p:tavLst>
                                    </p:anim>
                                    <p:anim calcmode="lin" valueType="num">
                                      <p:cBhvr additive="base">
                                        <p:cTn dur="500"/>
                                        <p:tgtEl>
                                          <p:spTgt spid="119"/>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60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2000"/>
                                        <p:tgtEl>
                                          <p:spTgt spid="120">
                                            <p:txEl>
                                              <p:pRg end="0" st="0"/>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2000"/>
                                        <p:tgtEl>
                                          <p:spTgt spid="120">
                                            <p:txEl>
                                              <p:pRg end="1" st="1"/>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2000"/>
                                        <p:tgtEl>
                                          <p:spTgt spid="120">
                                            <p:txEl>
                                              <p:pRg end="2" st="2"/>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2000"/>
                                        <p:tgtEl>
                                          <p:spTgt spid="120">
                                            <p:txEl>
                                              <p:pRg end="3" st="3"/>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4" st="4"/>
                                            </p:txEl>
                                          </p:spTgt>
                                        </p:tgtEl>
                                        <p:attrNameLst>
                                          <p:attrName>style.visibility</p:attrName>
                                        </p:attrNameLst>
                                      </p:cBhvr>
                                      <p:to>
                                        <p:strVal val="visible"/>
                                      </p:to>
                                    </p:set>
                                    <p:animEffect filter="fade" transition="in">
                                      <p:cBhvr>
                                        <p:cTn dur="2000"/>
                                        <p:tgtEl>
                                          <p:spTgt spid="120">
                                            <p:txEl>
                                              <p:pRg end="4" st="4"/>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5" st="5"/>
                                            </p:txEl>
                                          </p:spTgt>
                                        </p:tgtEl>
                                        <p:attrNameLst>
                                          <p:attrName>style.visibility</p:attrName>
                                        </p:attrNameLst>
                                      </p:cBhvr>
                                      <p:to>
                                        <p:strVal val="visible"/>
                                      </p:to>
                                    </p:set>
                                    <p:animEffect filter="fade" transition="in">
                                      <p:cBhvr>
                                        <p:cTn dur="2000"/>
                                        <p:tgtEl>
                                          <p:spTgt spid="120">
                                            <p:txEl>
                                              <p:pRg end="5" st="5"/>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6" st="6"/>
                                            </p:txEl>
                                          </p:spTgt>
                                        </p:tgtEl>
                                        <p:attrNameLst>
                                          <p:attrName>style.visibility</p:attrName>
                                        </p:attrNameLst>
                                      </p:cBhvr>
                                      <p:to>
                                        <p:strVal val="visible"/>
                                      </p:to>
                                    </p:set>
                                    <p:animEffect filter="fade" transition="in">
                                      <p:cBhvr>
                                        <p:cTn dur="2000"/>
                                        <p:tgtEl>
                                          <p:spTgt spid="120">
                                            <p:txEl>
                                              <p:pRg end="6" st="6"/>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7" st="7"/>
                                            </p:txEl>
                                          </p:spTgt>
                                        </p:tgtEl>
                                        <p:attrNameLst>
                                          <p:attrName>style.visibility</p:attrName>
                                        </p:attrNameLst>
                                      </p:cBhvr>
                                      <p:to>
                                        <p:strVal val="visible"/>
                                      </p:to>
                                    </p:set>
                                    <p:animEffect filter="fade" transition="in">
                                      <p:cBhvr>
                                        <p:cTn dur="2000"/>
                                        <p:tgtEl>
                                          <p:spTgt spid="120">
                                            <p:txEl>
                                              <p:pRg end="7" st="7"/>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0">
                                            <p:txEl>
                                              <p:pRg end="8" st="8"/>
                                            </p:txEl>
                                          </p:spTgt>
                                        </p:tgtEl>
                                        <p:attrNameLst>
                                          <p:attrName>style.visibility</p:attrName>
                                        </p:attrNameLst>
                                      </p:cBhvr>
                                      <p:to>
                                        <p:strVal val="visible"/>
                                      </p:to>
                                    </p:set>
                                    <p:animEffect filter="fade" transition="in">
                                      <p:cBhvr>
                                        <p:cTn dur="2000"/>
                                        <p:tgtEl>
                                          <p:spTgt spid="120">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_option">
  <p:cSld name="3_Title Slide_option">
    <p:spTree>
      <p:nvGrpSpPr>
        <p:cNvPr id="122" name="Shape 122"/>
        <p:cNvGrpSpPr/>
        <p:nvPr/>
      </p:nvGrpSpPr>
      <p:grpSpPr>
        <a:xfrm>
          <a:off x="0" y="0"/>
          <a:ext cx="0" cy="0"/>
          <a:chOff x="0" y="0"/>
          <a:chExt cx="0" cy="0"/>
        </a:xfrm>
      </p:grpSpPr>
      <p:sp>
        <p:nvSpPr>
          <p:cNvPr id="123" name="Google Shape;123;p3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with image">
  <p:cSld name="2_Title Slide with image">
    <p:spTree>
      <p:nvGrpSpPr>
        <p:cNvPr id="124" name="Shape 124"/>
        <p:cNvGrpSpPr/>
        <p:nvPr/>
      </p:nvGrpSpPr>
      <p:grpSpPr>
        <a:xfrm>
          <a:off x="0" y="0"/>
          <a:ext cx="0" cy="0"/>
          <a:chOff x="0" y="0"/>
          <a:chExt cx="0" cy="0"/>
        </a:xfrm>
      </p:grpSpPr>
      <p:sp>
        <p:nvSpPr>
          <p:cNvPr id="125" name="Google Shape;125;p35"/>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26" name="Google Shape;126;p35"/>
          <p:cNvSpPr txBox="1"/>
          <p:nvPr>
            <p:ph idx="1" type="body"/>
          </p:nvPr>
        </p:nvSpPr>
        <p:spPr>
          <a:xfrm>
            <a:off x="628650" y="620575"/>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27" name="Google Shape;127;p35"/>
          <p:cNvSpPr/>
          <p:nvPr>
            <p:ph idx="2" type="pic"/>
          </p:nvPr>
        </p:nvSpPr>
        <p:spPr>
          <a:xfrm>
            <a:off x="0" y="1420987"/>
            <a:ext cx="3220200" cy="1411800"/>
          </a:xfrm>
          <a:prstGeom prst="rect">
            <a:avLst/>
          </a:prstGeom>
          <a:noFill/>
          <a:ln>
            <a:noFill/>
          </a:ln>
        </p:spPr>
      </p:sp>
      <p:sp>
        <p:nvSpPr>
          <p:cNvPr id="128" name="Google Shape;128;p35"/>
          <p:cNvSpPr/>
          <p:nvPr>
            <p:ph idx="3" type="pic"/>
          </p:nvPr>
        </p:nvSpPr>
        <p:spPr>
          <a:xfrm>
            <a:off x="6152322" y="1420987"/>
            <a:ext cx="2991600" cy="1411800"/>
          </a:xfrm>
          <a:prstGeom prst="rect">
            <a:avLst/>
          </a:prstGeom>
          <a:noFill/>
          <a:ln>
            <a:noFill/>
          </a:ln>
        </p:spPr>
      </p:sp>
      <p:sp>
        <p:nvSpPr>
          <p:cNvPr id="129" name="Google Shape;129;p35"/>
          <p:cNvSpPr txBox="1"/>
          <p:nvPr>
            <p:ph idx="4" type="body"/>
          </p:nvPr>
        </p:nvSpPr>
        <p:spPr>
          <a:xfrm>
            <a:off x="3220641" y="1420573"/>
            <a:ext cx="2931300" cy="1412100"/>
          </a:xfrm>
          <a:prstGeom prst="rect">
            <a:avLst/>
          </a:prstGeom>
          <a:solidFill>
            <a:schemeClr val="accent6"/>
          </a:solidFill>
          <a:ln>
            <a:noFill/>
          </a:ln>
        </p:spPr>
        <p:txBody>
          <a:bodyPr anchorCtr="0" anchor="t" bIns="34275" lIns="68575" spcFirstLastPara="1" rIns="68575" wrap="square" tIns="34275">
            <a:noAutofit/>
          </a:bodyPr>
          <a:lstStyle>
            <a:lvl1pPr indent="-304800" lvl="0" marL="457200" marR="0" rtl="0" algn="ctr">
              <a:lnSpc>
                <a:spcPct val="90000"/>
              </a:lnSpc>
              <a:spcBef>
                <a:spcPts val="800"/>
              </a:spcBef>
              <a:spcAft>
                <a:spcPts val="0"/>
              </a:spcAft>
              <a:buClr>
                <a:schemeClr val="lt1"/>
              </a:buClr>
              <a:buSzPts val="1200"/>
              <a:buFont typeface="Arial"/>
              <a:buChar char="•"/>
              <a:defRPr b="0" i="0" sz="1200" u="none" cap="none" strike="noStrike">
                <a:solidFill>
                  <a:schemeClr val="lt1"/>
                </a:solidFill>
                <a:latin typeface="Open Sans Light"/>
                <a:ea typeface="Open Sans Light"/>
                <a:cs typeface="Open Sans Light"/>
                <a:sym typeface="Open Sans Light"/>
              </a:defRPr>
            </a:lvl1pPr>
            <a:lvl2pPr indent="-304800" lvl="1" marL="914400" marR="0" rtl="0" algn="ctr">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Open Sans Light"/>
                <a:ea typeface="Open Sans Light"/>
                <a:cs typeface="Open Sans Light"/>
                <a:sym typeface="Open Sans Light"/>
              </a:defRPr>
            </a:lvl2pPr>
            <a:lvl3pPr indent="-304800" lvl="2" marL="1371600" marR="0" rtl="0" algn="ctr">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Open Sans Light"/>
                <a:ea typeface="Open Sans Light"/>
                <a:cs typeface="Open Sans Light"/>
                <a:sym typeface="Open Sans Light"/>
              </a:defRPr>
            </a:lvl3pPr>
            <a:lvl4pPr indent="-304800" lvl="3" marL="1828800" marR="0" rtl="0" algn="ctr">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Open Sans Light"/>
                <a:ea typeface="Open Sans Light"/>
                <a:cs typeface="Open Sans Light"/>
                <a:sym typeface="Open Sans Light"/>
              </a:defRPr>
            </a:lvl4pPr>
            <a:lvl5pPr indent="-304800" lvl="4" marL="2286000" marR="0" rtl="0" algn="ctr">
              <a:lnSpc>
                <a:spcPct val="90000"/>
              </a:lnSpc>
              <a:spcBef>
                <a:spcPts val="400"/>
              </a:spcBef>
              <a:spcAft>
                <a:spcPts val="0"/>
              </a:spcAft>
              <a:buClr>
                <a:schemeClr val="lt1"/>
              </a:buClr>
              <a:buSzPts val="1200"/>
              <a:buFont typeface="Arial"/>
              <a:buChar char="•"/>
              <a:defRPr b="0" i="0" sz="1200" u="none" cap="none" strike="noStrike">
                <a:solidFill>
                  <a:schemeClr val="lt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30" name="Google Shape;130;p3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500"/>
                                        <p:tgtEl>
                                          <p:spTgt spid="125"/>
                                        </p:tgtEl>
                                        <p:attrNameLst>
                                          <p:attrName>ppt_w</p:attrName>
                                        </p:attrNameLst>
                                      </p:cBhvr>
                                      <p:tavLst>
                                        <p:tav fmla="" tm="0">
                                          <p:val>
                                            <p:strVal val="0"/>
                                          </p:val>
                                        </p:tav>
                                        <p:tav fmla="" tm="100000">
                                          <p:val>
                                            <p:strVal val="#ppt_w"/>
                                          </p:val>
                                        </p:tav>
                                      </p:tavLst>
                                    </p:anim>
                                    <p:anim calcmode="lin" valueType="num">
                                      <p:cBhvr additive="base">
                                        <p:cTn dur="500"/>
                                        <p:tgtEl>
                                          <p:spTgt spid="125"/>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600"/>
                                  </p:stCondLst>
                                  <p:childTnLst>
                                    <p:set>
                                      <p:cBhvr>
                                        <p:cTn dur="1" fill="hold">
                                          <p:stCondLst>
                                            <p:cond delay="0"/>
                                          </p:stCondLst>
                                        </p:cTn>
                                        <p:tgtEl>
                                          <p:spTgt spid="126">
                                            <p:txEl>
                                              <p:pRg end="0" st="0"/>
                                            </p:txEl>
                                          </p:spTgt>
                                        </p:tgtEl>
                                        <p:attrNameLst>
                                          <p:attrName>style.visibility</p:attrName>
                                        </p:attrNameLst>
                                      </p:cBhvr>
                                      <p:to>
                                        <p:strVal val="visible"/>
                                      </p:to>
                                    </p:set>
                                    <p:animEffect filter="fade" transition="in">
                                      <p:cBhvr>
                                        <p:cTn dur="2000"/>
                                        <p:tgtEl>
                                          <p:spTgt spid="126">
                                            <p:txEl>
                                              <p:pRg end="0" st="0"/>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1" st="1"/>
                                            </p:txEl>
                                          </p:spTgt>
                                        </p:tgtEl>
                                        <p:attrNameLst>
                                          <p:attrName>style.visibility</p:attrName>
                                        </p:attrNameLst>
                                      </p:cBhvr>
                                      <p:to>
                                        <p:strVal val="visible"/>
                                      </p:to>
                                    </p:set>
                                    <p:animEffect filter="fade" transition="in">
                                      <p:cBhvr>
                                        <p:cTn dur="2000"/>
                                        <p:tgtEl>
                                          <p:spTgt spid="126">
                                            <p:txEl>
                                              <p:pRg end="1" st="1"/>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2" st="2"/>
                                            </p:txEl>
                                          </p:spTgt>
                                        </p:tgtEl>
                                        <p:attrNameLst>
                                          <p:attrName>style.visibility</p:attrName>
                                        </p:attrNameLst>
                                      </p:cBhvr>
                                      <p:to>
                                        <p:strVal val="visible"/>
                                      </p:to>
                                    </p:set>
                                    <p:animEffect filter="fade" transition="in">
                                      <p:cBhvr>
                                        <p:cTn dur="2000"/>
                                        <p:tgtEl>
                                          <p:spTgt spid="126">
                                            <p:txEl>
                                              <p:pRg end="2" st="2"/>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3" st="3"/>
                                            </p:txEl>
                                          </p:spTgt>
                                        </p:tgtEl>
                                        <p:attrNameLst>
                                          <p:attrName>style.visibility</p:attrName>
                                        </p:attrNameLst>
                                      </p:cBhvr>
                                      <p:to>
                                        <p:strVal val="visible"/>
                                      </p:to>
                                    </p:set>
                                    <p:animEffect filter="fade" transition="in">
                                      <p:cBhvr>
                                        <p:cTn dur="2000"/>
                                        <p:tgtEl>
                                          <p:spTgt spid="126">
                                            <p:txEl>
                                              <p:pRg end="3" st="3"/>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4" st="4"/>
                                            </p:txEl>
                                          </p:spTgt>
                                        </p:tgtEl>
                                        <p:attrNameLst>
                                          <p:attrName>style.visibility</p:attrName>
                                        </p:attrNameLst>
                                      </p:cBhvr>
                                      <p:to>
                                        <p:strVal val="visible"/>
                                      </p:to>
                                    </p:set>
                                    <p:animEffect filter="fade" transition="in">
                                      <p:cBhvr>
                                        <p:cTn dur="2000"/>
                                        <p:tgtEl>
                                          <p:spTgt spid="126">
                                            <p:txEl>
                                              <p:pRg end="4" st="4"/>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5" st="5"/>
                                            </p:txEl>
                                          </p:spTgt>
                                        </p:tgtEl>
                                        <p:attrNameLst>
                                          <p:attrName>style.visibility</p:attrName>
                                        </p:attrNameLst>
                                      </p:cBhvr>
                                      <p:to>
                                        <p:strVal val="visible"/>
                                      </p:to>
                                    </p:set>
                                    <p:animEffect filter="fade" transition="in">
                                      <p:cBhvr>
                                        <p:cTn dur="2000"/>
                                        <p:tgtEl>
                                          <p:spTgt spid="126">
                                            <p:txEl>
                                              <p:pRg end="5" st="5"/>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6" st="6"/>
                                            </p:txEl>
                                          </p:spTgt>
                                        </p:tgtEl>
                                        <p:attrNameLst>
                                          <p:attrName>style.visibility</p:attrName>
                                        </p:attrNameLst>
                                      </p:cBhvr>
                                      <p:to>
                                        <p:strVal val="visible"/>
                                      </p:to>
                                    </p:set>
                                    <p:animEffect filter="fade" transition="in">
                                      <p:cBhvr>
                                        <p:cTn dur="2000"/>
                                        <p:tgtEl>
                                          <p:spTgt spid="126">
                                            <p:txEl>
                                              <p:pRg end="6" st="6"/>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7" st="7"/>
                                            </p:txEl>
                                          </p:spTgt>
                                        </p:tgtEl>
                                        <p:attrNameLst>
                                          <p:attrName>style.visibility</p:attrName>
                                        </p:attrNameLst>
                                      </p:cBhvr>
                                      <p:to>
                                        <p:strVal val="visible"/>
                                      </p:to>
                                    </p:set>
                                    <p:animEffect filter="fade" transition="in">
                                      <p:cBhvr>
                                        <p:cTn dur="2000"/>
                                        <p:tgtEl>
                                          <p:spTgt spid="126">
                                            <p:txEl>
                                              <p:pRg end="7" st="7"/>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26">
                                            <p:txEl>
                                              <p:pRg end="8" st="8"/>
                                            </p:txEl>
                                          </p:spTgt>
                                        </p:tgtEl>
                                        <p:attrNameLst>
                                          <p:attrName>style.visibility</p:attrName>
                                        </p:attrNameLst>
                                      </p:cBhvr>
                                      <p:to>
                                        <p:strVal val="visible"/>
                                      </p:to>
                                    </p:set>
                                    <p:animEffect filter="fade" transition="in">
                                      <p:cBhvr>
                                        <p:cTn dur="2000"/>
                                        <p:tgtEl>
                                          <p:spTgt spid="126">
                                            <p:txEl>
                                              <p:pRg end="8" st="8"/>
                                            </p:txEl>
                                          </p:spTgt>
                                        </p:tgtEl>
                                      </p:cBhvr>
                                    </p:animEffect>
                                  </p:childTnLst>
                                </p:cTn>
                              </p:par>
                              <p:par>
                                <p:cTn fill="hold" nodeType="withEffect" presetClass="entr" presetID="2" presetSubtype="4">
                                  <p:stCondLst>
                                    <p:cond delay="2600"/>
                                  </p:stCondLst>
                                  <p:childTnLst>
                                    <p:set>
                                      <p:cBhvr>
                                        <p:cTn dur="1" fill="hold">
                                          <p:stCondLst>
                                            <p:cond delay="0"/>
                                          </p:stCondLst>
                                        </p:cTn>
                                        <p:tgtEl>
                                          <p:spTgt spid="127"/>
                                        </p:tgtEl>
                                        <p:attrNameLst>
                                          <p:attrName>style.visibility</p:attrName>
                                        </p:attrNameLst>
                                      </p:cBhvr>
                                      <p:to>
                                        <p:strVal val="visible"/>
                                      </p:to>
                                    </p:set>
                                    <p:anim calcmode="lin" valueType="num">
                                      <p:cBhvr additive="base">
                                        <p:cTn dur="500"/>
                                        <p:tgtEl>
                                          <p:spTgt spid="1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600"/>
                                  </p:stCondLst>
                                  <p:childTnLst>
                                    <p:set>
                                      <p:cBhvr>
                                        <p:cTn dur="1" fill="hold">
                                          <p:stCondLst>
                                            <p:cond delay="0"/>
                                          </p:stCondLst>
                                        </p:cTn>
                                        <p:tgtEl>
                                          <p:spTgt spid="128"/>
                                        </p:tgtEl>
                                        <p:attrNameLst>
                                          <p:attrName>style.visibility</p:attrName>
                                        </p:attrNameLst>
                                      </p:cBhvr>
                                      <p:to>
                                        <p:strVal val="visible"/>
                                      </p:to>
                                    </p:set>
                                    <p:anim calcmode="lin" valueType="num">
                                      <p:cBhvr additive="base">
                                        <p:cTn dur="500"/>
                                        <p:tgtEl>
                                          <p:spTgt spid="1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with half image">
  <p:cSld name="2_Title Slide with half image">
    <p:spTree>
      <p:nvGrpSpPr>
        <p:cNvPr id="131" name="Shape 131"/>
        <p:cNvGrpSpPr/>
        <p:nvPr/>
      </p:nvGrpSpPr>
      <p:grpSpPr>
        <a:xfrm>
          <a:off x="0" y="0"/>
          <a:ext cx="0" cy="0"/>
          <a:chOff x="0" y="0"/>
          <a:chExt cx="0" cy="0"/>
        </a:xfrm>
      </p:grpSpPr>
      <p:sp>
        <p:nvSpPr>
          <p:cNvPr id="132" name="Google Shape;132;p36"/>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3" name="Google Shape;133;p36"/>
          <p:cNvSpPr txBox="1"/>
          <p:nvPr>
            <p:ph idx="1" type="body"/>
          </p:nvPr>
        </p:nvSpPr>
        <p:spPr>
          <a:xfrm>
            <a:off x="628650" y="650393"/>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34" name="Google Shape;134;p36"/>
          <p:cNvSpPr/>
          <p:nvPr>
            <p:ph idx="2" type="pic"/>
          </p:nvPr>
        </p:nvSpPr>
        <p:spPr>
          <a:xfrm>
            <a:off x="0" y="1630017"/>
            <a:ext cx="9144000" cy="2455500"/>
          </a:xfrm>
          <a:prstGeom prst="rect">
            <a:avLst/>
          </a:prstGeom>
          <a:noFill/>
          <a:ln>
            <a:noFill/>
          </a:ln>
        </p:spPr>
      </p:sp>
      <p:sp>
        <p:nvSpPr>
          <p:cNvPr id="135" name="Google Shape;135;p3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500"/>
                                        <p:tgtEl>
                                          <p:spTgt spid="132"/>
                                        </p:tgtEl>
                                        <p:attrNameLst>
                                          <p:attrName>ppt_w</p:attrName>
                                        </p:attrNameLst>
                                      </p:cBhvr>
                                      <p:tavLst>
                                        <p:tav fmla="" tm="0">
                                          <p:val>
                                            <p:strVal val="0"/>
                                          </p:val>
                                        </p:tav>
                                        <p:tav fmla="" tm="100000">
                                          <p:val>
                                            <p:strVal val="#ppt_w"/>
                                          </p:val>
                                        </p:tav>
                                      </p:tavLst>
                                    </p:anim>
                                    <p:anim calcmode="lin" valueType="num">
                                      <p:cBhvr additive="base">
                                        <p:cTn dur="500"/>
                                        <p:tgtEl>
                                          <p:spTgt spid="132"/>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600"/>
                                  </p:stCondLst>
                                  <p:childTnLst>
                                    <p:set>
                                      <p:cBhvr>
                                        <p:cTn dur="1" fill="hold">
                                          <p:stCondLst>
                                            <p:cond delay="0"/>
                                          </p:stCondLst>
                                        </p:cTn>
                                        <p:tgtEl>
                                          <p:spTgt spid="133">
                                            <p:txEl>
                                              <p:pRg end="0" st="0"/>
                                            </p:txEl>
                                          </p:spTgt>
                                        </p:tgtEl>
                                        <p:attrNameLst>
                                          <p:attrName>style.visibility</p:attrName>
                                        </p:attrNameLst>
                                      </p:cBhvr>
                                      <p:to>
                                        <p:strVal val="visible"/>
                                      </p:to>
                                    </p:set>
                                    <p:animEffect filter="fade" transition="in">
                                      <p:cBhvr>
                                        <p:cTn dur="2000"/>
                                        <p:tgtEl>
                                          <p:spTgt spid="133">
                                            <p:txEl>
                                              <p:pRg end="0" st="0"/>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1" st="1"/>
                                            </p:txEl>
                                          </p:spTgt>
                                        </p:tgtEl>
                                        <p:attrNameLst>
                                          <p:attrName>style.visibility</p:attrName>
                                        </p:attrNameLst>
                                      </p:cBhvr>
                                      <p:to>
                                        <p:strVal val="visible"/>
                                      </p:to>
                                    </p:set>
                                    <p:animEffect filter="fade" transition="in">
                                      <p:cBhvr>
                                        <p:cTn dur="2000"/>
                                        <p:tgtEl>
                                          <p:spTgt spid="133">
                                            <p:txEl>
                                              <p:pRg end="1" st="1"/>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2" st="2"/>
                                            </p:txEl>
                                          </p:spTgt>
                                        </p:tgtEl>
                                        <p:attrNameLst>
                                          <p:attrName>style.visibility</p:attrName>
                                        </p:attrNameLst>
                                      </p:cBhvr>
                                      <p:to>
                                        <p:strVal val="visible"/>
                                      </p:to>
                                    </p:set>
                                    <p:animEffect filter="fade" transition="in">
                                      <p:cBhvr>
                                        <p:cTn dur="2000"/>
                                        <p:tgtEl>
                                          <p:spTgt spid="133">
                                            <p:txEl>
                                              <p:pRg end="2" st="2"/>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3" st="3"/>
                                            </p:txEl>
                                          </p:spTgt>
                                        </p:tgtEl>
                                        <p:attrNameLst>
                                          <p:attrName>style.visibility</p:attrName>
                                        </p:attrNameLst>
                                      </p:cBhvr>
                                      <p:to>
                                        <p:strVal val="visible"/>
                                      </p:to>
                                    </p:set>
                                    <p:animEffect filter="fade" transition="in">
                                      <p:cBhvr>
                                        <p:cTn dur="2000"/>
                                        <p:tgtEl>
                                          <p:spTgt spid="133">
                                            <p:txEl>
                                              <p:pRg end="3" st="3"/>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4" st="4"/>
                                            </p:txEl>
                                          </p:spTgt>
                                        </p:tgtEl>
                                        <p:attrNameLst>
                                          <p:attrName>style.visibility</p:attrName>
                                        </p:attrNameLst>
                                      </p:cBhvr>
                                      <p:to>
                                        <p:strVal val="visible"/>
                                      </p:to>
                                    </p:set>
                                    <p:animEffect filter="fade" transition="in">
                                      <p:cBhvr>
                                        <p:cTn dur="2000"/>
                                        <p:tgtEl>
                                          <p:spTgt spid="133">
                                            <p:txEl>
                                              <p:pRg end="4" st="4"/>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5" st="5"/>
                                            </p:txEl>
                                          </p:spTgt>
                                        </p:tgtEl>
                                        <p:attrNameLst>
                                          <p:attrName>style.visibility</p:attrName>
                                        </p:attrNameLst>
                                      </p:cBhvr>
                                      <p:to>
                                        <p:strVal val="visible"/>
                                      </p:to>
                                    </p:set>
                                    <p:animEffect filter="fade" transition="in">
                                      <p:cBhvr>
                                        <p:cTn dur="2000"/>
                                        <p:tgtEl>
                                          <p:spTgt spid="133">
                                            <p:txEl>
                                              <p:pRg end="5" st="5"/>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6" st="6"/>
                                            </p:txEl>
                                          </p:spTgt>
                                        </p:tgtEl>
                                        <p:attrNameLst>
                                          <p:attrName>style.visibility</p:attrName>
                                        </p:attrNameLst>
                                      </p:cBhvr>
                                      <p:to>
                                        <p:strVal val="visible"/>
                                      </p:to>
                                    </p:set>
                                    <p:animEffect filter="fade" transition="in">
                                      <p:cBhvr>
                                        <p:cTn dur="2000"/>
                                        <p:tgtEl>
                                          <p:spTgt spid="133">
                                            <p:txEl>
                                              <p:pRg end="6" st="6"/>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7" st="7"/>
                                            </p:txEl>
                                          </p:spTgt>
                                        </p:tgtEl>
                                        <p:attrNameLst>
                                          <p:attrName>style.visibility</p:attrName>
                                        </p:attrNameLst>
                                      </p:cBhvr>
                                      <p:to>
                                        <p:strVal val="visible"/>
                                      </p:to>
                                    </p:set>
                                    <p:animEffect filter="fade" transition="in">
                                      <p:cBhvr>
                                        <p:cTn dur="2000"/>
                                        <p:tgtEl>
                                          <p:spTgt spid="133">
                                            <p:txEl>
                                              <p:pRg end="7" st="7"/>
                                            </p:txEl>
                                          </p:spTgt>
                                        </p:tgtEl>
                                      </p:cBhvr>
                                    </p:animEffect>
                                  </p:childTnLst>
                                </p:cTn>
                              </p:par>
                              <p:par>
                                <p:cTn fill="hold" nodeType="withEffect" presetClass="entr" presetID="10" presetSubtype="0">
                                  <p:stCondLst>
                                    <p:cond delay="600"/>
                                  </p:stCondLst>
                                  <p:childTnLst>
                                    <p:set>
                                      <p:cBhvr>
                                        <p:cTn dur="1" fill="hold">
                                          <p:stCondLst>
                                            <p:cond delay="0"/>
                                          </p:stCondLst>
                                        </p:cTn>
                                        <p:tgtEl>
                                          <p:spTgt spid="133">
                                            <p:txEl>
                                              <p:pRg end="8" st="8"/>
                                            </p:txEl>
                                          </p:spTgt>
                                        </p:tgtEl>
                                        <p:attrNameLst>
                                          <p:attrName>style.visibility</p:attrName>
                                        </p:attrNameLst>
                                      </p:cBhvr>
                                      <p:to>
                                        <p:strVal val="visible"/>
                                      </p:to>
                                    </p:set>
                                    <p:animEffect filter="fade" transition="in">
                                      <p:cBhvr>
                                        <p:cTn dur="2000"/>
                                        <p:tgtEl>
                                          <p:spTgt spid="133">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_option">
  <p:cSld name="2_Title Slide_option">
    <p:spTree>
      <p:nvGrpSpPr>
        <p:cNvPr id="136" name="Shape 136"/>
        <p:cNvGrpSpPr/>
        <p:nvPr/>
      </p:nvGrpSpPr>
      <p:grpSpPr>
        <a:xfrm>
          <a:off x="0" y="0"/>
          <a:ext cx="0" cy="0"/>
          <a:chOff x="0" y="0"/>
          <a:chExt cx="0" cy="0"/>
        </a:xfrm>
      </p:grpSpPr>
      <p:sp>
        <p:nvSpPr>
          <p:cNvPr id="137" name="Google Shape;137;p37"/>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8" name="Google Shape;138;p3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500"/>
                                        <p:tgtEl>
                                          <p:spTgt spid="137"/>
                                        </p:tgtEl>
                                        <p:attrNameLst>
                                          <p:attrName>ppt_w</p:attrName>
                                        </p:attrNameLst>
                                      </p:cBhvr>
                                      <p:tavLst>
                                        <p:tav fmla="" tm="0">
                                          <p:val>
                                            <p:strVal val="0"/>
                                          </p:val>
                                        </p:tav>
                                        <p:tav fmla="" tm="100000">
                                          <p:val>
                                            <p:strVal val="#ppt_w"/>
                                          </p:val>
                                        </p:tav>
                                      </p:tavLst>
                                    </p:anim>
                                    <p:anim calcmode="lin" valueType="num">
                                      <p:cBhvr additive="base">
                                        <p:cTn dur="500"/>
                                        <p:tgtEl>
                                          <p:spTgt spid="13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_option with image">
  <p:cSld name="4_Title Slide_option with image">
    <p:spTree>
      <p:nvGrpSpPr>
        <p:cNvPr id="139" name="Shape 139"/>
        <p:cNvGrpSpPr/>
        <p:nvPr/>
      </p:nvGrpSpPr>
      <p:grpSpPr>
        <a:xfrm>
          <a:off x="0" y="0"/>
          <a:ext cx="0" cy="0"/>
          <a:chOff x="0" y="0"/>
          <a:chExt cx="0" cy="0"/>
        </a:xfrm>
      </p:grpSpPr>
      <p:sp>
        <p:nvSpPr>
          <p:cNvPr id="140" name="Google Shape;140;p38"/>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8"/>
          <p:cNvSpPr/>
          <p:nvPr>
            <p:ph idx="2" type="pic"/>
          </p:nvPr>
        </p:nvSpPr>
        <p:spPr>
          <a:xfrm>
            <a:off x="1660326" y="1004111"/>
            <a:ext cx="5823600" cy="943800"/>
          </a:xfrm>
          <a:prstGeom prst="rect">
            <a:avLst/>
          </a:prstGeom>
          <a:noFill/>
          <a:ln>
            <a:noFill/>
          </a:ln>
        </p:spPr>
      </p:sp>
      <p:sp>
        <p:nvSpPr>
          <p:cNvPr id="142" name="Google Shape;142;p3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40"/>
                                        </p:tgtEl>
                                        <p:attrNameLst>
                                          <p:attrName>style.visibility</p:attrName>
                                        </p:attrNameLst>
                                      </p:cBhvr>
                                      <p:to>
                                        <p:strVal val="visible"/>
                                      </p:to>
                                    </p:set>
                                    <p:anim calcmode="lin" valueType="num">
                                      <p:cBhvr additive="base">
                                        <p:cTn dur="500"/>
                                        <p:tgtEl>
                                          <p:spTgt spid="140"/>
                                        </p:tgtEl>
                                        <p:attrNameLst>
                                          <p:attrName>ppt_w</p:attrName>
                                        </p:attrNameLst>
                                      </p:cBhvr>
                                      <p:tavLst>
                                        <p:tav fmla="" tm="0">
                                          <p:val>
                                            <p:strVal val="0"/>
                                          </p:val>
                                        </p:tav>
                                        <p:tav fmla="" tm="100000">
                                          <p:val>
                                            <p:strVal val="#ppt_w"/>
                                          </p:val>
                                        </p:tav>
                                      </p:tavLst>
                                    </p:anim>
                                    <p:anim calcmode="lin" valueType="num">
                                      <p:cBhvr additive="base">
                                        <p:cTn dur="500"/>
                                        <p:tgtEl>
                                          <p:spTgt spid="14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_Closing">
  <p:cSld name="02_Closing">
    <p:spTree>
      <p:nvGrpSpPr>
        <p:cNvPr id="143" name="Shape 143"/>
        <p:cNvGrpSpPr/>
        <p:nvPr/>
      </p:nvGrpSpPr>
      <p:grpSpPr>
        <a:xfrm>
          <a:off x="0" y="0"/>
          <a:ext cx="0" cy="0"/>
          <a:chOff x="0" y="0"/>
          <a:chExt cx="0" cy="0"/>
        </a:xfrm>
      </p:grpSpPr>
      <p:sp>
        <p:nvSpPr>
          <p:cNvPr id="144" name="Google Shape;144;p39"/>
          <p:cNvSpPr/>
          <p:nvPr>
            <p:ph idx="2" type="pic"/>
          </p:nvPr>
        </p:nvSpPr>
        <p:spPr>
          <a:xfrm>
            <a:off x="0" y="0"/>
            <a:ext cx="9144000" cy="5143500"/>
          </a:xfrm>
          <a:prstGeom prst="rect">
            <a:avLst/>
          </a:prstGeom>
          <a:noFill/>
          <a:ln>
            <a:noFill/>
          </a:ln>
        </p:spPr>
      </p:sp>
      <p:sp>
        <p:nvSpPr>
          <p:cNvPr id="145" name="Google Shape;145;p39"/>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rgbClr val="7F7F7F"/>
              </a:buClr>
              <a:buSzPts val="2400"/>
              <a:buFont typeface="Open Sans Light"/>
              <a:buNone/>
              <a:defRPr b="0" i="0" sz="2400" u="none" cap="none" strike="noStrike">
                <a:solidFill>
                  <a:srgbClr val="7F7F7F"/>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6" name="Google Shape;146;p3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500"/>
                                        <p:tgtEl>
                                          <p:spTgt spid="145"/>
                                        </p:tgtEl>
                                        <p:attrNameLst>
                                          <p:attrName>ppt_w</p:attrName>
                                        </p:attrNameLst>
                                      </p:cBhvr>
                                      <p:tavLst>
                                        <p:tav fmla="" tm="0">
                                          <p:val>
                                            <p:strVal val="0"/>
                                          </p:val>
                                        </p:tav>
                                        <p:tav fmla="" tm="100000">
                                          <p:val>
                                            <p:strVal val="#ppt_w"/>
                                          </p:val>
                                        </p:tav>
                                      </p:tavLst>
                                    </p:anim>
                                    <p:anim calcmode="lin" valueType="num">
                                      <p:cBhvr additive="base">
                                        <p:cTn dur="500"/>
                                        <p:tgtEl>
                                          <p:spTgt spid="14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image title">
  <p:cSld name="3_image title">
    <p:spTree>
      <p:nvGrpSpPr>
        <p:cNvPr id="147" name="Shape 147"/>
        <p:cNvGrpSpPr/>
        <p:nvPr/>
      </p:nvGrpSpPr>
      <p:grpSpPr>
        <a:xfrm>
          <a:off x="0" y="0"/>
          <a:ext cx="0" cy="0"/>
          <a:chOff x="0" y="0"/>
          <a:chExt cx="0" cy="0"/>
        </a:xfrm>
      </p:grpSpPr>
      <p:sp>
        <p:nvSpPr>
          <p:cNvPr id="148" name="Google Shape;148;p40"/>
          <p:cNvSpPr/>
          <p:nvPr>
            <p:ph idx="2" type="pic"/>
          </p:nvPr>
        </p:nvSpPr>
        <p:spPr>
          <a:xfrm>
            <a:off x="0" y="0"/>
            <a:ext cx="9144000" cy="5143500"/>
          </a:xfrm>
          <a:prstGeom prst="rect">
            <a:avLst/>
          </a:prstGeom>
          <a:noFill/>
          <a:ln>
            <a:noFill/>
          </a:ln>
        </p:spPr>
      </p:sp>
      <p:sp>
        <p:nvSpPr>
          <p:cNvPr id="149" name="Google Shape;149;p40"/>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1"/>
              </a:buClr>
              <a:buSzPts val="2400"/>
              <a:buFont typeface="Open Sans Light"/>
              <a:buNone/>
              <a:defRPr b="0" i="0" sz="2400" u="none" cap="none" strike="noStrike">
                <a:solidFill>
                  <a:schemeClr val="dk1"/>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50" name="Google Shape;150;p40"/>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51" name="Google Shape;151;p4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500"/>
                                        <p:tgtEl>
                                          <p:spTgt spid="149"/>
                                        </p:tgtEl>
                                        <p:attrNameLst>
                                          <p:attrName>ppt_w</p:attrName>
                                        </p:attrNameLst>
                                      </p:cBhvr>
                                      <p:tavLst>
                                        <p:tav fmla="" tm="0">
                                          <p:val>
                                            <p:strVal val="0"/>
                                          </p:val>
                                        </p:tav>
                                        <p:tav fmla="" tm="100000">
                                          <p:val>
                                            <p:strVal val="#ppt_w"/>
                                          </p:val>
                                        </p:tav>
                                      </p:tavLst>
                                    </p:anim>
                                    <p:anim calcmode="lin" valueType="num">
                                      <p:cBhvr additive="base">
                                        <p:cTn dur="500"/>
                                        <p:tgtEl>
                                          <p:spTgt spid="14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0" st="0"/>
                                            </p:txEl>
                                          </p:spTgt>
                                        </p:tgtEl>
                                        <p:attrNameLst>
                                          <p:attrName>style.visibility</p:attrName>
                                        </p:attrNameLst>
                                      </p:cBhvr>
                                      <p:to>
                                        <p:strVal val="visible"/>
                                      </p:to>
                                    </p:set>
                                    <p:animEffect filter="fade" transition="in">
                                      <p:cBhvr>
                                        <p:cTn dur="2000"/>
                                        <p:tgtEl>
                                          <p:spTgt spid="1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1" st="1"/>
                                            </p:txEl>
                                          </p:spTgt>
                                        </p:tgtEl>
                                        <p:attrNameLst>
                                          <p:attrName>style.visibility</p:attrName>
                                        </p:attrNameLst>
                                      </p:cBhvr>
                                      <p:to>
                                        <p:strVal val="visible"/>
                                      </p:to>
                                    </p:set>
                                    <p:animEffect filter="fade" transition="in">
                                      <p:cBhvr>
                                        <p:cTn dur="2000"/>
                                        <p:tgtEl>
                                          <p:spTgt spid="1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2" st="2"/>
                                            </p:txEl>
                                          </p:spTgt>
                                        </p:tgtEl>
                                        <p:attrNameLst>
                                          <p:attrName>style.visibility</p:attrName>
                                        </p:attrNameLst>
                                      </p:cBhvr>
                                      <p:to>
                                        <p:strVal val="visible"/>
                                      </p:to>
                                    </p:set>
                                    <p:animEffect filter="fade" transition="in">
                                      <p:cBhvr>
                                        <p:cTn dur="2000"/>
                                        <p:tgtEl>
                                          <p:spTgt spid="15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3" st="3"/>
                                            </p:txEl>
                                          </p:spTgt>
                                        </p:tgtEl>
                                        <p:attrNameLst>
                                          <p:attrName>style.visibility</p:attrName>
                                        </p:attrNameLst>
                                      </p:cBhvr>
                                      <p:to>
                                        <p:strVal val="visible"/>
                                      </p:to>
                                    </p:set>
                                    <p:animEffect filter="fade" transition="in">
                                      <p:cBhvr>
                                        <p:cTn dur="2000"/>
                                        <p:tgtEl>
                                          <p:spTgt spid="15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4" st="4"/>
                                            </p:txEl>
                                          </p:spTgt>
                                        </p:tgtEl>
                                        <p:attrNameLst>
                                          <p:attrName>style.visibility</p:attrName>
                                        </p:attrNameLst>
                                      </p:cBhvr>
                                      <p:to>
                                        <p:strVal val="visible"/>
                                      </p:to>
                                    </p:set>
                                    <p:animEffect filter="fade" transition="in">
                                      <p:cBhvr>
                                        <p:cTn dur="2000"/>
                                        <p:tgtEl>
                                          <p:spTgt spid="15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5" st="5"/>
                                            </p:txEl>
                                          </p:spTgt>
                                        </p:tgtEl>
                                        <p:attrNameLst>
                                          <p:attrName>style.visibility</p:attrName>
                                        </p:attrNameLst>
                                      </p:cBhvr>
                                      <p:to>
                                        <p:strVal val="visible"/>
                                      </p:to>
                                    </p:set>
                                    <p:animEffect filter="fade" transition="in">
                                      <p:cBhvr>
                                        <p:cTn dur="2000"/>
                                        <p:tgtEl>
                                          <p:spTgt spid="15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6" st="6"/>
                                            </p:txEl>
                                          </p:spTgt>
                                        </p:tgtEl>
                                        <p:attrNameLst>
                                          <p:attrName>style.visibility</p:attrName>
                                        </p:attrNameLst>
                                      </p:cBhvr>
                                      <p:to>
                                        <p:strVal val="visible"/>
                                      </p:to>
                                    </p:set>
                                    <p:animEffect filter="fade" transition="in">
                                      <p:cBhvr>
                                        <p:cTn dur="2000"/>
                                        <p:tgtEl>
                                          <p:spTgt spid="15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7" st="7"/>
                                            </p:txEl>
                                          </p:spTgt>
                                        </p:tgtEl>
                                        <p:attrNameLst>
                                          <p:attrName>style.visibility</p:attrName>
                                        </p:attrNameLst>
                                      </p:cBhvr>
                                      <p:to>
                                        <p:strVal val="visible"/>
                                      </p:to>
                                    </p:set>
                                    <p:animEffect filter="fade" transition="in">
                                      <p:cBhvr>
                                        <p:cTn dur="2000"/>
                                        <p:tgtEl>
                                          <p:spTgt spid="15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50">
                                            <p:txEl>
                                              <p:pRg end="8" st="8"/>
                                            </p:txEl>
                                          </p:spTgt>
                                        </p:tgtEl>
                                        <p:attrNameLst>
                                          <p:attrName>style.visibility</p:attrName>
                                        </p:attrNameLst>
                                      </p:cBhvr>
                                      <p:to>
                                        <p:strVal val="visible"/>
                                      </p:to>
                                    </p:set>
                                    <p:animEffect filter="fade" transition="in">
                                      <p:cBhvr>
                                        <p:cTn dur="2000"/>
                                        <p:tgtEl>
                                          <p:spTgt spid="150">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losing image">
  <p:cSld name="3_Closing image">
    <p:spTree>
      <p:nvGrpSpPr>
        <p:cNvPr id="152" name="Shape 152"/>
        <p:cNvGrpSpPr/>
        <p:nvPr/>
      </p:nvGrpSpPr>
      <p:grpSpPr>
        <a:xfrm>
          <a:off x="0" y="0"/>
          <a:ext cx="0" cy="0"/>
          <a:chOff x="0" y="0"/>
          <a:chExt cx="0" cy="0"/>
        </a:xfrm>
      </p:grpSpPr>
      <p:sp>
        <p:nvSpPr>
          <p:cNvPr id="153" name="Google Shape;153;p41"/>
          <p:cNvSpPr/>
          <p:nvPr>
            <p:ph idx="2" type="pic"/>
          </p:nvPr>
        </p:nvSpPr>
        <p:spPr>
          <a:xfrm>
            <a:off x="0" y="0"/>
            <a:ext cx="9144000" cy="5143500"/>
          </a:xfrm>
          <a:prstGeom prst="rect">
            <a:avLst/>
          </a:prstGeom>
          <a:noFill/>
          <a:ln>
            <a:noFill/>
          </a:ln>
        </p:spPr>
      </p:sp>
      <p:sp>
        <p:nvSpPr>
          <p:cNvPr id="154" name="Google Shape;154;p4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half image">
  <p:cSld name="4_half image">
    <p:spTree>
      <p:nvGrpSpPr>
        <p:cNvPr id="155" name="Shape 155"/>
        <p:cNvGrpSpPr/>
        <p:nvPr/>
      </p:nvGrpSpPr>
      <p:grpSpPr>
        <a:xfrm>
          <a:off x="0" y="0"/>
          <a:ext cx="0" cy="0"/>
          <a:chOff x="0" y="0"/>
          <a:chExt cx="0" cy="0"/>
        </a:xfrm>
      </p:grpSpPr>
      <p:sp>
        <p:nvSpPr>
          <p:cNvPr id="156" name="Google Shape;156;p42"/>
          <p:cNvSpPr/>
          <p:nvPr>
            <p:ph idx="2" type="pic"/>
          </p:nvPr>
        </p:nvSpPr>
        <p:spPr>
          <a:xfrm>
            <a:off x="0" y="0"/>
            <a:ext cx="9144000" cy="2653800"/>
          </a:xfrm>
          <a:prstGeom prst="rect">
            <a:avLst/>
          </a:prstGeom>
          <a:noFill/>
          <a:ln>
            <a:noFill/>
          </a:ln>
        </p:spPr>
      </p:sp>
      <p:sp>
        <p:nvSpPr>
          <p:cNvPr id="157" name="Google Shape;157;p4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_One Column">
  <p:cSld name="01_One Column">
    <p:spTree>
      <p:nvGrpSpPr>
        <p:cNvPr id="158" name="Shape 158"/>
        <p:cNvGrpSpPr/>
        <p:nvPr/>
      </p:nvGrpSpPr>
      <p:grpSpPr>
        <a:xfrm>
          <a:off x="0" y="0"/>
          <a:ext cx="0" cy="0"/>
          <a:chOff x="0" y="0"/>
          <a:chExt cx="0" cy="0"/>
        </a:xfrm>
      </p:grpSpPr>
      <p:sp>
        <p:nvSpPr>
          <p:cNvPr id="159" name="Google Shape;159;p43"/>
          <p:cNvSpPr/>
          <p:nvPr>
            <p:ph idx="2" type="pic"/>
          </p:nvPr>
        </p:nvSpPr>
        <p:spPr>
          <a:xfrm>
            <a:off x="0" y="1560132"/>
            <a:ext cx="9144000" cy="2336100"/>
          </a:xfrm>
          <a:prstGeom prst="rect">
            <a:avLst/>
          </a:prstGeom>
          <a:noFill/>
          <a:ln>
            <a:noFill/>
          </a:ln>
        </p:spPr>
      </p:sp>
      <p:sp>
        <p:nvSpPr>
          <p:cNvPr id="160" name="Google Shape;160;p43"/>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61" name="Google Shape;161;p43"/>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62" name="Google Shape;162;p4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60"/>
                                        </p:tgtEl>
                                        <p:attrNameLst>
                                          <p:attrName>style.visibility</p:attrName>
                                        </p:attrNameLst>
                                      </p:cBhvr>
                                      <p:to>
                                        <p:strVal val="visible"/>
                                      </p:to>
                                    </p:set>
                                    <p:anim calcmode="lin" valueType="num">
                                      <p:cBhvr additive="base">
                                        <p:cTn dur="500"/>
                                        <p:tgtEl>
                                          <p:spTgt spid="160"/>
                                        </p:tgtEl>
                                        <p:attrNameLst>
                                          <p:attrName>ppt_w</p:attrName>
                                        </p:attrNameLst>
                                      </p:cBhvr>
                                      <p:tavLst>
                                        <p:tav fmla="" tm="0">
                                          <p:val>
                                            <p:strVal val="0"/>
                                          </p:val>
                                        </p:tav>
                                        <p:tav fmla="" tm="100000">
                                          <p:val>
                                            <p:strVal val="#ppt_w"/>
                                          </p:val>
                                        </p:tav>
                                      </p:tavLst>
                                    </p:anim>
                                    <p:anim calcmode="lin" valueType="num">
                                      <p:cBhvr additive="base">
                                        <p:cTn dur="500"/>
                                        <p:tgtEl>
                                          <p:spTgt spid="16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0" st="0"/>
                                            </p:txEl>
                                          </p:spTgt>
                                        </p:tgtEl>
                                        <p:attrNameLst>
                                          <p:attrName>style.visibility</p:attrName>
                                        </p:attrNameLst>
                                      </p:cBhvr>
                                      <p:to>
                                        <p:strVal val="visible"/>
                                      </p:to>
                                    </p:set>
                                    <p:animEffect filter="fade" transition="in">
                                      <p:cBhvr>
                                        <p:cTn dur="2000"/>
                                        <p:tgtEl>
                                          <p:spTgt spid="16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1" st="1"/>
                                            </p:txEl>
                                          </p:spTgt>
                                        </p:tgtEl>
                                        <p:attrNameLst>
                                          <p:attrName>style.visibility</p:attrName>
                                        </p:attrNameLst>
                                      </p:cBhvr>
                                      <p:to>
                                        <p:strVal val="visible"/>
                                      </p:to>
                                    </p:set>
                                    <p:animEffect filter="fade" transition="in">
                                      <p:cBhvr>
                                        <p:cTn dur="2000"/>
                                        <p:tgtEl>
                                          <p:spTgt spid="16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2" st="2"/>
                                            </p:txEl>
                                          </p:spTgt>
                                        </p:tgtEl>
                                        <p:attrNameLst>
                                          <p:attrName>style.visibility</p:attrName>
                                        </p:attrNameLst>
                                      </p:cBhvr>
                                      <p:to>
                                        <p:strVal val="visible"/>
                                      </p:to>
                                    </p:set>
                                    <p:animEffect filter="fade" transition="in">
                                      <p:cBhvr>
                                        <p:cTn dur="2000"/>
                                        <p:tgtEl>
                                          <p:spTgt spid="16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3" st="3"/>
                                            </p:txEl>
                                          </p:spTgt>
                                        </p:tgtEl>
                                        <p:attrNameLst>
                                          <p:attrName>style.visibility</p:attrName>
                                        </p:attrNameLst>
                                      </p:cBhvr>
                                      <p:to>
                                        <p:strVal val="visible"/>
                                      </p:to>
                                    </p:set>
                                    <p:animEffect filter="fade" transition="in">
                                      <p:cBhvr>
                                        <p:cTn dur="2000"/>
                                        <p:tgtEl>
                                          <p:spTgt spid="16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4" st="4"/>
                                            </p:txEl>
                                          </p:spTgt>
                                        </p:tgtEl>
                                        <p:attrNameLst>
                                          <p:attrName>style.visibility</p:attrName>
                                        </p:attrNameLst>
                                      </p:cBhvr>
                                      <p:to>
                                        <p:strVal val="visible"/>
                                      </p:to>
                                    </p:set>
                                    <p:animEffect filter="fade" transition="in">
                                      <p:cBhvr>
                                        <p:cTn dur="2000"/>
                                        <p:tgtEl>
                                          <p:spTgt spid="16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5" st="5"/>
                                            </p:txEl>
                                          </p:spTgt>
                                        </p:tgtEl>
                                        <p:attrNameLst>
                                          <p:attrName>style.visibility</p:attrName>
                                        </p:attrNameLst>
                                      </p:cBhvr>
                                      <p:to>
                                        <p:strVal val="visible"/>
                                      </p:to>
                                    </p:set>
                                    <p:animEffect filter="fade" transition="in">
                                      <p:cBhvr>
                                        <p:cTn dur="2000"/>
                                        <p:tgtEl>
                                          <p:spTgt spid="16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6" st="6"/>
                                            </p:txEl>
                                          </p:spTgt>
                                        </p:tgtEl>
                                        <p:attrNameLst>
                                          <p:attrName>style.visibility</p:attrName>
                                        </p:attrNameLst>
                                      </p:cBhvr>
                                      <p:to>
                                        <p:strVal val="visible"/>
                                      </p:to>
                                    </p:set>
                                    <p:animEffect filter="fade" transition="in">
                                      <p:cBhvr>
                                        <p:cTn dur="2000"/>
                                        <p:tgtEl>
                                          <p:spTgt spid="16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7" st="7"/>
                                            </p:txEl>
                                          </p:spTgt>
                                        </p:tgtEl>
                                        <p:attrNameLst>
                                          <p:attrName>style.visibility</p:attrName>
                                        </p:attrNameLst>
                                      </p:cBhvr>
                                      <p:to>
                                        <p:strVal val="visible"/>
                                      </p:to>
                                    </p:set>
                                    <p:animEffect filter="fade" transition="in">
                                      <p:cBhvr>
                                        <p:cTn dur="2000"/>
                                        <p:tgtEl>
                                          <p:spTgt spid="16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1">
                                            <p:txEl>
                                              <p:pRg end="8" st="8"/>
                                            </p:txEl>
                                          </p:spTgt>
                                        </p:tgtEl>
                                        <p:attrNameLst>
                                          <p:attrName>style.visibility</p:attrName>
                                        </p:attrNameLst>
                                      </p:cBhvr>
                                      <p:to>
                                        <p:strVal val="visible"/>
                                      </p:to>
                                    </p:set>
                                    <p:animEffect filter="fade" transition="in">
                                      <p:cBhvr>
                                        <p:cTn dur="2000"/>
                                        <p:tgtEl>
                                          <p:spTgt spid="16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2600"/>
                                  </p:stCondLst>
                                  <p:childTnLst>
                                    <p:set>
                                      <p:cBhvr>
                                        <p:cTn dur="1" fill="hold">
                                          <p:stCondLst>
                                            <p:cond delay="0"/>
                                          </p:stCondLst>
                                        </p:cTn>
                                        <p:tgtEl>
                                          <p:spTgt spid="159"/>
                                        </p:tgtEl>
                                        <p:attrNameLst>
                                          <p:attrName>style.visibility</p:attrName>
                                        </p:attrNameLst>
                                      </p:cBhvr>
                                      <p:to>
                                        <p:strVal val="visible"/>
                                      </p:to>
                                    </p:set>
                                    <p:anim calcmode="lin" valueType="num">
                                      <p:cBhvr additive="base">
                                        <p:cTn dur="500"/>
                                        <p:tgtEl>
                                          <p:spTgt spid="1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lumn">
  <p:cSld name="2_Two Column">
    <p:spTree>
      <p:nvGrpSpPr>
        <p:cNvPr id="163" name="Shape 163"/>
        <p:cNvGrpSpPr/>
        <p:nvPr/>
      </p:nvGrpSpPr>
      <p:grpSpPr>
        <a:xfrm>
          <a:off x="0" y="0"/>
          <a:ext cx="0" cy="0"/>
          <a:chOff x="0" y="0"/>
          <a:chExt cx="0" cy="0"/>
        </a:xfrm>
      </p:grpSpPr>
      <p:sp>
        <p:nvSpPr>
          <p:cNvPr id="164" name="Google Shape;164;p44"/>
          <p:cNvSpPr/>
          <p:nvPr>
            <p:ph idx="2" type="pic"/>
          </p:nvPr>
        </p:nvSpPr>
        <p:spPr>
          <a:xfrm>
            <a:off x="715617" y="1351409"/>
            <a:ext cx="3687600" cy="2832900"/>
          </a:xfrm>
          <a:prstGeom prst="rect">
            <a:avLst/>
          </a:prstGeom>
          <a:noFill/>
          <a:ln>
            <a:noFill/>
          </a:ln>
        </p:spPr>
      </p:sp>
      <p:sp>
        <p:nvSpPr>
          <p:cNvPr id="165" name="Google Shape;165;p44"/>
          <p:cNvSpPr/>
          <p:nvPr>
            <p:ph idx="3" type="pic"/>
          </p:nvPr>
        </p:nvSpPr>
        <p:spPr>
          <a:xfrm>
            <a:off x="4805570" y="1351409"/>
            <a:ext cx="3687600" cy="2832900"/>
          </a:xfrm>
          <a:prstGeom prst="rect">
            <a:avLst/>
          </a:prstGeom>
          <a:noFill/>
          <a:ln>
            <a:noFill/>
          </a:ln>
        </p:spPr>
      </p:sp>
      <p:sp>
        <p:nvSpPr>
          <p:cNvPr id="166" name="Google Shape;166;p44"/>
          <p:cNvSpPr txBox="1"/>
          <p:nvPr>
            <p:ph type="title"/>
          </p:nvPr>
        </p:nvSpPr>
        <p:spPr>
          <a:xfrm>
            <a:off x="628650" y="30138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100"/>
              <a:buFont typeface="Open Sans Light"/>
              <a:buNone/>
              <a:defRPr b="0" i="0" sz="21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67" name="Google Shape;167;p44"/>
          <p:cNvSpPr txBox="1"/>
          <p:nvPr>
            <p:ph idx="1" type="body"/>
          </p:nvPr>
        </p:nvSpPr>
        <p:spPr>
          <a:xfrm>
            <a:off x="628650" y="650393"/>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68" name="Google Shape;168;p4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500"/>
                                        <p:tgtEl>
                                          <p:spTgt spid="166"/>
                                        </p:tgtEl>
                                        <p:attrNameLst>
                                          <p:attrName>ppt_w</p:attrName>
                                        </p:attrNameLst>
                                      </p:cBhvr>
                                      <p:tavLst>
                                        <p:tav fmla="" tm="0">
                                          <p:val>
                                            <p:strVal val="0"/>
                                          </p:val>
                                        </p:tav>
                                        <p:tav fmla="" tm="100000">
                                          <p:val>
                                            <p:strVal val="#ppt_w"/>
                                          </p:val>
                                        </p:tav>
                                      </p:tavLst>
                                    </p:anim>
                                    <p:anim calcmode="lin" valueType="num">
                                      <p:cBhvr additive="base">
                                        <p:cTn dur="500"/>
                                        <p:tgtEl>
                                          <p:spTgt spid="16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0" st="0"/>
                                            </p:txEl>
                                          </p:spTgt>
                                        </p:tgtEl>
                                        <p:attrNameLst>
                                          <p:attrName>style.visibility</p:attrName>
                                        </p:attrNameLst>
                                      </p:cBhvr>
                                      <p:to>
                                        <p:strVal val="visible"/>
                                      </p:to>
                                    </p:set>
                                    <p:animEffect filter="fade" transition="in">
                                      <p:cBhvr>
                                        <p:cTn dur="2000"/>
                                        <p:tgtEl>
                                          <p:spTgt spid="16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1" st="1"/>
                                            </p:txEl>
                                          </p:spTgt>
                                        </p:tgtEl>
                                        <p:attrNameLst>
                                          <p:attrName>style.visibility</p:attrName>
                                        </p:attrNameLst>
                                      </p:cBhvr>
                                      <p:to>
                                        <p:strVal val="visible"/>
                                      </p:to>
                                    </p:set>
                                    <p:animEffect filter="fade" transition="in">
                                      <p:cBhvr>
                                        <p:cTn dur="2000"/>
                                        <p:tgtEl>
                                          <p:spTgt spid="16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2" st="2"/>
                                            </p:txEl>
                                          </p:spTgt>
                                        </p:tgtEl>
                                        <p:attrNameLst>
                                          <p:attrName>style.visibility</p:attrName>
                                        </p:attrNameLst>
                                      </p:cBhvr>
                                      <p:to>
                                        <p:strVal val="visible"/>
                                      </p:to>
                                    </p:set>
                                    <p:animEffect filter="fade" transition="in">
                                      <p:cBhvr>
                                        <p:cTn dur="2000"/>
                                        <p:tgtEl>
                                          <p:spTgt spid="16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3" st="3"/>
                                            </p:txEl>
                                          </p:spTgt>
                                        </p:tgtEl>
                                        <p:attrNameLst>
                                          <p:attrName>style.visibility</p:attrName>
                                        </p:attrNameLst>
                                      </p:cBhvr>
                                      <p:to>
                                        <p:strVal val="visible"/>
                                      </p:to>
                                    </p:set>
                                    <p:animEffect filter="fade" transition="in">
                                      <p:cBhvr>
                                        <p:cTn dur="2000"/>
                                        <p:tgtEl>
                                          <p:spTgt spid="16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4" st="4"/>
                                            </p:txEl>
                                          </p:spTgt>
                                        </p:tgtEl>
                                        <p:attrNameLst>
                                          <p:attrName>style.visibility</p:attrName>
                                        </p:attrNameLst>
                                      </p:cBhvr>
                                      <p:to>
                                        <p:strVal val="visible"/>
                                      </p:to>
                                    </p:set>
                                    <p:animEffect filter="fade" transition="in">
                                      <p:cBhvr>
                                        <p:cTn dur="2000"/>
                                        <p:tgtEl>
                                          <p:spTgt spid="16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5" st="5"/>
                                            </p:txEl>
                                          </p:spTgt>
                                        </p:tgtEl>
                                        <p:attrNameLst>
                                          <p:attrName>style.visibility</p:attrName>
                                        </p:attrNameLst>
                                      </p:cBhvr>
                                      <p:to>
                                        <p:strVal val="visible"/>
                                      </p:to>
                                    </p:set>
                                    <p:animEffect filter="fade" transition="in">
                                      <p:cBhvr>
                                        <p:cTn dur="2000"/>
                                        <p:tgtEl>
                                          <p:spTgt spid="16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6" st="6"/>
                                            </p:txEl>
                                          </p:spTgt>
                                        </p:tgtEl>
                                        <p:attrNameLst>
                                          <p:attrName>style.visibility</p:attrName>
                                        </p:attrNameLst>
                                      </p:cBhvr>
                                      <p:to>
                                        <p:strVal val="visible"/>
                                      </p:to>
                                    </p:set>
                                    <p:animEffect filter="fade" transition="in">
                                      <p:cBhvr>
                                        <p:cTn dur="2000"/>
                                        <p:tgtEl>
                                          <p:spTgt spid="167">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7" st="7"/>
                                            </p:txEl>
                                          </p:spTgt>
                                        </p:tgtEl>
                                        <p:attrNameLst>
                                          <p:attrName>style.visibility</p:attrName>
                                        </p:attrNameLst>
                                      </p:cBhvr>
                                      <p:to>
                                        <p:strVal val="visible"/>
                                      </p:to>
                                    </p:set>
                                    <p:animEffect filter="fade" transition="in">
                                      <p:cBhvr>
                                        <p:cTn dur="2000"/>
                                        <p:tgtEl>
                                          <p:spTgt spid="167">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67">
                                            <p:txEl>
                                              <p:pRg end="8" st="8"/>
                                            </p:txEl>
                                          </p:spTgt>
                                        </p:tgtEl>
                                        <p:attrNameLst>
                                          <p:attrName>style.visibility</p:attrName>
                                        </p:attrNameLst>
                                      </p:cBhvr>
                                      <p:to>
                                        <p:strVal val="visible"/>
                                      </p:to>
                                    </p:set>
                                    <p:animEffect filter="fade" transition="in">
                                      <p:cBhvr>
                                        <p:cTn dur="2000"/>
                                        <p:tgtEl>
                                          <p:spTgt spid="167">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lumn 2">
  <p:cSld name="3_Two Column 2">
    <p:spTree>
      <p:nvGrpSpPr>
        <p:cNvPr id="169" name="Shape 169"/>
        <p:cNvGrpSpPr/>
        <p:nvPr/>
      </p:nvGrpSpPr>
      <p:grpSpPr>
        <a:xfrm>
          <a:off x="0" y="0"/>
          <a:ext cx="0" cy="0"/>
          <a:chOff x="0" y="0"/>
          <a:chExt cx="0" cy="0"/>
        </a:xfrm>
      </p:grpSpPr>
      <p:sp>
        <p:nvSpPr>
          <p:cNvPr id="170" name="Google Shape;170;p45"/>
          <p:cNvSpPr/>
          <p:nvPr>
            <p:ph idx="2" type="pic"/>
          </p:nvPr>
        </p:nvSpPr>
        <p:spPr>
          <a:xfrm>
            <a:off x="1" y="1351409"/>
            <a:ext cx="4611900" cy="2067900"/>
          </a:xfrm>
          <a:prstGeom prst="rect">
            <a:avLst/>
          </a:prstGeom>
          <a:noFill/>
          <a:ln>
            <a:noFill/>
          </a:ln>
        </p:spPr>
      </p:sp>
      <p:sp>
        <p:nvSpPr>
          <p:cNvPr id="171" name="Google Shape;171;p45"/>
          <p:cNvSpPr/>
          <p:nvPr>
            <p:ph idx="3" type="pic"/>
          </p:nvPr>
        </p:nvSpPr>
        <p:spPr>
          <a:xfrm>
            <a:off x="4634118" y="1351409"/>
            <a:ext cx="4509900" cy="2067900"/>
          </a:xfrm>
          <a:prstGeom prst="rect">
            <a:avLst/>
          </a:prstGeom>
          <a:noFill/>
          <a:ln>
            <a:noFill/>
          </a:ln>
        </p:spPr>
      </p:sp>
      <p:sp>
        <p:nvSpPr>
          <p:cNvPr id="172" name="Google Shape;172;p45"/>
          <p:cNvSpPr txBox="1"/>
          <p:nvPr>
            <p:ph type="title"/>
          </p:nvPr>
        </p:nvSpPr>
        <p:spPr>
          <a:xfrm>
            <a:off x="628650" y="30138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3" name="Google Shape;173;p45"/>
          <p:cNvSpPr txBox="1"/>
          <p:nvPr>
            <p:ph idx="1" type="body"/>
          </p:nvPr>
        </p:nvSpPr>
        <p:spPr>
          <a:xfrm>
            <a:off x="628650" y="650393"/>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74" name="Google Shape;174;p4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p:tgtEl>
                                          <p:spTgt spid="172"/>
                                        </p:tgtEl>
                                        <p:attrNameLst>
                                          <p:attrName>ppt_w</p:attrName>
                                        </p:attrNameLst>
                                      </p:cBhvr>
                                      <p:tavLst>
                                        <p:tav fmla="" tm="0">
                                          <p:val>
                                            <p:strVal val="0"/>
                                          </p:val>
                                        </p:tav>
                                        <p:tav fmla="" tm="100000">
                                          <p:val>
                                            <p:strVal val="#ppt_w"/>
                                          </p:val>
                                        </p:tav>
                                      </p:tavLst>
                                    </p:anim>
                                    <p:anim calcmode="lin" valueType="num">
                                      <p:cBhvr additive="base">
                                        <p:cTn dur="500"/>
                                        <p:tgtEl>
                                          <p:spTgt spid="17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0" st="0"/>
                                            </p:txEl>
                                          </p:spTgt>
                                        </p:tgtEl>
                                        <p:attrNameLst>
                                          <p:attrName>style.visibility</p:attrName>
                                        </p:attrNameLst>
                                      </p:cBhvr>
                                      <p:to>
                                        <p:strVal val="visible"/>
                                      </p:to>
                                    </p:set>
                                    <p:animEffect filter="fade" transition="in">
                                      <p:cBhvr>
                                        <p:cTn dur="2000"/>
                                        <p:tgtEl>
                                          <p:spTgt spid="1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1" st="1"/>
                                            </p:txEl>
                                          </p:spTgt>
                                        </p:tgtEl>
                                        <p:attrNameLst>
                                          <p:attrName>style.visibility</p:attrName>
                                        </p:attrNameLst>
                                      </p:cBhvr>
                                      <p:to>
                                        <p:strVal val="visible"/>
                                      </p:to>
                                    </p:set>
                                    <p:animEffect filter="fade" transition="in">
                                      <p:cBhvr>
                                        <p:cTn dur="2000"/>
                                        <p:tgtEl>
                                          <p:spTgt spid="1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2" st="2"/>
                                            </p:txEl>
                                          </p:spTgt>
                                        </p:tgtEl>
                                        <p:attrNameLst>
                                          <p:attrName>style.visibility</p:attrName>
                                        </p:attrNameLst>
                                      </p:cBhvr>
                                      <p:to>
                                        <p:strVal val="visible"/>
                                      </p:to>
                                    </p:set>
                                    <p:animEffect filter="fade" transition="in">
                                      <p:cBhvr>
                                        <p:cTn dur="2000"/>
                                        <p:tgtEl>
                                          <p:spTgt spid="17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3" st="3"/>
                                            </p:txEl>
                                          </p:spTgt>
                                        </p:tgtEl>
                                        <p:attrNameLst>
                                          <p:attrName>style.visibility</p:attrName>
                                        </p:attrNameLst>
                                      </p:cBhvr>
                                      <p:to>
                                        <p:strVal val="visible"/>
                                      </p:to>
                                    </p:set>
                                    <p:animEffect filter="fade" transition="in">
                                      <p:cBhvr>
                                        <p:cTn dur="2000"/>
                                        <p:tgtEl>
                                          <p:spTgt spid="17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4" st="4"/>
                                            </p:txEl>
                                          </p:spTgt>
                                        </p:tgtEl>
                                        <p:attrNameLst>
                                          <p:attrName>style.visibility</p:attrName>
                                        </p:attrNameLst>
                                      </p:cBhvr>
                                      <p:to>
                                        <p:strVal val="visible"/>
                                      </p:to>
                                    </p:set>
                                    <p:animEffect filter="fade" transition="in">
                                      <p:cBhvr>
                                        <p:cTn dur="2000"/>
                                        <p:tgtEl>
                                          <p:spTgt spid="17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5" st="5"/>
                                            </p:txEl>
                                          </p:spTgt>
                                        </p:tgtEl>
                                        <p:attrNameLst>
                                          <p:attrName>style.visibility</p:attrName>
                                        </p:attrNameLst>
                                      </p:cBhvr>
                                      <p:to>
                                        <p:strVal val="visible"/>
                                      </p:to>
                                    </p:set>
                                    <p:animEffect filter="fade" transition="in">
                                      <p:cBhvr>
                                        <p:cTn dur="2000"/>
                                        <p:tgtEl>
                                          <p:spTgt spid="17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6" st="6"/>
                                            </p:txEl>
                                          </p:spTgt>
                                        </p:tgtEl>
                                        <p:attrNameLst>
                                          <p:attrName>style.visibility</p:attrName>
                                        </p:attrNameLst>
                                      </p:cBhvr>
                                      <p:to>
                                        <p:strVal val="visible"/>
                                      </p:to>
                                    </p:set>
                                    <p:animEffect filter="fade" transition="in">
                                      <p:cBhvr>
                                        <p:cTn dur="2000"/>
                                        <p:tgtEl>
                                          <p:spTgt spid="17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7" st="7"/>
                                            </p:txEl>
                                          </p:spTgt>
                                        </p:tgtEl>
                                        <p:attrNameLst>
                                          <p:attrName>style.visibility</p:attrName>
                                        </p:attrNameLst>
                                      </p:cBhvr>
                                      <p:to>
                                        <p:strVal val="visible"/>
                                      </p:to>
                                    </p:set>
                                    <p:animEffect filter="fade" transition="in">
                                      <p:cBhvr>
                                        <p:cTn dur="2000"/>
                                        <p:tgtEl>
                                          <p:spTgt spid="17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600"/>
                                  </p:stCondLst>
                                  <p:childTnLst>
                                    <p:set>
                                      <p:cBhvr>
                                        <p:cTn dur="1" fill="hold">
                                          <p:stCondLst>
                                            <p:cond delay="0"/>
                                          </p:stCondLst>
                                        </p:cTn>
                                        <p:tgtEl>
                                          <p:spTgt spid="173">
                                            <p:txEl>
                                              <p:pRg end="8" st="8"/>
                                            </p:txEl>
                                          </p:spTgt>
                                        </p:tgtEl>
                                        <p:attrNameLst>
                                          <p:attrName>style.visibility</p:attrName>
                                        </p:attrNameLst>
                                      </p:cBhvr>
                                      <p:to>
                                        <p:strVal val="visible"/>
                                      </p:to>
                                    </p:set>
                                    <p:animEffect filter="fade" transition="in">
                                      <p:cBhvr>
                                        <p:cTn dur="2000"/>
                                        <p:tgtEl>
                                          <p:spTgt spid="173">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ree Column">
  <p:cSld name="3_tree Column">
    <p:spTree>
      <p:nvGrpSpPr>
        <p:cNvPr id="175" name="Shape 175"/>
        <p:cNvGrpSpPr/>
        <p:nvPr/>
      </p:nvGrpSpPr>
      <p:grpSpPr>
        <a:xfrm>
          <a:off x="0" y="0"/>
          <a:ext cx="0" cy="0"/>
          <a:chOff x="0" y="0"/>
          <a:chExt cx="0" cy="0"/>
        </a:xfrm>
      </p:grpSpPr>
      <p:sp>
        <p:nvSpPr>
          <p:cNvPr id="176" name="Google Shape;176;p46"/>
          <p:cNvSpPr/>
          <p:nvPr>
            <p:ph idx="2" type="pic"/>
          </p:nvPr>
        </p:nvSpPr>
        <p:spPr>
          <a:xfrm>
            <a:off x="628650" y="1391477"/>
            <a:ext cx="2522100" cy="2246100"/>
          </a:xfrm>
          <a:prstGeom prst="rect">
            <a:avLst/>
          </a:prstGeom>
          <a:noFill/>
          <a:ln>
            <a:noFill/>
          </a:ln>
        </p:spPr>
      </p:sp>
      <p:sp>
        <p:nvSpPr>
          <p:cNvPr id="177" name="Google Shape;177;p46"/>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78" name="Google Shape;178;p46"/>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rgbClr val="7F7F7F"/>
              </a:buClr>
              <a:buSzPts val="1200"/>
              <a:buFont typeface="Arial"/>
              <a:buNone/>
              <a:defRPr b="0" i="0" sz="1200" u="none" cap="none" strike="noStrike">
                <a:solidFill>
                  <a:srgbClr val="7F7F7F"/>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79" name="Google Shape;179;p46"/>
          <p:cNvSpPr/>
          <p:nvPr>
            <p:ph idx="3" type="pic"/>
          </p:nvPr>
        </p:nvSpPr>
        <p:spPr>
          <a:xfrm>
            <a:off x="3310973" y="1391477"/>
            <a:ext cx="2522100" cy="2246100"/>
          </a:xfrm>
          <a:prstGeom prst="rect">
            <a:avLst/>
          </a:prstGeom>
          <a:noFill/>
          <a:ln>
            <a:noFill/>
          </a:ln>
        </p:spPr>
      </p:sp>
      <p:sp>
        <p:nvSpPr>
          <p:cNvPr id="180" name="Google Shape;180;p46"/>
          <p:cNvSpPr/>
          <p:nvPr>
            <p:ph idx="4" type="pic"/>
          </p:nvPr>
        </p:nvSpPr>
        <p:spPr>
          <a:xfrm>
            <a:off x="5993296" y="1391477"/>
            <a:ext cx="2522100" cy="2246100"/>
          </a:xfrm>
          <a:prstGeom prst="rect">
            <a:avLst/>
          </a:prstGeom>
          <a:noFill/>
          <a:ln>
            <a:noFill/>
          </a:ln>
        </p:spPr>
      </p:sp>
      <p:sp>
        <p:nvSpPr>
          <p:cNvPr id="181" name="Google Shape;181;p4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solidFill>
                  <a:srgbClr val="7F7F7F"/>
                </a:solidFill>
              </a:defRPr>
            </a:lvl1pPr>
            <a:lvl2pPr lvl="1" rtl="0">
              <a:buNone/>
              <a:defRPr>
                <a:solidFill>
                  <a:srgbClr val="7F7F7F"/>
                </a:solidFill>
              </a:defRPr>
            </a:lvl2pPr>
            <a:lvl3pPr lvl="2" rtl="0">
              <a:buNone/>
              <a:defRPr>
                <a:solidFill>
                  <a:srgbClr val="7F7F7F"/>
                </a:solidFill>
              </a:defRPr>
            </a:lvl3pPr>
            <a:lvl4pPr lvl="3" rtl="0">
              <a:buNone/>
              <a:defRPr>
                <a:solidFill>
                  <a:srgbClr val="7F7F7F"/>
                </a:solidFill>
              </a:defRPr>
            </a:lvl4pPr>
            <a:lvl5pPr lvl="4" rtl="0">
              <a:buNone/>
              <a:defRPr>
                <a:solidFill>
                  <a:srgbClr val="7F7F7F"/>
                </a:solidFill>
              </a:defRPr>
            </a:lvl5pPr>
            <a:lvl6pPr lvl="5" rtl="0">
              <a:buNone/>
              <a:defRPr>
                <a:solidFill>
                  <a:srgbClr val="7F7F7F"/>
                </a:solidFill>
              </a:defRPr>
            </a:lvl6pPr>
            <a:lvl7pPr lvl="6" rtl="0">
              <a:buNone/>
              <a:defRPr>
                <a:solidFill>
                  <a:srgbClr val="7F7F7F"/>
                </a:solidFill>
              </a:defRPr>
            </a:lvl7pPr>
            <a:lvl8pPr lvl="7" rtl="0">
              <a:buNone/>
              <a:defRPr>
                <a:solidFill>
                  <a:srgbClr val="7F7F7F"/>
                </a:solidFill>
              </a:defRPr>
            </a:lvl8pPr>
            <a:lvl9pPr lvl="8" rtl="0">
              <a:buNone/>
              <a:defRPr>
                <a:solidFill>
                  <a:srgbClr val="7F7F7F"/>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six Column">
  <p:cSld name="4_six Column">
    <p:spTree>
      <p:nvGrpSpPr>
        <p:cNvPr id="182" name="Shape 182"/>
        <p:cNvGrpSpPr/>
        <p:nvPr/>
      </p:nvGrpSpPr>
      <p:grpSpPr>
        <a:xfrm>
          <a:off x="0" y="0"/>
          <a:ext cx="0" cy="0"/>
          <a:chOff x="0" y="0"/>
          <a:chExt cx="0" cy="0"/>
        </a:xfrm>
      </p:grpSpPr>
      <p:sp>
        <p:nvSpPr>
          <p:cNvPr id="183" name="Google Shape;183;p47"/>
          <p:cNvSpPr/>
          <p:nvPr>
            <p:ph idx="2" type="pic"/>
          </p:nvPr>
        </p:nvSpPr>
        <p:spPr>
          <a:xfrm>
            <a:off x="628650" y="1331741"/>
            <a:ext cx="2522100" cy="1163100"/>
          </a:xfrm>
          <a:prstGeom prst="rect">
            <a:avLst/>
          </a:prstGeom>
          <a:noFill/>
          <a:ln>
            <a:noFill/>
          </a:ln>
        </p:spPr>
      </p:sp>
      <p:sp>
        <p:nvSpPr>
          <p:cNvPr id="184" name="Google Shape;184;p47"/>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85" name="Google Shape;185;p47"/>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86" name="Google Shape;186;p47"/>
          <p:cNvSpPr/>
          <p:nvPr>
            <p:ph idx="3" type="pic"/>
          </p:nvPr>
        </p:nvSpPr>
        <p:spPr>
          <a:xfrm>
            <a:off x="3310973" y="1331740"/>
            <a:ext cx="2522100" cy="1163100"/>
          </a:xfrm>
          <a:prstGeom prst="rect">
            <a:avLst/>
          </a:prstGeom>
          <a:noFill/>
          <a:ln>
            <a:noFill/>
          </a:ln>
        </p:spPr>
      </p:sp>
      <p:sp>
        <p:nvSpPr>
          <p:cNvPr id="187" name="Google Shape;187;p47"/>
          <p:cNvSpPr/>
          <p:nvPr>
            <p:ph idx="4" type="pic"/>
          </p:nvPr>
        </p:nvSpPr>
        <p:spPr>
          <a:xfrm>
            <a:off x="5993296" y="1331740"/>
            <a:ext cx="2522100" cy="1163100"/>
          </a:xfrm>
          <a:prstGeom prst="rect">
            <a:avLst/>
          </a:prstGeom>
          <a:noFill/>
          <a:ln>
            <a:noFill/>
          </a:ln>
        </p:spPr>
      </p:sp>
      <p:sp>
        <p:nvSpPr>
          <p:cNvPr id="188" name="Google Shape;188;p47"/>
          <p:cNvSpPr/>
          <p:nvPr>
            <p:ph idx="5" type="pic"/>
          </p:nvPr>
        </p:nvSpPr>
        <p:spPr>
          <a:xfrm>
            <a:off x="628650" y="3046241"/>
            <a:ext cx="2522100" cy="1163100"/>
          </a:xfrm>
          <a:prstGeom prst="rect">
            <a:avLst/>
          </a:prstGeom>
          <a:noFill/>
          <a:ln>
            <a:noFill/>
          </a:ln>
        </p:spPr>
      </p:sp>
      <p:sp>
        <p:nvSpPr>
          <p:cNvPr id="189" name="Google Shape;189;p47"/>
          <p:cNvSpPr/>
          <p:nvPr>
            <p:ph idx="6" type="pic"/>
          </p:nvPr>
        </p:nvSpPr>
        <p:spPr>
          <a:xfrm>
            <a:off x="3310973" y="3046241"/>
            <a:ext cx="2522100" cy="1163100"/>
          </a:xfrm>
          <a:prstGeom prst="rect">
            <a:avLst/>
          </a:prstGeom>
          <a:noFill/>
          <a:ln>
            <a:noFill/>
          </a:ln>
        </p:spPr>
      </p:sp>
      <p:sp>
        <p:nvSpPr>
          <p:cNvPr id="190" name="Google Shape;190;p47"/>
          <p:cNvSpPr/>
          <p:nvPr>
            <p:ph idx="7" type="pic"/>
          </p:nvPr>
        </p:nvSpPr>
        <p:spPr>
          <a:xfrm>
            <a:off x="5993296" y="3046241"/>
            <a:ext cx="2522100" cy="1163100"/>
          </a:xfrm>
          <a:prstGeom prst="rect">
            <a:avLst/>
          </a:prstGeom>
          <a:noFill/>
          <a:ln>
            <a:noFill/>
          </a:ln>
        </p:spPr>
      </p:sp>
      <p:sp>
        <p:nvSpPr>
          <p:cNvPr id="191" name="Google Shape;191;p4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six Column small">
  <p:cSld name="5_six Column small">
    <p:spTree>
      <p:nvGrpSpPr>
        <p:cNvPr id="192" name="Shape 192"/>
        <p:cNvGrpSpPr/>
        <p:nvPr/>
      </p:nvGrpSpPr>
      <p:grpSpPr>
        <a:xfrm>
          <a:off x="0" y="0"/>
          <a:ext cx="0" cy="0"/>
          <a:chOff x="0" y="0"/>
          <a:chExt cx="0" cy="0"/>
        </a:xfrm>
      </p:grpSpPr>
      <p:sp>
        <p:nvSpPr>
          <p:cNvPr id="193" name="Google Shape;193;p48"/>
          <p:cNvSpPr/>
          <p:nvPr>
            <p:ph idx="2" type="pic"/>
          </p:nvPr>
        </p:nvSpPr>
        <p:spPr>
          <a:xfrm>
            <a:off x="628651" y="1331741"/>
            <a:ext cx="1061100" cy="1163100"/>
          </a:xfrm>
          <a:prstGeom prst="rect">
            <a:avLst/>
          </a:prstGeom>
          <a:noFill/>
          <a:ln>
            <a:noFill/>
          </a:ln>
        </p:spPr>
      </p:sp>
      <p:sp>
        <p:nvSpPr>
          <p:cNvPr id="194" name="Google Shape;194;p48"/>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95" name="Google Shape;195;p48"/>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96" name="Google Shape;196;p48"/>
          <p:cNvSpPr/>
          <p:nvPr>
            <p:ph idx="3" type="pic"/>
          </p:nvPr>
        </p:nvSpPr>
        <p:spPr>
          <a:xfrm>
            <a:off x="3310973" y="1331740"/>
            <a:ext cx="1061100" cy="1163100"/>
          </a:xfrm>
          <a:prstGeom prst="rect">
            <a:avLst/>
          </a:prstGeom>
          <a:noFill/>
          <a:ln>
            <a:noFill/>
          </a:ln>
        </p:spPr>
      </p:sp>
      <p:sp>
        <p:nvSpPr>
          <p:cNvPr id="197" name="Google Shape;197;p48"/>
          <p:cNvSpPr/>
          <p:nvPr>
            <p:ph idx="4" type="pic"/>
          </p:nvPr>
        </p:nvSpPr>
        <p:spPr>
          <a:xfrm>
            <a:off x="5993297" y="1331740"/>
            <a:ext cx="1061100" cy="1163100"/>
          </a:xfrm>
          <a:prstGeom prst="rect">
            <a:avLst/>
          </a:prstGeom>
          <a:noFill/>
          <a:ln>
            <a:noFill/>
          </a:ln>
        </p:spPr>
      </p:sp>
      <p:sp>
        <p:nvSpPr>
          <p:cNvPr id="198" name="Google Shape;198;p48"/>
          <p:cNvSpPr/>
          <p:nvPr>
            <p:ph idx="5" type="pic"/>
          </p:nvPr>
        </p:nvSpPr>
        <p:spPr>
          <a:xfrm>
            <a:off x="628651" y="3046241"/>
            <a:ext cx="1061100" cy="1163100"/>
          </a:xfrm>
          <a:prstGeom prst="rect">
            <a:avLst/>
          </a:prstGeom>
          <a:noFill/>
          <a:ln>
            <a:noFill/>
          </a:ln>
        </p:spPr>
      </p:sp>
      <p:sp>
        <p:nvSpPr>
          <p:cNvPr id="199" name="Google Shape;199;p48"/>
          <p:cNvSpPr/>
          <p:nvPr>
            <p:ph idx="6" type="pic"/>
          </p:nvPr>
        </p:nvSpPr>
        <p:spPr>
          <a:xfrm>
            <a:off x="3310973" y="3046241"/>
            <a:ext cx="1061100" cy="1163100"/>
          </a:xfrm>
          <a:prstGeom prst="rect">
            <a:avLst/>
          </a:prstGeom>
          <a:noFill/>
          <a:ln>
            <a:noFill/>
          </a:ln>
        </p:spPr>
      </p:sp>
      <p:sp>
        <p:nvSpPr>
          <p:cNvPr id="200" name="Google Shape;200;p48"/>
          <p:cNvSpPr/>
          <p:nvPr>
            <p:ph idx="7" type="pic"/>
          </p:nvPr>
        </p:nvSpPr>
        <p:spPr>
          <a:xfrm>
            <a:off x="5993297" y="3046241"/>
            <a:ext cx="1061100" cy="1163100"/>
          </a:xfrm>
          <a:prstGeom prst="rect">
            <a:avLst/>
          </a:prstGeom>
          <a:noFill/>
          <a:ln>
            <a:noFill/>
          </a:ln>
        </p:spPr>
      </p:sp>
      <p:sp>
        <p:nvSpPr>
          <p:cNvPr id="201" name="Google Shape;201;p4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Full page">
  <p:cSld name="4_Full page">
    <p:spTree>
      <p:nvGrpSpPr>
        <p:cNvPr id="202" name="Shape 202"/>
        <p:cNvGrpSpPr/>
        <p:nvPr/>
      </p:nvGrpSpPr>
      <p:grpSpPr>
        <a:xfrm>
          <a:off x="0" y="0"/>
          <a:ext cx="0" cy="0"/>
          <a:chOff x="0" y="0"/>
          <a:chExt cx="0" cy="0"/>
        </a:xfrm>
      </p:grpSpPr>
      <p:sp>
        <p:nvSpPr>
          <p:cNvPr id="203" name="Google Shape;203;p49"/>
          <p:cNvSpPr/>
          <p:nvPr>
            <p:ph idx="2" type="pic"/>
          </p:nvPr>
        </p:nvSpPr>
        <p:spPr>
          <a:xfrm>
            <a:off x="0" y="0"/>
            <a:ext cx="1830900" cy="1721400"/>
          </a:xfrm>
          <a:prstGeom prst="rect">
            <a:avLst/>
          </a:prstGeom>
          <a:noFill/>
          <a:ln>
            <a:noFill/>
          </a:ln>
        </p:spPr>
      </p:sp>
      <p:sp>
        <p:nvSpPr>
          <p:cNvPr id="204" name="Google Shape;204;p49"/>
          <p:cNvSpPr/>
          <p:nvPr>
            <p:ph idx="3" type="pic"/>
          </p:nvPr>
        </p:nvSpPr>
        <p:spPr>
          <a:xfrm>
            <a:off x="1828228" y="0"/>
            <a:ext cx="1830900" cy="1721400"/>
          </a:xfrm>
          <a:prstGeom prst="rect">
            <a:avLst/>
          </a:prstGeom>
          <a:noFill/>
          <a:ln>
            <a:noFill/>
          </a:ln>
        </p:spPr>
      </p:sp>
      <p:sp>
        <p:nvSpPr>
          <p:cNvPr id="205" name="Google Shape;205;p49"/>
          <p:cNvSpPr/>
          <p:nvPr>
            <p:ph idx="4" type="pic"/>
          </p:nvPr>
        </p:nvSpPr>
        <p:spPr>
          <a:xfrm>
            <a:off x="3656457" y="0"/>
            <a:ext cx="1830900" cy="1721400"/>
          </a:xfrm>
          <a:prstGeom prst="rect">
            <a:avLst/>
          </a:prstGeom>
          <a:noFill/>
          <a:ln>
            <a:noFill/>
          </a:ln>
        </p:spPr>
      </p:sp>
      <p:sp>
        <p:nvSpPr>
          <p:cNvPr id="206" name="Google Shape;206;p49"/>
          <p:cNvSpPr/>
          <p:nvPr>
            <p:ph idx="5" type="pic"/>
          </p:nvPr>
        </p:nvSpPr>
        <p:spPr>
          <a:xfrm>
            <a:off x="5484686" y="0"/>
            <a:ext cx="1830900" cy="1721400"/>
          </a:xfrm>
          <a:prstGeom prst="rect">
            <a:avLst/>
          </a:prstGeom>
          <a:noFill/>
          <a:ln>
            <a:noFill/>
          </a:ln>
        </p:spPr>
      </p:sp>
      <p:sp>
        <p:nvSpPr>
          <p:cNvPr id="207" name="Google Shape;207;p49"/>
          <p:cNvSpPr/>
          <p:nvPr>
            <p:ph idx="6" type="pic"/>
          </p:nvPr>
        </p:nvSpPr>
        <p:spPr>
          <a:xfrm>
            <a:off x="7312914" y="0"/>
            <a:ext cx="1830900" cy="1721400"/>
          </a:xfrm>
          <a:prstGeom prst="rect">
            <a:avLst/>
          </a:prstGeom>
          <a:noFill/>
          <a:ln>
            <a:noFill/>
          </a:ln>
        </p:spPr>
      </p:sp>
      <p:sp>
        <p:nvSpPr>
          <p:cNvPr id="208" name="Google Shape;208;p49"/>
          <p:cNvSpPr/>
          <p:nvPr>
            <p:ph idx="7" type="pic"/>
          </p:nvPr>
        </p:nvSpPr>
        <p:spPr>
          <a:xfrm>
            <a:off x="0" y="1711071"/>
            <a:ext cx="1830900" cy="1721400"/>
          </a:xfrm>
          <a:prstGeom prst="rect">
            <a:avLst/>
          </a:prstGeom>
          <a:noFill/>
          <a:ln>
            <a:noFill/>
          </a:ln>
        </p:spPr>
      </p:sp>
      <p:sp>
        <p:nvSpPr>
          <p:cNvPr id="209" name="Google Shape;209;p49"/>
          <p:cNvSpPr/>
          <p:nvPr>
            <p:ph idx="8" type="pic"/>
          </p:nvPr>
        </p:nvSpPr>
        <p:spPr>
          <a:xfrm>
            <a:off x="1828228" y="1711071"/>
            <a:ext cx="1830900" cy="1721400"/>
          </a:xfrm>
          <a:prstGeom prst="rect">
            <a:avLst/>
          </a:prstGeom>
          <a:noFill/>
          <a:ln>
            <a:noFill/>
          </a:ln>
        </p:spPr>
      </p:sp>
      <p:sp>
        <p:nvSpPr>
          <p:cNvPr id="210" name="Google Shape;210;p49"/>
          <p:cNvSpPr/>
          <p:nvPr>
            <p:ph idx="9" type="pic"/>
          </p:nvPr>
        </p:nvSpPr>
        <p:spPr>
          <a:xfrm>
            <a:off x="3656457" y="1711071"/>
            <a:ext cx="1830900" cy="1721400"/>
          </a:xfrm>
          <a:prstGeom prst="rect">
            <a:avLst/>
          </a:prstGeom>
          <a:noFill/>
          <a:ln>
            <a:noFill/>
          </a:ln>
        </p:spPr>
      </p:sp>
      <p:sp>
        <p:nvSpPr>
          <p:cNvPr id="211" name="Google Shape;211;p49"/>
          <p:cNvSpPr/>
          <p:nvPr>
            <p:ph idx="13" type="pic"/>
          </p:nvPr>
        </p:nvSpPr>
        <p:spPr>
          <a:xfrm>
            <a:off x="5484686" y="1711071"/>
            <a:ext cx="1830900" cy="1721400"/>
          </a:xfrm>
          <a:prstGeom prst="rect">
            <a:avLst/>
          </a:prstGeom>
          <a:noFill/>
          <a:ln>
            <a:noFill/>
          </a:ln>
        </p:spPr>
      </p:sp>
      <p:sp>
        <p:nvSpPr>
          <p:cNvPr id="212" name="Google Shape;212;p49"/>
          <p:cNvSpPr/>
          <p:nvPr>
            <p:ph idx="14" type="pic"/>
          </p:nvPr>
        </p:nvSpPr>
        <p:spPr>
          <a:xfrm>
            <a:off x="7312914" y="1711071"/>
            <a:ext cx="1830900" cy="1721400"/>
          </a:xfrm>
          <a:prstGeom prst="rect">
            <a:avLst/>
          </a:prstGeom>
          <a:noFill/>
          <a:ln>
            <a:noFill/>
          </a:ln>
        </p:spPr>
      </p:sp>
      <p:sp>
        <p:nvSpPr>
          <p:cNvPr id="213" name="Google Shape;213;p49"/>
          <p:cNvSpPr/>
          <p:nvPr>
            <p:ph idx="15" type="pic"/>
          </p:nvPr>
        </p:nvSpPr>
        <p:spPr>
          <a:xfrm>
            <a:off x="0" y="3422142"/>
            <a:ext cx="1830900" cy="1721400"/>
          </a:xfrm>
          <a:prstGeom prst="rect">
            <a:avLst/>
          </a:prstGeom>
          <a:noFill/>
          <a:ln>
            <a:noFill/>
          </a:ln>
        </p:spPr>
      </p:sp>
      <p:sp>
        <p:nvSpPr>
          <p:cNvPr id="214" name="Google Shape;214;p49"/>
          <p:cNvSpPr/>
          <p:nvPr>
            <p:ph idx="16" type="pic"/>
          </p:nvPr>
        </p:nvSpPr>
        <p:spPr>
          <a:xfrm>
            <a:off x="1835086" y="3422142"/>
            <a:ext cx="1830900" cy="1721400"/>
          </a:xfrm>
          <a:prstGeom prst="rect">
            <a:avLst/>
          </a:prstGeom>
          <a:noFill/>
          <a:ln>
            <a:noFill/>
          </a:ln>
        </p:spPr>
      </p:sp>
      <p:sp>
        <p:nvSpPr>
          <p:cNvPr id="215" name="Google Shape;215;p49"/>
          <p:cNvSpPr/>
          <p:nvPr>
            <p:ph idx="17" type="pic"/>
          </p:nvPr>
        </p:nvSpPr>
        <p:spPr>
          <a:xfrm>
            <a:off x="3663315" y="3422142"/>
            <a:ext cx="1830900" cy="1721400"/>
          </a:xfrm>
          <a:prstGeom prst="rect">
            <a:avLst/>
          </a:prstGeom>
          <a:noFill/>
          <a:ln>
            <a:noFill/>
          </a:ln>
        </p:spPr>
      </p:sp>
      <p:sp>
        <p:nvSpPr>
          <p:cNvPr id="216" name="Google Shape;216;p49"/>
          <p:cNvSpPr/>
          <p:nvPr>
            <p:ph idx="18" type="pic"/>
          </p:nvPr>
        </p:nvSpPr>
        <p:spPr>
          <a:xfrm>
            <a:off x="5491544" y="3422142"/>
            <a:ext cx="1830900" cy="1721400"/>
          </a:xfrm>
          <a:prstGeom prst="rect">
            <a:avLst/>
          </a:prstGeom>
          <a:noFill/>
          <a:ln>
            <a:noFill/>
          </a:ln>
        </p:spPr>
      </p:sp>
      <p:sp>
        <p:nvSpPr>
          <p:cNvPr id="217" name="Google Shape;217;p49"/>
          <p:cNvSpPr/>
          <p:nvPr>
            <p:ph idx="19" type="pic"/>
          </p:nvPr>
        </p:nvSpPr>
        <p:spPr>
          <a:xfrm>
            <a:off x="7312914" y="3422142"/>
            <a:ext cx="1830900" cy="1721400"/>
          </a:xfrm>
          <a:prstGeom prst="rect">
            <a:avLst/>
          </a:prstGeom>
          <a:noFill/>
          <a:ln>
            <a:noFill/>
          </a:ln>
        </p:spPr>
      </p:sp>
      <p:sp>
        <p:nvSpPr>
          <p:cNvPr id="218" name="Google Shape;218;p4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24 images Full page">
  <p:cSld name="5_24 images Full page">
    <p:spTree>
      <p:nvGrpSpPr>
        <p:cNvPr id="219" name="Shape 219"/>
        <p:cNvGrpSpPr/>
        <p:nvPr/>
      </p:nvGrpSpPr>
      <p:grpSpPr>
        <a:xfrm>
          <a:off x="0" y="0"/>
          <a:ext cx="0" cy="0"/>
          <a:chOff x="0" y="0"/>
          <a:chExt cx="0" cy="0"/>
        </a:xfrm>
      </p:grpSpPr>
      <p:sp>
        <p:nvSpPr>
          <p:cNvPr id="220" name="Google Shape;220;p50"/>
          <p:cNvSpPr/>
          <p:nvPr>
            <p:ph idx="2" type="pic"/>
          </p:nvPr>
        </p:nvSpPr>
        <p:spPr>
          <a:xfrm>
            <a:off x="0" y="0"/>
            <a:ext cx="1536300" cy="1296300"/>
          </a:xfrm>
          <a:prstGeom prst="rect">
            <a:avLst/>
          </a:prstGeom>
          <a:noFill/>
          <a:ln>
            <a:noFill/>
          </a:ln>
        </p:spPr>
      </p:sp>
      <p:sp>
        <p:nvSpPr>
          <p:cNvPr id="221" name="Google Shape;221;p50"/>
          <p:cNvSpPr/>
          <p:nvPr>
            <p:ph idx="3" type="pic"/>
          </p:nvPr>
        </p:nvSpPr>
        <p:spPr>
          <a:xfrm>
            <a:off x="1521562" y="0"/>
            <a:ext cx="1536300" cy="1296300"/>
          </a:xfrm>
          <a:prstGeom prst="rect">
            <a:avLst/>
          </a:prstGeom>
          <a:noFill/>
          <a:ln>
            <a:noFill/>
          </a:ln>
        </p:spPr>
      </p:sp>
      <p:sp>
        <p:nvSpPr>
          <p:cNvPr id="222" name="Google Shape;222;p50"/>
          <p:cNvSpPr/>
          <p:nvPr>
            <p:ph idx="4" type="pic"/>
          </p:nvPr>
        </p:nvSpPr>
        <p:spPr>
          <a:xfrm>
            <a:off x="3043124" y="0"/>
            <a:ext cx="1536300" cy="1296300"/>
          </a:xfrm>
          <a:prstGeom prst="rect">
            <a:avLst/>
          </a:prstGeom>
          <a:noFill/>
          <a:ln>
            <a:noFill/>
          </a:ln>
        </p:spPr>
      </p:sp>
      <p:sp>
        <p:nvSpPr>
          <p:cNvPr id="223" name="Google Shape;223;p50"/>
          <p:cNvSpPr/>
          <p:nvPr>
            <p:ph idx="5" type="pic"/>
          </p:nvPr>
        </p:nvSpPr>
        <p:spPr>
          <a:xfrm>
            <a:off x="4564685" y="0"/>
            <a:ext cx="1536300" cy="1296300"/>
          </a:xfrm>
          <a:prstGeom prst="rect">
            <a:avLst/>
          </a:prstGeom>
          <a:noFill/>
          <a:ln>
            <a:noFill/>
          </a:ln>
        </p:spPr>
      </p:sp>
      <p:sp>
        <p:nvSpPr>
          <p:cNvPr id="224" name="Google Shape;224;p50"/>
          <p:cNvSpPr/>
          <p:nvPr>
            <p:ph idx="6" type="pic"/>
          </p:nvPr>
        </p:nvSpPr>
        <p:spPr>
          <a:xfrm>
            <a:off x="7607808" y="0"/>
            <a:ext cx="1536300" cy="1296300"/>
          </a:xfrm>
          <a:prstGeom prst="rect">
            <a:avLst/>
          </a:prstGeom>
          <a:noFill/>
          <a:ln>
            <a:noFill/>
          </a:ln>
        </p:spPr>
      </p:sp>
      <p:sp>
        <p:nvSpPr>
          <p:cNvPr id="225" name="Google Shape;225;p50"/>
          <p:cNvSpPr/>
          <p:nvPr>
            <p:ph idx="7" type="pic"/>
          </p:nvPr>
        </p:nvSpPr>
        <p:spPr>
          <a:xfrm>
            <a:off x="6086247" y="0"/>
            <a:ext cx="1536300" cy="1296300"/>
          </a:xfrm>
          <a:prstGeom prst="rect">
            <a:avLst/>
          </a:prstGeom>
          <a:noFill/>
          <a:ln>
            <a:noFill/>
          </a:ln>
        </p:spPr>
      </p:sp>
      <p:sp>
        <p:nvSpPr>
          <p:cNvPr id="226" name="Google Shape;226;p50"/>
          <p:cNvSpPr/>
          <p:nvPr>
            <p:ph idx="8" type="pic"/>
          </p:nvPr>
        </p:nvSpPr>
        <p:spPr>
          <a:xfrm>
            <a:off x="0" y="1282446"/>
            <a:ext cx="1536300" cy="1296300"/>
          </a:xfrm>
          <a:prstGeom prst="rect">
            <a:avLst/>
          </a:prstGeom>
          <a:noFill/>
          <a:ln>
            <a:noFill/>
          </a:ln>
        </p:spPr>
      </p:sp>
      <p:sp>
        <p:nvSpPr>
          <p:cNvPr id="227" name="Google Shape;227;p50"/>
          <p:cNvSpPr/>
          <p:nvPr>
            <p:ph idx="9" type="pic"/>
          </p:nvPr>
        </p:nvSpPr>
        <p:spPr>
          <a:xfrm>
            <a:off x="1521562" y="1282446"/>
            <a:ext cx="1536300" cy="1296300"/>
          </a:xfrm>
          <a:prstGeom prst="rect">
            <a:avLst/>
          </a:prstGeom>
          <a:noFill/>
          <a:ln>
            <a:noFill/>
          </a:ln>
        </p:spPr>
      </p:sp>
      <p:sp>
        <p:nvSpPr>
          <p:cNvPr id="228" name="Google Shape;228;p50"/>
          <p:cNvSpPr/>
          <p:nvPr>
            <p:ph idx="13" type="pic"/>
          </p:nvPr>
        </p:nvSpPr>
        <p:spPr>
          <a:xfrm>
            <a:off x="3043124" y="1282446"/>
            <a:ext cx="1536300" cy="1296300"/>
          </a:xfrm>
          <a:prstGeom prst="rect">
            <a:avLst/>
          </a:prstGeom>
          <a:noFill/>
          <a:ln>
            <a:noFill/>
          </a:ln>
        </p:spPr>
      </p:sp>
      <p:sp>
        <p:nvSpPr>
          <p:cNvPr id="229" name="Google Shape;229;p50"/>
          <p:cNvSpPr/>
          <p:nvPr>
            <p:ph idx="14" type="pic"/>
          </p:nvPr>
        </p:nvSpPr>
        <p:spPr>
          <a:xfrm>
            <a:off x="4564685" y="1282446"/>
            <a:ext cx="1536300" cy="1296300"/>
          </a:xfrm>
          <a:prstGeom prst="rect">
            <a:avLst/>
          </a:prstGeom>
          <a:noFill/>
          <a:ln>
            <a:noFill/>
          </a:ln>
        </p:spPr>
      </p:sp>
      <p:sp>
        <p:nvSpPr>
          <p:cNvPr id="230" name="Google Shape;230;p50"/>
          <p:cNvSpPr/>
          <p:nvPr>
            <p:ph idx="15" type="pic"/>
          </p:nvPr>
        </p:nvSpPr>
        <p:spPr>
          <a:xfrm>
            <a:off x="7607808" y="1282446"/>
            <a:ext cx="1536300" cy="1296300"/>
          </a:xfrm>
          <a:prstGeom prst="rect">
            <a:avLst/>
          </a:prstGeom>
          <a:noFill/>
          <a:ln>
            <a:noFill/>
          </a:ln>
        </p:spPr>
      </p:sp>
      <p:sp>
        <p:nvSpPr>
          <p:cNvPr id="231" name="Google Shape;231;p50"/>
          <p:cNvSpPr/>
          <p:nvPr>
            <p:ph idx="16" type="pic"/>
          </p:nvPr>
        </p:nvSpPr>
        <p:spPr>
          <a:xfrm>
            <a:off x="6086247" y="1282446"/>
            <a:ext cx="1536300" cy="1296300"/>
          </a:xfrm>
          <a:prstGeom prst="rect">
            <a:avLst/>
          </a:prstGeom>
          <a:noFill/>
          <a:ln>
            <a:noFill/>
          </a:ln>
        </p:spPr>
      </p:sp>
      <p:sp>
        <p:nvSpPr>
          <p:cNvPr id="232" name="Google Shape;232;p50"/>
          <p:cNvSpPr/>
          <p:nvPr>
            <p:ph idx="17" type="pic"/>
          </p:nvPr>
        </p:nvSpPr>
        <p:spPr>
          <a:xfrm>
            <a:off x="0" y="2564892"/>
            <a:ext cx="1536300" cy="1296300"/>
          </a:xfrm>
          <a:prstGeom prst="rect">
            <a:avLst/>
          </a:prstGeom>
          <a:noFill/>
          <a:ln>
            <a:noFill/>
          </a:ln>
        </p:spPr>
      </p:sp>
      <p:sp>
        <p:nvSpPr>
          <p:cNvPr id="233" name="Google Shape;233;p50"/>
          <p:cNvSpPr/>
          <p:nvPr>
            <p:ph idx="18" type="pic"/>
          </p:nvPr>
        </p:nvSpPr>
        <p:spPr>
          <a:xfrm>
            <a:off x="1521562" y="2564892"/>
            <a:ext cx="1536300" cy="1296300"/>
          </a:xfrm>
          <a:prstGeom prst="rect">
            <a:avLst/>
          </a:prstGeom>
          <a:noFill/>
          <a:ln>
            <a:noFill/>
          </a:ln>
        </p:spPr>
      </p:sp>
      <p:sp>
        <p:nvSpPr>
          <p:cNvPr id="234" name="Google Shape;234;p50"/>
          <p:cNvSpPr/>
          <p:nvPr>
            <p:ph idx="19" type="pic"/>
          </p:nvPr>
        </p:nvSpPr>
        <p:spPr>
          <a:xfrm>
            <a:off x="3043124" y="2564892"/>
            <a:ext cx="1536300" cy="1296300"/>
          </a:xfrm>
          <a:prstGeom prst="rect">
            <a:avLst/>
          </a:prstGeom>
          <a:noFill/>
          <a:ln>
            <a:noFill/>
          </a:ln>
        </p:spPr>
      </p:sp>
      <p:sp>
        <p:nvSpPr>
          <p:cNvPr id="235" name="Google Shape;235;p50"/>
          <p:cNvSpPr/>
          <p:nvPr>
            <p:ph idx="20" type="pic"/>
          </p:nvPr>
        </p:nvSpPr>
        <p:spPr>
          <a:xfrm>
            <a:off x="4564685" y="2564892"/>
            <a:ext cx="1536300" cy="1296300"/>
          </a:xfrm>
          <a:prstGeom prst="rect">
            <a:avLst/>
          </a:prstGeom>
          <a:noFill/>
          <a:ln>
            <a:noFill/>
          </a:ln>
        </p:spPr>
      </p:sp>
      <p:sp>
        <p:nvSpPr>
          <p:cNvPr id="236" name="Google Shape;236;p50"/>
          <p:cNvSpPr/>
          <p:nvPr>
            <p:ph idx="21" type="pic"/>
          </p:nvPr>
        </p:nvSpPr>
        <p:spPr>
          <a:xfrm>
            <a:off x="7607808" y="2564892"/>
            <a:ext cx="1536300" cy="1296300"/>
          </a:xfrm>
          <a:prstGeom prst="rect">
            <a:avLst/>
          </a:prstGeom>
          <a:noFill/>
          <a:ln>
            <a:noFill/>
          </a:ln>
        </p:spPr>
      </p:sp>
      <p:sp>
        <p:nvSpPr>
          <p:cNvPr id="237" name="Google Shape;237;p50"/>
          <p:cNvSpPr/>
          <p:nvPr>
            <p:ph idx="22" type="pic"/>
          </p:nvPr>
        </p:nvSpPr>
        <p:spPr>
          <a:xfrm>
            <a:off x="6086247" y="2564892"/>
            <a:ext cx="1536300" cy="1296300"/>
          </a:xfrm>
          <a:prstGeom prst="rect">
            <a:avLst/>
          </a:prstGeom>
          <a:noFill/>
          <a:ln>
            <a:noFill/>
          </a:ln>
        </p:spPr>
      </p:sp>
      <p:sp>
        <p:nvSpPr>
          <p:cNvPr id="238" name="Google Shape;238;p50"/>
          <p:cNvSpPr/>
          <p:nvPr>
            <p:ph idx="23" type="pic"/>
          </p:nvPr>
        </p:nvSpPr>
        <p:spPr>
          <a:xfrm>
            <a:off x="0" y="3847338"/>
            <a:ext cx="1536300" cy="1296300"/>
          </a:xfrm>
          <a:prstGeom prst="rect">
            <a:avLst/>
          </a:prstGeom>
          <a:noFill/>
          <a:ln>
            <a:noFill/>
          </a:ln>
        </p:spPr>
      </p:sp>
      <p:sp>
        <p:nvSpPr>
          <p:cNvPr id="239" name="Google Shape;239;p50"/>
          <p:cNvSpPr/>
          <p:nvPr>
            <p:ph idx="24" type="pic"/>
          </p:nvPr>
        </p:nvSpPr>
        <p:spPr>
          <a:xfrm>
            <a:off x="1521562" y="3847338"/>
            <a:ext cx="1536300" cy="1296300"/>
          </a:xfrm>
          <a:prstGeom prst="rect">
            <a:avLst/>
          </a:prstGeom>
          <a:noFill/>
          <a:ln>
            <a:noFill/>
          </a:ln>
        </p:spPr>
      </p:sp>
      <p:sp>
        <p:nvSpPr>
          <p:cNvPr id="240" name="Google Shape;240;p50"/>
          <p:cNvSpPr/>
          <p:nvPr>
            <p:ph idx="25" type="pic"/>
          </p:nvPr>
        </p:nvSpPr>
        <p:spPr>
          <a:xfrm>
            <a:off x="3043124" y="3847338"/>
            <a:ext cx="1536300" cy="1296300"/>
          </a:xfrm>
          <a:prstGeom prst="rect">
            <a:avLst/>
          </a:prstGeom>
          <a:noFill/>
          <a:ln>
            <a:noFill/>
          </a:ln>
        </p:spPr>
      </p:sp>
      <p:sp>
        <p:nvSpPr>
          <p:cNvPr id="241" name="Google Shape;241;p50"/>
          <p:cNvSpPr/>
          <p:nvPr>
            <p:ph idx="26" type="pic"/>
          </p:nvPr>
        </p:nvSpPr>
        <p:spPr>
          <a:xfrm>
            <a:off x="4564685" y="3847338"/>
            <a:ext cx="1536300" cy="1296300"/>
          </a:xfrm>
          <a:prstGeom prst="rect">
            <a:avLst/>
          </a:prstGeom>
          <a:noFill/>
          <a:ln>
            <a:noFill/>
          </a:ln>
        </p:spPr>
      </p:sp>
      <p:sp>
        <p:nvSpPr>
          <p:cNvPr id="242" name="Google Shape;242;p50"/>
          <p:cNvSpPr/>
          <p:nvPr>
            <p:ph idx="27" type="pic"/>
          </p:nvPr>
        </p:nvSpPr>
        <p:spPr>
          <a:xfrm>
            <a:off x="7607808" y="3847338"/>
            <a:ext cx="1536300" cy="1296300"/>
          </a:xfrm>
          <a:prstGeom prst="rect">
            <a:avLst/>
          </a:prstGeom>
          <a:noFill/>
          <a:ln>
            <a:noFill/>
          </a:ln>
        </p:spPr>
      </p:sp>
      <p:sp>
        <p:nvSpPr>
          <p:cNvPr id="243" name="Google Shape;243;p50"/>
          <p:cNvSpPr/>
          <p:nvPr>
            <p:ph idx="28" type="pic"/>
          </p:nvPr>
        </p:nvSpPr>
        <p:spPr>
          <a:xfrm>
            <a:off x="6086247" y="3847338"/>
            <a:ext cx="1536300" cy="1296300"/>
          </a:xfrm>
          <a:prstGeom prst="rect">
            <a:avLst/>
          </a:prstGeom>
          <a:noFill/>
          <a:ln>
            <a:noFill/>
          </a:ln>
        </p:spPr>
      </p:sp>
      <p:sp>
        <p:nvSpPr>
          <p:cNvPr id="244" name="Google Shape;244;p5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eight images">
  <p:cSld name="5_eight images">
    <p:spTree>
      <p:nvGrpSpPr>
        <p:cNvPr id="245" name="Shape 245"/>
        <p:cNvGrpSpPr/>
        <p:nvPr/>
      </p:nvGrpSpPr>
      <p:grpSpPr>
        <a:xfrm>
          <a:off x="0" y="0"/>
          <a:ext cx="0" cy="0"/>
          <a:chOff x="0" y="0"/>
          <a:chExt cx="0" cy="0"/>
        </a:xfrm>
      </p:grpSpPr>
      <p:sp>
        <p:nvSpPr>
          <p:cNvPr id="246" name="Google Shape;246;p51"/>
          <p:cNvSpPr/>
          <p:nvPr>
            <p:ph idx="2" type="pic"/>
          </p:nvPr>
        </p:nvSpPr>
        <p:spPr>
          <a:xfrm>
            <a:off x="-13716" y="0"/>
            <a:ext cx="2297400" cy="2578500"/>
          </a:xfrm>
          <a:prstGeom prst="rect">
            <a:avLst/>
          </a:prstGeom>
          <a:noFill/>
          <a:ln>
            <a:noFill/>
          </a:ln>
        </p:spPr>
      </p:sp>
      <p:sp>
        <p:nvSpPr>
          <p:cNvPr id="247" name="Google Shape;247;p51"/>
          <p:cNvSpPr/>
          <p:nvPr>
            <p:ph idx="3" type="pic"/>
          </p:nvPr>
        </p:nvSpPr>
        <p:spPr>
          <a:xfrm>
            <a:off x="2273046" y="0"/>
            <a:ext cx="2297400" cy="2578500"/>
          </a:xfrm>
          <a:prstGeom prst="rect">
            <a:avLst/>
          </a:prstGeom>
          <a:noFill/>
          <a:ln>
            <a:noFill/>
          </a:ln>
        </p:spPr>
      </p:sp>
      <p:sp>
        <p:nvSpPr>
          <p:cNvPr id="248" name="Google Shape;248;p51"/>
          <p:cNvSpPr/>
          <p:nvPr>
            <p:ph idx="4" type="pic"/>
          </p:nvPr>
        </p:nvSpPr>
        <p:spPr>
          <a:xfrm>
            <a:off x="4559808" y="0"/>
            <a:ext cx="2297400" cy="2578500"/>
          </a:xfrm>
          <a:prstGeom prst="rect">
            <a:avLst/>
          </a:prstGeom>
          <a:noFill/>
          <a:ln>
            <a:noFill/>
          </a:ln>
        </p:spPr>
      </p:sp>
      <p:sp>
        <p:nvSpPr>
          <p:cNvPr id="249" name="Google Shape;249;p51"/>
          <p:cNvSpPr/>
          <p:nvPr>
            <p:ph idx="5" type="pic"/>
          </p:nvPr>
        </p:nvSpPr>
        <p:spPr>
          <a:xfrm>
            <a:off x="6846570" y="0"/>
            <a:ext cx="2297400" cy="2578500"/>
          </a:xfrm>
          <a:prstGeom prst="rect">
            <a:avLst/>
          </a:prstGeom>
          <a:noFill/>
          <a:ln>
            <a:noFill/>
          </a:ln>
        </p:spPr>
      </p:sp>
      <p:sp>
        <p:nvSpPr>
          <p:cNvPr id="250" name="Google Shape;250;p51"/>
          <p:cNvSpPr/>
          <p:nvPr>
            <p:ph idx="6" type="pic"/>
          </p:nvPr>
        </p:nvSpPr>
        <p:spPr>
          <a:xfrm>
            <a:off x="-13716" y="2578608"/>
            <a:ext cx="2297400" cy="2578500"/>
          </a:xfrm>
          <a:prstGeom prst="rect">
            <a:avLst/>
          </a:prstGeom>
          <a:noFill/>
          <a:ln>
            <a:noFill/>
          </a:ln>
        </p:spPr>
      </p:sp>
      <p:sp>
        <p:nvSpPr>
          <p:cNvPr id="251" name="Google Shape;251;p51"/>
          <p:cNvSpPr/>
          <p:nvPr>
            <p:ph idx="7" type="pic"/>
          </p:nvPr>
        </p:nvSpPr>
        <p:spPr>
          <a:xfrm>
            <a:off x="2273046" y="2578608"/>
            <a:ext cx="2297400" cy="2578500"/>
          </a:xfrm>
          <a:prstGeom prst="rect">
            <a:avLst/>
          </a:prstGeom>
          <a:noFill/>
          <a:ln>
            <a:noFill/>
          </a:ln>
        </p:spPr>
      </p:sp>
      <p:sp>
        <p:nvSpPr>
          <p:cNvPr id="252" name="Google Shape;252;p51"/>
          <p:cNvSpPr/>
          <p:nvPr>
            <p:ph idx="8" type="pic"/>
          </p:nvPr>
        </p:nvSpPr>
        <p:spPr>
          <a:xfrm>
            <a:off x="4559808" y="2578608"/>
            <a:ext cx="2297400" cy="2578500"/>
          </a:xfrm>
          <a:prstGeom prst="rect">
            <a:avLst/>
          </a:prstGeom>
          <a:noFill/>
          <a:ln>
            <a:noFill/>
          </a:ln>
        </p:spPr>
      </p:sp>
      <p:sp>
        <p:nvSpPr>
          <p:cNvPr id="253" name="Google Shape;253;p51"/>
          <p:cNvSpPr/>
          <p:nvPr>
            <p:ph idx="9" type="pic"/>
          </p:nvPr>
        </p:nvSpPr>
        <p:spPr>
          <a:xfrm>
            <a:off x="6846570" y="2578608"/>
            <a:ext cx="2297400" cy="2578500"/>
          </a:xfrm>
          <a:prstGeom prst="rect">
            <a:avLst/>
          </a:prstGeom>
          <a:noFill/>
          <a:ln>
            <a:noFill/>
          </a:ln>
        </p:spPr>
      </p:sp>
      <p:sp>
        <p:nvSpPr>
          <p:cNvPr id="254" name="Google Shape;254;p5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eight images-text">
  <p:cSld name="6_eight images-text">
    <p:spTree>
      <p:nvGrpSpPr>
        <p:cNvPr id="255" name="Shape 255"/>
        <p:cNvGrpSpPr/>
        <p:nvPr/>
      </p:nvGrpSpPr>
      <p:grpSpPr>
        <a:xfrm>
          <a:off x="0" y="0"/>
          <a:ext cx="0" cy="0"/>
          <a:chOff x="0" y="0"/>
          <a:chExt cx="0" cy="0"/>
        </a:xfrm>
      </p:grpSpPr>
      <p:sp>
        <p:nvSpPr>
          <p:cNvPr id="256" name="Google Shape;256;p52"/>
          <p:cNvSpPr/>
          <p:nvPr>
            <p:ph idx="2" type="pic"/>
          </p:nvPr>
        </p:nvSpPr>
        <p:spPr>
          <a:xfrm>
            <a:off x="-13716" y="0"/>
            <a:ext cx="2297400" cy="2578500"/>
          </a:xfrm>
          <a:prstGeom prst="rect">
            <a:avLst/>
          </a:prstGeom>
          <a:noFill/>
          <a:ln>
            <a:noFill/>
          </a:ln>
        </p:spPr>
      </p:sp>
      <p:sp>
        <p:nvSpPr>
          <p:cNvPr id="257" name="Google Shape;257;p52"/>
          <p:cNvSpPr/>
          <p:nvPr>
            <p:ph idx="3" type="pic"/>
          </p:nvPr>
        </p:nvSpPr>
        <p:spPr>
          <a:xfrm>
            <a:off x="4559808" y="0"/>
            <a:ext cx="2297400" cy="2578500"/>
          </a:xfrm>
          <a:prstGeom prst="rect">
            <a:avLst/>
          </a:prstGeom>
          <a:noFill/>
          <a:ln>
            <a:noFill/>
          </a:ln>
        </p:spPr>
      </p:sp>
      <p:sp>
        <p:nvSpPr>
          <p:cNvPr id="258" name="Google Shape;258;p52"/>
          <p:cNvSpPr/>
          <p:nvPr>
            <p:ph idx="4" type="pic"/>
          </p:nvPr>
        </p:nvSpPr>
        <p:spPr>
          <a:xfrm>
            <a:off x="2273046" y="2578608"/>
            <a:ext cx="2297400" cy="2578500"/>
          </a:xfrm>
          <a:prstGeom prst="rect">
            <a:avLst/>
          </a:prstGeom>
          <a:noFill/>
          <a:ln>
            <a:noFill/>
          </a:ln>
        </p:spPr>
      </p:sp>
      <p:sp>
        <p:nvSpPr>
          <p:cNvPr id="259" name="Google Shape;259;p52"/>
          <p:cNvSpPr/>
          <p:nvPr>
            <p:ph idx="5" type="pic"/>
          </p:nvPr>
        </p:nvSpPr>
        <p:spPr>
          <a:xfrm>
            <a:off x="6846570" y="2578608"/>
            <a:ext cx="2297400" cy="2578500"/>
          </a:xfrm>
          <a:prstGeom prst="rect">
            <a:avLst/>
          </a:prstGeom>
          <a:noFill/>
          <a:ln>
            <a:noFill/>
          </a:ln>
        </p:spPr>
      </p:sp>
      <p:sp>
        <p:nvSpPr>
          <p:cNvPr id="260" name="Google Shape;260;p5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ircle">
  <p:cSld name="6_Circle">
    <p:spTree>
      <p:nvGrpSpPr>
        <p:cNvPr id="261" name="Shape 261"/>
        <p:cNvGrpSpPr/>
        <p:nvPr/>
      </p:nvGrpSpPr>
      <p:grpSpPr>
        <a:xfrm>
          <a:off x="0" y="0"/>
          <a:ext cx="0" cy="0"/>
          <a:chOff x="0" y="0"/>
          <a:chExt cx="0" cy="0"/>
        </a:xfrm>
      </p:grpSpPr>
      <p:sp>
        <p:nvSpPr>
          <p:cNvPr id="262" name="Google Shape;262;p53"/>
          <p:cNvSpPr/>
          <p:nvPr>
            <p:ph idx="2" type="pic"/>
          </p:nvPr>
        </p:nvSpPr>
        <p:spPr>
          <a:xfrm>
            <a:off x="1002640" y="1311965"/>
            <a:ext cx="1890000" cy="1890000"/>
          </a:xfrm>
          <a:prstGeom prst="ellipse">
            <a:avLst/>
          </a:prstGeom>
          <a:noFill/>
          <a:ln>
            <a:noFill/>
          </a:ln>
        </p:spPr>
      </p:sp>
      <p:sp>
        <p:nvSpPr>
          <p:cNvPr id="263" name="Google Shape;263;p53"/>
          <p:cNvSpPr/>
          <p:nvPr>
            <p:ph idx="3" type="pic"/>
          </p:nvPr>
        </p:nvSpPr>
        <p:spPr>
          <a:xfrm>
            <a:off x="3469949" y="1311965"/>
            <a:ext cx="1890000" cy="1890000"/>
          </a:xfrm>
          <a:prstGeom prst="ellipse">
            <a:avLst/>
          </a:prstGeom>
          <a:noFill/>
          <a:ln>
            <a:noFill/>
          </a:ln>
        </p:spPr>
      </p:sp>
      <p:sp>
        <p:nvSpPr>
          <p:cNvPr id="264" name="Google Shape;264;p53"/>
          <p:cNvSpPr/>
          <p:nvPr>
            <p:ph idx="4" type="pic"/>
          </p:nvPr>
        </p:nvSpPr>
        <p:spPr>
          <a:xfrm>
            <a:off x="5937258" y="1311965"/>
            <a:ext cx="1890000" cy="1890000"/>
          </a:xfrm>
          <a:prstGeom prst="ellipse">
            <a:avLst/>
          </a:prstGeom>
          <a:noFill/>
          <a:ln>
            <a:noFill/>
          </a:ln>
        </p:spPr>
      </p:sp>
      <p:sp>
        <p:nvSpPr>
          <p:cNvPr id="265" name="Google Shape;265;p53"/>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66" name="Google Shape;266;p53"/>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267" name="Google Shape;267;p5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ircle">
  <p:cSld name="8_Circle">
    <p:spTree>
      <p:nvGrpSpPr>
        <p:cNvPr id="268" name="Shape 268"/>
        <p:cNvGrpSpPr/>
        <p:nvPr/>
      </p:nvGrpSpPr>
      <p:grpSpPr>
        <a:xfrm>
          <a:off x="0" y="0"/>
          <a:ext cx="0" cy="0"/>
          <a:chOff x="0" y="0"/>
          <a:chExt cx="0" cy="0"/>
        </a:xfrm>
      </p:grpSpPr>
      <p:sp>
        <p:nvSpPr>
          <p:cNvPr id="269" name="Google Shape;269;p54"/>
          <p:cNvSpPr/>
          <p:nvPr>
            <p:ph idx="2" type="pic"/>
          </p:nvPr>
        </p:nvSpPr>
        <p:spPr>
          <a:xfrm>
            <a:off x="622388" y="1540565"/>
            <a:ext cx="1620000" cy="1620000"/>
          </a:xfrm>
          <a:prstGeom prst="ellipse">
            <a:avLst/>
          </a:prstGeom>
          <a:noFill/>
          <a:ln>
            <a:noFill/>
          </a:ln>
        </p:spPr>
      </p:sp>
      <p:sp>
        <p:nvSpPr>
          <p:cNvPr id="270" name="Google Shape;270;p54"/>
          <p:cNvSpPr/>
          <p:nvPr>
            <p:ph idx="3" type="pic"/>
          </p:nvPr>
        </p:nvSpPr>
        <p:spPr>
          <a:xfrm>
            <a:off x="2724514" y="1540565"/>
            <a:ext cx="1620000" cy="1620000"/>
          </a:xfrm>
          <a:prstGeom prst="ellipse">
            <a:avLst/>
          </a:prstGeom>
          <a:noFill/>
          <a:ln>
            <a:noFill/>
          </a:ln>
        </p:spPr>
      </p:sp>
      <p:sp>
        <p:nvSpPr>
          <p:cNvPr id="271" name="Google Shape;271;p54"/>
          <p:cNvSpPr/>
          <p:nvPr>
            <p:ph idx="4" type="pic"/>
          </p:nvPr>
        </p:nvSpPr>
        <p:spPr>
          <a:xfrm>
            <a:off x="4826640" y="1540565"/>
            <a:ext cx="1620000" cy="1620000"/>
          </a:xfrm>
          <a:prstGeom prst="ellipse">
            <a:avLst/>
          </a:prstGeom>
          <a:noFill/>
          <a:ln>
            <a:noFill/>
          </a:ln>
        </p:spPr>
      </p:sp>
      <p:sp>
        <p:nvSpPr>
          <p:cNvPr id="272" name="Google Shape;272;p54"/>
          <p:cNvSpPr/>
          <p:nvPr>
            <p:ph idx="5" type="pic"/>
          </p:nvPr>
        </p:nvSpPr>
        <p:spPr>
          <a:xfrm>
            <a:off x="6928766" y="1540565"/>
            <a:ext cx="1620000" cy="1620000"/>
          </a:xfrm>
          <a:prstGeom prst="ellipse">
            <a:avLst/>
          </a:prstGeom>
          <a:noFill/>
          <a:ln>
            <a:noFill/>
          </a:ln>
        </p:spPr>
      </p:sp>
      <p:sp>
        <p:nvSpPr>
          <p:cNvPr id="273" name="Google Shape;273;p54"/>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74" name="Google Shape;274;p54"/>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275" name="Google Shape;275;p5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4 box">
  <p:cSld name="9_4 box">
    <p:spTree>
      <p:nvGrpSpPr>
        <p:cNvPr id="276" name="Shape 276"/>
        <p:cNvGrpSpPr/>
        <p:nvPr/>
      </p:nvGrpSpPr>
      <p:grpSpPr>
        <a:xfrm>
          <a:off x="0" y="0"/>
          <a:ext cx="0" cy="0"/>
          <a:chOff x="0" y="0"/>
          <a:chExt cx="0" cy="0"/>
        </a:xfrm>
      </p:grpSpPr>
      <p:sp>
        <p:nvSpPr>
          <p:cNvPr id="277" name="Google Shape;277;p55"/>
          <p:cNvSpPr/>
          <p:nvPr>
            <p:ph idx="2" type="pic"/>
          </p:nvPr>
        </p:nvSpPr>
        <p:spPr>
          <a:xfrm>
            <a:off x="622388" y="1540565"/>
            <a:ext cx="1620000" cy="1620000"/>
          </a:xfrm>
          <a:prstGeom prst="rect">
            <a:avLst/>
          </a:prstGeom>
          <a:noFill/>
          <a:ln>
            <a:noFill/>
          </a:ln>
        </p:spPr>
      </p:sp>
      <p:sp>
        <p:nvSpPr>
          <p:cNvPr id="278" name="Google Shape;278;p55"/>
          <p:cNvSpPr/>
          <p:nvPr>
            <p:ph idx="3" type="pic"/>
          </p:nvPr>
        </p:nvSpPr>
        <p:spPr>
          <a:xfrm>
            <a:off x="2724514" y="1540565"/>
            <a:ext cx="1620000" cy="1620000"/>
          </a:xfrm>
          <a:prstGeom prst="rect">
            <a:avLst/>
          </a:prstGeom>
          <a:noFill/>
          <a:ln>
            <a:noFill/>
          </a:ln>
        </p:spPr>
      </p:sp>
      <p:sp>
        <p:nvSpPr>
          <p:cNvPr id="279" name="Google Shape;279;p55"/>
          <p:cNvSpPr/>
          <p:nvPr>
            <p:ph idx="4" type="pic"/>
          </p:nvPr>
        </p:nvSpPr>
        <p:spPr>
          <a:xfrm>
            <a:off x="4826640" y="1540565"/>
            <a:ext cx="1620000" cy="1620000"/>
          </a:xfrm>
          <a:prstGeom prst="rect">
            <a:avLst/>
          </a:prstGeom>
          <a:noFill/>
          <a:ln>
            <a:noFill/>
          </a:ln>
        </p:spPr>
      </p:sp>
      <p:sp>
        <p:nvSpPr>
          <p:cNvPr id="280" name="Google Shape;280;p55"/>
          <p:cNvSpPr/>
          <p:nvPr>
            <p:ph idx="5" type="pic"/>
          </p:nvPr>
        </p:nvSpPr>
        <p:spPr>
          <a:xfrm>
            <a:off x="6928766" y="1540565"/>
            <a:ext cx="1620000" cy="1620000"/>
          </a:xfrm>
          <a:prstGeom prst="rect">
            <a:avLst/>
          </a:prstGeom>
          <a:noFill/>
          <a:ln>
            <a:noFill/>
          </a:ln>
        </p:spPr>
      </p:sp>
      <p:sp>
        <p:nvSpPr>
          <p:cNvPr id="281" name="Google Shape;281;p55"/>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82" name="Google Shape;282;p55"/>
          <p:cNvSpPr txBox="1"/>
          <p:nvPr>
            <p:ph idx="1" type="body"/>
          </p:nvPr>
        </p:nvSpPr>
        <p:spPr>
          <a:xfrm>
            <a:off x="628650" y="650393"/>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283" name="Google Shape;283;p5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4 box images">
  <p:cSld name="9_4 box images">
    <p:spTree>
      <p:nvGrpSpPr>
        <p:cNvPr id="284" name="Shape 284"/>
        <p:cNvGrpSpPr/>
        <p:nvPr/>
      </p:nvGrpSpPr>
      <p:grpSpPr>
        <a:xfrm>
          <a:off x="0" y="0"/>
          <a:ext cx="0" cy="0"/>
          <a:chOff x="0" y="0"/>
          <a:chExt cx="0" cy="0"/>
        </a:xfrm>
      </p:grpSpPr>
      <p:sp>
        <p:nvSpPr>
          <p:cNvPr id="285" name="Google Shape;285;p56"/>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86" name="Google Shape;286;p56"/>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287" name="Google Shape;287;p56"/>
          <p:cNvSpPr/>
          <p:nvPr>
            <p:ph idx="2" type="pic"/>
          </p:nvPr>
        </p:nvSpPr>
        <p:spPr>
          <a:xfrm>
            <a:off x="0" y="1659731"/>
            <a:ext cx="2277600" cy="1828800"/>
          </a:xfrm>
          <a:prstGeom prst="rect">
            <a:avLst/>
          </a:prstGeom>
          <a:noFill/>
          <a:ln>
            <a:noFill/>
          </a:ln>
        </p:spPr>
      </p:sp>
      <p:sp>
        <p:nvSpPr>
          <p:cNvPr id="288" name="Google Shape;288;p56"/>
          <p:cNvSpPr/>
          <p:nvPr>
            <p:ph idx="3" type="pic"/>
          </p:nvPr>
        </p:nvSpPr>
        <p:spPr>
          <a:xfrm>
            <a:off x="2285689" y="1659731"/>
            <a:ext cx="2244000" cy="1828800"/>
          </a:xfrm>
          <a:prstGeom prst="rect">
            <a:avLst/>
          </a:prstGeom>
          <a:noFill/>
          <a:ln>
            <a:noFill/>
          </a:ln>
        </p:spPr>
      </p:sp>
      <p:sp>
        <p:nvSpPr>
          <p:cNvPr id="289" name="Google Shape;289;p56"/>
          <p:cNvSpPr/>
          <p:nvPr>
            <p:ph idx="4" type="pic"/>
          </p:nvPr>
        </p:nvSpPr>
        <p:spPr>
          <a:xfrm>
            <a:off x="4547463" y="1659731"/>
            <a:ext cx="2325300" cy="1828800"/>
          </a:xfrm>
          <a:prstGeom prst="rect">
            <a:avLst/>
          </a:prstGeom>
          <a:noFill/>
          <a:ln>
            <a:noFill/>
          </a:ln>
        </p:spPr>
      </p:sp>
      <p:sp>
        <p:nvSpPr>
          <p:cNvPr id="290" name="Google Shape;290;p56"/>
          <p:cNvSpPr/>
          <p:nvPr>
            <p:ph idx="5" type="pic"/>
          </p:nvPr>
        </p:nvSpPr>
        <p:spPr>
          <a:xfrm>
            <a:off x="6872909" y="1659731"/>
            <a:ext cx="2271300" cy="1828800"/>
          </a:xfrm>
          <a:prstGeom prst="rect">
            <a:avLst/>
          </a:prstGeom>
          <a:noFill/>
          <a:ln>
            <a:noFill/>
          </a:ln>
        </p:spPr>
      </p:sp>
      <p:sp>
        <p:nvSpPr>
          <p:cNvPr id="291" name="Google Shape;291;p5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4 rounded images">
  <p:cSld name="9_4 rounded images">
    <p:spTree>
      <p:nvGrpSpPr>
        <p:cNvPr id="292" name="Shape 292"/>
        <p:cNvGrpSpPr/>
        <p:nvPr/>
      </p:nvGrpSpPr>
      <p:grpSpPr>
        <a:xfrm>
          <a:off x="0" y="0"/>
          <a:ext cx="0" cy="0"/>
          <a:chOff x="0" y="0"/>
          <a:chExt cx="0" cy="0"/>
        </a:xfrm>
      </p:grpSpPr>
      <p:sp>
        <p:nvSpPr>
          <p:cNvPr id="293" name="Google Shape;293;p57"/>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294" name="Google Shape;294;p57"/>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295" name="Google Shape;295;p57"/>
          <p:cNvSpPr/>
          <p:nvPr>
            <p:ph idx="2" type="pic"/>
          </p:nvPr>
        </p:nvSpPr>
        <p:spPr>
          <a:xfrm>
            <a:off x="3508773" y="1520583"/>
            <a:ext cx="1033500" cy="1163100"/>
          </a:xfrm>
          <a:prstGeom prst="rect">
            <a:avLst/>
          </a:prstGeom>
          <a:solidFill>
            <a:schemeClr val="lt1"/>
          </a:solidFill>
          <a:ln>
            <a:noFill/>
          </a:ln>
        </p:spPr>
      </p:sp>
      <p:sp>
        <p:nvSpPr>
          <p:cNvPr id="296" name="Google Shape;296;p57"/>
          <p:cNvSpPr/>
          <p:nvPr>
            <p:ph idx="3" type="pic"/>
          </p:nvPr>
        </p:nvSpPr>
        <p:spPr>
          <a:xfrm>
            <a:off x="3508773" y="2826491"/>
            <a:ext cx="1033500" cy="1163100"/>
          </a:xfrm>
          <a:prstGeom prst="rect">
            <a:avLst/>
          </a:prstGeom>
          <a:solidFill>
            <a:schemeClr val="lt1"/>
          </a:solidFill>
          <a:ln>
            <a:noFill/>
          </a:ln>
        </p:spPr>
      </p:sp>
      <p:sp>
        <p:nvSpPr>
          <p:cNvPr id="297" name="Google Shape;297;p57"/>
          <p:cNvSpPr/>
          <p:nvPr>
            <p:ph idx="4" type="pic"/>
          </p:nvPr>
        </p:nvSpPr>
        <p:spPr>
          <a:xfrm>
            <a:off x="4666682" y="1520583"/>
            <a:ext cx="1033500" cy="1163100"/>
          </a:xfrm>
          <a:prstGeom prst="rect">
            <a:avLst/>
          </a:prstGeom>
          <a:solidFill>
            <a:schemeClr val="lt1"/>
          </a:solidFill>
          <a:ln>
            <a:noFill/>
          </a:ln>
        </p:spPr>
      </p:sp>
      <p:sp>
        <p:nvSpPr>
          <p:cNvPr id="298" name="Google Shape;298;p57"/>
          <p:cNvSpPr/>
          <p:nvPr>
            <p:ph idx="5" type="pic"/>
          </p:nvPr>
        </p:nvSpPr>
        <p:spPr>
          <a:xfrm>
            <a:off x="4666682" y="2826491"/>
            <a:ext cx="1033500" cy="1163100"/>
          </a:xfrm>
          <a:prstGeom prst="rect">
            <a:avLst/>
          </a:prstGeom>
          <a:solidFill>
            <a:schemeClr val="lt1"/>
          </a:solidFill>
          <a:ln>
            <a:noFill/>
          </a:ln>
        </p:spPr>
      </p:sp>
      <p:sp>
        <p:nvSpPr>
          <p:cNvPr id="299" name="Google Shape;299;p5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4 rounded images">
  <p:cSld name="10_4 rounded images">
    <p:spTree>
      <p:nvGrpSpPr>
        <p:cNvPr id="300" name="Shape 300"/>
        <p:cNvGrpSpPr/>
        <p:nvPr/>
      </p:nvGrpSpPr>
      <p:grpSpPr>
        <a:xfrm>
          <a:off x="0" y="0"/>
          <a:ext cx="0" cy="0"/>
          <a:chOff x="0" y="0"/>
          <a:chExt cx="0" cy="0"/>
        </a:xfrm>
      </p:grpSpPr>
      <p:sp>
        <p:nvSpPr>
          <p:cNvPr id="301" name="Google Shape;301;p58"/>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02" name="Google Shape;302;p58"/>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03" name="Google Shape;303;p58"/>
          <p:cNvSpPr/>
          <p:nvPr>
            <p:ph idx="2" type="pic"/>
          </p:nvPr>
        </p:nvSpPr>
        <p:spPr>
          <a:xfrm>
            <a:off x="628650" y="1520583"/>
            <a:ext cx="1033500" cy="1163100"/>
          </a:xfrm>
          <a:prstGeom prst="rect">
            <a:avLst/>
          </a:prstGeom>
          <a:solidFill>
            <a:schemeClr val="lt1"/>
          </a:solidFill>
          <a:ln>
            <a:noFill/>
          </a:ln>
        </p:spPr>
      </p:sp>
      <p:sp>
        <p:nvSpPr>
          <p:cNvPr id="304" name="Google Shape;304;p58"/>
          <p:cNvSpPr/>
          <p:nvPr>
            <p:ph idx="3" type="pic"/>
          </p:nvPr>
        </p:nvSpPr>
        <p:spPr>
          <a:xfrm>
            <a:off x="628650" y="2826491"/>
            <a:ext cx="1033500" cy="1163100"/>
          </a:xfrm>
          <a:prstGeom prst="rect">
            <a:avLst/>
          </a:prstGeom>
          <a:solidFill>
            <a:schemeClr val="lt1"/>
          </a:solidFill>
          <a:ln>
            <a:noFill/>
          </a:ln>
        </p:spPr>
      </p:sp>
      <p:sp>
        <p:nvSpPr>
          <p:cNvPr id="305" name="Google Shape;305;p58"/>
          <p:cNvSpPr/>
          <p:nvPr>
            <p:ph idx="4" type="pic"/>
          </p:nvPr>
        </p:nvSpPr>
        <p:spPr>
          <a:xfrm>
            <a:off x="4646803" y="1520583"/>
            <a:ext cx="1033500" cy="1163100"/>
          </a:xfrm>
          <a:prstGeom prst="rect">
            <a:avLst/>
          </a:prstGeom>
          <a:solidFill>
            <a:schemeClr val="lt1"/>
          </a:solidFill>
          <a:ln>
            <a:noFill/>
          </a:ln>
        </p:spPr>
      </p:sp>
      <p:sp>
        <p:nvSpPr>
          <p:cNvPr id="306" name="Google Shape;306;p58"/>
          <p:cNvSpPr/>
          <p:nvPr>
            <p:ph idx="5" type="pic"/>
          </p:nvPr>
        </p:nvSpPr>
        <p:spPr>
          <a:xfrm>
            <a:off x="4646803" y="2826491"/>
            <a:ext cx="1033500" cy="1163100"/>
          </a:xfrm>
          <a:prstGeom prst="rect">
            <a:avLst/>
          </a:prstGeom>
          <a:solidFill>
            <a:schemeClr val="lt1"/>
          </a:solidFill>
          <a:ln>
            <a:noFill/>
          </a:ln>
        </p:spPr>
      </p:sp>
      <p:sp>
        <p:nvSpPr>
          <p:cNvPr id="307" name="Google Shape;307;p58"/>
          <p:cNvSpPr/>
          <p:nvPr/>
        </p:nvSpPr>
        <p:spPr>
          <a:xfrm>
            <a:off x="1779104" y="1520583"/>
            <a:ext cx="39900" cy="1163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pen Sans Light"/>
              <a:ea typeface="Open Sans Light"/>
              <a:cs typeface="Open Sans Light"/>
              <a:sym typeface="Open Sans Light"/>
            </a:endParaRPr>
          </a:p>
        </p:txBody>
      </p:sp>
      <p:sp>
        <p:nvSpPr>
          <p:cNvPr id="308" name="Google Shape;308;p58"/>
          <p:cNvSpPr/>
          <p:nvPr/>
        </p:nvSpPr>
        <p:spPr>
          <a:xfrm>
            <a:off x="1766939" y="2826491"/>
            <a:ext cx="39900" cy="11631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pen Sans Light"/>
              <a:ea typeface="Open Sans Light"/>
              <a:cs typeface="Open Sans Light"/>
              <a:sym typeface="Open Sans Light"/>
            </a:endParaRPr>
          </a:p>
        </p:txBody>
      </p:sp>
      <p:sp>
        <p:nvSpPr>
          <p:cNvPr id="309" name="Google Shape;309;p58"/>
          <p:cNvSpPr/>
          <p:nvPr/>
        </p:nvSpPr>
        <p:spPr>
          <a:xfrm>
            <a:off x="5799483" y="1520583"/>
            <a:ext cx="39900" cy="1163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pen Sans Light"/>
              <a:ea typeface="Open Sans Light"/>
              <a:cs typeface="Open Sans Light"/>
              <a:sym typeface="Open Sans Light"/>
            </a:endParaRPr>
          </a:p>
        </p:txBody>
      </p:sp>
      <p:sp>
        <p:nvSpPr>
          <p:cNvPr id="310" name="Google Shape;310;p58"/>
          <p:cNvSpPr/>
          <p:nvPr/>
        </p:nvSpPr>
        <p:spPr>
          <a:xfrm>
            <a:off x="5799482" y="2826491"/>
            <a:ext cx="39900" cy="1163100"/>
          </a:xfrm>
          <a:prstGeom prst="rect">
            <a:avLst/>
          </a:prstGeom>
          <a:solidFill>
            <a:schemeClr val="accent5"/>
          </a:solid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Open Sans Light"/>
              <a:ea typeface="Open Sans Light"/>
              <a:cs typeface="Open Sans Light"/>
              <a:sym typeface="Open Sans Light"/>
            </a:endParaRPr>
          </a:p>
        </p:txBody>
      </p:sp>
      <p:sp>
        <p:nvSpPr>
          <p:cNvPr id="311" name="Google Shape;311;p5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4 circle images">
  <p:cSld name="10_4 circle images">
    <p:spTree>
      <p:nvGrpSpPr>
        <p:cNvPr id="312" name="Shape 312"/>
        <p:cNvGrpSpPr/>
        <p:nvPr/>
      </p:nvGrpSpPr>
      <p:grpSpPr>
        <a:xfrm>
          <a:off x="0" y="0"/>
          <a:ext cx="0" cy="0"/>
          <a:chOff x="0" y="0"/>
          <a:chExt cx="0" cy="0"/>
        </a:xfrm>
      </p:grpSpPr>
      <p:sp>
        <p:nvSpPr>
          <p:cNvPr id="313" name="Google Shape;313;p59"/>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14" name="Google Shape;314;p59"/>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100"/>
              <a:buFont typeface="Arial"/>
              <a:buNone/>
              <a:defRPr b="0" i="0" sz="11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15" name="Google Shape;315;p59"/>
          <p:cNvSpPr/>
          <p:nvPr>
            <p:ph idx="2" type="pic"/>
          </p:nvPr>
        </p:nvSpPr>
        <p:spPr>
          <a:xfrm>
            <a:off x="3216501" y="1540566"/>
            <a:ext cx="1215000" cy="1215000"/>
          </a:xfrm>
          <a:prstGeom prst="ellipse">
            <a:avLst/>
          </a:prstGeom>
          <a:noFill/>
          <a:ln>
            <a:noFill/>
          </a:ln>
        </p:spPr>
      </p:sp>
      <p:sp>
        <p:nvSpPr>
          <p:cNvPr id="316" name="Google Shape;316;p59"/>
          <p:cNvSpPr/>
          <p:nvPr>
            <p:ph idx="3" type="pic"/>
          </p:nvPr>
        </p:nvSpPr>
        <p:spPr>
          <a:xfrm>
            <a:off x="3216501" y="2852708"/>
            <a:ext cx="1215000" cy="1215000"/>
          </a:xfrm>
          <a:prstGeom prst="ellipse">
            <a:avLst/>
          </a:prstGeom>
          <a:noFill/>
          <a:ln>
            <a:noFill/>
          </a:ln>
        </p:spPr>
      </p:sp>
      <p:sp>
        <p:nvSpPr>
          <p:cNvPr id="317" name="Google Shape;317;p59"/>
          <p:cNvSpPr/>
          <p:nvPr>
            <p:ph idx="4" type="pic"/>
          </p:nvPr>
        </p:nvSpPr>
        <p:spPr>
          <a:xfrm>
            <a:off x="4568224" y="1540566"/>
            <a:ext cx="1215000" cy="1215000"/>
          </a:xfrm>
          <a:prstGeom prst="ellipse">
            <a:avLst/>
          </a:prstGeom>
          <a:noFill/>
          <a:ln>
            <a:noFill/>
          </a:ln>
        </p:spPr>
      </p:sp>
      <p:sp>
        <p:nvSpPr>
          <p:cNvPr id="318" name="Google Shape;318;p59"/>
          <p:cNvSpPr/>
          <p:nvPr>
            <p:ph idx="5" type="pic"/>
          </p:nvPr>
        </p:nvSpPr>
        <p:spPr>
          <a:xfrm>
            <a:off x="4568224" y="2852708"/>
            <a:ext cx="1215000" cy="1215000"/>
          </a:xfrm>
          <a:prstGeom prst="ellipse">
            <a:avLst/>
          </a:prstGeom>
          <a:noFill/>
          <a:ln>
            <a:noFill/>
          </a:ln>
        </p:spPr>
      </p:sp>
      <p:sp>
        <p:nvSpPr>
          <p:cNvPr id="319" name="Google Shape;319;p59"/>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2  images with text">
  <p:cSld name="10_2  images with text">
    <p:spTree>
      <p:nvGrpSpPr>
        <p:cNvPr id="320" name="Shape 320"/>
        <p:cNvGrpSpPr/>
        <p:nvPr/>
      </p:nvGrpSpPr>
      <p:grpSpPr>
        <a:xfrm>
          <a:off x="0" y="0"/>
          <a:ext cx="0" cy="0"/>
          <a:chOff x="0" y="0"/>
          <a:chExt cx="0" cy="0"/>
        </a:xfrm>
      </p:grpSpPr>
      <p:sp>
        <p:nvSpPr>
          <p:cNvPr id="321" name="Google Shape;321;p60"/>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22" name="Google Shape;322;p60"/>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23" name="Google Shape;323;p60"/>
          <p:cNvSpPr/>
          <p:nvPr>
            <p:ph idx="2" type="pic"/>
          </p:nvPr>
        </p:nvSpPr>
        <p:spPr>
          <a:xfrm>
            <a:off x="628650" y="1547917"/>
            <a:ext cx="1764300" cy="2652000"/>
          </a:xfrm>
          <a:prstGeom prst="rect">
            <a:avLst/>
          </a:prstGeom>
          <a:solidFill>
            <a:srgbClr val="F2F2F2"/>
          </a:solidFill>
          <a:ln>
            <a:noFill/>
          </a:ln>
        </p:spPr>
      </p:sp>
      <p:sp>
        <p:nvSpPr>
          <p:cNvPr id="324" name="Google Shape;324;p60"/>
          <p:cNvSpPr/>
          <p:nvPr>
            <p:ph idx="3" type="pic"/>
          </p:nvPr>
        </p:nvSpPr>
        <p:spPr>
          <a:xfrm>
            <a:off x="4636328" y="1547917"/>
            <a:ext cx="1764300" cy="2652000"/>
          </a:xfrm>
          <a:prstGeom prst="rect">
            <a:avLst/>
          </a:prstGeom>
          <a:solidFill>
            <a:srgbClr val="F2F2F2"/>
          </a:solidFill>
          <a:ln>
            <a:noFill/>
          </a:ln>
        </p:spPr>
      </p:sp>
      <p:sp>
        <p:nvSpPr>
          <p:cNvPr id="325" name="Google Shape;325;p60"/>
          <p:cNvSpPr txBox="1"/>
          <p:nvPr>
            <p:ph idx="4" type="body"/>
          </p:nvPr>
        </p:nvSpPr>
        <p:spPr>
          <a:xfrm>
            <a:off x="2543630" y="1547917"/>
            <a:ext cx="1860000" cy="26520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1"/>
              </a:buClr>
              <a:buSzPts val="1100"/>
              <a:buFont typeface="Arial"/>
              <a:buNone/>
              <a:defRPr b="1" i="0" sz="1100" u="none" cap="none" strike="noStrike">
                <a:solidFill>
                  <a:schemeClr val="accent1"/>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26" name="Google Shape;326;p60"/>
          <p:cNvSpPr txBox="1"/>
          <p:nvPr>
            <p:ph idx="5" type="body"/>
          </p:nvPr>
        </p:nvSpPr>
        <p:spPr>
          <a:xfrm>
            <a:off x="6541191" y="1547917"/>
            <a:ext cx="1860000" cy="26520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accent1"/>
              </a:buClr>
              <a:buSzPts val="1100"/>
              <a:buFont typeface="Arial"/>
              <a:buNone/>
              <a:defRPr b="1" i="0" sz="1100" u="none" cap="none" strike="noStrike">
                <a:solidFill>
                  <a:schemeClr val="accent1"/>
                </a:solidFill>
                <a:latin typeface="Open Sans"/>
                <a:ea typeface="Open Sans"/>
                <a:cs typeface="Open Sans"/>
                <a:sym typeface="Open Sans"/>
              </a:defRPr>
            </a:lvl1pPr>
            <a:lvl2pPr indent="-228600" lvl="1" marL="914400" marR="0" rtl="0" algn="l">
              <a:lnSpc>
                <a:spcPct val="90000"/>
              </a:lnSpc>
              <a:spcBef>
                <a:spcPts val="400"/>
              </a:spcBef>
              <a:spcAft>
                <a:spcPts val="0"/>
              </a:spcAft>
              <a:buClr>
                <a:schemeClr val="dk1"/>
              </a:buClr>
              <a:buSzPts val="1100"/>
              <a:buFont typeface="Arial"/>
              <a:buNone/>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27" name="Google Shape;327;p60"/>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one images with text">
  <p:cSld name="11_one images with text">
    <p:spTree>
      <p:nvGrpSpPr>
        <p:cNvPr id="328" name="Shape 328"/>
        <p:cNvGrpSpPr/>
        <p:nvPr/>
      </p:nvGrpSpPr>
      <p:grpSpPr>
        <a:xfrm>
          <a:off x="0" y="0"/>
          <a:ext cx="0" cy="0"/>
          <a:chOff x="0" y="0"/>
          <a:chExt cx="0" cy="0"/>
        </a:xfrm>
      </p:grpSpPr>
      <p:sp>
        <p:nvSpPr>
          <p:cNvPr id="329" name="Google Shape;329;p61"/>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30" name="Google Shape;330;p61"/>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100"/>
              <a:buFont typeface="Arial"/>
              <a:buNone/>
              <a:defRPr b="0" i="0" sz="11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31" name="Google Shape;331;p61"/>
          <p:cNvSpPr/>
          <p:nvPr>
            <p:ph idx="2" type="pic"/>
          </p:nvPr>
        </p:nvSpPr>
        <p:spPr>
          <a:xfrm>
            <a:off x="698224" y="1488282"/>
            <a:ext cx="3873900" cy="2652000"/>
          </a:xfrm>
          <a:prstGeom prst="rect">
            <a:avLst/>
          </a:prstGeom>
          <a:noFill/>
          <a:ln>
            <a:noFill/>
          </a:ln>
        </p:spPr>
      </p:sp>
      <p:sp>
        <p:nvSpPr>
          <p:cNvPr id="332" name="Google Shape;332;p61"/>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 placeholder">
  <p:cSld name="3 image placeholder">
    <p:spTree>
      <p:nvGrpSpPr>
        <p:cNvPr id="333" name="Shape 333"/>
        <p:cNvGrpSpPr/>
        <p:nvPr/>
      </p:nvGrpSpPr>
      <p:grpSpPr>
        <a:xfrm>
          <a:off x="0" y="0"/>
          <a:ext cx="0" cy="0"/>
          <a:chOff x="0" y="0"/>
          <a:chExt cx="0" cy="0"/>
        </a:xfrm>
      </p:grpSpPr>
      <p:sp>
        <p:nvSpPr>
          <p:cNvPr id="334" name="Google Shape;334;p62"/>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35" name="Google Shape;335;p62"/>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100"/>
              <a:buFont typeface="Arial"/>
              <a:buNone/>
              <a:defRPr b="0" i="0" sz="11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36" name="Google Shape;336;p62"/>
          <p:cNvSpPr/>
          <p:nvPr>
            <p:ph idx="2" type="pic"/>
          </p:nvPr>
        </p:nvSpPr>
        <p:spPr>
          <a:xfrm>
            <a:off x="628650" y="1411358"/>
            <a:ext cx="2415000" cy="1659900"/>
          </a:xfrm>
          <a:prstGeom prst="rect">
            <a:avLst/>
          </a:prstGeom>
          <a:noFill/>
          <a:ln>
            <a:noFill/>
          </a:ln>
        </p:spPr>
      </p:sp>
      <p:sp>
        <p:nvSpPr>
          <p:cNvPr id="337" name="Google Shape;337;p62"/>
          <p:cNvSpPr/>
          <p:nvPr>
            <p:ph idx="3" type="pic"/>
          </p:nvPr>
        </p:nvSpPr>
        <p:spPr>
          <a:xfrm>
            <a:off x="3364396" y="1411358"/>
            <a:ext cx="2415000" cy="1659900"/>
          </a:xfrm>
          <a:prstGeom prst="rect">
            <a:avLst/>
          </a:prstGeom>
          <a:noFill/>
          <a:ln>
            <a:noFill/>
          </a:ln>
        </p:spPr>
      </p:sp>
      <p:sp>
        <p:nvSpPr>
          <p:cNvPr id="338" name="Google Shape;338;p62"/>
          <p:cNvSpPr/>
          <p:nvPr>
            <p:ph idx="4" type="pic"/>
          </p:nvPr>
        </p:nvSpPr>
        <p:spPr>
          <a:xfrm>
            <a:off x="6100142" y="1411358"/>
            <a:ext cx="2415000" cy="1659900"/>
          </a:xfrm>
          <a:prstGeom prst="rect">
            <a:avLst/>
          </a:prstGeom>
          <a:noFill/>
          <a:ln>
            <a:noFill/>
          </a:ln>
        </p:spPr>
      </p:sp>
      <p:sp>
        <p:nvSpPr>
          <p:cNvPr id="339" name="Google Shape;339;p62"/>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ircle">
  <p:cSld name="7_Circle">
    <p:spTree>
      <p:nvGrpSpPr>
        <p:cNvPr id="340" name="Shape 340"/>
        <p:cNvGrpSpPr/>
        <p:nvPr/>
      </p:nvGrpSpPr>
      <p:grpSpPr>
        <a:xfrm>
          <a:off x="0" y="0"/>
          <a:ext cx="0" cy="0"/>
          <a:chOff x="0" y="0"/>
          <a:chExt cx="0" cy="0"/>
        </a:xfrm>
      </p:grpSpPr>
      <p:sp>
        <p:nvSpPr>
          <p:cNvPr id="341" name="Google Shape;341;p63"/>
          <p:cNvSpPr/>
          <p:nvPr>
            <p:ph idx="2" type="pic"/>
          </p:nvPr>
        </p:nvSpPr>
        <p:spPr>
          <a:xfrm>
            <a:off x="930501" y="1093305"/>
            <a:ext cx="1215000" cy="1215000"/>
          </a:xfrm>
          <a:prstGeom prst="ellipse">
            <a:avLst/>
          </a:prstGeom>
          <a:noFill/>
          <a:ln>
            <a:noFill/>
          </a:ln>
        </p:spPr>
      </p:sp>
      <p:sp>
        <p:nvSpPr>
          <p:cNvPr id="342" name="Google Shape;342;p63"/>
          <p:cNvSpPr/>
          <p:nvPr>
            <p:ph idx="3" type="pic"/>
          </p:nvPr>
        </p:nvSpPr>
        <p:spPr>
          <a:xfrm>
            <a:off x="2839675" y="1093305"/>
            <a:ext cx="1215000" cy="1215000"/>
          </a:xfrm>
          <a:prstGeom prst="ellipse">
            <a:avLst/>
          </a:prstGeom>
          <a:noFill/>
          <a:ln>
            <a:noFill/>
          </a:ln>
        </p:spPr>
      </p:sp>
      <p:sp>
        <p:nvSpPr>
          <p:cNvPr id="343" name="Google Shape;343;p63"/>
          <p:cNvSpPr/>
          <p:nvPr>
            <p:ph idx="4" type="pic"/>
          </p:nvPr>
        </p:nvSpPr>
        <p:spPr>
          <a:xfrm>
            <a:off x="6772322" y="1093305"/>
            <a:ext cx="1215000" cy="1215000"/>
          </a:xfrm>
          <a:prstGeom prst="ellipse">
            <a:avLst/>
          </a:prstGeom>
          <a:noFill/>
          <a:ln>
            <a:noFill/>
          </a:ln>
        </p:spPr>
      </p:sp>
      <p:sp>
        <p:nvSpPr>
          <p:cNvPr id="344" name="Google Shape;344;p63"/>
          <p:cNvSpPr/>
          <p:nvPr>
            <p:ph idx="5" type="pic"/>
          </p:nvPr>
        </p:nvSpPr>
        <p:spPr>
          <a:xfrm>
            <a:off x="4805999" y="1093305"/>
            <a:ext cx="1215000" cy="1215000"/>
          </a:xfrm>
          <a:prstGeom prst="ellipse">
            <a:avLst/>
          </a:prstGeom>
          <a:noFill/>
          <a:ln>
            <a:noFill/>
          </a:ln>
        </p:spPr>
      </p:sp>
      <p:sp>
        <p:nvSpPr>
          <p:cNvPr id="345" name="Google Shape;345;p63"/>
          <p:cNvSpPr/>
          <p:nvPr>
            <p:ph idx="6" type="pic"/>
          </p:nvPr>
        </p:nvSpPr>
        <p:spPr>
          <a:xfrm>
            <a:off x="930501" y="2787931"/>
            <a:ext cx="1215000" cy="1215000"/>
          </a:xfrm>
          <a:prstGeom prst="ellipse">
            <a:avLst/>
          </a:prstGeom>
          <a:noFill/>
          <a:ln>
            <a:noFill/>
          </a:ln>
        </p:spPr>
      </p:sp>
      <p:sp>
        <p:nvSpPr>
          <p:cNvPr id="346" name="Google Shape;346;p63"/>
          <p:cNvSpPr/>
          <p:nvPr>
            <p:ph idx="7" type="pic"/>
          </p:nvPr>
        </p:nvSpPr>
        <p:spPr>
          <a:xfrm>
            <a:off x="2839675" y="2787931"/>
            <a:ext cx="1215000" cy="1215000"/>
          </a:xfrm>
          <a:prstGeom prst="ellipse">
            <a:avLst/>
          </a:prstGeom>
          <a:noFill/>
          <a:ln>
            <a:noFill/>
          </a:ln>
        </p:spPr>
      </p:sp>
      <p:sp>
        <p:nvSpPr>
          <p:cNvPr id="347" name="Google Shape;347;p63"/>
          <p:cNvSpPr/>
          <p:nvPr>
            <p:ph idx="8" type="pic"/>
          </p:nvPr>
        </p:nvSpPr>
        <p:spPr>
          <a:xfrm>
            <a:off x="6772322" y="2787931"/>
            <a:ext cx="1215000" cy="1215000"/>
          </a:xfrm>
          <a:prstGeom prst="ellipse">
            <a:avLst/>
          </a:prstGeom>
          <a:noFill/>
          <a:ln>
            <a:noFill/>
          </a:ln>
        </p:spPr>
      </p:sp>
      <p:sp>
        <p:nvSpPr>
          <p:cNvPr id="348" name="Google Shape;348;p63"/>
          <p:cNvSpPr/>
          <p:nvPr>
            <p:ph idx="9" type="pic"/>
          </p:nvPr>
        </p:nvSpPr>
        <p:spPr>
          <a:xfrm>
            <a:off x="4805999" y="2787931"/>
            <a:ext cx="1215000" cy="1215000"/>
          </a:xfrm>
          <a:prstGeom prst="ellipse">
            <a:avLst/>
          </a:prstGeom>
          <a:noFill/>
          <a:ln>
            <a:noFill/>
          </a:ln>
        </p:spPr>
      </p:sp>
      <p:sp>
        <p:nvSpPr>
          <p:cNvPr id="349" name="Google Shape;349;p63"/>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50" name="Google Shape;350;p63"/>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51" name="Google Shape;351;p63"/>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8 Box">
  <p:cSld name="9_8 Box">
    <p:spTree>
      <p:nvGrpSpPr>
        <p:cNvPr id="352" name="Shape 352"/>
        <p:cNvGrpSpPr/>
        <p:nvPr/>
      </p:nvGrpSpPr>
      <p:grpSpPr>
        <a:xfrm>
          <a:off x="0" y="0"/>
          <a:ext cx="0" cy="0"/>
          <a:chOff x="0" y="0"/>
          <a:chExt cx="0" cy="0"/>
        </a:xfrm>
      </p:grpSpPr>
      <p:sp>
        <p:nvSpPr>
          <p:cNvPr id="353" name="Google Shape;353;p64"/>
          <p:cNvSpPr/>
          <p:nvPr>
            <p:ph idx="2" type="pic"/>
          </p:nvPr>
        </p:nvSpPr>
        <p:spPr>
          <a:xfrm>
            <a:off x="930501" y="1093305"/>
            <a:ext cx="1350000" cy="1350000"/>
          </a:xfrm>
          <a:prstGeom prst="rect">
            <a:avLst/>
          </a:prstGeom>
          <a:noFill/>
          <a:ln>
            <a:noFill/>
          </a:ln>
        </p:spPr>
      </p:sp>
      <p:sp>
        <p:nvSpPr>
          <p:cNvPr id="354" name="Google Shape;354;p64"/>
          <p:cNvSpPr/>
          <p:nvPr>
            <p:ph idx="3" type="pic"/>
          </p:nvPr>
        </p:nvSpPr>
        <p:spPr>
          <a:xfrm>
            <a:off x="2839675" y="1093305"/>
            <a:ext cx="1350000" cy="1350000"/>
          </a:xfrm>
          <a:prstGeom prst="rect">
            <a:avLst/>
          </a:prstGeom>
          <a:noFill/>
          <a:ln>
            <a:noFill/>
          </a:ln>
        </p:spPr>
      </p:sp>
      <p:sp>
        <p:nvSpPr>
          <p:cNvPr id="355" name="Google Shape;355;p64"/>
          <p:cNvSpPr/>
          <p:nvPr>
            <p:ph idx="4" type="pic"/>
          </p:nvPr>
        </p:nvSpPr>
        <p:spPr>
          <a:xfrm>
            <a:off x="6772322" y="1093305"/>
            <a:ext cx="1350000" cy="1350000"/>
          </a:xfrm>
          <a:prstGeom prst="rect">
            <a:avLst/>
          </a:prstGeom>
          <a:noFill/>
          <a:ln>
            <a:noFill/>
          </a:ln>
        </p:spPr>
      </p:sp>
      <p:sp>
        <p:nvSpPr>
          <p:cNvPr id="356" name="Google Shape;356;p64"/>
          <p:cNvSpPr/>
          <p:nvPr>
            <p:ph idx="5" type="pic"/>
          </p:nvPr>
        </p:nvSpPr>
        <p:spPr>
          <a:xfrm>
            <a:off x="4805999" y="1093305"/>
            <a:ext cx="1350000" cy="1350000"/>
          </a:xfrm>
          <a:prstGeom prst="rect">
            <a:avLst/>
          </a:prstGeom>
          <a:noFill/>
          <a:ln>
            <a:noFill/>
          </a:ln>
        </p:spPr>
      </p:sp>
      <p:sp>
        <p:nvSpPr>
          <p:cNvPr id="357" name="Google Shape;357;p64"/>
          <p:cNvSpPr/>
          <p:nvPr>
            <p:ph idx="6" type="pic"/>
          </p:nvPr>
        </p:nvSpPr>
        <p:spPr>
          <a:xfrm>
            <a:off x="930501" y="2827687"/>
            <a:ext cx="1350000" cy="1350000"/>
          </a:xfrm>
          <a:prstGeom prst="rect">
            <a:avLst/>
          </a:prstGeom>
          <a:noFill/>
          <a:ln>
            <a:noFill/>
          </a:ln>
        </p:spPr>
      </p:sp>
      <p:sp>
        <p:nvSpPr>
          <p:cNvPr id="358" name="Google Shape;358;p64"/>
          <p:cNvSpPr/>
          <p:nvPr>
            <p:ph idx="7" type="pic"/>
          </p:nvPr>
        </p:nvSpPr>
        <p:spPr>
          <a:xfrm>
            <a:off x="2839675" y="2827687"/>
            <a:ext cx="1350000" cy="1350000"/>
          </a:xfrm>
          <a:prstGeom prst="rect">
            <a:avLst/>
          </a:prstGeom>
          <a:noFill/>
          <a:ln>
            <a:noFill/>
          </a:ln>
        </p:spPr>
      </p:sp>
      <p:sp>
        <p:nvSpPr>
          <p:cNvPr id="359" name="Google Shape;359;p64"/>
          <p:cNvSpPr/>
          <p:nvPr>
            <p:ph idx="8" type="pic"/>
          </p:nvPr>
        </p:nvSpPr>
        <p:spPr>
          <a:xfrm>
            <a:off x="6772322" y="2827687"/>
            <a:ext cx="1350000" cy="1350000"/>
          </a:xfrm>
          <a:prstGeom prst="rect">
            <a:avLst/>
          </a:prstGeom>
          <a:noFill/>
          <a:ln>
            <a:noFill/>
          </a:ln>
        </p:spPr>
      </p:sp>
      <p:sp>
        <p:nvSpPr>
          <p:cNvPr id="360" name="Google Shape;360;p64"/>
          <p:cNvSpPr/>
          <p:nvPr>
            <p:ph idx="9" type="pic"/>
          </p:nvPr>
        </p:nvSpPr>
        <p:spPr>
          <a:xfrm>
            <a:off x="4805999" y="2827687"/>
            <a:ext cx="1350000" cy="1350000"/>
          </a:xfrm>
          <a:prstGeom prst="rect">
            <a:avLst/>
          </a:prstGeom>
          <a:noFill/>
          <a:ln>
            <a:noFill/>
          </a:ln>
        </p:spPr>
      </p:sp>
      <p:sp>
        <p:nvSpPr>
          <p:cNvPr id="361" name="Google Shape;361;p64"/>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62" name="Google Shape;362;p64"/>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63" name="Google Shape;363;p6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image box with text">
  <p:cSld name="9_image box with text">
    <p:spTree>
      <p:nvGrpSpPr>
        <p:cNvPr id="364" name="Shape 364"/>
        <p:cNvGrpSpPr/>
        <p:nvPr/>
      </p:nvGrpSpPr>
      <p:grpSpPr>
        <a:xfrm>
          <a:off x="0" y="0"/>
          <a:ext cx="0" cy="0"/>
          <a:chOff x="0" y="0"/>
          <a:chExt cx="0" cy="0"/>
        </a:xfrm>
      </p:grpSpPr>
      <p:sp>
        <p:nvSpPr>
          <p:cNvPr id="365" name="Google Shape;365;p65"/>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66" name="Google Shape;366;p65"/>
          <p:cNvSpPr txBox="1"/>
          <p:nvPr>
            <p:ph idx="1" type="body"/>
          </p:nvPr>
        </p:nvSpPr>
        <p:spPr>
          <a:xfrm>
            <a:off x="628650" y="670271"/>
            <a:ext cx="7886700" cy="304800"/>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86000"/>
              </a:lnSpc>
              <a:spcBef>
                <a:spcPts val="0"/>
              </a:spcBef>
              <a:spcAft>
                <a:spcPts val="0"/>
              </a:spcAft>
              <a:buClr>
                <a:schemeClr val="dk1"/>
              </a:buClr>
              <a:buSzPts val="1200"/>
              <a:buFont typeface="Arial"/>
              <a:buNone/>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67" name="Google Shape;367;p65"/>
          <p:cNvSpPr txBox="1"/>
          <p:nvPr>
            <p:ph idx="2" type="body"/>
          </p:nvPr>
        </p:nvSpPr>
        <p:spPr>
          <a:xfrm>
            <a:off x="685800" y="2291461"/>
            <a:ext cx="1830900" cy="2241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600"/>
              <a:buFont typeface="Arial"/>
              <a:buNone/>
              <a:defRPr b="0" i="0" sz="1600" u="none" cap="none" strike="noStrike">
                <a:solidFill>
                  <a:schemeClr val="dk1"/>
                </a:solidFill>
                <a:latin typeface="Open Sans Light"/>
                <a:ea typeface="Open Sans Light"/>
                <a:cs typeface="Open Sans Light"/>
                <a:sym typeface="Open Sans Light"/>
              </a:defRPr>
            </a:lvl1pPr>
            <a:lvl2pPr indent="-298450" lvl="1" marL="9144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68" name="Google Shape;368;p65"/>
          <p:cNvSpPr txBox="1"/>
          <p:nvPr>
            <p:ph idx="3" type="body"/>
          </p:nvPr>
        </p:nvSpPr>
        <p:spPr>
          <a:xfrm>
            <a:off x="2666238" y="2291461"/>
            <a:ext cx="1830900" cy="2241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600"/>
              <a:buFont typeface="Arial"/>
              <a:buNone/>
              <a:defRPr b="0" i="0" sz="1600" u="none" cap="none" strike="noStrike">
                <a:solidFill>
                  <a:schemeClr val="dk1"/>
                </a:solidFill>
                <a:latin typeface="Open Sans Light"/>
                <a:ea typeface="Open Sans Light"/>
                <a:cs typeface="Open Sans Light"/>
                <a:sym typeface="Open Sans Light"/>
              </a:defRPr>
            </a:lvl1pPr>
            <a:lvl2pPr indent="-298450" lvl="1" marL="9144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69" name="Google Shape;369;p65"/>
          <p:cNvSpPr txBox="1"/>
          <p:nvPr>
            <p:ph idx="4" type="body"/>
          </p:nvPr>
        </p:nvSpPr>
        <p:spPr>
          <a:xfrm>
            <a:off x="4646676" y="2291461"/>
            <a:ext cx="1830900" cy="2241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600"/>
              <a:buFont typeface="Arial"/>
              <a:buNone/>
              <a:defRPr b="0" i="0" sz="1600" u="none" cap="none" strike="noStrike">
                <a:solidFill>
                  <a:schemeClr val="dk1"/>
                </a:solidFill>
                <a:latin typeface="Open Sans Light"/>
                <a:ea typeface="Open Sans Light"/>
                <a:cs typeface="Open Sans Light"/>
                <a:sym typeface="Open Sans Light"/>
              </a:defRPr>
            </a:lvl1pPr>
            <a:lvl2pPr indent="-298450" lvl="1" marL="9144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70" name="Google Shape;370;p65"/>
          <p:cNvSpPr txBox="1"/>
          <p:nvPr>
            <p:ph idx="5" type="body"/>
          </p:nvPr>
        </p:nvSpPr>
        <p:spPr>
          <a:xfrm>
            <a:off x="6627114" y="2291461"/>
            <a:ext cx="1830900" cy="2241300"/>
          </a:xfrm>
          <a:prstGeom prst="rect">
            <a:avLst/>
          </a:prstGeom>
          <a:noFill/>
          <a:ln>
            <a:noFill/>
          </a:ln>
        </p:spPr>
        <p:txBody>
          <a:bodyPr anchorCtr="0" anchor="t" bIns="34275" lIns="68575" spcFirstLastPara="1" rIns="68575" wrap="square" tIns="34275">
            <a:noAutofit/>
          </a:bodyPr>
          <a:lstStyle>
            <a:lvl1pPr indent="-228600" lvl="0" marL="457200" marR="0" rtl="0" algn="l">
              <a:lnSpc>
                <a:spcPct val="90000"/>
              </a:lnSpc>
              <a:spcBef>
                <a:spcPts val="800"/>
              </a:spcBef>
              <a:spcAft>
                <a:spcPts val="0"/>
              </a:spcAft>
              <a:buClr>
                <a:schemeClr val="dk1"/>
              </a:buClr>
              <a:buSzPts val="1600"/>
              <a:buFont typeface="Arial"/>
              <a:buNone/>
              <a:defRPr b="0" i="0" sz="1600" u="none" cap="none" strike="noStrike">
                <a:solidFill>
                  <a:schemeClr val="dk1"/>
                </a:solidFill>
                <a:latin typeface="Open Sans Light"/>
                <a:ea typeface="Open Sans Light"/>
                <a:cs typeface="Open Sans Light"/>
                <a:sym typeface="Open Sans Light"/>
              </a:defRPr>
            </a:lvl1pPr>
            <a:lvl2pPr indent="-298450" lvl="1" marL="9144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2pPr>
            <a:lvl3pPr indent="-298450" lvl="2" marL="13716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3pPr>
            <a:lvl4pPr indent="-298450" lvl="3" marL="18288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4pPr>
            <a:lvl5pPr indent="-298450" lvl="4" marL="2286000" marR="0" rtl="0" algn="l">
              <a:lnSpc>
                <a:spcPct val="90000"/>
              </a:lnSpc>
              <a:spcBef>
                <a:spcPts val="400"/>
              </a:spcBef>
              <a:spcAft>
                <a:spcPts val="0"/>
              </a:spcAft>
              <a:buClr>
                <a:schemeClr val="dk1"/>
              </a:buClr>
              <a:buSzPts val="1100"/>
              <a:buFont typeface="Arial"/>
              <a:buChar char="•"/>
              <a:defRPr b="0" i="0" sz="11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371" name="Google Shape;371;p65"/>
          <p:cNvSpPr/>
          <p:nvPr>
            <p:ph idx="6" type="pic"/>
          </p:nvPr>
        </p:nvSpPr>
        <p:spPr>
          <a:xfrm>
            <a:off x="685801" y="1291985"/>
            <a:ext cx="1830900" cy="895200"/>
          </a:xfrm>
          <a:prstGeom prst="rect">
            <a:avLst/>
          </a:prstGeom>
          <a:noFill/>
          <a:ln>
            <a:noFill/>
          </a:ln>
        </p:spPr>
      </p:sp>
      <p:sp>
        <p:nvSpPr>
          <p:cNvPr id="372" name="Google Shape;372;p65"/>
          <p:cNvSpPr/>
          <p:nvPr>
            <p:ph idx="7" type="pic"/>
          </p:nvPr>
        </p:nvSpPr>
        <p:spPr>
          <a:xfrm>
            <a:off x="2666238" y="1291985"/>
            <a:ext cx="1830900" cy="895200"/>
          </a:xfrm>
          <a:prstGeom prst="rect">
            <a:avLst/>
          </a:prstGeom>
          <a:noFill/>
          <a:ln>
            <a:noFill/>
          </a:ln>
        </p:spPr>
      </p:sp>
      <p:sp>
        <p:nvSpPr>
          <p:cNvPr id="373" name="Google Shape;373;p65"/>
          <p:cNvSpPr/>
          <p:nvPr>
            <p:ph idx="8" type="pic"/>
          </p:nvPr>
        </p:nvSpPr>
        <p:spPr>
          <a:xfrm>
            <a:off x="4646676" y="1291985"/>
            <a:ext cx="1830900" cy="895200"/>
          </a:xfrm>
          <a:prstGeom prst="rect">
            <a:avLst/>
          </a:prstGeom>
          <a:noFill/>
          <a:ln>
            <a:noFill/>
          </a:ln>
        </p:spPr>
      </p:sp>
      <p:sp>
        <p:nvSpPr>
          <p:cNvPr id="374" name="Google Shape;374;p65"/>
          <p:cNvSpPr/>
          <p:nvPr>
            <p:ph idx="9" type="pic"/>
          </p:nvPr>
        </p:nvSpPr>
        <p:spPr>
          <a:xfrm>
            <a:off x="6627114" y="1291985"/>
            <a:ext cx="1830900" cy="895200"/>
          </a:xfrm>
          <a:prstGeom prst="rect">
            <a:avLst/>
          </a:prstGeom>
          <a:noFill/>
          <a:ln>
            <a:noFill/>
          </a:ln>
        </p:spPr>
      </p:sp>
      <p:sp>
        <p:nvSpPr>
          <p:cNvPr id="375" name="Google Shape;375;p6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 six image box-text">
  <p:cSld name="10_ six image box-text">
    <p:spTree>
      <p:nvGrpSpPr>
        <p:cNvPr id="376" name="Shape 376"/>
        <p:cNvGrpSpPr/>
        <p:nvPr/>
      </p:nvGrpSpPr>
      <p:grpSpPr>
        <a:xfrm>
          <a:off x="0" y="0"/>
          <a:ext cx="0" cy="0"/>
          <a:chOff x="0" y="0"/>
          <a:chExt cx="0" cy="0"/>
        </a:xfrm>
      </p:grpSpPr>
      <p:sp>
        <p:nvSpPr>
          <p:cNvPr id="377" name="Google Shape;377;p66"/>
          <p:cNvSpPr txBox="1"/>
          <p:nvPr>
            <p:ph type="title"/>
          </p:nvPr>
        </p:nvSpPr>
        <p:spPr>
          <a:xfrm>
            <a:off x="628650" y="273844"/>
            <a:ext cx="7886700" cy="481500"/>
          </a:xfrm>
          <a:prstGeom prst="rect">
            <a:avLst/>
          </a:prstGeom>
          <a:noFill/>
          <a:ln>
            <a:noFill/>
          </a:ln>
        </p:spPr>
        <p:txBody>
          <a:bodyPr anchorCtr="0" anchor="t" bIns="34275" lIns="68575" spcFirstLastPara="1" rIns="68575" wrap="square" tIns="34275">
            <a:noAutofit/>
          </a:bodyPr>
          <a:lstStyle>
            <a:lvl1pPr lvl="0" marR="0" rtl="0" algn="ctr">
              <a:lnSpc>
                <a:spcPct val="90000"/>
              </a:lnSpc>
              <a:spcBef>
                <a:spcPts val="0"/>
              </a:spcBef>
              <a:spcAft>
                <a:spcPts val="0"/>
              </a:spcAft>
              <a:buClr>
                <a:schemeClr val="dk2"/>
              </a:buClr>
              <a:buSzPts val="2400"/>
              <a:buFont typeface="Open Sans Light"/>
              <a:buNone/>
              <a:defRPr b="0" i="0" sz="2400" u="none" cap="none" strike="noStrike">
                <a:solidFill>
                  <a:schemeClr val="dk2"/>
                </a:solidFill>
                <a:latin typeface="Open Sans Light"/>
                <a:ea typeface="Open Sans Light"/>
                <a:cs typeface="Open Sans Light"/>
                <a:sym typeface="Open Sans Light"/>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378" name="Google Shape;378;p66"/>
          <p:cNvSpPr/>
          <p:nvPr>
            <p:ph idx="2" type="pic"/>
          </p:nvPr>
        </p:nvSpPr>
        <p:spPr>
          <a:xfrm>
            <a:off x="685800" y="1047750"/>
            <a:ext cx="2496300" cy="1104000"/>
          </a:xfrm>
          <a:prstGeom prst="rect">
            <a:avLst/>
          </a:prstGeom>
          <a:solidFill>
            <a:srgbClr val="FEFEFE"/>
          </a:solidFill>
          <a:ln>
            <a:noFill/>
          </a:ln>
        </p:spPr>
      </p:sp>
      <p:sp>
        <p:nvSpPr>
          <p:cNvPr id="379" name="Google Shape;379;p66"/>
          <p:cNvSpPr/>
          <p:nvPr>
            <p:ph idx="3" type="pic"/>
          </p:nvPr>
        </p:nvSpPr>
        <p:spPr>
          <a:xfrm>
            <a:off x="3323844" y="1047750"/>
            <a:ext cx="2496300" cy="1104000"/>
          </a:xfrm>
          <a:prstGeom prst="rect">
            <a:avLst/>
          </a:prstGeom>
          <a:solidFill>
            <a:srgbClr val="FEFEFE"/>
          </a:solidFill>
          <a:ln>
            <a:noFill/>
          </a:ln>
        </p:spPr>
      </p:sp>
      <p:sp>
        <p:nvSpPr>
          <p:cNvPr id="380" name="Google Shape;380;p66"/>
          <p:cNvSpPr/>
          <p:nvPr>
            <p:ph idx="4" type="pic"/>
          </p:nvPr>
        </p:nvSpPr>
        <p:spPr>
          <a:xfrm>
            <a:off x="5961888" y="1047750"/>
            <a:ext cx="2496300" cy="1104000"/>
          </a:xfrm>
          <a:prstGeom prst="rect">
            <a:avLst/>
          </a:prstGeom>
          <a:solidFill>
            <a:srgbClr val="FEFEFE"/>
          </a:solidFill>
          <a:ln>
            <a:noFill/>
          </a:ln>
        </p:spPr>
      </p:sp>
      <p:sp>
        <p:nvSpPr>
          <p:cNvPr id="381" name="Google Shape;381;p66"/>
          <p:cNvSpPr/>
          <p:nvPr>
            <p:ph idx="5" type="pic"/>
          </p:nvPr>
        </p:nvSpPr>
        <p:spPr>
          <a:xfrm>
            <a:off x="685800" y="2295739"/>
            <a:ext cx="2496300" cy="1104000"/>
          </a:xfrm>
          <a:prstGeom prst="rect">
            <a:avLst/>
          </a:prstGeom>
          <a:solidFill>
            <a:srgbClr val="FEFEFE"/>
          </a:solidFill>
          <a:ln>
            <a:noFill/>
          </a:ln>
        </p:spPr>
      </p:sp>
      <p:sp>
        <p:nvSpPr>
          <p:cNvPr id="382" name="Google Shape;382;p66"/>
          <p:cNvSpPr/>
          <p:nvPr>
            <p:ph idx="6" type="pic"/>
          </p:nvPr>
        </p:nvSpPr>
        <p:spPr>
          <a:xfrm>
            <a:off x="3323844" y="2295739"/>
            <a:ext cx="2496300" cy="1104000"/>
          </a:xfrm>
          <a:prstGeom prst="rect">
            <a:avLst/>
          </a:prstGeom>
          <a:solidFill>
            <a:srgbClr val="FEFEFE"/>
          </a:solidFill>
          <a:ln>
            <a:noFill/>
          </a:ln>
        </p:spPr>
      </p:sp>
      <p:sp>
        <p:nvSpPr>
          <p:cNvPr id="383" name="Google Shape;383;p66"/>
          <p:cNvSpPr/>
          <p:nvPr>
            <p:ph idx="7" type="pic"/>
          </p:nvPr>
        </p:nvSpPr>
        <p:spPr>
          <a:xfrm>
            <a:off x="5961888" y="2295739"/>
            <a:ext cx="2496300" cy="1104000"/>
          </a:xfrm>
          <a:prstGeom prst="rect">
            <a:avLst/>
          </a:prstGeom>
          <a:solidFill>
            <a:srgbClr val="FEFEFE"/>
          </a:solidFill>
          <a:ln>
            <a:noFill/>
          </a:ln>
        </p:spPr>
      </p:sp>
      <p:sp>
        <p:nvSpPr>
          <p:cNvPr id="384" name="Google Shape;384;p6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12">
  <p:cSld name="Image 12">
    <p:spTree>
      <p:nvGrpSpPr>
        <p:cNvPr id="385" name="Shape 385"/>
        <p:cNvGrpSpPr/>
        <p:nvPr/>
      </p:nvGrpSpPr>
      <p:grpSpPr>
        <a:xfrm>
          <a:off x="0" y="0"/>
          <a:ext cx="0" cy="0"/>
          <a:chOff x="0" y="0"/>
          <a:chExt cx="0" cy="0"/>
        </a:xfrm>
      </p:grpSpPr>
      <p:sp>
        <p:nvSpPr>
          <p:cNvPr id="386" name="Google Shape;386;p67"/>
          <p:cNvSpPr/>
          <p:nvPr>
            <p:ph idx="2" type="pic"/>
          </p:nvPr>
        </p:nvSpPr>
        <p:spPr>
          <a:xfrm>
            <a:off x="7436172" y="2883506"/>
            <a:ext cx="1335600" cy="1227300"/>
          </a:xfrm>
          <a:prstGeom prst="rect">
            <a:avLst/>
          </a:prstGeom>
          <a:noFill/>
          <a:ln>
            <a:noFill/>
          </a:ln>
        </p:spPr>
      </p:sp>
      <p:sp>
        <p:nvSpPr>
          <p:cNvPr id="387" name="Google Shape;387;p67"/>
          <p:cNvSpPr/>
          <p:nvPr>
            <p:ph idx="3" type="pic"/>
          </p:nvPr>
        </p:nvSpPr>
        <p:spPr>
          <a:xfrm>
            <a:off x="5970726" y="2883506"/>
            <a:ext cx="1335600" cy="1227300"/>
          </a:xfrm>
          <a:prstGeom prst="rect">
            <a:avLst/>
          </a:prstGeom>
          <a:noFill/>
          <a:ln>
            <a:noFill/>
          </a:ln>
        </p:spPr>
      </p:sp>
      <p:sp>
        <p:nvSpPr>
          <p:cNvPr id="388" name="Google Shape;388;p67"/>
          <p:cNvSpPr/>
          <p:nvPr>
            <p:ph idx="4" type="pic"/>
          </p:nvPr>
        </p:nvSpPr>
        <p:spPr>
          <a:xfrm>
            <a:off x="4505280" y="2883506"/>
            <a:ext cx="1335600" cy="1227300"/>
          </a:xfrm>
          <a:prstGeom prst="rect">
            <a:avLst/>
          </a:prstGeom>
          <a:noFill/>
          <a:ln>
            <a:noFill/>
          </a:ln>
        </p:spPr>
      </p:sp>
      <p:sp>
        <p:nvSpPr>
          <p:cNvPr id="389" name="Google Shape;389;p67"/>
          <p:cNvSpPr/>
          <p:nvPr>
            <p:ph idx="5" type="pic"/>
          </p:nvPr>
        </p:nvSpPr>
        <p:spPr>
          <a:xfrm>
            <a:off x="7436172" y="1548002"/>
            <a:ext cx="1335600" cy="1227300"/>
          </a:xfrm>
          <a:prstGeom prst="rect">
            <a:avLst/>
          </a:prstGeom>
          <a:noFill/>
          <a:ln>
            <a:noFill/>
          </a:ln>
        </p:spPr>
      </p:sp>
      <p:sp>
        <p:nvSpPr>
          <p:cNvPr id="390" name="Google Shape;390;p67"/>
          <p:cNvSpPr/>
          <p:nvPr>
            <p:ph idx="6" type="pic"/>
          </p:nvPr>
        </p:nvSpPr>
        <p:spPr>
          <a:xfrm>
            <a:off x="5970725" y="1548002"/>
            <a:ext cx="1335600" cy="1227300"/>
          </a:xfrm>
          <a:prstGeom prst="rect">
            <a:avLst/>
          </a:prstGeom>
          <a:noFill/>
          <a:ln>
            <a:noFill/>
          </a:ln>
        </p:spPr>
      </p:sp>
      <p:sp>
        <p:nvSpPr>
          <p:cNvPr id="391" name="Google Shape;391;p67"/>
          <p:cNvSpPr/>
          <p:nvPr>
            <p:ph idx="7" type="pic"/>
          </p:nvPr>
        </p:nvSpPr>
        <p:spPr>
          <a:xfrm>
            <a:off x="4505279" y="1548002"/>
            <a:ext cx="1335600" cy="1227300"/>
          </a:xfrm>
          <a:prstGeom prst="rect">
            <a:avLst/>
          </a:prstGeom>
          <a:noFill/>
          <a:ln>
            <a:noFill/>
          </a:ln>
        </p:spPr>
      </p:sp>
      <p:sp>
        <p:nvSpPr>
          <p:cNvPr id="392" name="Google Shape;392;p6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393" name="Shape 393"/>
        <p:cNvGrpSpPr/>
        <p:nvPr/>
      </p:nvGrpSpPr>
      <p:grpSpPr>
        <a:xfrm>
          <a:off x="0" y="0"/>
          <a:ext cx="0" cy="0"/>
          <a:chOff x="0" y="0"/>
          <a:chExt cx="0" cy="0"/>
        </a:xfrm>
      </p:grpSpPr>
      <p:sp>
        <p:nvSpPr>
          <p:cNvPr id="394" name="Google Shape;394;p68"/>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sz="1400"/>
            </a:lvl1pPr>
            <a:lvl2pPr lvl="1" rtl="0">
              <a:spcBef>
                <a:spcPts val="0"/>
              </a:spcBef>
              <a:spcAft>
                <a:spcPts val="0"/>
              </a:spcAft>
              <a:buSzPts val="1400"/>
              <a:buChar char="○"/>
              <a:defRPr sz="1400"/>
            </a:lvl2pPr>
            <a:lvl3pPr lvl="2" rtl="0">
              <a:spcBef>
                <a:spcPts val="0"/>
              </a:spcBef>
              <a:spcAft>
                <a:spcPts val="0"/>
              </a:spcAft>
              <a:buSzPts val="1400"/>
              <a:buChar char="■"/>
              <a:defRPr sz="1400"/>
            </a:lvl3pPr>
            <a:lvl4pPr lvl="3" rtl="0">
              <a:spcBef>
                <a:spcPts val="0"/>
              </a:spcBef>
              <a:spcAft>
                <a:spcPts val="0"/>
              </a:spcAft>
              <a:buSzPts val="1400"/>
              <a:buChar char="●"/>
              <a:defRPr sz="1400"/>
            </a:lvl4pPr>
            <a:lvl5pPr lvl="4" rtl="0">
              <a:spcBef>
                <a:spcPts val="0"/>
              </a:spcBef>
              <a:spcAft>
                <a:spcPts val="0"/>
              </a:spcAft>
              <a:buSzPts val="1400"/>
              <a:buChar char="○"/>
              <a:defRPr sz="1400"/>
            </a:lvl5pPr>
            <a:lvl6pPr lvl="5" rtl="0">
              <a:spcBef>
                <a:spcPts val="0"/>
              </a:spcBef>
              <a:spcAft>
                <a:spcPts val="0"/>
              </a:spcAft>
              <a:buSzPts val="1400"/>
              <a:buChar char="■"/>
              <a:defRPr sz="1400"/>
            </a:lvl6pPr>
            <a:lvl7pPr lvl="6" rtl="0">
              <a:spcBef>
                <a:spcPts val="0"/>
              </a:spcBef>
              <a:spcAft>
                <a:spcPts val="0"/>
              </a:spcAft>
              <a:buSzPts val="1400"/>
              <a:buChar char="●"/>
              <a:defRPr sz="1400"/>
            </a:lvl7pPr>
            <a:lvl8pPr lvl="7" rtl="0">
              <a:spcBef>
                <a:spcPts val="0"/>
              </a:spcBef>
              <a:spcAft>
                <a:spcPts val="0"/>
              </a:spcAft>
              <a:buSzPts val="1400"/>
              <a:buChar char="○"/>
              <a:defRPr sz="1400"/>
            </a:lvl8pPr>
            <a:lvl9pPr lvl="8" rtl="0">
              <a:spcBef>
                <a:spcPts val="0"/>
              </a:spcBef>
              <a:spcAft>
                <a:spcPts val="0"/>
              </a:spcAft>
              <a:buSzPts val="1400"/>
              <a:buChar char="■"/>
              <a:defRPr sz="1400"/>
            </a:lvl9pPr>
          </a:lstStyle>
          <a:p/>
        </p:txBody>
      </p:sp>
      <p:sp>
        <p:nvSpPr>
          <p:cNvPr id="395" name="Google Shape;395;p68"/>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lvl1pPr indent="-304800" lvl="0" marL="457200" rtl="0">
              <a:spcBef>
                <a:spcPts val="800"/>
              </a:spcBef>
              <a:spcAft>
                <a:spcPts val="0"/>
              </a:spcAft>
              <a:buSzPts val="1200"/>
              <a:buChar char="•"/>
              <a:defRPr/>
            </a:lvl1pPr>
            <a:lvl2pPr indent="-304800" lvl="1" marL="914400" rtl="0">
              <a:spcBef>
                <a:spcPts val="4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96" name="Google Shape;396;p68"/>
          <p:cNvSpPr txBox="1"/>
          <p:nvPr>
            <p:ph idx="12" type="sldNum"/>
          </p:nvPr>
        </p:nvSpPr>
        <p:spPr>
          <a:xfrm>
            <a:off x="8472458" y="4663217"/>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spTree>
      <p:nvGrpSpPr>
        <p:cNvPr id="397" name="Shape 397"/>
        <p:cNvGrpSpPr/>
        <p:nvPr/>
      </p:nvGrpSpPr>
      <p:grpSpPr>
        <a:xfrm>
          <a:off x="0" y="0"/>
          <a:ext cx="0" cy="0"/>
          <a:chOff x="0" y="0"/>
          <a:chExt cx="0" cy="0"/>
        </a:xfrm>
      </p:grpSpPr>
      <p:sp>
        <p:nvSpPr>
          <p:cNvPr id="398" name="Google Shape;398;p6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5200"/>
              <a:buChar char="●"/>
              <a:defRPr sz="5200"/>
            </a:lvl1pPr>
            <a:lvl2pPr lvl="1" rtl="0" algn="ctr">
              <a:spcBef>
                <a:spcPts val="0"/>
              </a:spcBef>
              <a:spcAft>
                <a:spcPts val="0"/>
              </a:spcAft>
              <a:buSzPts val="5200"/>
              <a:buChar char="○"/>
              <a:defRPr sz="5200"/>
            </a:lvl2pPr>
            <a:lvl3pPr lvl="2" rtl="0" algn="ctr">
              <a:spcBef>
                <a:spcPts val="0"/>
              </a:spcBef>
              <a:spcAft>
                <a:spcPts val="0"/>
              </a:spcAft>
              <a:buSzPts val="5200"/>
              <a:buChar char="■"/>
              <a:defRPr sz="5200"/>
            </a:lvl3pPr>
            <a:lvl4pPr lvl="3" rtl="0" algn="ctr">
              <a:spcBef>
                <a:spcPts val="0"/>
              </a:spcBef>
              <a:spcAft>
                <a:spcPts val="0"/>
              </a:spcAft>
              <a:buSzPts val="5200"/>
              <a:buChar char="●"/>
              <a:defRPr sz="5200"/>
            </a:lvl4pPr>
            <a:lvl5pPr lvl="4" rtl="0" algn="ctr">
              <a:spcBef>
                <a:spcPts val="0"/>
              </a:spcBef>
              <a:spcAft>
                <a:spcPts val="0"/>
              </a:spcAft>
              <a:buSzPts val="5200"/>
              <a:buChar char="○"/>
              <a:defRPr sz="5200"/>
            </a:lvl5pPr>
            <a:lvl6pPr lvl="5" rtl="0" algn="ctr">
              <a:spcBef>
                <a:spcPts val="0"/>
              </a:spcBef>
              <a:spcAft>
                <a:spcPts val="0"/>
              </a:spcAft>
              <a:buSzPts val="5200"/>
              <a:buChar char="■"/>
              <a:defRPr sz="5200"/>
            </a:lvl6pPr>
            <a:lvl7pPr lvl="6" rtl="0" algn="ctr">
              <a:spcBef>
                <a:spcPts val="0"/>
              </a:spcBef>
              <a:spcAft>
                <a:spcPts val="0"/>
              </a:spcAft>
              <a:buSzPts val="5200"/>
              <a:buChar char="●"/>
              <a:defRPr sz="5200"/>
            </a:lvl7pPr>
            <a:lvl8pPr lvl="7" rtl="0" algn="ctr">
              <a:spcBef>
                <a:spcPts val="0"/>
              </a:spcBef>
              <a:spcAft>
                <a:spcPts val="0"/>
              </a:spcAft>
              <a:buSzPts val="5200"/>
              <a:buChar char="○"/>
              <a:defRPr sz="5200"/>
            </a:lvl8pPr>
            <a:lvl9pPr lvl="8" rtl="0" algn="ctr">
              <a:spcBef>
                <a:spcPts val="0"/>
              </a:spcBef>
              <a:spcAft>
                <a:spcPts val="0"/>
              </a:spcAft>
              <a:buSzPts val="5200"/>
              <a:buChar char="■"/>
              <a:defRPr sz="5200"/>
            </a:lvl9pPr>
          </a:lstStyle>
          <a:p/>
        </p:txBody>
      </p:sp>
      <p:sp>
        <p:nvSpPr>
          <p:cNvPr id="399" name="Google Shape;399;p69"/>
          <p:cNvSpPr txBox="1"/>
          <p:nvPr>
            <p:ph idx="1" type="subTitle"/>
          </p:nvPr>
        </p:nvSpPr>
        <p:spPr>
          <a:xfrm>
            <a:off x="311700" y="2834125"/>
            <a:ext cx="8520600" cy="792600"/>
          </a:xfrm>
          <a:prstGeom prst="rect">
            <a:avLst/>
          </a:prstGeom>
        </p:spPr>
        <p:txBody>
          <a:bodyPr anchorCtr="0" anchor="t" bIns="34275" lIns="68575" spcFirstLastPara="1" rIns="68575" wrap="square" tIns="34275">
            <a:noAutofit/>
          </a:bodyPr>
          <a:lstStyle>
            <a:lvl1pPr lvl="0" rtl="0" algn="ctr">
              <a:lnSpc>
                <a:spcPct val="100000"/>
              </a:lnSpc>
              <a:spcBef>
                <a:spcPts val="800"/>
              </a:spcBef>
              <a:spcAft>
                <a:spcPts val="0"/>
              </a:spcAft>
              <a:buSzPts val="2800"/>
              <a:buNone/>
              <a:defRPr sz="2800"/>
            </a:lvl1pPr>
            <a:lvl2pPr lvl="1" rtl="0" algn="ctr">
              <a:lnSpc>
                <a:spcPct val="100000"/>
              </a:lnSpc>
              <a:spcBef>
                <a:spcPts val="400"/>
              </a:spcBef>
              <a:spcAft>
                <a:spcPts val="0"/>
              </a:spcAft>
              <a:buSzPts val="2800"/>
              <a:buNone/>
              <a:defRPr sz="2800"/>
            </a:lvl2pPr>
            <a:lvl3pPr lvl="2" rtl="0" algn="ctr">
              <a:lnSpc>
                <a:spcPct val="100000"/>
              </a:lnSpc>
              <a:spcBef>
                <a:spcPts val="400"/>
              </a:spcBef>
              <a:spcAft>
                <a:spcPts val="0"/>
              </a:spcAft>
              <a:buSzPts val="2800"/>
              <a:buNone/>
              <a:defRPr sz="2800"/>
            </a:lvl3pPr>
            <a:lvl4pPr lvl="3" rtl="0" algn="ctr">
              <a:lnSpc>
                <a:spcPct val="100000"/>
              </a:lnSpc>
              <a:spcBef>
                <a:spcPts val="400"/>
              </a:spcBef>
              <a:spcAft>
                <a:spcPts val="0"/>
              </a:spcAft>
              <a:buSzPts val="2800"/>
              <a:buNone/>
              <a:defRPr sz="2800"/>
            </a:lvl4pPr>
            <a:lvl5pPr lvl="4" rtl="0" algn="ctr">
              <a:lnSpc>
                <a:spcPct val="100000"/>
              </a:lnSpc>
              <a:spcBef>
                <a:spcPts val="400"/>
              </a:spcBef>
              <a:spcAft>
                <a:spcPts val="0"/>
              </a:spcAft>
              <a:buSzPts val="2800"/>
              <a:buNone/>
              <a:defRPr sz="2800"/>
            </a:lvl5pPr>
            <a:lvl6pPr lvl="5" rtl="0" algn="ctr">
              <a:lnSpc>
                <a:spcPct val="100000"/>
              </a:lnSpc>
              <a:spcBef>
                <a:spcPts val="400"/>
              </a:spcBef>
              <a:spcAft>
                <a:spcPts val="0"/>
              </a:spcAft>
              <a:buSzPts val="2800"/>
              <a:buNone/>
              <a:defRPr sz="2800"/>
            </a:lvl6pPr>
            <a:lvl7pPr lvl="6" rtl="0" algn="ctr">
              <a:lnSpc>
                <a:spcPct val="100000"/>
              </a:lnSpc>
              <a:spcBef>
                <a:spcPts val="400"/>
              </a:spcBef>
              <a:spcAft>
                <a:spcPts val="0"/>
              </a:spcAft>
              <a:buSzPts val="2800"/>
              <a:buNone/>
              <a:defRPr sz="2800"/>
            </a:lvl7pPr>
            <a:lvl8pPr lvl="7" rtl="0" algn="ctr">
              <a:lnSpc>
                <a:spcPct val="100000"/>
              </a:lnSpc>
              <a:spcBef>
                <a:spcPts val="400"/>
              </a:spcBef>
              <a:spcAft>
                <a:spcPts val="0"/>
              </a:spcAft>
              <a:buSzPts val="2800"/>
              <a:buNone/>
              <a:defRPr sz="2800"/>
            </a:lvl8pPr>
            <a:lvl9pPr lvl="8" rtl="0" algn="ctr">
              <a:lnSpc>
                <a:spcPct val="100000"/>
              </a:lnSpc>
              <a:spcBef>
                <a:spcPts val="400"/>
              </a:spcBef>
              <a:spcAft>
                <a:spcPts val="0"/>
              </a:spcAft>
              <a:buSzPts val="2800"/>
              <a:buNone/>
              <a:defRPr sz="2800"/>
            </a:lvl9pPr>
          </a:lstStyle>
          <a:p/>
        </p:txBody>
      </p:sp>
      <p:sp>
        <p:nvSpPr>
          <p:cNvPr id="400" name="Google Shape;400;p69"/>
          <p:cNvSpPr txBox="1"/>
          <p:nvPr>
            <p:ph idx="12" type="sldNum"/>
          </p:nvPr>
        </p:nvSpPr>
        <p:spPr>
          <a:xfrm>
            <a:off x="8472458" y="4663217"/>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Main Background" showMasterSp="0">
  <p:cSld name="TITLE_AND_BODY_1_2">
    <p:bg>
      <p:bgPr>
        <a:solidFill>
          <a:srgbClr val="212326"/>
        </a:solidFill>
      </p:bgPr>
    </p:bg>
    <p:spTree>
      <p:nvGrpSpPr>
        <p:cNvPr id="401" name="Shape 401"/>
        <p:cNvGrpSpPr/>
        <p:nvPr/>
      </p:nvGrpSpPr>
      <p:grpSpPr>
        <a:xfrm>
          <a:off x="0" y="0"/>
          <a:ext cx="0" cy="0"/>
          <a:chOff x="0" y="0"/>
          <a:chExt cx="0" cy="0"/>
        </a:xfrm>
      </p:grpSpPr>
      <p:sp>
        <p:nvSpPr>
          <p:cNvPr id="402" name="Google Shape;402;p70"/>
          <p:cNvSpPr txBox="1"/>
          <p:nvPr>
            <p:ph idx="12" type="sldNum"/>
          </p:nvPr>
        </p:nvSpPr>
        <p:spPr>
          <a:xfrm>
            <a:off x="8361859" y="171976"/>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403" name="Shape 403"/>
        <p:cNvGrpSpPr/>
        <p:nvPr/>
      </p:nvGrpSpPr>
      <p:grpSpPr>
        <a:xfrm>
          <a:off x="0" y="0"/>
          <a:ext cx="0" cy="0"/>
          <a:chOff x="0" y="0"/>
          <a:chExt cx="0" cy="0"/>
        </a:xfrm>
      </p:grpSpPr>
      <p:sp>
        <p:nvSpPr>
          <p:cNvPr id="404" name="Google Shape;404;p7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sz="1400"/>
            </a:lvl1pPr>
            <a:lvl2pPr lvl="1" rtl="0">
              <a:spcBef>
                <a:spcPts val="0"/>
              </a:spcBef>
              <a:spcAft>
                <a:spcPts val="0"/>
              </a:spcAft>
              <a:buSzPts val="1400"/>
              <a:buChar char="○"/>
              <a:defRPr sz="1400"/>
            </a:lvl2pPr>
            <a:lvl3pPr lvl="2" rtl="0">
              <a:spcBef>
                <a:spcPts val="0"/>
              </a:spcBef>
              <a:spcAft>
                <a:spcPts val="0"/>
              </a:spcAft>
              <a:buSzPts val="1400"/>
              <a:buChar char="■"/>
              <a:defRPr sz="1400"/>
            </a:lvl3pPr>
            <a:lvl4pPr lvl="3" rtl="0">
              <a:spcBef>
                <a:spcPts val="0"/>
              </a:spcBef>
              <a:spcAft>
                <a:spcPts val="0"/>
              </a:spcAft>
              <a:buSzPts val="1400"/>
              <a:buChar char="●"/>
              <a:defRPr sz="1400"/>
            </a:lvl4pPr>
            <a:lvl5pPr lvl="4" rtl="0">
              <a:spcBef>
                <a:spcPts val="0"/>
              </a:spcBef>
              <a:spcAft>
                <a:spcPts val="0"/>
              </a:spcAft>
              <a:buSzPts val="1400"/>
              <a:buChar char="○"/>
              <a:defRPr sz="1400"/>
            </a:lvl5pPr>
            <a:lvl6pPr lvl="5" rtl="0">
              <a:spcBef>
                <a:spcPts val="0"/>
              </a:spcBef>
              <a:spcAft>
                <a:spcPts val="0"/>
              </a:spcAft>
              <a:buSzPts val="1400"/>
              <a:buChar char="■"/>
              <a:defRPr sz="1400"/>
            </a:lvl6pPr>
            <a:lvl7pPr lvl="6" rtl="0">
              <a:spcBef>
                <a:spcPts val="0"/>
              </a:spcBef>
              <a:spcAft>
                <a:spcPts val="0"/>
              </a:spcAft>
              <a:buSzPts val="1400"/>
              <a:buChar char="●"/>
              <a:defRPr sz="1400"/>
            </a:lvl7pPr>
            <a:lvl8pPr lvl="7" rtl="0">
              <a:spcBef>
                <a:spcPts val="0"/>
              </a:spcBef>
              <a:spcAft>
                <a:spcPts val="0"/>
              </a:spcAft>
              <a:buSzPts val="1400"/>
              <a:buChar char="○"/>
              <a:defRPr sz="1400"/>
            </a:lvl8pPr>
            <a:lvl9pPr lvl="8" rtl="0">
              <a:spcBef>
                <a:spcPts val="0"/>
              </a:spcBef>
              <a:spcAft>
                <a:spcPts val="0"/>
              </a:spcAft>
              <a:buSzPts val="1400"/>
              <a:buChar char="■"/>
              <a:defRPr sz="1400"/>
            </a:lvl9pPr>
          </a:lstStyle>
          <a:p/>
        </p:txBody>
      </p:sp>
      <p:sp>
        <p:nvSpPr>
          <p:cNvPr id="405" name="Google Shape;405;p71"/>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lvl1pPr indent="-304800" lvl="0" marL="457200" rtl="0">
              <a:spcBef>
                <a:spcPts val="800"/>
              </a:spcBef>
              <a:spcAft>
                <a:spcPts val="0"/>
              </a:spcAft>
              <a:buSzPts val="1200"/>
              <a:buChar char="•"/>
              <a:defRPr/>
            </a:lvl1pPr>
            <a:lvl2pPr indent="-304800" lvl="1" marL="914400" rtl="0">
              <a:spcBef>
                <a:spcPts val="400"/>
              </a:spcBef>
              <a:spcAft>
                <a:spcPts val="0"/>
              </a:spcAft>
              <a:buSzPts val="1200"/>
              <a:buChar char="•"/>
              <a:defRPr/>
            </a:lvl2pPr>
            <a:lvl3pPr indent="-304800" lvl="2" marL="1371600" rtl="0">
              <a:spcBef>
                <a:spcPts val="400"/>
              </a:spcBef>
              <a:spcAft>
                <a:spcPts val="0"/>
              </a:spcAft>
              <a:buSzPts val="1200"/>
              <a:buChar char="•"/>
              <a:defRPr/>
            </a:lvl3pPr>
            <a:lvl4pPr indent="-304800" lvl="3" marL="1828800" rtl="0">
              <a:spcBef>
                <a:spcPts val="400"/>
              </a:spcBef>
              <a:spcAft>
                <a:spcPts val="0"/>
              </a:spcAft>
              <a:buSzPts val="1200"/>
              <a:buChar char="•"/>
              <a:defRPr/>
            </a:lvl4pPr>
            <a:lvl5pPr indent="-304800" lvl="4" marL="2286000" rtl="0">
              <a:spcBef>
                <a:spcPts val="400"/>
              </a:spcBef>
              <a:spcAft>
                <a:spcPts val="0"/>
              </a:spcAft>
              <a:buSzPts val="12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406" name="Google Shape;406;p71"/>
          <p:cNvSpPr txBox="1"/>
          <p:nvPr>
            <p:ph idx="12" type="sldNum"/>
          </p:nvPr>
        </p:nvSpPr>
        <p:spPr>
          <a:xfrm>
            <a:off x="8472458" y="4663217"/>
            <a:ext cx="548700" cy="393600"/>
          </a:xfrm>
          <a:prstGeom prst="rect">
            <a:avLst/>
          </a:prstGeom>
        </p:spPr>
        <p:txBody>
          <a:bodyPr anchorCtr="0" anchor="t"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Black" type="title">
  <p:cSld name="TITLE">
    <p:bg>
      <p:bgPr>
        <a:solidFill>
          <a:srgbClr val="15151F"/>
        </a:solidFill>
      </p:bgPr>
    </p:bg>
    <p:spTree>
      <p:nvGrpSpPr>
        <p:cNvPr id="411" name="Shape 411"/>
        <p:cNvGrpSpPr/>
        <p:nvPr/>
      </p:nvGrpSpPr>
      <p:grpSpPr>
        <a:xfrm>
          <a:off x="0" y="0"/>
          <a:ext cx="0" cy="0"/>
          <a:chOff x="0" y="0"/>
          <a:chExt cx="0" cy="0"/>
        </a:xfrm>
      </p:grpSpPr>
      <p:sp>
        <p:nvSpPr>
          <p:cNvPr id="412" name="Google Shape;412;p73"/>
          <p:cNvSpPr txBox="1"/>
          <p:nvPr>
            <p:ph type="ctrTitle"/>
          </p:nvPr>
        </p:nvSpPr>
        <p:spPr>
          <a:xfrm>
            <a:off x="720000" y="1267600"/>
            <a:ext cx="7094700" cy="17970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5800"/>
              <a:buNone/>
              <a:defRPr sz="5800">
                <a:solidFill>
                  <a:srgbClr val="FFFFFF"/>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413" name="Google Shape;413;p73"/>
          <p:cNvPicPr preferRelativeResize="0"/>
          <p:nvPr/>
        </p:nvPicPr>
        <p:blipFill rotWithShape="1">
          <a:blip r:embed="rId2">
            <a:alphaModFix/>
          </a:blip>
          <a:srcRect b="0" l="-2098" r="-7779" t="0"/>
          <a:stretch/>
        </p:blipFill>
        <p:spPr>
          <a:xfrm>
            <a:off x="720000" y="720000"/>
            <a:ext cx="1367051" cy="255750"/>
          </a:xfrm>
          <a:prstGeom prst="rect">
            <a:avLst/>
          </a:prstGeom>
          <a:noFill/>
          <a:ln>
            <a:noFill/>
          </a:ln>
        </p:spPr>
      </p:pic>
      <p:sp>
        <p:nvSpPr>
          <p:cNvPr id="414" name="Google Shape;414;p73"/>
          <p:cNvSpPr txBox="1"/>
          <p:nvPr>
            <p:ph idx="2" type="title"/>
          </p:nvPr>
        </p:nvSpPr>
        <p:spPr>
          <a:xfrm>
            <a:off x="720000" y="3468425"/>
            <a:ext cx="3895200" cy="846900"/>
          </a:xfrm>
          <a:prstGeom prst="rect">
            <a:avLst/>
          </a:prstGeom>
        </p:spPr>
        <p:txBody>
          <a:bodyPr anchorCtr="0" anchor="t" bIns="0" lIns="0" spcFirstLastPara="1" rIns="0" wrap="square" tIns="0">
            <a:noAutofit/>
          </a:bodyPr>
          <a:lstStyle>
            <a:lvl1pPr lvl="0" rtl="0">
              <a:spcBef>
                <a:spcPts val="0"/>
              </a:spcBef>
              <a:spcAft>
                <a:spcPts val="0"/>
              </a:spcAft>
              <a:buClr>
                <a:srgbClr val="F5F5F5"/>
              </a:buClr>
              <a:buSzPts val="2400"/>
              <a:buNone/>
              <a:defRPr b="0" sz="2400">
                <a:solidFill>
                  <a:srgbClr val="F5F5F5"/>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Black" type="secHead">
  <p:cSld name="SECTION_HEADER">
    <p:bg>
      <p:bgPr>
        <a:solidFill>
          <a:srgbClr val="15151F"/>
        </a:solidFill>
      </p:bgPr>
    </p:bg>
    <p:spTree>
      <p:nvGrpSpPr>
        <p:cNvPr id="415" name="Shape 415"/>
        <p:cNvGrpSpPr/>
        <p:nvPr/>
      </p:nvGrpSpPr>
      <p:grpSpPr>
        <a:xfrm>
          <a:off x="0" y="0"/>
          <a:ext cx="0" cy="0"/>
          <a:chOff x="0" y="0"/>
          <a:chExt cx="0" cy="0"/>
        </a:xfrm>
      </p:grpSpPr>
      <p:sp>
        <p:nvSpPr>
          <p:cNvPr id="416" name="Google Shape;416;p74"/>
          <p:cNvSpPr txBox="1"/>
          <p:nvPr>
            <p:ph type="title"/>
          </p:nvPr>
        </p:nvSpPr>
        <p:spPr>
          <a:xfrm>
            <a:off x="720000" y="1216550"/>
            <a:ext cx="7771500" cy="27102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 Section/Intro page - Black">
  <p:cSld name="SECTION_HEADER_1">
    <p:bg>
      <p:bgPr>
        <a:solidFill>
          <a:srgbClr val="15151F"/>
        </a:solidFill>
      </p:bgPr>
    </p:bg>
    <p:spTree>
      <p:nvGrpSpPr>
        <p:cNvPr id="417" name="Shape 417"/>
        <p:cNvGrpSpPr/>
        <p:nvPr/>
      </p:nvGrpSpPr>
      <p:grpSpPr>
        <a:xfrm>
          <a:off x="0" y="0"/>
          <a:ext cx="0" cy="0"/>
          <a:chOff x="0" y="0"/>
          <a:chExt cx="0" cy="0"/>
        </a:xfrm>
      </p:grpSpPr>
      <p:sp>
        <p:nvSpPr>
          <p:cNvPr id="418" name="Google Shape;418;p75"/>
          <p:cNvSpPr txBox="1"/>
          <p:nvPr>
            <p:ph type="title"/>
          </p:nvPr>
        </p:nvSpPr>
        <p:spPr>
          <a:xfrm>
            <a:off x="720000" y="1151175"/>
            <a:ext cx="4232100" cy="28410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Black" type="tx">
  <p:cSld name="TITLE_AND_BODY">
    <p:bg>
      <p:bgPr>
        <a:solidFill>
          <a:srgbClr val="15151F"/>
        </a:solidFill>
      </p:bgPr>
    </p:bg>
    <p:spTree>
      <p:nvGrpSpPr>
        <p:cNvPr id="419" name="Shape 419"/>
        <p:cNvGrpSpPr/>
        <p:nvPr/>
      </p:nvGrpSpPr>
      <p:grpSpPr>
        <a:xfrm>
          <a:off x="0" y="0"/>
          <a:ext cx="0" cy="0"/>
          <a:chOff x="0" y="0"/>
          <a:chExt cx="0" cy="0"/>
        </a:xfrm>
      </p:grpSpPr>
      <p:sp>
        <p:nvSpPr>
          <p:cNvPr id="420" name="Google Shape;420;p76"/>
          <p:cNvSpPr txBox="1"/>
          <p:nvPr>
            <p:ph type="title"/>
          </p:nvPr>
        </p:nvSpPr>
        <p:spPr>
          <a:xfrm>
            <a:off x="720000" y="445025"/>
            <a:ext cx="7467600" cy="5727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76"/>
          <p:cNvSpPr txBox="1"/>
          <p:nvPr>
            <p:ph idx="1" type="body"/>
          </p:nvPr>
        </p:nvSpPr>
        <p:spPr>
          <a:xfrm>
            <a:off x="7200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SzPts val="1000"/>
              <a:buChar char="●"/>
              <a:defRPr/>
            </a:lvl1pPr>
            <a:lvl2pPr indent="-292100" lvl="1" marL="914400" rtl="0">
              <a:spcBef>
                <a:spcPts val="1600"/>
              </a:spcBef>
              <a:spcAft>
                <a:spcPts val="0"/>
              </a:spcAft>
              <a:buSzPts val="1000"/>
              <a:buChar char="○"/>
              <a:defRPr/>
            </a:lvl2pPr>
            <a:lvl3pPr indent="-292100" lvl="2" marL="1371600" rtl="0">
              <a:spcBef>
                <a:spcPts val="1600"/>
              </a:spcBef>
              <a:spcAft>
                <a:spcPts val="0"/>
              </a:spcAft>
              <a:buSzPts val="1000"/>
              <a:buChar char="■"/>
              <a:defRPr/>
            </a:lvl3pPr>
            <a:lvl4pPr indent="-292100" lvl="3" marL="1828800" rtl="0">
              <a:spcBef>
                <a:spcPts val="1600"/>
              </a:spcBef>
              <a:spcAft>
                <a:spcPts val="0"/>
              </a:spcAft>
              <a:buSzPts val="1000"/>
              <a:buChar char="●"/>
              <a:defRPr/>
            </a:lvl4pPr>
            <a:lvl5pPr indent="-292100" lvl="4" marL="2286000" rtl="0">
              <a:spcBef>
                <a:spcPts val="1600"/>
              </a:spcBef>
              <a:spcAft>
                <a:spcPts val="0"/>
              </a:spcAft>
              <a:buSzPts val="1000"/>
              <a:buChar char="○"/>
              <a:defRPr/>
            </a:lvl5pPr>
            <a:lvl6pPr indent="-292100" lvl="5" marL="2743200" rtl="0">
              <a:spcBef>
                <a:spcPts val="1600"/>
              </a:spcBef>
              <a:spcAft>
                <a:spcPts val="0"/>
              </a:spcAft>
              <a:buSzPts val="1000"/>
              <a:buChar char="■"/>
              <a:defRPr/>
            </a:lvl6pPr>
            <a:lvl7pPr indent="-292100" lvl="6" marL="3200400" rtl="0">
              <a:spcBef>
                <a:spcPts val="1600"/>
              </a:spcBef>
              <a:spcAft>
                <a:spcPts val="0"/>
              </a:spcAft>
              <a:buSzPts val="1000"/>
              <a:buChar char="●"/>
              <a:defRPr/>
            </a:lvl7pPr>
            <a:lvl8pPr indent="-292100" lvl="7" marL="3657600" rtl="0">
              <a:spcBef>
                <a:spcPts val="1600"/>
              </a:spcBef>
              <a:spcAft>
                <a:spcPts val="0"/>
              </a:spcAft>
              <a:buSzPts val="1000"/>
              <a:buChar char="○"/>
              <a:defRPr/>
            </a:lvl8pPr>
            <a:lvl9pPr indent="-292100" lvl="8" marL="4114800" rtl="0">
              <a:spcBef>
                <a:spcPts val="1600"/>
              </a:spcBef>
              <a:spcAft>
                <a:spcPts val="1600"/>
              </a:spcAft>
              <a:buSzPts val="10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Black">
  <p:cSld name="TITLE_AND_BODY_2">
    <p:spTree>
      <p:nvGrpSpPr>
        <p:cNvPr id="422" name="Shape 422"/>
        <p:cNvGrpSpPr/>
        <p:nvPr/>
      </p:nvGrpSpPr>
      <p:grpSpPr>
        <a:xfrm>
          <a:off x="0" y="0"/>
          <a:ext cx="0" cy="0"/>
          <a:chOff x="0" y="0"/>
          <a:chExt cx="0" cy="0"/>
        </a:xfrm>
      </p:grpSpPr>
      <p:sp>
        <p:nvSpPr>
          <p:cNvPr id="423" name="Google Shape;423;p77"/>
          <p:cNvSpPr txBox="1"/>
          <p:nvPr>
            <p:ph idx="1" type="body"/>
          </p:nvPr>
        </p:nvSpPr>
        <p:spPr>
          <a:xfrm>
            <a:off x="72462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424" name="Google Shape;424;p77"/>
          <p:cNvSpPr txBox="1"/>
          <p:nvPr>
            <p:ph idx="2" type="body"/>
          </p:nvPr>
        </p:nvSpPr>
        <p:spPr>
          <a:xfrm>
            <a:off x="328908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425" name="Google Shape;425;p77"/>
          <p:cNvSpPr txBox="1"/>
          <p:nvPr>
            <p:ph idx="3" type="body"/>
          </p:nvPr>
        </p:nvSpPr>
        <p:spPr>
          <a:xfrm>
            <a:off x="5853546"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Black">
  <p:cSld name="SECTION_TITLE_AND_DESCRIPTION">
    <p:bg>
      <p:bgPr>
        <a:solidFill>
          <a:srgbClr val="15151F"/>
        </a:solidFill>
      </p:bgPr>
    </p:bg>
    <p:spTree>
      <p:nvGrpSpPr>
        <p:cNvPr id="426" name="Shape 426"/>
        <p:cNvGrpSpPr/>
        <p:nvPr/>
      </p:nvGrpSpPr>
      <p:grpSpPr>
        <a:xfrm>
          <a:off x="0" y="0"/>
          <a:ext cx="0" cy="0"/>
          <a:chOff x="0" y="0"/>
          <a:chExt cx="0" cy="0"/>
        </a:xfrm>
      </p:grpSpPr>
      <p:sp>
        <p:nvSpPr>
          <p:cNvPr id="427" name="Google Shape;427;p78"/>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78"/>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429" name="Google Shape;429;p78"/>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30" name="Google Shape;430;p78"/>
          <p:cNvSpPr txBox="1"/>
          <p:nvPr>
            <p:ph idx="2" type="body"/>
          </p:nvPr>
        </p:nvSpPr>
        <p:spPr>
          <a:xfrm>
            <a:off x="720000" y="28044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Black">
  <p:cSld name="SECTION_TITLE_AND_DESCRIPTION_4">
    <p:spTree>
      <p:nvGrpSpPr>
        <p:cNvPr id="431" name="Shape 431"/>
        <p:cNvGrpSpPr/>
        <p:nvPr/>
      </p:nvGrpSpPr>
      <p:grpSpPr>
        <a:xfrm>
          <a:off x="0" y="0"/>
          <a:ext cx="0" cy="0"/>
          <a:chOff x="0" y="0"/>
          <a:chExt cx="0" cy="0"/>
        </a:xfrm>
      </p:grpSpPr>
      <p:sp>
        <p:nvSpPr>
          <p:cNvPr id="432" name="Google Shape;432;p79"/>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433" name="Google Shape;433;p79"/>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34" name="Google Shape;434;p79"/>
          <p:cNvSpPr txBox="1"/>
          <p:nvPr>
            <p:ph idx="2" type="body"/>
          </p:nvPr>
        </p:nvSpPr>
        <p:spPr>
          <a:xfrm>
            <a:off x="720000" y="28044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2 - Black">
  <p:cSld name="SECTION_TITLE_AND_DESCRIPTION_1">
    <p:spTree>
      <p:nvGrpSpPr>
        <p:cNvPr id="435" name="Shape 435"/>
        <p:cNvGrpSpPr/>
        <p:nvPr/>
      </p:nvGrpSpPr>
      <p:grpSpPr>
        <a:xfrm>
          <a:off x="0" y="0"/>
          <a:ext cx="0" cy="0"/>
          <a:chOff x="0" y="0"/>
          <a:chExt cx="0" cy="0"/>
        </a:xfrm>
      </p:grpSpPr>
      <p:sp>
        <p:nvSpPr>
          <p:cNvPr id="436" name="Google Shape;436;p80"/>
          <p:cNvSpPr/>
          <p:nvPr/>
        </p:nvSpPr>
        <p:spPr>
          <a:xfrm>
            <a:off x="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80"/>
          <p:cNvSpPr txBox="1"/>
          <p:nvPr>
            <p:ph idx="1" type="subTitle"/>
          </p:nvPr>
        </p:nvSpPr>
        <p:spPr>
          <a:xfrm>
            <a:off x="52863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
        <p:nvSpPr>
          <p:cNvPr id="438" name="Google Shape;438;p80"/>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39" name="Google Shape;439;p80"/>
          <p:cNvSpPr txBox="1"/>
          <p:nvPr>
            <p:ph idx="2" type="body"/>
          </p:nvPr>
        </p:nvSpPr>
        <p:spPr>
          <a:xfrm>
            <a:off x="5458800" y="29568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Black">
  <p:cSld name="BIG_NUMBER">
    <p:spTree>
      <p:nvGrpSpPr>
        <p:cNvPr id="440" name="Shape 440"/>
        <p:cNvGrpSpPr/>
        <p:nvPr/>
      </p:nvGrpSpPr>
      <p:grpSpPr>
        <a:xfrm>
          <a:off x="0" y="0"/>
          <a:ext cx="0" cy="0"/>
          <a:chOff x="0" y="0"/>
          <a:chExt cx="0" cy="0"/>
        </a:xfrm>
      </p:grpSpPr>
      <p:sp>
        <p:nvSpPr>
          <p:cNvPr id="441" name="Google Shape;441;p81"/>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42" name="Google Shape;442;p81"/>
          <p:cNvSpPr txBox="1"/>
          <p:nvPr>
            <p:ph idx="1" type="body"/>
          </p:nvPr>
        </p:nvSpPr>
        <p:spPr>
          <a:xfrm>
            <a:off x="2874450" y="2923625"/>
            <a:ext cx="33951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numbers - Black ">
  <p:cSld name="BIG_NUMBER_2">
    <p:spTree>
      <p:nvGrpSpPr>
        <p:cNvPr id="443" name="Shape 443"/>
        <p:cNvGrpSpPr/>
        <p:nvPr/>
      </p:nvGrpSpPr>
      <p:grpSpPr>
        <a:xfrm>
          <a:off x="0" y="0"/>
          <a:ext cx="0" cy="0"/>
          <a:chOff x="0" y="0"/>
          <a:chExt cx="0" cy="0"/>
        </a:xfrm>
      </p:grpSpPr>
      <p:sp>
        <p:nvSpPr>
          <p:cNvPr id="444" name="Google Shape;444;p82"/>
          <p:cNvSpPr txBox="1"/>
          <p:nvPr>
            <p:ph hasCustomPrompt="1" type="title"/>
          </p:nvPr>
        </p:nvSpPr>
        <p:spPr>
          <a:xfrm>
            <a:off x="9095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45" name="Google Shape;445;p82"/>
          <p:cNvSpPr txBox="1"/>
          <p:nvPr>
            <p:ph idx="1" type="body"/>
          </p:nvPr>
        </p:nvSpPr>
        <p:spPr>
          <a:xfrm>
            <a:off x="7570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446" name="Google Shape;446;p82"/>
          <p:cNvSpPr txBox="1"/>
          <p:nvPr>
            <p:ph hasCustomPrompt="1" idx="2" type="title"/>
          </p:nvPr>
        </p:nvSpPr>
        <p:spPr>
          <a:xfrm>
            <a:off x="54860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47" name="Google Shape;447;p82"/>
          <p:cNvSpPr txBox="1"/>
          <p:nvPr>
            <p:ph idx="3" type="body"/>
          </p:nvPr>
        </p:nvSpPr>
        <p:spPr>
          <a:xfrm>
            <a:off x="53335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Black">
  <p:cSld name="BIG_NUMBER_2_1">
    <p:spTree>
      <p:nvGrpSpPr>
        <p:cNvPr id="448" name="Shape 448"/>
        <p:cNvGrpSpPr/>
        <p:nvPr/>
      </p:nvGrpSpPr>
      <p:grpSpPr>
        <a:xfrm>
          <a:off x="0" y="0"/>
          <a:ext cx="0" cy="0"/>
          <a:chOff x="0" y="0"/>
          <a:chExt cx="0" cy="0"/>
        </a:xfrm>
      </p:grpSpPr>
      <p:sp>
        <p:nvSpPr>
          <p:cNvPr id="449" name="Google Shape;449;p83"/>
          <p:cNvSpPr txBox="1"/>
          <p:nvPr>
            <p:ph hasCustomPrompt="1" type="title"/>
          </p:nvPr>
        </p:nvSpPr>
        <p:spPr>
          <a:xfrm>
            <a:off x="61170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0" name="Google Shape;450;p83"/>
          <p:cNvSpPr txBox="1"/>
          <p:nvPr>
            <p:ph idx="1" type="body"/>
          </p:nvPr>
        </p:nvSpPr>
        <p:spPr>
          <a:xfrm>
            <a:off x="86597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451" name="Google Shape;451;p83"/>
          <p:cNvSpPr txBox="1"/>
          <p:nvPr>
            <p:ph hasCustomPrompt="1" idx="2" type="title"/>
          </p:nvPr>
        </p:nvSpPr>
        <p:spPr>
          <a:xfrm>
            <a:off x="514495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2" name="Google Shape;452;p83"/>
          <p:cNvSpPr txBox="1"/>
          <p:nvPr>
            <p:ph idx="3" type="body"/>
          </p:nvPr>
        </p:nvSpPr>
        <p:spPr>
          <a:xfrm>
            <a:off x="539922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453" name="Google Shape;453;p83"/>
          <p:cNvSpPr txBox="1"/>
          <p:nvPr>
            <p:ph hasCustomPrompt="1" idx="4" type="title"/>
          </p:nvPr>
        </p:nvSpPr>
        <p:spPr>
          <a:xfrm>
            <a:off x="61170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4" name="Google Shape;454;p83"/>
          <p:cNvSpPr txBox="1"/>
          <p:nvPr>
            <p:ph idx="5" type="body"/>
          </p:nvPr>
        </p:nvSpPr>
        <p:spPr>
          <a:xfrm>
            <a:off x="86597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455" name="Google Shape;455;p83"/>
          <p:cNvSpPr txBox="1"/>
          <p:nvPr>
            <p:ph hasCustomPrompt="1" idx="6" type="title"/>
          </p:nvPr>
        </p:nvSpPr>
        <p:spPr>
          <a:xfrm>
            <a:off x="514495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56" name="Google Shape;456;p83"/>
          <p:cNvSpPr txBox="1"/>
          <p:nvPr>
            <p:ph idx="7" type="body"/>
          </p:nvPr>
        </p:nvSpPr>
        <p:spPr>
          <a:xfrm>
            <a:off x="539922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ack" type="blank">
  <p:cSld name="BLANK">
    <p:spTree>
      <p:nvGrpSpPr>
        <p:cNvPr id="457" name="Shape 457"/>
        <p:cNvGrpSpPr/>
        <p:nvPr/>
      </p:nvGrpSpPr>
      <p:grpSpPr>
        <a:xfrm>
          <a:off x="0" y="0"/>
          <a:ext cx="0" cy="0"/>
          <a:chOff x="0" y="0"/>
          <a:chExt cx="0" cy="0"/>
        </a:xfrm>
      </p:grpSpPr>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Black">
  <p:cSld name="CUSTOM">
    <p:spTree>
      <p:nvGrpSpPr>
        <p:cNvPr id="458" name="Shape 458"/>
        <p:cNvGrpSpPr/>
        <p:nvPr/>
      </p:nvGrpSpPr>
      <p:grpSpPr>
        <a:xfrm>
          <a:off x="0" y="0"/>
          <a:ext cx="0" cy="0"/>
          <a:chOff x="0" y="0"/>
          <a:chExt cx="0" cy="0"/>
        </a:xfrm>
      </p:grpSpPr>
      <p:sp>
        <p:nvSpPr>
          <p:cNvPr id="459" name="Google Shape;459;p85"/>
          <p:cNvSpPr txBox="1"/>
          <p:nvPr>
            <p:ph type="title"/>
          </p:nvPr>
        </p:nvSpPr>
        <p:spPr>
          <a:xfrm>
            <a:off x="720000" y="1757800"/>
            <a:ext cx="3895200" cy="16275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60" name="Google Shape;460;p85"/>
          <p:cNvSpPr txBox="1"/>
          <p:nvPr>
            <p:ph idx="2" type="title"/>
          </p:nvPr>
        </p:nvSpPr>
        <p:spPr>
          <a:xfrm>
            <a:off x="720000" y="3864150"/>
            <a:ext cx="3895200" cy="4803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1200"/>
              <a:buNone/>
              <a:defRPr sz="12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p:cSld name="TITLE_1">
    <p:bg>
      <p:bgPr>
        <a:solidFill>
          <a:srgbClr val="FFFFFF"/>
        </a:solidFill>
      </p:bgPr>
    </p:bg>
    <p:spTree>
      <p:nvGrpSpPr>
        <p:cNvPr id="461" name="Shape 461"/>
        <p:cNvGrpSpPr/>
        <p:nvPr/>
      </p:nvGrpSpPr>
      <p:grpSpPr>
        <a:xfrm>
          <a:off x="0" y="0"/>
          <a:ext cx="0" cy="0"/>
          <a:chOff x="0" y="0"/>
          <a:chExt cx="0" cy="0"/>
        </a:xfrm>
      </p:grpSpPr>
      <p:sp>
        <p:nvSpPr>
          <p:cNvPr id="462" name="Google Shape;462;p86"/>
          <p:cNvSpPr txBox="1"/>
          <p:nvPr>
            <p:ph type="ctrTitle"/>
          </p:nvPr>
        </p:nvSpPr>
        <p:spPr>
          <a:xfrm>
            <a:off x="720000" y="1352577"/>
            <a:ext cx="7094700" cy="31812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5800"/>
              <a:buNone/>
              <a:defRPr sz="5800">
                <a:solidFill>
                  <a:srgbClr val="000000"/>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463" name="Google Shape;463;p86"/>
          <p:cNvPicPr preferRelativeResize="0"/>
          <p:nvPr/>
        </p:nvPicPr>
        <p:blipFill rotWithShape="1">
          <a:blip r:embed="rId2">
            <a:alphaModFix/>
          </a:blip>
          <a:srcRect b="0" l="-1445" r="-10574" t="0"/>
          <a:stretch/>
        </p:blipFill>
        <p:spPr>
          <a:xfrm>
            <a:off x="720000" y="720000"/>
            <a:ext cx="1393675" cy="255750"/>
          </a:xfrm>
          <a:prstGeom prst="rect">
            <a:avLst/>
          </a:prstGeom>
          <a:noFill/>
          <a:ln>
            <a:noFill/>
          </a:ln>
        </p:spPr>
      </p:pic>
      <p:sp>
        <p:nvSpPr>
          <p:cNvPr id="464" name="Google Shape;464;p86"/>
          <p:cNvSpPr txBox="1"/>
          <p:nvPr>
            <p:ph idx="2" type="title"/>
          </p:nvPr>
        </p:nvSpPr>
        <p:spPr>
          <a:xfrm>
            <a:off x="720000" y="3468425"/>
            <a:ext cx="3895200" cy="1675200"/>
          </a:xfrm>
          <a:prstGeom prst="rect">
            <a:avLst/>
          </a:prstGeom>
        </p:spPr>
        <p:txBody>
          <a:bodyPr anchorCtr="0" anchor="t" bIns="0" lIns="0" spcFirstLastPara="1" rIns="0" wrap="square" tIns="0">
            <a:noAutofit/>
          </a:bodyPr>
          <a:lstStyle>
            <a:lvl1pPr lvl="0" rtl="0">
              <a:spcBef>
                <a:spcPts val="0"/>
              </a:spcBef>
              <a:spcAft>
                <a:spcPts val="0"/>
              </a:spcAft>
              <a:buClr>
                <a:srgbClr val="8D9091"/>
              </a:buClr>
              <a:buSzPts val="2400"/>
              <a:buNone/>
              <a:defRPr b="0" sz="2400">
                <a:solidFill>
                  <a:srgbClr val="8D909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White">
  <p:cSld name="SECTION_HEADER_2">
    <p:bg>
      <p:bgPr>
        <a:solidFill>
          <a:srgbClr val="FFFFFF"/>
        </a:solidFill>
      </p:bgPr>
    </p:bg>
    <p:spTree>
      <p:nvGrpSpPr>
        <p:cNvPr id="465" name="Shape 465"/>
        <p:cNvGrpSpPr/>
        <p:nvPr/>
      </p:nvGrpSpPr>
      <p:grpSpPr>
        <a:xfrm>
          <a:off x="0" y="0"/>
          <a:ext cx="0" cy="0"/>
          <a:chOff x="0" y="0"/>
          <a:chExt cx="0" cy="0"/>
        </a:xfrm>
      </p:grpSpPr>
      <p:sp>
        <p:nvSpPr>
          <p:cNvPr id="466" name="Google Shape;466;p87"/>
          <p:cNvSpPr txBox="1"/>
          <p:nvPr>
            <p:ph type="title"/>
          </p:nvPr>
        </p:nvSpPr>
        <p:spPr>
          <a:xfrm>
            <a:off x="720000" y="1133025"/>
            <a:ext cx="7771500" cy="28773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3600"/>
              <a:buNone/>
              <a:defRPr sz="36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 Section/Intro page - White">
  <p:cSld name="SECTION_HEADER_1_1">
    <p:bg>
      <p:bgPr>
        <a:solidFill>
          <a:srgbClr val="FFFFFF"/>
        </a:solidFill>
      </p:bgPr>
    </p:bg>
    <p:spTree>
      <p:nvGrpSpPr>
        <p:cNvPr id="467" name="Shape 467"/>
        <p:cNvGrpSpPr/>
        <p:nvPr/>
      </p:nvGrpSpPr>
      <p:grpSpPr>
        <a:xfrm>
          <a:off x="0" y="0"/>
          <a:ext cx="0" cy="0"/>
          <a:chOff x="0" y="0"/>
          <a:chExt cx="0" cy="0"/>
        </a:xfrm>
      </p:grpSpPr>
      <p:sp>
        <p:nvSpPr>
          <p:cNvPr id="468" name="Google Shape;468;p88"/>
          <p:cNvSpPr txBox="1"/>
          <p:nvPr>
            <p:ph type="title"/>
          </p:nvPr>
        </p:nvSpPr>
        <p:spPr>
          <a:xfrm>
            <a:off x="720000" y="1350950"/>
            <a:ext cx="3895200" cy="24414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2400"/>
              <a:buNone/>
              <a:defRPr sz="24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White">
  <p:cSld name="TITLE_AND_BODY_1">
    <p:bg>
      <p:bgPr>
        <a:solidFill>
          <a:srgbClr val="FFFFFF"/>
        </a:solidFill>
      </p:bgPr>
    </p:bg>
    <p:spTree>
      <p:nvGrpSpPr>
        <p:cNvPr id="469" name="Shape 469"/>
        <p:cNvGrpSpPr/>
        <p:nvPr/>
      </p:nvGrpSpPr>
      <p:grpSpPr>
        <a:xfrm>
          <a:off x="0" y="0"/>
          <a:ext cx="0" cy="0"/>
          <a:chOff x="0" y="0"/>
          <a:chExt cx="0" cy="0"/>
        </a:xfrm>
      </p:grpSpPr>
      <p:sp>
        <p:nvSpPr>
          <p:cNvPr id="470" name="Google Shape;470;p89"/>
          <p:cNvSpPr txBox="1"/>
          <p:nvPr>
            <p:ph type="title"/>
          </p:nvPr>
        </p:nvSpPr>
        <p:spPr>
          <a:xfrm>
            <a:off x="7200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1" name="Google Shape;471;p89"/>
          <p:cNvSpPr txBox="1"/>
          <p:nvPr>
            <p:ph idx="1" type="body"/>
          </p:nvPr>
        </p:nvSpPr>
        <p:spPr>
          <a:xfrm>
            <a:off x="7200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White">
  <p:cSld name="CUSTOM_3">
    <p:bg>
      <p:bgPr>
        <a:solidFill>
          <a:srgbClr val="FFFFFF"/>
        </a:solidFill>
      </p:bgPr>
    </p:bg>
    <p:spTree>
      <p:nvGrpSpPr>
        <p:cNvPr id="472" name="Shape 472"/>
        <p:cNvGrpSpPr/>
        <p:nvPr/>
      </p:nvGrpSpPr>
      <p:grpSpPr>
        <a:xfrm>
          <a:off x="0" y="0"/>
          <a:ext cx="0" cy="0"/>
          <a:chOff x="0" y="0"/>
          <a:chExt cx="0" cy="0"/>
        </a:xfrm>
      </p:grpSpPr>
      <p:sp>
        <p:nvSpPr>
          <p:cNvPr id="473" name="Google Shape;473;p90"/>
          <p:cNvSpPr txBox="1"/>
          <p:nvPr>
            <p:ph idx="12" type="sldNum"/>
          </p:nvPr>
        </p:nvSpPr>
        <p:spPr>
          <a:xfrm>
            <a:off x="8392077" y="4609758"/>
            <a:ext cx="548700" cy="3936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
        <p:nvSpPr>
          <p:cNvPr id="474" name="Google Shape;474;p90"/>
          <p:cNvSpPr txBox="1"/>
          <p:nvPr>
            <p:ph idx="1" type="body"/>
          </p:nvPr>
        </p:nvSpPr>
        <p:spPr>
          <a:xfrm>
            <a:off x="72462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475" name="Google Shape;475;p90"/>
          <p:cNvSpPr txBox="1"/>
          <p:nvPr>
            <p:ph idx="2" type="body"/>
          </p:nvPr>
        </p:nvSpPr>
        <p:spPr>
          <a:xfrm>
            <a:off x="328908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476" name="Google Shape;476;p90"/>
          <p:cNvSpPr txBox="1"/>
          <p:nvPr>
            <p:ph idx="3" type="body"/>
          </p:nvPr>
        </p:nvSpPr>
        <p:spPr>
          <a:xfrm>
            <a:off x="5853546"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White">
  <p:cSld name="SECTION_TITLE_AND_DESCRIPTION_3_1">
    <p:bg>
      <p:bgPr>
        <a:solidFill>
          <a:srgbClr val="FFFFFF"/>
        </a:solidFill>
      </p:bgPr>
    </p:bg>
    <p:spTree>
      <p:nvGrpSpPr>
        <p:cNvPr id="477" name="Shape 477"/>
        <p:cNvGrpSpPr/>
        <p:nvPr/>
      </p:nvGrpSpPr>
      <p:grpSpPr>
        <a:xfrm>
          <a:off x="0" y="0"/>
          <a:ext cx="0" cy="0"/>
          <a:chOff x="0" y="0"/>
          <a:chExt cx="0" cy="0"/>
        </a:xfrm>
      </p:grpSpPr>
      <p:sp>
        <p:nvSpPr>
          <p:cNvPr id="478" name="Google Shape;478;p91"/>
          <p:cNvSpPr txBox="1"/>
          <p:nvPr>
            <p:ph idx="1"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479" name="Google Shape;479;p91"/>
          <p:cNvSpPr txBox="1"/>
          <p:nvPr>
            <p:ph type="title"/>
          </p:nvPr>
        </p:nvSpPr>
        <p:spPr>
          <a:xfrm>
            <a:off x="720000"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80" name="Google Shape;480;p91"/>
          <p:cNvSpPr txBox="1"/>
          <p:nvPr>
            <p:ph idx="2" type="body"/>
          </p:nvPr>
        </p:nvSpPr>
        <p:spPr>
          <a:xfrm>
            <a:off x="720000"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481" name="Google Shape;481;p91"/>
          <p:cNvSpPr txBox="1"/>
          <p:nvPr>
            <p:ph idx="3" type="title"/>
          </p:nvPr>
        </p:nvSpPr>
        <p:spPr>
          <a:xfrm>
            <a:off x="3460488"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82" name="Google Shape;482;p91"/>
          <p:cNvSpPr txBox="1"/>
          <p:nvPr>
            <p:ph idx="4" type="body"/>
          </p:nvPr>
        </p:nvSpPr>
        <p:spPr>
          <a:xfrm>
            <a:off x="3460488"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483" name="Google Shape;483;p91"/>
          <p:cNvSpPr txBox="1"/>
          <p:nvPr>
            <p:ph idx="5" type="title"/>
          </p:nvPr>
        </p:nvSpPr>
        <p:spPr>
          <a:xfrm>
            <a:off x="6200975"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84" name="Google Shape;484;p91"/>
          <p:cNvSpPr txBox="1"/>
          <p:nvPr>
            <p:ph idx="6" type="body"/>
          </p:nvPr>
        </p:nvSpPr>
        <p:spPr>
          <a:xfrm>
            <a:off x="6200975"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White 1">
  <p:cSld name="SECTION_TITLE_AND_DESCRIPTION_3_1_1">
    <p:spTree>
      <p:nvGrpSpPr>
        <p:cNvPr id="485" name="Shape 485"/>
        <p:cNvGrpSpPr/>
        <p:nvPr/>
      </p:nvGrpSpPr>
      <p:grpSpPr>
        <a:xfrm>
          <a:off x="0" y="0"/>
          <a:ext cx="0" cy="0"/>
          <a:chOff x="0" y="0"/>
          <a:chExt cx="0" cy="0"/>
        </a:xfrm>
      </p:grpSpPr>
      <p:sp>
        <p:nvSpPr>
          <p:cNvPr id="486" name="Google Shape;486;p92"/>
          <p:cNvSpPr txBox="1"/>
          <p:nvPr>
            <p:ph idx="1"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487" name="Google Shape;487;p92"/>
          <p:cNvSpPr txBox="1"/>
          <p:nvPr>
            <p:ph type="title"/>
          </p:nvPr>
        </p:nvSpPr>
        <p:spPr>
          <a:xfrm>
            <a:off x="720000"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1800"/>
              <a:buNone/>
              <a:defRPr sz="18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88" name="Google Shape;488;p92"/>
          <p:cNvSpPr txBox="1"/>
          <p:nvPr>
            <p:ph idx="2" type="body"/>
          </p:nvPr>
        </p:nvSpPr>
        <p:spPr>
          <a:xfrm>
            <a:off x="720000"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489" name="Google Shape;489;p92"/>
          <p:cNvSpPr txBox="1"/>
          <p:nvPr>
            <p:ph idx="3" type="title"/>
          </p:nvPr>
        </p:nvSpPr>
        <p:spPr>
          <a:xfrm>
            <a:off x="3460488"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1800"/>
              <a:buNone/>
              <a:defRPr sz="18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90" name="Google Shape;490;p92"/>
          <p:cNvSpPr txBox="1"/>
          <p:nvPr>
            <p:ph idx="4" type="body"/>
          </p:nvPr>
        </p:nvSpPr>
        <p:spPr>
          <a:xfrm>
            <a:off x="3460488"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491" name="Google Shape;491;p92"/>
          <p:cNvSpPr txBox="1"/>
          <p:nvPr>
            <p:ph idx="5" type="title"/>
          </p:nvPr>
        </p:nvSpPr>
        <p:spPr>
          <a:xfrm>
            <a:off x="6200975"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1800"/>
              <a:buNone/>
              <a:defRPr sz="1800">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492" name="Google Shape;492;p92"/>
          <p:cNvSpPr txBox="1"/>
          <p:nvPr>
            <p:ph idx="6" type="body"/>
          </p:nvPr>
        </p:nvSpPr>
        <p:spPr>
          <a:xfrm>
            <a:off x="6200975"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2 - White">
  <p:cSld name="SECTION_TITLE_AND_DESCRIPTION_1_2">
    <p:bg>
      <p:bgPr>
        <a:solidFill>
          <a:srgbClr val="FFFFFF"/>
        </a:solidFill>
      </p:bgPr>
    </p:bg>
    <p:spTree>
      <p:nvGrpSpPr>
        <p:cNvPr id="493" name="Shape 493"/>
        <p:cNvGrpSpPr/>
        <p:nvPr/>
      </p:nvGrpSpPr>
      <p:grpSpPr>
        <a:xfrm>
          <a:off x="0" y="0"/>
          <a:ext cx="0" cy="0"/>
          <a:chOff x="0" y="0"/>
          <a:chExt cx="0" cy="0"/>
        </a:xfrm>
      </p:grpSpPr>
      <p:sp>
        <p:nvSpPr>
          <p:cNvPr id="494" name="Google Shape;494;p93"/>
          <p:cNvSpPr/>
          <p:nvPr/>
        </p:nvSpPr>
        <p:spPr>
          <a:xfrm>
            <a:off x="0" y="-125"/>
            <a:ext cx="4572000" cy="5143500"/>
          </a:xfrm>
          <a:prstGeom prst="rect">
            <a:avLst/>
          </a:prstGeom>
          <a:solidFill>
            <a:srgbClr val="15151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93"/>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496" name="Google Shape;496;p93"/>
          <p:cNvSpPr txBox="1"/>
          <p:nvPr>
            <p:ph idx="1" type="body"/>
          </p:nvPr>
        </p:nvSpPr>
        <p:spPr>
          <a:xfrm>
            <a:off x="5306400" y="2803800"/>
            <a:ext cx="3103200" cy="18906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497" name="Google Shape;497;p93"/>
          <p:cNvSpPr txBox="1"/>
          <p:nvPr>
            <p:ph idx="2" type="subTitle"/>
          </p:nvPr>
        </p:nvSpPr>
        <p:spPr>
          <a:xfrm>
            <a:off x="53064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p:cSld name="SECTION_TITLE_AND_DESCRIPTION_2_1">
    <p:bg>
      <p:bgPr>
        <a:solidFill>
          <a:srgbClr val="FFFFFF"/>
        </a:solidFill>
      </p:bgPr>
    </p:bg>
    <p:spTree>
      <p:nvGrpSpPr>
        <p:cNvPr id="498" name="Shape 498"/>
        <p:cNvGrpSpPr/>
        <p:nvPr/>
      </p:nvGrpSpPr>
      <p:grpSpPr>
        <a:xfrm>
          <a:off x="0" y="0"/>
          <a:ext cx="0" cy="0"/>
          <a:chOff x="0" y="0"/>
          <a:chExt cx="0" cy="0"/>
        </a:xfrm>
      </p:grpSpPr>
      <p:sp>
        <p:nvSpPr>
          <p:cNvPr id="499" name="Google Shape;499;p94"/>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94"/>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501" name="Google Shape;501;p94"/>
          <p:cNvSpPr txBox="1"/>
          <p:nvPr>
            <p:ph idx="1" type="body"/>
          </p:nvPr>
        </p:nvSpPr>
        <p:spPr>
          <a:xfrm>
            <a:off x="720000" y="2804477"/>
            <a:ext cx="3103200" cy="18900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502" name="Google Shape;502;p94"/>
          <p:cNvSpPr txBox="1"/>
          <p:nvPr>
            <p:ph idx="2"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4 - White">
  <p:cSld name="SECTION_TITLE_AND_DESCRIPTION_1_1_1">
    <p:bg>
      <p:bgPr>
        <a:solidFill>
          <a:srgbClr val="FFFFFF"/>
        </a:solidFill>
      </p:bgPr>
    </p:bg>
    <p:spTree>
      <p:nvGrpSpPr>
        <p:cNvPr id="503" name="Shape 503"/>
        <p:cNvGrpSpPr/>
        <p:nvPr/>
      </p:nvGrpSpPr>
      <p:grpSpPr>
        <a:xfrm>
          <a:off x="0" y="0"/>
          <a:ext cx="0" cy="0"/>
          <a:chOff x="0" y="0"/>
          <a:chExt cx="0" cy="0"/>
        </a:xfrm>
      </p:grpSpPr>
      <p:sp>
        <p:nvSpPr>
          <p:cNvPr id="504" name="Google Shape;504;p95"/>
          <p:cNvSpPr txBox="1"/>
          <p:nvPr>
            <p:ph idx="1" type="subTitle"/>
          </p:nvPr>
        </p:nvSpPr>
        <p:spPr>
          <a:xfrm>
            <a:off x="53064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1238BF"/>
                </a:solidFill>
              </a:defRPr>
            </a:lvl2pPr>
            <a:lvl3pPr lvl="2" rtl="0">
              <a:spcBef>
                <a:spcPts val="1600"/>
              </a:spcBef>
              <a:spcAft>
                <a:spcPts val="0"/>
              </a:spcAft>
              <a:buNone/>
              <a:defRPr>
                <a:solidFill>
                  <a:srgbClr val="1238BF"/>
                </a:solidFill>
              </a:defRPr>
            </a:lvl3pPr>
            <a:lvl4pPr lvl="3" rtl="0">
              <a:spcBef>
                <a:spcPts val="1600"/>
              </a:spcBef>
              <a:spcAft>
                <a:spcPts val="0"/>
              </a:spcAft>
              <a:buNone/>
              <a:defRPr>
                <a:solidFill>
                  <a:srgbClr val="1238BF"/>
                </a:solidFill>
              </a:defRPr>
            </a:lvl4pPr>
            <a:lvl5pPr lvl="4" rtl="0">
              <a:spcBef>
                <a:spcPts val="1600"/>
              </a:spcBef>
              <a:spcAft>
                <a:spcPts val="0"/>
              </a:spcAft>
              <a:buNone/>
              <a:defRPr>
                <a:solidFill>
                  <a:srgbClr val="1238BF"/>
                </a:solidFill>
              </a:defRPr>
            </a:lvl5pPr>
            <a:lvl6pPr lvl="5" rtl="0">
              <a:spcBef>
                <a:spcPts val="1600"/>
              </a:spcBef>
              <a:spcAft>
                <a:spcPts val="0"/>
              </a:spcAft>
              <a:buNone/>
              <a:defRPr>
                <a:solidFill>
                  <a:srgbClr val="1238BF"/>
                </a:solidFill>
              </a:defRPr>
            </a:lvl6pPr>
            <a:lvl7pPr lvl="6" rtl="0">
              <a:spcBef>
                <a:spcPts val="1600"/>
              </a:spcBef>
              <a:spcAft>
                <a:spcPts val="0"/>
              </a:spcAft>
              <a:buNone/>
              <a:defRPr>
                <a:solidFill>
                  <a:srgbClr val="1238BF"/>
                </a:solidFill>
              </a:defRPr>
            </a:lvl7pPr>
            <a:lvl8pPr lvl="7" rtl="0">
              <a:spcBef>
                <a:spcPts val="1600"/>
              </a:spcBef>
              <a:spcAft>
                <a:spcPts val="0"/>
              </a:spcAft>
              <a:buNone/>
              <a:defRPr>
                <a:solidFill>
                  <a:srgbClr val="1238BF"/>
                </a:solidFill>
              </a:defRPr>
            </a:lvl8pPr>
            <a:lvl9pPr lvl="8" rtl="0">
              <a:spcBef>
                <a:spcPts val="1600"/>
              </a:spcBef>
              <a:spcAft>
                <a:spcPts val="1600"/>
              </a:spcAft>
              <a:buNone/>
              <a:defRPr>
                <a:solidFill>
                  <a:srgbClr val="1238BF"/>
                </a:solidFill>
              </a:defRPr>
            </a:lvl9pPr>
          </a:lstStyle>
          <a:p/>
        </p:txBody>
      </p:sp>
      <p:sp>
        <p:nvSpPr>
          <p:cNvPr id="505" name="Google Shape;505;p95"/>
          <p:cNvSpPr/>
          <p:nvPr/>
        </p:nvSpPr>
        <p:spPr>
          <a:xfrm>
            <a:off x="0" y="0"/>
            <a:ext cx="4572000" cy="51432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95"/>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507" name="Google Shape;507;p95"/>
          <p:cNvSpPr txBox="1"/>
          <p:nvPr>
            <p:ph idx="2" type="body"/>
          </p:nvPr>
        </p:nvSpPr>
        <p:spPr>
          <a:xfrm>
            <a:off x="5306400" y="2803800"/>
            <a:ext cx="3103200" cy="18906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bg>
      <p:bgPr>
        <a:solidFill>
          <a:srgbClr val="FFFFFF"/>
        </a:solidFill>
      </p:bgPr>
    </p:bg>
    <p:spTree>
      <p:nvGrpSpPr>
        <p:cNvPr id="508" name="Shape 508"/>
        <p:cNvGrpSpPr/>
        <p:nvPr/>
      </p:nvGrpSpPr>
      <p:grpSpPr>
        <a:xfrm>
          <a:off x="0" y="0"/>
          <a:ext cx="0" cy="0"/>
          <a:chOff x="0" y="0"/>
          <a:chExt cx="0" cy="0"/>
        </a:xfrm>
      </p:grpSpPr>
      <p:sp>
        <p:nvSpPr>
          <p:cNvPr id="509" name="Google Shape;509;p96"/>
          <p:cNvSpPr txBox="1"/>
          <p:nvPr>
            <p:ph idx="12" type="sldNum"/>
          </p:nvPr>
        </p:nvSpPr>
        <p:spPr>
          <a:xfrm>
            <a:off x="8392077" y="4609758"/>
            <a:ext cx="548700" cy="3936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White">
  <p:cSld name="CUSTOM_1">
    <p:bg>
      <p:bgPr>
        <a:solidFill>
          <a:srgbClr val="FFFFFF"/>
        </a:solidFill>
      </p:bgPr>
    </p:bg>
    <p:spTree>
      <p:nvGrpSpPr>
        <p:cNvPr id="510" name="Shape 510"/>
        <p:cNvGrpSpPr/>
        <p:nvPr/>
      </p:nvGrpSpPr>
      <p:grpSpPr>
        <a:xfrm>
          <a:off x="0" y="0"/>
          <a:ext cx="0" cy="0"/>
          <a:chOff x="0" y="0"/>
          <a:chExt cx="0" cy="0"/>
        </a:xfrm>
      </p:grpSpPr>
      <p:sp>
        <p:nvSpPr>
          <p:cNvPr id="511" name="Google Shape;511;p97"/>
          <p:cNvSpPr txBox="1"/>
          <p:nvPr>
            <p:ph type="title"/>
          </p:nvPr>
        </p:nvSpPr>
        <p:spPr>
          <a:xfrm>
            <a:off x="720000" y="1481725"/>
            <a:ext cx="3895200" cy="2179800"/>
          </a:xfrm>
          <a:prstGeom prst="rect">
            <a:avLst/>
          </a:prstGeom>
        </p:spPr>
        <p:txBody>
          <a:bodyPr anchorCtr="0" anchor="ctr" bIns="0" lIns="0" spcFirstLastPara="1" rIns="0" wrap="square" tIns="0">
            <a:noAutofit/>
          </a:bodyPr>
          <a:lstStyle>
            <a:lvl1pPr lvl="0" rtl="0">
              <a:spcBef>
                <a:spcPts val="0"/>
              </a:spcBef>
              <a:spcAft>
                <a:spcPts val="0"/>
              </a:spcAft>
              <a:buClr>
                <a:schemeClr val="dk1"/>
              </a:buClr>
              <a:buSzPts val="24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12" name="Google Shape;512;p97"/>
          <p:cNvSpPr txBox="1"/>
          <p:nvPr>
            <p:ph idx="2" type="title"/>
          </p:nvPr>
        </p:nvSpPr>
        <p:spPr>
          <a:xfrm>
            <a:off x="720000" y="3864150"/>
            <a:ext cx="3895200" cy="5019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Black" type="title">
  <p:cSld name="TITLE">
    <p:bg>
      <p:bgPr>
        <a:solidFill>
          <a:srgbClr val="15151F"/>
        </a:solidFill>
      </p:bgPr>
    </p:bg>
    <p:spTree>
      <p:nvGrpSpPr>
        <p:cNvPr id="516" name="Shape 516"/>
        <p:cNvGrpSpPr/>
        <p:nvPr/>
      </p:nvGrpSpPr>
      <p:grpSpPr>
        <a:xfrm>
          <a:off x="0" y="0"/>
          <a:ext cx="0" cy="0"/>
          <a:chOff x="0" y="0"/>
          <a:chExt cx="0" cy="0"/>
        </a:xfrm>
      </p:grpSpPr>
      <p:sp>
        <p:nvSpPr>
          <p:cNvPr id="517" name="Google Shape;517;p99"/>
          <p:cNvSpPr txBox="1"/>
          <p:nvPr>
            <p:ph type="ctrTitle"/>
          </p:nvPr>
        </p:nvSpPr>
        <p:spPr>
          <a:xfrm>
            <a:off x="364600" y="1267600"/>
            <a:ext cx="7094700" cy="17970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5800"/>
              <a:buNone/>
              <a:defRPr sz="5800">
                <a:solidFill>
                  <a:srgbClr val="FFFFFF"/>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518" name="Google Shape;518;p99"/>
          <p:cNvPicPr preferRelativeResize="0"/>
          <p:nvPr/>
        </p:nvPicPr>
        <p:blipFill rotWithShape="1">
          <a:blip r:embed="rId2">
            <a:alphaModFix/>
          </a:blip>
          <a:srcRect b="0" l="-2098" r="-7779" t="0"/>
          <a:stretch/>
        </p:blipFill>
        <p:spPr>
          <a:xfrm>
            <a:off x="364600" y="720000"/>
            <a:ext cx="1367051" cy="255750"/>
          </a:xfrm>
          <a:prstGeom prst="rect">
            <a:avLst/>
          </a:prstGeom>
          <a:noFill/>
          <a:ln>
            <a:noFill/>
          </a:ln>
        </p:spPr>
      </p:pic>
      <p:sp>
        <p:nvSpPr>
          <p:cNvPr id="519" name="Google Shape;519;p99"/>
          <p:cNvSpPr txBox="1"/>
          <p:nvPr>
            <p:ph idx="2" type="title"/>
          </p:nvPr>
        </p:nvSpPr>
        <p:spPr>
          <a:xfrm>
            <a:off x="364600" y="3468425"/>
            <a:ext cx="3895200" cy="846900"/>
          </a:xfrm>
          <a:prstGeom prst="rect">
            <a:avLst/>
          </a:prstGeom>
        </p:spPr>
        <p:txBody>
          <a:bodyPr anchorCtr="0" anchor="t" bIns="0" lIns="0" spcFirstLastPara="1" rIns="0" wrap="square" tIns="0">
            <a:noAutofit/>
          </a:bodyPr>
          <a:lstStyle>
            <a:lvl1pPr lvl="0" rtl="0">
              <a:spcBef>
                <a:spcPts val="0"/>
              </a:spcBef>
              <a:spcAft>
                <a:spcPts val="0"/>
              </a:spcAft>
              <a:buClr>
                <a:srgbClr val="F5F5F5"/>
              </a:buClr>
              <a:buSzPts val="2400"/>
              <a:buNone/>
              <a:defRPr b="0" sz="2400">
                <a:solidFill>
                  <a:srgbClr val="F5F5F5"/>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Black full" type="secHead">
  <p:cSld name="SECTION_HEADER">
    <p:bg>
      <p:bgPr>
        <a:solidFill>
          <a:srgbClr val="15151F"/>
        </a:solidFill>
      </p:bgPr>
    </p:bg>
    <p:spTree>
      <p:nvGrpSpPr>
        <p:cNvPr id="520" name="Shape 520"/>
        <p:cNvGrpSpPr/>
        <p:nvPr/>
      </p:nvGrpSpPr>
      <p:grpSpPr>
        <a:xfrm>
          <a:off x="0" y="0"/>
          <a:ext cx="0" cy="0"/>
          <a:chOff x="0" y="0"/>
          <a:chExt cx="0" cy="0"/>
        </a:xfrm>
      </p:grpSpPr>
      <p:sp>
        <p:nvSpPr>
          <p:cNvPr id="521" name="Google Shape;521;p100"/>
          <p:cNvSpPr txBox="1"/>
          <p:nvPr>
            <p:ph type="title"/>
          </p:nvPr>
        </p:nvSpPr>
        <p:spPr>
          <a:xfrm>
            <a:off x="364600" y="1216550"/>
            <a:ext cx="7771500" cy="27102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Black half">
  <p:cSld name="CUSTOM_4">
    <p:bg>
      <p:bgPr>
        <a:solidFill>
          <a:schemeClr val="lt1"/>
        </a:solidFill>
      </p:bgPr>
    </p:bg>
    <p:spTree>
      <p:nvGrpSpPr>
        <p:cNvPr id="522" name="Shape 522"/>
        <p:cNvGrpSpPr/>
        <p:nvPr/>
      </p:nvGrpSpPr>
      <p:grpSpPr>
        <a:xfrm>
          <a:off x="0" y="0"/>
          <a:ext cx="0" cy="0"/>
          <a:chOff x="0" y="0"/>
          <a:chExt cx="0" cy="0"/>
        </a:xfrm>
      </p:grpSpPr>
      <p:sp>
        <p:nvSpPr>
          <p:cNvPr id="523" name="Google Shape;523;p101"/>
          <p:cNvSpPr txBox="1"/>
          <p:nvPr>
            <p:ph type="title"/>
          </p:nvPr>
        </p:nvSpPr>
        <p:spPr>
          <a:xfrm>
            <a:off x="355000" y="762080"/>
            <a:ext cx="8520600" cy="393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2600"/>
              <a:buNone/>
              <a:defRPr sz="2600">
                <a:solidFill>
                  <a:schemeClr val="dk1"/>
                </a:solidFill>
              </a:defRPr>
            </a:lvl1pPr>
            <a:lvl2pPr lvl="1" rtl="0">
              <a:spcBef>
                <a:spcPts val="0"/>
              </a:spcBef>
              <a:spcAft>
                <a:spcPts val="0"/>
              </a:spcAft>
              <a:buClr>
                <a:srgbClr val="FF0000"/>
              </a:buClr>
              <a:buSzPts val="2800"/>
              <a:buNone/>
              <a:defRPr>
                <a:solidFill>
                  <a:srgbClr val="FF0000"/>
                </a:solidFill>
              </a:defRPr>
            </a:lvl2pPr>
            <a:lvl3pPr lvl="2" rtl="0">
              <a:spcBef>
                <a:spcPts val="0"/>
              </a:spcBef>
              <a:spcAft>
                <a:spcPts val="0"/>
              </a:spcAft>
              <a:buClr>
                <a:srgbClr val="FF0000"/>
              </a:buClr>
              <a:buSzPts val="2800"/>
              <a:buNone/>
              <a:defRPr>
                <a:solidFill>
                  <a:srgbClr val="FF0000"/>
                </a:solidFill>
              </a:defRPr>
            </a:lvl3pPr>
            <a:lvl4pPr lvl="3" rtl="0">
              <a:spcBef>
                <a:spcPts val="0"/>
              </a:spcBef>
              <a:spcAft>
                <a:spcPts val="0"/>
              </a:spcAft>
              <a:buClr>
                <a:srgbClr val="FF0000"/>
              </a:buClr>
              <a:buSzPts val="2800"/>
              <a:buNone/>
              <a:defRPr>
                <a:solidFill>
                  <a:srgbClr val="FF0000"/>
                </a:solidFill>
              </a:defRPr>
            </a:lvl4pPr>
            <a:lvl5pPr lvl="4" rtl="0">
              <a:spcBef>
                <a:spcPts val="0"/>
              </a:spcBef>
              <a:spcAft>
                <a:spcPts val="0"/>
              </a:spcAft>
              <a:buClr>
                <a:srgbClr val="FF0000"/>
              </a:buClr>
              <a:buSzPts val="2800"/>
              <a:buNone/>
              <a:defRPr>
                <a:solidFill>
                  <a:srgbClr val="FF0000"/>
                </a:solidFill>
              </a:defRPr>
            </a:lvl5pPr>
            <a:lvl6pPr lvl="5" rtl="0">
              <a:spcBef>
                <a:spcPts val="0"/>
              </a:spcBef>
              <a:spcAft>
                <a:spcPts val="0"/>
              </a:spcAft>
              <a:buClr>
                <a:srgbClr val="FF0000"/>
              </a:buClr>
              <a:buSzPts val="2800"/>
              <a:buNone/>
              <a:defRPr>
                <a:solidFill>
                  <a:srgbClr val="FF0000"/>
                </a:solidFill>
              </a:defRPr>
            </a:lvl6pPr>
            <a:lvl7pPr lvl="6" rtl="0">
              <a:spcBef>
                <a:spcPts val="0"/>
              </a:spcBef>
              <a:spcAft>
                <a:spcPts val="0"/>
              </a:spcAft>
              <a:buClr>
                <a:srgbClr val="FF0000"/>
              </a:buClr>
              <a:buSzPts val="2800"/>
              <a:buNone/>
              <a:defRPr>
                <a:solidFill>
                  <a:srgbClr val="FF0000"/>
                </a:solidFill>
              </a:defRPr>
            </a:lvl7pPr>
            <a:lvl8pPr lvl="7" rtl="0">
              <a:spcBef>
                <a:spcPts val="0"/>
              </a:spcBef>
              <a:spcAft>
                <a:spcPts val="0"/>
              </a:spcAft>
              <a:buClr>
                <a:srgbClr val="FF0000"/>
              </a:buClr>
              <a:buSzPts val="2800"/>
              <a:buNone/>
              <a:defRPr>
                <a:solidFill>
                  <a:srgbClr val="FF0000"/>
                </a:solidFill>
              </a:defRPr>
            </a:lvl8pPr>
            <a:lvl9pPr lvl="8" rtl="0">
              <a:spcBef>
                <a:spcPts val="0"/>
              </a:spcBef>
              <a:spcAft>
                <a:spcPts val="0"/>
              </a:spcAft>
              <a:buClr>
                <a:srgbClr val="FF0000"/>
              </a:buClr>
              <a:buSzPts val="2800"/>
              <a:buNone/>
              <a:defRPr>
                <a:solidFill>
                  <a:srgbClr val="FF0000"/>
                </a:solidFill>
              </a:defRPr>
            </a:lvl9pPr>
          </a:lstStyle>
          <a:p/>
        </p:txBody>
      </p:sp>
      <p:sp>
        <p:nvSpPr>
          <p:cNvPr id="524" name="Google Shape;524;p101"/>
          <p:cNvSpPr txBox="1"/>
          <p:nvPr>
            <p:ph idx="12" type="sldNum"/>
          </p:nvPr>
        </p:nvSpPr>
        <p:spPr>
          <a:xfrm>
            <a:off x="8392077" y="4609758"/>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solidFill>
                <a:srgbClr val="F5F5F5"/>
              </a:solidFill>
            </a:endParaRPr>
          </a:p>
        </p:txBody>
      </p:sp>
      <p:sp>
        <p:nvSpPr>
          <p:cNvPr id="525" name="Google Shape;525;p101"/>
          <p:cNvSpPr/>
          <p:nvPr/>
        </p:nvSpPr>
        <p:spPr>
          <a:xfrm>
            <a:off x="138" y="1894300"/>
            <a:ext cx="9144000" cy="3249300"/>
          </a:xfrm>
          <a:prstGeom prst="rect">
            <a:avLst/>
          </a:prstGeom>
          <a:solidFill>
            <a:schemeClr val="dk2"/>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526" name="Google Shape;526;p101"/>
          <p:cNvSpPr txBox="1"/>
          <p:nvPr>
            <p:ph idx="1" type="subTitle"/>
          </p:nvPr>
        </p:nvSpPr>
        <p:spPr>
          <a:xfrm>
            <a:off x="413025" y="2282435"/>
            <a:ext cx="7330500" cy="378300"/>
          </a:xfrm>
          <a:prstGeom prst="rect">
            <a:avLst/>
          </a:prstGeom>
        </p:spPr>
        <p:txBody>
          <a:bodyPr anchorCtr="0" anchor="t" bIns="0" lIns="0" spcFirstLastPara="1" rIns="0" wrap="square" tIns="0">
            <a:noAutofit/>
          </a:bodyPr>
          <a:lstStyle>
            <a:lvl1pPr lvl="0" rtl="0">
              <a:spcBef>
                <a:spcPts val="0"/>
              </a:spcBef>
              <a:spcAft>
                <a:spcPts val="0"/>
              </a:spcAft>
              <a:buSzPts val="2000"/>
              <a:buNone/>
              <a:defRPr b="1" sz="2000"/>
            </a:lvl1pPr>
            <a:lvl2pPr lvl="1" rtl="0">
              <a:spcBef>
                <a:spcPts val="1600"/>
              </a:spcBef>
              <a:spcAft>
                <a:spcPts val="0"/>
              </a:spcAft>
              <a:buSzPts val="1000"/>
              <a:buNone/>
              <a:defRPr/>
            </a:lvl2pPr>
            <a:lvl3pPr lvl="2" rtl="0">
              <a:spcBef>
                <a:spcPts val="1600"/>
              </a:spcBef>
              <a:spcAft>
                <a:spcPts val="0"/>
              </a:spcAft>
              <a:buSzPts val="1000"/>
              <a:buNone/>
              <a:defRPr/>
            </a:lvl3pPr>
            <a:lvl4pPr lvl="3" rtl="0">
              <a:spcBef>
                <a:spcPts val="1600"/>
              </a:spcBef>
              <a:spcAft>
                <a:spcPts val="0"/>
              </a:spcAft>
              <a:buSzPts val="1000"/>
              <a:buNone/>
              <a:defRPr/>
            </a:lvl4pPr>
            <a:lvl5pPr lvl="4" rtl="0">
              <a:spcBef>
                <a:spcPts val="1600"/>
              </a:spcBef>
              <a:spcAft>
                <a:spcPts val="0"/>
              </a:spcAft>
              <a:buSzPts val="1000"/>
              <a:buNone/>
              <a:defRPr/>
            </a:lvl5pPr>
            <a:lvl6pPr lvl="5" rtl="0">
              <a:spcBef>
                <a:spcPts val="1600"/>
              </a:spcBef>
              <a:spcAft>
                <a:spcPts val="0"/>
              </a:spcAft>
              <a:buSzPts val="1000"/>
              <a:buNone/>
              <a:defRPr/>
            </a:lvl6pPr>
            <a:lvl7pPr lvl="6" rtl="0">
              <a:spcBef>
                <a:spcPts val="1600"/>
              </a:spcBef>
              <a:spcAft>
                <a:spcPts val="0"/>
              </a:spcAft>
              <a:buSzPts val="1000"/>
              <a:buNone/>
              <a:defRPr/>
            </a:lvl7pPr>
            <a:lvl8pPr lvl="7" rtl="0">
              <a:spcBef>
                <a:spcPts val="1600"/>
              </a:spcBef>
              <a:spcAft>
                <a:spcPts val="0"/>
              </a:spcAft>
              <a:buSzPts val="1000"/>
              <a:buNone/>
              <a:defRPr/>
            </a:lvl8pPr>
            <a:lvl9pPr lvl="8" rtl="0">
              <a:spcBef>
                <a:spcPts val="1600"/>
              </a:spcBef>
              <a:spcAft>
                <a:spcPts val="1600"/>
              </a:spcAft>
              <a:buSzPts val="1000"/>
              <a:buNone/>
              <a:defRPr/>
            </a:lvl9pPr>
          </a:lstStyle>
          <a:p/>
        </p:txBody>
      </p:sp>
      <p:sp>
        <p:nvSpPr>
          <p:cNvPr id="527" name="Google Shape;527;p101"/>
          <p:cNvSpPr txBox="1"/>
          <p:nvPr>
            <p:ph idx="2" type="body"/>
          </p:nvPr>
        </p:nvSpPr>
        <p:spPr>
          <a:xfrm>
            <a:off x="413025" y="2805100"/>
            <a:ext cx="7330500" cy="20337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sz="1400"/>
            </a:lvl2pPr>
            <a:lvl3pPr indent="-317500" lvl="2" marL="1371600" rtl="0">
              <a:spcBef>
                <a:spcPts val="0"/>
              </a:spcBef>
              <a:spcAft>
                <a:spcPts val="0"/>
              </a:spcAft>
              <a:buSzPts val="1400"/>
              <a:buChar char="■"/>
              <a:defRPr sz="1400"/>
            </a:lvl3pPr>
            <a:lvl4pPr indent="-317500" lvl="3" marL="1828800" rtl="0">
              <a:spcBef>
                <a:spcPts val="0"/>
              </a:spcBef>
              <a:spcAft>
                <a:spcPts val="0"/>
              </a:spcAft>
              <a:buSzPts val="1400"/>
              <a:buChar char="●"/>
              <a:defRPr sz="1400"/>
            </a:lvl4pPr>
            <a:lvl5pPr indent="-317500" lvl="4" marL="2286000" rtl="0">
              <a:spcBef>
                <a:spcPts val="0"/>
              </a:spcBef>
              <a:spcAft>
                <a:spcPts val="0"/>
              </a:spcAft>
              <a:buSzPts val="1400"/>
              <a:buChar char="○"/>
              <a:defRPr sz="1400"/>
            </a:lvl5pPr>
            <a:lvl6pPr indent="-317500" lvl="5" marL="2743200" rtl="0">
              <a:spcBef>
                <a:spcPts val="0"/>
              </a:spcBef>
              <a:spcAft>
                <a:spcPts val="0"/>
              </a:spcAft>
              <a:buSzPts val="1400"/>
              <a:buChar char="■"/>
              <a:defRPr sz="1400"/>
            </a:lvl6pPr>
            <a:lvl7pPr indent="-317500" lvl="6" marL="3200400" rtl="0">
              <a:spcBef>
                <a:spcPts val="0"/>
              </a:spcBef>
              <a:spcAft>
                <a:spcPts val="0"/>
              </a:spcAft>
              <a:buSzPts val="1400"/>
              <a:buChar char="●"/>
              <a:defRPr sz="1400"/>
            </a:lvl7pPr>
            <a:lvl8pPr indent="-317500" lvl="7" marL="3657600" rtl="0">
              <a:spcBef>
                <a:spcPts val="0"/>
              </a:spcBef>
              <a:spcAft>
                <a:spcPts val="0"/>
              </a:spcAft>
              <a:buSzPts val="1400"/>
              <a:buChar char="○"/>
              <a:defRPr sz="1400"/>
            </a:lvl8pPr>
            <a:lvl9pPr indent="-317500" lvl="8" marL="4114800" rtl="0">
              <a:spcBef>
                <a:spcPts val="0"/>
              </a:spcBef>
              <a:spcAft>
                <a:spcPts val="0"/>
              </a:spcAft>
              <a:buSzPts val="1400"/>
              <a:buChar char="■"/>
              <a:defRPr sz="1400"/>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Black" type="tx">
  <p:cSld name="TITLE_AND_BODY">
    <p:bg>
      <p:bgPr>
        <a:solidFill>
          <a:srgbClr val="15151F"/>
        </a:solidFill>
      </p:bgPr>
    </p:bg>
    <p:spTree>
      <p:nvGrpSpPr>
        <p:cNvPr id="528" name="Shape 528"/>
        <p:cNvGrpSpPr/>
        <p:nvPr/>
      </p:nvGrpSpPr>
      <p:grpSpPr>
        <a:xfrm>
          <a:off x="0" y="0"/>
          <a:ext cx="0" cy="0"/>
          <a:chOff x="0" y="0"/>
          <a:chExt cx="0" cy="0"/>
        </a:xfrm>
      </p:grpSpPr>
      <p:sp>
        <p:nvSpPr>
          <p:cNvPr id="529" name="Google Shape;529;p102"/>
          <p:cNvSpPr txBox="1"/>
          <p:nvPr>
            <p:ph type="title"/>
          </p:nvPr>
        </p:nvSpPr>
        <p:spPr>
          <a:xfrm>
            <a:off x="355000" y="445025"/>
            <a:ext cx="7467600" cy="5727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0" name="Google Shape;530;p102"/>
          <p:cNvSpPr txBox="1"/>
          <p:nvPr>
            <p:ph idx="1" type="body"/>
          </p:nvPr>
        </p:nvSpPr>
        <p:spPr>
          <a:xfrm>
            <a:off x="3550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SzPts val="1000"/>
              <a:buChar char="●"/>
              <a:defRPr/>
            </a:lvl1pPr>
            <a:lvl2pPr indent="-292100" lvl="1" marL="914400" rtl="0">
              <a:spcBef>
                <a:spcPts val="1600"/>
              </a:spcBef>
              <a:spcAft>
                <a:spcPts val="0"/>
              </a:spcAft>
              <a:buSzPts val="1000"/>
              <a:buChar char="○"/>
              <a:defRPr/>
            </a:lvl2pPr>
            <a:lvl3pPr indent="-292100" lvl="2" marL="1371600" rtl="0">
              <a:spcBef>
                <a:spcPts val="1600"/>
              </a:spcBef>
              <a:spcAft>
                <a:spcPts val="0"/>
              </a:spcAft>
              <a:buSzPts val="1000"/>
              <a:buChar char="■"/>
              <a:defRPr/>
            </a:lvl3pPr>
            <a:lvl4pPr indent="-292100" lvl="3" marL="1828800" rtl="0">
              <a:spcBef>
                <a:spcPts val="1600"/>
              </a:spcBef>
              <a:spcAft>
                <a:spcPts val="0"/>
              </a:spcAft>
              <a:buSzPts val="1000"/>
              <a:buChar char="●"/>
              <a:defRPr/>
            </a:lvl4pPr>
            <a:lvl5pPr indent="-292100" lvl="4" marL="2286000" rtl="0">
              <a:spcBef>
                <a:spcPts val="1600"/>
              </a:spcBef>
              <a:spcAft>
                <a:spcPts val="0"/>
              </a:spcAft>
              <a:buSzPts val="1000"/>
              <a:buChar char="○"/>
              <a:defRPr/>
            </a:lvl5pPr>
            <a:lvl6pPr indent="-292100" lvl="5" marL="2743200" rtl="0">
              <a:spcBef>
                <a:spcPts val="1600"/>
              </a:spcBef>
              <a:spcAft>
                <a:spcPts val="0"/>
              </a:spcAft>
              <a:buSzPts val="1000"/>
              <a:buChar char="■"/>
              <a:defRPr/>
            </a:lvl6pPr>
            <a:lvl7pPr indent="-292100" lvl="6" marL="3200400" rtl="0">
              <a:spcBef>
                <a:spcPts val="1600"/>
              </a:spcBef>
              <a:spcAft>
                <a:spcPts val="0"/>
              </a:spcAft>
              <a:buSzPts val="1000"/>
              <a:buChar char="●"/>
              <a:defRPr/>
            </a:lvl7pPr>
            <a:lvl8pPr indent="-292100" lvl="7" marL="3657600" rtl="0">
              <a:spcBef>
                <a:spcPts val="1600"/>
              </a:spcBef>
              <a:spcAft>
                <a:spcPts val="0"/>
              </a:spcAft>
              <a:buSzPts val="1000"/>
              <a:buChar char="○"/>
              <a:defRPr/>
            </a:lvl8pPr>
            <a:lvl9pPr indent="-292100" lvl="8" marL="4114800" rtl="0">
              <a:spcBef>
                <a:spcPts val="1600"/>
              </a:spcBef>
              <a:spcAft>
                <a:spcPts val="1600"/>
              </a:spcAft>
              <a:buSzPts val="1000"/>
              <a:buChar char="■"/>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Black">
  <p:cSld name="TITLE_AND_BODY_2">
    <p:spTree>
      <p:nvGrpSpPr>
        <p:cNvPr id="531" name="Shape 531"/>
        <p:cNvGrpSpPr/>
        <p:nvPr/>
      </p:nvGrpSpPr>
      <p:grpSpPr>
        <a:xfrm>
          <a:off x="0" y="0"/>
          <a:ext cx="0" cy="0"/>
          <a:chOff x="0" y="0"/>
          <a:chExt cx="0" cy="0"/>
        </a:xfrm>
      </p:grpSpPr>
      <p:sp>
        <p:nvSpPr>
          <p:cNvPr id="532" name="Google Shape;532;p103"/>
          <p:cNvSpPr txBox="1"/>
          <p:nvPr>
            <p:ph idx="1" type="body"/>
          </p:nvPr>
        </p:nvSpPr>
        <p:spPr>
          <a:xfrm>
            <a:off x="35962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533" name="Google Shape;533;p103"/>
          <p:cNvSpPr txBox="1"/>
          <p:nvPr>
            <p:ph idx="2" type="body"/>
          </p:nvPr>
        </p:nvSpPr>
        <p:spPr>
          <a:xfrm>
            <a:off x="292408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534" name="Google Shape;534;p103"/>
          <p:cNvSpPr txBox="1"/>
          <p:nvPr>
            <p:ph idx="3" type="body"/>
          </p:nvPr>
        </p:nvSpPr>
        <p:spPr>
          <a:xfrm>
            <a:off x="5488546"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Black">
  <p:cSld name="SECTION_TITLE_AND_DESCRIPTION">
    <p:bg>
      <p:bgPr>
        <a:solidFill>
          <a:srgbClr val="15151F"/>
        </a:solidFill>
      </p:bgPr>
    </p:bg>
    <p:spTree>
      <p:nvGrpSpPr>
        <p:cNvPr id="535" name="Shape 535"/>
        <p:cNvGrpSpPr/>
        <p:nvPr/>
      </p:nvGrpSpPr>
      <p:grpSpPr>
        <a:xfrm>
          <a:off x="0" y="0"/>
          <a:ext cx="0" cy="0"/>
          <a:chOff x="0" y="0"/>
          <a:chExt cx="0" cy="0"/>
        </a:xfrm>
      </p:grpSpPr>
      <p:sp>
        <p:nvSpPr>
          <p:cNvPr id="536" name="Google Shape;536;p104"/>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04"/>
          <p:cNvSpPr txBox="1"/>
          <p:nvPr>
            <p:ph idx="1" type="subTitle"/>
          </p:nvPr>
        </p:nvSpPr>
        <p:spPr>
          <a:xfrm>
            <a:off x="363725"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538" name="Google Shape;538;p104"/>
          <p:cNvSpPr txBox="1"/>
          <p:nvPr>
            <p:ph type="title"/>
          </p:nvPr>
        </p:nvSpPr>
        <p:spPr>
          <a:xfrm>
            <a:off x="383825"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539" name="Google Shape;539;p104"/>
          <p:cNvSpPr txBox="1"/>
          <p:nvPr>
            <p:ph idx="2" type="body"/>
          </p:nvPr>
        </p:nvSpPr>
        <p:spPr>
          <a:xfrm>
            <a:off x="383825" y="28044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Black">
  <p:cSld name="SECTION_TITLE_AND_DESCRIPTION_4">
    <p:spTree>
      <p:nvGrpSpPr>
        <p:cNvPr id="540" name="Shape 540"/>
        <p:cNvGrpSpPr/>
        <p:nvPr/>
      </p:nvGrpSpPr>
      <p:grpSpPr>
        <a:xfrm>
          <a:off x="0" y="0"/>
          <a:ext cx="0" cy="0"/>
          <a:chOff x="0" y="0"/>
          <a:chExt cx="0" cy="0"/>
        </a:xfrm>
      </p:grpSpPr>
      <p:sp>
        <p:nvSpPr>
          <p:cNvPr id="541" name="Google Shape;541;p105"/>
          <p:cNvSpPr txBox="1"/>
          <p:nvPr>
            <p:ph idx="1" type="subTitle"/>
          </p:nvPr>
        </p:nvSpPr>
        <p:spPr>
          <a:xfrm>
            <a:off x="3541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542" name="Google Shape;542;p105"/>
          <p:cNvSpPr txBox="1"/>
          <p:nvPr>
            <p:ph type="title"/>
          </p:nvPr>
        </p:nvSpPr>
        <p:spPr>
          <a:xfrm>
            <a:off x="3742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543" name="Google Shape;543;p105"/>
          <p:cNvSpPr txBox="1"/>
          <p:nvPr>
            <p:ph idx="2" type="body"/>
          </p:nvPr>
        </p:nvSpPr>
        <p:spPr>
          <a:xfrm>
            <a:off x="374200" y="28044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White 1">
  <p:cSld name="SECTION_TITLE_AND_DESCRIPTION_4_1">
    <p:bg>
      <p:bgPr>
        <a:solidFill>
          <a:schemeClr val="lt1"/>
        </a:solidFill>
      </p:bgPr>
    </p:bg>
    <p:spTree>
      <p:nvGrpSpPr>
        <p:cNvPr id="544" name="Shape 544"/>
        <p:cNvGrpSpPr/>
        <p:nvPr/>
      </p:nvGrpSpPr>
      <p:grpSpPr>
        <a:xfrm>
          <a:off x="0" y="0"/>
          <a:ext cx="0" cy="0"/>
          <a:chOff x="0" y="0"/>
          <a:chExt cx="0" cy="0"/>
        </a:xfrm>
      </p:grpSpPr>
      <p:sp>
        <p:nvSpPr>
          <p:cNvPr id="545" name="Google Shape;545;p106"/>
          <p:cNvSpPr txBox="1"/>
          <p:nvPr>
            <p:ph idx="1" type="subTitle"/>
          </p:nvPr>
        </p:nvSpPr>
        <p:spPr>
          <a:xfrm>
            <a:off x="3541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chemeClr val="accent1"/>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546" name="Google Shape;546;p106"/>
          <p:cNvSpPr txBox="1"/>
          <p:nvPr>
            <p:ph type="title"/>
          </p:nvPr>
        </p:nvSpPr>
        <p:spPr>
          <a:xfrm>
            <a:off x="3742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547" name="Google Shape;547;p106"/>
          <p:cNvSpPr txBox="1"/>
          <p:nvPr>
            <p:ph idx="2" type="body"/>
          </p:nvPr>
        </p:nvSpPr>
        <p:spPr>
          <a:xfrm>
            <a:off x="374200" y="2804477"/>
            <a:ext cx="31032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chemeClr val="dk1"/>
              </a:buClr>
              <a:buSzPts val="1000"/>
              <a:buChar char="●"/>
              <a:defRPr>
                <a:solidFill>
                  <a:schemeClr val="dk1"/>
                </a:solidFill>
              </a:defRPr>
            </a:lvl1pPr>
            <a:lvl2pPr indent="-292100" lvl="1" marL="914400" rtl="0">
              <a:spcBef>
                <a:spcPts val="1600"/>
              </a:spcBef>
              <a:spcAft>
                <a:spcPts val="0"/>
              </a:spcAft>
              <a:buClr>
                <a:schemeClr val="dk1"/>
              </a:buClr>
              <a:buSzPts val="1000"/>
              <a:buChar char="○"/>
              <a:defRPr>
                <a:solidFill>
                  <a:schemeClr val="dk1"/>
                </a:solidFill>
              </a:defRPr>
            </a:lvl2pPr>
            <a:lvl3pPr indent="-292100" lvl="2" marL="1371600" rtl="0">
              <a:spcBef>
                <a:spcPts val="1600"/>
              </a:spcBef>
              <a:spcAft>
                <a:spcPts val="0"/>
              </a:spcAft>
              <a:buClr>
                <a:schemeClr val="dk1"/>
              </a:buClr>
              <a:buSzPts val="1000"/>
              <a:buChar char="■"/>
              <a:defRPr>
                <a:solidFill>
                  <a:schemeClr val="dk1"/>
                </a:solidFill>
              </a:defRPr>
            </a:lvl3pPr>
            <a:lvl4pPr indent="-292100" lvl="3" marL="1828800" rtl="0">
              <a:spcBef>
                <a:spcPts val="1600"/>
              </a:spcBef>
              <a:spcAft>
                <a:spcPts val="0"/>
              </a:spcAft>
              <a:buClr>
                <a:schemeClr val="dk1"/>
              </a:buClr>
              <a:buSzPts val="1000"/>
              <a:buChar char="●"/>
              <a:defRPr>
                <a:solidFill>
                  <a:schemeClr val="dk1"/>
                </a:solidFill>
              </a:defRPr>
            </a:lvl4pPr>
            <a:lvl5pPr indent="-292100" lvl="4" marL="2286000" rtl="0">
              <a:spcBef>
                <a:spcPts val="1600"/>
              </a:spcBef>
              <a:spcAft>
                <a:spcPts val="0"/>
              </a:spcAft>
              <a:buClr>
                <a:schemeClr val="dk1"/>
              </a:buClr>
              <a:buSzPts val="1000"/>
              <a:buChar char="○"/>
              <a:defRPr>
                <a:solidFill>
                  <a:schemeClr val="dk1"/>
                </a:solidFill>
              </a:defRPr>
            </a:lvl5pPr>
            <a:lvl6pPr indent="-292100" lvl="5" marL="2743200" rtl="0">
              <a:spcBef>
                <a:spcPts val="1600"/>
              </a:spcBef>
              <a:spcAft>
                <a:spcPts val="0"/>
              </a:spcAft>
              <a:buClr>
                <a:schemeClr val="dk1"/>
              </a:buClr>
              <a:buSzPts val="1000"/>
              <a:buChar char="■"/>
              <a:defRPr>
                <a:solidFill>
                  <a:schemeClr val="dk1"/>
                </a:solidFill>
              </a:defRPr>
            </a:lvl6pPr>
            <a:lvl7pPr indent="-292100" lvl="6" marL="3200400" rtl="0">
              <a:spcBef>
                <a:spcPts val="1600"/>
              </a:spcBef>
              <a:spcAft>
                <a:spcPts val="0"/>
              </a:spcAft>
              <a:buClr>
                <a:schemeClr val="dk1"/>
              </a:buClr>
              <a:buSzPts val="1000"/>
              <a:buChar char="●"/>
              <a:defRPr>
                <a:solidFill>
                  <a:schemeClr val="dk1"/>
                </a:solidFill>
              </a:defRPr>
            </a:lvl7pPr>
            <a:lvl8pPr indent="-292100" lvl="7" marL="3657600" rtl="0">
              <a:spcBef>
                <a:spcPts val="1600"/>
              </a:spcBef>
              <a:spcAft>
                <a:spcPts val="0"/>
              </a:spcAft>
              <a:buClr>
                <a:schemeClr val="dk1"/>
              </a:buClr>
              <a:buSzPts val="1000"/>
              <a:buChar char="○"/>
              <a:defRPr>
                <a:solidFill>
                  <a:schemeClr val="dk1"/>
                </a:solidFill>
              </a:defRPr>
            </a:lvl8pPr>
            <a:lvl9pPr indent="-292100" lvl="8" marL="4114800" rtl="0">
              <a:spcBef>
                <a:spcPts val="1600"/>
              </a:spcBef>
              <a:spcAft>
                <a:spcPts val="1600"/>
              </a:spcAft>
              <a:buClr>
                <a:schemeClr val="dk1"/>
              </a:buClr>
              <a:buSzPts val="1000"/>
              <a:buChar char="■"/>
              <a:defRPr>
                <a:solidFill>
                  <a:schemeClr val="dk1"/>
                </a:solidFill>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2 - Black">
  <p:cSld name="SECTION_TITLE_AND_DESCRIPTION_1">
    <p:bg>
      <p:bgPr>
        <a:solidFill>
          <a:schemeClr val="dk2"/>
        </a:solidFill>
      </p:bgPr>
    </p:bg>
    <p:spTree>
      <p:nvGrpSpPr>
        <p:cNvPr id="548" name="Shape 548"/>
        <p:cNvGrpSpPr/>
        <p:nvPr/>
      </p:nvGrpSpPr>
      <p:grpSpPr>
        <a:xfrm>
          <a:off x="0" y="0"/>
          <a:ext cx="0" cy="0"/>
          <a:chOff x="0" y="0"/>
          <a:chExt cx="0" cy="0"/>
        </a:xfrm>
      </p:grpSpPr>
      <p:sp>
        <p:nvSpPr>
          <p:cNvPr id="549" name="Google Shape;549;p107"/>
          <p:cNvSpPr/>
          <p:nvPr/>
        </p:nvSpPr>
        <p:spPr>
          <a:xfrm>
            <a:off x="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07"/>
          <p:cNvSpPr txBox="1"/>
          <p:nvPr>
            <p:ph idx="1" type="subTitle"/>
          </p:nvPr>
        </p:nvSpPr>
        <p:spPr>
          <a:xfrm>
            <a:off x="5036575"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
        <p:nvSpPr>
          <p:cNvPr id="551" name="Google Shape;551;p107"/>
          <p:cNvSpPr txBox="1"/>
          <p:nvPr>
            <p:ph type="title"/>
          </p:nvPr>
        </p:nvSpPr>
        <p:spPr>
          <a:xfrm>
            <a:off x="5056675"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552" name="Google Shape;552;p107"/>
          <p:cNvSpPr txBox="1"/>
          <p:nvPr>
            <p:ph idx="2" type="body"/>
          </p:nvPr>
        </p:nvSpPr>
        <p:spPr>
          <a:xfrm>
            <a:off x="5056675" y="2956875"/>
            <a:ext cx="3255600" cy="18564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Black">
  <p:cSld name="BIG_NUMBER">
    <p:spTree>
      <p:nvGrpSpPr>
        <p:cNvPr id="553" name="Shape 553"/>
        <p:cNvGrpSpPr/>
        <p:nvPr/>
      </p:nvGrpSpPr>
      <p:grpSpPr>
        <a:xfrm>
          <a:off x="0" y="0"/>
          <a:ext cx="0" cy="0"/>
          <a:chOff x="0" y="0"/>
          <a:chExt cx="0" cy="0"/>
        </a:xfrm>
      </p:grpSpPr>
      <p:sp>
        <p:nvSpPr>
          <p:cNvPr id="554" name="Google Shape;554;p108"/>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55" name="Google Shape;555;p108"/>
          <p:cNvSpPr txBox="1"/>
          <p:nvPr>
            <p:ph idx="1" type="body"/>
          </p:nvPr>
        </p:nvSpPr>
        <p:spPr>
          <a:xfrm>
            <a:off x="2874450" y="2923625"/>
            <a:ext cx="33951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White 1">
  <p:cSld name="BIG_NUMBER_3">
    <p:bg>
      <p:bgPr>
        <a:solidFill>
          <a:schemeClr val="lt1"/>
        </a:solidFill>
      </p:bgPr>
    </p:bg>
    <p:spTree>
      <p:nvGrpSpPr>
        <p:cNvPr id="556" name="Shape 556"/>
        <p:cNvGrpSpPr/>
        <p:nvPr/>
      </p:nvGrpSpPr>
      <p:grpSpPr>
        <a:xfrm>
          <a:off x="0" y="0"/>
          <a:ext cx="0" cy="0"/>
          <a:chOff x="0" y="0"/>
          <a:chExt cx="0" cy="0"/>
        </a:xfrm>
      </p:grpSpPr>
      <p:sp>
        <p:nvSpPr>
          <p:cNvPr id="557" name="Google Shape;557;p109"/>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58" name="Google Shape;558;p109"/>
          <p:cNvSpPr txBox="1"/>
          <p:nvPr>
            <p:ph idx="1" type="body"/>
          </p:nvPr>
        </p:nvSpPr>
        <p:spPr>
          <a:xfrm>
            <a:off x="2874450" y="2923625"/>
            <a:ext cx="33951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numbers - Black ">
  <p:cSld name="BIG_NUMBER_2">
    <p:spTree>
      <p:nvGrpSpPr>
        <p:cNvPr id="559" name="Shape 559"/>
        <p:cNvGrpSpPr/>
        <p:nvPr/>
      </p:nvGrpSpPr>
      <p:grpSpPr>
        <a:xfrm>
          <a:off x="0" y="0"/>
          <a:ext cx="0" cy="0"/>
          <a:chOff x="0" y="0"/>
          <a:chExt cx="0" cy="0"/>
        </a:xfrm>
      </p:grpSpPr>
      <p:sp>
        <p:nvSpPr>
          <p:cNvPr id="560" name="Google Shape;560;p110"/>
          <p:cNvSpPr txBox="1"/>
          <p:nvPr>
            <p:ph hasCustomPrompt="1" type="title"/>
          </p:nvPr>
        </p:nvSpPr>
        <p:spPr>
          <a:xfrm>
            <a:off x="9095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61" name="Google Shape;561;p110"/>
          <p:cNvSpPr txBox="1"/>
          <p:nvPr>
            <p:ph idx="1" type="body"/>
          </p:nvPr>
        </p:nvSpPr>
        <p:spPr>
          <a:xfrm>
            <a:off x="7570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562" name="Google Shape;562;p110"/>
          <p:cNvSpPr txBox="1"/>
          <p:nvPr>
            <p:ph hasCustomPrompt="1" idx="2" type="title"/>
          </p:nvPr>
        </p:nvSpPr>
        <p:spPr>
          <a:xfrm>
            <a:off x="54860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63" name="Google Shape;563;p110"/>
          <p:cNvSpPr txBox="1"/>
          <p:nvPr>
            <p:ph idx="3" type="body"/>
          </p:nvPr>
        </p:nvSpPr>
        <p:spPr>
          <a:xfrm>
            <a:off x="53335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numbers - White 1">
  <p:cSld name="BIG_NUMBER_2_2">
    <p:bg>
      <p:bgPr>
        <a:solidFill>
          <a:schemeClr val="lt1"/>
        </a:solidFill>
      </p:bgPr>
    </p:bg>
    <p:spTree>
      <p:nvGrpSpPr>
        <p:cNvPr id="564" name="Shape 564"/>
        <p:cNvGrpSpPr/>
        <p:nvPr/>
      </p:nvGrpSpPr>
      <p:grpSpPr>
        <a:xfrm>
          <a:off x="0" y="0"/>
          <a:ext cx="0" cy="0"/>
          <a:chOff x="0" y="0"/>
          <a:chExt cx="0" cy="0"/>
        </a:xfrm>
      </p:grpSpPr>
      <p:sp>
        <p:nvSpPr>
          <p:cNvPr id="565" name="Google Shape;565;p111"/>
          <p:cNvSpPr txBox="1"/>
          <p:nvPr>
            <p:ph hasCustomPrompt="1" type="title"/>
          </p:nvPr>
        </p:nvSpPr>
        <p:spPr>
          <a:xfrm>
            <a:off x="9095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66" name="Google Shape;566;p111"/>
          <p:cNvSpPr txBox="1"/>
          <p:nvPr>
            <p:ph idx="1" type="body"/>
          </p:nvPr>
        </p:nvSpPr>
        <p:spPr>
          <a:xfrm>
            <a:off x="7570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
        <p:nvSpPr>
          <p:cNvPr id="567" name="Google Shape;567;p111"/>
          <p:cNvSpPr txBox="1"/>
          <p:nvPr>
            <p:ph hasCustomPrompt="1" idx="2" type="title"/>
          </p:nvPr>
        </p:nvSpPr>
        <p:spPr>
          <a:xfrm>
            <a:off x="5486050" y="1106125"/>
            <a:ext cx="2759100" cy="19635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68" name="Google Shape;568;p111"/>
          <p:cNvSpPr txBox="1"/>
          <p:nvPr>
            <p:ph idx="3" type="body"/>
          </p:nvPr>
        </p:nvSpPr>
        <p:spPr>
          <a:xfrm>
            <a:off x="5333500" y="2923625"/>
            <a:ext cx="30642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Black">
  <p:cSld name="BIG_NUMBER_2_1">
    <p:spTree>
      <p:nvGrpSpPr>
        <p:cNvPr id="569" name="Shape 569"/>
        <p:cNvGrpSpPr/>
        <p:nvPr/>
      </p:nvGrpSpPr>
      <p:grpSpPr>
        <a:xfrm>
          <a:off x="0" y="0"/>
          <a:ext cx="0" cy="0"/>
          <a:chOff x="0" y="0"/>
          <a:chExt cx="0" cy="0"/>
        </a:xfrm>
      </p:grpSpPr>
      <p:sp>
        <p:nvSpPr>
          <p:cNvPr id="570" name="Google Shape;570;p112"/>
          <p:cNvSpPr txBox="1"/>
          <p:nvPr>
            <p:ph hasCustomPrompt="1" type="title"/>
          </p:nvPr>
        </p:nvSpPr>
        <p:spPr>
          <a:xfrm>
            <a:off x="61170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71" name="Google Shape;571;p112"/>
          <p:cNvSpPr txBox="1"/>
          <p:nvPr>
            <p:ph idx="1" type="body"/>
          </p:nvPr>
        </p:nvSpPr>
        <p:spPr>
          <a:xfrm>
            <a:off x="86597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572" name="Google Shape;572;p112"/>
          <p:cNvSpPr txBox="1"/>
          <p:nvPr>
            <p:ph hasCustomPrompt="1" idx="2" type="title"/>
          </p:nvPr>
        </p:nvSpPr>
        <p:spPr>
          <a:xfrm>
            <a:off x="514495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73" name="Google Shape;573;p112"/>
          <p:cNvSpPr txBox="1"/>
          <p:nvPr>
            <p:ph idx="3" type="body"/>
          </p:nvPr>
        </p:nvSpPr>
        <p:spPr>
          <a:xfrm>
            <a:off x="539922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574" name="Google Shape;574;p112"/>
          <p:cNvSpPr txBox="1"/>
          <p:nvPr>
            <p:ph hasCustomPrompt="1" idx="4" type="title"/>
          </p:nvPr>
        </p:nvSpPr>
        <p:spPr>
          <a:xfrm>
            <a:off x="61170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75" name="Google Shape;575;p112"/>
          <p:cNvSpPr txBox="1"/>
          <p:nvPr>
            <p:ph idx="5" type="body"/>
          </p:nvPr>
        </p:nvSpPr>
        <p:spPr>
          <a:xfrm>
            <a:off x="86597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576" name="Google Shape;576;p112"/>
          <p:cNvSpPr txBox="1"/>
          <p:nvPr>
            <p:ph hasCustomPrompt="1" idx="6" type="title"/>
          </p:nvPr>
        </p:nvSpPr>
        <p:spPr>
          <a:xfrm>
            <a:off x="514495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77" name="Google Shape;577;p112"/>
          <p:cNvSpPr txBox="1"/>
          <p:nvPr>
            <p:ph idx="7" type="body"/>
          </p:nvPr>
        </p:nvSpPr>
        <p:spPr>
          <a:xfrm>
            <a:off x="539922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White 1">
  <p:cSld name="BIG_NUMBER_2_1_1">
    <p:bg>
      <p:bgPr>
        <a:solidFill>
          <a:schemeClr val="lt1"/>
        </a:solidFill>
      </p:bgPr>
    </p:bg>
    <p:spTree>
      <p:nvGrpSpPr>
        <p:cNvPr id="578" name="Shape 578"/>
        <p:cNvGrpSpPr/>
        <p:nvPr/>
      </p:nvGrpSpPr>
      <p:grpSpPr>
        <a:xfrm>
          <a:off x="0" y="0"/>
          <a:ext cx="0" cy="0"/>
          <a:chOff x="0" y="0"/>
          <a:chExt cx="0" cy="0"/>
        </a:xfrm>
      </p:grpSpPr>
      <p:sp>
        <p:nvSpPr>
          <p:cNvPr id="579" name="Google Shape;579;p113"/>
          <p:cNvSpPr txBox="1"/>
          <p:nvPr>
            <p:ph hasCustomPrompt="1" type="title"/>
          </p:nvPr>
        </p:nvSpPr>
        <p:spPr>
          <a:xfrm>
            <a:off x="61170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80" name="Google Shape;580;p113"/>
          <p:cNvSpPr txBox="1"/>
          <p:nvPr>
            <p:ph idx="1" type="body"/>
          </p:nvPr>
        </p:nvSpPr>
        <p:spPr>
          <a:xfrm>
            <a:off x="86597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
        <p:nvSpPr>
          <p:cNvPr id="581" name="Google Shape;581;p113"/>
          <p:cNvSpPr txBox="1"/>
          <p:nvPr>
            <p:ph hasCustomPrompt="1" idx="2" type="title"/>
          </p:nvPr>
        </p:nvSpPr>
        <p:spPr>
          <a:xfrm>
            <a:off x="5144950" y="70620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82" name="Google Shape;582;p113"/>
          <p:cNvSpPr txBox="1"/>
          <p:nvPr>
            <p:ph idx="3" type="body"/>
          </p:nvPr>
        </p:nvSpPr>
        <p:spPr>
          <a:xfrm>
            <a:off x="5399225" y="2046100"/>
            <a:ext cx="2846400" cy="3951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
        <p:nvSpPr>
          <p:cNvPr id="583" name="Google Shape;583;p113"/>
          <p:cNvSpPr txBox="1"/>
          <p:nvPr>
            <p:ph hasCustomPrompt="1" idx="4" type="title"/>
          </p:nvPr>
        </p:nvSpPr>
        <p:spPr>
          <a:xfrm>
            <a:off x="61170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84" name="Google Shape;584;p113"/>
          <p:cNvSpPr txBox="1"/>
          <p:nvPr>
            <p:ph idx="5" type="body"/>
          </p:nvPr>
        </p:nvSpPr>
        <p:spPr>
          <a:xfrm>
            <a:off x="86597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
        <p:nvSpPr>
          <p:cNvPr id="585" name="Google Shape;585;p113"/>
          <p:cNvSpPr txBox="1"/>
          <p:nvPr>
            <p:ph hasCustomPrompt="1" idx="6" type="title"/>
          </p:nvPr>
        </p:nvSpPr>
        <p:spPr>
          <a:xfrm>
            <a:off x="5144950" y="2664010"/>
            <a:ext cx="3354900" cy="1485900"/>
          </a:xfrm>
          <a:prstGeom prst="rect">
            <a:avLst/>
          </a:prstGeom>
        </p:spPr>
        <p:txBody>
          <a:bodyPr anchorCtr="0" anchor="b" bIns="0" lIns="0" spcFirstLastPara="1" rIns="0" wrap="square" tIns="0">
            <a:noAutofit/>
          </a:bodyPr>
          <a:lstStyle>
            <a:lvl1pPr lvl="0" rtl="0" algn="ctr">
              <a:spcBef>
                <a:spcPts val="0"/>
              </a:spcBef>
              <a:spcAft>
                <a:spcPts val="0"/>
              </a:spcAft>
              <a:buClr>
                <a:schemeClr val="accent1"/>
              </a:buClr>
              <a:buSzPts val="9000"/>
              <a:buFont typeface="Oswald Medium"/>
              <a:buNone/>
              <a:defRPr b="0" sz="9000">
                <a:solidFill>
                  <a:schemeClr val="accent1"/>
                </a:solidFill>
                <a:latin typeface="Oswald Medium"/>
                <a:ea typeface="Oswald Medium"/>
                <a:cs typeface="Oswald Medium"/>
                <a:sym typeface="Oswald Medium"/>
              </a:defRPr>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586" name="Google Shape;586;p113"/>
          <p:cNvSpPr txBox="1"/>
          <p:nvPr>
            <p:ph idx="7" type="body"/>
          </p:nvPr>
        </p:nvSpPr>
        <p:spPr>
          <a:xfrm>
            <a:off x="5399225" y="4003907"/>
            <a:ext cx="2846400" cy="4425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chemeClr val="dk1"/>
              </a:buClr>
              <a:buSzPts val="1000"/>
              <a:buChar char="●"/>
              <a:defRPr>
                <a:solidFill>
                  <a:schemeClr val="dk1"/>
                </a:solidFill>
              </a:defRPr>
            </a:lvl1pPr>
            <a:lvl2pPr indent="-292100" lvl="1" marL="914400" rtl="0" algn="ctr">
              <a:spcBef>
                <a:spcPts val="1600"/>
              </a:spcBef>
              <a:spcAft>
                <a:spcPts val="0"/>
              </a:spcAft>
              <a:buClr>
                <a:schemeClr val="dk1"/>
              </a:buClr>
              <a:buSzPts val="1000"/>
              <a:buChar char="○"/>
              <a:defRPr>
                <a:solidFill>
                  <a:schemeClr val="dk1"/>
                </a:solidFill>
              </a:defRPr>
            </a:lvl2pPr>
            <a:lvl3pPr indent="-292100" lvl="2" marL="1371600" rtl="0" algn="ctr">
              <a:spcBef>
                <a:spcPts val="1600"/>
              </a:spcBef>
              <a:spcAft>
                <a:spcPts val="0"/>
              </a:spcAft>
              <a:buClr>
                <a:schemeClr val="dk1"/>
              </a:buClr>
              <a:buSzPts val="1000"/>
              <a:buChar char="■"/>
              <a:defRPr>
                <a:solidFill>
                  <a:schemeClr val="dk1"/>
                </a:solidFill>
              </a:defRPr>
            </a:lvl3pPr>
            <a:lvl4pPr indent="-292100" lvl="3" marL="1828800" rtl="0" algn="ctr">
              <a:spcBef>
                <a:spcPts val="1600"/>
              </a:spcBef>
              <a:spcAft>
                <a:spcPts val="0"/>
              </a:spcAft>
              <a:buClr>
                <a:schemeClr val="dk1"/>
              </a:buClr>
              <a:buSzPts val="1000"/>
              <a:buChar char="●"/>
              <a:defRPr>
                <a:solidFill>
                  <a:schemeClr val="dk1"/>
                </a:solidFill>
              </a:defRPr>
            </a:lvl4pPr>
            <a:lvl5pPr indent="-292100" lvl="4" marL="2286000" rtl="0" algn="ctr">
              <a:spcBef>
                <a:spcPts val="1600"/>
              </a:spcBef>
              <a:spcAft>
                <a:spcPts val="0"/>
              </a:spcAft>
              <a:buClr>
                <a:schemeClr val="dk1"/>
              </a:buClr>
              <a:buSzPts val="1000"/>
              <a:buChar char="○"/>
              <a:defRPr>
                <a:solidFill>
                  <a:schemeClr val="dk1"/>
                </a:solidFill>
              </a:defRPr>
            </a:lvl5pPr>
            <a:lvl6pPr indent="-292100" lvl="5" marL="2743200" rtl="0" algn="ctr">
              <a:spcBef>
                <a:spcPts val="1600"/>
              </a:spcBef>
              <a:spcAft>
                <a:spcPts val="0"/>
              </a:spcAft>
              <a:buClr>
                <a:schemeClr val="dk1"/>
              </a:buClr>
              <a:buSzPts val="1000"/>
              <a:buChar char="■"/>
              <a:defRPr>
                <a:solidFill>
                  <a:schemeClr val="dk1"/>
                </a:solidFill>
              </a:defRPr>
            </a:lvl6pPr>
            <a:lvl7pPr indent="-292100" lvl="6" marL="3200400" rtl="0" algn="ctr">
              <a:spcBef>
                <a:spcPts val="1600"/>
              </a:spcBef>
              <a:spcAft>
                <a:spcPts val="0"/>
              </a:spcAft>
              <a:buClr>
                <a:schemeClr val="dk1"/>
              </a:buClr>
              <a:buSzPts val="1000"/>
              <a:buChar char="●"/>
              <a:defRPr>
                <a:solidFill>
                  <a:schemeClr val="dk1"/>
                </a:solidFill>
              </a:defRPr>
            </a:lvl7pPr>
            <a:lvl8pPr indent="-292100" lvl="7" marL="3657600" rtl="0" algn="ctr">
              <a:spcBef>
                <a:spcPts val="1600"/>
              </a:spcBef>
              <a:spcAft>
                <a:spcPts val="0"/>
              </a:spcAft>
              <a:buClr>
                <a:schemeClr val="dk1"/>
              </a:buClr>
              <a:buSzPts val="1000"/>
              <a:buChar char="○"/>
              <a:defRPr>
                <a:solidFill>
                  <a:schemeClr val="dk1"/>
                </a:solidFill>
              </a:defRPr>
            </a:lvl8pPr>
            <a:lvl9pPr indent="-292100" lvl="8" marL="4114800" rtl="0" algn="ctr">
              <a:spcBef>
                <a:spcPts val="1600"/>
              </a:spcBef>
              <a:spcAft>
                <a:spcPts val="1600"/>
              </a:spcAft>
              <a:buClr>
                <a:schemeClr val="dk1"/>
              </a:buClr>
              <a:buSzPts val="1000"/>
              <a:buChar char="■"/>
              <a:defRPr>
                <a:solidFill>
                  <a:schemeClr val="dk1"/>
                </a:solidFill>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ack" type="blank">
  <p:cSld name="BLANK">
    <p:spTree>
      <p:nvGrpSpPr>
        <p:cNvPr id="587" name="Shape 587"/>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Black">
  <p:cSld name="CUSTOM">
    <p:spTree>
      <p:nvGrpSpPr>
        <p:cNvPr id="588" name="Shape 588"/>
        <p:cNvGrpSpPr/>
        <p:nvPr/>
      </p:nvGrpSpPr>
      <p:grpSpPr>
        <a:xfrm>
          <a:off x="0" y="0"/>
          <a:ext cx="0" cy="0"/>
          <a:chOff x="0" y="0"/>
          <a:chExt cx="0" cy="0"/>
        </a:xfrm>
      </p:grpSpPr>
      <p:sp>
        <p:nvSpPr>
          <p:cNvPr id="589" name="Google Shape;589;p115"/>
          <p:cNvSpPr txBox="1"/>
          <p:nvPr>
            <p:ph type="title"/>
          </p:nvPr>
        </p:nvSpPr>
        <p:spPr>
          <a:xfrm>
            <a:off x="720000" y="1757800"/>
            <a:ext cx="3895200" cy="16275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90" name="Google Shape;590;p115"/>
          <p:cNvSpPr txBox="1"/>
          <p:nvPr>
            <p:ph idx="2" type="title"/>
          </p:nvPr>
        </p:nvSpPr>
        <p:spPr>
          <a:xfrm>
            <a:off x="720000" y="3864150"/>
            <a:ext cx="3895200" cy="4803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1200"/>
              <a:buNone/>
              <a:defRPr sz="12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p:cSld name="TITLE_1">
    <p:bg>
      <p:bgPr>
        <a:solidFill>
          <a:srgbClr val="FFFFFF"/>
        </a:solidFill>
      </p:bgPr>
    </p:bg>
    <p:spTree>
      <p:nvGrpSpPr>
        <p:cNvPr id="591" name="Shape 591"/>
        <p:cNvGrpSpPr/>
        <p:nvPr/>
      </p:nvGrpSpPr>
      <p:grpSpPr>
        <a:xfrm>
          <a:off x="0" y="0"/>
          <a:ext cx="0" cy="0"/>
          <a:chOff x="0" y="0"/>
          <a:chExt cx="0" cy="0"/>
        </a:xfrm>
      </p:grpSpPr>
      <p:sp>
        <p:nvSpPr>
          <p:cNvPr id="592" name="Google Shape;592;p116"/>
          <p:cNvSpPr txBox="1"/>
          <p:nvPr>
            <p:ph type="ctrTitle"/>
          </p:nvPr>
        </p:nvSpPr>
        <p:spPr>
          <a:xfrm>
            <a:off x="364625" y="1352577"/>
            <a:ext cx="7094700" cy="31812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5800"/>
              <a:buNone/>
              <a:defRPr sz="5800">
                <a:solidFill>
                  <a:srgbClr val="000000"/>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593" name="Google Shape;593;p116"/>
          <p:cNvPicPr preferRelativeResize="0"/>
          <p:nvPr/>
        </p:nvPicPr>
        <p:blipFill rotWithShape="1">
          <a:blip r:embed="rId2">
            <a:alphaModFix/>
          </a:blip>
          <a:srcRect b="0" l="-1445" r="-10574" t="0"/>
          <a:stretch/>
        </p:blipFill>
        <p:spPr>
          <a:xfrm>
            <a:off x="364625" y="720000"/>
            <a:ext cx="1393675" cy="255750"/>
          </a:xfrm>
          <a:prstGeom prst="rect">
            <a:avLst/>
          </a:prstGeom>
          <a:noFill/>
          <a:ln>
            <a:noFill/>
          </a:ln>
        </p:spPr>
      </p:pic>
      <p:sp>
        <p:nvSpPr>
          <p:cNvPr id="594" name="Google Shape;594;p116"/>
          <p:cNvSpPr txBox="1"/>
          <p:nvPr>
            <p:ph idx="2" type="title"/>
          </p:nvPr>
        </p:nvSpPr>
        <p:spPr>
          <a:xfrm>
            <a:off x="364625" y="3468425"/>
            <a:ext cx="3895200" cy="1675200"/>
          </a:xfrm>
          <a:prstGeom prst="rect">
            <a:avLst/>
          </a:prstGeom>
        </p:spPr>
        <p:txBody>
          <a:bodyPr anchorCtr="0" anchor="t" bIns="0" lIns="0" spcFirstLastPara="1" rIns="0" wrap="square" tIns="0">
            <a:noAutofit/>
          </a:bodyPr>
          <a:lstStyle>
            <a:lvl1pPr lvl="0" rtl="0">
              <a:spcBef>
                <a:spcPts val="0"/>
              </a:spcBef>
              <a:spcAft>
                <a:spcPts val="0"/>
              </a:spcAft>
              <a:buClr>
                <a:srgbClr val="8D9091"/>
              </a:buClr>
              <a:buSzPts val="2400"/>
              <a:buNone/>
              <a:defRPr b="0" sz="2400">
                <a:solidFill>
                  <a:srgbClr val="8D909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White full">
  <p:cSld name="SECTION_HEADER_2">
    <p:bg>
      <p:bgPr>
        <a:solidFill>
          <a:srgbClr val="FFFFFF"/>
        </a:solidFill>
      </p:bgPr>
    </p:bg>
    <p:spTree>
      <p:nvGrpSpPr>
        <p:cNvPr id="595" name="Shape 595"/>
        <p:cNvGrpSpPr/>
        <p:nvPr/>
      </p:nvGrpSpPr>
      <p:grpSpPr>
        <a:xfrm>
          <a:off x="0" y="0"/>
          <a:ext cx="0" cy="0"/>
          <a:chOff x="0" y="0"/>
          <a:chExt cx="0" cy="0"/>
        </a:xfrm>
      </p:grpSpPr>
      <p:sp>
        <p:nvSpPr>
          <p:cNvPr id="596" name="Google Shape;596;p117"/>
          <p:cNvSpPr txBox="1"/>
          <p:nvPr>
            <p:ph type="title"/>
          </p:nvPr>
        </p:nvSpPr>
        <p:spPr>
          <a:xfrm>
            <a:off x="364625" y="1133025"/>
            <a:ext cx="7771500" cy="28773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3600"/>
              <a:buNone/>
              <a:defRPr sz="36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 Section/Intro page - White">
  <p:cSld name="SECTION_HEADER_1_1">
    <p:bg>
      <p:bgPr>
        <a:solidFill>
          <a:srgbClr val="FFFFFF"/>
        </a:solidFill>
      </p:bgPr>
    </p:bg>
    <p:spTree>
      <p:nvGrpSpPr>
        <p:cNvPr id="597" name="Shape 597"/>
        <p:cNvGrpSpPr/>
        <p:nvPr/>
      </p:nvGrpSpPr>
      <p:grpSpPr>
        <a:xfrm>
          <a:off x="0" y="0"/>
          <a:ext cx="0" cy="0"/>
          <a:chOff x="0" y="0"/>
          <a:chExt cx="0" cy="0"/>
        </a:xfrm>
      </p:grpSpPr>
      <p:sp>
        <p:nvSpPr>
          <p:cNvPr id="598" name="Google Shape;598;p118"/>
          <p:cNvSpPr txBox="1"/>
          <p:nvPr>
            <p:ph type="title"/>
          </p:nvPr>
        </p:nvSpPr>
        <p:spPr>
          <a:xfrm>
            <a:off x="720000" y="1350950"/>
            <a:ext cx="3895200" cy="24414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2400"/>
              <a:buNone/>
              <a:defRPr sz="24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White">
  <p:cSld name="TITLE_AND_BODY_1">
    <p:bg>
      <p:bgPr>
        <a:solidFill>
          <a:srgbClr val="FFFFFF"/>
        </a:solidFill>
      </p:bgPr>
    </p:bg>
    <p:spTree>
      <p:nvGrpSpPr>
        <p:cNvPr id="599" name="Shape 599"/>
        <p:cNvGrpSpPr/>
        <p:nvPr/>
      </p:nvGrpSpPr>
      <p:grpSpPr>
        <a:xfrm>
          <a:off x="0" y="0"/>
          <a:ext cx="0" cy="0"/>
          <a:chOff x="0" y="0"/>
          <a:chExt cx="0" cy="0"/>
        </a:xfrm>
      </p:grpSpPr>
      <p:sp>
        <p:nvSpPr>
          <p:cNvPr id="600" name="Google Shape;600;p119"/>
          <p:cNvSpPr txBox="1"/>
          <p:nvPr>
            <p:ph type="title"/>
          </p:nvPr>
        </p:nvSpPr>
        <p:spPr>
          <a:xfrm>
            <a:off x="3646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1" name="Google Shape;601;p119"/>
          <p:cNvSpPr txBox="1"/>
          <p:nvPr>
            <p:ph idx="1" type="body"/>
          </p:nvPr>
        </p:nvSpPr>
        <p:spPr>
          <a:xfrm>
            <a:off x="7296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White">
  <p:cSld name="CUSTOM_3">
    <p:bg>
      <p:bgPr>
        <a:solidFill>
          <a:srgbClr val="FFFFFF"/>
        </a:solidFill>
      </p:bgPr>
    </p:bg>
    <p:spTree>
      <p:nvGrpSpPr>
        <p:cNvPr id="602" name="Shape 602"/>
        <p:cNvGrpSpPr/>
        <p:nvPr/>
      </p:nvGrpSpPr>
      <p:grpSpPr>
        <a:xfrm>
          <a:off x="0" y="0"/>
          <a:ext cx="0" cy="0"/>
          <a:chOff x="0" y="0"/>
          <a:chExt cx="0" cy="0"/>
        </a:xfrm>
      </p:grpSpPr>
      <p:sp>
        <p:nvSpPr>
          <p:cNvPr id="603" name="Google Shape;603;p120"/>
          <p:cNvSpPr txBox="1"/>
          <p:nvPr>
            <p:ph idx="12" type="sldNum"/>
          </p:nvPr>
        </p:nvSpPr>
        <p:spPr>
          <a:xfrm>
            <a:off x="8392077" y="4609758"/>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solidFill>
                <a:srgbClr val="F5F5F5"/>
              </a:solidFill>
            </a:endParaRPr>
          </a:p>
        </p:txBody>
      </p:sp>
      <p:sp>
        <p:nvSpPr>
          <p:cNvPr id="604" name="Google Shape;604;p120"/>
          <p:cNvSpPr txBox="1"/>
          <p:nvPr>
            <p:ph idx="1" type="body"/>
          </p:nvPr>
        </p:nvSpPr>
        <p:spPr>
          <a:xfrm>
            <a:off x="359650"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605" name="Google Shape;605;p120"/>
          <p:cNvSpPr txBox="1"/>
          <p:nvPr>
            <p:ph idx="2" type="body"/>
          </p:nvPr>
        </p:nvSpPr>
        <p:spPr>
          <a:xfrm>
            <a:off x="2924110"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606" name="Google Shape;606;p120"/>
          <p:cNvSpPr txBox="1"/>
          <p:nvPr>
            <p:ph idx="3" type="body"/>
          </p:nvPr>
        </p:nvSpPr>
        <p:spPr>
          <a:xfrm>
            <a:off x="5488571"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White">
  <p:cSld name="SECTION_TITLE_AND_DESCRIPTION_3_1">
    <p:bg>
      <p:bgPr>
        <a:solidFill>
          <a:srgbClr val="FFFFFF"/>
        </a:solidFill>
      </p:bgPr>
    </p:bg>
    <p:spTree>
      <p:nvGrpSpPr>
        <p:cNvPr id="607" name="Shape 607"/>
        <p:cNvGrpSpPr/>
        <p:nvPr/>
      </p:nvGrpSpPr>
      <p:grpSpPr>
        <a:xfrm>
          <a:off x="0" y="0"/>
          <a:ext cx="0" cy="0"/>
          <a:chOff x="0" y="0"/>
          <a:chExt cx="0" cy="0"/>
        </a:xfrm>
      </p:grpSpPr>
      <p:sp>
        <p:nvSpPr>
          <p:cNvPr id="608" name="Google Shape;608;p121"/>
          <p:cNvSpPr txBox="1"/>
          <p:nvPr>
            <p:ph idx="1"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609" name="Google Shape;609;p121"/>
          <p:cNvSpPr txBox="1"/>
          <p:nvPr>
            <p:ph type="title"/>
          </p:nvPr>
        </p:nvSpPr>
        <p:spPr>
          <a:xfrm>
            <a:off x="720000"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0" name="Google Shape;610;p121"/>
          <p:cNvSpPr txBox="1"/>
          <p:nvPr>
            <p:ph idx="2" type="body"/>
          </p:nvPr>
        </p:nvSpPr>
        <p:spPr>
          <a:xfrm>
            <a:off x="720000"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611" name="Google Shape;611;p121"/>
          <p:cNvSpPr txBox="1"/>
          <p:nvPr>
            <p:ph idx="3" type="title"/>
          </p:nvPr>
        </p:nvSpPr>
        <p:spPr>
          <a:xfrm>
            <a:off x="3460488"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2" name="Google Shape;612;p121"/>
          <p:cNvSpPr txBox="1"/>
          <p:nvPr>
            <p:ph idx="4" type="body"/>
          </p:nvPr>
        </p:nvSpPr>
        <p:spPr>
          <a:xfrm>
            <a:off x="3460488"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613" name="Google Shape;613;p121"/>
          <p:cNvSpPr txBox="1"/>
          <p:nvPr>
            <p:ph idx="5" type="title"/>
          </p:nvPr>
        </p:nvSpPr>
        <p:spPr>
          <a:xfrm>
            <a:off x="6200975" y="1237225"/>
            <a:ext cx="20115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1800"/>
              <a:buNone/>
              <a:defRPr sz="1800">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4" name="Google Shape;614;p121"/>
          <p:cNvSpPr txBox="1"/>
          <p:nvPr>
            <p:ph idx="6" type="body"/>
          </p:nvPr>
        </p:nvSpPr>
        <p:spPr>
          <a:xfrm>
            <a:off x="6200975" y="2804475"/>
            <a:ext cx="2011500" cy="14823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p:cSld name="SECTION_TITLE_AND_DESCRIPTION_2_1">
    <p:bg>
      <p:bgPr>
        <a:solidFill>
          <a:srgbClr val="FFFFFF"/>
        </a:solidFill>
      </p:bgPr>
    </p:bg>
    <p:spTree>
      <p:nvGrpSpPr>
        <p:cNvPr id="615" name="Shape 615"/>
        <p:cNvGrpSpPr/>
        <p:nvPr/>
      </p:nvGrpSpPr>
      <p:grpSpPr>
        <a:xfrm>
          <a:off x="0" y="0"/>
          <a:ext cx="0" cy="0"/>
          <a:chOff x="0" y="0"/>
          <a:chExt cx="0" cy="0"/>
        </a:xfrm>
      </p:grpSpPr>
      <p:sp>
        <p:nvSpPr>
          <p:cNvPr id="616" name="Google Shape;616;p122"/>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22"/>
          <p:cNvSpPr txBox="1"/>
          <p:nvPr>
            <p:ph type="title"/>
          </p:nvPr>
        </p:nvSpPr>
        <p:spPr>
          <a:xfrm>
            <a:off x="364625"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18" name="Google Shape;618;p122"/>
          <p:cNvSpPr txBox="1"/>
          <p:nvPr>
            <p:ph idx="1" type="body"/>
          </p:nvPr>
        </p:nvSpPr>
        <p:spPr>
          <a:xfrm>
            <a:off x="364625" y="2804477"/>
            <a:ext cx="3103200" cy="18900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619" name="Google Shape;619;p122"/>
          <p:cNvSpPr txBox="1"/>
          <p:nvPr>
            <p:ph idx="2" type="subTitle"/>
          </p:nvPr>
        </p:nvSpPr>
        <p:spPr>
          <a:xfrm>
            <a:off x="364625"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4 - White">
  <p:cSld name="SECTION_TITLE_AND_DESCRIPTION_1_1_1">
    <p:bg>
      <p:bgPr>
        <a:solidFill>
          <a:srgbClr val="FFFFFF"/>
        </a:solidFill>
      </p:bgPr>
    </p:bg>
    <p:spTree>
      <p:nvGrpSpPr>
        <p:cNvPr id="620" name="Shape 620"/>
        <p:cNvGrpSpPr/>
        <p:nvPr/>
      </p:nvGrpSpPr>
      <p:grpSpPr>
        <a:xfrm>
          <a:off x="0" y="0"/>
          <a:ext cx="0" cy="0"/>
          <a:chOff x="0" y="0"/>
          <a:chExt cx="0" cy="0"/>
        </a:xfrm>
      </p:grpSpPr>
      <p:sp>
        <p:nvSpPr>
          <p:cNvPr id="621" name="Google Shape;621;p123"/>
          <p:cNvSpPr txBox="1"/>
          <p:nvPr>
            <p:ph idx="1" type="subTitle"/>
          </p:nvPr>
        </p:nvSpPr>
        <p:spPr>
          <a:xfrm>
            <a:off x="503745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1238BF"/>
                </a:solidFill>
              </a:defRPr>
            </a:lvl1pPr>
            <a:lvl2pPr lvl="1" rtl="0">
              <a:spcBef>
                <a:spcPts val="1600"/>
              </a:spcBef>
              <a:spcAft>
                <a:spcPts val="0"/>
              </a:spcAft>
              <a:buNone/>
              <a:defRPr>
                <a:solidFill>
                  <a:srgbClr val="1238BF"/>
                </a:solidFill>
              </a:defRPr>
            </a:lvl2pPr>
            <a:lvl3pPr lvl="2" rtl="0">
              <a:spcBef>
                <a:spcPts val="1600"/>
              </a:spcBef>
              <a:spcAft>
                <a:spcPts val="0"/>
              </a:spcAft>
              <a:buNone/>
              <a:defRPr>
                <a:solidFill>
                  <a:srgbClr val="1238BF"/>
                </a:solidFill>
              </a:defRPr>
            </a:lvl3pPr>
            <a:lvl4pPr lvl="3" rtl="0">
              <a:spcBef>
                <a:spcPts val="1600"/>
              </a:spcBef>
              <a:spcAft>
                <a:spcPts val="0"/>
              </a:spcAft>
              <a:buNone/>
              <a:defRPr>
                <a:solidFill>
                  <a:srgbClr val="1238BF"/>
                </a:solidFill>
              </a:defRPr>
            </a:lvl4pPr>
            <a:lvl5pPr lvl="4" rtl="0">
              <a:spcBef>
                <a:spcPts val="1600"/>
              </a:spcBef>
              <a:spcAft>
                <a:spcPts val="0"/>
              </a:spcAft>
              <a:buNone/>
              <a:defRPr>
                <a:solidFill>
                  <a:srgbClr val="1238BF"/>
                </a:solidFill>
              </a:defRPr>
            </a:lvl5pPr>
            <a:lvl6pPr lvl="5" rtl="0">
              <a:spcBef>
                <a:spcPts val="1600"/>
              </a:spcBef>
              <a:spcAft>
                <a:spcPts val="0"/>
              </a:spcAft>
              <a:buNone/>
              <a:defRPr>
                <a:solidFill>
                  <a:srgbClr val="1238BF"/>
                </a:solidFill>
              </a:defRPr>
            </a:lvl6pPr>
            <a:lvl7pPr lvl="6" rtl="0">
              <a:spcBef>
                <a:spcPts val="1600"/>
              </a:spcBef>
              <a:spcAft>
                <a:spcPts val="0"/>
              </a:spcAft>
              <a:buNone/>
              <a:defRPr>
                <a:solidFill>
                  <a:srgbClr val="1238BF"/>
                </a:solidFill>
              </a:defRPr>
            </a:lvl7pPr>
            <a:lvl8pPr lvl="7" rtl="0">
              <a:spcBef>
                <a:spcPts val="1600"/>
              </a:spcBef>
              <a:spcAft>
                <a:spcPts val="0"/>
              </a:spcAft>
              <a:buNone/>
              <a:defRPr>
                <a:solidFill>
                  <a:srgbClr val="1238BF"/>
                </a:solidFill>
              </a:defRPr>
            </a:lvl8pPr>
            <a:lvl9pPr lvl="8" rtl="0">
              <a:spcBef>
                <a:spcPts val="1600"/>
              </a:spcBef>
              <a:spcAft>
                <a:spcPts val="1600"/>
              </a:spcAft>
              <a:buNone/>
              <a:defRPr>
                <a:solidFill>
                  <a:srgbClr val="1238BF"/>
                </a:solidFill>
              </a:defRPr>
            </a:lvl9pPr>
          </a:lstStyle>
          <a:p/>
        </p:txBody>
      </p:sp>
      <p:sp>
        <p:nvSpPr>
          <p:cNvPr id="622" name="Google Shape;622;p123"/>
          <p:cNvSpPr/>
          <p:nvPr/>
        </p:nvSpPr>
        <p:spPr>
          <a:xfrm>
            <a:off x="0" y="0"/>
            <a:ext cx="4572000" cy="51432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23"/>
          <p:cNvSpPr txBox="1"/>
          <p:nvPr>
            <p:ph type="title"/>
          </p:nvPr>
        </p:nvSpPr>
        <p:spPr>
          <a:xfrm>
            <a:off x="503745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24" name="Google Shape;624;p123"/>
          <p:cNvSpPr txBox="1"/>
          <p:nvPr>
            <p:ph idx="2" type="body"/>
          </p:nvPr>
        </p:nvSpPr>
        <p:spPr>
          <a:xfrm>
            <a:off x="5037450" y="2803800"/>
            <a:ext cx="3103200" cy="18906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White">
  <p:cSld name="CUSTOM_1">
    <p:bg>
      <p:bgPr>
        <a:solidFill>
          <a:srgbClr val="FFFFFF"/>
        </a:solidFill>
      </p:bgPr>
    </p:bg>
    <p:spTree>
      <p:nvGrpSpPr>
        <p:cNvPr id="625" name="Shape 625"/>
        <p:cNvGrpSpPr/>
        <p:nvPr/>
      </p:nvGrpSpPr>
      <p:grpSpPr>
        <a:xfrm>
          <a:off x="0" y="0"/>
          <a:ext cx="0" cy="0"/>
          <a:chOff x="0" y="0"/>
          <a:chExt cx="0" cy="0"/>
        </a:xfrm>
      </p:grpSpPr>
      <p:sp>
        <p:nvSpPr>
          <p:cNvPr id="626" name="Google Shape;626;p124"/>
          <p:cNvSpPr txBox="1"/>
          <p:nvPr>
            <p:ph type="title"/>
          </p:nvPr>
        </p:nvSpPr>
        <p:spPr>
          <a:xfrm>
            <a:off x="367215" y="1472125"/>
            <a:ext cx="3895200" cy="2179800"/>
          </a:xfrm>
          <a:prstGeom prst="rect">
            <a:avLst/>
          </a:prstGeom>
        </p:spPr>
        <p:txBody>
          <a:bodyPr anchorCtr="0" anchor="ctr" bIns="0" lIns="0" spcFirstLastPara="1" rIns="0" wrap="square" tIns="0">
            <a:noAutofit/>
          </a:bodyPr>
          <a:lstStyle>
            <a:lvl1pPr lvl="0" rtl="0">
              <a:spcBef>
                <a:spcPts val="0"/>
              </a:spcBef>
              <a:spcAft>
                <a:spcPts val="0"/>
              </a:spcAft>
              <a:buClr>
                <a:schemeClr val="dk1"/>
              </a:buClr>
              <a:buSzPts val="24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7" name="Google Shape;627;p124"/>
          <p:cNvSpPr txBox="1"/>
          <p:nvPr>
            <p:ph idx="2" type="title"/>
          </p:nvPr>
        </p:nvSpPr>
        <p:spPr>
          <a:xfrm>
            <a:off x="367215" y="3854550"/>
            <a:ext cx="3895200" cy="5019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2">
    <p:spTree>
      <p:nvGrpSpPr>
        <p:cNvPr id="628" name="Shape 628"/>
        <p:cNvGrpSpPr/>
        <p:nvPr/>
      </p:nvGrpSpPr>
      <p:grpSpPr>
        <a:xfrm>
          <a:off x="0" y="0"/>
          <a:ext cx="0" cy="0"/>
          <a:chOff x="0" y="0"/>
          <a:chExt cx="0" cy="0"/>
        </a:xfrm>
      </p:grpSpPr>
      <p:sp>
        <p:nvSpPr>
          <p:cNvPr id="629" name="Google Shape;629;p125"/>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noAutofit/>
          </a:bodyPr>
          <a:lstStyle>
            <a:lvl1pPr lvl="0" rtl="0" algn="ctr">
              <a:lnSpc>
                <a:spcPct val="100000"/>
              </a:lnSpc>
              <a:spcBef>
                <a:spcPts val="0"/>
              </a:spcBef>
              <a:spcAft>
                <a:spcPts val="0"/>
              </a:spcAft>
              <a:buClr>
                <a:srgbClr val="FFFFFF"/>
              </a:buClr>
              <a:buSzPts val="700"/>
              <a:buNone/>
              <a:defRPr/>
            </a:lvl1pPr>
            <a:lvl2pPr lvl="1" rtl="0" algn="ctr">
              <a:lnSpc>
                <a:spcPct val="100000"/>
              </a:lnSpc>
              <a:spcBef>
                <a:spcPts val="0"/>
              </a:spcBef>
              <a:spcAft>
                <a:spcPts val="0"/>
              </a:spcAft>
              <a:buClr>
                <a:srgbClr val="FFFFFF"/>
              </a:buClr>
              <a:buSzPts val="700"/>
              <a:buNone/>
              <a:defRPr/>
            </a:lvl2pPr>
            <a:lvl3pPr lvl="2" rtl="0" algn="ctr">
              <a:lnSpc>
                <a:spcPct val="100000"/>
              </a:lnSpc>
              <a:spcBef>
                <a:spcPts val="0"/>
              </a:spcBef>
              <a:spcAft>
                <a:spcPts val="0"/>
              </a:spcAft>
              <a:buClr>
                <a:srgbClr val="FFFFFF"/>
              </a:buClr>
              <a:buSzPts val="700"/>
              <a:buNone/>
              <a:defRPr/>
            </a:lvl3pPr>
            <a:lvl4pPr lvl="3" rtl="0" algn="ctr">
              <a:lnSpc>
                <a:spcPct val="100000"/>
              </a:lnSpc>
              <a:spcBef>
                <a:spcPts val="0"/>
              </a:spcBef>
              <a:spcAft>
                <a:spcPts val="0"/>
              </a:spcAft>
              <a:buClr>
                <a:srgbClr val="FFFFFF"/>
              </a:buClr>
              <a:buSzPts val="700"/>
              <a:buNone/>
              <a:defRPr/>
            </a:lvl4pPr>
            <a:lvl5pPr lvl="4" rtl="0" algn="ctr">
              <a:lnSpc>
                <a:spcPct val="100000"/>
              </a:lnSpc>
              <a:spcBef>
                <a:spcPts val="0"/>
              </a:spcBef>
              <a:spcAft>
                <a:spcPts val="0"/>
              </a:spcAft>
              <a:buClr>
                <a:srgbClr val="FFFFFF"/>
              </a:buClr>
              <a:buSzPts val="700"/>
              <a:buNone/>
              <a:defRPr/>
            </a:lvl5pPr>
            <a:lvl6pPr lvl="5" rtl="0" algn="ctr">
              <a:lnSpc>
                <a:spcPct val="100000"/>
              </a:lnSpc>
              <a:spcBef>
                <a:spcPts val="0"/>
              </a:spcBef>
              <a:spcAft>
                <a:spcPts val="0"/>
              </a:spcAft>
              <a:buClr>
                <a:srgbClr val="FFFFFF"/>
              </a:buClr>
              <a:buSzPts val="700"/>
              <a:buNone/>
              <a:defRPr/>
            </a:lvl6pPr>
            <a:lvl7pPr lvl="6" rtl="0" algn="ctr">
              <a:lnSpc>
                <a:spcPct val="100000"/>
              </a:lnSpc>
              <a:spcBef>
                <a:spcPts val="0"/>
              </a:spcBef>
              <a:spcAft>
                <a:spcPts val="0"/>
              </a:spcAft>
              <a:buClr>
                <a:srgbClr val="FFFFFF"/>
              </a:buClr>
              <a:buSzPts val="700"/>
              <a:buNone/>
              <a:defRPr/>
            </a:lvl7pPr>
            <a:lvl8pPr lvl="7" rtl="0" algn="ctr">
              <a:lnSpc>
                <a:spcPct val="100000"/>
              </a:lnSpc>
              <a:spcBef>
                <a:spcPts val="0"/>
              </a:spcBef>
              <a:spcAft>
                <a:spcPts val="0"/>
              </a:spcAft>
              <a:buClr>
                <a:srgbClr val="FFFFFF"/>
              </a:buClr>
              <a:buSzPts val="700"/>
              <a:buNone/>
              <a:defRPr/>
            </a:lvl8pPr>
            <a:lvl9pPr lvl="8" rtl="0" algn="ctr">
              <a:lnSpc>
                <a:spcPct val="100000"/>
              </a:lnSpc>
              <a:spcBef>
                <a:spcPts val="0"/>
              </a:spcBef>
              <a:spcAft>
                <a:spcPts val="0"/>
              </a:spcAft>
              <a:buClr>
                <a:srgbClr val="FFFFFF"/>
              </a:buClr>
              <a:buSzPts val="700"/>
              <a:buNone/>
              <a:defRPr/>
            </a:lvl9pPr>
          </a:lstStyle>
          <a:p/>
        </p:txBody>
      </p:sp>
      <p:sp>
        <p:nvSpPr>
          <p:cNvPr id="630" name="Google Shape;630;p125"/>
          <p:cNvSpPr txBox="1"/>
          <p:nvPr>
            <p:ph idx="1" type="body"/>
          </p:nvPr>
        </p:nvSpPr>
        <p:spPr>
          <a:xfrm>
            <a:off x="666750" y="2652713"/>
            <a:ext cx="7810500" cy="595200"/>
          </a:xfrm>
          <a:prstGeom prst="rect">
            <a:avLst/>
          </a:prstGeom>
          <a:noFill/>
          <a:ln>
            <a:noFill/>
          </a:ln>
        </p:spPr>
        <p:txBody>
          <a:bodyPr anchorCtr="0" anchor="t" bIns="19050" lIns="19050" spcFirstLastPara="1" rIns="19050" wrap="square" tIns="19050">
            <a:noAutofit/>
          </a:bodyPr>
          <a:lstStyle>
            <a:lvl1pPr indent="-228600" lvl="0" marL="457200" rtl="0" algn="ctr">
              <a:lnSpc>
                <a:spcPct val="100000"/>
              </a:lnSpc>
              <a:spcBef>
                <a:spcPts val="0"/>
              </a:spcBef>
              <a:spcAft>
                <a:spcPts val="0"/>
              </a:spcAft>
              <a:buClr>
                <a:srgbClr val="FFFFFF"/>
              </a:buClr>
              <a:buSzPts val="2000"/>
              <a:buFont typeface="Helvetica Neue"/>
              <a:buNone/>
              <a:defRPr sz="2000"/>
            </a:lvl1pPr>
            <a:lvl2pPr indent="-228600" lvl="1" marL="914400" rtl="0" algn="ctr">
              <a:lnSpc>
                <a:spcPct val="100000"/>
              </a:lnSpc>
              <a:spcBef>
                <a:spcPts val="0"/>
              </a:spcBef>
              <a:spcAft>
                <a:spcPts val="0"/>
              </a:spcAft>
              <a:buClr>
                <a:srgbClr val="FFFFFF"/>
              </a:buClr>
              <a:buSzPts val="2000"/>
              <a:buFont typeface="Helvetica Neue"/>
              <a:buNone/>
              <a:defRPr sz="2000"/>
            </a:lvl2pPr>
            <a:lvl3pPr indent="-228600" lvl="2" marL="1371600" rtl="0" algn="ctr">
              <a:lnSpc>
                <a:spcPct val="100000"/>
              </a:lnSpc>
              <a:spcBef>
                <a:spcPts val="0"/>
              </a:spcBef>
              <a:spcAft>
                <a:spcPts val="0"/>
              </a:spcAft>
              <a:buClr>
                <a:srgbClr val="FFFFFF"/>
              </a:buClr>
              <a:buSzPts val="2000"/>
              <a:buFont typeface="Helvetica Neue"/>
              <a:buNone/>
              <a:defRPr sz="2000"/>
            </a:lvl3pPr>
            <a:lvl4pPr indent="-228600" lvl="3" marL="1828800" rtl="0" algn="ctr">
              <a:lnSpc>
                <a:spcPct val="100000"/>
              </a:lnSpc>
              <a:spcBef>
                <a:spcPts val="0"/>
              </a:spcBef>
              <a:spcAft>
                <a:spcPts val="0"/>
              </a:spcAft>
              <a:buClr>
                <a:srgbClr val="FFFFFF"/>
              </a:buClr>
              <a:buSzPts val="2000"/>
              <a:buFont typeface="Helvetica Neue"/>
              <a:buNone/>
              <a:defRPr sz="2000"/>
            </a:lvl4pPr>
            <a:lvl5pPr indent="-228600" lvl="4" marL="2286000" rtl="0" algn="ctr">
              <a:lnSpc>
                <a:spcPct val="100000"/>
              </a:lnSpc>
              <a:spcBef>
                <a:spcPts val="0"/>
              </a:spcBef>
              <a:spcAft>
                <a:spcPts val="0"/>
              </a:spcAft>
              <a:buClr>
                <a:srgbClr val="FFFFFF"/>
              </a:buClr>
              <a:buSzPts val="2000"/>
              <a:buFont typeface="Helvetica Neue"/>
              <a:buNone/>
              <a:defRPr sz="2000"/>
            </a:lvl5pPr>
            <a:lvl6pPr indent="-279400" lvl="5" marL="2743200" rtl="0" algn="l">
              <a:lnSpc>
                <a:spcPct val="100000"/>
              </a:lnSpc>
              <a:spcBef>
                <a:spcPts val="2200"/>
              </a:spcBef>
              <a:spcAft>
                <a:spcPts val="0"/>
              </a:spcAft>
              <a:buSzPts val="800"/>
              <a:buChar char="■"/>
              <a:defRPr/>
            </a:lvl6pPr>
            <a:lvl7pPr indent="-279400" lvl="6" marL="3200400" rtl="0" algn="l">
              <a:lnSpc>
                <a:spcPct val="100000"/>
              </a:lnSpc>
              <a:spcBef>
                <a:spcPts val="2200"/>
              </a:spcBef>
              <a:spcAft>
                <a:spcPts val="0"/>
              </a:spcAft>
              <a:buSzPts val="800"/>
              <a:buChar char="●"/>
              <a:defRPr/>
            </a:lvl7pPr>
            <a:lvl8pPr indent="-279400" lvl="7" marL="3657600" rtl="0" algn="l">
              <a:lnSpc>
                <a:spcPct val="100000"/>
              </a:lnSpc>
              <a:spcBef>
                <a:spcPts val="2200"/>
              </a:spcBef>
              <a:spcAft>
                <a:spcPts val="0"/>
              </a:spcAft>
              <a:buSzPts val="800"/>
              <a:buChar char="○"/>
              <a:defRPr/>
            </a:lvl8pPr>
            <a:lvl9pPr indent="-279400" lvl="8" marL="4114800" rtl="0" algn="l">
              <a:lnSpc>
                <a:spcPct val="100000"/>
              </a:lnSpc>
              <a:spcBef>
                <a:spcPts val="2200"/>
              </a:spcBef>
              <a:spcAft>
                <a:spcPts val="0"/>
              </a:spcAft>
              <a:buSzPts val="800"/>
              <a:buChar char="■"/>
              <a:defRPr/>
            </a:lvl9pPr>
          </a:lstStyle>
          <a:p/>
        </p:txBody>
      </p:sp>
      <p:sp>
        <p:nvSpPr>
          <p:cNvPr id="631" name="Google Shape;631;p125"/>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gn Off">
  <p:cSld name="Sign Off">
    <p:spTree>
      <p:nvGrpSpPr>
        <p:cNvPr id="632" name="Shape 632"/>
        <p:cNvGrpSpPr/>
        <p:nvPr/>
      </p:nvGrpSpPr>
      <p:grpSpPr>
        <a:xfrm>
          <a:off x="0" y="0"/>
          <a:ext cx="0" cy="0"/>
          <a:chOff x="0" y="0"/>
          <a:chExt cx="0" cy="0"/>
        </a:xfrm>
      </p:grpSpPr>
      <p:sp>
        <p:nvSpPr>
          <p:cNvPr id="633" name="Google Shape;633;p126"/>
          <p:cNvSpPr txBox="1"/>
          <p:nvPr>
            <p:ph idx="1" type="body"/>
          </p:nvPr>
        </p:nvSpPr>
        <p:spPr>
          <a:xfrm>
            <a:off x="1389757" y="2025012"/>
            <a:ext cx="6364500" cy="798300"/>
          </a:xfrm>
          <a:prstGeom prst="rect">
            <a:avLst/>
          </a:prstGeom>
          <a:noFill/>
          <a:ln>
            <a:noFill/>
          </a:ln>
        </p:spPr>
        <p:txBody>
          <a:bodyPr anchorCtr="0" anchor="ctr" bIns="0" lIns="0" spcFirstLastPara="1" rIns="0" wrap="square" tIns="0">
            <a:noAutofit/>
          </a:bodyPr>
          <a:lstStyle>
            <a:lvl1pPr indent="-228600" lvl="0" marL="457200" marR="0" rtl="0" algn="ctr">
              <a:lnSpc>
                <a:spcPct val="100000"/>
              </a:lnSpc>
              <a:spcBef>
                <a:spcPts val="0"/>
              </a:spcBef>
              <a:spcAft>
                <a:spcPts val="0"/>
              </a:spcAft>
              <a:buClr>
                <a:srgbClr val="5E6EBF"/>
              </a:buClr>
              <a:buSzPts val="1000"/>
              <a:buFont typeface="Arial"/>
              <a:buNone/>
              <a:defRPr b="0" i="0" sz="4500" u="none" cap="none" strike="noStrike">
                <a:solidFill>
                  <a:srgbClr val="5E6EBF"/>
                </a:solidFill>
                <a:latin typeface="Arial"/>
                <a:ea typeface="Arial"/>
                <a:cs typeface="Arial"/>
                <a:sym typeface="Arial"/>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634" name="Google Shape;634;p126"/>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Blank)">
  <p:cSld name="TITLE_ONLY_1_1_1_1">
    <p:bg>
      <p:bgPr>
        <a:solidFill>
          <a:srgbClr val="FFF8F8"/>
        </a:solidFill>
      </p:bgPr>
    </p:bg>
    <p:spTree>
      <p:nvGrpSpPr>
        <p:cNvPr id="635" name="Shape 635"/>
        <p:cNvGrpSpPr/>
        <p:nvPr/>
      </p:nvGrpSpPr>
      <p:grpSpPr>
        <a:xfrm>
          <a:off x="0" y="0"/>
          <a:ext cx="0" cy="0"/>
          <a:chOff x="0" y="0"/>
          <a:chExt cx="0" cy="0"/>
        </a:xfrm>
      </p:grpSpPr>
      <p:sp>
        <p:nvSpPr>
          <p:cNvPr id="636" name="Google Shape;636;p127"/>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lgn="ctr">
              <a:spcBef>
                <a:spcPts val="0"/>
              </a:spcBef>
              <a:spcAft>
                <a:spcPts val="0"/>
              </a:spcAft>
              <a:buClr>
                <a:schemeClr val="accent3"/>
              </a:buClr>
              <a:buSzPts val="3000"/>
              <a:buNone/>
              <a:defRPr>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7" name="Google Shape;637;p1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8" name="Shape 638"/>
        <p:cNvGrpSpPr/>
        <p:nvPr/>
      </p:nvGrpSpPr>
      <p:grpSpPr>
        <a:xfrm>
          <a:off x="0" y="0"/>
          <a:ext cx="0" cy="0"/>
          <a:chOff x="0" y="0"/>
          <a:chExt cx="0" cy="0"/>
        </a:xfrm>
      </p:grpSpPr>
      <p:sp>
        <p:nvSpPr>
          <p:cNvPr id="639" name="Google Shape;639;p128"/>
          <p:cNvSpPr txBox="1"/>
          <p:nvPr>
            <p:ph type="title"/>
          </p:nvPr>
        </p:nvSpPr>
        <p:spPr>
          <a:xfrm>
            <a:off x="3117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1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641" name="Shape 641"/>
        <p:cNvGrpSpPr/>
        <p:nvPr/>
      </p:nvGrpSpPr>
      <p:grpSpPr>
        <a:xfrm>
          <a:off x="0" y="0"/>
          <a:ext cx="0" cy="0"/>
          <a:chOff x="0" y="0"/>
          <a:chExt cx="0" cy="0"/>
        </a:xfrm>
      </p:grpSpPr>
      <p:sp>
        <p:nvSpPr>
          <p:cNvPr id="642" name="Google Shape;642;p129"/>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43" name="Google Shape;643;p129"/>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44" name="Google Shape;644;p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
  <p:cSld name="TITLE_4">
    <p:spTree>
      <p:nvGrpSpPr>
        <p:cNvPr id="645" name="Shape 645"/>
        <p:cNvGrpSpPr/>
        <p:nvPr/>
      </p:nvGrpSpPr>
      <p:grpSpPr>
        <a:xfrm>
          <a:off x="0" y="0"/>
          <a:ext cx="0" cy="0"/>
          <a:chOff x="0" y="0"/>
          <a:chExt cx="0" cy="0"/>
        </a:xfrm>
      </p:grpSpPr>
      <p:sp>
        <p:nvSpPr>
          <p:cNvPr id="646" name="Google Shape;646;p130"/>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47" name="Google Shape;647;p130"/>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48" name="Google Shape;648;p1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5">
  <p:cSld name="TITLE_5">
    <p:spTree>
      <p:nvGrpSpPr>
        <p:cNvPr id="649" name="Shape 649"/>
        <p:cNvGrpSpPr/>
        <p:nvPr/>
      </p:nvGrpSpPr>
      <p:grpSpPr>
        <a:xfrm>
          <a:off x="0" y="0"/>
          <a:ext cx="0" cy="0"/>
          <a:chOff x="0" y="0"/>
          <a:chExt cx="0" cy="0"/>
        </a:xfrm>
      </p:grpSpPr>
      <p:sp>
        <p:nvSpPr>
          <p:cNvPr id="650" name="Google Shape;650;p131"/>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51" name="Google Shape;651;p131"/>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52" name="Google Shape;652;p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Light">
  <p:cSld name="SECTION_HEADER_1_2">
    <p:bg>
      <p:bgPr>
        <a:solidFill>
          <a:srgbClr val="C43256"/>
        </a:solidFill>
      </p:bgPr>
    </p:bg>
    <p:spTree>
      <p:nvGrpSpPr>
        <p:cNvPr id="653" name="Shape 653"/>
        <p:cNvGrpSpPr/>
        <p:nvPr/>
      </p:nvGrpSpPr>
      <p:grpSpPr>
        <a:xfrm>
          <a:off x="0" y="0"/>
          <a:ext cx="0" cy="0"/>
          <a:chOff x="0" y="0"/>
          <a:chExt cx="0" cy="0"/>
        </a:xfrm>
      </p:grpSpPr>
      <p:sp>
        <p:nvSpPr>
          <p:cNvPr id="654" name="Google Shape;654;p1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
        <p:nvSpPr>
          <p:cNvPr id="655" name="Google Shape;655;p132"/>
          <p:cNvSpPr txBox="1"/>
          <p:nvPr>
            <p:ph type="title"/>
          </p:nvPr>
        </p:nvSpPr>
        <p:spPr>
          <a:xfrm>
            <a:off x="1824152" y="1710550"/>
            <a:ext cx="5495700" cy="1722300"/>
          </a:xfrm>
          <a:prstGeom prst="rect">
            <a:avLst/>
          </a:prstGeom>
        </p:spPr>
        <p:txBody>
          <a:bodyPr anchorCtr="0" anchor="ctr" bIns="0" lIns="0" spcFirstLastPara="1" rIns="0" wrap="square" tIns="0">
            <a:noAutofit/>
          </a:bodyPr>
          <a:lstStyle>
            <a:lvl1pPr lvl="0" rtl="0" algn="ctr">
              <a:spcBef>
                <a:spcPts val="0"/>
              </a:spcBef>
              <a:spcAft>
                <a:spcPts val="0"/>
              </a:spcAft>
              <a:buClr>
                <a:srgbClr val="B9F0E9"/>
              </a:buClr>
              <a:buSzPts val="2800"/>
              <a:buFont typeface="Lato Black"/>
              <a:buNone/>
              <a:defRPr b="0" sz="2800">
                <a:solidFill>
                  <a:srgbClr val="B9F0E9"/>
                </a:solidFill>
                <a:latin typeface="Lato Black"/>
                <a:ea typeface="Lato Black"/>
                <a:cs typeface="Lato Black"/>
                <a:sym typeface="Lato Black"/>
              </a:defRPr>
            </a:lvl1pPr>
            <a:lvl2pPr lvl="1" rtl="0" algn="ctr">
              <a:spcBef>
                <a:spcPts val="0"/>
              </a:spcBef>
              <a:spcAft>
                <a:spcPts val="0"/>
              </a:spcAft>
              <a:buClr>
                <a:srgbClr val="B9F0E9"/>
              </a:buClr>
              <a:buSzPts val="3600"/>
              <a:buNone/>
              <a:defRPr sz="3600">
                <a:solidFill>
                  <a:srgbClr val="B9F0E9"/>
                </a:solidFill>
              </a:defRPr>
            </a:lvl2pPr>
            <a:lvl3pPr lvl="2" rtl="0" algn="ctr">
              <a:spcBef>
                <a:spcPts val="0"/>
              </a:spcBef>
              <a:spcAft>
                <a:spcPts val="0"/>
              </a:spcAft>
              <a:buClr>
                <a:srgbClr val="B9F0E9"/>
              </a:buClr>
              <a:buSzPts val="3600"/>
              <a:buNone/>
              <a:defRPr sz="3600">
                <a:solidFill>
                  <a:srgbClr val="B9F0E9"/>
                </a:solidFill>
              </a:defRPr>
            </a:lvl3pPr>
            <a:lvl4pPr lvl="3" rtl="0" algn="ctr">
              <a:spcBef>
                <a:spcPts val="0"/>
              </a:spcBef>
              <a:spcAft>
                <a:spcPts val="0"/>
              </a:spcAft>
              <a:buClr>
                <a:srgbClr val="B9F0E9"/>
              </a:buClr>
              <a:buSzPts val="3600"/>
              <a:buNone/>
              <a:defRPr sz="3600">
                <a:solidFill>
                  <a:srgbClr val="B9F0E9"/>
                </a:solidFill>
              </a:defRPr>
            </a:lvl4pPr>
            <a:lvl5pPr lvl="4" rtl="0" algn="ctr">
              <a:spcBef>
                <a:spcPts val="0"/>
              </a:spcBef>
              <a:spcAft>
                <a:spcPts val="0"/>
              </a:spcAft>
              <a:buClr>
                <a:srgbClr val="B9F0E9"/>
              </a:buClr>
              <a:buSzPts val="3600"/>
              <a:buNone/>
              <a:defRPr sz="3600">
                <a:solidFill>
                  <a:srgbClr val="B9F0E9"/>
                </a:solidFill>
              </a:defRPr>
            </a:lvl5pPr>
            <a:lvl6pPr lvl="5" rtl="0" algn="ctr">
              <a:spcBef>
                <a:spcPts val="0"/>
              </a:spcBef>
              <a:spcAft>
                <a:spcPts val="0"/>
              </a:spcAft>
              <a:buClr>
                <a:srgbClr val="B9F0E9"/>
              </a:buClr>
              <a:buSzPts val="3600"/>
              <a:buNone/>
              <a:defRPr sz="3600">
                <a:solidFill>
                  <a:srgbClr val="B9F0E9"/>
                </a:solidFill>
              </a:defRPr>
            </a:lvl6pPr>
            <a:lvl7pPr lvl="6" rtl="0" algn="ctr">
              <a:spcBef>
                <a:spcPts val="0"/>
              </a:spcBef>
              <a:spcAft>
                <a:spcPts val="0"/>
              </a:spcAft>
              <a:buClr>
                <a:srgbClr val="B9F0E9"/>
              </a:buClr>
              <a:buSzPts val="3600"/>
              <a:buNone/>
              <a:defRPr sz="3600">
                <a:solidFill>
                  <a:srgbClr val="B9F0E9"/>
                </a:solidFill>
              </a:defRPr>
            </a:lvl7pPr>
            <a:lvl8pPr lvl="7" rtl="0" algn="ctr">
              <a:spcBef>
                <a:spcPts val="0"/>
              </a:spcBef>
              <a:spcAft>
                <a:spcPts val="0"/>
              </a:spcAft>
              <a:buClr>
                <a:srgbClr val="B9F0E9"/>
              </a:buClr>
              <a:buSzPts val="3600"/>
              <a:buNone/>
              <a:defRPr sz="3600">
                <a:solidFill>
                  <a:srgbClr val="B9F0E9"/>
                </a:solidFill>
              </a:defRPr>
            </a:lvl8pPr>
            <a:lvl9pPr lvl="8" rtl="0" algn="ctr">
              <a:spcBef>
                <a:spcPts val="0"/>
              </a:spcBef>
              <a:spcAft>
                <a:spcPts val="0"/>
              </a:spcAft>
              <a:buClr>
                <a:srgbClr val="B9F0E9"/>
              </a:buClr>
              <a:buSzPts val="3600"/>
              <a:buNone/>
              <a:defRPr sz="3600">
                <a:solidFill>
                  <a:srgbClr val="B9F0E9"/>
                </a:solidFill>
              </a:defRPr>
            </a:lvl9pPr>
          </a:lstStyle>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DEFAULT">
  <p:cSld name="DEFAULT">
    <p:bg>
      <p:bgPr>
        <a:solidFill>
          <a:schemeClr val="lt1"/>
        </a:solidFill>
      </p:bgPr>
    </p:bg>
    <p:spTree>
      <p:nvGrpSpPr>
        <p:cNvPr id="656" name="Shape 656"/>
        <p:cNvGrpSpPr/>
        <p:nvPr/>
      </p:nvGrpSpPr>
      <p:grpSpPr>
        <a:xfrm>
          <a:off x="0" y="0"/>
          <a:ext cx="0" cy="0"/>
          <a:chOff x="0" y="0"/>
          <a:chExt cx="0" cy="0"/>
        </a:xfrm>
      </p:grpSpPr>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6">
  <p:cSld name="TITLE_6">
    <p:spTree>
      <p:nvGrpSpPr>
        <p:cNvPr id="657" name="Shape 657"/>
        <p:cNvGrpSpPr/>
        <p:nvPr/>
      </p:nvGrpSpPr>
      <p:grpSpPr>
        <a:xfrm>
          <a:off x="0" y="0"/>
          <a:ext cx="0" cy="0"/>
          <a:chOff x="0" y="0"/>
          <a:chExt cx="0" cy="0"/>
        </a:xfrm>
      </p:grpSpPr>
      <p:sp>
        <p:nvSpPr>
          <p:cNvPr id="658" name="Google Shape;658;p134"/>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59" name="Google Shape;659;p134"/>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60" name="Google Shape;660;p1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p:cSld name="TITLE_7">
    <p:spTree>
      <p:nvGrpSpPr>
        <p:cNvPr id="661" name="Shape 661"/>
        <p:cNvGrpSpPr/>
        <p:nvPr/>
      </p:nvGrpSpPr>
      <p:grpSpPr>
        <a:xfrm>
          <a:off x="0" y="0"/>
          <a:ext cx="0" cy="0"/>
          <a:chOff x="0" y="0"/>
          <a:chExt cx="0" cy="0"/>
        </a:xfrm>
      </p:grpSpPr>
      <p:sp>
        <p:nvSpPr>
          <p:cNvPr id="662" name="Google Shape;662;p135"/>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63" name="Google Shape;663;p135"/>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64" name="Google Shape;664;p1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 - Basic">
  <p:cSld name="D - Basic_1">
    <p:bg>
      <p:bgPr>
        <a:solidFill>
          <a:schemeClr val="lt1"/>
        </a:solidFill>
      </p:bgPr>
    </p:bg>
    <p:spTree>
      <p:nvGrpSpPr>
        <p:cNvPr id="665" name="Shape 665"/>
        <p:cNvGrpSpPr/>
        <p:nvPr/>
      </p:nvGrpSpPr>
      <p:grpSpPr>
        <a:xfrm>
          <a:off x="0" y="0"/>
          <a:ext cx="0" cy="0"/>
          <a:chOff x="0" y="0"/>
          <a:chExt cx="0" cy="0"/>
        </a:xfrm>
      </p:grpSpPr>
      <p:sp>
        <p:nvSpPr>
          <p:cNvPr id="666" name="Google Shape;666;p136"/>
          <p:cNvSpPr txBox="1"/>
          <p:nvPr>
            <p:ph idx="1" type="body"/>
          </p:nvPr>
        </p:nvSpPr>
        <p:spPr>
          <a:xfrm>
            <a:off x="377134" y="726720"/>
            <a:ext cx="6944400" cy="230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100000"/>
              </a:lnSpc>
              <a:spcBef>
                <a:spcPts val="0"/>
              </a:spcBef>
              <a:spcAft>
                <a:spcPts val="0"/>
              </a:spcAft>
              <a:buClr>
                <a:srgbClr val="818181"/>
              </a:buClr>
              <a:buSzPts val="1700"/>
              <a:buFont typeface="Arial"/>
              <a:buNone/>
              <a:defRPr b="0" i="0" sz="1700" u="none" cap="none" strike="noStrike">
                <a:solidFill>
                  <a:schemeClr val="accent2"/>
                </a:solidFill>
                <a:latin typeface="Helvetica Neue Light"/>
                <a:ea typeface="Helvetica Neue Light"/>
                <a:cs typeface="Helvetica Neue Light"/>
                <a:sym typeface="Helvetica Neue Light"/>
              </a:defRPr>
            </a:lvl1pPr>
            <a:lvl2pPr indent="-317500" lvl="1" marL="914400" marR="0" rtl="0" algn="l">
              <a:lnSpc>
                <a:spcPct val="100000"/>
              </a:lnSpc>
              <a:spcBef>
                <a:spcPts val="200"/>
              </a:spcBef>
              <a:spcAft>
                <a:spcPts val="0"/>
              </a:spcAft>
              <a:buClr>
                <a:srgbClr val="818181"/>
              </a:buClr>
              <a:buSzPts val="1400"/>
              <a:buFont typeface="Arial"/>
              <a:buChar char="•"/>
              <a:defRPr b="0" i="0" sz="1400" u="none" cap="none" strike="noStrike">
                <a:solidFill>
                  <a:srgbClr val="818181"/>
                </a:solidFill>
                <a:latin typeface="Arial"/>
                <a:ea typeface="Arial"/>
                <a:cs typeface="Arial"/>
                <a:sym typeface="Arial"/>
              </a:defRPr>
            </a:lvl2pPr>
            <a:lvl3pPr indent="-304800" lvl="2" marL="1371600" marR="0" rtl="0" algn="l">
              <a:lnSpc>
                <a:spcPct val="100000"/>
              </a:lnSpc>
              <a:spcBef>
                <a:spcPts val="500"/>
              </a:spcBef>
              <a:spcAft>
                <a:spcPts val="0"/>
              </a:spcAft>
              <a:buClr>
                <a:srgbClr val="818181"/>
              </a:buClr>
              <a:buSzPts val="1200"/>
              <a:buFont typeface="Arial"/>
              <a:buChar char="•"/>
              <a:defRPr b="0" i="0" sz="1200" u="none" cap="none" strike="noStrike">
                <a:solidFill>
                  <a:srgbClr val="818181"/>
                </a:solidFill>
                <a:latin typeface="Arial"/>
                <a:ea typeface="Arial"/>
                <a:cs typeface="Arial"/>
                <a:sym typeface="Arial"/>
              </a:defRPr>
            </a:lvl3pPr>
            <a:lvl4pPr indent="-298450" lvl="3" marL="1828800" marR="0" rtl="0" algn="l">
              <a:lnSpc>
                <a:spcPct val="100000"/>
              </a:lnSpc>
              <a:spcBef>
                <a:spcPts val="500"/>
              </a:spcBef>
              <a:spcAft>
                <a:spcPts val="0"/>
              </a:spcAft>
              <a:buClr>
                <a:srgbClr val="818181"/>
              </a:buClr>
              <a:buSzPts val="1100"/>
              <a:buFont typeface="Arial"/>
              <a:buChar char="•"/>
              <a:defRPr b="1" i="0" sz="1100" u="none" cap="none" strike="noStrike">
                <a:solidFill>
                  <a:srgbClr val="818181"/>
                </a:solidFill>
                <a:latin typeface="Arial"/>
                <a:ea typeface="Arial"/>
                <a:cs typeface="Arial"/>
                <a:sym typeface="Arial"/>
              </a:defRPr>
            </a:lvl4pPr>
            <a:lvl5pPr indent="-228600" lvl="4" marL="2286000" marR="0" rtl="0" algn="l">
              <a:lnSpc>
                <a:spcPct val="100000"/>
              </a:lnSpc>
              <a:spcBef>
                <a:spcPts val="500"/>
              </a:spcBef>
              <a:spcAft>
                <a:spcPts val="0"/>
              </a:spcAft>
              <a:buClr>
                <a:srgbClr val="818181"/>
              </a:buClr>
              <a:buSzPts val="1100"/>
              <a:buFont typeface="Arial"/>
              <a:buNone/>
              <a:defRPr b="0" i="0" sz="1500" u="none" cap="none" strike="noStrike">
                <a:solidFill>
                  <a:srgbClr val="818181"/>
                </a:solidFill>
                <a:latin typeface="Arial"/>
                <a:ea typeface="Arial"/>
                <a:cs typeface="Arial"/>
                <a:sym typeface="Arial"/>
              </a:defRPr>
            </a:lvl5pPr>
            <a:lvl6pPr indent="-323850" lvl="5" marL="2743200" marR="0" rtl="0" algn="l">
              <a:lnSpc>
                <a:spcPct val="100000"/>
              </a:lnSpc>
              <a:spcBef>
                <a:spcPts val="5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6pPr>
            <a:lvl7pPr indent="-323850" lvl="6" marL="32004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7pPr>
            <a:lvl8pPr indent="-323850" lvl="7" marL="36576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8pPr>
            <a:lvl9pPr indent="-323850" lvl="8" marL="41148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9pPr>
          </a:lstStyle>
          <a:p/>
        </p:txBody>
      </p:sp>
      <p:sp>
        <p:nvSpPr>
          <p:cNvPr id="667" name="Google Shape;667;p136"/>
          <p:cNvSpPr txBox="1"/>
          <p:nvPr>
            <p:ph type="title"/>
          </p:nvPr>
        </p:nvSpPr>
        <p:spPr>
          <a:xfrm>
            <a:off x="1895572" y="214927"/>
            <a:ext cx="6944400" cy="742500"/>
          </a:xfrm>
          <a:prstGeom prst="rect">
            <a:avLst/>
          </a:prstGeom>
          <a:noFill/>
          <a:ln>
            <a:noFill/>
          </a:ln>
        </p:spPr>
        <p:txBody>
          <a:bodyPr anchorCtr="0" anchor="b" bIns="68575" lIns="68575" spcFirstLastPara="1" rIns="68575" wrap="square" tIns="68575">
            <a:noAutofit/>
          </a:bodyPr>
          <a:lstStyle>
            <a:lvl1pPr lvl="0" marR="0" rtl="0" algn="l">
              <a:lnSpc>
                <a:spcPct val="95000"/>
              </a:lnSpc>
              <a:spcBef>
                <a:spcPts val="0"/>
              </a:spcBef>
              <a:spcAft>
                <a:spcPts val="0"/>
              </a:spcAft>
              <a:buClr>
                <a:schemeClr val="dk1"/>
              </a:buClr>
              <a:buSzPts val="1100"/>
              <a:buFont typeface="Arial"/>
              <a:buNone/>
              <a:defRPr b="0" i="0" sz="24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9pPr>
          </a:lstStyle>
          <a:p/>
        </p:txBody>
      </p:sp>
      <p:sp>
        <p:nvSpPr>
          <p:cNvPr id="668" name="Google Shape;668;p136"/>
          <p:cNvSpPr txBox="1"/>
          <p:nvPr>
            <p:ph idx="2" type="body"/>
          </p:nvPr>
        </p:nvSpPr>
        <p:spPr>
          <a:xfrm>
            <a:off x="383931" y="1212218"/>
            <a:ext cx="8274300" cy="3167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100000"/>
              </a:lnSpc>
              <a:spcBef>
                <a:spcPts val="800"/>
              </a:spcBef>
              <a:spcAft>
                <a:spcPts val="0"/>
              </a:spcAft>
              <a:buClr>
                <a:srgbClr val="7F7F7F"/>
              </a:buClr>
              <a:buSzPts val="1500"/>
              <a:buFont typeface="Arial"/>
              <a:buNone/>
              <a:defRPr b="0" i="0" sz="15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00"/>
              </a:spcBef>
              <a:spcAft>
                <a:spcPts val="0"/>
              </a:spcAft>
              <a:buClr>
                <a:srgbClr val="818181"/>
              </a:buClr>
              <a:buSzPts val="1400"/>
              <a:buFont typeface="Arial"/>
              <a:buChar char="•"/>
              <a:defRPr b="0" i="0" sz="1400" u="none" cap="none" strike="noStrike">
                <a:solidFill>
                  <a:srgbClr val="818181"/>
                </a:solidFill>
                <a:latin typeface="Arial"/>
                <a:ea typeface="Arial"/>
                <a:cs typeface="Arial"/>
                <a:sym typeface="Arial"/>
              </a:defRPr>
            </a:lvl2pPr>
            <a:lvl3pPr indent="-304800" lvl="2" marL="1371600" marR="0" rtl="0" algn="l">
              <a:lnSpc>
                <a:spcPct val="100000"/>
              </a:lnSpc>
              <a:spcBef>
                <a:spcPts val="500"/>
              </a:spcBef>
              <a:spcAft>
                <a:spcPts val="0"/>
              </a:spcAft>
              <a:buClr>
                <a:schemeClr val="lt2"/>
              </a:buClr>
              <a:buSzPts val="1200"/>
              <a:buFont typeface="Arial"/>
              <a:buChar char="•"/>
              <a:defRPr b="0" i="0" sz="1200" u="none" cap="none" strike="noStrike">
                <a:solidFill>
                  <a:schemeClr val="lt2"/>
                </a:solidFill>
                <a:latin typeface="Arial"/>
                <a:ea typeface="Arial"/>
                <a:cs typeface="Arial"/>
                <a:sym typeface="Arial"/>
              </a:defRPr>
            </a:lvl3pPr>
            <a:lvl4pPr indent="-298450" lvl="3" marL="1828800" marR="0" rtl="0" algn="l">
              <a:lnSpc>
                <a:spcPct val="100000"/>
              </a:lnSpc>
              <a:spcBef>
                <a:spcPts val="500"/>
              </a:spcBef>
              <a:spcAft>
                <a:spcPts val="0"/>
              </a:spcAft>
              <a:buClr>
                <a:schemeClr val="lt2"/>
              </a:buClr>
              <a:buSzPts val="1100"/>
              <a:buFont typeface="Arial"/>
              <a:buChar char="•"/>
              <a:defRPr b="1" i="0" sz="1100" u="none" cap="none" strike="noStrike">
                <a:solidFill>
                  <a:schemeClr val="l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500" u="none" cap="none" strike="noStrike">
                <a:solidFill>
                  <a:schemeClr val="accent2"/>
                </a:solidFill>
                <a:latin typeface="Arial"/>
                <a:ea typeface="Arial"/>
                <a:cs typeface="Arial"/>
                <a:sym typeface="Arial"/>
              </a:defRPr>
            </a:lvl5pPr>
            <a:lvl6pPr indent="-323850" lvl="5" marL="2743200" marR="0" rtl="0" algn="l">
              <a:lnSpc>
                <a:spcPct val="100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No logo)">
  <p:cSld name="SECTION_HEADER_1_2_1">
    <p:bg>
      <p:bgPr>
        <a:solidFill>
          <a:srgbClr val="F4F4F4"/>
        </a:solidFill>
      </p:bgPr>
    </p:bg>
    <p:spTree>
      <p:nvGrpSpPr>
        <p:cNvPr id="669" name="Shape 669"/>
        <p:cNvGrpSpPr/>
        <p:nvPr/>
      </p:nvGrpSpPr>
      <p:grpSpPr>
        <a:xfrm>
          <a:off x="0" y="0"/>
          <a:ext cx="0" cy="0"/>
          <a:chOff x="0" y="0"/>
          <a:chExt cx="0" cy="0"/>
        </a:xfrm>
      </p:grpSpPr>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71" name="Shape 671"/>
        <p:cNvGrpSpPr/>
        <p:nvPr/>
      </p:nvGrpSpPr>
      <p:grpSpPr>
        <a:xfrm>
          <a:off x="0" y="0"/>
          <a:ext cx="0" cy="0"/>
          <a:chOff x="0" y="0"/>
          <a:chExt cx="0" cy="0"/>
        </a:xfrm>
      </p:grpSpPr>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rg Text centered - Black BG">
  <p:cSld name="MAIN_POINT_2">
    <p:bg>
      <p:bgPr>
        <a:solidFill>
          <a:srgbClr val="000000"/>
        </a:solidFill>
      </p:bgPr>
    </p:bg>
    <p:spTree>
      <p:nvGrpSpPr>
        <p:cNvPr id="672" name="Shape 672"/>
        <p:cNvGrpSpPr/>
        <p:nvPr/>
      </p:nvGrpSpPr>
      <p:grpSpPr>
        <a:xfrm>
          <a:off x="0" y="0"/>
          <a:ext cx="0" cy="0"/>
          <a:chOff x="0" y="0"/>
          <a:chExt cx="0" cy="0"/>
        </a:xfrm>
      </p:grpSpPr>
      <p:sp>
        <p:nvSpPr>
          <p:cNvPr id="673" name="Google Shape;673;p140"/>
          <p:cNvSpPr txBox="1"/>
          <p:nvPr>
            <p:ph idx="1" type="subTitle"/>
          </p:nvPr>
        </p:nvSpPr>
        <p:spPr>
          <a:xfrm>
            <a:off x="2045250" y="1303200"/>
            <a:ext cx="5053500" cy="25371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None/>
              <a:defRPr sz="3200">
                <a:solidFill>
                  <a:srgbClr val="FFFFFF"/>
                </a:solidFill>
                <a:latin typeface="Helvetica Neue Light"/>
                <a:ea typeface="Helvetica Neue Light"/>
                <a:cs typeface="Helvetica Neue Light"/>
                <a:sym typeface="Helvetica Neue Light"/>
              </a:defRPr>
            </a:lvl1pPr>
            <a:lvl2pPr lvl="1" rtl="0" algn="ctr">
              <a:spcBef>
                <a:spcPts val="0"/>
              </a:spcBef>
              <a:spcAft>
                <a:spcPts val="0"/>
              </a:spcAft>
              <a:buNone/>
              <a:defRPr>
                <a:solidFill>
                  <a:srgbClr val="FFFFFF"/>
                </a:solidFill>
              </a:defRPr>
            </a:lvl2pPr>
            <a:lvl3pPr lvl="2" rtl="0" algn="ctr">
              <a:spcBef>
                <a:spcPts val="0"/>
              </a:spcBef>
              <a:spcAft>
                <a:spcPts val="0"/>
              </a:spcAft>
              <a:buNone/>
              <a:defRPr>
                <a:solidFill>
                  <a:srgbClr val="FFFFFF"/>
                </a:solidFill>
              </a:defRPr>
            </a:lvl3pPr>
            <a:lvl4pPr lvl="3" rtl="0" algn="ctr">
              <a:spcBef>
                <a:spcPts val="0"/>
              </a:spcBef>
              <a:spcAft>
                <a:spcPts val="0"/>
              </a:spcAft>
              <a:buNone/>
              <a:defRPr>
                <a:solidFill>
                  <a:srgbClr val="FFFFFF"/>
                </a:solidFill>
              </a:defRPr>
            </a:lvl4pPr>
            <a:lvl5pPr lvl="4" rtl="0" algn="ctr">
              <a:spcBef>
                <a:spcPts val="0"/>
              </a:spcBef>
              <a:spcAft>
                <a:spcPts val="0"/>
              </a:spcAft>
              <a:buNone/>
              <a:defRPr>
                <a:solidFill>
                  <a:srgbClr val="FFFFFF"/>
                </a:solidFill>
              </a:defRPr>
            </a:lvl5pPr>
            <a:lvl6pPr lvl="5" rtl="0" algn="ctr">
              <a:spcBef>
                <a:spcPts val="0"/>
              </a:spcBef>
              <a:spcAft>
                <a:spcPts val="0"/>
              </a:spcAft>
              <a:buNone/>
              <a:defRPr>
                <a:solidFill>
                  <a:srgbClr val="FFFFFF"/>
                </a:solidFill>
              </a:defRPr>
            </a:lvl6pPr>
            <a:lvl7pPr lvl="6" rtl="0" algn="ctr">
              <a:spcBef>
                <a:spcPts val="0"/>
              </a:spcBef>
              <a:spcAft>
                <a:spcPts val="0"/>
              </a:spcAft>
              <a:buNone/>
              <a:defRPr>
                <a:solidFill>
                  <a:srgbClr val="FFFFFF"/>
                </a:solidFill>
              </a:defRPr>
            </a:lvl7pPr>
            <a:lvl8pPr lvl="7" rtl="0" algn="ctr">
              <a:spcBef>
                <a:spcPts val="0"/>
              </a:spcBef>
              <a:spcAft>
                <a:spcPts val="0"/>
              </a:spcAft>
              <a:buNone/>
              <a:defRPr>
                <a:solidFill>
                  <a:srgbClr val="FFFFFF"/>
                </a:solidFill>
              </a:defRPr>
            </a:lvl8pPr>
            <a:lvl9pPr lvl="8" rtl="0" algn="ctr">
              <a:spcBef>
                <a:spcPts val="0"/>
              </a:spcBef>
              <a:spcAft>
                <a:spcPts val="0"/>
              </a:spcAft>
              <a:buNone/>
              <a:defRPr>
                <a:solidFill>
                  <a:srgbClr val="FFFFFF"/>
                </a:solidFill>
              </a:defRPr>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 - Basic">
  <p:cSld name="D - Basic_1">
    <p:bg>
      <p:bgPr>
        <a:solidFill>
          <a:schemeClr val="lt1"/>
        </a:solidFill>
      </p:bgPr>
    </p:bg>
    <p:spTree>
      <p:nvGrpSpPr>
        <p:cNvPr id="674" name="Shape 674"/>
        <p:cNvGrpSpPr/>
        <p:nvPr/>
      </p:nvGrpSpPr>
      <p:grpSpPr>
        <a:xfrm>
          <a:off x="0" y="0"/>
          <a:ext cx="0" cy="0"/>
          <a:chOff x="0" y="0"/>
          <a:chExt cx="0" cy="0"/>
        </a:xfrm>
      </p:grpSpPr>
      <p:sp>
        <p:nvSpPr>
          <p:cNvPr id="675" name="Google Shape;675;p141"/>
          <p:cNvSpPr txBox="1"/>
          <p:nvPr>
            <p:ph idx="1" type="body"/>
          </p:nvPr>
        </p:nvSpPr>
        <p:spPr>
          <a:xfrm>
            <a:off x="377134" y="726720"/>
            <a:ext cx="6944400" cy="230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100000"/>
              </a:lnSpc>
              <a:spcBef>
                <a:spcPts val="0"/>
              </a:spcBef>
              <a:spcAft>
                <a:spcPts val="0"/>
              </a:spcAft>
              <a:buClr>
                <a:srgbClr val="818181"/>
              </a:buClr>
              <a:buSzPts val="1700"/>
              <a:buFont typeface="Arial"/>
              <a:buNone/>
              <a:defRPr b="0" i="0" sz="1700" u="none" cap="none" strike="noStrike">
                <a:solidFill>
                  <a:schemeClr val="accent2"/>
                </a:solidFill>
                <a:latin typeface="Helvetica Neue Light"/>
                <a:ea typeface="Helvetica Neue Light"/>
                <a:cs typeface="Helvetica Neue Light"/>
                <a:sym typeface="Helvetica Neue Light"/>
              </a:defRPr>
            </a:lvl1pPr>
            <a:lvl2pPr indent="-317500" lvl="1" marL="914400" marR="0" rtl="0" algn="l">
              <a:lnSpc>
                <a:spcPct val="100000"/>
              </a:lnSpc>
              <a:spcBef>
                <a:spcPts val="200"/>
              </a:spcBef>
              <a:spcAft>
                <a:spcPts val="0"/>
              </a:spcAft>
              <a:buClr>
                <a:srgbClr val="818181"/>
              </a:buClr>
              <a:buSzPts val="1400"/>
              <a:buFont typeface="Arial"/>
              <a:buChar char="•"/>
              <a:defRPr b="0" i="0" sz="1400" u="none" cap="none" strike="noStrike">
                <a:solidFill>
                  <a:srgbClr val="818181"/>
                </a:solidFill>
                <a:latin typeface="Arial"/>
                <a:ea typeface="Arial"/>
                <a:cs typeface="Arial"/>
                <a:sym typeface="Arial"/>
              </a:defRPr>
            </a:lvl2pPr>
            <a:lvl3pPr indent="-304800" lvl="2" marL="1371600" marR="0" rtl="0" algn="l">
              <a:lnSpc>
                <a:spcPct val="100000"/>
              </a:lnSpc>
              <a:spcBef>
                <a:spcPts val="500"/>
              </a:spcBef>
              <a:spcAft>
                <a:spcPts val="0"/>
              </a:spcAft>
              <a:buClr>
                <a:srgbClr val="818181"/>
              </a:buClr>
              <a:buSzPts val="1200"/>
              <a:buFont typeface="Arial"/>
              <a:buChar char="•"/>
              <a:defRPr b="0" i="0" sz="1200" u="none" cap="none" strike="noStrike">
                <a:solidFill>
                  <a:srgbClr val="818181"/>
                </a:solidFill>
                <a:latin typeface="Arial"/>
                <a:ea typeface="Arial"/>
                <a:cs typeface="Arial"/>
                <a:sym typeface="Arial"/>
              </a:defRPr>
            </a:lvl3pPr>
            <a:lvl4pPr indent="-298450" lvl="3" marL="1828800" marR="0" rtl="0" algn="l">
              <a:lnSpc>
                <a:spcPct val="100000"/>
              </a:lnSpc>
              <a:spcBef>
                <a:spcPts val="500"/>
              </a:spcBef>
              <a:spcAft>
                <a:spcPts val="0"/>
              </a:spcAft>
              <a:buClr>
                <a:srgbClr val="818181"/>
              </a:buClr>
              <a:buSzPts val="1100"/>
              <a:buFont typeface="Arial"/>
              <a:buChar char="•"/>
              <a:defRPr b="1" i="0" sz="1100" u="none" cap="none" strike="noStrike">
                <a:solidFill>
                  <a:srgbClr val="818181"/>
                </a:solidFill>
                <a:latin typeface="Arial"/>
                <a:ea typeface="Arial"/>
                <a:cs typeface="Arial"/>
                <a:sym typeface="Arial"/>
              </a:defRPr>
            </a:lvl4pPr>
            <a:lvl5pPr indent="-228600" lvl="4" marL="2286000" marR="0" rtl="0" algn="l">
              <a:lnSpc>
                <a:spcPct val="100000"/>
              </a:lnSpc>
              <a:spcBef>
                <a:spcPts val="500"/>
              </a:spcBef>
              <a:spcAft>
                <a:spcPts val="0"/>
              </a:spcAft>
              <a:buClr>
                <a:srgbClr val="818181"/>
              </a:buClr>
              <a:buSzPts val="1100"/>
              <a:buFont typeface="Arial"/>
              <a:buNone/>
              <a:defRPr b="0" i="0" sz="1500" u="none" cap="none" strike="noStrike">
                <a:solidFill>
                  <a:srgbClr val="818181"/>
                </a:solidFill>
                <a:latin typeface="Arial"/>
                <a:ea typeface="Arial"/>
                <a:cs typeface="Arial"/>
                <a:sym typeface="Arial"/>
              </a:defRPr>
            </a:lvl5pPr>
            <a:lvl6pPr indent="-323850" lvl="5" marL="2743200" marR="0" rtl="0" algn="l">
              <a:lnSpc>
                <a:spcPct val="100000"/>
              </a:lnSpc>
              <a:spcBef>
                <a:spcPts val="5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6pPr>
            <a:lvl7pPr indent="-323850" lvl="6" marL="32004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7pPr>
            <a:lvl8pPr indent="-323850" lvl="7" marL="36576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8pPr>
            <a:lvl9pPr indent="-323850" lvl="8" marL="4114800" marR="0" rtl="0" algn="l">
              <a:lnSpc>
                <a:spcPct val="100000"/>
              </a:lnSpc>
              <a:spcBef>
                <a:spcPts val="300"/>
              </a:spcBef>
              <a:spcAft>
                <a:spcPts val="0"/>
              </a:spcAft>
              <a:buClr>
                <a:srgbClr val="818181"/>
              </a:buClr>
              <a:buSzPts val="1500"/>
              <a:buFont typeface="Arial"/>
              <a:buChar char="•"/>
              <a:defRPr b="0" i="0" sz="1500" u="none" cap="none" strike="noStrike">
                <a:solidFill>
                  <a:srgbClr val="818181"/>
                </a:solidFill>
                <a:latin typeface="Arial"/>
                <a:ea typeface="Arial"/>
                <a:cs typeface="Arial"/>
                <a:sym typeface="Arial"/>
              </a:defRPr>
            </a:lvl9pPr>
          </a:lstStyle>
          <a:p/>
        </p:txBody>
      </p:sp>
      <p:sp>
        <p:nvSpPr>
          <p:cNvPr id="676" name="Google Shape;676;p141"/>
          <p:cNvSpPr txBox="1"/>
          <p:nvPr>
            <p:ph type="title"/>
          </p:nvPr>
        </p:nvSpPr>
        <p:spPr>
          <a:xfrm>
            <a:off x="1895572" y="214927"/>
            <a:ext cx="6944400" cy="742500"/>
          </a:xfrm>
          <a:prstGeom prst="rect">
            <a:avLst/>
          </a:prstGeom>
          <a:noFill/>
          <a:ln>
            <a:noFill/>
          </a:ln>
        </p:spPr>
        <p:txBody>
          <a:bodyPr anchorCtr="0" anchor="b" bIns="68575" lIns="68575" spcFirstLastPara="1" rIns="68575" wrap="square" tIns="68575">
            <a:noAutofit/>
          </a:bodyPr>
          <a:lstStyle>
            <a:lvl1pPr lvl="0" marR="0" rtl="0" algn="l">
              <a:lnSpc>
                <a:spcPct val="95000"/>
              </a:lnSpc>
              <a:spcBef>
                <a:spcPts val="0"/>
              </a:spcBef>
              <a:spcAft>
                <a:spcPts val="0"/>
              </a:spcAft>
              <a:buClr>
                <a:schemeClr val="dk1"/>
              </a:buClr>
              <a:buSzPts val="1100"/>
              <a:buFont typeface="Arial"/>
              <a:buNone/>
              <a:defRPr b="0" i="0" sz="24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1100"/>
              <a:buFont typeface="Arial"/>
              <a:buNone/>
              <a:defRPr b="0" i="0" sz="2400" u="none" cap="none" strike="noStrike">
                <a:solidFill>
                  <a:schemeClr val="accent1"/>
                </a:solidFill>
                <a:latin typeface="Arial"/>
                <a:ea typeface="Arial"/>
                <a:cs typeface="Arial"/>
                <a:sym typeface="Arial"/>
              </a:defRPr>
            </a:lvl9pPr>
          </a:lstStyle>
          <a:p/>
        </p:txBody>
      </p:sp>
      <p:sp>
        <p:nvSpPr>
          <p:cNvPr id="677" name="Google Shape;677;p141"/>
          <p:cNvSpPr txBox="1"/>
          <p:nvPr>
            <p:ph idx="2" type="body"/>
          </p:nvPr>
        </p:nvSpPr>
        <p:spPr>
          <a:xfrm>
            <a:off x="383931" y="1212218"/>
            <a:ext cx="8274300" cy="3167700"/>
          </a:xfrm>
          <a:prstGeom prst="rect">
            <a:avLst/>
          </a:prstGeom>
          <a:noFill/>
          <a:ln>
            <a:noFill/>
          </a:ln>
        </p:spPr>
        <p:txBody>
          <a:bodyPr anchorCtr="0" anchor="t" bIns="68575" lIns="68575" spcFirstLastPara="1" rIns="68575" wrap="square" tIns="68575">
            <a:noAutofit/>
          </a:bodyPr>
          <a:lstStyle>
            <a:lvl1pPr indent="-228600" lvl="0" marL="457200" marR="0" rtl="0" algn="l">
              <a:lnSpc>
                <a:spcPct val="100000"/>
              </a:lnSpc>
              <a:spcBef>
                <a:spcPts val="800"/>
              </a:spcBef>
              <a:spcAft>
                <a:spcPts val="0"/>
              </a:spcAft>
              <a:buClr>
                <a:srgbClr val="7F7F7F"/>
              </a:buClr>
              <a:buSzPts val="1500"/>
              <a:buFont typeface="Arial"/>
              <a:buNone/>
              <a:defRPr b="0" i="0" sz="15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00"/>
              </a:spcBef>
              <a:spcAft>
                <a:spcPts val="0"/>
              </a:spcAft>
              <a:buClr>
                <a:srgbClr val="818181"/>
              </a:buClr>
              <a:buSzPts val="1400"/>
              <a:buFont typeface="Arial"/>
              <a:buChar char="•"/>
              <a:defRPr b="0" i="0" sz="1400" u="none" cap="none" strike="noStrike">
                <a:solidFill>
                  <a:srgbClr val="818181"/>
                </a:solidFill>
                <a:latin typeface="Arial"/>
                <a:ea typeface="Arial"/>
                <a:cs typeface="Arial"/>
                <a:sym typeface="Arial"/>
              </a:defRPr>
            </a:lvl2pPr>
            <a:lvl3pPr indent="-304800" lvl="2" marL="1371600" marR="0" rtl="0" algn="l">
              <a:lnSpc>
                <a:spcPct val="100000"/>
              </a:lnSpc>
              <a:spcBef>
                <a:spcPts val="500"/>
              </a:spcBef>
              <a:spcAft>
                <a:spcPts val="0"/>
              </a:spcAft>
              <a:buClr>
                <a:schemeClr val="lt2"/>
              </a:buClr>
              <a:buSzPts val="1200"/>
              <a:buFont typeface="Arial"/>
              <a:buChar char="•"/>
              <a:defRPr b="0" i="0" sz="1200" u="none" cap="none" strike="noStrike">
                <a:solidFill>
                  <a:schemeClr val="lt2"/>
                </a:solidFill>
                <a:latin typeface="Arial"/>
                <a:ea typeface="Arial"/>
                <a:cs typeface="Arial"/>
                <a:sym typeface="Arial"/>
              </a:defRPr>
            </a:lvl3pPr>
            <a:lvl4pPr indent="-298450" lvl="3" marL="1828800" marR="0" rtl="0" algn="l">
              <a:lnSpc>
                <a:spcPct val="100000"/>
              </a:lnSpc>
              <a:spcBef>
                <a:spcPts val="500"/>
              </a:spcBef>
              <a:spcAft>
                <a:spcPts val="0"/>
              </a:spcAft>
              <a:buClr>
                <a:schemeClr val="lt2"/>
              </a:buClr>
              <a:buSzPts val="1100"/>
              <a:buFont typeface="Arial"/>
              <a:buChar char="•"/>
              <a:defRPr b="1" i="0" sz="1100" u="none" cap="none" strike="noStrike">
                <a:solidFill>
                  <a:schemeClr val="lt2"/>
                </a:solidFill>
                <a:latin typeface="Arial"/>
                <a:ea typeface="Arial"/>
                <a:cs typeface="Arial"/>
                <a:sym typeface="Arial"/>
              </a:defRPr>
            </a:lvl4pPr>
            <a:lvl5pPr indent="-228600" lvl="4" marL="2286000" marR="0" rtl="0" algn="l">
              <a:lnSpc>
                <a:spcPct val="100000"/>
              </a:lnSpc>
              <a:spcBef>
                <a:spcPts val="500"/>
              </a:spcBef>
              <a:spcAft>
                <a:spcPts val="0"/>
              </a:spcAft>
              <a:buClr>
                <a:schemeClr val="accent2"/>
              </a:buClr>
              <a:buSzPts val="1100"/>
              <a:buFont typeface="Arial"/>
              <a:buNone/>
              <a:defRPr b="0" i="0" sz="1500" u="none" cap="none" strike="noStrike">
                <a:solidFill>
                  <a:schemeClr val="accent2"/>
                </a:solidFill>
                <a:latin typeface="Arial"/>
                <a:ea typeface="Arial"/>
                <a:cs typeface="Arial"/>
                <a:sym typeface="Arial"/>
              </a:defRPr>
            </a:lvl5pPr>
            <a:lvl6pPr indent="-323850" lvl="5" marL="2743200" marR="0" rtl="0" algn="l">
              <a:lnSpc>
                <a:spcPct val="100000"/>
              </a:lnSpc>
              <a:spcBef>
                <a:spcPts val="5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Black">
  <p:cSld name="BIG_NUMBER_2_1">
    <p:spTree>
      <p:nvGrpSpPr>
        <p:cNvPr id="678" name="Shape 678"/>
        <p:cNvGrpSpPr/>
        <p:nvPr/>
      </p:nvGrpSpPr>
      <p:grpSpPr>
        <a:xfrm>
          <a:off x="0" y="0"/>
          <a:ext cx="0" cy="0"/>
          <a:chOff x="0" y="0"/>
          <a:chExt cx="0" cy="0"/>
        </a:xfrm>
      </p:grpSpPr>
      <p:sp>
        <p:nvSpPr>
          <p:cNvPr id="679" name="Google Shape;679;p142"/>
          <p:cNvSpPr txBox="1"/>
          <p:nvPr>
            <p:ph hasCustomPrompt="1" type="title"/>
          </p:nvPr>
        </p:nvSpPr>
        <p:spPr>
          <a:xfrm>
            <a:off x="611700" y="706200"/>
            <a:ext cx="3354900" cy="14859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9000"/>
              <a:buFont typeface="Oswald Medium"/>
              <a:buChar char="●"/>
              <a:defRPr b="0" sz="9000">
                <a:latin typeface="Oswald Medium"/>
                <a:ea typeface="Oswald Medium"/>
                <a:cs typeface="Oswald Medium"/>
                <a:sym typeface="Oswald Medium"/>
              </a:defRPr>
            </a:lvl1pPr>
            <a:lvl2pPr lvl="1" rtl="0" algn="ctr">
              <a:spcBef>
                <a:spcPts val="0"/>
              </a:spcBef>
              <a:spcAft>
                <a:spcPts val="0"/>
              </a:spcAft>
              <a:buSzPts val="12000"/>
              <a:buChar char="○"/>
              <a:defRPr sz="12000"/>
            </a:lvl2pPr>
            <a:lvl3pPr lvl="2" rtl="0" algn="ctr">
              <a:spcBef>
                <a:spcPts val="0"/>
              </a:spcBef>
              <a:spcAft>
                <a:spcPts val="0"/>
              </a:spcAft>
              <a:buSzPts val="12000"/>
              <a:buChar char="■"/>
              <a:defRPr sz="12000"/>
            </a:lvl3pPr>
            <a:lvl4pPr lvl="3" rtl="0" algn="ctr">
              <a:spcBef>
                <a:spcPts val="0"/>
              </a:spcBef>
              <a:spcAft>
                <a:spcPts val="0"/>
              </a:spcAft>
              <a:buSzPts val="12000"/>
              <a:buChar char="●"/>
              <a:defRPr sz="12000"/>
            </a:lvl4pPr>
            <a:lvl5pPr lvl="4" rtl="0" algn="ctr">
              <a:spcBef>
                <a:spcPts val="0"/>
              </a:spcBef>
              <a:spcAft>
                <a:spcPts val="0"/>
              </a:spcAft>
              <a:buSzPts val="12000"/>
              <a:buChar char="○"/>
              <a:defRPr sz="12000"/>
            </a:lvl5pPr>
            <a:lvl6pPr lvl="5" rtl="0" algn="ctr">
              <a:spcBef>
                <a:spcPts val="0"/>
              </a:spcBef>
              <a:spcAft>
                <a:spcPts val="0"/>
              </a:spcAft>
              <a:buSzPts val="12000"/>
              <a:buChar char="■"/>
              <a:defRPr sz="12000"/>
            </a:lvl6pPr>
            <a:lvl7pPr lvl="6" rtl="0" algn="ctr">
              <a:spcBef>
                <a:spcPts val="0"/>
              </a:spcBef>
              <a:spcAft>
                <a:spcPts val="0"/>
              </a:spcAft>
              <a:buSzPts val="12000"/>
              <a:buChar char="●"/>
              <a:defRPr sz="12000"/>
            </a:lvl7pPr>
            <a:lvl8pPr lvl="7" rtl="0" algn="ctr">
              <a:spcBef>
                <a:spcPts val="0"/>
              </a:spcBef>
              <a:spcAft>
                <a:spcPts val="0"/>
              </a:spcAft>
              <a:buSzPts val="12000"/>
              <a:buChar char="○"/>
              <a:defRPr sz="12000"/>
            </a:lvl8pPr>
            <a:lvl9pPr lvl="8" rtl="0" algn="ctr">
              <a:spcBef>
                <a:spcPts val="0"/>
              </a:spcBef>
              <a:spcAft>
                <a:spcPts val="0"/>
              </a:spcAft>
              <a:buSzPts val="12000"/>
              <a:buChar char="■"/>
              <a:defRPr sz="12000"/>
            </a:lvl9pPr>
          </a:lstStyle>
          <a:p>
            <a:r>
              <a:t>xx%</a:t>
            </a:r>
          </a:p>
        </p:txBody>
      </p:sp>
      <p:sp>
        <p:nvSpPr>
          <p:cNvPr id="680" name="Google Shape;680;p142"/>
          <p:cNvSpPr txBox="1"/>
          <p:nvPr>
            <p:ph idx="1" type="body"/>
          </p:nvPr>
        </p:nvSpPr>
        <p:spPr>
          <a:xfrm>
            <a:off x="865975" y="2046100"/>
            <a:ext cx="2846400" cy="395100"/>
          </a:xfrm>
          <a:prstGeom prst="rect">
            <a:avLst/>
          </a:prstGeom>
          <a:noFill/>
          <a:ln>
            <a:noFill/>
          </a:ln>
        </p:spPr>
        <p:txBody>
          <a:bodyPr anchorCtr="0" anchor="t" bIns="91425" lIns="91425" spcFirstLastPara="1" rIns="91425" wrap="square" tIns="91425">
            <a:noAutofit/>
          </a:bodyPr>
          <a:lstStyle>
            <a:lvl1pPr indent="-317500" lvl="0" marL="457200" rtl="0" algn="ctr">
              <a:spcBef>
                <a:spcPts val="0"/>
              </a:spcBef>
              <a:spcAft>
                <a:spcPts val="0"/>
              </a:spcAft>
              <a:buClr>
                <a:srgbClr val="F5F5F5"/>
              </a:buClr>
              <a:buSzPts val="1400"/>
              <a:buChar char="●"/>
              <a:defRPr>
                <a:solidFill>
                  <a:srgbClr val="F5F5F5"/>
                </a:solidFill>
              </a:defRPr>
            </a:lvl1pPr>
            <a:lvl2pPr indent="-317500" lvl="1" marL="914400" rtl="0" algn="ctr">
              <a:spcBef>
                <a:spcPts val="0"/>
              </a:spcBef>
              <a:spcAft>
                <a:spcPts val="0"/>
              </a:spcAft>
              <a:buClr>
                <a:srgbClr val="F5F5F5"/>
              </a:buClr>
              <a:buSzPts val="1400"/>
              <a:buChar char="○"/>
              <a:defRPr>
                <a:solidFill>
                  <a:srgbClr val="F5F5F5"/>
                </a:solidFill>
              </a:defRPr>
            </a:lvl2pPr>
            <a:lvl3pPr indent="-317500" lvl="2" marL="1371600" rtl="0" algn="ctr">
              <a:spcBef>
                <a:spcPts val="0"/>
              </a:spcBef>
              <a:spcAft>
                <a:spcPts val="0"/>
              </a:spcAft>
              <a:buClr>
                <a:srgbClr val="F5F5F5"/>
              </a:buClr>
              <a:buSzPts val="1400"/>
              <a:buChar char="■"/>
              <a:defRPr>
                <a:solidFill>
                  <a:srgbClr val="F5F5F5"/>
                </a:solidFill>
              </a:defRPr>
            </a:lvl3pPr>
            <a:lvl4pPr indent="-317500" lvl="3" marL="1828800" rtl="0" algn="ctr">
              <a:spcBef>
                <a:spcPts val="0"/>
              </a:spcBef>
              <a:spcAft>
                <a:spcPts val="0"/>
              </a:spcAft>
              <a:buClr>
                <a:srgbClr val="F5F5F5"/>
              </a:buClr>
              <a:buSzPts val="1400"/>
              <a:buChar char="●"/>
              <a:defRPr>
                <a:solidFill>
                  <a:srgbClr val="F5F5F5"/>
                </a:solidFill>
              </a:defRPr>
            </a:lvl4pPr>
            <a:lvl5pPr indent="-317500" lvl="4" marL="2286000" rtl="0" algn="ctr">
              <a:spcBef>
                <a:spcPts val="0"/>
              </a:spcBef>
              <a:spcAft>
                <a:spcPts val="0"/>
              </a:spcAft>
              <a:buClr>
                <a:srgbClr val="F5F5F5"/>
              </a:buClr>
              <a:buSzPts val="1400"/>
              <a:buChar char="○"/>
              <a:defRPr>
                <a:solidFill>
                  <a:srgbClr val="F5F5F5"/>
                </a:solidFill>
              </a:defRPr>
            </a:lvl5pPr>
            <a:lvl6pPr indent="-317500" lvl="5" marL="2743200" rtl="0" algn="ctr">
              <a:spcBef>
                <a:spcPts val="0"/>
              </a:spcBef>
              <a:spcAft>
                <a:spcPts val="0"/>
              </a:spcAft>
              <a:buClr>
                <a:srgbClr val="F5F5F5"/>
              </a:buClr>
              <a:buSzPts val="1400"/>
              <a:buChar char="■"/>
              <a:defRPr>
                <a:solidFill>
                  <a:srgbClr val="F5F5F5"/>
                </a:solidFill>
              </a:defRPr>
            </a:lvl6pPr>
            <a:lvl7pPr indent="-317500" lvl="6" marL="3200400" rtl="0" algn="ctr">
              <a:spcBef>
                <a:spcPts val="0"/>
              </a:spcBef>
              <a:spcAft>
                <a:spcPts val="0"/>
              </a:spcAft>
              <a:buClr>
                <a:srgbClr val="F5F5F5"/>
              </a:buClr>
              <a:buSzPts val="1400"/>
              <a:buChar char="●"/>
              <a:defRPr>
                <a:solidFill>
                  <a:srgbClr val="F5F5F5"/>
                </a:solidFill>
              </a:defRPr>
            </a:lvl7pPr>
            <a:lvl8pPr indent="-317500" lvl="7" marL="3657600" rtl="0" algn="ctr">
              <a:spcBef>
                <a:spcPts val="0"/>
              </a:spcBef>
              <a:spcAft>
                <a:spcPts val="0"/>
              </a:spcAft>
              <a:buClr>
                <a:srgbClr val="F5F5F5"/>
              </a:buClr>
              <a:buSzPts val="1400"/>
              <a:buChar char="○"/>
              <a:defRPr>
                <a:solidFill>
                  <a:srgbClr val="F5F5F5"/>
                </a:solidFill>
              </a:defRPr>
            </a:lvl8pPr>
            <a:lvl9pPr indent="-317500" lvl="8" marL="4114800" rtl="0" algn="ctr">
              <a:spcBef>
                <a:spcPts val="0"/>
              </a:spcBef>
              <a:spcAft>
                <a:spcPts val="0"/>
              </a:spcAft>
              <a:buClr>
                <a:srgbClr val="F5F5F5"/>
              </a:buClr>
              <a:buSzPts val="1400"/>
              <a:buChar char="■"/>
              <a:defRPr>
                <a:solidFill>
                  <a:srgbClr val="F5F5F5"/>
                </a:solidFill>
              </a:defRPr>
            </a:lvl9pPr>
          </a:lstStyle>
          <a:p/>
        </p:txBody>
      </p:sp>
      <p:sp>
        <p:nvSpPr>
          <p:cNvPr id="681" name="Google Shape;681;p142"/>
          <p:cNvSpPr txBox="1"/>
          <p:nvPr>
            <p:ph hasCustomPrompt="1" idx="2" type="title"/>
          </p:nvPr>
        </p:nvSpPr>
        <p:spPr>
          <a:xfrm>
            <a:off x="5144950" y="706200"/>
            <a:ext cx="3354900" cy="14859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9000"/>
              <a:buFont typeface="Oswald Medium"/>
              <a:buChar char="●"/>
              <a:defRPr b="0" sz="9000">
                <a:latin typeface="Oswald Medium"/>
                <a:ea typeface="Oswald Medium"/>
                <a:cs typeface="Oswald Medium"/>
                <a:sym typeface="Oswald Medium"/>
              </a:defRPr>
            </a:lvl1pPr>
            <a:lvl2pPr lvl="1" rtl="0" algn="ctr">
              <a:spcBef>
                <a:spcPts val="0"/>
              </a:spcBef>
              <a:spcAft>
                <a:spcPts val="0"/>
              </a:spcAft>
              <a:buSzPts val="12000"/>
              <a:buChar char="○"/>
              <a:defRPr sz="12000"/>
            </a:lvl2pPr>
            <a:lvl3pPr lvl="2" rtl="0" algn="ctr">
              <a:spcBef>
                <a:spcPts val="0"/>
              </a:spcBef>
              <a:spcAft>
                <a:spcPts val="0"/>
              </a:spcAft>
              <a:buSzPts val="12000"/>
              <a:buChar char="■"/>
              <a:defRPr sz="12000"/>
            </a:lvl3pPr>
            <a:lvl4pPr lvl="3" rtl="0" algn="ctr">
              <a:spcBef>
                <a:spcPts val="0"/>
              </a:spcBef>
              <a:spcAft>
                <a:spcPts val="0"/>
              </a:spcAft>
              <a:buSzPts val="12000"/>
              <a:buChar char="●"/>
              <a:defRPr sz="12000"/>
            </a:lvl4pPr>
            <a:lvl5pPr lvl="4" rtl="0" algn="ctr">
              <a:spcBef>
                <a:spcPts val="0"/>
              </a:spcBef>
              <a:spcAft>
                <a:spcPts val="0"/>
              </a:spcAft>
              <a:buSzPts val="12000"/>
              <a:buChar char="○"/>
              <a:defRPr sz="12000"/>
            </a:lvl5pPr>
            <a:lvl6pPr lvl="5" rtl="0" algn="ctr">
              <a:spcBef>
                <a:spcPts val="0"/>
              </a:spcBef>
              <a:spcAft>
                <a:spcPts val="0"/>
              </a:spcAft>
              <a:buSzPts val="12000"/>
              <a:buChar char="■"/>
              <a:defRPr sz="12000"/>
            </a:lvl6pPr>
            <a:lvl7pPr lvl="6" rtl="0" algn="ctr">
              <a:spcBef>
                <a:spcPts val="0"/>
              </a:spcBef>
              <a:spcAft>
                <a:spcPts val="0"/>
              </a:spcAft>
              <a:buSzPts val="12000"/>
              <a:buChar char="●"/>
              <a:defRPr sz="12000"/>
            </a:lvl7pPr>
            <a:lvl8pPr lvl="7" rtl="0" algn="ctr">
              <a:spcBef>
                <a:spcPts val="0"/>
              </a:spcBef>
              <a:spcAft>
                <a:spcPts val="0"/>
              </a:spcAft>
              <a:buSzPts val="12000"/>
              <a:buChar char="○"/>
              <a:defRPr sz="12000"/>
            </a:lvl8pPr>
            <a:lvl9pPr lvl="8" rtl="0" algn="ctr">
              <a:spcBef>
                <a:spcPts val="0"/>
              </a:spcBef>
              <a:spcAft>
                <a:spcPts val="0"/>
              </a:spcAft>
              <a:buSzPts val="12000"/>
              <a:buChar char="■"/>
              <a:defRPr sz="12000"/>
            </a:lvl9pPr>
          </a:lstStyle>
          <a:p>
            <a:r>
              <a:t>xx%</a:t>
            </a:r>
          </a:p>
        </p:txBody>
      </p:sp>
      <p:sp>
        <p:nvSpPr>
          <p:cNvPr id="682" name="Google Shape;682;p142"/>
          <p:cNvSpPr txBox="1"/>
          <p:nvPr>
            <p:ph idx="3" type="body"/>
          </p:nvPr>
        </p:nvSpPr>
        <p:spPr>
          <a:xfrm>
            <a:off x="5399225" y="2046100"/>
            <a:ext cx="2846400" cy="395100"/>
          </a:xfrm>
          <a:prstGeom prst="rect">
            <a:avLst/>
          </a:prstGeom>
          <a:noFill/>
          <a:ln>
            <a:noFill/>
          </a:ln>
        </p:spPr>
        <p:txBody>
          <a:bodyPr anchorCtr="0" anchor="t" bIns="91425" lIns="91425" spcFirstLastPara="1" rIns="91425" wrap="square" tIns="91425">
            <a:noAutofit/>
          </a:bodyPr>
          <a:lstStyle>
            <a:lvl1pPr indent="-317500" lvl="0" marL="457200" rtl="0" algn="ctr">
              <a:spcBef>
                <a:spcPts val="0"/>
              </a:spcBef>
              <a:spcAft>
                <a:spcPts val="0"/>
              </a:spcAft>
              <a:buClr>
                <a:srgbClr val="F5F5F5"/>
              </a:buClr>
              <a:buSzPts val="1400"/>
              <a:buChar char="●"/>
              <a:defRPr>
                <a:solidFill>
                  <a:srgbClr val="F5F5F5"/>
                </a:solidFill>
              </a:defRPr>
            </a:lvl1pPr>
            <a:lvl2pPr indent="-317500" lvl="1" marL="914400" rtl="0" algn="ctr">
              <a:spcBef>
                <a:spcPts val="0"/>
              </a:spcBef>
              <a:spcAft>
                <a:spcPts val="0"/>
              </a:spcAft>
              <a:buClr>
                <a:srgbClr val="F5F5F5"/>
              </a:buClr>
              <a:buSzPts val="1400"/>
              <a:buChar char="○"/>
              <a:defRPr>
                <a:solidFill>
                  <a:srgbClr val="F5F5F5"/>
                </a:solidFill>
              </a:defRPr>
            </a:lvl2pPr>
            <a:lvl3pPr indent="-317500" lvl="2" marL="1371600" rtl="0" algn="ctr">
              <a:spcBef>
                <a:spcPts val="0"/>
              </a:spcBef>
              <a:spcAft>
                <a:spcPts val="0"/>
              </a:spcAft>
              <a:buClr>
                <a:srgbClr val="F5F5F5"/>
              </a:buClr>
              <a:buSzPts val="1400"/>
              <a:buChar char="■"/>
              <a:defRPr>
                <a:solidFill>
                  <a:srgbClr val="F5F5F5"/>
                </a:solidFill>
              </a:defRPr>
            </a:lvl3pPr>
            <a:lvl4pPr indent="-317500" lvl="3" marL="1828800" rtl="0" algn="ctr">
              <a:spcBef>
                <a:spcPts val="0"/>
              </a:spcBef>
              <a:spcAft>
                <a:spcPts val="0"/>
              </a:spcAft>
              <a:buClr>
                <a:srgbClr val="F5F5F5"/>
              </a:buClr>
              <a:buSzPts val="1400"/>
              <a:buChar char="●"/>
              <a:defRPr>
                <a:solidFill>
                  <a:srgbClr val="F5F5F5"/>
                </a:solidFill>
              </a:defRPr>
            </a:lvl4pPr>
            <a:lvl5pPr indent="-317500" lvl="4" marL="2286000" rtl="0" algn="ctr">
              <a:spcBef>
                <a:spcPts val="0"/>
              </a:spcBef>
              <a:spcAft>
                <a:spcPts val="0"/>
              </a:spcAft>
              <a:buClr>
                <a:srgbClr val="F5F5F5"/>
              </a:buClr>
              <a:buSzPts val="1400"/>
              <a:buChar char="○"/>
              <a:defRPr>
                <a:solidFill>
                  <a:srgbClr val="F5F5F5"/>
                </a:solidFill>
              </a:defRPr>
            </a:lvl5pPr>
            <a:lvl6pPr indent="-317500" lvl="5" marL="2743200" rtl="0" algn="ctr">
              <a:spcBef>
                <a:spcPts val="0"/>
              </a:spcBef>
              <a:spcAft>
                <a:spcPts val="0"/>
              </a:spcAft>
              <a:buClr>
                <a:srgbClr val="F5F5F5"/>
              </a:buClr>
              <a:buSzPts val="1400"/>
              <a:buChar char="■"/>
              <a:defRPr>
                <a:solidFill>
                  <a:srgbClr val="F5F5F5"/>
                </a:solidFill>
              </a:defRPr>
            </a:lvl6pPr>
            <a:lvl7pPr indent="-317500" lvl="6" marL="3200400" rtl="0" algn="ctr">
              <a:spcBef>
                <a:spcPts val="0"/>
              </a:spcBef>
              <a:spcAft>
                <a:spcPts val="0"/>
              </a:spcAft>
              <a:buClr>
                <a:srgbClr val="F5F5F5"/>
              </a:buClr>
              <a:buSzPts val="1400"/>
              <a:buChar char="●"/>
              <a:defRPr>
                <a:solidFill>
                  <a:srgbClr val="F5F5F5"/>
                </a:solidFill>
              </a:defRPr>
            </a:lvl7pPr>
            <a:lvl8pPr indent="-317500" lvl="7" marL="3657600" rtl="0" algn="ctr">
              <a:spcBef>
                <a:spcPts val="0"/>
              </a:spcBef>
              <a:spcAft>
                <a:spcPts val="0"/>
              </a:spcAft>
              <a:buClr>
                <a:srgbClr val="F5F5F5"/>
              </a:buClr>
              <a:buSzPts val="1400"/>
              <a:buChar char="○"/>
              <a:defRPr>
                <a:solidFill>
                  <a:srgbClr val="F5F5F5"/>
                </a:solidFill>
              </a:defRPr>
            </a:lvl8pPr>
            <a:lvl9pPr indent="-317500" lvl="8" marL="4114800" rtl="0" algn="ctr">
              <a:spcBef>
                <a:spcPts val="0"/>
              </a:spcBef>
              <a:spcAft>
                <a:spcPts val="0"/>
              </a:spcAft>
              <a:buClr>
                <a:srgbClr val="F5F5F5"/>
              </a:buClr>
              <a:buSzPts val="1400"/>
              <a:buChar char="■"/>
              <a:defRPr>
                <a:solidFill>
                  <a:srgbClr val="F5F5F5"/>
                </a:solidFill>
              </a:defRPr>
            </a:lvl9pPr>
          </a:lstStyle>
          <a:p/>
        </p:txBody>
      </p:sp>
      <p:sp>
        <p:nvSpPr>
          <p:cNvPr id="683" name="Google Shape;683;p142"/>
          <p:cNvSpPr txBox="1"/>
          <p:nvPr>
            <p:ph hasCustomPrompt="1" idx="4" type="title"/>
          </p:nvPr>
        </p:nvSpPr>
        <p:spPr>
          <a:xfrm>
            <a:off x="611700" y="2664010"/>
            <a:ext cx="3354900" cy="14859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9000"/>
              <a:buFont typeface="Oswald Medium"/>
              <a:buChar char="●"/>
              <a:defRPr b="0" sz="9000">
                <a:latin typeface="Oswald Medium"/>
                <a:ea typeface="Oswald Medium"/>
                <a:cs typeface="Oswald Medium"/>
                <a:sym typeface="Oswald Medium"/>
              </a:defRPr>
            </a:lvl1pPr>
            <a:lvl2pPr lvl="1" rtl="0" algn="ctr">
              <a:spcBef>
                <a:spcPts val="0"/>
              </a:spcBef>
              <a:spcAft>
                <a:spcPts val="0"/>
              </a:spcAft>
              <a:buSzPts val="12000"/>
              <a:buChar char="○"/>
              <a:defRPr sz="12000"/>
            </a:lvl2pPr>
            <a:lvl3pPr lvl="2" rtl="0" algn="ctr">
              <a:spcBef>
                <a:spcPts val="0"/>
              </a:spcBef>
              <a:spcAft>
                <a:spcPts val="0"/>
              </a:spcAft>
              <a:buSzPts val="12000"/>
              <a:buChar char="■"/>
              <a:defRPr sz="12000"/>
            </a:lvl3pPr>
            <a:lvl4pPr lvl="3" rtl="0" algn="ctr">
              <a:spcBef>
                <a:spcPts val="0"/>
              </a:spcBef>
              <a:spcAft>
                <a:spcPts val="0"/>
              </a:spcAft>
              <a:buSzPts val="12000"/>
              <a:buChar char="●"/>
              <a:defRPr sz="12000"/>
            </a:lvl4pPr>
            <a:lvl5pPr lvl="4" rtl="0" algn="ctr">
              <a:spcBef>
                <a:spcPts val="0"/>
              </a:spcBef>
              <a:spcAft>
                <a:spcPts val="0"/>
              </a:spcAft>
              <a:buSzPts val="12000"/>
              <a:buChar char="○"/>
              <a:defRPr sz="12000"/>
            </a:lvl5pPr>
            <a:lvl6pPr lvl="5" rtl="0" algn="ctr">
              <a:spcBef>
                <a:spcPts val="0"/>
              </a:spcBef>
              <a:spcAft>
                <a:spcPts val="0"/>
              </a:spcAft>
              <a:buSzPts val="12000"/>
              <a:buChar char="■"/>
              <a:defRPr sz="12000"/>
            </a:lvl6pPr>
            <a:lvl7pPr lvl="6" rtl="0" algn="ctr">
              <a:spcBef>
                <a:spcPts val="0"/>
              </a:spcBef>
              <a:spcAft>
                <a:spcPts val="0"/>
              </a:spcAft>
              <a:buSzPts val="12000"/>
              <a:buChar char="●"/>
              <a:defRPr sz="12000"/>
            </a:lvl7pPr>
            <a:lvl8pPr lvl="7" rtl="0" algn="ctr">
              <a:spcBef>
                <a:spcPts val="0"/>
              </a:spcBef>
              <a:spcAft>
                <a:spcPts val="0"/>
              </a:spcAft>
              <a:buSzPts val="12000"/>
              <a:buChar char="○"/>
              <a:defRPr sz="12000"/>
            </a:lvl8pPr>
            <a:lvl9pPr lvl="8" rtl="0" algn="ctr">
              <a:spcBef>
                <a:spcPts val="0"/>
              </a:spcBef>
              <a:spcAft>
                <a:spcPts val="0"/>
              </a:spcAft>
              <a:buSzPts val="12000"/>
              <a:buChar char="■"/>
              <a:defRPr sz="12000"/>
            </a:lvl9pPr>
          </a:lstStyle>
          <a:p>
            <a:r>
              <a:t>xx%</a:t>
            </a:r>
          </a:p>
        </p:txBody>
      </p:sp>
      <p:sp>
        <p:nvSpPr>
          <p:cNvPr id="684" name="Google Shape;684;p142"/>
          <p:cNvSpPr txBox="1"/>
          <p:nvPr>
            <p:ph idx="5" type="body"/>
          </p:nvPr>
        </p:nvSpPr>
        <p:spPr>
          <a:xfrm>
            <a:off x="865975" y="4003907"/>
            <a:ext cx="2846400" cy="442500"/>
          </a:xfrm>
          <a:prstGeom prst="rect">
            <a:avLst/>
          </a:prstGeom>
          <a:noFill/>
          <a:ln>
            <a:noFill/>
          </a:ln>
        </p:spPr>
        <p:txBody>
          <a:bodyPr anchorCtr="0" anchor="t" bIns="91425" lIns="91425" spcFirstLastPara="1" rIns="91425" wrap="square" tIns="91425">
            <a:noAutofit/>
          </a:bodyPr>
          <a:lstStyle>
            <a:lvl1pPr indent="-317500" lvl="0" marL="457200" rtl="0" algn="ctr">
              <a:spcBef>
                <a:spcPts val="0"/>
              </a:spcBef>
              <a:spcAft>
                <a:spcPts val="0"/>
              </a:spcAft>
              <a:buClr>
                <a:srgbClr val="F5F5F5"/>
              </a:buClr>
              <a:buSzPts val="1400"/>
              <a:buChar char="●"/>
              <a:defRPr>
                <a:solidFill>
                  <a:srgbClr val="F5F5F5"/>
                </a:solidFill>
              </a:defRPr>
            </a:lvl1pPr>
            <a:lvl2pPr indent="-317500" lvl="1" marL="914400" rtl="0" algn="ctr">
              <a:spcBef>
                <a:spcPts val="0"/>
              </a:spcBef>
              <a:spcAft>
                <a:spcPts val="0"/>
              </a:spcAft>
              <a:buClr>
                <a:srgbClr val="F5F5F5"/>
              </a:buClr>
              <a:buSzPts val="1400"/>
              <a:buChar char="○"/>
              <a:defRPr>
                <a:solidFill>
                  <a:srgbClr val="F5F5F5"/>
                </a:solidFill>
              </a:defRPr>
            </a:lvl2pPr>
            <a:lvl3pPr indent="-317500" lvl="2" marL="1371600" rtl="0" algn="ctr">
              <a:spcBef>
                <a:spcPts val="0"/>
              </a:spcBef>
              <a:spcAft>
                <a:spcPts val="0"/>
              </a:spcAft>
              <a:buClr>
                <a:srgbClr val="F5F5F5"/>
              </a:buClr>
              <a:buSzPts val="1400"/>
              <a:buChar char="■"/>
              <a:defRPr>
                <a:solidFill>
                  <a:srgbClr val="F5F5F5"/>
                </a:solidFill>
              </a:defRPr>
            </a:lvl3pPr>
            <a:lvl4pPr indent="-317500" lvl="3" marL="1828800" rtl="0" algn="ctr">
              <a:spcBef>
                <a:spcPts val="0"/>
              </a:spcBef>
              <a:spcAft>
                <a:spcPts val="0"/>
              </a:spcAft>
              <a:buClr>
                <a:srgbClr val="F5F5F5"/>
              </a:buClr>
              <a:buSzPts val="1400"/>
              <a:buChar char="●"/>
              <a:defRPr>
                <a:solidFill>
                  <a:srgbClr val="F5F5F5"/>
                </a:solidFill>
              </a:defRPr>
            </a:lvl4pPr>
            <a:lvl5pPr indent="-317500" lvl="4" marL="2286000" rtl="0" algn="ctr">
              <a:spcBef>
                <a:spcPts val="0"/>
              </a:spcBef>
              <a:spcAft>
                <a:spcPts val="0"/>
              </a:spcAft>
              <a:buClr>
                <a:srgbClr val="F5F5F5"/>
              </a:buClr>
              <a:buSzPts val="1400"/>
              <a:buChar char="○"/>
              <a:defRPr>
                <a:solidFill>
                  <a:srgbClr val="F5F5F5"/>
                </a:solidFill>
              </a:defRPr>
            </a:lvl5pPr>
            <a:lvl6pPr indent="-317500" lvl="5" marL="2743200" rtl="0" algn="ctr">
              <a:spcBef>
                <a:spcPts val="0"/>
              </a:spcBef>
              <a:spcAft>
                <a:spcPts val="0"/>
              </a:spcAft>
              <a:buClr>
                <a:srgbClr val="F5F5F5"/>
              </a:buClr>
              <a:buSzPts val="1400"/>
              <a:buChar char="■"/>
              <a:defRPr>
                <a:solidFill>
                  <a:srgbClr val="F5F5F5"/>
                </a:solidFill>
              </a:defRPr>
            </a:lvl6pPr>
            <a:lvl7pPr indent="-317500" lvl="6" marL="3200400" rtl="0" algn="ctr">
              <a:spcBef>
                <a:spcPts val="0"/>
              </a:spcBef>
              <a:spcAft>
                <a:spcPts val="0"/>
              </a:spcAft>
              <a:buClr>
                <a:srgbClr val="F5F5F5"/>
              </a:buClr>
              <a:buSzPts val="1400"/>
              <a:buChar char="●"/>
              <a:defRPr>
                <a:solidFill>
                  <a:srgbClr val="F5F5F5"/>
                </a:solidFill>
              </a:defRPr>
            </a:lvl7pPr>
            <a:lvl8pPr indent="-317500" lvl="7" marL="3657600" rtl="0" algn="ctr">
              <a:spcBef>
                <a:spcPts val="0"/>
              </a:spcBef>
              <a:spcAft>
                <a:spcPts val="0"/>
              </a:spcAft>
              <a:buClr>
                <a:srgbClr val="F5F5F5"/>
              </a:buClr>
              <a:buSzPts val="1400"/>
              <a:buChar char="○"/>
              <a:defRPr>
                <a:solidFill>
                  <a:srgbClr val="F5F5F5"/>
                </a:solidFill>
              </a:defRPr>
            </a:lvl8pPr>
            <a:lvl9pPr indent="-317500" lvl="8" marL="4114800" rtl="0" algn="ctr">
              <a:spcBef>
                <a:spcPts val="0"/>
              </a:spcBef>
              <a:spcAft>
                <a:spcPts val="0"/>
              </a:spcAft>
              <a:buClr>
                <a:srgbClr val="F5F5F5"/>
              </a:buClr>
              <a:buSzPts val="1400"/>
              <a:buChar char="■"/>
              <a:defRPr>
                <a:solidFill>
                  <a:srgbClr val="F5F5F5"/>
                </a:solidFill>
              </a:defRPr>
            </a:lvl9pPr>
          </a:lstStyle>
          <a:p/>
        </p:txBody>
      </p:sp>
      <p:sp>
        <p:nvSpPr>
          <p:cNvPr id="685" name="Google Shape;685;p142"/>
          <p:cNvSpPr txBox="1"/>
          <p:nvPr>
            <p:ph hasCustomPrompt="1" idx="6" type="title"/>
          </p:nvPr>
        </p:nvSpPr>
        <p:spPr>
          <a:xfrm>
            <a:off x="5144950" y="2664010"/>
            <a:ext cx="3354900" cy="14859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9000"/>
              <a:buFont typeface="Oswald Medium"/>
              <a:buChar char="●"/>
              <a:defRPr b="0" sz="9000">
                <a:latin typeface="Oswald Medium"/>
                <a:ea typeface="Oswald Medium"/>
                <a:cs typeface="Oswald Medium"/>
                <a:sym typeface="Oswald Medium"/>
              </a:defRPr>
            </a:lvl1pPr>
            <a:lvl2pPr lvl="1" rtl="0" algn="ctr">
              <a:spcBef>
                <a:spcPts val="0"/>
              </a:spcBef>
              <a:spcAft>
                <a:spcPts val="0"/>
              </a:spcAft>
              <a:buSzPts val="12000"/>
              <a:buChar char="○"/>
              <a:defRPr sz="12000"/>
            </a:lvl2pPr>
            <a:lvl3pPr lvl="2" rtl="0" algn="ctr">
              <a:spcBef>
                <a:spcPts val="0"/>
              </a:spcBef>
              <a:spcAft>
                <a:spcPts val="0"/>
              </a:spcAft>
              <a:buSzPts val="12000"/>
              <a:buChar char="■"/>
              <a:defRPr sz="12000"/>
            </a:lvl3pPr>
            <a:lvl4pPr lvl="3" rtl="0" algn="ctr">
              <a:spcBef>
                <a:spcPts val="0"/>
              </a:spcBef>
              <a:spcAft>
                <a:spcPts val="0"/>
              </a:spcAft>
              <a:buSzPts val="12000"/>
              <a:buChar char="●"/>
              <a:defRPr sz="12000"/>
            </a:lvl4pPr>
            <a:lvl5pPr lvl="4" rtl="0" algn="ctr">
              <a:spcBef>
                <a:spcPts val="0"/>
              </a:spcBef>
              <a:spcAft>
                <a:spcPts val="0"/>
              </a:spcAft>
              <a:buSzPts val="12000"/>
              <a:buChar char="○"/>
              <a:defRPr sz="12000"/>
            </a:lvl5pPr>
            <a:lvl6pPr lvl="5" rtl="0" algn="ctr">
              <a:spcBef>
                <a:spcPts val="0"/>
              </a:spcBef>
              <a:spcAft>
                <a:spcPts val="0"/>
              </a:spcAft>
              <a:buSzPts val="12000"/>
              <a:buChar char="■"/>
              <a:defRPr sz="12000"/>
            </a:lvl6pPr>
            <a:lvl7pPr lvl="6" rtl="0" algn="ctr">
              <a:spcBef>
                <a:spcPts val="0"/>
              </a:spcBef>
              <a:spcAft>
                <a:spcPts val="0"/>
              </a:spcAft>
              <a:buSzPts val="12000"/>
              <a:buChar char="●"/>
              <a:defRPr sz="12000"/>
            </a:lvl7pPr>
            <a:lvl8pPr lvl="7" rtl="0" algn="ctr">
              <a:spcBef>
                <a:spcPts val="0"/>
              </a:spcBef>
              <a:spcAft>
                <a:spcPts val="0"/>
              </a:spcAft>
              <a:buSzPts val="12000"/>
              <a:buChar char="○"/>
              <a:defRPr sz="12000"/>
            </a:lvl8pPr>
            <a:lvl9pPr lvl="8" rtl="0" algn="ctr">
              <a:spcBef>
                <a:spcPts val="0"/>
              </a:spcBef>
              <a:spcAft>
                <a:spcPts val="0"/>
              </a:spcAft>
              <a:buSzPts val="12000"/>
              <a:buChar char="■"/>
              <a:defRPr sz="12000"/>
            </a:lvl9pPr>
          </a:lstStyle>
          <a:p>
            <a:r>
              <a:t>xx%</a:t>
            </a:r>
          </a:p>
        </p:txBody>
      </p:sp>
      <p:sp>
        <p:nvSpPr>
          <p:cNvPr id="686" name="Google Shape;686;p142"/>
          <p:cNvSpPr txBox="1"/>
          <p:nvPr>
            <p:ph idx="7" type="body"/>
          </p:nvPr>
        </p:nvSpPr>
        <p:spPr>
          <a:xfrm>
            <a:off x="5399225" y="4003907"/>
            <a:ext cx="2846400" cy="442500"/>
          </a:xfrm>
          <a:prstGeom prst="rect">
            <a:avLst/>
          </a:prstGeom>
          <a:noFill/>
          <a:ln>
            <a:noFill/>
          </a:ln>
        </p:spPr>
        <p:txBody>
          <a:bodyPr anchorCtr="0" anchor="t" bIns="91425" lIns="91425" spcFirstLastPara="1" rIns="91425" wrap="square" tIns="91425">
            <a:noAutofit/>
          </a:bodyPr>
          <a:lstStyle>
            <a:lvl1pPr indent="-317500" lvl="0" marL="457200" rtl="0" algn="ctr">
              <a:spcBef>
                <a:spcPts val="0"/>
              </a:spcBef>
              <a:spcAft>
                <a:spcPts val="0"/>
              </a:spcAft>
              <a:buClr>
                <a:srgbClr val="F5F5F5"/>
              </a:buClr>
              <a:buSzPts val="1400"/>
              <a:buChar char="●"/>
              <a:defRPr>
                <a:solidFill>
                  <a:srgbClr val="F5F5F5"/>
                </a:solidFill>
              </a:defRPr>
            </a:lvl1pPr>
            <a:lvl2pPr indent="-317500" lvl="1" marL="914400" rtl="0" algn="ctr">
              <a:spcBef>
                <a:spcPts val="0"/>
              </a:spcBef>
              <a:spcAft>
                <a:spcPts val="0"/>
              </a:spcAft>
              <a:buClr>
                <a:srgbClr val="F5F5F5"/>
              </a:buClr>
              <a:buSzPts val="1400"/>
              <a:buChar char="○"/>
              <a:defRPr>
                <a:solidFill>
                  <a:srgbClr val="F5F5F5"/>
                </a:solidFill>
              </a:defRPr>
            </a:lvl2pPr>
            <a:lvl3pPr indent="-317500" lvl="2" marL="1371600" rtl="0" algn="ctr">
              <a:spcBef>
                <a:spcPts val="0"/>
              </a:spcBef>
              <a:spcAft>
                <a:spcPts val="0"/>
              </a:spcAft>
              <a:buClr>
                <a:srgbClr val="F5F5F5"/>
              </a:buClr>
              <a:buSzPts val="1400"/>
              <a:buChar char="■"/>
              <a:defRPr>
                <a:solidFill>
                  <a:srgbClr val="F5F5F5"/>
                </a:solidFill>
              </a:defRPr>
            </a:lvl3pPr>
            <a:lvl4pPr indent="-317500" lvl="3" marL="1828800" rtl="0" algn="ctr">
              <a:spcBef>
                <a:spcPts val="0"/>
              </a:spcBef>
              <a:spcAft>
                <a:spcPts val="0"/>
              </a:spcAft>
              <a:buClr>
                <a:srgbClr val="F5F5F5"/>
              </a:buClr>
              <a:buSzPts val="1400"/>
              <a:buChar char="●"/>
              <a:defRPr>
                <a:solidFill>
                  <a:srgbClr val="F5F5F5"/>
                </a:solidFill>
              </a:defRPr>
            </a:lvl4pPr>
            <a:lvl5pPr indent="-317500" lvl="4" marL="2286000" rtl="0" algn="ctr">
              <a:spcBef>
                <a:spcPts val="0"/>
              </a:spcBef>
              <a:spcAft>
                <a:spcPts val="0"/>
              </a:spcAft>
              <a:buClr>
                <a:srgbClr val="F5F5F5"/>
              </a:buClr>
              <a:buSzPts val="1400"/>
              <a:buChar char="○"/>
              <a:defRPr>
                <a:solidFill>
                  <a:srgbClr val="F5F5F5"/>
                </a:solidFill>
              </a:defRPr>
            </a:lvl5pPr>
            <a:lvl6pPr indent="-317500" lvl="5" marL="2743200" rtl="0" algn="ctr">
              <a:spcBef>
                <a:spcPts val="0"/>
              </a:spcBef>
              <a:spcAft>
                <a:spcPts val="0"/>
              </a:spcAft>
              <a:buClr>
                <a:srgbClr val="F5F5F5"/>
              </a:buClr>
              <a:buSzPts val="1400"/>
              <a:buChar char="■"/>
              <a:defRPr>
                <a:solidFill>
                  <a:srgbClr val="F5F5F5"/>
                </a:solidFill>
              </a:defRPr>
            </a:lvl6pPr>
            <a:lvl7pPr indent="-317500" lvl="6" marL="3200400" rtl="0" algn="ctr">
              <a:spcBef>
                <a:spcPts val="0"/>
              </a:spcBef>
              <a:spcAft>
                <a:spcPts val="0"/>
              </a:spcAft>
              <a:buClr>
                <a:srgbClr val="F5F5F5"/>
              </a:buClr>
              <a:buSzPts val="1400"/>
              <a:buChar char="●"/>
              <a:defRPr>
                <a:solidFill>
                  <a:srgbClr val="F5F5F5"/>
                </a:solidFill>
              </a:defRPr>
            </a:lvl7pPr>
            <a:lvl8pPr indent="-317500" lvl="7" marL="3657600" rtl="0" algn="ctr">
              <a:spcBef>
                <a:spcPts val="0"/>
              </a:spcBef>
              <a:spcAft>
                <a:spcPts val="0"/>
              </a:spcAft>
              <a:buClr>
                <a:srgbClr val="F5F5F5"/>
              </a:buClr>
              <a:buSzPts val="1400"/>
              <a:buChar char="○"/>
              <a:defRPr>
                <a:solidFill>
                  <a:srgbClr val="F5F5F5"/>
                </a:solidFill>
              </a:defRPr>
            </a:lvl8pPr>
            <a:lvl9pPr indent="-317500" lvl="8" marL="4114800" rtl="0" algn="ctr">
              <a:spcBef>
                <a:spcPts val="0"/>
              </a:spcBef>
              <a:spcAft>
                <a:spcPts val="0"/>
              </a:spcAft>
              <a:buClr>
                <a:srgbClr val="F5F5F5"/>
              </a:buClr>
              <a:buSzPts val="1400"/>
              <a:buChar char="■"/>
              <a:defRPr>
                <a:solidFill>
                  <a:srgbClr val="F5F5F5"/>
                </a:solidFill>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Black" type="title">
  <p:cSld name="TITLE">
    <p:bg>
      <p:bgPr>
        <a:solidFill>
          <a:srgbClr val="000000"/>
        </a:solidFill>
      </p:bgPr>
    </p:bg>
    <p:spTree>
      <p:nvGrpSpPr>
        <p:cNvPr id="691" name="Shape 691"/>
        <p:cNvGrpSpPr/>
        <p:nvPr/>
      </p:nvGrpSpPr>
      <p:grpSpPr>
        <a:xfrm>
          <a:off x="0" y="0"/>
          <a:ext cx="0" cy="0"/>
          <a:chOff x="0" y="0"/>
          <a:chExt cx="0" cy="0"/>
        </a:xfrm>
      </p:grpSpPr>
      <p:sp>
        <p:nvSpPr>
          <p:cNvPr id="692" name="Google Shape;692;p144"/>
          <p:cNvSpPr txBox="1"/>
          <p:nvPr>
            <p:ph type="ctrTitle"/>
          </p:nvPr>
        </p:nvSpPr>
        <p:spPr>
          <a:xfrm>
            <a:off x="720000" y="1267600"/>
            <a:ext cx="7094700" cy="17970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5800"/>
              <a:buNone/>
              <a:defRPr sz="5800">
                <a:solidFill>
                  <a:srgbClr val="FFFFFF"/>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descr="White.png" id="693" name="Google Shape;693;p144"/>
          <p:cNvPicPr preferRelativeResize="0"/>
          <p:nvPr/>
        </p:nvPicPr>
        <p:blipFill rotWithShape="1">
          <a:blip r:embed="rId2">
            <a:alphaModFix/>
          </a:blip>
          <a:srcRect b="0" l="0" r="0" t="0"/>
          <a:stretch/>
        </p:blipFill>
        <p:spPr>
          <a:xfrm>
            <a:off x="720000" y="720000"/>
            <a:ext cx="1227621" cy="255755"/>
          </a:xfrm>
          <a:prstGeom prst="rect">
            <a:avLst/>
          </a:prstGeom>
          <a:noFill/>
          <a:ln>
            <a:noFill/>
          </a:ln>
        </p:spPr>
      </p:pic>
      <p:sp>
        <p:nvSpPr>
          <p:cNvPr id="694" name="Google Shape;694;p144"/>
          <p:cNvSpPr txBox="1"/>
          <p:nvPr>
            <p:ph idx="2" type="title"/>
          </p:nvPr>
        </p:nvSpPr>
        <p:spPr>
          <a:xfrm>
            <a:off x="720000" y="3468425"/>
            <a:ext cx="3895200" cy="1675200"/>
          </a:xfrm>
          <a:prstGeom prst="rect">
            <a:avLst/>
          </a:prstGeom>
        </p:spPr>
        <p:txBody>
          <a:bodyPr anchorCtr="0" anchor="t" bIns="0" lIns="0" spcFirstLastPara="1" rIns="0" wrap="square" tIns="0">
            <a:noAutofit/>
          </a:bodyPr>
          <a:lstStyle>
            <a:lvl1pPr lvl="0" rtl="0">
              <a:spcBef>
                <a:spcPts val="0"/>
              </a:spcBef>
              <a:spcAft>
                <a:spcPts val="0"/>
              </a:spcAft>
              <a:buClr>
                <a:srgbClr val="F5F5F5"/>
              </a:buClr>
              <a:buSzPts val="2400"/>
              <a:buNone/>
              <a:defRPr b="0" sz="2400">
                <a:solidFill>
                  <a:srgbClr val="F5F5F5"/>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Black" type="secHead">
  <p:cSld name="SECTION_HEADER">
    <p:bg>
      <p:bgPr>
        <a:solidFill>
          <a:srgbClr val="000000"/>
        </a:solidFill>
      </p:bgPr>
    </p:bg>
    <p:spTree>
      <p:nvGrpSpPr>
        <p:cNvPr id="695" name="Shape 695"/>
        <p:cNvGrpSpPr/>
        <p:nvPr/>
      </p:nvGrpSpPr>
      <p:grpSpPr>
        <a:xfrm>
          <a:off x="0" y="0"/>
          <a:ext cx="0" cy="0"/>
          <a:chOff x="0" y="0"/>
          <a:chExt cx="0" cy="0"/>
        </a:xfrm>
      </p:grpSpPr>
      <p:sp>
        <p:nvSpPr>
          <p:cNvPr id="696" name="Google Shape;696;p145"/>
          <p:cNvSpPr txBox="1"/>
          <p:nvPr>
            <p:ph type="title"/>
          </p:nvPr>
        </p:nvSpPr>
        <p:spPr>
          <a:xfrm>
            <a:off x="720000" y="-150"/>
            <a:ext cx="7771500" cy="51435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 Section/Intro page - Black">
  <p:cSld name="SECTION_HEADER_1">
    <p:bg>
      <p:bgPr>
        <a:solidFill>
          <a:srgbClr val="000000"/>
        </a:solidFill>
      </p:bgPr>
    </p:bg>
    <p:spTree>
      <p:nvGrpSpPr>
        <p:cNvPr id="697" name="Shape 697"/>
        <p:cNvGrpSpPr/>
        <p:nvPr/>
      </p:nvGrpSpPr>
      <p:grpSpPr>
        <a:xfrm>
          <a:off x="0" y="0"/>
          <a:ext cx="0" cy="0"/>
          <a:chOff x="0" y="0"/>
          <a:chExt cx="0" cy="0"/>
        </a:xfrm>
      </p:grpSpPr>
      <p:sp>
        <p:nvSpPr>
          <p:cNvPr id="698" name="Google Shape;698;p146"/>
          <p:cNvSpPr txBox="1"/>
          <p:nvPr>
            <p:ph type="title"/>
          </p:nvPr>
        </p:nvSpPr>
        <p:spPr>
          <a:xfrm>
            <a:off x="720000" y="-150"/>
            <a:ext cx="4232100" cy="51435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Black" type="tx">
  <p:cSld name="TITLE_AND_BODY">
    <p:spTree>
      <p:nvGrpSpPr>
        <p:cNvPr id="699" name="Shape 699"/>
        <p:cNvGrpSpPr/>
        <p:nvPr/>
      </p:nvGrpSpPr>
      <p:grpSpPr>
        <a:xfrm>
          <a:off x="0" y="0"/>
          <a:ext cx="0" cy="0"/>
          <a:chOff x="0" y="0"/>
          <a:chExt cx="0" cy="0"/>
        </a:xfrm>
      </p:grpSpPr>
      <p:sp>
        <p:nvSpPr>
          <p:cNvPr id="700" name="Google Shape;700;p147"/>
          <p:cNvSpPr txBox="1"/>
          <p:nvPr>
            <p:ph type="title"/>
          </p:nvPr>
        </p:nvSpPr>
        <p:spPr>
          <a:xfrm>
            <a:off x="7200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147"/>
          <p:cNvSpPr txBox="1"/>
          <p:nvPr>
            <p:ph idx="1" type="body"/>
          </p:nvPr>
        </p:nvSpPr>
        <p:spPr>
          <a:xfrm>
            <a:off x="7200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SzPts val="1000"/>
              <a:buChar char="●"/>
              <a:defRPr/>
            </a:lvl1pPr>
            <a:lvl2pPr indent="-292100" lvl="1" marL="914400" rtl="0">
              <a:spcBef>
                <a:spcPts val="1600"/>
              </a:spcBef>
              <a:spcAft>
                <a:spcPts val="0"/>
              </a:spcAft>
              <a:buSzPts val="1000"/>
              <a:buChar char="○"/>
              <a:defRPr/>
            </a:lvl2pPr>
            <a:lvl3pPr indent="-292100" lvl="2" marL="1371600" rtl="0">
              <a:spcBef>
                <a:spcPts val="1600"/>
              </a:spcBef>
              <a:spcAft>
                <a:spcPts val="0"/>
              </a:spcAft>
              <a:buSzPts val="1000"/>
              <a:buChar char="■"/>
              <a:defRPr/>
            </a:lvl3pPr>
            <a:lvl4pPr indent="-292100" lvl="3" marL="1828800" rtl="0">
              <a:spcBef>
                <a:spcPts val="1600"/>
              </a:spcBef>
              <a:spcAft>
                <a:spcPts val="0"/>
              </a:spcAft>
              <a:buSzPts val="1000"/>
              <a:buChar char="●"/>
              <a:defRPr/>
            </a:lvl4pPr>
            <a:lvl5pPr indent="-292100" lvl="4" marL="2286000" rtl="0">
              <a:spcBef>
                <a:spcPts val="1600"/>
              </a:spcBef>
              <a:spcAft>
                <a:spcPts val="0"/>
              </a:spcAft>
              <a:buSzPts val="1000"/>
              <a:buChar char="○"/>
              <a:defRPr/>
            </a:lvl5pPr>
            <a:lvl6pPr indent="-292100" lvl="5" marL="2743200" rtl="0">
              <a:spcBef>
                <a:spcPts val="1600"/>
              </a:spcBef>
              <a:spcAft>
                <a:spcPts val="0"/>
              </a:spcAft>
              <a:buSzPts val="1000"/>
              <a:buChar char="■"/>
              <a:defRPr/>
            </a:lvl6pPr>
            <a:lvl7pPr indent="-292100" lvl="6" marL="3200400" rtl="0">
              <a:spcBef>
                <a:spcPts val="1600"/>
              </a:spcBef>
              <a:spcAft>
                <a:spcPts val="0"/>
              </a:spcAft>
              <a:buSzPts val="1000"/>
              <a:buChar char="●"/>
              <a:defRPr/>
            </a:lvl7pPr>
            <a:lvl8pPr indent="-292100" lvl="7" marL="3657600" rtl="0">
              <a:spcBef>
                <a:spcPts val="1600"/>
              </a:spcBef>
              <a:spcAft>
                <a:spcPts val="0"/>
              </a:spcAft>
              <a:buSzPts val="1000"/>
              <a:buChar char="○"/>
              <a:defRPr/>
            </a:lvl8pPr>
            <a:lvl9pPr indent="-292100" lvl="8" marL="4114800" rtl="0">
              <a:spcBef>
                <a:spcPts val="1600"/>
              </a:spcBef>
              <a:spcAft>
                <a:spcPts val="1600"/>
              </a:spcAft>
              <a:buSzPts val="1000"/>
              <a:buChar char="■"/>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Black">
  <p:cSld name="TITLE_AND_BODY_2">
    <p:spTree>
      <p:nvGrpSpPr>
        <p:cNvPr id="702" name="Shape 702"/>
        <p:cNvGrpSpPr/>
        <p:nvPr/>
      </p:nvGrpSpPr>
      <p:grpSpPr>
        <a:xfrm>
          <a:off x="0" y="0"/>
          <a:ext cx="0" cy="0"/>
          <a:chOff x="0" y="0"/>
          <a:chExt cx="0" cy="0"/>
        </a:xfrm>
      </p:grpSpPr>
      <p:sp>
        <p:nvSpPr>
          <p:cNvPr id="703" name="Google Shape;703;p148"/>
          <p:cNvSpPr txBox="1"/>
          <p:nvPr>
            <p:ph idx="1" type="body"/>
          </p:nvPr>
        </p:nvSpPr>
        <p:spPr>
          <a:xfrm>
            <a:off x="72462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704" name="Google Shape;704;p148"/>
          <p:cNvSpPr txBox="1"/>
          <p:nvPr>
            <p:ph idx="2" type="body"/>
          </p:nvPr>
        </p:nvSpPr>
        <p:spPr>
          <a:xfrm>
            <a:off x="328908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
        <p:nvSpPr>
          <p:cNvPr id="705" name="Google Shape;705;p148"/>
          <p:cNvSpPr txBox="1"/>
          <p:nvPr>
            <p:ph idx="3" type="body"/>
          </p:nvPr>
        </p:nvSpPr>
        <p:spPr>
          <a:xfrm>
            <a:off x="5853546"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Black">
  <p:cSld name="SECTION_TITLE_AND_DESCRIPTION">
    <p:spTree>
      <p:nvGrpSpPr>
        <p:cNvPr id="706" name="Shape 706"/>
        <p:cNvGrpSpPr/>
        <p:nvPr/>
      </p:nvGrpSpPr>
      <p:grpSpPr>
        <a:xfrm>
          <a:off x="0" y="0"/>
          <a:ext cx="0" cy="0"/>
          <a:chOff x="0" y="0"/>
          <a:chExt cx="0" cy="0"/>
        </a:xfrm>
      </p:grpSpPr>
      <p:sp>
        <p:nvSpPr>
          <p:cNvPr id="707" name="Google Shape;707;p149"/>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49"/>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709" name="Google Shape;709;p149"/>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710" name="Google Shape;710;p149"/>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Black 1">
  <p:cSld name="SECTION_TITLE_AND_DESCRIPTION_5">
    <p:spTree>
      <p:nvGrpSpPr>
        <p:cNvPr id="711" name="Shape 711"/>
        <p:cNvGrpSpPr/>
        <p:nvPr/>
      </p:nvGrpSpPr>
      <p:grpSpPr>
        <a:xfrm>
          <a:off x="0" y="0"/>
          <a:ext cx="0" cy="0"/>
          <a:chOff x="0" y="0"/>
          <a:chExt cx="0" cy="0"/>
        </a:xfrm>
      </p:grpSpPr>
      <p:sp>
        <p:nvSpPr>
          <p:cNvPr id="712" name="Google Shape;712;p150"/>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White.png" id="713" name="Google Shape;713;p150"/>
          <p:cNvPicPr preferRelativeResize="0"/>
          <p:nvPr/>
        </p:nvPicPr>
        <p:blipFill rotWithShape="1">
          <a:blip r:embed="rId2">
            <a:alphaModFix/>
          </a:blip>
          <a:srcRect b="0" l="0" r="0" t="0"/>
          <a:stretch/>
        </p:blipFill>
        <p:spPr>
          <a:xfrm>
            <a:off x="1164502" y="2337973"/>
            <a:ext cx="2243000" cy="467300"/>
          </a:xfrm>
          <a:prstGeom prst="rect">
            <a:avLst/>
          </a:prstGeom>
          <a:noFill/>
          <a:ln>
            <a:noFill/>
          </a:ln>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Black">
  <p:cSld name="SECTION_TITLE_AND_DESCRIPTION_4">
    <p:spTree>
      <p:nvGrpSpPr>
        <p:cNvPr id="714" name="Shape 714"/>
        <p:cNvGrpSpPr/>
        <p:nvPr/>
      </p:nvGrpSpPr>
      <p:grpSpPr>
        <a:xfrm>
          <a:off x="0" y="0"/>
          <a:ext cx="0" cy="0"/>
          <a:chOff x="0" y="0"/>
          <a:chExt cx="0" cy="0"/>
        </a:xfrm>
      </p:grpSpPr>
      <p:sp>
        <p:nvSpPr>
          <p:cNvPr id="715" name="Google Shape;715;p151"/>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716" name="Google Shape;716;p151"/>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717" name="Google Shape;717;p151"/>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2 - Black">
  <p:cSld name="SECTION_TITLE_AND_DESCRIPTION_1">
    <p:spTree>
      <p:nvGrpSpPr>
        <p:cNvPr id="718" name="Shape 718"/>
        <p:cNvGrpSpPr/>
        <p:nvPr/>
      </p:nvGrpSpPr>
      <p:grpSpPr>
        <a:xfrm>
          <a:off x="0" y="0"/>
          <a:ext cx="0" cy="0"/>
          <a:chOff x="0" y="0"/>
          <a:chExt cx="0" cy="0"/>
        </a:xfrm>
      </p:grpSpPr>
      <p:sp>
        <p:nvSpPr>
          <p:cNvPr id="719" name="Google Shape;719;p152"/>
          <p:cNvSpPr/>
          <p:nvPr/>
        </p:nvSpPr>
        <p:spPr>
          <a:xfrm>
            <a:off x="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52"/>
          <p:cNvSpPr txBox="1"/>
          <p:nvPr>
            <p:ph idx="1" type="subTitle"/>
          </p:nvPr>
        </p:nvSpPr>
        <p:spPr>
          <a:xfrm>
            <a:off x="52863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
        <p:nvSpPr>
          <p:cNvPr id="721" name="Google Shape;721;p152"/>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722" name="Google Shape;722;p152"/>
          <p:cNvSpPr txBox="1"/>
          <p:nvPr>
            <p:ph idx="2" type="body"/>
          </p:nvPr>
        </p:nvSpPr>
        <p:spPr>
          <a:xfrm>
            <a:off x="5306400" y="2803800"/>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Black">
  <p:cSld name="SECTION_TITLE_AND_DESCRIPTION_2">
    <p:spTree>
      <p:nvGrpSpPr>
        <p:cNvPr id="723" name="Shape 723"/>
        <p:cNvGrpSpPr/>
        <p:nvPr/>
      </p:nvGrpSpPr>
      <p:grpSpPr>
        <a:xfrm>
          <a:off x="0" y="0"/>
          <a:ext cx="0" cy="0"/>
          <a:chOff x="0" y="0"/>
          <a:chExt cx="0" cy="0"/>
        </a:xfrm>
      </p:grpSpPr>
      <p:sp>
        <p:nvSpPr>
          <p:cNvPr id="724" name="Google Shape;724;p153"/>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53"/>
          <p:cNvSpPr/>
          <p:nvPr/>
        </p:nvSpPr>
        <p:spPr>
          <a:xfrm>
            <a:off x="4572000" y="2567800"/>
            <a:ext cx="4572000" cy="25758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53"/>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727" name="Google Shape;727;p153"/>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728" name="Google Shape;728;p153"/>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4 - Black">
  <p:cSld name="SECTION_TITLE_AND_DESCRIPTION_1_1">
    <p:spTree>
      <p:nvGrpSpPr>
        <p:cNvPr id="729" name="Shape 729"/>
        <p:cNvGrpSpPr/>
        <p:nvPr/>
      </p:nvGrpSpPr>
      <p:grpSpPr>
        <a:xfrm>
          <a:off x="0" y="0"/>
          <a:ext cx="0" cy="0"/>
          <a:chOff x="0" y="0"/>
          <a:chExt cx="0" cy="0"/>
        </a:xfrm>
      </p:grpSpPr>
      <p:sp>
        <p:nvSpPr>
          <p:cNvPr id="730" name="Google Shape;730;p154"/>
          <p:cNvSpPr/>
          <p:nvPr/>
        </p:nvSpPr>
        <p:spPr>
          <a:xfrm>
            <a:off x="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54"/>
          <p:cNvSpPr txBox="1"/>
          <p:nvPr>
            <p:ph idx="1" type="subTitle"/>
          </p:nvPr>
        </p:nvSpPr>
        <p:spPr>
          <a:xfrm>
            <a:off x="52863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
        <p:nvSpPr>
          <p:cNvPr id="732" name="Google Shape;732;p154"/>
          <p:cNvSpPr/>
          <p:nvPr/>
        </p:nvSpPr>
        <p:spPr>
          <a:xfrm>
            <a:off x="0" y="2567800"/>
            <a:ext cx="4572000" cy="2575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54"/>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734" name="Google Shape;734;p154"/>
          <p:cNvSpPr txBox="1"/>
          <p:nvPr>
            <p:ph idx="2" type="body"/>
          </p:nvPr>
        </p:nvSpPr>
        <p:spPr>
          <a:xfrm>
            <a:off x="5306400" y="2803800"/>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Black">
  <p:cSld name="CAPTION_ONLY">
    <p:spTree>
      <p:nvGrpSpPr>
        <p:cNvPr id="735" name="Shape 735"/>
        <p:cNvGrpSpPr/>
        <p:nvPr/>
      </p:nvGrpSpPr>
      <p:grpSpPr>
        <a:xfrm>
          <a:off x="0" y="0"/>
          <a:ext cx="0" cy="0"/>
          <a:chOff x="0" y="0"/>
          <a:chExt cx="0" cy="0"/>
        </a:xfrm>
      </p:grpSpPr>
      <p:sp>
        <p:nvSpPr>
          <p:cNvPr id="736" name="Google Shape;736;p155"/>
          <p:cNvSpPr txBox="1"/>
          <p:nvPr>
            <p:ph idx="1" type="body"/>
          </p:nvPr>
        </p:nvSpPr>
        <p:spPr>
          <a:xfrm>
            <a:off x="311700" y="4230575"/>
            <a:ext cx="5998800" cy="605100"/>
          </a:xfrm>
          <a:prstGeom prst="rect">
            <a:avLst/>
          </a:prstGeom>
        </p:spPr>
        <p:txBody>
          <a:bodyPr anchorCtr="0" anchor="b" bIns="0" lIns="0" spcFirstLastPara="1" rIns="0" wrap="square" tIns="0">
            <a:noAutofit/>
          </a:bodyPr>
          <a:lstStyle>
            <a:lvl1pPr indent="-228600" lvl="0" marL="457200" rtl="0">
              <a:lnSpc>
                <a:spcPct val="100000"/>
              </a:lnSpc>
              <a:spcBef>
                <a:spcPts val="0"/>
              </a:spcBef>
              <a:spcAft>
                <a:spcPts val="0"/>
              </a:spcAft>
              <a:buClr>
                <a:srgbClr val="F5F5F5"/>
              </a:buClr>
              <a:buSzPts val="1000"/>
              <a:buNone/>
              <a:defRPr b="1">
                <a:solidFill>
                  <a:srgbClr val="F5F5F5"/>
                </a:solidFill>
              </a:defRPr>
            </a:lvl1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Black">
  <p:cSld name="BIG_NUMBER">
    <p:spTree>
      <p:nvGrpSpPr>
        <p:cNvPr id="737" name="Shape 737"/>
        <p:cNvGrpSpPr/>
        <p:nvPr/>
      </p:nvGrpSpPr>
      <p:grpSpPr>
        <a:xfrm>
          <a:off x="0" y="0"/>
          <a:ext cx="0" cy="0"/>
          <a:chOff x="0" y="0"/>
          <a:chExt cx="0" cy="0"/>
        </a:xfrm>
      </p:grpSpPr>
      <p:sp>
        <p:nvSpPr>
          <p:cNvPr id="738" name="Google Shape;738;p156"/>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39" name="Google Shape;739;p156"/>
          <p:cNvSpPr txBox="1"/>
          <p:nvPr>
            <p:ph idx="1" type="body"/>
          </p:nvPr>
        </p:nvSpPr>
        <p:spPr>
          <a:xfrm>
            <a:off x="311700" y="2923625"/>
            <a:ext cx="85206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numbers - Black ">
  <p:cSld name="BIG_NUMBER_2">
    <p:spTree>
      <p:nvGrpSpPr>
        <p:cNvPr id="740" name="Shape 740"/>
        <p:cNvGrpSpPr/>
        <p:nvPr/>
      </p:nvGrpSpPr>
      <p:grpSpPr>
        <a:xfrm>
          <a:off x="0" y="0"/>
          <a:ext cx="0" cy="0"/>
          <a:chOff x="0" y="0"/>
          <a:chExt cx="0" cy="0"/>
        </a:xfrm>
      </p:grpSpPr>
      <p:sp>
        <p:nvSpPr>
          <p:cNvPr id="741" name="Google Shape;741;p157"/>
          <p:cNvSpPr txBox="1"/>
          <p:nvPr>
            <p:ph hasCustomPrompt="1" type="title"/>
          </p:nvPr>
        </p:nvSpPr>
        <p:spPr>
          <a:xfrm>
            <a:off x="0" y="1106125"/>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2" name="Google Shape;742;p157"/>
          <p:cNvSpPr txBox="1"/>
          <p:nvPr>
            <p:ph idx="1" type="body"/>
          </p:nvPr>
        </p:nvSpPr>
        <p:spPr>
          <a:xfrm>
            <a:off x="0" y="2923625"/>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743" name="Google Shape;743;p157"/>
          <p:cNvSpPr txBox="1"/>
          <p:nvPr>
            <p:ph hasCustomPrompt="1" idx="2" type="title"/>
          </p:nvPr>
        </p:nvSpPr>
        <p:spPr>
          <a:xfrm>
            <a:off x="4578300" y="1106125"/>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4" name="Google Shape;744;p157"/>
          <p:cNvSpPr txBox="1"/>
          <p:nvPr>
            <p:ph idx="3" type="body"/>
          </p:nvPr>
        </p:nvSpPr>
        <p:spPr>
          <a:xfrm>
            <a:off x="4578300" y="2923625"/>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Black">
  <p:cSld name="BIG_NUMBER_2_1">
    <p:spTree>
      <p:nvGrpSpPr>
        <p:cNvPr id="745" name="Shape 745"/>
        <p:cNvGrpSpPr/>
        <p:nvPr/>
      </p:nvGrpSpPr>
      <p:grpSpPr>
        <a:xfrm>
          <a:off x="0" y="0"/>
          <a:ext cx="0" cy="0"/>
          <a:chOff x="0" y="0"/>
          <a:chExt cx="0" cy="0"/>
        </a:xfrm>
      </p:grpSpPr>
      <p:sp>
        <p:nvSpPr>
          <p:cNvPr id="746" name="Google Shape;746;p158"/>
          <p:cNvSpPr txBox="1"/>
          <p:nvPr>
            <p:ph hasCustomPrompt="1" type="title"/>
          </p:nvPr>
        </p:nvSpPr>
        <p:spPr>
          <a:xfrm>
            <a:off x="0" y="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7" name="Google Shape;747;p158"/>
          <p:cNvSpPr txBox="1"/>
          <p:nvPr>
            <p:ph idx="1" type="body"/>
          </p:nvPr>
        </p:nvSpPr>
        <p:spPr>
          <a:xfrm>
            <a:off x="0" y="1817500"/>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748" name="Google Shape;748;p158"/>
          <p:cNvSpPr txBox="1"/>
          <p:nvPr>
            <p:ph hasCustomPrompt="1" idx="2" type="title"/>
          </p:nvPr>
        </p:nvSpPr>
        <p:spPr>
          <a:xfrm>
            <a:off x="4578300" y="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9" name="Google Shape;749;p158"/>
          <p:cNvSpPr txBox="1"/>
          <p:nvPr>
            <p:ph idx="3" type="body"/>
          </p:nvPr>
        </p:nvSpPr>
        <p:spPr>
          <a:xfrm>
            <a:off x="4578300" y="1817500"/>
            <a:ext cx="4578300" cy="14859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750" name="Google Shape;750;p158"/>
          <p:cNvSpPr txBox="1"/>
          <p:nvPr>
            <p:ph hasCustomPrompt="1" idx="4" type="title"/>
          </p:nvPr>
        </p:nvSpPr>
        <p:spPr>
          <a:xfrm>
            <a:off x="0" y="225688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51" name="Google Shape;751;p158"/>
          <p:cNvSpPr txBox="1"/>
          <p:nvPr>
            <p:ph idx="5" type="body"/>
          </p:nvPr>
        </p:nvSpPr>
        <p:spPr>
          <a:xfrm>
            <a:off x="0" y="4074380"/>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
        <p:nvSpPr>
          <p:cNvPr id="752" name="Google Shape;752;p158"/>
          <p:cNvSpPr txBox="1"/>
          <p:nvPr>
            <p:ph hasCustomPrompt="1" idx="6" type="title"/>
          </p:nvPr>
        </p:nvSpPr>
        <p:spPr>
          <a:xfrm>
            <a:off x="4578300" y="225688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SzPts val="9000"/>
              <a:buFont typeface="Oswald Medium"/>
              <a:buNone/>
              <a:defRPr b="0" sz="9000">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53" name="Google Shape;753;p158"/>
          <p:cNvSpPr txBox="1"/>
          <p:nvPr>
            <p:ph idx="7" type="body"/>
          </p:nvPr>
        </p:nvSpPr>
        <p:spPr>
          <a:xfrm>
            <a:off x="4578300" y="4074380"/>
            <a:ext cx="4578300" cy="14859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F5F5F5"/>
              </a:buClr>
              <a:buSzPts val="1000"/>
              <a:buChar char="●"/>
              <a:defRPr>
                <a:solidFill>
                  <a:srgbClr val="F5F5F5"/>
                </a:solidFill>
              </a:defRPr>
            </a:lvl1pPr>
            <a:lvl2pPr indent="-292100" lvl="1" marL="914400" rtl="0" algn="ctr">
              <a:spcBef>
                <a:spcPts val="1600"/>
              </a:spcBef>
              <a:spcAft>
                <a:spcPts val="0"/>
              </a:spcAft>
              <a:buClr>
                <a:srgbClr val="F5F5F5"/>
              </a:buClr>
              <a:buSzPts val="1000"/>
              <a:buChar char="○"/>
              <a:defRPr>
                <a:solidFill>
                  <a:srgbClr val="F5F5F5"/>
                </a:solidFill>
              </a:defRPr>
            </a:lvl2pPr>
            <a:lvl3pPr indent="-292100" lvl="2" marL="1371600" rtl="0" algn="ctr">
              <a:spcBef>
                <a:spcPts val="1600"/>
              </a:spcBef>
              <a:spcAft>
                <a:spcPts val="0"/>
              </a:spcAft>
              <a:buClr>
                <a:srgbClr val="F5F5F5"/>
              </a:buClr>
              <a:buSzPts val="1000"/>
              <a:buChar char="■"/>
              <a:defRPr>
                <a:solidFill>
                  <a:srgbClr val="F5F5F5"/>
                </a:solidFill>
              </a:defRPr>
            </a:lvl3pPr>
            <a:lvl4pPr indent="-292100" lvl="3" marL="1828800" rtl="0" algn="ctr">
              <a:spcBef>
                <a:spcPts val="1600"/>
              </a:spcBef>
              <a:spcAft>
                <a:spcPts val="0"/>
              </a:spcAft>
              <a:buClr>
                <a:srgbClr val="F5F5F5"/>
              </a:buClr>
              <a:buSzPts val="1000"/>
              <a:buChar char="●"/>
              <a:defRPr>
                <a:solidFill>
                  <a:srgbClr val="F5F5F5"/>
                </a:solidFill>
              </a:defRPr>
            </a:lvl4pPr>
            <a:lvl5pPr indent="-292100" lvl="4" marL="2286000" rtl="0" algn="ctr">
              <a:spcBef>
                <a:spcPts val="1600"/>
              </a:spcBef>
              <a:spcAft>
                <a:spcPts val="0"/>
              </a:spcAft>
              <a:buClr>
                <a:srgbClr val="F5F5F5"/>
              </a:buClr>
              <a:buSzPts val="1000"/>
              <a:buChar char="○"/>
              <a:defRPr>
                <a:solidFill>
                  <a:srgbClr val="F5F5F5"/>
                </a:solidFill>
              </a:defRPr>
            </a:lvl5pPr>
            <a:lvl6pPr indent="-292100" lvl="5" marL="2743200" rtl="0" algn="ctr">
              <a:spcBef>
                <a:spcPts val="1600"/>
              </a:spcBef>
              <a:spcAft>
                <a:spcPts val="0"/>
              </a:spcAft>
              <a:buClr>
                <a:srgbClr val="F5F5F5"/>
              </a:buClr>
              <a:buSzPts val="1000"/>
              <a:buChar char="■"/>
              <a:defRPr>
                <a:solidFill>
                  <a:srgbClr val="F5F5F5"/>
                </a:solidFill>
              </a:defRPr>
            </a:lvl6pPr>
            <a:lvl7pPr indent="-292100" lvl="6" marL="3200400" rtl="0" algn="ctr">
              <a:spcBef>
                <a:spcPts val="1600"/>
              </a:spcBef>
              <a:spcAft>
                <a:spcPts val="0"/>
              </a:spcAft>
              <a:buClr>
                <a:srgbClr val="F5F5F5"/>
              </a:buClr>
              <a:buSzPts val="1000"/>
              <a:buChar char="●"/>
              <a:defRPr>
                <a:solidFill>
                  <a:srgbClr val="F5F5F5"/>
                </a:solidFill>
              </a:defRPr>
            </a:lvl7pPr>
            <a:lvl8pPr indent="-292100" lvl="7" marL="3657600" rtl="0" algn="ctr">
              <a:spcBef>
                <a:spcPts val="1600"/>
              </a:spcBef>
              <a:spcAft>
                <a:spcPts val="0"/>
              </a:spcAft>
              <a:buClr>
                <a:srgbClr val="F5F5F5"/>
              </a:buClr>
              <a:buSzPts val="1000"/>
              <a:buChar char="○"/>
              <a:defRPr>
                <a:solidFill>
                  <a:srgbClr val="F5F5F5"/>
                </a:solidFill>
              </a:defRPr>
            </a:lvl8pPr>
            <a:lvl9pPr indent="-292100" lvl="8" marL="4114800" rtl="0" algn="ctr">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Black" type="blank">
  <p:cSld name="BLANK">
    <p:spTree>
      <p:nvGrpSpPr>
        <p:cNvPr id="754" name="Shape 754"/>
        <p:cNvGrpSpPr/>
        <p:nvPr/>
      </p:nvGrpSpPr>
      <p:grpSpPr>
        <a:xfrm>
          <a:off x="0" y="0"/>
          <a:ext cx="0" cy="0"/>
          <a:chOff x="0" y="0"/>
          <a:chExt cx="0" cy="0"/>
        </a:xfrm>
      </p:grpSpPr>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Black">
  <p:cSld name="CUSTOM">
    <p:spTree>
      <p:nvGrpSpPr>
        <p:cNvPr id="755" name="Shape 755"/>
        <p:cNvGrpSpPr/>
        <p:nvPr/>
      </p:nvGrpSpPr>
      <p:grpSpPr>
        <a:xfrm>
          <a:off x="0" y="0"/>
          <a:ext cx="0" cy="0"/>
          <a:chOff x="0" y="0"/>
          <a:chExt cx="0" cy="0"/>
        </a:xfrm>
      </p:grpSpPr>
      <p:sp>
        <p:nvSpPr>
          <p:cNvPr id="756" name="Google Shape;756;p160"/>
          <p:cNvSpPr txBox="1"/>
          <p:nvPr>
            <p:ph type="title"/>
          </p:nvPr>
        </p:nvSpPr>
        <p:spPr>
          <a:xfrm>
            <a:off x="720000" y="-150"/>
            <a:ext cx="3895200" cy="5143500"/>
          </a:xfrm>
          <a:prstGeom prst="rect">
            <a:avLst/>
          </a:prstGeom>
        </p:spPr>
        <p:txBody>
          <a:bodyPr anchorCtr="0" anchor="ctr" bIns="0" lIns="0" spcFirstLastPara="1" rIns="0" wrap="square" tIns="0">
            <a:noAutofit/>
          </a:bodyPr>
          <a:lstStyle>
            <a:lvl1pPr lvl="0" rtl="0">
              <a:spcBef>
                <a:spcPts val="0"/>
              </a:spcBef>
              <a:spcAft>
                <a:spcPts val="0"/>
              </a:spcAft>
              <a:buClr>
                <a:srgbClr val="FFFFFF"/>
              </a:buClr>
              <a:buSzPts val="2400"/>
              <a:buNone/>
              <a:defRPr sz="24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57" name="Google Shape;757;p160"/>
          <p:cNvSpPr txBox="1"/>
          <p:nvPr>
            <p:ph idx="2" type="title"/>
          </p:nvPr>
        </p:nvSpPr>
        <p:spPr>
          <a:xfrm>
            <a:off x="720000" y="3864150"/>
            <a:ext cx="3895200" cy="1279200"/>
          </a:xfrm>
          <a:prstGeom prst="rect">
            <a:avLst/>
          </a:prstGeom>
        </p:spPr>
        <p:txBody>
          <a:bodyPr anchorCtr="0" anchor="t" bIns="0" lIns="0" spcFirstLastPara="1" rIns="0" wrap="square" tIns="0">
            <a:noAutofit/>
          </a:bodyPr>
          <a:lstStyle>
            <a:lvl1pPr lvl="0" rtl="0">
              <a:spcBef>
                <a:spcPts val="0"/>
              </a:spcBef>
              <a:spcAft>
                <a:spcPts val="0"/>
              </a:spcAft>
              <a:buClr>
                <a:srgbClr val="FFFFFF"/>
              </a:buClr>
              <a:buSzPts val="1200"/>
              <a:buNone/>
              <a:defRPr sz="1200">
                <a:solidFill>
                  <a:srgbClr val="FFFFFF"/>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White">
  <p:cSld name="TITLE_1">
    <p:bg>
      <p:bgPr>
        <a:solidFill>
          <a:srgbClr val="FFFFFF"/>
        </a:solidFill>
      </p:bgPr>
    </p:bg>
    <p:spTree>
      <p:nvGrpSpPr>
        <p:cNvPr id="758" name="Shape 758"/>
        <p:cNvGrpSpPr/>
        <p:nvPr/>
      </p:nvGrpSpPr>
      <p:grpSpPr>
        <a:xfrm>
          <a:off x="0" y="0"/>
          <a:ext cx="0" cy="0"/>
          <a:chOff x="0" y="0"/>
          <a:chExt cx="0" cy="0"/>
        </a:xfrm>
      </p:grpSpPr>
      <p:sp>
        <p:nvSpPr>
          <p:cNvPr id="759" name="Google Shape;759;p161"/>
          <p:cNvSpPr txBox="1"/>
          <p:nvPr>
            <p:ph type="ctrTitle"/>
          </p:nvPr>
        </p:nvSpPr>
        <p:spPr>
          <a:xfrm>
            <a:off x="720000" y="1352577"/>
            <a:ext cx="7094700" cy="31812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5800"/>
              <a:buNone/>
              <a:defRPr sz="5800">
                <a:solidFill>
                  <a:srgbClr val="000000"/>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pic>
        <p:nvPicPr>
          <p:cNvPr id="760" name="Google Shape;760;p161"/>
          <p:cNvPicPr preferRelativeResize="0"/>
          <p:nvPr/>
        </p:nvPicPr>
        <p:blipFill rotWithShape="1">
          <a:blip r:embed="rId2">
            <a:alphaModFix/>
          </a:blip>
          <a:srcRect b="874" l="0" r="0" t="874"/>
          <a:stretch/>
        </p:blipFill>
        <p:spPr>
          <a:xfrm>
            <a:off x="720000" y="720000"/>
            <a:ext cx="1227621" cy="255755"/>
          </a:xfrm>
          <a:prstGeom prst="rect">
            <a:avLst/>
          </a:prstGeom>
          <a:noFill/>
          <a:ln>
            <a:noFill/>
          </a:ln>
        </p:spPr>
      </p:pic>
      <p:sp>
        <p:nvSpPr>
          <p:cNvPr id="761" name="Google Shape;761;p161"/>
          <p:cNvSpPr txBox="1"/>
          <p:nvPr>
            <p:ph idx="2" type="title"/>
          </p:nvPr>
        </p:nvSpPr>
        <p:spPr>
          <a:xfrm>
            <a:off x="720000" y="3468425"/>
            <a:ext cx="3895200" cy="1675200"/>
          </a:xfrm>
          <a:prstGeom prst="rect">
            <a:avLst/>
          </a:prstGeom>
        </p:spPr>
        <p:txBody>
          <a:bodyPr anchorCtr="0" anchor="t" bIns="0" lIns="0" spcFirstLastPara="1" rIns="0" wrap="square" tIns="0">
            <a:noAutofit/>
          </a:bodyPr>
          <a:lstStyle>
            <a:lvl1pPr lvl="0" rtl="0">
              <a:spcBef>
                <a:spcPts val="0"/>
              </a:spcBef>
              <a:spcAft>
                <a:spcPts val="0"/>
              </a:spcAft>
              <a:buClr>
                <a:srgbClr val="8D9091"/>
              </a:buClr>
              <a:buSzPts val="2400"/>
              <a:buNone/>
              <a:defRPr b="0" sz="2400">
                <a:solidFill>
                  <a:srgbClr val="8D909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White">
  <p:cSld name="SECTION_HEADER_2">
    <p:bg>
      <p:bgPr>
        <a:solidFill>
          <a:srgbClr val="FFFFFF"/>
        </a:solidFill>
      </p:bgPr>
    </p:bg>
    <p:spTree>
      <p:nvGrpSpPr>
        <p:cNvPr id="762" name="Shape 762"/>
        <p:cNvGrpSpPr/>
        <p:nvPr/>
      </p:nvGrpSpPr>
      <p:grpSpPr>
        <a:xfrm>
          <a:off x="0" y="0"/>
          <a:ext cx="0" cy="0"/>
          <a:chOff x="0" y="0"/>
          <a:chExt cx="0" cy="0"/>
        </a:xfrm>
      </p:grpSpPr>
      <p:sp>
        <p:nvSpPr>
          <p:cNvPr id="763" name="Google Shape;763;p162"/>
          <p:cNvSpPr txBox="1"/>
          <p:nvPr>
            <p:ph type="title"/>
          </p:nvPr>
        </p:nvSpPr>
        <p:spPr>
          <a:xfrm>
            <a:off x="720000" y="-150"/>
            <a:ext cx="7771500" cy="51435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3600"/>
              <a:buNone/>
              <a:defRPr sz="36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 Section/Intro page - White">
  <p:cSld name="SECTION_HEADER_1_1">
    <p:bg>
      <p:bgPr>
        <a:solidFill>
          <a:srgbClr val="FFFFFF"/>
        </a:solidFill>
      </p:bgPr>
    </p:bg>
    <p:spTree>
      <p:nvGrpSpPr>
        <p:cNvPr id="764" name="Shape 764"/>
        <p:cNvGrpSpPr/>
        <p:nvPr/>
      </p:nvGrpSpPr>
      <p:grpSpPr>
        <a:xfrm>
          <a:off x="0" y="0"/>
          <a:ext cx="0" cy="0"/>
          <a:chOff x="0" y="0"/>
          <a:chExt cx="0" cy="0"/>
        </a:xfrm>
      </p:grpSpPr>
      <p:sp>
        <p:nvSpPr>
          <p:cNvPr id="765" name="Google Shape;765;p163"/>
          <p:cNvSpPr txBox="1"/>
          <p:nvPr>
            <p:ph type="title"/>
          </p:nvPr>
        </p:nvSpPr>
        <p:spPr>
          <a:xfrm>
            <a:off x="720000" y="-150"/>
            <a:ext cx="3895200" cy="5143500"/>
          </a:xfrm>
          <a:prstGeom prst="rect">
            <a:avLst/>
          </a:prstGeom>
        </p:spPr>
        <p:txBody>
          <a:bodyPr anchorCtr="0" anchor="ctr" bIns="0" lIns="0" spcFirstLastPara="1" rIns="0" wrap="square" tIns="0">
            <a:noAutofit/>
          </a:bodyPr>
          <a:lstStyle>
            <a:lvl1pPr lvl="0" rtl="0">
              <a:spcBef>
                <a:spcPts val="0"/>
              </a:spcBef>
              <a:spcAft>
                <a:spcPts val="0"/>
              </a:spcAft>
              <a:buClr>
                <a:srgbClr val="000000"/>
              </a:buClr>
              <a:buSzPts val="2400"/>
              <a:buNone/>
              <a:defRPr sz="2400">
                <a:solidFill>
                  <a:srgbClr val="000000"/>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White">
  <p:cSld name="TITLE_AND_BODY_1">
    <p:bg>
      <p:bgPr>
        <a:solidFill>
          <a:srgbClr val="FFFFFF"/>
        </a:solidFill>
      </p:bgPr>
    </p:bg>
    <p:spTree>
      <p:nvGrpSpPr>
        <p:cNvPr id="766" name="Shape 766"/>
        <p:cNvGrpSpPr/>
        <p:nvPr/>
      </p:nvGrpSpPr>
      <p:grpSpPr>
        <a:xfrm>
          <a:off x="0" y="0"/>
          <a:ext cx="0" cy="0"/>
          <a:chOff x="0" y="0"/>
          <a:chExt cx="0" cy="0"/>
        </a:xfrm>
      </p:grpSpPr>
      <p:sp>
        <p:nvSpPr>
          <p:cNvPr id="767" name="Google Shape;767;p164"/>
          <p:cNvSpPr txBox="1"/>
          <p:nvPr>
            <p:ph type="title"/>
          </p:nvPr>
        </p:nvSpPr>
        <p:spPr>
          <a:xfrm>
            <a:off x="720000" y="445025"/>
            <a:ext cx="8520600" cy="5727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8" name="Google Shape;768;p164"/>
          <p:cNvSpPr txBox="1"/>
          <p:nvPr>
            <p:ph idx="1" type="body"/>
          </p:nvPr>
        </p:nvSpPr>
        <p:spPr>
          <a:xfrm>
            <a:off x="720000" y="1152475"/>
            <a:ext cx="4276500" cy="3416400"/>
          </a:xfrm>
          <a:prstGeom prst="rect">
            <a:avLst/>
          </a:prstGeom>
        </p:spPr>
        <p:txBody>
          <a:bodyPr anchorCtr="0" anchor="ctr"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body - White">
  <p:cSld name="CUSTOM_3">
    <p:bg>
      <p:bgPr>
        <a:solidFill>
          <a:srgbClr val="FFFFFF"/>
        </a:solidFill>
      </p:bgPr>
    </p:bg>
    <p:spTree>
      <p:nvGrpSpPr>
        <p:cNvPr id="769" name="Shape 769"/>
        <p:cNvGrpSpPr/>
        <p:nvPr/>
      </p:nvGrpSpPr>
      <p:grpSpPr>
        <a:xfrm>
          <a:off x="0" y="0"/>
          <a:ext cx="0" cy="0"/>
          <a:chOff x="0" y="0"/>
          <a:chExt cx="0" cy="0"/>
        </a:xfrm>
      </p:grpSpPr>
      <p:sp>
        <p:nvSpPr>
          <p:cNvPr id="770" name="Google Shape;770;p165"/>
          <p:cNvSpPr txBox="1"/>
          <p:nvPr>
            <p:ph idx="12" type="sldNum"/>
          </p:nvPr>
        </p:nvSpPr>
        <p:spPr>
          <a:xfrm>
            <a:off x="8392077" y="4609758"/>
            <a:ext cx="548700" cy="3936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
        <p:nvSpPr>
          <p:cNvPr id="771" name="Google Shape;771;p165"/>
          <p:cNvSpPr txBox="1"/>
          <p:nvPr>
            <p:ph idx="1" type="body"/>
          </p:nvPr>
        </p:nvSpPr>
        <p:spPr>
          <a:xfrm>
            <a:off x="72462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772" name="Google Shape;772;p165"/>
          <p:cNvSpPr txBox="1"/>
          <p:nvPr>
            <p:ph idx="2" type="body"/>
          </p:nvPr>
        </p:nvSpPr>
        <p:spPr>
          <a:xfrm>
            <a:off x="3289085"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773" name="Google Shape;773;p165"/>
          <p:cNvSpPr txBox="1"/>
          <p:nvPr>
            <p:ph idx="3" type="body"/>
          </p:nvPr>
        </p:nvSpPr>
        <p:spPr>
          <a:xfrm>
            <a:off x="5853546" y="2767725"/>
            <a:ext cx="2564400" cy="18012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White">
  <p:cSld name="SECTION_TITLE_AND_DESCRIPTION_3">
    <p:bg>
      <p:bgPr>
        <a:solidFill>
          <a:srgbClr val="FFFFFF"/>
        </a:solidFill>
      </p:bgPr>
    </p:bg>
    <p:spTree>
      <p:nvGrpSpPr>
        <p:cNvPr id="774" name="Shape 774"/>
        <p:cNvGrpSpPr/>
        <p:nvPr/>
      </p:nvGrpSpPr>
      <p:grpSpPr>
        <a:xfrm>
          <a:off x="0" y="0"/>
          <a:ext cx="0" cy="0"/>
          <a:chOff x="0" y="0"/>
          <a:chExt cx="0" cy="0"/>
        </a:xfrm>
      </p:grpSpPr>
      <p:sp>
        <p:nvSpPr>
          <p:cNvPr id="775" name="Google Shape;775;p16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66"/>
          <p:cNvSpPr txBox="1"/>
          <p:nvPr>
            <p:ph idx="1"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777" name="Google Shape;777;p166"/>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778" name="Google Shape;778;p166"/>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id - White">
  <p:cSld name="SECTION_TITLE_AND_DESCRIPTION_3_1">
    <p:bg>
      <p:bgPr>
        <a:solidFill>
          <a:srgbClr val="FFFFFF"/>
        </a:solidFill>
      </p:bgPr>
    </p:bg>
    <p:spTree>
      <p:nvGrpSpPr>
        <p:cNvPr id="779" name="Shape 779"/>
        <p:cNvGrpSpPr/>
        <p:nvPr/>
      </p:nvGrpSpPr>
      <p:grpSpPr>
        <a:xfrm>
          <a:off x="0" y="0"/>
          <a:ext cx="0" cy="0"/>
          <a:chOff x="0" y="0"/>
          <a:chExt cx="0" cy="0"/>
        </a:xfrm>
      </p:grpSpPr>
      <p:sp>
        <p:nvSpPr>
          <p:cNvPr id="780" name="Google Shape;780;p167"/>
          <p:cNvSpPr txBox="1"/>
          <p:nvPr>
            <p:ph idx="1" type="subTitle"/>
          </p:nvPr>
        </p:nvSpPr>
        <p:spPr>
          <a:xfrm>
            <a:off x="7200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781" name="Google Shape;781;p167"/>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782" name="Google Shape;782;p167"/>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2 - White">
  <p:cSld name="SECTION_TITLE_AND_DESCRIPTION_1_2">
    <p:bg>
      <p:bgPr>
        <a:solidFill>
          <a:srgbClr val="FFFFFF"/>
        </a:solidFill>
      </p:bgPr>
    </p:bg>
    <p:spTree>
      <p:nvGrpSpPr>
        <p:cNvPr id="783" name="Shape 783"/>
        <p:cNvGrpSpPr/>
        <p:nvPr/>
      </p:nvGrpSpPr>
      <p:grpSpPr>
        <a:xfrm>
          <a:off x="0" y="0"/>
          <a:ext cx="0" cy="0"/>
          <a:chOff x="0" y="0"/>
          <a:chExt cx="0" cy="0"/>
        </a:xfrm>
      </p:grpSpPr>
      <p:sp>
        <p:nvSpPr>
          <p:cNvPr id="784" name="Google Shape;784;p168"/>
          <p:cNvSpPr/>
          <p:nvPr/>
        </p:nvSpPr>
        <p:spPr>
          <a:xfrm>
            <a:off x="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68"/>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786" name="Google Shape;786;p168"/>
          <p:cNvSpPr txBox="1"/>
          <p:nvPr>
            <p:ph idx="1" type="body"/>
          </p:nvPr>
        </p:nvSpPr>
        <p:spPr>
          <a:xfrm>
            <a:off x="5306400" y="2803800"/>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787" name="Google Shape;787;p168"/>
          <p:cNvSpPr txBox="1"/>
          <p:nvPr>
            <p:ph idx="2" type="subTitle"/>
          </p:nvPr>
        </p:nvSpPr>
        <p:spPr>
          <a:xfrm>
            <a:off x="53064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p:cSld name="SECTION_TITLE_AND_DESCRIPTION_2_1">
    <p:bg>
      <p:bgPr>
        <a:solidFill>
          <a:srgbClr val="FFFFFF"/>
        </a:solidFill>
      </p:bgPr>
    </p:bg>
    <p:spTree>
      <p:nvGrpSpPr>
        <p:cNvPr id="788" name="Shape 788"/>
        <p:cNvGrpSpPr/>
        <p:nvPr/>
      </p:nvGrpSpPr>
      <p:grpSpPr>
        <a:xfrm>
          <a:off x="0" y="0"/>
          <a:ext cx="0" cy="0"/>
          <a:chOff x="0" y="0"/>
          <a:chExt cx="0" cy="0"/>
        </a:xfrm>
      </p:grpSpPr>
      <p:sp>
        <p:nvSpPr>
          <p:cNvPr id="789" name="Google Shape;789;p169"/>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69"/>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791" name="Google Shape;791;p169"/>
          <p:cNvSpPr txBox="1"/>
          <p:nvPr>
            <p:ph idx="1"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792" name="Google Shape;792;p169"/>
          <p:cNvSpPr txBox="1"/>
          <p:nvPr>
            <p:ph idx="2" type="subTitle"/>
          </p:nvPr>
        </p:nvSpPr>
        <p:spPr>
          <a:xfrm>
            <a:off x="720000" y="720000"/>
            <a:ext cx="3143400" cy="378600"/>
          </a:xfrm>
          <a:prstGeom prst="rect">
            <a:avLst/>
          </a:prstGeom>
        </p:spPr>
        <p:txBody>
          <a:bodyPr anchorCtr="0" anchor="b"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1">
  <p:cSld name="SECTION_TITLE_AND_DESCRIPTION_2_1_1">
    <p:bg>
      <p:bgPr>
        <a:solidFill>
          <a:srgbClr val="FFFFFF"/>
        </a:solidFill>
      </p:bgPr>
    </p:bg>
    <p:spTree>
      <p:nvGrpSpPr>
        <p:cNvPr id="793" name="Shape 793"/>
        <p:cNvGrpSpPr/>
        <p:nvPr/>
      </p:nvGrpSpPr>
      <p:grpSpPr>
        <a:xfrm>
          <a:off x="0" y="0"/>
          <a:ext cx="0" cy="0"/>
          <a:chOff x="0" y="0"/>
          <a:chExt cx="0" cy="0"/>
        </a:xfrm>
      </p:grpSpPr>
      <p:sp>
        <p:nvSpPr>
          <p:cNvPr id="794" name="Google Shape;794;p170"/>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70"/>
          <p:cNvSpPr txBox="1"/>
          <p:nvPr>
            <p:ph type="title"/>
          </p:nvPr>
        </p:nvSpPr>
        <p:spPr>
          <a:xfrm>
            <a:off x="720000" y="454775"/>
            <a:ext cx="7673700" cy="6075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796" name="Google Shape;796;p170"/>
          <p:cNvSpPr txBox="1"/>
          <p:nvPr>
            <p:ph idx="1" type="body"/>
          </p:nvPr>
        </p:nvSpPr>
        <p:spPr>
          <a:xfrm>
            <a:off x="720000" y="1161504"/>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grpSp>
        <p:nvGrpSpPr>
          <p:cNvPr id="797" name="Google Shape;797;p170"/>
          <p:cNvGrpSpPr/>
          <p:nvPr/>
        </p:nvGrpSpPr>
        <p:grpSpPr>
          <a:xfrm>
            <a:off x="4032000" y="1161500"/>
            <a:ext cx="6161175" cy="3533075"/>
            <a:chOff x="-1026000" y="1161500"/>
            <a:chExt cx="6161175" cy="3533075"/>
          </a:xfrm>
        </p:grpSpPr>
        <p:sp>
          <p:nvSpPr>
            <p:cNvPr id="798" name="Google Shape;798;p170"/>
            <p:cNvSpPr/>
            <p:nvPr/>
          </p:nvSpPr>
          <p:spPr>
            <a:xfrm>
              <a:off x="-1026000" y="1161500"/>
              <a:ext cx="6161100" cy="308700"/>
            </a:xfrm>
            <a:prstGeom prst="round2SameRect">
              <a:avLst>
                <a:gd fmla="val 16667" name="adj1"/>
                <a:gd fmla="val 0" name="adj2"/>
              </a:avLst>
            </a:prstGeom>
            <a:solidFill>
              <a:srgbClr val="000000"/>
            </a:solidFill>
            <a:ln>
              <a:noFill/>
            </a:ln>
            <a:effectLst>
              <a:outerShdw blurRad="228600" rotWithShape="0" algn="bl" dir="5400000" dist="28575">
                <a:srgbClr val="8D9091">
                  <a:alpha val="29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70"/>
            <p:cNvSpPr/>
            <p:nvPr/>
          </p:nvSpPr>
          <p:spPr>
            <a:xfrm>
              <a:off x="-1025925" y="1273375"/>
              <a:ext cx="6161100" cy="3421200"/>
            </a:xfrm>
            <a:prstGeom prst="rect">
              <a:avLst/>
            </a:prstGeom>
            <a:solidFill>
              <a:srgbClr val="FFFFFF"/>
            </a:solidFill>
            <a:ln>
              <a:noFill/>
            </a:ln>
            <a:effectLst>
              <a:outerShdw blurRad="228600" rotWithShape="0" algn="bl" dir="5400000" dist="28575">
                <a:srgbClr val="8D9091">
                  <a:alpha val="29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1 2">
  <p:cSld name="SECTION_TITLE_AND_DESCRIPTION_2_1_1_2">
    <p:bg>
      <p:bgPr>
        <a:solidFill>
          <a:srgbClr val="FFFFFF"/>
        </a:solidFill>
      </p:bgPr>
    </p:bg>
    <p:spTree>
      <p:nvGrpSpPr>
        <p:cNvPr id="800" name="Shape 800"/>
        <p:cNvGrpSpPr/>
        <p:nvPr/>
      </p:nvGrpSpPr>
      <p:grpSpPr>
        <a:xfrm>
          <a:off x="0" y="0"/>
          <a:ext cx="0" cy="0"/>
          <a:chOff x="0" y="0"/>
          <a:chExt cx="0" cy="0"/>
        </a:xfrm>
      </p:grpSpPr>
      <p:sp>
        <p:nvSpPr>
          <p:cNvPr id="801" name="Google Shape;801;p171"/>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71"/>
          <p:cNvSpPr txBox="1"/>
          <p:nvPr>
            <p:ph type="title"/>
          </p:nvPr>
        </p:nvSpPr>
        <p:spPr>
          <a:xfrm>
            <a:off x="720000" y="454775"/>
            <a:ext cx="7673700" cy="6075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803" name="Google Shape;803;p171"/>
          <p:cNvSpPr txBox="1"/>
          <p:nvPr>
            <p:ph idx="1" type="body"/>
          </p:nvPr>
        </p:nvSpPr>
        <p:spPr>
          <a:xfrm>
            <a:off x="720000" y="1161504"/>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804" name="Google Shape;804;p171"/>
          <p:cNvSpPr/>
          <p:nvPr/>
        </p:nvSpPr>
        <p:spPr>
          <a:xfrm>
            <a:off x="4032075" y="1161500"/>
            <a:ext cx="6161100" cy="3533100"/>
          </a:xfrm>
          <a:prstGeom prst="rect">
            <a:avLst/>
          </a:prstGeom>
          <a:solidFill>
            <a:srgbClr val="FFFFFF"/>
          </a:solidFill>
          <a:ln>
            <a:noFill/>
          </a:ln>
          <a:effectLst>
            <a:outerShdw blurRad="228600" rotWithShape="0" algn="bl" dir="5400000" dist="28575">
              <a:srgbClr val="8D9091">
                <a:alpha val="29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3 - White 1 1">
  <p:cSld name="SECTION_TITLE_AND_DESCRIPTION_2_1_1_1">
    <p:bg>
      <p:bgPr>
        <a:solidFill>
          <a:srgbClr val="FFFFFF"/>
        </a:solidFill>
      </p:bgPr>
    </p:bg>
    <p:spTree>
      <p:nvGrpSpPr>
        <p:cNvPr id="805" name="Shape 805"/>
        <p:cNvGrpSpPr/>
        <p:nvPr/>
      </p:nvGrpSpPr>
      <p:grpSpPr>
        <a:xfrm>
          <a:off x="0" y="0"/>
          <a:ext cx="0" cy="0"/>
          <a:chOff x="0" y="0"/>
          <a:chExt cx="0" cy="0"/>
        </a:xfrm>
      </p:grpSpPr>
      <p:sp>
        <p:nvSpPr>
          <p:cNvPr id="806" name="Google Shape;806;p172"/>
          <p:cNvSpPr/>
          <p:nvPr/>
        </p:nvSpPr>
        <p:spPr>
          <a:xfrm>
            <a:off x="4572000" y="100"/>
            <a:ext cx="4572000" cy="51435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72"/>
          <p:cNvSpPr txBox="1"/>
          <p:nvPr>
            <p:ph type="title"/>
          </p:nvPr>
        </p:nvSpPr>
        <p:spPr>
          <a:xfrm>
            <a:off x="720000" y="454775"/>
            <a:ext cx="7673700" cy="607500"/>
          </a:xfrm>
          <a:prstGeom prst="rect">
            <a:avLst/>
          </a:prstGeom>
        </p:spPr>
        <p:txBody>
          <a:bodyPr anchorCtr="0" anchor="t"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808" name="Google Shape;808;p172"/>
          <p:cNvSpPr txBox="1"/>
          <p:nvPr>
            <p:ph idx="1" type="body"/>
          </p:nvPr>
        </p:nvSpPr>
        <p:spPr>
          <a:xfrm>
            <a:off x="720000" y="1161504"/>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
        <p:nvSpPr>
          <p:cNvPr id="809" name="Google Shape;809;p172"/>
          <p:cNvSpPr/>
          <p:nvPr/>
        </p:nvSpPr>
        <p:spPr>
          <a:xfrm>
            <a:off x="4032000" y="1300100"/>
            <a:ext cx="2498700" cy="5221800"/>
          </a:xfrm>
          <a:prstGeom prst="roundRect">
            <a:avLst>
              <a:gd fmla="val 13189" name="adj"/>
            </a:avLst>
          </a:prstGeom>
          <a:solidFill>
            <a:srgbClr val="FFFFFF"/>
          </a:solidFill>
          <a:ln>
            <a:noFill/>
          </a:ln>
          <a:effectLst>
            <a:outerShdw blurRad="228600" rotWithShape="0" algn="bl" dir="5400000" dist="28575">
              <a:srgbClr val="8D9091">
                <a:alpha val="29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72"/>
          <p:cNvSpPr/>
          <p:nvPr/>
        </p:nvSpPr>
        <p:spPr>
          <a:xfrm>
            <a:off x="6858003" y="-1322000"/>
            <a:ext cx="2498700" cy="5221800"/>
          </a:xfrm>
          <a:prstGeom prst="roundRect">
            <a:avLst>
              <a:gd fmla="val 13189" name="adj"/>
            </a:avLst>
          </a:prstGeom>
          <a:solidFill>
            <a:srgbClr val="FFFFFF"/>
          </a:solidFill>
          <a:ln>
            <a:noFill/>
          </a:ln>
          <a:effectLst>
            <a:outerShdw blurRad="228600" rotWithShape="0" algn="bl" dir="5400000" dist="28575">
              <a:srgbClr val="8D9091">
                <a:alpha val="29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4 - White">
  <p:cSld name="SECTION_TITLE_AND_DESCRIPTION_1_1_1">
    <p:bg>
      <p:bgPr>
        <a:solidFill>
          <a:srgbClr val="FFFFFF"/>
        </a:solidFill>
      </p:bgPr>
    </p:bg>
    <p:spTree>
      <p:nvGrpSpPr>
        <p:cNvPr id="811" name="Shape 811"/>
        <p:cNvGrpSpPr/>
        <p:nvPr/>
      </p:nvGrpSpPr>
      <p:grpSpPr>
        <a:xfrm>
          <a:off x="0" y="0"/>
          <a:ext cx="0" cy="0"/>
          <a:chOff x="0" y="0"/>
          <a:chExt cx="0" cy="0"/>
        </a:xfrm>
      </p:grpSpPr>
      <p:sp>
        <p:nvSpPr>
          <p:cNvPr id="812" name="Google Shape;812;p173"/>
          <p:cNvSpPr txBox="1"/>
          <p:nvPr>
            <p:ph idx="1" type="subTitle"/>
          </p:nvPr>
        </p:nvSpPr>
        <p:spPr>
          <a:xfrm>
            <a:off x="53064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8D9091"/>
                </a:solidFill>
              </a:defRPr>
            </a:lvl1pPr>
            <a:lvl2pPr lvl="1" rtl="0">
              <a:spcBef>
                <a:spcPts val="1600"/>
              </a:spcBef>
              <a:spcAft>
                <a:spcPts val="0"/>
              </a:spcAft>
              <a:buNone/>
              <a:defRPr>
                <a:solidFill>
                  <a:srgbClr val="8D9091"/>
                </a:solidFill>
              </a:defRPr>
            </a:lvl2pPr>
            <a:lvl3pPr lvl="2" rtl="0">
              <a:spcBef>
                <a:spcPts val="1600"/>
              </a:spcBef>
              <a:spcAft>
                <a:spcPts val="0"/>
              </a:spcAft>
              <a:buNone/>
              <a:defRPr>
                <a:solidFill>
                  <a:srgbClr val="8D9091"/>
                </a:solidFill>
              </a:defRPr>
            </a:lvl3pPr>
            <a:lvl4pPr lvl="3" rtl="0">
              <a:spcBef>
                <a:spcPts val="1600"/>
              </a:spcBef>
              <a:spcAft>
                <a:spcPts val="0"/>
              </a:spcAft>
              <a:buNone/>
              <a:defRPr>
                <a:solidFill>
                  <a:srgbClr val="8D9091"/>
                </a:solidFill>
              </a:defRPr>
            </a:lvl4pPr>
            <a:lvl5pPr lvl="4" rtl="0">
              <a:spcBef>
                <a:spcPts val="1600"/>
              </a:spcBef>
              <a:spcAft>
                <a:spcPts val="0"/>
              </a:spcAft>
              <a:buNone/>
              <a:defRPr>
                <a:solidFill>
                  <a:srgbClr val="8D9091"/>
                </a:solidFill>
              </a:defRPr>
            </a:lvl5pPr>
            <a:lvl6pPr lvl="5" rtl="0">
              <a:spcBef>
                <a:spcPts val="1600"/>
              </a:spcBef>
              <a:spcAft>
                <a:spcPts val="0"/>
              </a:spcAft>
              <a:buNone/>
              <a:defRPr>
                <a:solidFill>
                  <a:srgbClr val="8D9091"/>
                </a:solidFill>
              </a:defRPr>
            </a:lvl6pPr>
            <a:lvl7pPr lvl="6" rtl="0">
              <a:spcBef>
                <a:spcPts val="1600"/>
              </a:spcBef>
              <a:spcAft>
                <a:spcPts val="0"/>
              </a:spcAft>
              <a:buNone/>
              <a:defRPr>
                <a:solidFill>
                  <a:srgbClr val="8D9091"/>
                </a:solidFill>
              </a:defRPr>
            </a:lvl7pPr>
            <a:lvl8pPr lvl="7" rtl="0">
              <a:spcBef>
                <a:spcPts val="1600"/>
              </a:spcBef>
              <a:spcAft>
                <a:spcPts val="0"/>
              </a:spcAft>
              <a:buNone/>
              <a:defRPr>
                <a:solidFill>
                  <a:srgbClr val="8D9091"/>
                </a:solidFill>
              </a:defRPr>
            </a:lvl8pPr>
            <a:lvl9pPr lvl="8" rtl="0">
              <a:spcBef>
                <a:spcPts val="1600"/>
              </a:spcBef>
              <a:spcAft>
                <a:spcPts val="1600"/>
              </a:spcAft>
              <a:buNone/>
              <a:defRPr>
                <a:solidFill>
                  <a:srgbClr val="8D9091"/>
                </a:solidFill>
              </a:defRPr>
            </a:lvl9pPr>
          </a:lstStyle>
          <a:p/>
        </p:txBody>
      </p:sp>
      <p:sp>
        <p:nvSpPr>
          <p:cNvPr id="813" name="Google Shape;813;p173"/>
          <p:cNvSpPr/>
          <p:nvPr/>
        </p:nvSpPr>
        <p:spPr>
          <a:xfrm>
            <a:off x="0" y="0"/>
            <a:ext cx="4572000" cy="5143200"/>
          </a:xfrm>
          <a:prstGeom prst="rect">
            <a:avLst/>
          </a:prstGeom>
          <a:solidFill>
            <a:srgbClr val="F5F5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73"/>
          <p:cNvSpPr txBox="1"/>
          <p:nvPr>
            <p:ph type="title"/>
          </p:nvPr>
        </p:nvSpPr>
        <p:spPr>
          <a:xfrm>
            <a:off x="5306400" y="1238400"/>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3000"/>
              <a:buNone/>
              <a:defRPr>
                <a:solidFill>
                  <a:srgbClr val="000000"/>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815" name="Google Shape;815;p173"/>
          <p:cNvSpPr txBox="1"/>
          <p:nvPr>
            <p:ph idx="2" type="body"/>
          </p:nvPr>
        </p:nvSpPr>
        <p:spPr>
          <a:xfrm>
            <a:off x="5306400" y="2803800"/>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3D3F40"/>
              </a:buClr>
              <a:buSzPts val="1000"/>
              <a:buChar char="●"/>
              <a:defRPr>
                <a:solidFill>
                  <a:srgbClr val="3D3F40"/>
                </a:solidFill>
              </a:defRPr>
            </a:lvl1pPr>
            <a:lvl2pPr indent="-292100" lvl="1" marL="914400" rtl="0">
              <a:spcBef>
                <a:spcPts val="1600"/>
              </a:spcBef>
              <a:spcAft>
                <a:spcPts val="0"/>
              </a:spcAft>
              <a:buClr>
                <a:srgbClr val="3D3F40"/>
              </a:buClr>
              <a:buSzPts val="1000"/>
              <a:buChar char="○"/>
              <a:defRPr>
                <a:solidFill>
                  <a:srgbClr val="3D3F40"/>
                </a:solidFill>
              </a:defRPr>
            </a:lvl2pPr>
            <a:lvl3pPr indent="-292100" lvl="2" marL="1371600" rtl="0">
              <a:spcBef>
                <a:spcPts val="1600"/>
              </a:spcBef>
              <a:spcAft>
                <a:spcPts val="0"/>
              </a:spcAft>
              <a:buClr>
                <a:srgbClr val="3D3F40"/>
              </a:buClr>
              <a:buSzPts val="1000"/>
              <a:buChar char="■"/>
              <a:defRPr>
                <a:solidFill>
                  <a:srgbClr val="3D3F40"/>
                </a:solidFill>
              </a:defRPr>
            </a:lvl3pPr>
            <a:lvl4pPr indent="-292100" lvl="3" marL="1828800" rtl="0">
              <a:spcBef>
                <a:spcPts val="1600"/>
              </a:spcBef>
              <a:spcAft>
                <a:spcPts val="0"/>
              </a:spcAft>
              <a:buClr>
                <a:srgbClr val="3D3F40"/>
              </a:buClr>
              <a:buSzPts val="1000"/>
              <a:buChar char="●"/>
              <a:defRPr>
                <a:solidFill>
                  <a:srgbClr val="3D3F40"/>
                </a:solidFill>
              </a:defRPr>
            </a:lvl4pPr>
            <a:lvl5pPr indent="-292100" lvl="4" marL="2286000" rtl="0">
              <a:spcBef>
                <a:spcPts val="1600"/>
              </a:spcBef>
              <a:spcAft>
                <a:spcPts val="0"/>
              </a:spcAft>
              <a:buClr>
                <a:srgbClr val="3D3F40"/>
              </a:buClr>
              <a:buSzPts val="1000"/>
              <a:buChar char="○"/>
              <a:defRPr>
                <a:solidFill>
                  <a:srgbClr val="3D3F40"/>
                </a:solidFill>
              </a:defRPr>
            </a:lvl5pPr>
            <a:lvl6pPr indent="-292100" lvl="5" marL="2743200" rtl="0">
              <a:spcBef>
                <a:spcPts val="1600"/>
              </a:spcBef>
              <a:spcAft>
                <a:spcPts val="0"/>
              </a:spcAft>
              <a:buClr>
                <a:srgbClr val="3D3F40"/>
              </a:buClr>
              <a:buSzPts val="1000"/>
              <a:buChar char="■"/>
              <a:defRPr>
                <a:solidFill>
                  <a:srgbClr val="3D3F40"/>
                </a:solidFill>
              </a:defRPr>
            </a:lvl6pPr>
            <a:lvl7pPr indent="-292100" lvl="6" marL="3200400" rtl="0">
              <a:spcBef>
                <a:spcPts val="1600"/>
              </a:spcBef>
              <a:spcAft>
                <a:spcPts val="0"/>
              </a:spcAft>
              <a:buClr>
                <a:srgbClr val="3D3F40"/>
              </a:buClr>
              <a:buSzPts val="1000"/>
              <a:buChar char="●"/>
              <a:defRPr>
                <a:solidFill>
                  <a:srgbClr val="3D3F40"/>
                </a:solidFill>
              </a:defRPr>
            </a:lvl7pPr>
            <a:lvl8pPr indent="-292100" lvl="7" marL="3657600" rtl="0">
              <a:spcBef>
                <a:spcPts val="1600"/>
              </a:spcBef>
              <a:spcAft>
                <a:spcPts val="0"/>
              </a:spcAft>
              <a:buClr>
                <a:srgbClr val="3D3F40"/>
              </a:buClr>
              <a:buSzPts val="1000"/>
              <a:buChar char="○"/>
              <a:defRPr>
                <a:solidFill>
                  <a:srgbClr val="3D3F40"/>
                </a:solidFill>
              </a:defRPr>
            </a:lvl8pPr>
            <a:lvl9pPr indent="-292100" lvl="8" marL="4114800" rtl="0">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 White">
  <p:cSld name="CAPTION_ONLY_1">
    <p:bg>
      <p:bgPr>
        <a:solidFill>
          <a:srgbClr val="FFFFFF"/>
        </a:solidFill>
      </p:bgPr>
    </p:bg>
    <p:spTree>
      <p:nvGrpSpPr>
        <p:cNvPr id="816" name="Shape 816"/>
        <p:cNvGrpSpPr/>
        <p:nvPr/>
      </p:nvGrpSpPr>
      <p:grpSpPr>
        <a:xfrm>
          <a:off x="0" y="0"/>
          <a:ext cx="0" cy="0"/>
          <a:chOff x="0" y="0"/>
          <a:chExt cx="0" cy="0"/>
        </a:xfrm>
      </p:grpSpPr>
      <p:sp>
        <p:nvSpPr>
          <p:cNvPr id="817" name="Google Shape;817;p174"/>
          <p:cNvSpPr txBox="1"/>
          <p:nvPr>
            <p:ph idx="1" type="body"/>
          </p:nvPr>
        </p:nvSpPr>
        <p:spPr>
          <a:xfrm>
            <a:off x="311700" y="4230575"/>
            <a:ext cx="5998800" cy="605100"/>
          </a:xfrm>
          <a:prstGeom prst="rect">
            <a:avLst/>
          </a:prstGeom>
        </p:spPr>
        <p:txBody>
          <a:bodyPr anchorCtr="0" anchor="b" bIns="0" lIns="0" spcFirstLastPara="1" rIns="0" wrap="square" tIns="0">
            <a:noAutofit/>
          </a:bodyPr>
          <a:lstStyle>
            <a:lvl1pPr indent="-228600" lvl="0" marL="457200" rtl="0">
              <a:lnSpc>
                <a:spcPct val="100000"/>
              </a:lnSpc>
              <a:spcBef>
                <a:spcPts val="0"/>
              </a:spcBef>
              <a:spcAft>
                <a:spcPts val="0"/>
              </a:spcAft>
              <a:buClr>
                <a:srgbClr val="3D3F40"/>
              </a:buClr>
              <a:buSzPts val="1000"/>
              <a:buNone/>
              <a:defRPr b="1">
                <a:solidFill>
                  <a:srgbClr val="3D3F40"/>
                </a:solidFill>
              </a:defRPr>
            </a:lvl1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 White">
  <p:cSld name="BIG_NUMBER_1">
    <p:bg>
      <p:bgPr>
        <a:solidFill>
          <a:srgbClr val="FFFFFF"/>
        </a:solidFill>
      </p:bgPr>
    </p:bg>
    <p:spTree>
      <p:nvGrpSpPr>
        <p:cNvPr id="818" name="Shape 818"/>
        <p:cNvGrpSpPr/>
        <p:nvPr/>
      </p:nvGrpSpPr>
      <p:grpSpPr>
        <a:xfrm>
          <a:off x="0" y="0"/>
          <a:ext cx="0" cy="0"/>
          <a:chOff x="0" y="0"/>
          <a:chExt cx="0" cy="0"/>
        </a:xfrm>
      </p:grpSpPr>
      <p:sp>
        <p:nvSpPr>
          <p:cNvPr id="819" name="Google Shape;819;p175"/>
          <p:cNvSpPr txBox="1"/>
          <p:nvPr>
            <p:ph hasCustomPrompt="1" type="title"/>
          </p:nvPr>
        </p:nvSpPr>
        <p:spPr>
          <a:xfrm>
            <a:off x="311700" y="1106125"/>
            <a:ext cx="8520600" cy="1963500"/>
          </a:xfrm>
          <a:prstGeom prst="rect">
            <a:avLst/>
          </a:prstGeom>
        </p:spPr>
        <p:txBody>
          <a:bodyPr anchorCtr="0" anchor="b" bIns="0" lIns="0" spcFirstLastPara="1" rIns="0" wrap="square" tIns="0">
            <a:noAutofit/>
          </a:bodyPr>
          <a:lstStyle>
            <a:lvl1pPr lvl="0" rtl="0" algn="ctr">
              <a:spcBef>
                <a:spcPts val="0"/>
              </a:spcBef>
              <a:spcAft>
                <a:spcPts val="0"/>
              </a:spcAft>
              <a:buClr>
                <a:srgbClr val="000000"/>
              </a:buClr>
              <a:buSzPts val="9000"/>
              <a:buFont typeface="Oswald Medium"/>
              <a:buNone/>
              <a:defRPr b="0" sz="9000">
                <a:solidFill>
                  <a:srgbClr val="000000"/>
                </a:solidFill>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20" name="Google Shape;820;p175"/>
          <p:cNvSpPr txBox="1"/>
          <p:nvPr>
            <p:ph idx="1" type="body"/>
          </p:nvPr>
        </p:nvSpPr>
        <p:spPr>
          <a:xfrm>
            <a:off x="311700" y="2923625"/>
            <a:ext cx="85206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numbers - White">
  <p:cSld name="BIG_NUMBER_1_1">
    <p:bg>
      <p:bgPr>
        <a:solidFill>
          <a:srgbClr val="FFFFFF"/>
        </a:solidFill>
      </p:bgPr>
    </p:bg>
    <p:spTree>
      <p:nvGrpSpPr>
        <p:cNvPr id="821" name="Shape 821"/>
        <p:cNvGrpSpPr/>
        <p:nvPr/>
      </p:nvGrpSpPr>
      <p:grpSpPr>
        <a:xfrm>
          <a:off x="0" y="0"/>
          <a:ext cx="0" cy="0"/>
          <a:chOff x="0" y="0"/>
          <a:chExt cx="0" cy="0"/>
        </a:xfrm>
      </p:grpSpPr>
      <p:sp>
        <p:nvSpPr>
          <p:cNvPr id="822" name="Google Shape;822;p176"/>
          <p:cNvSpPr txBox="1"/>
          <p:nvPr>
            <p:ph hasCustomPrompt="1" type="title"/>
          </p:nvPr>
        </p:nvSpPr>
        <p:spPr>
          <a:xfrm>
            <a:off x="0" y="1106125"/>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chemeClr val="dk1"/>
              </a:buClr>
              <a:buSzPts val="9000"/>
              <a:buFont typeface="Oswald Medium"/>
              <a:buNone/>
              <a:defRPr b="0" sz="9000">
                <a:solidFill>
                  <a:schemeClr val="dk1"/>
                </a:solidFill>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23" name="Google Shape;823;p176"/>
          <p:cNvSpPr txBox="1"/>
          <p:nvPr>
            <p:ph idx="1" type="body"/>
          </p:nvPr>
        </p:nvSpPr>
        <p:spPr>
          <a:xfrm>
            <a:off x="0" y="2923625"/>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
        <p:nvSpPr>
          <p:cNvPr id="824" name="Google Shape;824;p176"/>
          <p:cNvSpPr txBox="1"/>
          <p:nvPr>
            <p:ph hasCustomPrompt="1" idx="2" type="title"/>
          </p:nvPr>
        </p:nvSpPr>
        <p:spPr>
          <a:xfrm>
            <a:off x="4578300" y="1106125"/>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chemeClr val="dk1"/>
              </a:buClr>
              <a:buSzPts val="9000"/>
              <a:buFont typeface="Oswald Medium"/>
              <a:buNone/>
              <a:defRPr b="0" sz="9000">
                <a:solidFill>
                  <a:schemeClr val="dk1"/>
                </a:solidFill>
                <a:latin typeface="Oswald Medium"/>
                <a:ea typeface="Oswald Medium"/>
                <a:cs typeface="Oswald Medium"/>
                <a:sym typeface="Oswald Medium"/>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25" name="Google Shape;825;p176"/>
          <p:cNvSpPr txBox="1"/>
          <p:nvPr>
            <p:ph idx="3" type="body"/>
          </p:nvPr>
        </p:nvSpPr>
        <p:spPr>
          <a:xfrm>
            <a:off x="4578300" y="2923625"/>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White">
  <p:cSld name="BLANK_1">
    <p:bg>
      <p:bgPr>
        <a:solidFill>
          <a:srgbClr val="FFFFFF"/>
        </a:solidFill>
      </p:bgPr>
    </p:bg>
    <p:spTree>
      <p:nvGrpSpPr>
        <p:cNvPr id="826" name="Shape 826"/>
        <p:cNvGrpSpPr/>
        <p:nvPr/>
      </p:nvGrpSpPr>
      <p:grpSpPr>
        <a:xfrm>
          <a:off x="0" y="0"/>
          <a:ext cx="0" cy="0"/>
          <a:chOff x="0" y="0"/>
          <a:chExt cx="0" cy="0"/>
        </a:xfrm>
      </p:grpSpPr>
      <p:sp>
        <p:nvSpPr>
          <p:cNvPr id="827" name="Google Shape;827;p177"/>
          <p:cNvSpPr txBox="1"/>
          <p:nvPr>
            <p:ph hasCustomPrompt="1" type="title"/>
          </p:nvPr>
        </p:nvSpPr>
        <p:spPr>
          <a:xfrm>
            <a:off x="0" y="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rgbClr val="000000"/>
              </a:buClr>
              <a:buSzPts val="9000"/>
              <a:buFont typeface="Oswald Medium"/>
              <a:buNone/>
              <a:defRPr b="0" sz="9000">
                <a:solidFill>
                  <a:srgbClr val="000000"/>
                </a:solidFill>
                <a:latin typeface="Oswald Medium"/>
                <a:ea typeface="Oswald Medium"/>
                <a:cs typeface="Oswald Medium"/>
                <a:sym typeface="Oswald Medium"/>
              </a:defRPr>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828" name="Google Shape;828;p177"/>
          <p:cNvSpPr txBox="1"/>
          <p:nvPr>
            <p:ph idx="1" type="body"/>
          </p:nvPr>
        </p:nvSpPr>
        <p:spPr>
          <a:xfrm>
            <a:off x="0" y="1817500"/>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
        <p:nvSpPr>
          <p:cNvPr id="829" name="Google Shape;829;p177"/>
          <p:cNvSpPr txBox="1"/>
          <p:nvPr>
            <p:ph hasCustomPrompt="1" idx="2" type="title"/>
          </p:nvPr>
        </p:nvSpPr>
        <p:spPr>
          <a:xfrm>
            <a:off x="4578300" y="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rgbClr val="000000"/>
              </a:buClr>
              <a:buSzPts val="9000"/>
              <a:buFont typeface="Oswald Medium"/>
              <a:buNone/>
              <a:defRPr b="0" sz="9000">
                <a:solidFill>
                  <a:srgbClr val="000000"/>
                </a:solidFill>
                <a:latin typeface="Oswald Medium"/>
                <a:ea typeface="Oswald Medium"/>
                <a:cs typeface="Oswald Medium"/>
                <a:sym typeface="Oswald Medium"/>
              </a:defRPr>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830" name="Google Shape;830;p177"/>
          <p:cNvSpPr txBox="1"/>
          <p:nvPr>
            <p:ph idx="3" type="body"/>
          </p:nvPr>
        </p:nvSpPr>
        <p:spPr>
          <a:xfrm>
            <a:off x="4578300" y="1817500"/>
            <a:ext cx="4578300" cy="14859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
        <p:nvSpPr>
          <p:cNvPr id="831" name="Google Shape;831;p177"/>
          <p:cNvSpPr txBox="1"/>
          <p:nvPr>
            <p:ph hasCustomPrompt="1" idx="4" type="title"/>
          </p:nvPr>
        </p:nvSpPr>
        <p:spPr>
          <a:xfrm>
            <a:off x="0" y="225688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rgbClr val="000000"/>
              </a:buClr>
              <a:buSzPts val="9000"/>
              <a:buFont typeface="Oswald Medium"/>
              <a:buNone/>
              <a:defRPr b="0" sz="9000">
                <a:solidFill>
                  <a:srgbClr val="000000"/>
                </a:solidFill>
                <a:latin typeface="Oswald Medium"/>
                <a:ea typeface="Oswald Medium"/>
                <a:cs typeface="Oswald Medium"/>
                <a:sym typeface="Oswald Medium"/>
              </a:defRPr>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832" name="Google Shape;832;p177"/>
          <p:cNvSpPr txBox="1"/>
          <p:nvPr>
            <p:ph idx="5" type="body"/>
          </p:nvPr>
        </p:nvSpPr>
        <p:spPr>
          <a:xfrm>
            <a:off x="0" y="4074380"/>
            <a:ext cx="4578300" cy="13008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
        <p:nvSpPr>
          <p:cNvPr id="833" name="Google Shape;833;p177"/>
          <p:cNvSpPr txBox="1"/>
          <p:nvPr>
            <p:ph hasCustomPrompt="1" idx="6" type="title"/>
          </p:nvPr>
        </p:nvSpPr>
        <p:spPr>
          <a:xfrm>
            <a:off x="4578300" y="2256880"/>
            <a:ext cx="4578300" cy="1963500"/>
          </a:xfrm>
          <a:prstGeom prst="rect">
            <a:avLst/>
          </a:prstGeom>
        </p:spPr>
        <p:txBody>
          <a:bodyPr anchorCtr="0" anchor="b" bIns="0" lIns="0" spcFirstLastPara="1" rIns="0" wrap="square" tIns="0">
            <a:noAutofit/>
          </a:bodyPr>
          <a:lstStyle>
            <a:lvl1pPr lvl="0" rtl="0" algn="ctr">
              <a:spcBef>
                <a:spcPts val="0"/>
              </a:spcBef>
              <a:spcAft>
                <a:spcPts val="0"/>
              </a:spcAft>
              <a:buClr>
                <a:srgbClr val="000000"/>
              </a:buClr>
              <a:buSzPts val="9000"/>
              <a:buFont typeface="Oswald Medium"/>
              <a:buNone/>
              <a:defRPr b="0" sz="9000">
                <a:solidFill>
                  <a:srgbClr val="000000"/>
                </a:solidFill>
                <a:latin typeface="Oswald Medium"/>
                <a:ea typeface="Oswald Medium"/>
                <a:cs typeface="Oswald Medium"/>
                <a:sym typeface="Oswald Medium"/>
              </a:defRPr>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834" name="Google Shape;834;p177"/>
          <p:cNvSpPr txBox="1"/>
          <p:nvPr>
            <p:ph idx="7" type="body"/>
          </p:nvPr>
        </p:nvSpPr>
        <p:spPr>
          <a:xfrm>
            <a:off x="4578300" y="4074380"/>
            <a:ext cx="4578300" cy="1485900"/>
          </a:xfrm>
          <a:prstGeom prst="rect">
            <a:avLst/>
          </a:prstGeom>
        </p:spPr>
        <p:txBody>
          <a:bodyPr anchorCtr="0" anchor="t" bIns="0" lIns="0" spcFirstLastPara="1" rIns="0" wrap="square" tIns="0">
            <a:noAutofit/>
          </a:bodyPr>
          <a:lstStyle>
            <a:lvl1pPr indent="-292100" lvl="0" marL="457200" rtl="0" algn="ctr">
              <a:spcBef>
                <a:spcPts val="0"/>
              </a:spcBef>
              <a:spcAft>
                <a:spcPts val="0"/>
              </a:spcAft>
              <a:buClr>
                <a:srgbClr val="3D3F40"/>
              </a:buClr>
              <a:buSzPts val="1000"/>
              <a:buChar char="●"/>
              <a:defRPr>
                <a:solidFill>
                  <a:srgbClr val="3D3F40"/>
                </a:solidFill>
              </a:defRPr>
            </a:lvl1pPr>
            <a:lvl2pPr indent="-292100" lvl="1" marL="914400" rtl="0" algn="ctr">
              <a:spcBef>
                <a:spcPts val="1600"/>
              </a:spcBef>
              <a:spcAft>
                <a:spcPts val="0"/>
              </a:spcAft>
              <a:buClr>
                <a:srgbClr val="3D3F40"/>
              </a:buClr>
              <a:buSzPts val="1000"/>
              <a:buChar char="○"/>
              <a:defRPr>
                <a:solidFill>
                  <a:srgbClr val="3D3F40"/>
                </a:solidFill>
              </a:defRPr>
            </a:lvl2pPr>
            <a:lvl3pPr indent="-292100" lvl="2" marL="1371600" rtl="0" algn="ctr">
              <a:spcBef>
                <a:spcPts val="1600"/>
              </a:spcBef>
              <a:spcAft>
                <a:spcPts val="0"/>
              </a:spcAft>
              <a:buClr>
                <a:srgbClr val="3D3F40"/>
              </a:buClr>
              <a:buSzPts val="1000"/>
              <a:buChar char="■"/>
              <a:defRPr>
                <a:solidFill>
                  <a:srgbClr val="3D3F40"/>
                </a:solidFill>
              </a:defRPr>
            </a:lvl3pPr>
            <a:lvl4pPr indent="-292100" lvl="3" marL="1828800" rtl="0" algn="ctr">
              <a:spcBef>
                <a:spcPts val="1600"/>
              </a:spcBef>
              <a:spcAft>
                <a:spcPts val="0"/>
              </a:spcAft>
              <a:buClr>
                <a:srgbClr val="3D3F40"/>
              </a:buClr>
              <a:buSzPts val="1000"/>
              <a:buChar char="●"/>
              <a:defRPr>
                <a:solidFill>
                  <a:srgbClr val="3D3F40"/>
                </a:solidFill>
              </a:defRPr>
            </a:lvl4pPr>
            <a:lvl5pPr indent="-292100" lvl="4" marL="2286000" rtl="0" algn="ctr">
              <a:spcBef>
                <a:spcPts val="1600"/>
              </a:spcBef>
              <a:spcAft>
                <a:spcPts val="0"/>
              </a:spcAft>
              <a:buClr>
                <a:srgbClr val="3D3F40"/>
              </a:buClr>
              <a:buSzPts val="1000"/>
              <a:buChar char="○"/>
              <a:defRPr>
                <a:solidFill>
                  <a:srgbClr val="3D3F40"/>
                </a:solidFill>
              </a:defRPr>
            </a:lvl5pPr>
            <a:lvl6pPr indent="-292100" lvl="5" marL="2743200" rtl="0" algn="ctr">
              <a:spcBef>
                <a:spcPts val="1600"/>
              </a:spcBef>
              <a:spcAft>
                <a:spcPts val="0"/>
              </a:spcAft>
              <a:buClr>
                <a:srgbClr val="3D3F40"/>
              </a:buClr>
              <a:buSzPts val="1000"/>
              <a:buChar char="■"/>
              <a:defRPr>
                <a:solidFill>
                  <a:srgbClr val="3D3F40"/>
                </a:solidFill>
              </a:defRPr>
            </a:lvl6pPr>
            <a:lvl7pPr indent="-292100" lvl="6" marL="3200400" rtl="0" algn="ctr">
              <a:spcBef>
                <a:spcPts val="1600"/>
              </a:spcBef>
              <a:spcAft>
                <a:spcPts val="0"/>
              </a:spcAft>
              <a:buClr>
                <a:srgbClr val="3D3F40"/>
              </a:buClr>
              <a:buSzPts val="1000"/>
              <a:buChar char="●"/>
              <a:defRPr>
                <a:solidFill>
                  <a:srgbClr val="3D3F40"/>
                </a:solidFill>
              </a:defRPr>
            </a:lvl7pPr>
            <a:lvl8pPr indent="-292100" lvl="7" marL="3657600" rtl="0" algn="ctr">
              <a:spcBef>
                <a:spcPts val="1600"/>
              </a:spcBef>
              <a:spcAft>
                <a:spcPts val="0"/>
              </a:spcAft>
              <a:buClr>
                <a:srgbClr val="3D3F40"/>
              </a:buClr>
              <a:buSzPts val="1000"/>
              <a:buChar char="○"/>
              <a:defRPr>
                <a:solidFill>
                  <a:srgbClr val="3D3F40"/>
                </a:solidFill>
              </a:defRPr>
            </a:lvl8pPr>
            <a:lvl9pPr indent="-292100" lvl="8" marL="4114800" rtl="0" algn="ctr">
              <a:spcBef>
                <a:spcPts val="1600"/>
              </a:spcBef>
              <a:spcAft>
                <a:spcPts val="1600"/>
              </a:spcAft>
              <a:buClr>
                <a:srgbClr val="3D3F40"/>
              </a:buClr>
              <a:buSzPts val="1000"/>
              <a:buChar char="■"/>
              <a:defRPr>
                <a:solidFill>
                  <a:srgbClr val="3D3F40"/>
                </a:solidFill>
              </a:defRPr>
            </a:lvl9pPr>
          </a:lstStyle>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numbers - White 1">
  <p:cSld name="BLANK_1_1">
    <p:bg>
      <p:bgPr>
        <a:solidFill>
          <a:srgbClr val="FFFFFF"/>
        </a:solidFill>
      </p:bgPr>
    </p:bg>
    <p:spTree>
      <p:nvGrpSpPr>
        <p:cNvPr id="835" name="Shape 835"/>
        <p:cNvGrpSpPr/>
        <p:nvPr/>
      </p:nvGrpSpPr>
      <p:grpSpPr>
        <a:xfrm>
          <a:off x="0" y="0"/>
          <a:ext cx="0" cy="0"/>
          <a:chOff x="0" y="0"/>
          <a:chExt cx="0" cy="0"/>
        </a:xfrm>
      </p:grpSpPr>
      <p:sp>
        <p:nvSpPr>
          <p:cNvPr id="836" name="Google Shape;836;p178"/>
          <p:cNvSpPr txBox="1"/>
          <p:nvPr>
            <p:ph hasCustomPrompt="1" type="title"/>
          </p:nvPr>
        </p:nvSpPr>
        <p:spPr>
          <a:xfrm>
            <a:off x="286153"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37" name="Google Shape;837;p178"/>
          <p:cNvSpPr txBox="1"/>
          <p:nvPr>
            <p:ph idx="1" type="body"/>
          </p:nvPr>
        </p:nvSpPr>
        <p:spPr>
          <a:xfrm>
            <a:off x="356844"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
        <p:nvSpPr>
          <p:cNvPr id="838" name="Google Shape;838;p178"/>
          <p:cNvSpPr txBox="1"/>
          <p:nvPr>
            <p:ph hasCustomPrompt="1" idx="2" type="title"/>
          </p:nvPr>
        </p:nvSpPr>
        <p:spPr>
          <a:xfrm>
            <a:off x="1748291"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39" name="Google Shape;839;p178"/>
          <p:cNvSpPr txBox="1"/>
          <p:nvPr>
            <p:ph idx="3" type="body"/>
          </p:nvPr>
        </p:nvSpPr>
        <p:spPr>
          <a:xfrm>
            <a:off x="1818982"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
        <p:nvSpPr>
          <p:cNvPr id="840" name="Google Shape;840;p178"/>
          <p:cNvSpPr txBox="1"/>
          <p:nvPr>
            <p:ph hasCustomPrompt="1" idx="4" type="title"/>
          </p:nvPr>
        </p:nvSpPr>
        <p:spPr>
          <a:xfrm>
            <a:off x="3224608"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41" name="Google Shape;841;p178"/>
          <p:cNvSpPr txBox="1"/>
          <p:nvPr>
            <p:ph idx="5" type="body"/>
          </p:nvPr>
        </p:nvSpPr>
        <p:spPr>
          <a:xfrm>
            <a:off x="3295299"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
        <p:nvSpPr>
          <p:cNvPr id="842" name="Google Shape;842;p178"/>
          <p:cNvSpPr txBox="1"/>
          <p:nvPr>
            <p:ph hasCustomPrompt="1" idx="6" type="title"/>
          </p:nvPr>
        </p:nvSpPr>
        <p:spPr>
          <a:xfrm>
            <a:off x="4686746"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43" name="Google Shape;843;p178"/>
          <p:cNvSpPr txBox="1"/>
          <p:nvPr>
            <p:ph idx="7" type="body"/>
          </p:nvPr>
        </p:nvSpPr>
        <p:spPr>
          <a:xfrm>
            <a:off x="4757436"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
        <p:nvSpPr>
          <p:cNvPr id="844" name="Google Shape;844;p178"/>
          <p:cNvSpPr txBox="1"/>
          <p:nvPr>
            <p:ph hasCustomPrompt="1" idx="8" type="title"/>
          </p:nvPr>
        </p:nvSpPr>
        <p:spPr>
          <a:xfrm>
            <a:off x="6148883"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45" name="Google Shape;845;p178"/>
          <p:cNvSpPr txBox="1"/>
          <p:nvPr>
            <p:ph idx="9" type="body"/>
          </p:nvPr>
        </p:nvSpPr>
        <p:spPr>
          <a:xfrm>
            <a:off x="6219574"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
        <p:nvSpPr>
          <p:cNvPr id="846" name="Google Shape;846;p178"/>
          <p:cNvSpPr txBox="1"/>
          <p:nvPr>
            <p:ph hasCustomPrompt="1" idx="13" type="title"/>
          </p:nvPr>
        </p:nvSpPr>
        <p:spPr>
          <a:xfrm>
            <a:off x="7625200" y="877375"/>
            <a:ext cx="1386300" cy="1963500"/>
          </a:xfrm>
          <a:prstGeom prst="rect">
            <a:avLst/>
          </a:prstGeom>
        </p:spPr>
        <p:txBody>
          <a:bodyPr anchorCtr="0" anchor="b" bIns="0" lIns="0" spcFirstLastPara="1" rIns="0" wrap="square" tIns="0">
            <a:noAutofit/>
          </a:bodyPr>
          <a:lstStyle>
            <a:lvl1pPr lvl="0" rtl="0">
              <a:spcBef>
                <a:spcPts val="0"/>
              </a:spcBef>
              <a:spcAft>
                <a:spcPts val="0"/>
              </a:spcAft>
              <a:buClr>
                <a:srgbClr val="000000"/>
              </a:buClr>
              <a:buSzPts val="7200"/>
              <a:buFont typeface="Oswald Medium"/>
              <a:buNone/>
              <a:defRPr b="0" sz="7200">
                <a:solidFill>
                  <a:srgbClr val="000000"/>
                </a:solidFill>
                <a:latin typeface="Oswald Medium"/>
                <a:ea typeface="Oswald Medium"/>
                <a:cs typeface="Oswald Medium"/>
                <a:sym typeface="Oswald Medium"/>
              </a:defRPr>
            </a:lvl1pPr>
            <a:lvl2pPr lvl="1" rtl="0">
              <a:spcBef>
                <a:spcPts val="0"/>
              </a:spcBef>
              <a:spcAft>
                <a:spcPts val="0"/>
              </a:spcAft>
              <a:buClr>
                <a:srgbClr val="000000"/>
              </a:buClr>
              <a:buSzPts val="7200"/>
              <a:buNone/>
              <a:defRPr sz="7200">
                <a:solidFill>
                  <a:srgbClr val="000000"/>
                </a:solidFill>
              </a:defRPr>
            </a:lvl2pPr>
            <a:lvl3pPr lvl="2" rtl="0">
              <a:spcBef>
                <a:spcPts val="0"/>
              </a:spcBef>
              <a:spcAft>
                <a:spcPts val="0"/>
              </a:spcAft>
              <a:buClr>
                <a:srgbClr val="000000"/>
              </a:buClr>
              <a:buSzPts val="7200"/>
              <a:buNone/>
              <a:defRPr sz="7200">
                <a:solidFill>
                  <a:srgbClr val="000000"/>
                </a:solidFill>
              </a:defRPr>
            </a:lvl3pPr>
            <a:lvl4pPr lvl="3" rtl="0">
              <a:spcBef>
                <a:spcPts val="0"/>
              </a:spcBef>
              <a:spcAft>
                <a:spcPts val="0"/>
              </a:spcAft>
              <a:buClr>
                <a:srgbClr val="000000"/>
              </a:buClr>
              <a:buSzPts val="7200"/>
              <a:buNone/>
              <a:defRPr sz="7200">
                <a:solidFill>
                  <a:srgbClr val="000000"/>
                </a:solidFill>
              </a:defRPr>
            </a:lvl4pPr>
            <a:lvl5pPr lvl="4" rtl="0">
              <a:spcBef>
                <a:spcPts val="0"/>
              </a:spcBef>
              <a:spcAft>
                <a:spcPts val="0"/>
              </a:spcAft>
              <a:buClr>
                <a:srgbClr val="000000"/>
              </a:buClr>
              <a:buSzPts val="7200"/>
              <a:buNone/>
              <a:defRPr sz="7200">
                <a:solidFill>
                  <a:srgbClr val="000000"/>
                </a:solidFill>
              </a:defRPr>
            </a:lvl5pPr>
            <a:lvl6pPr lvl="5" rtl="0">
              <a:spcBef>
                <a:spcPts val="0"/>
              </a:spcBef>
              <a:spcAft>
                <a:spcPts val="0"/>
              </a:spcAft>
              <a:buClr>
                <a:srgbClr val="000000"/>
              </a:buClr>
              <a:buSzPts val="7200"/>
              <a:buNone/>
              <a:defRPr sz="7200">
                <a:solidFill>
                  <a:srgbClr val="000000"/>
                </a:solidFill>
              </a:defRPr>
            </a:lvl6pPr>
            <a:lvl7pPr lvl="6" rtl="0">
              <a:spcBef>
                <a:spcPts val="0"/>
              </a:spcBef>
              <a:spcAft>
                <a:spcPts val="0"/>
              </a:spcAft>
              <a:buClr>
                <a:srgbClr val="000000"/>
              </a:buClr>
              <a:buSzPts val="7200"/>
              <a:buNone/>
              <a:defRPr sz="7200">
                <a:solidFill>
                  <a:srgbClr val="000000"/>
                </a:solidFill>
              </a:defRPr>
            </a:lvl7pPr>
            <a:lvl8pPr lvl="7" rtl="0">
              <a:spcBef>
                <a:spcPts val="0"/>
              </a:spcBef>
              <a:spcAft>
                <a:spcPts val="0"/>
              </a:spcAft>
              <a:buClr>
                <a:srgbClr val="000000"/>
              </a:buClr>
              <a:buSzPts val="7200"/>
              <a:buNone/>
              <a:defRPr sz="7200">
                <a:solidFill>
                  <a:srgbClr val="000000"/>
                </a:solidFill>
              </a:defRPr>
            </a:lvl8pPr>
            <a:lvl9pPr lvl="8" rtl="0">
              <a:spcBef>
                <a:spcPts val="0"/>
              </a:spcBef>
              <a:spcAft>
                <a:spcPts val="0"/>
              </a:spcAft>
              <a:buClr>
                <a:srgbClr val="000000"/>
              </a:buClr>
              <a:buSzPts val="7200"/>
              <a:buNone/>
              <a:defRPr sz="7200">
                <a:solidFill>
                  <a:srgbClr val="000000"/>
                </a:solidFill>
              </a:defRPr>
            </a:lvl9pPr>
          </a:lstStyle>
          <a:p>
            <a:r>
              <a:t>xx%</a:t>
            </a:r>
          </a:p>
        </p:txBody>
      </p:sp>
      <p:sp>
        <p:nvSpPr>
          <p:cNvPr id="847" name="Google Shape;847;p178"/>
          <p:cNvSpPr txBox="1"/>
          <p:nvPr>
            <p:ph idx="14" type="body"/>
          </p:nvPr>
        </p:nvSpPr>
        <p:spPr>
          <a:xfrm>
            <a:off x="7695891" y="2717159"/>
            <a:ext cx="1342200" cy="1300800"/>
          </a:xfrm>
          <a:prstGeom prst="rect">
            <a:avLst/>
          </a:prstGeom>
        </p:spPr>
        <p:txBody>
          <a:bodyPr anchorCtr="0" anchor="t" bIns="0" lIns="0" spcFirstLastPara="1" rIns="0" wrap="square" tIns="0">
            <a:noAutofit/>
          </a:bodyPr>
          <a:lstStyle>
            <a:lvl1pPr indent="-285750" lvl="0" marL="457200" rtl="0">
              <a:lnSpc>
                <a:spcPct val="125000"/>
              </a:lnSpc>
              <a:spcBef>
                <a:spcPts val="0"/>
              </a:spcBef>
              <a:spcAft>
                <a:spcPts val="0"/>
              </a:spcAft>
              <a:buClr>
                <a:srgbClr val="3D3F40"/>
              </a:buClr>
              <a:buSzPts val="900"/>
              <a:buChar char="●"/>
              <a:defRPr sz="900">
                <a:solidFill>
                  <a:srgbClr val="3D3F40"/>
                </a:solidFill>
              </a:defRPr>
            </a:lvl1pPr>
            <a:lvl2pPr indent="-285750" lvl="1" marL="914400" rtl="0">
              <a:lnSpc>
                <a:spcPct val="125000"/>
              </a:lnSpc>
              <a:spcBef>
                <a:spcPts val="600"/>
              </a:spcBef>
              <a:spcAft>
                <a:spcPts val="0"/>
              </a:spcAft>
              <a:buClr>
                <a:srgbClr val="3D3F40"/>
              </a:buClr>
              <a:buSzPts val="900"/>
              <a:buChar char="○"/>
              <a:defRPr sz="900">
                <a:solidFill>
                  <a:srgbClr val="3D3F40"/>
                </a:solidFill>
              </a:defRPr>
            </a:lvl2pPr>
            <a:lvl3pPr indent="-285750" lvl="2" marL="1371600" rtl="0">
              <a:lnSpc>
                <a:spcPct val="125000"/>
              </a:lnSpc>
              <a:spcBef>
                <a:spcPts val="600"/>
              </a:spcBef>
              <a:spcAft>
                <a:spcPts val="0"/>
              </a:spcAft>
              <a:buClr>
                <a:srgbClr val="3D3F40"/>
              </a:buClr>
              <a:buSzPts val="900"/>
              <a:buChar char="■"/>
              <a:defRPr sz="900">
                <a:solidFill>
                  <a:srgbClr val="3D3F40"/>
                </a:solidFill>
              </a:defRPr>
            </a:lvl3pPr>
            <a:lvl4pPr indent="-285750" lvl="3" marL="1828800" rtl="0">
              <a:lnSpc>
                <a:spcPct val="125000"/>
              </a:lnSpc>
              <a:spcBef>
                <a:spcPts val="600"/>
              </a:spcBef>
              <a:spcAft>
                <a:spcPts val="0"/>
              </a:spcAft>
              <a:buClr>
                <a:srgbClr val="3D3F40"/>
              </a:buClr>
              <a:buSzPts val="900"/>
              <a:buChar char="●"/>
              <a:defRPr sz="900">
                <a:solidFill>
                  <a:srgbClr val="3D3F40"/>
                </a:solidFill>
              </a:defRPr>
            </a:lvl4pPr>
            <a:lvl5pPr indent="-285750" lvl="4" marL="2286000" rtl="0">
              <a:lnSpc>
                <a:spcPct val="125000"/>
              </a:lnSpc>
              <a:spcBef>
                <a:spcPts val="600"/>
              </a:spcBef>
              <a:spcAft>
                <a:spcPts val="0"/>
              </a:spcAft>
              <a:buClr>
                <a:srgbClr val="3D3F40"/>
              </a:buClr>
              <a:buSzPts val="900"/>
              <a:buChar char="○"/>
              <a:defRPr sz="900">
                <a:solidFill>
                  <a:srgbClr val="3D3F40"/>
                </a:solidFill>
              </a:defRPr>
            </a:lvl5pPr>
            <a:lvl6pPr indent="-285750" lvl="5" marL="2743200" rtl="0">
              <a:lnSpc>
                <a:spcPct val="125000"/>
              </a:lnSpc>
              <a:spcBef>
                <a:spcPts val="600"/>
              </a:spcBef>
              <a:spcAft>
                <a:spcPts val="0"/>
              </a:spcAft>
              <a:buClr>
                <a:srgbClr val="3D3F40"/>
              </a:buClr>
              <a:buSzPts val="900"/>
              <a:buChar char="■"/>
              <a:defRPr sz="900">
                <a:solidFill>
                  <a:srgbClr val="3D3F40"/>
                </a:solidFill>
              </a:defRPr>
            </a:lvl6pPr>
            <a:lvl7pPr indent="-285750" lvl="6" marL="3200400" rtl="0">
              <a:lnSpc>
                <a:spcPct val="125000"/>
              </a:lnSpc>
              <a:spcBef>
                <a:spcPts val="600"/>
              </a:spcBef>
              <a:spcAft>
                <a:spcPts val="0"/>
              </a:spcAft>
              <a:buClr>
                <a:srgbClr val="3D3F40"/>
              </a:buClr>
              <a:buSzPts val="900"/>
              <a:buChar char="●"/>
              <a:defRPr sz="900">
                <a:solidFill>
                  <a:srgbClr val="3D3F40"/>
                </a:solidFill>
              </a:defRPr>
            </a:lvl7pPr>
            <a:lvl8pPr indent="-285750" lvl="7" marL="3657600" rtl="0">
              <a:lnSpc>
                <a:spcPct val="125000"/>
              </a:lnSpc>
              <a:spcBef>
                <a:spcPts val="600"/>
              </a:spcBef>
              <a:spcAft>
                <a:spcPts val="0"/>
              </a:spcAft>
              <a:buClr>
                <a:srgbClr val="3D3F40"/>
              </a:buClr>
              <a:buSzPts val="900"/>
              <a:buChar char="○"/>
              <a:defRPr sz="900">
                <a:solidFill>
                  <a:srgbClr val="3D3F40"/>
                </a:solidFill>
              </a:defRPr>
            </a:lvl8pPr>
            <a:lvl9pPr indent="-285750" lvl="8" marL="4114800" rtl="0">
              <a:lnSpc>
                <a:spcPct val="125000"/>
              </a:lnSpc>
              <a:spcBef>
                <a:spcPts val="600"/>
              </a:spcBef>
              <a:spcAft>
                <a:spcPts val="600"/>
              </a:spcAft>
              <a:buClr>
                <a:srgbClr val="3D3F40"/>
              </a:buClr>
              <a:buSzPts val="900"/>
              <a:buChar char="■"/>
              <a:defRPr sz="900">
                <a:solidFill>
                  <a:srgbClr val="3D3F40"/>
                </a:solidFill>
              </a:defRPr>
            </a:lvl9pPr>
          </a:lstStyle>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
    <p:bg>
      <p:bgPr>
        <a:solidFill>
          <a:srgbClr val="FFFFFF"/>
        </a:solidFill>
      </p:bgPr>
    </p:bg>
    <p:spTree>
      <p:nvGrpSpPr>
        <p:cNvPr id="848" name="Shape 848"/>
        <p:cNvGrpSpPr/>
        <p:nvPr/>
      </p:nvGrpSpPr>
      <p:grpSpPr>
        <a:xfrm>
          <a:off x="0" y="0"/>
          <a:ext cx="0" cy="0"/>
          <a:chOff x="0" y="0"/>
          <a:chExt cx="0" cy="0"/>
        </a:xfrm>
      </p:grpSpPr>
      <p:sp>
        <p:nvSpPr>
          <p:cNvPr id="849" name="Google Shape;849;p179"/>
          <p:cNvSpPr txBox="1"/>
          <p:nvPr>
            <p:ph idx="12" type="sldNum"/>
          </p:nvPr>
        </p:nvSpPr>
        <p:spPr>
          <a:xfrm>
            <a:off x="8392077" y="4609758"/>
            <a:ext cx="548700" cy="3936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White">
  <p:cSld name="CUSTOM_1">
    <p:bg>
      <p:bgPr>
        <a:solidFill>
          <a:srgbClr val="FFFFFF"/>
        </a:solidFill>
      </p:bgPr>
    </p:bg>
    <p:spTree>
      <p:nvGrpSpPr>
        <p:cNvPr id="850" name="Shape 850"/>
        <p:cNvGrpSpPr/>
        <p:nvPr/>
      </p:nvGrpSpPr>
      <p:grpSpPr>
        <a:xfrm>
          <a:off x="0" y="0"/>
          <a:ext cx="0" cy="0"/>
          <a:chOff x="0" y="0"/>
          <a:chExt cx="0" cy="0"/>
        </a:xfrm>
      </p:grpSpPr>
      <p:sp>
        <p:nvSpPr>
          <p:cNvPr id="851" name="Google Shape;851;p180"/>
          <p:cNvSpPr txBox="1"/>
          <p:nvPr>
            <p:ph type="title"/>
          </p:nvPr>
        </p:nvSpPr>
        <p:spPr>
          <a:xfrm>
            <a:off x="720000" y="-150"/>
            <a:ext cx="3895200" cy="5143500"/>
          </a:xfrm>
          <a:prstGeom prst="rect">
            <a:avLst/>
          </a:prstGeom>
        </p:spPr>
        <p:txBody>
          <a:bodyPr anchorCtr="0" anchor="ctr" bIns="0" lIns="0" spcFirstLastPara="1" rIns="0" wrap="square" tIns="0">
            <a:noAutofit/>
          </a:bodyPr>
          <a:lstStyle>
            <a:lvl1pPr lvl="0" rtl="0">
              <a:spcBef>
                <a:spcPts val="0"/>
              </a:spcBef>
              <a:spcAft>
                <a:spcPts val="0"/>
              </a:spcAft>
              <a:buClr>
                <a:schemeClr val="dk1"/>
              </a:buClr>
              <a:buSzPts val="2400"/>
              <a:buNone/>
              <a:defRPr sz="24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52" name="Google Shape;852;p180"/>
          <p:cNvSpPr txBox="1"/>
          <p:nvPr>
            <p:ph idx="2" type="title"/>
          </p:nvPr>
        </p:nvSpPr>
        <p:spPr>
          <a:xfrm>
            <a:off x="720000" y="3864150"/>
            <a:ext cx="3895200" cy="12792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rchant - Desktop">
  <p:cSld name="TITLE_AND_BODY_3">
    <p:spTree>
      <p:nvGrpSpPr>
        <p:cNvPr id="853" name="Shape 853"/>
        <p:cNvGrpSpPr/>
        <p:nvPr/>
      </p:nvGrpSpPr>
      <p:grpSpPr>
        <a:xfrm>
          <a:off x="0" y="0"/>
          <a:ext cx="0" cy="0"/>
          <a:chOff x="0" y="0"/>
          <a:chExt cx="0" cy="0"/>
        </a:xfrm>
      </p:grpSpPr>
      <p:pic>
        <p:nvPicPr>
          <p:cNvPr id="854" name="Google Shape;854;p181"/>
          <p:cNvPicPr preferRelativeResize="0"/>
          <p:nvPr/>
        </p:nvPicPr>
        <p:blipFill>
          <a:blip r:embed="rId2">
            <a:alphaModFix/>
          </a:blip>
          <a:stretch>
            <a:fillRect/>
          </a:stretch>
        </p:blipFill>
        <p:spPr>
          <a:xfrm>
            <a:off x="-3375" y="0"/>
            <a:ext cx="9144000" cy="5143511"/>
          </a:xfrm>
          <a:prstGeom prst="rect">
            <a:avLst/>
          </a:prstGeom>
          <a:noFill/>
          <a:ln>
            <a:noFill/>
          </a:ln>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p:cSld name="SECTION_HEADER_3">
    <p:bg>
      <p:bgPr>
        <a:solidFill>
          <a:srgbClr val="F4F4F4"/>
        </a:solidFill>
      </p:bgPr>
    </p:bg>
    <p:spTree>
      <p:nvGrpSpPr>
        <p:cNvPr id="855" name="Shape 855"/>
        <p:cNvGrpSpPr/>
        <p:nvPr/>
      </p:nvGrpSpPr>
      <p:grpSpPr>
        <a:xfrm>
          <a:off x="0" y="0"/>
          <a:ext cx="0" cy="0"/>
          <a:chOff x="0" y="0"/>
          <a:chExt cx="0" cy="0"/>
        </a:xfrm>
      </p:grpSpPr>
      <p:pic>
        <p:nvPicPr>
          <p:cNvPr descr="ShopifyPlus_Primary-Logo_[June15_2017]_rgb.png" id="856" name="Google Shape;856;p182"/>
          <p:cNvPicPr preferRelativeResize="0"/>
          <p:nvPr/>
        </p:nvPicPr>
        <p:blipFill>
          <a:blip r:embed="rId2">
            <a:alphaModFix/>
          </a:blip>
          <a:stretch>
            <a:fillRect/>
          </a:stretch>
        </p:blipFill>
        <p:spPr>
          <a:xfrm>
            <a:off x="4119856" y="4608712"/>
            <a:ext cx="904288" cy="191700"/>
          </a:xfrm>
          <a:prstGeom prst="rect">
            <a:avLst/>
          </a:prstGeom>
          <a:noFill/>
          <a:ln>
            <a:noFill/>
          </a:ln>
        </p:spPr>
      </p:pic>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TITLE_AND_BODY_4">
    <p:bg>
      <p:bgPr>
        <a:solidFill>
          <a:srgbClr val="FFFFFF"/>
        </a:solidFill>
      </p:bgPr>
    </p:bg>
    <p:spTree>
      <p:nvGrpSpPr>
        <p:cNvPr id="857" name="Shape 857"/>
        <p:cNvGrpSpPr/>
        <p:nvPr/>
      </p:nvGrpSpPr>
      <p:grpSpPr>
        <a:xfrm>
          <a:off x="0" y="0"/>
          <a:ext cx="0" cy="0"/>
          <a:chOff x="0" y="0"/>
          <a:chExt cx="0" cy="0"/>
        </a:xfrm>
      </p:grpSpPr>
      <p:sp>
        <p:nvSpPr>
          <p:cNvPr id="858" name="Google Shape;858;p183"/>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d 1 - Black 2">
  <p:cSld name="SECTION_TITLE_AND_DESCRIPTION_5_1">
    <p:spTree>
      <p:nvGrpSpPr>
        <p:cNvPr id="859" name="Shape 859"/>
        <p:cNvGrpSpPr/>
        <p:nvPr/>
      </p:nvGrpSpPr>
      <p:grpSpPr>
        <a:xfrm>
          <a:off x="0" y="0"/>
          <a:ext cx="0" cy="0"/>
          <a:chOff x="0" y="0"/>
          <a:chExt cx="0" cy="0"/>
        </a:xfrm>
      </p:grpSpPr>
      <p:sp>
        <p:nvSpPr>
          <p:cNvPr id="860" name="Google Shape;860;p184"/>
          <p:cNvSpPr/>
          <p:nvPr/>
        </p:nvSpPr>
        <p:spPr>
          <a:xfrm>
            <a:off x="4572000" y="-125"/>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84"/>
          <p:cNvSpPr txBox="1"/>
          <p:nvPr>
            <p:ph idx="1" type="subTitle"/>
          </p:nvPr>
        </p:nvSpPr>
        <p:spPr>
          <a:xfrm>
            <a:off x="699900" y="720000"/>
            <a:ext cx="3143400" cy="378600"/>
          </a:xfrm>
          <a:prstGeom prst="rect">
            <a:avLst/>
          </a:prstGeom>
        </p:spPr>
        <p:txBody>
          <a:bodyPr anchorCtr="0" anchor="t" bIns="0" lIns="0" spcFirstLastPara="1" rIns="0" wrap="square" tIns="0">
            <a:noAutofit/>
          </a:bodyPr>
          <a:lstStyle>
            <a:lvl1pPr lvl="0" rtl="0">
              <a:spcBef>
                <a:spcPts val="0"/>
              </a:spcBef>
              <a:spcAft>
                <a:spcPts val="0"/>
              </a:spcAft>
              <a:buNone/>
              <a:defRPr b="1" sz="1200">
                <a:solidFill>
                  <a:srgbClr val="D0F224"/>
                </a:solidFill>
              </a:defRPr>
            </a:lvl1pPr>
            <a:lvl2pPr lvl="1" rtl="0">
              <a:spcBef>
                <a:spcPts val="1600"/>
              </a:spcBef>
              <a:spcAft>
                <a:spcPts val="0"/>
              </a:spcAft>
              <a:buNone/>
              <a:defRPr>
                <a:solidFill>
                  <a:srgbClr val="D0F224"/>
                </a:solidFill>
              </a:defRPr>
            </a:lvl2pPr>
            <a:lvl3pPr lvl="2" rtl="0">
              <a:spcBef>
                <a:spcPts val="1600"/>
              </a:spcBef>
              <a:spcAft>
                <a:spcPts val="0"/>
              </a:spcAft>
              <a:buNone/>
              <a:defRPr>
                <a:solidFill>
                  <a:srgbClr val="D0F224"/>
                </a:solidFill>
              </a:defRPr>
            </a:lvl3pPr>
            <a:lvl4pPr lvl="3" rtl="0">
              <a:spcBef>
                <a:spcPts val="1600"/>
              </a:spcBef>
              <a:spcAft>
                <a:spcPts val="0"/>
              </a:spcAft>
              <a:buNone/>
              <a:defRPr>
                <a:solidFill>
                  <a:srgbClr val="D0F224"/>
                </a:solidFill>
              </a:defRPr>
            </a:lvl4pPr>
            <a:lvl5pPr lvl="4" rtl="0">
              <a:spcBef>
                <a:spcPts val="1600"/>
              </a:spcBef>
              <a:spcAft>
                <a:spcPts val="0"/>
              </a:spcAft>
              <a:buNone/>
              <a:defRPr>
                <a:solidFill>
                  <a:srgbClr val="D0F224"/>
                </a:solidFill>
              </a:defRPr>
            </a:lvl5pPr>
            <a:lvl6pPr lvl="5" rtl="0">
              <a:spcBef>
                <a:spcPts val="1600"/>
              </a:spcBef>
              <a:spcAft>
                <a:spcPts val="0"/>
              </a:spcAft>
              <a:buNone/>
              <a:defRPr>
                <a:solidFill>
                  <a:srgbClr val="D0F224"/>
                </a:solidFill>
              </a:defRPr>
            </a:lvl6pPr>
            <a:lvl7pPr lvl="6" rtl="0">
              <a:spcBef>
                <a:spcPts val="1600"/>
              </a:spcBef>
              <a:spcAft>
                <a:spcPts val="0"/>
              </a:spcAft>
              <a:buNone/>
              <a:defRPr>
                <a:solidFill>
                  <a:srgbClr val="D0F224"/>
                </a:solidFill>
              </a:defRPr>
            </a:lvl7pPr>
            <a:lvl8pPr lvl="7" rtl="0">
              <a:spcBef>
                <a:spcPts val="1600"/>
              </a:spcBef>
              <a:spcAft>
                <a:spcPts val="0"/>
              </a:spcAft>
              <a:buNone/>
              <a:defRPr>
                <a:solidFill>
                  <a:srgbClr val="D0F224"/>
                </a:solidFill>
              </a:defRPr>
            </a:lvl8pPr>
            <a:lvl9pPr lvl="8" rtl="0">
              <a:spcBef>
                <a:spcPts val="1600"/>
              </a:spcBef>
              <a:spcAft>
                <a:spcPts val="1600"/>
              </a:spcAft>
              <a:buNone/>
              <a:defRPr>
                <a:solidFill>
                  <a:srgbClr val="D0F224"/>
                </a:solidFill>
              </a:defRPr>
            </a:lvl9pPr>
          </a:lstStyle>
          <a:p/>
        </p:txBody>
      </p:sp>
      <p:sp>
        <p:nvSpPr>
          <p:cNvPr id="862" name="Google Shape;862;p184"/>
          <p:cNvSpPr txBox="1"/>
          <p:nvPr>
            <p:ph type="title"/>
          </p:nvPr>
        </p:nvSpPr>
        <p:spPr>
          <a:xfrm>
            <a:off x="720000" y="1237229"/>
            <a:ext cx="3103200" cy="1482300"/>
          </a:xfrm>
          <a:prstGeom prst="rect">
            <a:avLst/>
          </a:prstGeom>
        </p:spPr>
        <p:txBody>
          <a:bodyPr anchorCtr="0" anchor="b" bIns="0" lIns="0" spcFirstLastPara="1" rIns="0" wrap="square" tIns="0">
            <a:noAutofit/>
          </a:bodyPr>
          <a:lstStyle>
            <a:lvl1pPr lvl="0" rtl="0">
              <a:spcBef>
                <a:spcPts val="0"/>
              </a:spcBef>
              <a:spcAft>
                <a:spcPts val="0"/>
              </a:spcAft>
              <a:buClr>
                <a:srgbClr val="FFFFFF"/>
              </a:buClr>
              <a:buSzPts val="3000"/>
              <a:buNone/>
              <a:defRPr>
                <a:solidFill>
                  <a:srgbClr val="FFFFFF"/>
                </a:solidFill>
              </a:defRPr>
            </a:lvl1pPr>
            <a:lvl2pPr lvl="1" rtl="0">
              <a:spcBef>
                <a:spcPts val="0"/>
              </a:spcBef>
              <a:spcAft>
                <a:spcPts val="0"/>
              </a:spcAft>
              <a:buClr>
                <a:srgbClr val="FFFFFF"/>
              </a:buClr>
              <a:buSzPts val="3600"/>
              <a:buNone/>
              <a:defRPr sz="3600">
                <a:solidFill>
                  <a:srgbClr val="FFFFFF"/>
                </a:solidFill>
              </a:defRPr>
            </a:lvl2pPr>
            <a:lvl3pPr lvl="2" rtl="0">
              <a:spcBef>
                <a:spcPts val="0"/>
              </a:spcBef>
              <a:spcAft>
                <a:spcPts val="0"/>
              </a:spcAft>
              <a:buClr>
                <a:srgbClr val="FFFFFF"/>
              </a:buClr>
              <a:buSzPts val="3600"/>
              <a:buNone/>
              <a:defRPr sz="3600">
                <a:solidFill>
                  <a:srgbClr val="FFFFFF"/>
                </a:solidFill>
              </a:defRPr>
            </a:lvl3pPr>
            <a:lvl4pPr lvl="3" rtl="0">
              <a:spcBef>
                <a:spcPts val="0"/>
              </a:spcBef>
              <a:spcAft>
                <a:spcPts val="0"/>
              </a:spcAft>
              <a:buClr>
                <a:srgbClr val="FFFFFF"/>
              </a:buClr>
              <a:buSzPts val="3600"/>
              <a:buNone/>
              <a:defRPr sz="3600">
                <a:solidFill>
                  <a:srgbClr val="FFFFFF"/>
                </a:solidFill>
              </a:defRPr>
            </a:lvl4pPr>
            <a:lvl5pPr lvl="4" rtl="0">
              <a:spcBef>
                <a:spcPts val="0"/>
              </a:spcBef>
              <a:spcAft>
                <a:spcPts val="0"/>
              </a:spcAft>
              <a:buClr>
                <a:srgbClr val="FFFFFF"/>
              </a:buClr>
              <a:buSzPts val="3600"/>
              <a:buNone/>
              <a:defRPr sz="3600">
                <a:solidFill>
                  <a:srgbClr val="FFFFFF"/>
                </a:solidFill>
              </a:defRPr>
            </a:lvl5pPr>
            <a:lvl6pPr lvl="5" rtl="0">
              <a:spcBef>
                <a:spcPts val="0"/>
              </a:spcBef>
              <a:spcAft>
                <a:spcPts val="0"/>
              </a:spcAft>
              <a:buClr>
                <a:srgbClr val="FFFFFF"/>
              </a:buClr>
              <a:buSzPts val="3600"/>
              <a:buNone/>
              <a:defRPr sz="3600">
                <a:solidFill>
                  <a:srgbClr val="FFFFFF"/>
                </a:solidFill>
              </a:defRPr>
            </a:lvl6pPr>
            <a:lvl7pPr lvl="6" rtl="0">
              <a:spcBef>
                <a:spcPts val="0"/>
              </a:spcBef>
              <a:spcAft>
                <a:spcPts val="0"/>
              </a:spcAft>
              <a:buClr>
                <a:srgbClr val="FFFFFF"/>
              </a:buClr>
              <a:buSzPts val="3600"/>
              <a:buNone/>
              <a:defRPr sz="3600">
                <a:solidFill>
                  <a:srgbClr val="FFFFFF"/>
                </a:solidFill>
              </a:defRPr>
            </a:lvl7pPr>
            <a:lvl8pPr lvl="7" rtl="0">
              <a:spcBef>
                <a:spcPts val="0"/>
              </a:spcBef>
              <a:spcAft>
                <a:spcPts val="0"/>
              </a:spcAft>
              <a:buClr>
                <a:srgbClr val="FFFFFF"/>
              </a:buClr>
              <a:buSzPts val="3600"/>
              <a:buNone/>
              <a:defRPr sz="3600">
                <a:solidFill>
                  <a:srgbClr val="FFFFFF"/>
                </a:solidFill>
              </a:defRPr>
            </a:lvl8pPr>
            <a:lvl9pPr lvl="8" rtl="0">
              <a:spcBef>
                <a:spcPts val="0"/>
              </a:spcBef>
              <a:spcAft>
                <a:spcPts val="0"/>
              </a:spcAft>
              <a:buClr>
                <a:srgbClr val="FFFFFF"/>
              </a:buClr>
              <a:buSzPts val="3600"/>
              <a:buNone/>
              <a:defRPr sz="3600">
                <a:solidFill>
                  <a:srgbClr val="FFFFFF"/>
                </a:solidFill>
              </a:defRPr>
            </a:lvl9pPr>
          </a:lstStyle>
          <a:p/>
        </p:txBody>
      </p:sp>
      <p:sp>
        <p:nvSpPr>
          <p:cNvPr id="863" name="Google Shape;863;p184"/>
          <p:cNvSpPr txBox="1"/>
          <p:nvPr>
            <p:ph idx="2" type="body"/>
          </p:nvPr>
        </p:nvSpPr>
        <p:spPr>
          <a:xfrm>
            <a:off x="720000" y="2804479"/>
            <a:ext cx="3103200" cy="3695100"/>
          </a:xfrm>
          <a:prstGeom prst="rect">
            <a:avLst/>
          </a:prstGeom>
        </p:spPr>
        <p:txBody>
          <a:bodyPr anchorCtr="0" anchor="t" bIns="0" lIns="0" spcFirstLastPara="1" rIns="0" wrap="square" tIns="0">
            <a:noAutofit/>
          </a:bodyPr>
          <a:lstStyle>
            <a:lvl1pPr indent="-292100" lvl="0" marL="457200" rtl="0">
              <a:spcBef>
                <a:spcPts val="0"/>
              </a:spcBef>
              <a:spcAft>
                <a:spcPts val="0"/>
              </a:spcAft>
              <a:buClr>
                <a:srgbClr val="F5F5F5"/>
              </a:buClr>
              <a:buSzPts val="1000"/>
              <a:buChar char="●"/>
              <a:defRPr>
                <a:solidFill>
                  <a:srgbClr val="F5F5F5"/>
                </a:solidFill>
              </a:defRPr>
            </a:lvl1pPr>
            <a:lvl2pPr indent="-292100" lvl="1" marL="914400" rtl="0">
              <a:spcBef>
                <a:spcPts val="1600"/>
              </a:spcBef>
              <a:spcAft>
                <a:spcPts val="0"/>
              </a:spcAft>
              <a:buClr>
                <a:srgbClr val="F5F5F5"/>
              </a:buClr>
              <a:buSzPts val="1000"/>
              <a:buChar char="○"/>
              <a:defRPr>
                <a:solidFill>
                  <a:srgbClr val="F5F5F5"/>
                </a:solidFill>
              </a:defRPr>
            </a:lvl2pPr>
            <a:lvl3pPr indent="-292100" lvl="2" marL="1371600" rtl="0">
              <a:spcBef>
                <a:spcPts val="1600"/>
              </a:spcBef>
              <a:spcAft>
                <a:spcPts val="0"/>
              </a:spcAft>
              <a:buClr>
                <a:srgbClr val="F5F5F5"/>
              </a:buClr>
              <a:buSzPts val="1000"/>
              <a:buChar char="■"/>
              <a:defRPr>
                <a:solidFill>
                  <a:srgbClr val="F5F5F5"/>
                </a:solidFill>
              </a:defRPr>
            </a:lvl3pPr>
            <a:lvl4pPr indent="-292100" lvl="3" marL="1828800" rtl="0">
              <a:spcBef>
                <a:spcPts val="1600"/>
              </a:spcBef>
              <a:spcAft>
                <a:spcPts val="0"/>
              </a:spcAft>
              <a:buClr>
                <a:srgbClr val="F5F5F5"/>
              </a:buClr>
              <a:buSzPts val="1000"/>
              <a:buChar char="●"/>
              <a:defRPr>
                <a:solidFill>
                  <a:srgbClr val="F5F5F5"/>
                </a:solidFill>
              </a:defRPr>
            </a:lvl4pPr>
            <a:lvl5pPr indent="-292100" lvl="4" marL="2286000" rtl="0">
              <a:spcBef>
                <a:spcPts val="1600"/>
              </a:spcBef>
              <a:spcAft>
                <a:spcPts val="0"/>
              </a:spcAft>
              <a:buClr>
                <a:srgbClr val="F5F5F5"/>
              </a:buClr>
              <a:buSzPts val="1000"/>
              <a:buChar char="○"/>
              <a:defRPr>
                <a:solidFill>
                  <a:srgbClr val="F5F5F5"/>
                </a:solidFill>
              </a:defRPr>
            </a:lvl5pPr>
            <a:lvl6pPr indent="-292100" lvl="5" marL="2743200" rtl="0">
              <a:spcBef>
                <a:spcPts val="1600"/>
              </a:spcBef>
              <a:spcAft>
                <a:spcPts val="0"/>
              </a:spcAft>
              <a:buClr>
                <a:srgbClr val="F5F5F5"/>
              </a:buClr>
              <a:buSzPts val="1000"/>
              <a:buChar char="■"/>
              <a:defRPr>
                <a:solidFill>
                  <a:srgbClr val="F5F5F5"/>
                </a:solidFill>
              </a:defRPr>
            </a:lvl6pPr>
            <a:lvl7pPr indent="-292100" lvl="6" marL="3200400" rtl="0">
              <a:spcBef>
                <a:spcPts val="1600"/>
              </a:spcBef>
              <a:spcAft>
                <a:spcPts val="0"/>
              </a:spcAft>
              <a:buClr>
                <a:srgbClr val="F5F5F5"/>
              </a:buClr>
              <a:buSzPts val="1000"/>
              <a:buChar char="●"/>
              <a:defRPr>
                <a:solidFill>
                  <a:srgbClr val="F5F5F5"/>
                </a:solidFill>
              </a:defRPr>
            </a:lvl7pPr>
            <a:lvl8pPr indent="-292100" lvl="7" marL="3657600" rtl="0">
              <a:spcBef>
                <a:spcPts val="1600"/>
              </a:spcBef>
              <a:spcAft>
                <a:spcPts val="0"/>
              </a:spcAft>
              <a:buClr>
                <a:srgbClr val="F5F5F5"/>
              </a:buClr>
              <a:buSzPts val="1000"/>
              <a:buChar char="○"/>
              <a:defRPr>
                <a:solidFill>
                  <a:srgbClr val="F5F5F5"/>
                </a:solidFill>
              </a:defRPr>
            </a:lvl8pPr>
            <a:lvl9pPr indent="-292100" lvl="8" marL="4114800" rtl="0">
              <a:spcBef>
                <a:spcPts val="1600"/>
              </a:spcBef>
              <a:spcAft>
                <a:spcPts val="1600"/>
              </a:spcAft>
              <a:buClr>
                <a:srgbClr val="F5F5F5"/>
              </a:buClr>
              <a:buSzPts val="1000"/>
              <a:buChar char="■"/>
              <a:defRPr>
                <a:solidFill>
                  <a:srgbClr val="F5F5F5"/>
                </a:solidFill>
              </a:defRPr>
            </a:lvl9pPr>
          </a:lstStyle>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amp; Text " showMasterSp="0">
  <p:cSld name="Photo &amp; Text ">
    <p:bg>
      <p:bgPr>
        <a:solidFill>
          <a:srgbClr val="FFFFFF"/>
        </a:solidFill>
      </p:bgPr>
    </p:bg>
    <p:spTree>
      <p:nvGrpSpPr>
        <p:cNvPr id="864" name="Shape 864"/>
        <p:cNvGrpSpPr/>
        <p:nvPr/>
      </p:nvGrpSpPr>
      <p:grpSpPr>
        <a:xfrm>
          <a:off x="0" y="0"/>
          <a:ext cx="0" cy="0"/>
          <a:chOff x="0" y="0"/>
          <a:chExt cx="0" cy="0"/>
        </a:xfrm>
      </p:grpSpPr>
      <p:sp>
        <p:nvSpPr>
          <p:cNvPr id="865" name="Google Shape;865;p185"/>
          <p:cNvSpPr/>
          <p:nvPr>
            <p:ph idx="2" type="pic"/>
          </p:nvPr>
        </p:nvSpPr>
        <p:spPr>
          <a:xfrm>
            <a:off x="-90711" y="-93092"/>
            <a:ext cx="9325500" cy="5329500"/>
          </a:xfrm>
          <a:prstGeom prst="rect">
            <a:avLst/>
          </a:prstGeom>
          <a:noFill/>
          <a:ln>
            <a:noFill/>
          </a:ln>
        </p:spPr>
        <p:txBody>
          <a:bodyPr anchorCtr="0" anchor="t" bIns="34275" lIns="34275" spcFirstLastPara="1" rIns="34275" wrap="square" tIns="34275">
            <a:noAutofit/>
          </a:bodyPr>
          <a:lstStyle>
            <a:lvl1pPr lvl="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66" name="Google Shape;866;p185"/>
          <p:cNvSpPr txBox="1"/>
          <p:nvPr>
            <p:ph idx="1" type="body"/>
          </p:nvPr>
        </p:nvSpPr>
        <p:spPr>
          <a:xfrm>
            <a:off x="1129331" y="1925836"/>
            <a:ext cx="2556900" cy="10251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67" name="Google Shape;867;p185"/>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868" name="Shape 868"/>
        <p:cNvGrpSpPr/>
        <p:nvPr/>
      </p:nvGrpSpPr>
      <p:grpSpPr>
        <a:xfrm>
          <a:off x="0" y="0"/>
          <a:ext cx="0" cy="0"/>
          <a:chOff x="0" y="0"/>
          <a:chExt cx="0" cy="0"/>
        </a:xfrm>
      </p:grpSpPr>
      <p:sp>
        <p:nvSpPr>
          <p:cNvPr id="869" name="Google Shape;869;p186"/>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870" name="Google Shape;870;p186"/>
          <p:cNvSpPr txBox="1"/>
          <p:nvPr>
            <p:ph idx="1" type="subTitle"/>
          </p:nvPr>
        </p:nvSpPr>
        <p:spPr>
          <a:xfrm>
            <a:off x="311700" y="2834125"/>
            <a:ext cx="8520600" cy="792600"/>
          </a:xfrm>
          <a:prstGeom prst="rect">
            <a:avLst/>
          </a:prstGeom>
        </p:spPr>
        <p:txBody>
          <a:bodyPr anchorCtr="0" anchor="ctr" bIns="0" lIns="0" spcFirstLastPara="1" rIns="0" wrap="square" tIns="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1" name="Google Shape;871;p186"/>
          <p:cNvSpPr txBox="1"/>
          <p:nvPr>
            <p:ph idx="12" type="sldNum"/>
          </p:nvPr>
        </p:nvSpPr>
        <p:spPr>
          <a:xfrm>
            <a:off x="8472458" y="4663217"/>
            <a:ext cx="548700" cy="393600"/>
          </a:xfrm>
          <a:prstGeom prst="rect">
            <a:avLst/>
          </a:prstGeom>
        </p:spPr>
        <p:txBody>
          <a:bodyPr anchorCtr="0" anchor="b"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872" name="Shape 872"/>
        <p:cNvGrpSpPr/>
        <p:nvPr/>
      </p:nvGrpSpPr>
      <p:grpSpPr>
        <a:xfrm>
          <a:off x="0" y="0"/>
          <a:ext cx="0" cy="0"/>
          <a:chOff x="0" y="0"/>
          <a:chExt cx="0" cy="0"/>
        </a:xfrm>
      </p:grpSpPr>
      <p:sp>
        <p:nvSpPr>
          <p:cNvPr id="873" name="Google Shape;873;p187"/>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1pPr>
            <a:lvl2pPr indent="0" lvl="1"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2pPr>
            <a:lvl3pPr indent="0" lvl="2"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3pPr>
            <a:lvl4pPr indent="0" lvl="3"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4pPr>
            <a:lvl5pPr indent="0" lvl="4"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5pPr>
            <a:lvl6pPr indent="0" lvl="5"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6pPr>
            <a:lvl7pPr indent="0" lvl="6"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7pPr>
            <a:lvl8pPr indent="0" lvl="7"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8pPr>
            <a:lvl9pPr indent="0" lvl="8" marL="0" rtl="0" algn="ctr">
              <a:lnSpc>
                <a:spcPct val="100000"/>
              </a:lnSpc>
              <a:spcBef>
                <a:spcPts val="0"/>
              </a:spcBef>
              <a:spcAft>
                <a:spcPts val="0"/>
              </a:spcAft>
              <a:buClr>
                <a:srgbClr val="FFFFFF"/>
              </a:buClr>
              <a:buSzPts val="900"/>
              <a:buFont typeface="Helvetica Neue Light"/>
              <a:buNone/>
              <a:defRPr b="0" sz="9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latin typeface="Helvetica Neue"/>
              <a:ea typeface="Helvetica Neue"/>
              <a:cs typeface="Helvetica Neue"/>
              <a:sym typeface="Helvetica Neue"/>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no logo)">
  <p:cSld name="TITLE_1_1">
    <p:bg>
      <p:bgPr>
        <a:solidFill>
          <a:srgbClr val="282828"/>
        </a:solidFill>
      </p:bgPr>
    </p:bg>
    <p:spTree>
      <p:nvGrpSpPr>
        <p:cNvPr id="874" name="Shape 874"/>
        <p:cNvGrpSpPr/>
        <p:nvPr/>
      </p:nvGrpSpPr>
      <p:grpSpPr>
        <a:xfrm>
          <a:off x="0" y="0"/>
          <a:ext cx="0" cy="0"/>
          <a:chOff x="0" y="0"/>
          <a:chExt cx="0" cy="0"/>
        </a:xfrm>
      </p:grpSpPr>
      <p:sp>
        <p:nvSpPr>
          <p:cNvPr id="875" name="Google Shape;875;p188"/>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showMasterSp="0">
  <p:cSld name="Title &amp; Bullets">
    <p:bg>
      <p:bgPr>
        <a:solidFill>
          <a:srgbClr val="FFFFFF"/>
        </a:solidFill>
      </p:bgPr>
    </p:bg>
    <p:spTree>
      <p:nvGrpSpPr>
        <p:cNvPr id="876" name="Shape 876"/>
        <p:cNvGrpSpPr/>
        <p:nvPr/>
      </p:nvGrpSpPr>
      <p:grpSpPr>
        <a:xfrm>
          <a:off x="0" y="0"/>
          <a:ext cx="0" cy="0"/>
          <a:chOff x="0" y="0"/>
          <a:chExt cx="0" cy="0"/>
        </a:xfrm>
      </p:grpSpPr>
      <p:sp>
        <p:nvSpPr>
          <p:cNvPr id="877" name="Google Shape;877;p189"/>
          <p:cNvSpPr txBox="1"/>
          <p:nvPr>
            <p:ph idx="1" type="body"/>
          </p:nvPr>
        </p:nvSpPr>
        <p:spPr>
          <a:xfrm>
            <a:off x="2018188" y="2140301"/>
            <a:ext cx="5405400" cy="1241700"/>
          </a:xfrm>
          <a:prstGeom prst="rect">
            <a:avLst/>
          </a:prstGeom>
          <a:noFill/>
          <a:ln>
            <a:noFill/>
          </a:ln>
        </p:spPr>
        <p:txBody>
          <a:bodyPr anchorCtr="0" anchor="ctr" bIns="0" lIns="0" spcFirstLastPara="1" rIns="0" wrap="square" tIns="0">
            <a:noAutofit/>
          </a:bodyPr>
          <a:lstStyle>
            <a:lvl1pPr indent="-317500" lvl="0" marL="457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78" name="Google Shape;878;p189"/>
          <p:cNvSpPr txBox="1"/>
          <p:nvPr>
            <p:ph idx="2" type="body"/>
          </p:nvPr>
        </p:nvSpPr>
        <p:spPr>
          <a:xfrm>
            <a:off x="2018188" y="1532776"/>
            <a:ext cx="1635900" cy="339300"/>
          </a:xfrm>
          <a:prstGeom prst="rect">
            <a:avLst/>
          </a:prstGeom>
          <a:noFill/>
          <a:ln>
            <a:noFill/>
          </a:ln>
        </p:spPr>
        <p:txBody>
          <a:bodyPr anchorCtr="0" anchor="ctr" bIns="0" lIns="0" spcFirstLastPara="1" rIns="0" wrap="square" tIns="0">
            <a:noAutofit/>
          </a:bodyPr>
          <a:lstStyle>
            <a:lvl1pPr indent="-228600" lvl="0" marL="457200" marR="0" rtl="0" algn="l">
              <a:lnSpc>
                <a:spcPct val="100000"/>
              </a:lnSpc>
              <a:spcBef>
                <a:spcPts val="0"/>
              </a:spcBef>
              <a:spcAft>
                <a:spcPts val="0"/>
              </a:spcAft>
              <a:buClr>
                <a:srgbClr val="223274"/>
              </a:buClr>
              <a:buSzPts val="1000"/>
              <a:buFont typeface="Arial"/>
              <a:buNone/>
              <a:defRPr b="0" i="0" sz="2300" u="none" cap="none" strike="noStrike">
                <a:solidFill>
                  <a:srgbClr val="223274"/>
                </a:solidFill>
                <a:latin typeface="Arial"/>
                <a:ea typeface="Arial"/>
                <a:cs typeface="Arial"/>
                <a:sym typeface="Arial"/>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79" name="Google Shape;879;p189"/>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880" name="Shape 880"/>
        <p:cNvGrpSpPr/>
        <p:nvPr/>
      </p:nvGrpSpPr>
      <p:grpSpPr>
        <a:xfrm>
          <a:off x="0" y="0"/>
          <a:ext cx="0" cy="0"/>
          <a:chOff x="0" y="0"/>
          <a:chExt cx="0" cy="0"/>
        </a:xfrm>
      </p:grpSpPr>
      <p:sp>
        <p:nvSpPr>
          <p:cNvPr id="881" name="Google Shape;881;p190"/>
          <p:cNvSpPr txBox="1"/>
          <p:nvPr>
            <p:ph idx="1" type="body"/>
          </p:nvPr>
        </p:nvSpPr>
        <p:spPr>
          <a:xfrm>
            <a:off x="1573887" y="1882617"/>
            <a:ext cx="2019600" cy="1830000"/>
          </a:xfrm>
          <a:prstGeom prst="rect">
            <a:avLst/>
          </a:prstGeom>
          <a:noFill/>
          <a:ln>
            <a:noFill/>
          </a:ln>
        </p:spPr>
        <p:txBody>
          <a:bodyPr anchorCtr="0" anchor="ctr" bIns="0" lIns="0" spcFirstLastPara="1" rIns="0" wrap="square" tIns="0">
            <a:noAutofit/>
          </a:bodyPr>
          <a:lstStyle>
            <a:lvl1pPr indent="-317500" lvl="0" marL="457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82" name="Google Shape;882;p190"/>
          <p:cNvSpPr txBox="1"/>
          <p:nvPr>
            <p:ph idx="2" type="body"/>
          </p:nvPr>
        </p:nvSpPr>
        <p:spPr>
          <a:xfrm>
            <a:off x="5487114" y="1882617"/>
            <a:ext cx="2045400" cy="1830000"/>
          </a:xfrm>
          <a:prstGeom prst="rect">
            <a:avLst/>
          </a:prstGeom>
          <a:noFill/>
          <a:ln>
            <a:noFill/>
          </a:ln>
        </p:spPr>
        <p:txBody>
          <a:bodyPr anchorCtr="0" anchor="ctr" bIns="0" lIns="0" spcFirstLastPara="1" rIns="0" wrap="square" tIns="0">
            <a:noAutofit/>
          </a:bodyPr>
          <a:lstStyle>
            <a:lvl1pPr indent="-317500" lvl="0" marL="457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83" name="Google Shape;883;p190"/>
          <p:cNvSpPr txBox="1"/>
          <p:nvPr>
            <p:ph idx="3" type="body"/>
          </p:nvPr>
        </p:nvSpPr>
        <p:spPr>
          <a:xfrm>
            <a:off x="1810389" y="848778"/>
            <a:ext cx="5523300" cy="357300"/>
          </a:xfrm>
          <a:prstGeom prst="rect">
            <a:avLst/>
          </a:prstGeom>
          <a:noFill/>
          <a:ln>
            <a:noFill/>
          </a:ln>
        </p:spPr>
        <p:txBody>
          <a:bodyPr anchorCtr="0" anchor="t" bIns="0" lIns="0" spcFirstLastPara="1" rIns="0" wrap="square" tIns="0">
            <a:noAutofit/>
          </a:bodyPr>
          <a:lstStyle>
            <a:lvl1pPr indent="-228600" lvl="0" marL="457200" marR="0" rtl="0" algn="ctr">
              <a:lnSpc>
                <a:spcPct val="100000"/>
              </a:lnSpc>
              <a:spcBef>
                <a:spcPts val="0"/>
              </a:spcBef>
              <a:spcAft>
                <a:spcPts val="0"/>
              </a:spcAft>
              <a:buClr>
                <a:srgbClr val="F3F4FA"/>
              </a:buClr>
              <a:buSzPts val="1000"/>
              <a:buFont typeface="Arial"/>
              <a:buNone/>
              <a:defRPr b="0" i="0" sz="2300" u="none" cap="none" strike="noStrike">
                <a:solidFill>
                  <a:srgbClr val="F3F4FA"/>
                </a:solidFill>
                <a:latin typeface="Arial"/>
                <a:ea typeface="Arial"/>
                <a:cs typeface="Arial"/>
                <a:sym typeface="Arial"/>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84" name="Google Shape;884;p190"/>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000">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ight (No logo)">
  <p:cSld name="SECTION_HEADER_1_2">
    <p:bg>
      <p:bgPr>
        <a:solidFill>
          <a:srgbClr val="F4F4F4"/>
        </a:solidFill>
      </p:bgPr>
    </p:bg>
    <p:spTree>
      <p:nvGrpSpPr>
        <p:cNvPr id="885" name="Shape 885"/>
        <p:cNvGrpSpPr/>
        <p:nvPr/>
      </p:nvGrpSpPr>
      <p:grpSpPr>
        <a:xfrm>
          <a:off x="0" y="0"/>
          <a:ext cx="0" cy="0"/>
          <a:chOff x="0" y="0"/>
          <a:chExt cx="0" cy="0"/>
        </a:xfrm>
      </p:grpSpPr>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87" name="Shape 887"/>
        <p:cNvGrpSpPr/>
        <p:nvPr/>
      </p:nvGrpSpPr>
      <p:grpSpPr>
        <a:xfrm>
          <a:off x="0" y="0"/>
          <a:ext cx="0" cy="0"/>
          <a:chOff x="0" y="0"/>
          <a:chExt cx="0" cy="0"/>
        </a:xfrm>
      </p:grpSpPr>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gn Off">
  <p:cSld name="Sign Off">
    <p:spTree>
      <p:nvGrpSpPr>
        <p:cNvPr id="888" name="Shape 888"/>
        <p:cNvGrpSpPr/>
        <p:nvPr/>
      </p:nvGrpSpPr>
      <p:grpSpPr>
        <a:xfrm>
          <a:off x="0" y="0"/>
          <a:ext cx="0" cy="0"/>
          <a:chOff x="0" y="0"/>
          <a:chExt cx="0" cy="0"/>
        </a:xfrm>
      </p:grpSpPr>
      <p:sp>
        <p:nvSpPr>
          <p:cNvPr id="889" name="Google Shape;889;p194"/>
          <p:cNvSpPr txBox="1"/>
          <p:nvPr>
            <p:ph idx="1" type="body"/>
          </p:nvPr>
        </p:nvSpPr>
        <p:spPr>
          <a:xfrm>
            <a:off x="1389757" y="2025012"/>
            <a:ext cx="6364500" cy="7983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5E6EBF"/>
              </a:buClr>
              <a:buSzPts val="1400"/>
              <a:buFont typeface="Arial"/>
              <a:buNone/>
              <a:defRPr b="0" i="0" sz="4500" u="none" cap="none" strike="noStrike">
                <a:solidFill>
                  <a:srgbClr val="5E6EBF"/>
                </a:solidFill>
                <a:latin typeface="Arial"/>
                <a:ea typeface="Arial"/>
                <a:cs typeface="Arial"/>
                <a:sym typeface="Arial"/>
              </a:defRPr>
            </a:lvl1pPr>
            <a:lvl2pPr indent="-317500" lvl="1" marL="914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2pPr>
            <a:lvl3pPr indent="-317500" lvl="2" marL="1371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3pPr>
            <a:lvl4pPr indent="-317500" lvl="3" marL="1828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4pPr>
            <a:lvl5pPr indent="-317500" lvl="4" marL="22860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5pPr>
            <a:lvl6pPr indent="-317500" lvl="5" marL="27432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6pPr>
            <a:lvl7pPr indent="-317500" lvl="6" marL="32004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7pPr>
            <a:lvl8pPr indent="-317500" lvl="7" marL="36576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8pPr>
            <a:lvl9pPr indent="-317500" lvl="8" marL="4114800" marR="0" rtl="0" algn="l">
              <a:lnSpc>
                <a:spcPct val="100000"/>
              </a:lnSpc>
              <a:spcBef>
                <a:spcPts val="2200"/>
              </a:spcBef>
              <a:spcAft>
                <a:spcPts val="0"/>
              </a:spcAft>
              <a:buClr>
                <a:srgbClr val="000000"/>
              </a:buClr>
              <a:buSzPts val="1400"/>
              <a:buFont typeface="Helvetica Neue Light"/>
              <a:buChar char="•"/>
              <a:defRPr b="0" i="0" sz="1900" u="none" cap="none" strike="noStrike">
                <a:solidFill>
                  <a:srgbClr val="000000"/>
                </a:solidFill>
                <a:latin typeface="Helvetica Neue Light"/>
                <a:ea typeface="Helvetica Neue Light"/>
                <a:cs typeface="Helvetica Neue Light"/>
                <a:sym typeface="Helvetica Neue Light"/>
              </a:defRPr>
            </a:lvl9pPr>
          </a:lstStyle>
          <a:p/>
        </p:txBody>
      </p:sp>
      <p:sp>
        <p:nvSpPr>
          <p:cNvPr id="890" name="Google Shape;890;p194"/>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tx">
  <p:cSld name="TITLE_AND_BODY">
    <p:bg>
      <p:bgPr>
        <a:solidFill>
          <a:srgbClr val="FFFFFF"/>
        </a:solidFill>
      </p:bgPr>
    </p:bg>
    <p:spTree>
      <p:nvGrpSpPr>
        <p:cNvPr id="891" name="Shape 891"/>
        <p:cNvGrpSpPr/>
        <p:nvPr/>
      </p:nvGrpSpPr>
      <p:grpSpPr>
        <a:xfrm>
          <a:off x="0" y="0"/>
          <a:ext cx="0" cy="0"/>
          <a:chOff x="0" y="0"/>
          <a:chExt cx="0" cy="0"/>
        </a:xfrm>
      </p:grpSpPr>
      <p:sp>
        <p:nvSpPr>
          <p:cNvPr id="892" name="Google Shape;892;p195"/>
          <p:cNvSpPr txBox="1"/>
          <p:nvPr>
            <p:ph idx="12" type="sldNum"/>
          </p:nvPr>
        </p:nvSpPr>
        <p:spPr>
          <a:xfrm>
            <a:off x="4475930" y="4878958"/>
            <a:ext cx="185400" cy="191700"/>
          </a:xfrm>
          <a:prstGeom prst="rect">
            <a:avLst/>
          </a:prstGeom>
          <a:noFill/>
          <a:ln>
            <a:noFill/>
          </a:ln>
        </p:spPr>
        <p:txBody>
          <a:bodyPr anchorCtr="0" anchor="t" bIns="26775" lIns="26775" spcFirstLastPara="1" rIns="26775" wrap="square" tIns="26775">
            <a:noAutofit/>
          </a:bodyPr>
          <a:lstStyle>
            <a:lvl1pPr indent="0" lvl="0"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93" name="Shape 893"/>
        <p:cNvGrpSpPr/>
        <p:nvPr/>
      </p:nvGrpSpPr>
      <p:grpSpPr>
        <a:xfrm>
          <a:off x="0" y="0"/>
          <a:ext cx="0" cy="0"/>
          <a:chOff x="0" y="0"/>
          <a:chExt cx="0" cy="0"/>
        </a:xfrm>
      </p:grpSpPr>
      <p:sp>
        <p:nvSpPr>
          <p:cNvPr id="894" name="Google Shape;894;p19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spcBef>
                <a:spcPts val="0"/>
              </a:spcBef>
              <a:spcAft>
                <a:spcPts val="0"/>
              </a:spcAft>
              <a:buSzPts val="5200"/>
              <a:buChar char="●"/>
              <a:defRPr sz="5200"/>
            </a:lvl1pPr>
            <a:lvl2pPr lvl="1" rtl="0" algn="ctr">
              <a:spcBef>
                <a:spcPts val="0"/>
              </a:spcBef>
              <a:spcAft>
                <a:spcPts val="0"/>
              </a:spcAft>
              <a:buSzPts val="5200"/>
              <a:buChar char="○"/>
              <a:defRPr sz="5200"/>
            </a:lvl2pPr>
            <a:lvl3pPr lvl="2" rtl="0" algn="ctr">
              <a:spcBef>
                <a:spcPts val="0"/>
              </a:spcBef>
              <a:spcAft>
                <a:spcPts val="0"/>
              </a:spcAft>
              <a:buSzPts val="5200"/>
              <a:buChar char="■"/>
              <a:defRPr sz="5200"/>
            </a:lvl3pPr>
            <a:lvl4pPr lvl="3" rtl="0" algn="ctr">
              <a:spcBef>
                <a:spcPts val="0"/>
              </a:spcBef>
              <a:spcAft>
                <a:spcPts val="0"/>
              </a:spcAft>
              <a:buSzPts val="5200"/>
              <a:buChar char="●"/>
              <a:defRPr sz="5200"/>
            </a:lvl4pPr>
            <a:lvl5pPr lvl="4" rtl="0" algn="ctr">
              <a:spcBef>
                <a:spcPts val="0"/>
              </a:spcBef>
              <a:spcAft>
                <a:spcPts val="0"/>
              </a:spcAft>
              <a:buSzPts val="5200"/>
              <a:buChar char="○"/>
              <a:defRPr sz="5200"/>
            </a:lvl5pPr>
            <a:lvl6pPr lvl="5" rtl="0" algn="ctr">
              <a:spcBef>
                <a:spcPts val="0"/>
              </a:spcBef>
              <a:spcAft>
                <a:spcPts val="0"/>
              </a:spcAft>
              <a:buSzPts val="5200"/>
              <a:buChar char="■"/>
              <a:defRPr sz="5200"/>
            </a:lvl6pPr>
            <a:lvl7pPr lvl="6" rtl="0" algn="ctr">
              <a:spcBef>
                <a:spcPts val="0"/>
              </a:spcBef>
              <a:spcAft>
                <a:spcPts val="0"/>
              </a:spcAft>
              <a:buSzPts val="5200"/>
              <a:buChar char="●"/>
              <a:defRPr sz="5200"/>
            </a:lvl7pPr>
            <a:lvl8pPr lvl="7" rtl="0" algn="ctr">
              <a:spcBef>
                <a:spcPts val="0"/>
              </a:spcBef>
              <a:spcAft>
                <a:spcPts val="0"/>
              </a:spcAft>
              <a:buSzPts val="5200"/>
              <a:buChar char="○"/>
              <a:defRPr sz="5200"/>
            </a:lvl8pPr>
            <a:lvl9pPr lvl="8" rtl="0" algn="ctr">
              <a:spcBef>
                <a:spcPts val="0"/>
              </a:spcBef>
              <a:spcAft>
                <a:spcPts val="0"/>
              </a:spcAft>
              <a:buSzPts val="5200"/>
              <a:buChar char="■"/>
              <a:defRPr sz="5200"/>
            </a:lvl9pPr>
          </a:lstStyle>
          <a:p/>
        </p:txBody>
      </p:sp>
      <p:sp>
        <p:nvSpPr>
          <p:cNvPr id="895" name="Google Shape;895;p196"/>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96" name="Google Shape;896;p1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8.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theme" Target="../theme/theme6.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68.xml"/><Relationship Id="rId20" Type="http://schemas.openxmlformats.org/officeDocument/2006/relationships/slideLayout" Target="../slideLayouts/slideLayout48.xml"/><Relationship Id="rId41" Type="http://schemas.openxmlformats.org/officeDocument/2006/relationships/theme" Target="../theme/theme2.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26" Type="http://schemas.openxmlformats.org/officeDocument/2006/relationships/slideLayout" Target="../slideLayouts/slideLayout54.xml"/><Relationship Id="rId25" Type="http://schemas.openxmlformats.org/officeDocument/2006/relationships/slideLayout" Target="../slideLayouts/slideLayout53.xml"/><Relationship Id="rId28" Type="http://schemas.openxmlformats.org/officeDocument/2006/relationships/slideLayout" Target="../slideLayouts/slideLayout56.xml"/><Relationship Id="rId27" Type="http://schemas.openxmlformats.org/officeDocument/2006/relationships/slideLayout" Target="../slideLayouts/slideLayout55.xml"/><Relationship Id="rId5" Type="http://schemas.openxmlformats.org/officeDocument/2006/relationships/slideLayout" Target="../slideLayouts/slideLayout33.xml"/><Relationship Id="rId6" Type="http://schemas.openxmlformats.org/officeDocument/2006/relationships/slideLayout" Target="../slideLayouts/slideLayout34.xml"/><Relationship Id="rId29" Type="http://schemas.openxmlformats.org/officeDocument/2006/relationships/slideLayout" Target="../slideLayouts/slideLayout57.xml"/><Relationship Id="rId7" Type="http://schemas.openxmlformats.org/officeDocument/2006/relationships/slideLayout" Target="../slideLayouts/slideLayout35.xml"/><Relationship Id="rId8" Type="http://schemas.openxmlformats.org/officeDocument/2006/relationships/slideLayout" Target="../slideLayouts/slideLayout36.xml"/><Relationship Id="rId31" Type="http://schemas.openxmlformats.org/officeDocument/2006/relationships/slideLayout" Target="../slideLayouts/slideLayout59.xml"/><Relationship Id="rId30" Type="http://schemas.openxmlformats.org/officeDocument/2006/relationships/slideLayout" Target="../slideLayouts/slideLayout58.xml"/><Relationship Id="rId11" Type="http://schemas.openxmlformats.org/officeDocument/2006/relationships/slideLayout" Target="../slideLayouts/slideLayout39.xml"/><Relationship Id="rId33" Type="http://schemas.openxmlformats.org/officeDocument/2006/relationships/slideLayout" Target="../slideLayouts/slideLayout61.xml"/><Relationship Id="rId10" Type="http://schemas.openxmlformats.org/officeDocument/2006/relationships/slideLayout" Target="../slideLayouts/slideLayout38.xml"/><Relationship Id="rId32" Type="http://schemas.openxmlformats.org/officeDocument/2006/relationships/slideLayout" Target="../slideLayouts/slideLayout60.xml"/><Relationship Id="rId13" Type="http://schemas.openxmlformats.org/officeDocument/2006/relationships/slideLayout" Target="../slideLayouts/slideLayout41.xml"/><Relationship Id="rId35" Type="http://schemas.openxmlformats.org/officeDocument/2006/relationships/slideLayout" Target="../slideLayouts/slideLayout63.xml"/><Relationship Id="rId12" Type="http://schemas.openxmlformats.org/officeDocument/2006/relationships/slideLayout" Target="../slideLayouts/slideLayout40.xml"/><Relationship Id="rId34" Type="http://schemas.openxmlformats.org/officeDocument/2006/relationships/slideLayout" Target="../slideLayouts/slideLayout62.xml"/><Relationship Id="rId15" Type="http://schemas.openxmlformats.org/officeDocument/2006/relationships/slideLayout" Target="../slideLayouts/slideLayout43.xml"/><Relationship Id="rId37" Type="http://schemas.openxmlformats.org/officeDocument/2006/relationships/slideLayout" Target="../slideLayouts/slideLayout65.xml"/><Relationship Id="rId14" Type="http://schemas.openxmlformats.org/officeDocument/2006/relationships/slideLayout" Target="../slideLayouts/slideLayout42.xml"/><Relationship Id="rId36" Type="http://schemas.openxmlformats.org/officeDocument/2006/relationships/slideLayout" Target="../slideLayouts/slideLayout64.xml"/><Relationship Id="rId17" Type="http://schemas.openxmlformats.org/officeDocument/2006/relationships/slideLayout" Target="../slideLayouts/slideLayout45.xml"/><Relationship Id="rId39" Type="http://schemas.openxmlformats.org/officeDocument/2006/relationships/slideLayout" Target="../slideLayouts/slideLayout67.xml"/><Relationship Id="rId16" Type="http://schemas.openxmlformats.org/officeDocument/2006/relationships/slideLayout" Target="../slideLayouts/slideLayout44.xml"/><Relationship Id="rId38" Type="http://schemas.openxmlformats.org/officeDocument/2006/relationships/slideLayout" Target="../slideLayouts/slideLayout66.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8.xml"/><Relationship Id="rId22" Type="http://schemas.openxmlformats.org/officeDocument/2006/relationships/slideLayout" Target="../slideLayouts/slideLayout90.xml"/><Relationship Id="rId21" Type="http://schemas.openxmlformats.org/officeDocument/2006/relationships/slideLayout" Target="../slideLayouts/slideLayout89.xml"/><Relationship Id="rId24" Type="http://schemas.openxmlformats.org/officeDocument/2006/relationships/slideLayout" Target="../slideLayouts/slideLayout92.xml"/><Relationship Id="rId23" Type="http://schemas.openxmlformats.org/officeDocument/2006/relationships/slideLayout" Target="../slideLayouts/slideLayout91.xml"/><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9" Type="http://schemas.openxmlformats.org/officeDocument/2006/relationships/slideLayout" Target="../slideLayouts/slideLayout77.xml"/><Relationship Id="rId26" Type="http://schemas.openxmlformats.org/officeDocument/2006/relationships/theme" Target="../theme/theme1.xml"/><Relationship Id="rId25" Type="http://schemas.openxmlformats.org/officeDocument/2006/relationships/slideLayout" Target="../slideLayouts/slideLayout93.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11" Type="http://schemas.openxmlformats.org/officeDocument/2006/relationships/slideLayout" Target="../slideLayouts/slideLayout79.xml"/><Relationship Id="rId10" Type="http://schemas.openxmlformats.org/officeDocument/2006/relationships/slideLayout" Target="../slideLayouts/slideLayout78.xml"/><Relationship Id="rId13" Type="http://schemas.openxmlformats.org/officeDocument/2006/relationships/slideLayout" Target="../slideLayouts/slideLayout81.xml"/><Relationship Id="rId12" Type="http://schemas.openxmlformats.org/officeDocument/2006/relationships/slideLayout" Target="../slideLayouts/slideLayout80.xml"/><Relationship Id="rId15" Type="http://schemas.openxmlformats.org/officeDocument/2006/relationships/slideLayout" Target="../slideLayouts/slideLayout83.xml"/><Relationship Id="rId14" Type="http://schemas.openxmlformats.org/officeDocument/2006/relationships/slideLayout" Target="../slideLayouts/slideLayout82.xml"/><Relationship Id="rId17" Type="http://schemas.openxmlformats.org/officeDocument/2006/relationships/slideLayout" Target="../slideLayouts/slideLayout85.xml"/><Relationship Id="rId16" Type="http://schemas.openxmlformats.org/officeDocument/2006/relationships/slideLayout" Target="../slideLayouts/slideLayout84.xml"/><Relationship Id="rId19" Type="http://schemas.openxmlformats.org/officeDocument/2006/relationships/slideLayout" Target="../slideLayouts/slideLayout87.xml"/><Relationship Id="rId18"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40" Type="http://schemas.openxmlformats.org/officeDocument/2006/relationships/theme" Target="../theme/theme7.xml"/><Relationship Id="rId20" Type="http://schemas.openxmlformats.org/officeDocument/2006/relationships/slideLayout" Target="../slideLayouts/slideLayout113.xml"/><Relationship Id="rId22" Type="http://schemas.openxmlformats.org/officeDocument/2006/relationships/slideLayout" Target="../slideLayouts/slideLayout115.xml"/><Relationship Id="rId21" Type="http://schemas.openxmlformats.org/officeDocument/2006/relationships/slideLayout" Target="../slideLayouts/slideLayout114.xml"/><Relationship Id="rId24" Type="http://schemas.openxmlformats.org/officeDocument/2006/relationships/slideLayout" Target="../slideLayouts/slideLayout117.xml"/><Relationship Id="rId23" Type="http://schemas.openxmlformats.org/officeDocument/2006/relationships/slideLayout" Target="../slideLayouts/slideLayout116.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26" Type="http://schemas.openxmlformats.org/officeDocument/2006/relationships/slideLayout" Target="../slideLayouts/slideLayout119.xml"/><Relationship Id="rId25" Type="http://schemas.openxmlformats.org/officeDocument/2006/relationships/slideLayout" Target="../slideLayouts/slideLayout118.xml"/><Relationship Id="rId28" Type="http://schemas.openxmlformats.org/officeDocument/2006/relationships/slideLayout" Target="../slideLayouts/slideLayout121.xml"/><Relationship Id="rId27" Type="http://schemas.openxmlformats.org/officeDocument/2006/relationships/slideLayout" Target="../slideLayouts/slideLayout120.xml"/><Relationship Id="rId5" Type="http://schemas.openxmlformats.org/officeDocument/2006/relationships/slideLayout" Target="../slideLayouts/slideLayout98.xml"/><Relationship Id="rId6" Type="http://schemas.openxmlformats.org/officeDocument/2006/relationships/slideLayout" Target="../slideLayouts/slideLayout99.xml"/><Relationship Id="rId29" Type="http://schemas.openxmlformats.org/officeDocument/2006/relationships/slideLayout" Target="../slideLayouts/slideLayout122.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31" Type="http://schemas.openxmlformats.org/officeDocument/2006/relationships/slideLayout" Target="../slideLayouts/slideLayout124.xml"/><Relationship Id="rId30" Type="http://schemas.openxmlformats.org/officeDocument/2006/relationships/slideLayout" Target="../slideLayouts/slideLayout123.xml"/><Relationship Id="rId11" Type="http://schemas.openxmlformats.org/officeDocument/2006/relationships/slideLayout" Target="../slideLayouts/slideLayout104.xml"/><Relationship Id="rId33" Type="http://schemas.openxmlformats.org/officeDocument/2006/relationships/slideLayout" Target="../slideLayouts/slideLayout126.xml"/><Relationship Id="rId10" Type="http://schemas.openxmlformats.org/officeDocument/2006/relationships/slideLayout" Target="../slideLayouts/slideLayout103.xml"/><Relationship Id="rId32" Type="http://schemas.openxmlformats.org/officeDocument/2006/relationships/slideLayout" Target="../slideLayouts/slideLayout125.xml"/><Relationship Id="rId13" Type="http://schemas.openxmlformats.org/officeDocument/2006/relationships/slideLayout" Target="../slideLayouts/slideLayout106.xml"/><Relationship Id="rId35" Type="http://schemas.openxmlformats.org/officeDocument/2006/relationships/slideLayout" Target="../slideLayouts/slideLayout128.xml"/><Relationship Id="rId12" Type="http://schemas.openxmlformats.org/officeDocument/2006/relationships/slideLayout" Target="../slideLayouts/slideLayout105.xml"/><Relationship Id="rId34" Type="http://schemas.openxmlformats.org/officeDocument/2006/relationships/slideLayout" Target="../slideLayouts/slideLayout127.xml"/><Relationship Id="rId15" Type="http://schemas.openxmlformats.org/officeDocument/2006/relationships/slideLayout" Target="../slideLayouts/slideLayout108.xml"/><Relationship Id="rId37" Type="http://schemas.openxmlformats.org/officeDocument/2006/relationships/slideLayout" Target="../slideLayouts/slideLayout130.xml"/><Relationship Id="rId14" Type="http://schemas.openxmlformats.org/officeDocument/2006/relationships/slideLayout" Target="../slideLayouts/slideLayout107.xml"/><Relationship Id="rId36" Type="http://schemas.openxmlformats.org/officeDocument/2006/relationships/slideLayout" Target="../slideLayouts/slideLayout129.xml"/><Relationship Id="rId17" Type="http://schemas.openxmlformats.org/officeDocument/2006/relationships/slideLayout" Target="../slideLayouts/slideLayout110.xml"/><Relationship Id="rId39" Type="http://schemas.openxmlformats.org/officeDocument/2006/relationships/slideLayout" Target="../slideLayouts/slideLayout132.xml"/><Relationship Id="rId16" Type="http://schemas.openxmlformats.org/officeDocument/2006/relationships/slideLayout" Target="../slideLayouts/slideLayout109.xml"/><Relationship Id="rId38" Type="http://schemas.openxmlformats.org/officeDocument/2006/relationships/slideLayout" Target="../slideLayouts/slideLayout131.xml"/><Relationship Id="rId19" Type="http://schemas.openxmlformats.org/officeDocument/2006/relationships/slideLayout" Target="../slideLayouts/slideLayout112.xml"/><Relationship Id="rId18"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theme" Target="../theme/theme9.xml"/></Relationships>
</file>

<file path=ppt/slideMasters/_rels/slideMaster7.xml.rels><?xml version="1.0" encoding="UTF-8" standalone="yes"?><Relationships xmlns="http://schemas.openxmlformats.org/package/2006/relationships"><Relationship Id="rId40" Type="http://schemas.openxmlformats.org/officeDocument/2006/relationships/slideLayout" Target="../slideLayouts/slideLayout176.xml"/><Relationship Id="rId42" Type="http://schemas.openxmlformats.org/officeDocument/2006/relationships/slideLayout" Target="../slideLayouts/slideLayout178.xml"/><Relationship Id="rId41" Type="http://schemas.openxmlformats.org/officeDocument/2006/relationships/slideLayout" Target="../slideLayouts/slideLayout177.xml"/><Relationship Id="rId44" Type="http://schemas.openxmlformats.org/officeDocument/2006/relationships/slideLayout" Target="../slideLayouts/slideLayout180.xml"/><Relationship Id="rId43" Type="http://schemas.openxmlformats.org/officeDocument/2006/relationships/slideLayout" Target="../slideLayouts/slideLayout179.xml"/><Relationship Id="rId46" Type="http://schemas.openxmlformats.org/officeDocument/2006/relationships/slideLayout" Target="../slideLayouts/slideLayout182.xml"/><Relationship Id="rId45" Type="http://schemas.openxmlformats.org/officeDocument/2006/relationships/slideLayout" Target="../slideLayouts/slideLayout181.xml"/><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48" Type="http://schemas.openxmlformats.org/officeDocument/2006/relationships/slideLayout" Target="../slideLayouts/slideLayout184.xml"/><Relationship Id="rId47" Type="http://schemas.openxmlformats.org/officeDocument/2006/relationships/slideLayout" Target="../slideLayouts/slideLayout183.xml"/><Relationship Id="rId49" Type="http://schemas.openxmlformats.org/officeDocument/2006/relationships/theme" Target="../theme/theme4.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31" Type="http://schemas.openxmlformats.org/officeDocument/2006/relationships/slideLayout" Target="../slideLayouts/slideLayout167.xml"/><Relationship Id="rId30" Type="http://schemas.openxmlformats.org/officeDocument/2006/relationships/slideLayout" Target="../slideLayouts/slideLayout166.xml"/><Relationship Id="rId33" Type="http://schemas.openxmlformats.org/officeDocument/2006/relationships/slideLayout" Target="../slideLayouts/slideLayout169.xml"/><Relationship Id="rId32" Type="http://schemas.openxmlformats.org/officeDocument/2006/relationships/slideLayout" Target="../slideLayouts/slideLayout168.xml"/><Relationship Id="rId35" Type="http://schemas.openxmlformats.org/officeDocument/2006/relationships/slideLayout" Target="../slideLayouts/slideLayout171.xml"/><Relationship Id="rId34" Type="http://schemas.openxmlformats.org/officeDocument/2006/relationships/slideLayout" Target="../slideLayouts/slideLayout170.xml"/><Relationship Id="rId37" Type="http://schemas.openxmlformats.org/officeDocument/2006/relationships/slideLayout" Target="../slideLayouts/slideLayout173.xml"/><Relationship Id="rId36" Type="http://schemas.openxmlformats.org/officeDocument/2006/relationships/slideLayout" Target="../slideLayouts/slideLayout172.xml"/><Relationship Id="rId39" Type="http://schemas.openxmlformats.org/officeDocument/2006/relationships/slideLayout" Target="../slideLayouts/slideLayout175.xml"/><Relationship Id="rId38" Type="http://schemas.openxmlformats.org/officeDocument/2006/relationships/slideLayout" Target="../slideLayouts/slideLayout174.xml"/><Relationship Id="rId20" Type="http://schemas.openxmlformats.org/officeDocument/2006/relationships/slideLayout" Target="../slideLayouts/slideLayout156.xml"/><Relationship Id="rId22" Type="http://schemas.openxmlformats.org/officeDocument/2006/relationships/slideLayout" Target="../slideLayouts/slideLayout158.xml"/><Relationship Id="rId21" Type="http://schemas.openxmlformats.org/officeDocument/2006/relationships/slideLayout" Target="../slideLayouts/slideLayout157.xml"/><Relationship Id="rId24" Type="http://schemas.openxmlformats.org/officeDocument/2006/relationships/slideLayout" Target="../slideLayouts/slideLayout160.xml"/><Relationship Id="rId23" Type="http://schemas.openxmlformats.org/officeDocument/2006/relationships/slideLayout" Target="../slideLayouts/slideLayout159.xml"/><Relationship Id="rId26" Type="http://schemas.openxmlformats.org/officeDocument/2006/relationships/slideLayout" Target="../slideLayouts/slideLayout162.xml"/><Relationship Id="rId25" Type="http://schemas.openxmlformats.org/officeDocument/2006/relationships/slideLayout" Target="../slideLayouts/slideLayout161.xml"/><Relationship Id="rId28" Type="http://schemas.openxmlformats.org/officeDocument/2006/relationships/slideLayout" Target="../slideLayouts/slideLayout164.xml"/><Relationship Id="rId27" Type="http://schemas.openxmlformats.org/officeDocument/2006/relationships/slideLayout" Target="../slideLayouts/slideLayout163.xml"/><Relationship Id="rId29" Type="http://schemas.openxmlformats.org/officeDocument/2006/relationships/slideLayout" Target="../slideLayouts/slideLayout165.xml"/><Relationship Id="rId11" Type="http://schemas.openxmlformats.org/officeDocument/2006/relationships/slideLayout" Target="../slideLayouts/slideLayout147.xml"/><Relationship Id="rId10" Type="http://schemas.openxmlformats.org/officeDocument/2006/relationships/slideLayout" Target="../slideLayouts/slideLayout146.xml"/><Relationship Id="rId13" Type="http://schemas.openxmlformats.org/officeDocument/2006/relationships/slideLayout" Target="../slideLayouts/slideLayout149.xml"/><Relationship Id="rId12" Type="http://schemas.openxmlformats.org/officeDocument/2006/relationships/slideLayout" Target="../slideLayouts/slideLayout148.xml"/><Relationship Id="rId15" Type="http://schemas.openxmlformats.org/officeDocument/2006/relationships/slideLayout" Target="../slideLayouts/slideLayout151.xml"/><Relationship Id="rId14" Type="http://schemas.openxmlformats.org/officeDocument/2006/relationships/slideLayout" Target="../slideLayouts/slideLayout150.xml"/><Relationship Id="rId17" Type="http://schemas.openxmlformats.org/officeDocument/2006/relationships/slideLayout" Target="../slideLayouts/slideLayout153.xml"/><Relationship Id="rId16" Type="http://schemas.openxmlformats.org/officeDocument/2006/relationships/slideLayout" Target="../slideLayouts/slideLayout152.xml"/><Relationship Id="rId19" Type="http://schemas.openxmlformats.org/officeDocument/2006/relationships/slideLayout" Target="../slideLayouts/slideLayout155.xml"/><Relationship Id="rId18" Type="http://schemas.openxmlformats.org/officeDocument/2006/relationships/slideLayout" Target="../slideLayouts/slideLayout154.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5"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4" name="Google Shape;54;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 name="Shape 112"/>
        <p:cNvGrpSpPr/>
        <p:nvPr/>
      </p:nvGrpSpPr>
      <p:grpSpPr>
        <a:xfrm>
          <a:off x="0" y="0"/>
          <a:ext cx="0" cy="0"/>
          <a:chOff x="0" y="0"/>
          <a:chExt cx="0" cy="0"/>
        </a:xfrm>
      </p:grpSpPr>
      <p:sp>
        <p:nvSpPr>
          <p:cNvPr id="113" name="Google Shape;113;p31"/>
          <p:cNvSpPr txBox="1"/>
          <p:nvPr>
            <p:ph idx="1" type="body"/>
          </p:nvPr>
        </p:nvSpPr>
        <p:spPr>
          <a:xfrm>
            <a:off x="628650" y="1369219"/>
            <a:ext cx="7886700" cy="3013800"/>
          </a:xfrm>
          <a:prstGeom prst="rect">
            <a:avLst/>
          </a:prstGeom>
          <a:noFill/>
          <a:ln>
            <a:noFill/>
          </a:ln>
        </p:spPr>
        <p:txBody>
          <a:bodyPr anchorCtr="0" anchor="t" bIns="34275" lIns="68575" spcFirstLastPara="1" rIns="68575" wrap="square" tIns="34275">
            <a:noAutofit/>
          </a:bodyPr>
          <a:lstStyle>
            <a:lvl1pPr indent="-304800" lvl="0" marL="457200" marR="0" rtl="0" algn="l">
              <a:lnSpc>
                <a:spcPct val="90000"/>
              </a:lnSpc>
              <a:spcBef>
                <a:spcPts val="8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1pPr>
            <a:lvl2pPr indent="-304800" lvl="1" marL="9144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2pPr>
            <a:lvl3pPr indent="-304800" lvl="2" marL="13716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3pPr>
            <a:lvl4pPr indent="-304800" lvl="3" marL="18288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4pPr>
            <a:lvl5pPr indent="-304800" lvl="4" marL="2286000" marR="0" rtl="0" algn="l">
              <a:lnSpc>
                <a:spcPct val="90000"/>
              </a:lnSpc>
              <a:spcBef>
                <a:spcPts val="400"/>
              </a:spcBef>
              <a:spcAft>
                <a:spcPts val="0"/>
              </a:spcAft>
              <a:buClr>
                <a:schemeClr val="dk1"/>
              </a:buClr>
              <a:buSzPts val="1200"/>
              <a:buFont typeface="Arial"/>
              <a:buChar char="•"/>
              <a:defRPr b="0" i="0" sz="1200" u="none" cap="none" strike="noStrike">
                <a:solidFill>
                  <a:schemeClr val="dk1"/>
                </a:solidFill>
                <a:latin typeface="Open Sans Light"/>
                <a:ea typeface="Open Sans Light"/>
                <a:cs typeface="Open Sans Light"/>
                <a:sym typeface="Open Sans Light"/>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Light"/>
                <a:ea typeface="Open Sans Light"/>
                <a:cs typeface="Open Sans Light"/>
                <a:sym typeface="Open Sans Light"/>
              </a:defRPr>
            </a:lvl9pPr>
          </a:lstStyle>
          <a:p/>
        </p:txBody>
      </p:sp>
      <p:sp>
        <p:nvSpPr>
          <p:cNvPr id="114" name="Google Shape;114;p31"/>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lvl="0" rtl="0" algn="r">
              <a:buNone/>
              <a:defRPr sz="1000">
                <a:solidFill>
                  <a:schemeClr val="dk1"/>
                </a:solidFill>
                <a:latin typeface="Open Sans Light"/>
                <a:ea typeface="Open Sans Light"/>
                <a:cs typeface="Open Sans Light"/>
                <a:sym typeface="Open Sans Light"/>
              </a:defRPr>
            </a:lvl1pPr>
            <a:lvl2pPr lvl="1" rtl="0" algn="r">
              <a:buNone/>
              <a:defRPr sz="1000">
                <a:solidFill>
                  <a:schemeClr val="dk1"/>
                </a:solidFill>
                <a:latin typeface="Open Sans Light"/>
                <a:ea typeface="Open Sans Light"/>
                <a:cs typeface="Open Sans Light"/>
                <a:sym typeface="Open Sans Light"/>
              </a:defRPr>
            </a:lvl2pPr>
            <a:lvl3pPr lvl="2" rtl="0" algn="r">
              <a:buNone/>
              <a:defRPr sz="1000">
                <a:solidFill>
                  <a:schemeClr val="dk1"/>
                </a:solidFill>
                <a:latin typeface="Open Sans Light"/>
                <a:ea typeface="Open Sans Light"/>
                <a:cs typeface="Open Sans Light"/>
                <a:sym typeface="Open Sans Light"/>
              </a:defRPr>
            </a:lvl3pPr>
            <a:lvl4pPr lvl="3" rtl="0" algn="r">
              <a:buNone/>
              <a:defRPr sz="1000">
                <a:solidFill>
                  <a:schemeClr val="dk1"/>
                </a:solidFill>
                <a:latin typeface="Open Sans Light"/>
                <a:ea typeface="Open Sans Light"/>
                <a:cs typeface="Open Sans Light"/>
                <a:sym typeface="Open Sans Light"/>
              </a:defRPr>
            </a:lvl4pPr>
            <a:lvl5pPr lvl="4" rtl="0" algn="r">
              <a:buNone/>
              <a:defRPr sz="1000">
                <a:solidFill>
                  <a:schemeClr val="dk1"/>
                </a:solidFill>
                <a:latin typeface="Open Sans Light"/>
                <a:ea typeface="Open Sans Light"/>
                <a:cs typeface="Open Sans Light"/>
                <a:sym typeface="Open Sans Light"/>
              </a:defRPr>
            </a:lvl5pPr>
            <a:lvl6pPr lvl="5" rtl="0" algn="r">
              <a:buNone/>
              <a:defRPr sz="1000">
                <a:solidFill>
                  <a:schemeClr val="dk1"/>
                </a:solidFill>
                <a:latin typeface="Open Sans Light"/>
                <a:ea typeface="Open Sans Light"/>
                <a:cs typeface="Open Sans Light"/>
                <a:sym typeface="Open Sans Light"/>
              </a:defRPr>
            </a:lvl6pPr>
            <a:lvl7pPr lvl="6" rtl="0" algn="r">
              <a:buNone/>
              <a:defRPr sz="1000">
                <a:solidFill>
                  <a:schemeClr val="dk1"/>
                </a:solidFill>
                <a:latin typeface="Open Sans Light"/>
                <a:ea typeface="Open Sans Light"/>
                <a:cs typeface="Open Sans Light"/>
                <a:sym typeface="Open Sans Light"/>
              </a:defRPr>
            </a:lvl7pPr>
            <a:lvl8pPr lvl="7" rtl="0" algn="r">
              <a:buNone/>
              <a:defRPr sz="1000">
                <a:solidFill>
                  <a:schemeClr val="dk1"/>
                </a:solidFill>
                <a:latin typeface="Open Sans Light"/>
                <a:ea typeface="Open Sans Light"/>
                <a:cs typeface="Open Sans Light"/>
                <a:sym typeface="Open Sans Light"/>
              </a:defRPr>
            </a:lvl8pPr>
            <a:lvl9pPr lvl="8" rtl="0" algn="r">
              <a:buNone/>
              <a:defRPr sz="1000">
                <a:solidFill>
                  <a:schemeClr val="dk1"/>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5151F"/>
        </a:solidFill>
      </p:bgPr>
    </p:bg>
    <p:spTree>
      <p:nvGrpSpPr>
        <p:cNvPr id="407" name="Shape 407"/>
        <p:cNvGrpSpPr/>
        <p:nvPr/>
      </p:nvGrpSpPr>
      <p:grpSpPr>
        <a:xfrm>
          <a:off x="0" y="0"/>
          <a:ext cx="0" cy="0"/>
          <a:chOff x="0" y="0"/>
          <a:chExt cx="0" cy="0"/>
        </a:xfrm>
      </p:grpSpPr>
      <p:sp>
        <p:nvSpPr>
          <p:cNvPr id="408" name="Google Shape;408;p72"/>
          <p:cNvSpPr txBox="1"/>
          <p:nvPr>
            <p:ph type="title"/>
          </p:nvPr>
        </p:nvSpPr>
        <p:spPr>
          <a:xfrm>
            <a:off x="720000" y="445025"/>
            <a:ext cx="8520600" cy="572700"/>
          </a:xfrm>
          <a:prstGeom prst="rect">
            <a:avLst/>
          </a:prstGeom>
          <a:noFill/>
          <a:ln>
            <a:noFill/>
          </a:ln>
        </p:spPr>
        <p:txBody>
          <a:bodyPr anchorCtr="0" anchor="t" bIns="0" lIns="0" spcFirstLastPara="1" rIns="0" wrap="square" tIns="0">
            <a:noAutofit/>
          </a:bodyPr>
          <a:lstStyle>
            <a:lvl1pPr lvl="0" rtl="0">
              <a:spcBef>
                <a:spcPts val="0"/>
              </a:spcBef>
              <a:spcAft>
                <a:spcPts val="0"/>
              </a:spcAft>
              <a:buClr>
                <a:srgbClr val="FFFFFF"/>
              </a:buClr>
              <a:buSzPts val="3000"/>
              <a:buFont typeface="Helvetica Neue"/>
              <a:buNone/>
              <a:defRPr b="1" sz="30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409" name="Google Shape;409;p72"/>
          <p:cNvSpPr txBox="1"/>
          <p:nvPr>
            <p:ph idx="1" type="body"/>
          </p:nvPr>
        </p:nvSpPr>
        <p:spPr>
          <a:xfrm>
            <a:off x="720000" y="1137975"/>
            <a:ext cx="8520600" cy="3416400"/>
          </a:xfrm>
          <a:prstGeom prst="rect">
            <a:avLst/>
          </a:prstGeom>
          <a:noFill/>
          <a:ln>
            <a:noFill/>
          </a:ln>
        </p:spPr>
        <p:txBody>
          <a:bodyPr anchorCtr="0" anchor="ctr" bIns="0" lIns="0" spcFirstLastPara="1" rIns="0" wrap="square" tIns="0">
            <a:noAutofit/>
          </a:bodyPr>
          <a:lstStyle>
            <a:lvl1pPr indent="-292100" lvl="0" marL="457200" rtl="0">
              <a:lnSpc>
                <a:spcPct val="115000"/>
              </a:lnSpc>
              <a:spcBef>
                <a:spcPts val="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1pPr>
            <a:lvl2pPr indent="-292100" lvl="1" marL="914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2pPr>
            <a:lvl3pPr indent="-292100" lvl="2" marL="1371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3pPr>
            <a:lvl4pPr indent="-292100" lvl="3" marL="18288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4pPr>
            <a:lvl5pPr indent="-292100" lvl="4" marL="22860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5pPr>
            <a:lvl6pPr indent="-292100" lvl="5" marL="27432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6pPr>
            <a:lvl7pPr indent="-292100" lvl="6" marL="3200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7pPr>
            <a:lvl8pPr indent="-292100" lvl="7" marL="3657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8pPr>
            <a:lvl9pPr indent="-292100" lvl="8" marL="4114800" rtl="0">
              <a:lnSpc>
                <a:spcPct val="115000"/>
              </a:lnSpc>
              <a:spcBef>
                <a:spcPts val="1600"/>
              </a:spcBef>
              <a:spcAft>
                <a:spcPts val="160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9pPr>
          </a:lstStyle>
          <a:p/>
        </p:txBody>
      </p:sp>
      <p:sp>
        <p:nvSpPr>
          <p:cNvPr id="410" name="Google Shape;410;p72"/>
          <p:cNvSpPr txBox="1"/>
          <p:nvPr>
            <p:ph idx="12" type="sldNum"/>
          </p:nvPr>
        </p:nvSpPr>
        <p:spPr>
          <a:xfrm>
            <a:off x="8392077" y="4609758"/>
            <a:ext cx="548700" cy="393600"/>
          </a:xfrm>
          <a:prstGeom prst="rect">
            <a:avLst/>
          </a:prstGeom>
          <a:noFill/>
          <a:ln>
            <a:noFill/>
          </a:ln>
        </p:spPr>
        <p:txBody>
          <a:bodyPr anchorCtr="0" anchor="b" bIns="91425" lIns="91425" spcFirstLastPara="1" rIns="91425" wrap="square" tIns="91425">
            <a:noAutofit/>
          </a:bodyPr>
          <a:lstStyle>
            <a:lvl1pPr lvl="0" rtl="0" algn="r">
              <a:buNone/>
              <a:defRPr sz="1000">
                <a:solidFill>
                  <a:srgbClr val="FFFFFF"/>
                </a:solidFill>
                <a:latin typeface="Helvetica Neue"/>
                <a:ea typeface="Helvetica Neue"/>
                <a:cs typeface="Helvetica Neue"/>
                <a:sym typeface="Helvetica Neue"/>
              </a:defRPr>
            </a:lvl1pPr>
            <a:lvl2pPr lvl="1" rtl="0" algn="r">
              <a:buNone/>
              <a:defRPr sz="1000">
                <a:solidFill>
                  <a:srgbClr val="FFFFFF"/>
                </a:solidFill>
                <a:latin typeface="Helvetica Neue"/>
                <a:ea typeface="Helvetica Neue"/>
                <a:cs typeface="Helvetica Neue"/>
                <a:sym typeface="Helvetica Neue"/>
              </a:defRPr>
            </a:lvl2pPr>
            <a:lvl3pPr lvl="2" rtl="0" algn="r">
              <a:buNone/>
              <a:defRPr sz="1000">
                <a:solidFill>
                  <a:srgbClr val="FFFFFF"/>
                </a:solidFill>
                <a:latin typeface="Helvetica Neue"/>
                <a:ea typeface="Helvetica Neue"/>
                <a:cs typeface="Helvetica Neue"/>
                <a:sym typeface="Helvetica Neue"/>
              </a:defRPr>
            </a:lvl3pPr>
            <a:lvl4pPr lvl="3" rtl="0" algn="r">
              <a:buNone/>
              <a:defRPr sz="1000">
                <a:solidFill>
                  <a:srgbClr val="FFFFFF"/>
                </a:solidFill>
                <a:latin typeface="Helvetica Neue"/>
                <a:ea typeface="Helvetica Neue"/>
                <a:cs typeface="Helvetica Neue"/>
                <a:sym typeface="Helvetica Neue"/>
              </a:defRPr>
            </a:lvl4pPr>
            <a:lvl5pPr lvl="4" rtl="0" algn="r">
              <a:buNone/>
              <a:defRPr sz="1000">
                <a:solidFill>
                  <a:srgbClr val="FFFFFF"/>
                </a:solidFill>
                <a:latin typeface="Helvetica Neue"/>
                <a:ea typeface="Helvetica Neue"/>
                <a:cs typeface="Helvetica Neue"/>
                <a:sym typeface="Helvetica Neue"/>
              </a:defRPr>
            </a:lvl5pPr>
            <a:lvl6pPr lvl="5" rtl="0" algn="r">
              <a:buNone/>
              <a:defRPr sz="1000">
                <a:solidFill>
                  <a:srgbClr val="FFFFFF"/>
                </a:solidFill>
                <a:latin typeface="Helvetica Neue"/>
                <a:ea typeface="Helvetica Neue"/>
                <a:cs typeface="Helvetica Neue"/>
                <a:sym typeface="Helvetica Neue"/>
              </a:defRPr>
            </a:lvl6pPr>
            <a:lvl7pPr lvl="6" rtl="0" algn="r">
              <a:buNone/>
              <a:defRPr sz="1000">
                <a:solidFill>
                  <a:srgbClr val="FFFFFF"/>
                </a:solidFill>
                <a:latin typeface="Helvetica Neue"/>
                <a:ea typeface="Helvetica Neue"/>
                <a:cs typeface="Helvetica Neue"/>
                <a:sym typeface="Helvetica Neue"/>
              </a:defRPr>
            </a:lvl7pPr>
            <a:lvl8pPr lvl="7" rtl="0" algn="r">
              <a:buNone/>
              <a:defRPr sz="1000">
                <a:solidFill>
                  <a:srgbClr val="FFFFFF"/>
                </a:solidFill>
                <a:latin typeface="Helvetica Neue"/>
                <a:ea typeface="Helvetica Neue"/>
                <a:cs typeface="Helvetica Neue"/>
                <a:sym typeface="Helvetica Neue"/>
              </a:defRPr>
            </a:lvl8pPr>
            <a:lvl9pPr lvl="8" rtl="0" algn="r">
              <a:buNone/>
              <a:defRPr sz="1000">
                <a:solidFill>
                  <a:srgbClr val="FFFFFF"/>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Tree>
  </p:cSld>
  <p:clrMap accent1="accent1" accent2="accent2" accent3="accent3" accent4="accent4" accent5="accent5" accent6="accent6" bg1="lt1" bg2="dk2" tx1="dk1" tx2="lt2" folHlink="folHlink" hlink="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3">
          <p15:clr>
            <a:srgbClr val="F06B4A"/>
          </p15:clr>
        </p15:guide>
        <p15:guide id="2" pos="1134">
          <p15:clr>
            <a:srgbClr val="F06B4A"/>
          </p15:clr>
        </p15:guide>
        <p15:guide id="3" orient="horz" pos="1620">
          <p15:clr>
            <a:srgbClr val="6D9EEB"/>
          </p15:clr>
        </p15:guide>
        <p15:guide id="4" orient="horz" pos="2957">
          <p15:clr>
            <a:srgbClr val="F06B4A"/>
          </p15:clr>
        </p15:guide>
        <p15:guide id="5" pos="1440">
          <p15:clr>
            <a:srgbClr val="6D9EEB"/>
          </p15:clr>
        </p15:guide>
        <p15:guide id="6" pos="2540">
          <p15:clr>
            <a:srgbClr val="F06B4A"/>
          </p15:clr>
        </p15:guide>
        <p15:guide id="7" pos="2880">
          <p15:clr>
            <a:srgbClr val="6D9EEB"/>
          </p15:clr>
        </p15:guide>
        <p15:guide id="8" pos="3220">
          <p15:clr>
            <a:srgbClr val="F06B4A"/>
          </p15:clr>
        </p15:guide>
        <p15:guide id="9" pos="4320">
          <p15:clr>
            <a:srgbClr val="6D9EEB"/>
          </p15:clr>
        </p15:guide>
        <p15:guide id="10" pos="4626">
          <p15:clr>
            <a:srgbClr val="F06B4A"/>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5151F"/>
        </a:solidFill>
      </p:bgPr>
    </p:bg>
    <p:spTree>
      <p:nvGrpSpPr>
        <p:cNvPr id="513" name="Shape 513"/>
        <p:cNvGrpSpPr/>
        <p:nvPr/>
      </p:nvGrpSpPr>
      <p:grpSpPr>
        <a:xfrm>
          <a:off x="0" y="0"/>
          <a:ext cx="0" cy="0"/>
          <a:chOff x="0" y="0"/>
          <a:chExt cx="0" cy="0"/>
        </a:xfrm>
      </p:grpSpPr>
      <p:sp>
        <p:nvSpPr>
          <p:cNvPr id="514" name="Google Shape;514;p98"/>
          <p:cNvSpPr txBox="1"/>
          <p:nvPr>
            <p:ph type="title"/>
          </p:nvPr>
        </p:nvSpPr>
        <p:spPr>
          <a:xfrm>
            <a:off x="355000" y="445025"/>
            <a:ext cx="8520600" cy="572700"/>
          </a:xfrm>
          <a:prstGeom prst="rect">
            <a:avLst/>
          </a:prstGeom>
          <a:noFill/>
          <a:ln>
            <a:noFill/>
          </a:ln>
        </p:spPr>
        <p:txBody>
          <a:bodyPr anchorCtr="0" anchor="t" bIns="0" lIns="0" spcFirstLastPara="1" rIns="0" wrap="square" tIns="0">
            <a:noAutofit/>
          </a:bodyPr>
          <a:lstStyle>
            <a:lvl1pPr lvl="0" rtl="0">
              <a:spcBef>
                <a:spcPts val="0"/>
              </a:spcBef>
              <a:spcAft>
                <a:spcPts val="0"/>
              </a:spcAft>
              <a:buClr>
                <a:srgbClr val="FFFFFF"/>
              </a:buClr>
              <a:buSzPts val="3000"/>
              <a:buFont typeface="Helvetica Neue"/>
              <a:buNone/>
              <a:defRPr b="1" sz="30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15" name="Google Shape;515;p98"/>
          <p:cNvSpPr txBox="1"/>
          <p:nvPr>
            <p:ph idx="1" type="body"/>
          </p:nvPr>
        </p:nvSpPr>
        <p:spPr>
          <a:xfrm>
            <a:off x="355000" y="1137975"/>
            <a:ext cx="8520600" cy="3416400"/>
          </a:xfrm>
          <a:prstGeom prst="rect">
            <a:avLst/>
          </a:prstGeom>
          <a:noFill/>
          <a:ln>
            <a:noFill/>
          </a:ln>
        </p:spPr>
        <p:txBody>
          <a:bodyPr anchorCtr="0" anchor="ctr" bIns="0" lIns="0" spcFirstLastPara="1" rIns="0" wrap="square" tIns="0">
            <a:noAutofit/>
          </a:bodyPr>
          <a:lstStyle>
            <a:lvl1pPr indent="-292100" lvl="0" marL="457200" rtl="0">
              <a:lnSpc>
                <a:spcPct val="115000"/>
              </a:lnSpc>
              <a:spcBef>
                <a:spcPts val="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1pPr>
            <a:lvl2pPr indent="-292100" lvl="1" marL="914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2pPr>
            <a:lvl3pPr indent="-292100" lvl="2" marL="1371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3pPr>
            <a:lvl4pPr indent="-292100" lvl="3" marL="18288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4pPr>
            <a:lvl5pPr indent="-292100" lvl="4" marL="22860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5pPr>
            <a:lvl6pPr indent="-292100" lvl="5" marL="27432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6pPr>
            <a:lvl7pPr indent="-292100" lvl="6" marL="3200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7pPr>
            <a:lvl8pPr indent="-292100" lvl="7" marL="3657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8pPr>
            <a:lvl9pPr indent="-292100" lvl="8" marL="4114800" rtl="0">
              <a:lnSpc>
                <a:spcPct val="115000"/>
              </a:lnSpc>
              <a:spcBef>
                <a:spcPts val="1600"/>
              </a:spcBef>
              <a:spcAft>
                <a:spcPts val="160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7" r:id="rId37"/>
    <p:sldLayoutId id="2147483778" r:id="rId38"/>
    <p:sldLayoutId id="2147483779"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3">
          <p15:clr>
            <a:srgbClr val="F06B4A"/>
          </p15:clr>
        </p15:guide>
        <p15:guide id="2" pos="1134">
          <p15:clr>
            <a:srgbClr val="F06B4A"/>
          </p15:clr>
        </p15:guide>
        <p15:guide id="3" orient="horz" pos="1620">
          <p15:clr>
            <a:srgbClr val="6D9EEB"/>
          </p15:clr>
        </p15:guide>
        <p15:guide id="4" orient="horz" pos="2957">
          <p15:clr>
            <a:srgbClr val="F06B4A"/>
          </p15:clr>
        </p15:guide>
        <p15:guide id="5" pos="1440">
          <p15:clr>
            <a:srgbClr val="6D9EEB"/>
          </p15:clr>
        </p15:guide>
        <p15:guide id="6" pos="2540">
          <p15:clr>
            <a:srgbClr val="F06B4A"/>
          </p15:clr>
        </p15:guide>
        <p15:guide id="7" pos="2880">
          <p15:clr>
            <a:srgbClr val="6D9EEB"/>
          </p15:clr>
        </p15:guide>
        <p15:guide id="8" pos="3220">
          <p15:clr>
            <a:srgbClr val="F06B4A"/>
          </p15:clr>
        </p15:guide>
        <p15:guide id="9" pos="4320">
          <p15:clr>
            <a:srgbClr val="6D9EEB"/>
          </p15:clr>
        </p15:guide>
        <p15:guide id="10" pos="4626">
          <p15:clr>
            <a:srgbClr val="F06B4A"/>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80" r:id="rId1"/>
    <p:sldLayoutId id="2147483781" r:id="rId2"/>
    <p:sldLayoutId id="2147483782" r:id="rId3"/>
    <p:sldLayoutId id="2147483783"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00000"/>
        </a:solidFill>
      </p:bgPr>
    </p:bg>
    <p:spTree>
      <p:nvGrpSpPr>
        <p:cNvPr id="687" name="Shape 687"/>
        <p:cNvGrpSpPr/>
        <p:nvPr/>
      </p:nvGrpSpPr>
      <p:grpSpPr>
        <a:xfrm>
          <a:off x="0" y="0"/>
          <a:ext cx="0" cy="0"/>
          <a:chOff x="0" y="0"/>
          <a:chExt cx="0" cy="0"/>
        </a:xfrm>
      </p:grpSpPr>
      <p:sp>
        <p:nvSpPr>
          <p:cNvPr id="688" name="Google Shape;688;p143"/>
          <p:cNvSpPr txBox="1"/>
          <p:nvPr>
            <p:ph type="title"/>
          </p:nvPr>
        </p:nvSpPr>
        <p:spPr>
          <a:xfrm>
            <a:off x="720000" y="445025"/>
            <a:ext cx="8520600" cy="572700"/>
          </a:xfrm>
          <a:prstGeom prst="rect">
            <a:avLst/>
          </a:prstGeom>
          <a:noFill/>
          <a:ln>
            <a:noFill/>
          </a:ln>
        </p:spPr>
        <p:txBody>
          <a:bodyPr anchorCtr="0" anchor="t" bIns="0" lIns="0" spcFirstLastPara="1" rIns="0" wrap="square" tIns="0">
            <a:noAutofit/>
          </a:bodyPr>
          <a:lstStyle>
            <a:lvl1pPr lvl="0" rtl="0">
              <a:spcBef>
                <a:spcPts val="0"/>
              </a:spcBef>
              <a:spcAft>
                <a:spcPts val="0"/>
              </a:spcAft>
              <a:buClr>
                <a:srgbClr val="FFFFFF"/>
              </a:buClr>
              <a:buSzPts val="3000"/>
              <a:buFont typeface="Helvetica Neue"/>
              <a:buNone/>
              <a:defRPr b="1" sz="3000">
                <a:solidFill>
                  <a:srgbClr val="FFFFFF"/>
                </a:solidFill>
                <a:latin typeface="Helvetica Neue"/>
                <a:ea typeface="Helvetica Neue"/>
                <a:cs typeface="Helvetica Neue"/>
                <a:sym typeface="Helvetica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89" name="Google Shape;689;p143"/>
          <p:cNvSpPr txBox="1"/>
          <p:nvPr>
            <p:ph idx="1" type="body"/>
          </p:nvPr>
        </p:nvSpPr>
        <p:spPr>
          <a:xfrm>
            <a:off x="720000" y="1137975"/>
            <a:ext cx="8520600" cy="3416400"/>
          </a:xfrm>
          <a:prstGeom prst="rect">
            <a:avLst/>
          </a:prstGeom>
          <a:noFill/>
          <a:ln>
            <a:noFill/>
          </a:ln>
        </p:spPr>
        <p:txBody>
          <a:bodyPr anchorCtr="0" anchor="ctr" bIns="0" lIns="0" spcFirstLastPara="1" rIns="0" wrap="square" tIns="0">
            <a:noAutofit/>
          </a:bodyPr>
          <a:lstStyle>
            <a:lvl1pPr indent="-292100" lvl="0" marL="457200" rtl="0">
              <a:lnSpc>
                <a:spcPct val="115000"/>
              </a:lnSpc>
              <a:spcBef>
                <a:spcPts val="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1pPr>
            <a:lvl2pPr indent="-292100" lvl="1" marL="914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2pPr>
            <a:lvl3pPr indent="-292100" lvl="2" marL="1371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3pPr>
            <a:lvl4pPr indent="-292100" lvl="3" marL="18288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4pPr>
            <a:lvl5pPr indent="-292100" lvl="4" marL="22860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5pPr>
            <a:lvl6pPr indent="-292100" lvl="5" marL="27432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6pPr>
            <a:lvl7pPr indent="-292100" lvl="6" marL="32004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7pPr>
            <a:lvl8pPr indent="-292100" lvl="7" marL="3657600" rtl="0">
              <a:lnSpc>
                <a:spcPct val="115000"/>
              </a:lnSpc>
              <a:spcBef>
                <a:spcPts val="1600"/>
              </a:spcBef>
              <a:spcAft>
                <a:spcPts val="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8pPr>
            <a:lvl9pPr indent="-292100" lvl="8" marL="4114800" rtl="0">
              <a:lnSpc>
                <a:spcPct val="115000"/>
              </a:lnSpc>
              <a:spcBef>
                <a:spcPts val="1600"/>
              </a:spcBef>
              <a:spcAft>
                <a:spcPts val="1600"/>
              </a:spcAft>
              <a:buClr>
                <a:srgbClr val="FFFFFF"/>
              </a:buClr>
              <a:buSzPts val="1000"/>
              <a:buFont typeface="Helvetica Neue"/>
              <a:buChar char="■"/>
              <a:defRPr sz="1000">
                <a:solidFill>
                  <a:srgbClr val="FFFFFF"/>
                </a:solidFill>
                <a:latin typeface="Helvetica Neue"/>
                <a:ea typeface="Helvetica Neue"/>
                <a:cs typeface="Helvetica Neue"/>
                <a:sym typeface="Helvetica Neue"/>
              </a:defRPr>
            </a:lvl9pPr>
          </a:lstStyle>
          <a:p/>
        </p:txBody>
      </p:sp>
      <p:sp>
        <p:nvSpPr>
          <p:cNvPr id="690" name="Google Shape;690;p143"/>
          <p:cNvSpPr txBox="1"/>
          <p:nvPr>
            <p:ph idx="12" type="sldNum"/>
          </p:nvPr>
        </p:nvSpPr>
        <p:spPr>
          <a:xfrm>
            <a:off x="8392077" y="4609758"/>
            <a:ext cx="548700" cy="393600"/>
          </a:xfrm>
          <a:prstGeom prst="rect">
            <a:avLst/>
          </a:prstGeom>
          <a:noFill/>
          <a:ln>
            <a:noFill/>
          </a:ln>
        </p:spPr>
        <p:txBody>
          <a:bodyPr anchorCtr="0" anchor="b" bIns="91425" lIns="91425" spcFirstLastPara="1" rIns="91425" wrap="square" tIns="91425">
            <a:noAutofit/>
          </a:bodyPr>
          <a:lstStyle>
            <a:lvl1pPr lvl="0" rtl="0" algn="r">
              <a:buNone/>
              <a:defRPr sz="1000">
                <a:solidFill>
                  <a:srgbClr val="FFFFFF"/>
                </a:solidFill>
                <a:latin typeface="Helvetica Neue"/>
                <a:ea typeface="Helvetica Neue"/>
                <a:cs typeface="Helvetica Neue"/>
                <a:sym typeface="Helvetica Neue"/>
              </a:defRPr>
            </a:lvl1pPr>
            <a:lvl2pPr lvl="1" rtl="0" algn="r">
              <a:buNone/>
              <a:defRPr sz="1000">
                <a:solidFill>
                  <a:srgbClr val="FFFFFF"/>
                </a:solidFill>
                <a:latin typeface="Helvetica Neue"/>
                <a:ea typeface="Helvetica Neue"/>
                <a:cs typeface="Helvetica Neue"/>
                <a:sym typeface="Helvetica Neue"/>
              </a:defRPr>
            </a:lvl2pPr>
            <a:lvl3pPr lvl="2" rtl="0" algn="r">
              <a:buNone/>
              <a:defRPr sz="1000">
                <a:solidFill>
                  <a:srgbClr val="FFFFFF"/>
                </a:solidFill>
                <a:latin typeface="Helvetica Neue"/>
                <a:ea typeface="Helvetica Neue"/>
                <a:cs typeface="Helvetica Neue"/>
                <a:sym typeface="Helvetica Neue"/>
              </a:defRPr>
            </a:lvl3pPr>
            <a:lvl4pPr lvl="3" rtl="0" algn="r">
              <a:buNone/>
              <a:defRPr sz="1000">
                <a:solidFill>
                  <a:srgbClr val="FFFFFF"/>
                </a:solidFill>
                <a:latin typeface="Helvetica Neue"/>
                <a:ea typeface="Helvetica Neue"/>
                <a:cs typeface="Helvetica Neue"/>
                <a:sym typeface="Helvetica Neue"/>
              </a:defRPr>
            </a:lvl4pPr>
            <a:lvl5pPr lvl="4" rtl="0" algn="r">
              <a:buNone/>
              <a:defRPr sz="1000">
                <a:solidFill>
                  <a:srgbClr val="FFFFFF"/>
                </a:solidFill>
                <a:latin typeface="Helvetica Neue"/>
                <a:ea typeface="Helvetica Neue"/>
                <a:cs typeface="Helvetica Neue"/>
                <a:sym typeface="Helvetica Neue"/>
              </a:defRPr>
            </a:lvl5pPr>
            <a:lvl6pPr lvl="5" rtl="0" algn="r">
              <a:buNone/>
              <a:defRPr sz="1000">
                <a:solidFill>
                  <a:srgbClr val="FFFFFF"/>
                </a:solidFill>
                <a:latin typeface="Helvetica Neue"/>
                <a:ea typeface="Helvetica Neue"/>
                <a:cs typeface="Helvetica Neue"/>
                <a:sym typeface="Helvetica Neue"/>
              </a:defRPr>
            </a:lvl6pPr>
            <a:lvl7pPr lvl="6" rtl="0" algn="r">
              <a:buNone/>
              <a:defRPr sz="1000">
                <a:solidFill>
                  <a:srgbClr val="FFFFFF"/>
                </a:solidFill>
                <a:latin typeface="Helvetica Neue"/>
                <a:ea typeface="Helvetica Neue"/>
                <a:cs typeface="Helvetica Neue"/>
                <a:sym typeface="Helvetica Neue"/>
              </a:defRPr>
            </a:lvl7pPr>
            <a:lvl8pPr lvl="7" rtl="0" algn="r">
              <a:buNone/>
              <a:defRPr sz="1000">
                <a:solidFill>
                  <a:srgbClr val="FFFFFF"/>
                </a:solidFill>
                <a:latin typeface="Helvetica Neue"/>
                <a:ea typeface="Helvetica Neue"/>
                <a:cs typeface="Helvetica Neue"/>
                <a:sym typeface="Helvetica Neue"/>
              </a:defRPr>
            </a:lvl8pPr>
            <a:lvl9pPr lvl="8" rtl="0" algn="r">
              <a:buNone/>
              <a:defRPr sz="1000">
                <a:solidFill>
                  <a:srgbClr val="FFFFFF"/>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
              <a:t>‹#›</a:t>
            </a:fld>
            <a:endParaRPr>
              <a:solidFill>
                <a:srgbClr val="F5F5F5"/>
              </a:solidFill>
            </a:endParaRPr>
          </a:p>
        </p:txBody>
      </p:sp>
    </p:spTree>
  </p:cSld>
  <p:clrMap accent1="accent1" accent2="accent2" accent3="accent3" accent4="accent4" accent5="accent5" accent6="accent6" bg1="lt1" bg2="dk2" tx1="dk1" tx2="lt2" folHlink="folHlink" hlink="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3">
          <p15:clr>
            <a:srgbClr val="F06B4A"/>
          </p15:clr>
        </p15:guide>
        <p15:guide id="2" pos="1134">
          <p15:clr>
            <a:srgbClr val="F06B4A"/>
          </p15:clr>
        </p15:guide>
        <p15:guide id="3" orient="horz" pos="1620">
          <p15:clr>
            <a:srgbClr val="6D9EEB"/>
          </p15:clr>
        </p15:guide>
        <p15:guide id="4" orient="horz" pos="2957">
          <p15:clr>
            <a:srgbClr val="F06B4A"/>
          </p15:clr>
        </p15:guide>
        <p15:guide id="5" pos="1440">
          <p15:clr>
            <a:srgbClr val="6D9EEB"/>
          </p15:clr>
        </p15:guide>
        <p15:guide id="6" pos="2540">
          <p15:clr>
            <a:srgbClr val="F06B4A"/>
          </p15:clr>
        </p15:guide>
        <p15:guide id="7" pos="2880">
          <p15:clr>
            <a:srgbClr val="6D9EEB"/>
          </p15:clr>
        </p15:guide>
        <p15:guide id="8" pos="3220">
          <p15:clr>
            <a:srgbClr val="F06B4A"/>
          </p15:clr>
        </p15:guide>
        <p15:guide id="9" pos="4320">
          <p15:clr>
            <a:srgbClr val="6D9EEB"/>
          </p15:clr>
        </p15:guide>
        <p15:guide id="10" pos="4626">
          <p15:clr>
            <a:srgbClr val="F06B4A"/>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32" r:id="rId1"/>
    <p:sldLayoutId id="2147483833" r:id="rId2"/>
    <p:sldLayoutId id="2147483834" r:id="rId3"/>
    <p:sldLayoutId id="2147483835"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8.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 Id="rId3" Type="http://schemas.openxmlformats.org/officeDocument/2006/relationships/hyperlink" Target="https://www.gartner.com/en/digital-markets/insights/social-media-best-practices-for-b2b-businesses-" TargetMode="External"/><Relationship Id="rId4" Type="http://schemas.openxmlformats.org/officeDocument/2006/relationships/hyperlink" Target="https://www.shopify.com/enterprise/b2b-ecommerce-trends-statistics#:~:text=The%20B2B%20Ecommerce%20Trends%20and%20Statistics%20to%20Follow%20in%202023g" TargetMode="External"/><Relationship Id="rId5" Type="http://schemas.openxmlformats.org/officeDocument/2006/relationships/hyperlink" Target="https://financesonline.com/b2b-trends/" TargetMode="External"/><Relationship Id="rId6" Type="http://schemas.openxmlformats.org/officeDocument/2006/relationships/hyperlink" Target="https://www.wundermanthompson.com/insight/the-b2b-future-shopper-report-2021" TargetMode="External"/><Relationship Id="rId7" Type="http://schemas.openxmlformats.org/officeDocument/2006/relationships/hyperlink" Target="https://www.avionos.com/resources/2021-b2b-buyer-report/" TargetMode="External"/><Relationship Id="rId8" Type="http://schemas.openxmlformats.org/officeDocument/2006/relationships/hyperlink" Target="https://www.mckinsey.com/capabilities/growth-marketing-and-sales/our-insights/b2b-sales-omnichannel-everywhere-every-tim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3.xml"/><Relationship Id="rId3"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16.png"/><Relationship Id="rId5" Type="http://schemas.openxmlformats.org/officeDocument/2006/relationships/image" Target="../media/image15.png"/><Relationship Id="rId6" Type="http://schemas.openxmlformats.org/officeDocument/2006/relationships/image" Target="../media/image26.png"/><Relationship Id="rId7" Type="http://schemas.openxmlformats.org/officeDocument/2006/relationships/image" Target="../media/image54.png"/><Relationship Id="rId8" Type="http://schemas.openxmlformats.org/officeDocument/2006/relationships/image" Target="../media/image50.png"/><Relationship Id="rId10"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31.png"/><Relationship Id="rId7" Type="http://schemas.openxmlformats.org/officeDocument/2006/relationships/image" Target="../media/image25.png"/><Relationship Id="rId8"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38.png"/><Relationship Id="rId5"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29.png"/><Relationship Id="rId7" Type="http://schemas.openxmlformats.org/officeDocument/2006/relationships/image" Target="../media/image37.png"/><Relationship Id="rId8"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slide" Target="/ppt/slides/slide38.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hyperlink" Target="https://shopify-2.wistia.com/medias/h9u4m1m4tf" TargetMode="External"/><Relationship Id="rId4" Type="http://schemas.openxmlformats.org/officeDocument/2006/relationships/hyperlink" Target="http://drive.google.com/file/d/1-22If0wlktkfJRNmcEt3_EKenG8pW8Kg/view" TargetMode="External"/><Relationship Id="rId5" Type="http://schemas.openxmlformats.org/officeDocument/2006/relationships/image" Target="../media/image4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hyperlink" Target="http://drive.google.com/file/d/1QgBBedexi4Vt4hcFptokPlnScWenxDk0/view" TargetMode="External"/><Relationship Id="rId4" Type="http://schemas.openxmlformats.org/officeDocument/2006/relationships/image" Target="../media/image39.jpg"/><Relationship Id="rId5" Type="http://schemas.openxmlformats.org/officeDocument/2006/relationships/hyperlink" Target="https://vimeo.com/79458731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29.xml"/><Relationship Id="rId3" Type="http://schemas.openxmlformats.org/officeDocument/2006/relationships/hyperlink" Target="https://www.shopify.com/plus/customers/brooklinen" TargetMode="Externa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30.xml"/><Relationship Id="rId3"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31.xml"/><Relationship Id="rId3" Type="http://schemas.openxmlformats.org/officeDocument/2006/relationships/image" Target="../media/image45.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97"/>
          <p:cNvSpPr txBox="1"/>
          <p:nvPr>
            <p:ph type="ctrTitle"/>
          </p:nvPr>
        </p:nvSpPr>
        <p:spPr>
          <a:xfrm>
            <a:off x="720000" y="1877200"/>
            <a:ext cx="7094700" cy="1797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B2B on Shopify </a:t>
            </a:r>
            <a:endParaRPr/>
          </a:p>
        </p:txBody>
      </p:sp>
      <p:sp>
        <p:nvSpPr>
          <p:cNvPr id="902" name="Google Shape;902;p197"/>
          <p:cNvSpPr txBox="1"/>
          <p:nvPr/>
        </p:nvSpPr>
        <p:spPr>
          <a:xfrm>
            <a:off x="678100" y="1554925"/>
            <a:ext cx="300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b="1" lang="en">
                <a:solidFill>
                  <a:srgbClr val="D0F224"/>
                </a:solidFill>
              </a:rPr>
              <a:t>Partner</a:t>
            </a:r>
            <a:r>
              <a:rPr b="1" lang="en">
                <a:solidFill>
                  <a:srgbClr val="D0F224"/>
                </a:solidFill>
              </a:rPr>
              <a:t> Guide</a:t>
            </a:r>
            <a:endParaRPr b="1">
              <a:solidFill>
                <a:srgbClr val="D0F224"/>
              </a:solidFill>
            </a:endParaRPr>
          </a:p>
          <a:p>
            <a:pPr indent="0" lvl="0" marL="0" rtl="0" algn="l">
              <a:spcBef>
                <a:spcPts val="0"/>
              </a:spcBef>
              <a:spcAft>
                <a:spcPts val="0"/>
              </a:spcAft>
              <a:buClr>
                <a:srgbClr val="000000"/>
              </a:buClr>
              <a:buSzPts val="1100"/>
              <a:buFont typeface="Arial"/>
              <a:buNone/>
            </a:pPr>
            <a:r>
              <a:t/>
            </a:r>
            <a:endParaRPr b="1">
              <a:solidFill>
                <a:srgbClr val="D0F224"/>
              </a:solidFill>
            </a:endParaRPr>
          </a:p>
          <a:p>
            <a:pPr indent="0" lvl="0" marL="0" rtl="0" algn="l">
              <a:spcBef>
                <a:spcPts val="0"/>
              </a:spcBef>
              <a:spcAft>
                <a:spcPts val="0"/>
              </a:spcAft>
              <a:buNone/>
            </a:pPr>
            <a:r>
              <a:t/>
            </a:r>
            <a:endParaRPr b="1">
              <a:solidFill>
                <a:srgbClr val="D0F224"/>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198"/>
          <p:cNvSpPr txBox="1"/>
          <p:nvPr>
            <p:ph idx="1" type="subTitle"/>
          </p:nvPr>
        </p:nvSpPr>
        <p:spPr>
          <a:xfrm>
            <a:off x="596500" y="846000"/>
            <a:ext cx="1870500" cy="1161600"/>
          </a:xfrm>
          <a:prstGeom prst="rect">
            <a:avLst/>
          </a:prstGeom>
        </p:spPr>
        <p:txBody>
          <a:bodyPr anchorCtr="0" anchor="ctr" bIns="91425" lIns="91425" spcFirstLastPara="1" rIns="91425" wrap="square" tIns="91425">
            <a:normAutofit fontScale="92500" lnSpcReduction="20000"/>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Note:</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908" name="Google Shape;908;p198"/>
          <p:cNvSpPr txBox="1"/>
          <p:nvPr/>
        </p:nvSpPr>
        <p:spPr>
          <a:xfrm>
            <a:off x="2467000" y="846000"/>
            <a:ext cx="6192000" cy="207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This Guide is intended as an informational resource for Shopify Partners.</a:t>
            </a:r>
            <a:endParaRPr b="1" sz="1800">
              <a:solidFill>
                <a:schemeClr val="lt1"/>
              </a:solidFill>
            </a:endParaRPr>
          </a:p>
          <a:p>
            <a:pPr indent="0" lvl="0" marL="0" rtl="0" algn="l">
              <a:lnSpc>
                <a:spcPct val="115000"/>
              </a:lnSpc>
              <a:spcBef>
                <a:spcPts val="500"/>
              </a:spcBef>
              <a:spcAft>
                <a:spcPts val="0"/>
              </a:spcAft>
              <a:buNone/>
            </a:pPr>
            <a:r>
              <a:t/>
            </a:r>
            <a:endParaRPr b="1" sz="1200">
              <a:solidFill>
                <a:schemeClr val="lt1"/>
              </a:solidFill>
            </a:endParaRPr>
          </a:p>
          <a:p>
            <a:pPr indent="0" lvl="0" marL="0" rtl="0" algn="l">
              <a:lnSpc>
                <a:spcPct val="115000"/>
              </a:lnSpc>
              <a:spcBef>
                <a:spcPts val="500"/>
              </a:spcBef>
              <a:spcAft>
                <a:spcPts val="500"/>
              </a:spcAft>
              <a:buNone/>
            </a:pPr>
            <a:r>
              <a:rPr b="1" lang="en" sz="1800">
                <a:solidFill>
                  <a:schemeClr val="lt1"/>
                </a:solidFill>
              </a:rPr>
              <a:t>Any slides marked “External” in the top right corner may be used in presentations with your clients and prospects.</a:t>
            </a:r>
            <a:endParaRPr b="1" sz="1800">
              <a:solidFill>
                <a:schemeClr val="lt1"/>
              </a:solidFill>
            </a:endParaRPr>
          </a:p>
        </p:txBody>
      </p:sp>
      <p:pic>
        <p:nvPicPr>
          <p:cNvPr id="909" name="Google Shape;909;p198"/>
          <p:cNvPicPr preferRelativeResize="0"/>
          <p:nvPr/>
        </p:nvPicPr>
        <p:blipFill>
          <a:blip r:embed="rId3">
            <a:alphaModFix/>
          </a:blip>
          <a:stretch>
            <a:fillRect/>
          </a:stretch>
        </p:blipFill>
        <p:spPr>
          <a:xfrm>
            <a:off x="2955348" y="3061021"/>
            <a:ext cx="3233304" cy="1750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99"/>
          <p:cNvSpPr txBox="1"/>
          <p:nvPr>
            <p:ph idx="1" type="subTitle"/>
          </p:nvPr>
        </p:nvSpPr>
        <p:spPr>
          <a:xfrm>
            <a:off x="596500" y="1608000"/>
            <a:ext cx="3624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Context</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915" name="Google Shape;915;p199"/>
          <p:cNvSpPr txBox="1"/>
          <p:nvPr/>
        </p:nvSpPr>
        <p:spPr>
          <a:xfrm>
            <a:off x="4902575" y="1729500"/>
            <a:ext cx="3624600" cy="199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Merchant challenge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Opportunity &amp; landscape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3/ Product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4/ Shopify advantage </a:t>
            </a:r>
            <a:endParaRPr b="1" sz="1800">
              <a:solidFill>
                <a:schemeClr val="lt1"/>
              </a:solidFill>
            </a:endParaRPr>
          </a:p>
          <a:p>
            <a:pPr indent="0" lvl="0" marL="0" rtl="0" algn="l">
              <a:lnSpc>
                <a:spcPct val="115000"/>
              </a:lnSpc>
              <a:spcBef>
                <a:spcPts val="500"/>
              </a:spcBef>
              <a:spcAft>
                <a:spcPts val="500"/>
              </a:spcAft>
              <a:buNone/>
            </a:pPr>
            <a:r>
              <a:rPr b="1" lang="en" sz="1800">
                <a:solidFill>
                  <a:schemeClr val="lt1"/>
                </a:solidFill>
              </a:rPr>
              <a:t>5/ Case study </a:t>
            </a:r>
            <a:endParaRPr b="1" sz="180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grpSp>
        <p:nvGrpSpPr>
          <p:cNvPr id="920" name="Google Shape;920;p200"/>
          <p:cNvGrpSpPr/>
          <p:nvPr/>
        </p:nvGrpSpPr>
        <p:grpSpPr>
          <a:xfrm>
            <a:off x="4450325" y="1110000"/>
            <a:ext cx="3797400" cy="2923500"/>
            <a:chOff x="4450325" y="1115100"/>
            <a:chExt cx="3797400" cy="2923500"/>
          </a:xfrm>
        </p:grpSpPr>
        <p:sp>
          <p:nvSpPr>
            <p:cNvPr id="921" name="Google Shape;921;p200"/>
            <p:cNvSpPr/>
            <p:nvPr/>
          </p:nvSpPr>
          <p:spPr>
            <a:xfrm>
              <a:off x="4450325" y="1115100"/>
              <a:ext cx="3797400" cy="29235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00"/>
            <p:cNvSpPr txBox="1"/>
            <p:nvPr/>
          </p:nvSpPr>
          <p:spPr>
            <a:xfrm>
              <a:off x="5326050" y="2737890"/>
              <a:ext cx="276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lvetica Neue"/>
                  <a:ea typeface="Helvetica Neue"/>
                  <a:cs typeface="Helvetica Neue"/>
                  <a:sym typeface="Helvetica Neue"/>
                </a:rPr>
                <a:t>Low efficiency and high costs </a:t>
              </a:r>
              <a:endParaRPr b="1">
                <a:latin typeface="Helvetica Neue"/>
                <a:ea typeface="Helvetica Neue"/>
                <a:cs typeface="Helvetica Neue"/>
                <a:sym typeface="Helvetica Neue"/>
              </a:endParaRPr>
            </a:p>
          </p:txBody>
        </p:sp>
        <p:sp>
          <p:nvSpPr>
            <p:cNvPr id="923" name="Google Shape;923;p200"/>
            <p:cNvSpPr txBox="1"/>
            <p:nvPr/>
          </p:nvSpPr>
          <p:spPr>
            <a:xfrm>
              <a:off x="5361600" y="1293440"/>
              <a:ext cx="2767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Helvetica Neue"/>
                  <a:ea typeface="Helvetica Neue"/>
                  <a:cs typeface="Helvetica Neue"/>
                  <a:sym typeface="Helvetica Neue"/>
                </a:rPr>
                <a:t>Low customization and flexibility  </a:t>
              </a:r>
              <a:endParaRPr b="1">
                <a:latin typeface="Helvetica Neue"/>
                <a:ea typeface="Helvetica Neue"/>
                <a:cs typeface="Helvetica Neue"/>
                <a:sym typeface="Helvetica Neue"/>
              </a:endParaRPr>
            </a:p>
          </p:txBody>
        </p:sp>
        <p:sp>
          <p:nvSpPr>
            <p:cNvPr id="924" name="Google Shape;924;p200"/>
            <p:cNvSpPr txBox="1"/>
            <p:nvPr/>
          </p:nvSpPr>
          <p:spPr>
            <a:xfrm>
              <a:off x="5326050" y="3019800"/>
              <a:ext cx="26367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Helvetica Neue"/>
                  <a:ea typeface="Helvetica Neue"/>
                  <a:cs typeface="Helvetica Neue"/>
                  <a:sym typeface="Helvetica Neue"/>
                </a:rPr>
                <a:t>Multiple platforms, archaic technology, manual processes, expensive legacy solutions, 3rd party apps</a:t>
              </a:r>
              <a:endParaRPr sz="1200">
                <a:solidFill>
                  <a:schemeClr val="dk1"/>
                </a:solidFill>
                <a:latin typeface="Helvetica Neue"/>
                <a:ea typeface="Helvetica Neue"/>
                <a:cs typeface="Helvetica Neue"/>
                <a:sym typeface="Helvetica Neue"/>
              </a:endParaRPr>
            </a:p>
          </p:txBody>
        </p:sp>
        <p:sp>
          <p:nvSpPr>
            <p:cNvPr id="925" name="Google Shape;925;p200"/>
            <p:cNvSpPr txBox="1"/>
            <p:nvPr/>
          </p:nvSpPr>
          <p:spPr>
            <a:xfrm>
              <a:off x="5361600" y="1786200"/>
              <a:ext cx="2767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Helvetica Neue"/>
                  <a:ea typeface="Helvetica Neue"/>
                  <a:cs typeface="Helvetica Neue"/>
                  <a:sym typeface="Helvetica Neue"/>
                </a:rPr>
                <a:t>Stagnant growth, slow innovation, offline sales, rising CAC, low conversion and LTV</a:t>
              </a:r>
              <a:endParaRPr sz="1200">
                <a:solidFill>
                  <a:schemeClr val="dk1"/>
                </a:solidFill>
                <a:latin typeface="Helvetica Neue"/>
                <a:ea typeface="Helvetica Neue"/>
                <a:cs typeface="Helvetica Neue"/>
                <a:sym typeface="Helvetica Neue"/>
              </a:endParaRPr>
            </a:p>
          </p:txBody>
        </p:sp>
        <p:sp>
          <p:nvSpPr>
            <p:cNvPr id="926" name="Google Shape;926;p200"/>
            <p:cNvSpPr txBox="1"/>
            <p:nvPr/>
          </p:nvSpPr>
          <p:spPr>
            <a:xfrm>
              <a:off x="4554000" y="1445840"/>
              <a:ext cx="921300" cy="615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lang="en" sz="2800">
                  <a:solidFill>
                    <a:schemeClr val="dk1"/>
                  </a:solidFill>
                  <a:latin typeface="Helvetica Neue"/>
                  <a:ea typeface="Helvetica Neue"/>
                  <a:cs typeface="Helvetica Neue"/>
                  <a:sym typeface="Helvetica Neue"/>
                </a:rPr>
                <a:t>📈</a:t>
              </a:r>
              <a:endParaRPr sz="2800">
                <a:solidFill>
                  <a:schemeClr val="dk1"/>
                </a:solidFill>
                <a:latin typeface="Helvetica Neue"/>
                <a:ea typeface="Helvetica Neue"/>
                <a:cs typeface="Helvetica Neue"/>
                <a:sym typeface="Helvetica Neue"/>
              </a:endParaRPr>
            </a:p>
          </p:txBody>
        </p:sp>
        <p:sp>
          <p:nvSpPr>
            <p:cNvPr id="927" name="Google Shape;927;p200"/>
            <p:cNvSpPr txBox="1"/>
            <p:nvPr/>
          </p:nvSpPr>
          <p:spPr>
            <a:xfrm>
              <a:off x="4646700" y="2700000"/>
              <a:ext cx="7359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t>🫠</a:t>
              </a:r>
              <a:endParaRPr sz="3000"/>
            </a:p>
          </p:txBody>
        </p:sp>
      </p:grpSp>
      <p:sp>
        <p:nvSpPr>
          <p:cNvPr id="928" name="Google Shape;928;p200"/>
          <p:cNvSpPr/>
          <p:nvPr/>
        </p:nvSpPr>
        <p:spPr>
          <a:xfrm>
            <a:off x="549600" y="2057400"/>
            <a:ext cx="3036680" cy="355074"/>
          </a:xfrm>
          <a:prstGeom prst="rect">
            <a:avLst/>
          </a:prstGeom>
        </p:spPr>
        <p:txBody>
          <a:bodyPr>
            <a:prstTxWarp prst="textPlain"/>
          </a:bodyPr>
          <a:lstStyle/>
          <a:p>
            <a:pPr lvl="0" algn="ctr"/>
            <a:r>
              <a:rPr b="0" i="0">
                <a:ln>
                  <a:noFill/>
                </a:ln>
                <a:solidFill>
                  <a:srgbClr val="000000"/>
                </a:solidFill>
                <a:latin typeface="Oswald;500"/>
              </a:rPr>
              <a:t>MERCHANT CHALLENGE</a:t>
            </a:r>
          </a:p>
        </p:txBody>
      </p:sp>
      <p:sp>
        <p:nvSpPr>
          <p:cNvPr id="929" name="Google Shape;929;p200"/>
          <p:cNvSpPr txBox="1"/>
          <p:nvPr/>
        </p:nvSpPr>
        <p:spPr>
          <a:xfrm>
            <a:off x="454350" y="2448900"/>
            <a:ext cx="3363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Helvetica Neue"/>
                <a:ea typeface="Helvetica Neue"/>
                <a:cs typeface="Helvetica Neue"/>
                <a:sym typeface="Helvetica Neue"/>
              </a:rPr>
              <a:t>Merchants know that B2B is a huge opportunity to </a:t>
            </a:r>
            <a:r>
              <a:rPr b="1" lang="en" sz="1200">
                <a:latin typeface="Helvetica Neue"/>
                <a:ea typeface="Helvetica Neue"/>
                <a:cs typeface="Helvetica Neue"/>
                <a:sym typeface="Helvetica Neue"/>
              </a:rPr>
              <a:t>scale their growth</a:t>
            </a:r>
            <a:r>
              <a:rPr lang="en" sz="1200">
                <a:latin typeface="Helvetica Neue"/>
                <a:ea typeface="Helvetica Neue"/>
                <a:cs typeface="Helvetica Neue"/>
                <a:sym typeface="Helvetica Neue"/>
              </a:rPr>
              <a:t> and </a:t>
            </a:r>
            <a:r>
              <a:rPr b="1" lang="en" sz="1200">
                <a:latin typeface="Helvetica Neue"/>
                <a:ea typeface="Helvetica Neue"/>
                <a:cs typeface="Helvetica Neue"/>
                <a:sym typeface="Helvetica Neue"/>
              </a:rPr>
              <a:t>reach new markets,</a:t>
            </a:r>
            <a:r>
              <a:rPr lang="en" sz="1200">
                <a:latin typeface="Helvetica Neue"/>
                <a:ea typeface="Helvetica Neue"/>
                <a:cs typeface="Helvetica Neue"/>
                <a:sym typeface="Helvetica Neue"/>
              </a:rPr>
              <a:t> but they struggle with… </a:t>
            </a:r>
            <a:endParaRPr sz="1200">
              <a:latin typeface="Helvetica Neue"/>
              <a:ea typeface="Helvetica Neue"/>
              <a:cs typeface="Helvetica Neue"/>
              <a:sym typeface="Helvetica Neue"/>
            </a:endParaRPr>
          </a:p>
        </p:txBody>
      </p:sp>
      <p:sp>
        <p:nvSpPr>
          <p:cNvPr id="930" name="Google Shape;930;p200"/>
          <p:cNvSpPr/>
          <p:nvPr/>
        </p:nvSpPr>
        <p:spPr>
          <a:xfrm>
            <a:off x="267725" y="2489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rgbClr val="1238BF"/>
                </a:solidFill>
                <a:latin typeface="Helvetica Neue"/>
                <a:ea typeface="Helvetica Neue"/>
                <a:cs typeface="Helvetica Neue"/>
                <a:sym typeface="Helvetica Neue"/>
              </a:rPr>
              <a:t>Merchant Challenge </a:t>
            </a:r>
            <a:r>
              <a:rPr b="1" lang="en" sz="1100">
                <a:solidFill>
                  <a:srgbClr val="1238BF"/>
                </a:solidFill>
                <a:latin typeface="Helvetica Neue"/>
                <a:ea typeface="Helvetica Neue"/>
                <a:cs typeface="Helvetica Neue"/>
                <a:sym typeface="Helvetica Neue"/>
              </a:rPr>
              <a: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1238BF"/>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201"/>
          <p:cNvSpPr/>
          <p:nvPr/>
        </p:nvSpPr>
        <p:spPr>
          <a:xfrm>
            <a:off x="7080450" y="100"/>
            <a:ext cx="2063700" cy="5143500"/>
          </a:xfrm>
          <a:prstGeom prst="rect">
            <a:avLst/>
          </a:prstGeom>
          <a:solidFill>
            <a:srgbClr val="F4F4F4"/>
          </a:solidFill>
          <a:ln>
            <a:noFill/>
          </a:ln>
        </p:spPr>
        <p:txBody>
          <a:bodyPr anchorCtr="0" anchor="ctr" bIns="45725" lIns="45725" spcFirstLastPara="1" rIns="45725" wrap="square" tIns="45725">
            <a:noAutofit/>
          </a:bodyPr>
          <a:lstStyle/>
          <a:p>
            <a:pPr indent="0" lvl="0" marL="0" rtl="0" algn="l">
              <a:spcBef>
                <a:spcPts val="1000"/>
              </a:spcBef>
              <a:spcAft>
                <a:spcPts val="0"/>
              </a:spcAft>
              <a:buNone/>
            </a:pPr>
            <a:r>
              <a:t/>
            </a:r>
            <a:endParaRPr>
              <a:solidFill>
                <a:srgbClr val="000000"/>
              </a:solidFill>
            </a:endParaRPr>
          </a:p>
        </p:txBody>
      </p:sp>
      <p:sp>
        <p:nvSpPr>
          <p:cNvPr id="936" name="Google Shape;936;p201"/>
          <p:cNvSpPr/>
          <p:nvPr/>
        </p:nvSpPr>
        <p:spPr>
          <a:xfrm>
            <a:off x="691575" y="2650450"/>
            <a:ext cx="2360100" cy="8319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37" name="Google Shape;937;p201"/>
          <p:cNvSpPr txBox="1"/>
          <p:nvPr/>
        </p:nvSpPr>
        <p:spPr>
          <a:xfrm>
            <a:off x="1581900" y="1273925"/>
            <a:ext cx="6074100" cy="877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latin typeface="Helvetica Neue"/>
                <a:ea typeface="Helvetica Neue"/>
                <a:cs typeface="Helvetica Neue"/>
                <a:sym typeface="Helvetica Neue"/>
              </a:rPr>
              <a:t>A suite of powerful and flexible wholesale features built directly into the core of Shopify, helping Plus merchants </a:t>
            </a:r>
            <a:r>
              <a:rPr b="1" lang="en" sz="1500">
                <a:latin typeface="Helvetica Neue"/>
                <a:ea typeface="Helvetica Neue"/>
                <a:cs typeface="Helvetica Neue"/>
                <a:sym typeface="Helvetica Neue"/>
              </a:rPr>
              <a:t>customize</a:t>
            </a:r>
            <a:r>
              <a:rPr lang="en" sz="1500">
                <a:latin typeface="Helvetica Neue"/>
                <a:ea typeface="Helvetica Neue"/>
                <a:cs typeface="Helvetica Neue"/>
                <a:sym typeface="Helvetica Neue"/>
              </a:rPr>
              <a:t> and </a:t>
            </a:r>
            <a:r>
              <a:rPr b="1" lang="en" sz="1500">
                <a:latin typeface="Helvetica Neue"/>
                <a:ea typeface="Helvetica Neue"/>
                <a:cs typeface="Helvetica Neue"/>
                <a:sym typeface="Helvetica Neue"/>
              </a:rPr>
              <a:t>expand</a:t>
            </a:r>
            <a:r>
              <a:rPr lang="en" sz="1500">
                <a:latin typeface="Helvetica Neue"/>
                <a:ea typeface="Helvetica Neue"/>
                <a:cs typeface="Helvetica Neue"/>
                <a:sym typeface="Helvetica Neue"/>
              </a:rPr>
              <a:t> their B2B business with the power of Shopify. </a:t>
            </a:r>
            <a:endParaRPr b="1" sz="1500">
              <a:latin typeface="Helvetica Neue"/>
              <a:ea typeface="Helvetica Neue"/>
              <a:cs typeface="Helvetica Neue"/>
              <a:sym typeface="Helvetica Neue"/>
            </a:endParaRPr>
          </a:p>
        </p:txBody>
      </p:sp>
      <p:sp>
        <p:nvSpPr>
          <p:cNvPr id="938" name="Google Shape;938;p201"/>
          <p:cNvSpPr txBox="1"/>
          <p:nvPr/>
        </p:nvSpPr>
        <p:spPr>
          <a:xfrm>
            <a:off x="1234875" y="2782300"/>
            <a:ext cx="1939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Sell B2B and DTC from one place </a:t>
            </a:r>
            <a:endParaRPr b="1" sz="1300">
              <a:latin typeface="Helvetica Neue"/>
              <a:ea typeface="Helvetica Neue"/>
              <a:cs typeface="Helvetica Neue"/>
              <a:sym typeface="Helvetica Neue"/>
            </a:endParaRPr>
          </a:p>
        </p:txBody>
      </p:sp>
      <p:sp>
        <p:nvSpPr>
          <p:cNvPr id="939" name="Google Shape;939;p201"/>
          <p:cNvSpPr/>
          <p:nvPr/>
        </p:nvSpPr>
        <p:spPr>
          <a:xfrm>
            <a:off x="3391950" y="2650450"/>
            <a:ext cx="2360100" cy="8319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40" name="Google Shape;940;p201"/>
          <p:cNvSpPr/>
          <p:nvPr/>
        </p:nvSpPr>
        <p:spPr>
          <a:xfrm>
            <a:off x="6092325" y="2650575"/>
            <a:ext cx="2360100" cy="8319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41" name="Google Shape;941;p201"/>
          <p:cNvSpPr txBox="1"/>
          <p:nvPr/>
        </p:nvSpPr>
        <p:spPr>
          <a:xfrm>
            <a:off x="3888800" y="2697375"/>
            <a:ext cx="1686900" cy="785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Helvetica Neue"/>
                <a:ea typeface="Helvetica Neue"/>
                <a:cs typeface="Helvetica Neue"/>
                <a:sym typeface="Helvetica Neue"/>
              </a:rPr>
              <a:t>Customize the B2B buying experience</a:t>
            </a:r>
            <a:endParaRPr b="1" sz="1300">
              <a:latin typeface="Helvetica Neue"/>
              <a:ea typeface="Helvetica Neue"/>
              <a:cs typeface="Helvetica Neue"/>
              <a:sym typeface="Helvetica Neue"/>
            </a:endParaRPr>
          </a:p>
        </p:txBody>
      </p:sp>
      <p:sp>
        <p:nvSpPr>
          <p:cNvPr id="942" name="Google Shape;942;p201"/>
          <p:cNvSpPr txBox="1"/>
          <p:nvPr/>
        </p:nvSpPr>
        <p:spPr>
          <a:xfrm>
            <a:off x="6576175" y="2782301"/>
            <a:ext cx="23601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Helvetica Neue"/>
                <a:ea typeface="Helvetica Neue"/>
                <a:cs typeface="Helvetica Neue"/>
                <a:sym typeface="Helvetica Neue"/>
              </a:rPr>
              <a:t>Easy to use, </a:t>
            </a:r>
            <a:endParaRPr b="1" sz="1300">
              <a:latin typeface="Helvetica Neue"/>
              <a:ea typeface="Helvetica Neue"/>
              <a:cs typeface="Helvetica Neue"/>
              <a:sym typeface="Helvetica Neue"/>
            </a:endParaRPr>
          </a:p>
          <a:p>
            <a:pPr indent="0" lvl="0" marL="0" rtl="0" algn="l">
              <a:spcBef>
                <a:spcPts val="0"/>
              </a:spcBef>
              <a:spcAft>
                <a:spcPts val="0"/>
              </a:spcAft>
              <a:buNone/>
            </a:pPr>
            <a:r>
              <a:rPr b="1" lang="en" sz="1300">
                <a:latin typeface="Helvetica Neue"/>
                <a:ea typeface="Helvetica Neue"/>
                <a:cs typeface="Helvetica Neue"/>
                <a:sym typeface="Helvetica Neue"/>
              </a:rPr>
              <a:t>seamlessly integrated</a:t>
            </a:r>
            <a:endParaRPr b="1" sz="1300">
              <a:latin typeface="Helvetica Neue"/>
              <a:ea typeface="Helvetica Neue"/>
              <a:cs typeface="Helvetica Neue"/>
              <a:sym typeface="Helvetica Neue"/>
            </a:endParaRPr>
          </a:p>
        </p:txBody>
      </p:sp>
      <p:sp>
        <p:nvSpPr>
          <p:cNvPr id="943" name="Google Shape;943;p201"/>
          <p:cNvSpPr txBox="1"/>
          <p:nvPr/>
        </p:nvSpPr>
        <p:spPr>
          <a:xfrm>
            <a:off x="2963875" y="629900"/>
            <a:ext cx="30789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Helvetica Neue"/>
                <a:ea typeface="Helvetica Neue"/>
                <a:cs typeface="Helvetica Neue"/>
                <a:sym typeface="Helvetica Neue"/>
              </a:rPr>
              <a:t>B2B ON SHOPIFY</a:t>
            </a:r>
            <a:endParaRPr b="1" sz="2200">
              <a:latin typeface="Helvetica Neue"/>
              <a:ea typeface="Helvetica Neue"/>
              <a:cs typeface="Helvetica Neue"/>
              <a:sym typeface="Helvetica Neue"/>
            </a:endParaRPr>
          </a:p>
        </p:txBody>
      </p:sp>
      <p:pic>
        <p:nvPicPr>
          <p:cNvPr id="944" name="Google Shape;944;p201"/>
          <p:cNvPicPr preferRelativeResize="0"/>
          <p:nvPr/>
        </p:nvPicPr>
        <p:blipFill>
          <a:blip r:embed="rId3">
            <a:alphaModFix/>
          </a:blip>
          <a:stretch>
            <a:fillRect/>
          </a:stretch>
        </p:blipFill>
        <p:spPr>
          <a:xfrm>
            <a:off x="3556395" y="2867745"/>
            <a:ext cx="365760" cy="365760"/>
          </a:xfrm>
          <a:prstGeom prst="rect">
            <a:avLst/>
          </a:prstGeom>
          <a:noFill/>
          <a:ln>
            <a:noFill/>
          </a:ln>
        </p:spPr>
      </p:pic>
      <p:pic>
        <p:nvPicPr>
          <p:cNvPr id="945" name="Google Shape;945;p201"/>
          <p:cNvPicPr preferRelativeResize="0"/>
          <p:nvPr/>
        </p:nvPicPr>
        <p:blipFill>
          <a:blip r:embed="rId4">
            <a:alphaModFix/>
          </a:blip>
          <a:stretch>
            <a:fillRect/>
          </a:stretch>
        </p:blipFill>
        <p:spPr>
          <a:xfrm>
            <a:off x="6210420" y="2867745"/>
            <a:ext cx="365760" cy="365760"/>
          </a:xfrm>
          <a:prstGeom prst="rect">
            <a:avLst/>
          </a:prstGeom>
          <a:noFill/>
          <a:ln>
            <a:noFill/>
          </a:ln>
        </p:spPr>
      </p:pic>
      <p:pic>
        <p:nvPicPr>
          <p:cNvPr id="946" name="Google Shape;946;p201"/>
          <p:cNvPicPr preferRelativeResize="0"/>
          <p:nvPr/>
        </p:nvPicPr>
        <p:blipFill>
          <a:blip r:embed="rId5">
            <a:alphaModFix/>
          </a:blip>
          <a:stretch>
            <a:fillRect/>
          </a:stretch>
        </p:blipFill>
        <p:spPr>
          <a:xfrm>
            <a:off x="801070" y="2867745"/>
            <a:ext cx="365760" cy="365760"/>
          </a:xfrm>
          <a:prstGeom prst="rect">
            <a:avLst/>
          </a:prstGeom>
          <a:noFill/>
          <a:ln>
            <a:noFill/>
          </a:ln>
        </p:spPr>
      </p:pic>
      <p:sp>
        <p:nvSpPr>
          <p:cNvPr id="947" name="Google Shape;947;p201"/>
          <p:cNvSpPr/>
          <p:nvPr/>
        </p:nvSpPr>
        <p:spPr>
          <a:xfrm>
            <a:off x="206475" y="227000"/>
            <a:ext cx="2516400" cy="123900"/>
          </a:xfrm>
          <a:prstGeom prst="rect">
            <a:avLst/>
          </a:prstGeom>
          <a:noFill/>
          <a:ln>
            <a:noFill/>
          </a:ln>
        </p:spPr>
        <p:txBody>
          <a:bodyPr anchorCtr="0" anchor="t" bIns="0" lIns="0" spcFirstLastPara="1" rIns="0" wrap="square" tIns="0">
            <a:noAutofit/>
          </a:bodyPr>
          <a:lstStyle/>
          <a:p>
            <a:pPr indent="0" lvl="0" marL="0" marR="0" rtl="0" algn="l">
              <a:lnSpc>
                <a:spcPct val="86666"/>
              </a:lnSpc>
              <a:spcBef>
                <a:spcPts val="0"/>
              </a:spcBef>
              <a:spcAft>
                <a:spcPts val="0"/>
              </a:spcAft>
              <a:buNone/>
            </a:pPr>
            <a:r>
              <a:rPr b="1" lang="en" sz="1100">
                <a:solidFill>
                  <a:srgbClr val="1238BF"/>
                </a:solidFill>
                <a:latin typeface="Helvetica Neue"/>
                <a:ea typeface="Helvetica Neue"/>
                <a:cs typeface="Helvetica Neue"/>
                <a:sym typeface="Helvetica Neue"/>
              </a:rPr>
              <a:t>Shopify Plus | Accelerate growth</a:t>
            </a:r>
            <a:endParaRPr b="0" i="0" sz="1100" u="none" cap="none" strike="noStrike">
              <a:solidFill>
                <a:srgbClr val="1238BF"/>
              </a:solidFill>
              <a:latin typeface="Calibri"/>
              <a:ea typeface="Calibri"/>
              <a:cs typeface="Calibri"/>
              <a:sym typeface="Calibri"/>
            </a:endParaRPr>
          </a:p>
        </p:txBody>
      </p:sp>
      <p:sp>
        <p:nvSpPr>
          <p:cNvPr id="948" name="Google Shape;948;p201"/>
          <p:cNvSpPr/>
          <p:nvPr/>
        </p:nvSpPr>
        <p:spPr>
          <a:xfrm>
            <a:off x="8381600" y="80925"/>
            <a:ext cx="675600" cy="3657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202"/>
          <p:cNvSpPr/>
          <p:nvPr/>
        </p:nvSpPr>
        <p:spPr>
          <a:xfrm>
            <a:off x="691575" y="1659850"/>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54" name="Google Shape;954;p202"/>
          <p:cNvSpPr txBox="1"/>
          <p:nvPr/>
        </p:nvSpPr>
        <p:spPr>
          <a:xfrm>
            <a:off x="1581900" y="740525"/>
            <a:ext cx="60741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latin typeface="Helvetica Neue"/>
                <a:ea typeface="Helvetica Neue"/>
                <a:cs typeface="Helvetica Neue"/>
                <a:sym typeface="Helvetica Neue"/>
              </a:rPr>
              <a:t>A suite of powerful and flexible wholesale features built directly into the core of Shopify, helping Plus merchants </a:t>
            </a:r>
            <a:r>
              <a:rPr b="1" lang="en" sz="1100">
                <a:latin typeface="Helvetica Neue"/>
                <a:ea typeface="Helvetica Neue"/>
                <a:cs typeface="Helvetica Neue"/>
                <a:sym typeface="Helvetica Neue"/>
              </a:rPr>
              <a:t>customize</a:t>
            </a:r>
            <a:r>
              <a:rPr lang="en" sz="1100">
                <a:latin typeface="Helvetica Neue"/>
                <a:ea typeface="Helvetica Neue"/>
                <a:cs typeface="Helvetica Neue"/>
                <a:sym typeface="Helvetica Neue"/>
              </a:rPr>
              <a:t> and </a:t>
            </a:r>
            <a:r>
              <a:rPr b="1" lang="en" sz="1100">
                <a:latin typeface="Helvetica Neue"/>
                <a:ea typeface="Helvetica Neue"/>
                <a:cs typeface="Helvetica Neue"/>
                <a:sym typeface="Helvetica Neue"/>
              </a:rPr>
              <a:t>expand</a:t>
            </a:r>
            <a:r>
              <a:rPr lang="en" sz="1100">
                <a:latin typeface="Helvetica Neue"/>
                <a:ea typeface="Helvetica Neue"/>
                <a:cs typeface="Helvetica Neue"/>
                <a:sym typeface="Helvetica Neue"/>
              </a:rPr>
              <a:t> their B2B business with the power of Shopify. </a:t>
            </a:r>
            <a:endParaRPr b="1" sz="1100">
              <a:latin typeface="Helvetica Neue"/>
              <a:ea typeface="Helvetica Neue"/>
              <a:cs typeface="Helvetica Neue"/>
              <a:sym typeface="Helvetica Neue"/>
            </a:endParaRPr>
          </a:p>
        </p:txBody>
      </p:sp>
      <p:sp>
        <p:nvSpPr>
          <p:cNvPr id="955" name="Google Shape;955;p202"/>
          <p:cNvSpPr txBox="1"/>
          <p:nvPr/>
        </p:nvSpPr>
        <p:spPr>
          <a:xfrm>
            <a:off x="1158675" y="1791700"/>
            <a:ext cx="1939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Sell B2B and DTC from one </a:t>
            </a:r>
            <a:r>
              <a:rPr b="1" lang="en" sz="1200">
                <a:latin typeface="Helvetica Neue"/>
                <a:ea typeface="Helvetica Neue"/>
                <a:cs typeface="Helvetica Neue"/>
                <a:sym typeface="Helvetica Neue"/>
              </a:rPr>
              <a:t>place</a:t>
            </a:r>
            <a:r>
              <a:rPr b="1" lang="en" sz="1200">
                <a:latin typeface="Helvetica Neue"/>
                <a:ea typeface="Helvetica Neue"/>
                <a:cs typeface="Helvetica Neue"/>
                <a:sym typeface="Helvetica Neue"/>
              </a:rPr>
              <a:t> </a:t>
            </a:r>
            <a:endParaRPr b="1" sz="1200">
              <a:latin typeface="Helvetica Neue"/>
              <a:ea typeface="Helvetica Neue"/>
              <a:cs typeface="Helvetica Neue"/>
              <a:sym typeface="Helvetica Neue"/>
            </a:endParaRPr>
          </a:p>
        </p:txBody>
      </p:sp>
      <p:sp>
        <p:nvSpPr>
          <p:cNvPr id="956" name="Google Shape;956;p202"/>
          <p:cNvSpPr txBox="1"/>
          <p:nvPr/>
        </p:nvSpPr>
        <p:spPr>
          <a:xfrm>
            <a:off x="801075" y="2428875"/>
            <a:ext cx="2200200" cy="1080000"/>
          </a:xfrm>
          <a:prstGeom prst="rect">
            <a:avLst/>
          </a:prstGeom>
          <a:noFill/>
          <a:ln>
            <a:noFill/>
          </a:ln>
        </p:spPr>
        <p:txBody>
          <a:bodyPr anchorCtr="0" anchor="t" bIns="91425" lIns="91425" spcFirstLastPara="1" rIns="91425" wrap="square" tIns="91425">
            <a:spAutoFit/>
          </a:bodyPr>
          <a:lstStyle/>
          <a:p>
            <a:pPr indent="-107950" lvl="0" marL="114300" rtl="0" algn="l">
              <a:spcBef>
                <a:spcPts val="0"/>
              </a:spcBef>
              <a:spcAft>
                <a:spcPts val="0"/>
              </a:spcAft>
              <a:buSzPts val="900"/>
              <a:buFont typeface="Helvetica Neue"/>
              <a:buChar char="●"/>
            </a:pPr>
            <a:r>
              <a:rPr lang="en" sz="900">
                <a:latin typeface="Helvetica Neue"/>
                <a:ea typeface="Helvetica Neue"/>
                <a:cs typeface="Helvetica Neue"/>
                <a:sym typeface="Helvetica Neue"/>
              </a:rPr>
              <a:t>Grow and run your B2B business with the power and simplicity of Shopify’s all-in-one platform.</a:t>
            </a:r>
            <a:endParaRPr sz="900">
              <a:latin typeface="Helvetica Neue"/>
              <a:ea typeface="Helvetica Neue"/>
              <a:cs typeface="Helvetica Neue"/>
              <a:sym typeface="Helvetica Neue"/>
            </a:endParaRPr>
          </a:p>
          <a:p>
            <a:pPr indent="-107950" lvl="0" marL="114300" rtl="0" algn="l">
              <a:spcBef>
                <a:spcPts val="500"/>
              </a:spcBef>
              <a:spcAft>
                <a:spcPts val="0"/>
              </a:spcAft>
              <a:buSzPts val="900"/>
              <a:buFont typeface="Helvetica Neue"/>
              <a:buChar char="●"/>
            </a:pPr>
            <a:r>
              <a:rPr lang="en" sz="900">
                <a:latin typeface="Helvetica Neue"/>
                <a:ea typeface="Helvetica Neue"/>
                <a:cs typeface="Helvetica Neue"/>
                <a:sym typeface="Helvetica Neue"/>
              </a:rPr>
              <a:t>Leverage Shopify’s world renowned customizable platform for your B2B business.</a:t>
            </a:r>
            <a:endParaRPr sz="900">
              <a:latin typeface="Helvetica Neue"/>
              <a:ea typeface="Helvetica Neue"/>
              <a:cs typeface="Helvetica Neue"/>
              <a:sym typeface="Helvetica Neue"/>
            </a:endParaRPr>
          </a:p>
        </p:txBody>
      </p:sp>
      <p:sp>
        <p:nvSpPr>
          <p:cNvPr id="957" name="Google Shape;957;p202"/>
          <p:cNvSpPr/>
          <p:nvPr/>
        </p:nvSpPr>
        <p:spPr>
          <a:xfrm>
            <a:off x="3391950" y="1659850"/>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58" name="Google Shape;958;p202"/>
          <p:cNvSpPr/>
          <p:nvPr/>
        </p:nvSpPr>
        <p:spPr>
          <a:xfrm>
            <a:off x="6092325" y="1659975"/>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959" name="Google Shape;959;p202"/>
          <p:cNvSpPr txBox="1"/>
          <p:nvPr/>
        </p:nvSpPr>
        <p:spPr>
          <a:xfrm>
            <a:off x="3888800" y="1782975"/>
            <a:ext cx="1686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Customize the B2B buying experience</a:t>
            </a:r>
            <a:endParaRPr b="1" sz="1200">
              <a:latin typeface="Helvetica Neue"/>
              <a:ea typeface="Helvetica Neue"/>
              <a:cs typeface="Helvetica Neue"/>
              <a:sym typeface="Helvetica Neue"/>
            </a:endParaRPr>
          </a:p>
        </p:txBody>
      </p:sp>
      <p:sp>
        <p:nvSpPr>
          <p:cNvPr id="960" name="Google Shape;960;p202"/>
          <p:cNvSpPr txBox="1"/>
          <p:nvPr/>
        </p:nvSpPr>
        <p:spPr>
          <a:xfrm>
            <a:off x="6201025" y="2352675"/>
            <a:ext cx="2200200" cy="1218600"/>
          </a:xfrm>
          <a:prstGeom prst="rect">
            <a:avLst/>
          </a:prstGeom>
          <a:noFill/>
          <a:ln>
            <a:noFill/>
          </a:ln>
        </p:spPr>
        <p:txBody>
          <a:bodyPr anchorCtr="0" anchor="t" bIns="91425" lIns="91425" spcFirstLastPara="1" rIns="91425" wrap="square" tIns="91425">
            <a:spAutoFit/>
          </a:bodyPr>
          <a:lstStyle/>
          <a:p>
            <a:pPr indent="-171450" lvl="0" marL="228600" rtl="0" algn="l">
              <a:spcBef>
                <a:spcPts val="0"/>
              </a:spcBef>
              <a:spcAft>
                <a:spcPts val="0"/>
              </a:spcAft>
              <a:buClr>
                <a:srgbClr val="000000"/>
              </a:buClr>
              <a:buSzPts val="900"/>
              <a:buFont typeface="Helvetica Neue"/>
              <a:buChar char="●"/>
            </a:pPr>
            <a:r>
              <a:rPr lang="en" sz="900">
                <a:latin typeface="Helvetica Neue"/>
                <a:ea typeface="Helvetica Neue"/>
                <a:cs typeface="Helvetica Neue"/>
                <a:sym typeface="Helvetica Neue"/>
              </a:rPr>
              <a:t>Launch quickly and easily integrate existing back-end systems to increase efficiency.</a:t>
            </a:r>
            <a:endParaRPr sz="900">
              <a:solidFill>
                <a:srgbClr val="000000"/>
              </a:solidFill>
              <a:latin typeface="Helvetica Neue"/>
              <a:ea typeface="Helvetica Neue"/>
              <a:cs typeface="Helvetica Neue"/>
              <a:sym typeface="Helvetica Neue"/>
            </a:endParaRPr>
          </a:p>
          <a:p>
            <a:pPr indent="-171450" lvl="0" marL="228600" rtl="0" algn="l">
              <a:spcBef>
                <a:spcPts val="500"/>
              </a:spcBef>
              <a:spcAft>
                <a:spcPts val="0"/>
              </a:spcAft>
              <a:buClr>
                <a:srgbClr val="000000"/>
              </a:buClr>
              <a:buSzPts val="900"/>
              <a:buFont typeface="Helvetica Neue"/>
              <a:buChar char="●"/>
            </a:pPr>
            <a:r>
              <a:rPr lang="en" sz="900">
                <a:latin typeface="Helvetica Neue"/>
                <a:ea typeface="Helvetica Neue"/>
                <a:cs typeface="Helvetica Neue"/>
                <a:sym typeface="Helvetica Neue"/>
              </a:rPr>
              <a:t>Spend less time managing multiple platforms with Shopify’s flexible integrations, open APIs, and automated order processing. </a:t>
            </a:r>
            <a:endParaRPr sz="900">
              <a:latin typeface="Helvetica Neue"/>
              <a:ea typeface="Helvetica Neue"/>
              <a:cs typeface="Helvetica Neue"/>
              <a:sym typeface="Helvetica Neue"/>
            </a:endParaRPr>
          </a:p>
        </p:txBody>
      </p:sp>
      <p:sp>
        <p:nvSpPr>
          <p:cNvPr id="961" name="Google Shape;961;p202"/>
          <p:cNvSpPr txBox="1"/>
          <p:nvPr/>
        </p:nvSpPr>
        <p:spPr>
          <a:xfrm>
            <a:off x="6576175" y="1791701"/>
            <a:ext cx="236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Easy to use, </a:t>
            </a:r>
            <a:endParaRPr b="1" sz="1200">
              <a:latin typeface="Helvetica Neue"/>
              <a:ea typeface="Helvetica Neue"/>
              <a:cs typeface="Helvetica Neue"/>
              <a:sym typeface="Helvetica Neue"/>
            </a:endParaRPr>
          </a:p>
          <a:p>
            <a:pPr indent="0" lvl="0" marL="0" rtl="0" algn="l">
              <a:spcBef>
                <a:spcPts val="0"/>
              </a:spcBef>
              <a:spcAft>
                <a:spcPts val="0"/>
              </a:spcAft>
              <a:buNone/>
            </a:pPr>
            <a:r>
              <a:rPr b="1" lang="en" sz="1200">
                <a:latin typeface="Helvetica Neue"/>
                <a:ea typeface="Helvetica Neue"/>
                <a:cs typeface="Helvetica Neue"/>
                <a:sym typeface="Helvetica Neue"/>
              </a:rPr>
              <a:t>seamlessly integrated</a:t>
            </a:r>
            <a:endParaRPr b="1" sz="1200">
              <a:latin typeface="Helvetica Neue"/>
              <a:ea typeface="Helvetica Neue"/>
              <a:cs typeface="Helvetica Neue"/>
              <a:sym typeface="Helvetica Neue"/>
            </a:endParaRPr>
          </a:p>
        </p:txBody>
      </p:sp>
      <p:sp>
        <p:nvSpPr>
          <p:cNvPr id="962" name="Google Shape;962;p202"/>
          <p:cNvSpPr txBox="1"/>
          <p:nvPr/>
        </p:nvSpPr>
        <p:spPr>
          <a:xfrm>
            <a:off x="3556400" y="2352675"/>
            <a:ext cx="2141100" cy="1357200"/>
          </a:xfrm>
          <a:prstGeom prst="rect">
            <a:avLst/>
          </a:prstGeom>
          <a:noFill/>
          <a:ln>
            <a:noFill/>
          </a:ln>
        </p:spPr>
        <p:txBody>
          <a:bodyPr anchorCtr="0" anchor="t" bIns="91425" lIns="91425" spcFirstLastPara="1" rIns="91425" wrap="square" tIns="91425">
            <a:spAutoFit/>
          </a:bodyPr>
          <a:lstStyle/>
          <a:p>
            <a:pPr indent="-107950" lvl="0" marL="114300" rtl="0" algn="l">
              <a:spcBef>
                <a:spcPts val="0"/>
              </a:spcBef>
              <a:spcAft>
                <a:spcPts val="0"/>
              </a:spcAft>
              <a:buSzPts val="900"/>
              <a:buFont typeface="Helvetica Neue"/>
              <a:buChar char="●"/>
            </a:pPr>
            <a:r>
              <a:rPr lang="en" sz="900">
                <a:latin typeface="Helvetica Neue"/>
                <a:ea typeface="Helvetica Neue"/>
                <a:cs typeface="Helvetica Neue"/>
                <a:sym typeface="Helvetica Neue"/>
              </a:rPr>
              <a:t>Tailor the buying experience for each company with personalized product publishing and pricing, quantity purchasing rules and more. </a:t>
            </a:r>
            <a:endParaRPr sz="900">
              <a:latin typeface="Helvetica Neue"/>
              <a:ea typeface="Helvetica Neue"/>
              <a:cs typeface="Helvetica Neue"/>
              <a:sym typeface="Helvetica Neue"/>
            </a:endParaRPr>
          </a:p>
          <a:p>
            <a:pPr indent="-107950" lvl="0" marL="114300" rtl="0" algn="l">
              <a:spcBef>
                <a:spcPts val="500"/>
              </a:spcBef>
              <a:spcAft>
                <a:spcPts val="0"/>
              </a:spcAft>
              <a:buSzPts val="900"/>
              <a:buFont typeface="Helvetica Neue"/>
              <a:buChar char="●"/>
            </a:pPr>
            <a:r>
              <a:rPr lang="en" sz="900">
                <a:latin typeface="Helvetica Neue"/>
                <a:ea typeface="Helvetica Neue"/>
                <a:cs typeface="Helvetica Neue"/>
                <a:sym typeface="Helvetica Neue"/>
              </a:rPr>
              <a:t>Increase AOV and LTV by offering a world class DTC-like buying experience for B2B that is adaptive and agile to buyer needs.</a:t>
            </a:r>
            <a:endParaRPr sz="900">
              <a:latin typeface="Helvetica Neue"/>
              <a:ea typeface="Helvetica Neue"/>
              <a:cs typeface="Helvetica Neue"/>
              <a:sym typeface="Helvetica Neue"/>
            </a:endParaRPr>
          </a:p>
        </p:txBody>
      </p:sp>
      <p:sp>
        <p:nvSpPr>
          <p:cNvPr id="963" name="Google Shape;963;p202"/>
          <p:cNvSpPr txBox="1"/>
          <p:nvPr/>
        </p:nvSpPr>
        <p:spPr>
          <a:xfrm>
            <a:off x="731300" y="4164125"/>
            <a:ext cx="8325900" cy="76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50">
                <a:latin typeface="Helvetica Neue"/>
                <a:ea typeface="Helvetica Neue"/>
                <a:cs typeface="Helvetica Neue"/>
                <a:sym typeface="Helvetica Neue"/>
              </a:rPr>
              <a:t>Differentiation:</a:t>
            </a:r>
            <a:r>
              <a:rPr lang="en" sz="950">
                <a:latin typeface="Helvetica Neue"/>
                <a:ea typeface="Helvetica Neue"/>
                <a:cs typeface="Helvetica Neue"/>
                <a:sym typeface="Helvetica Neue"/>
              </a:rPr>
              <a:t> </a:t>
            </a:r>
            <a:endParaRPr sz="950">
              <a:latin typeface="Helvetica Neue"/>
              <a:ea typeface="Helvetica Neue"/>
              <a:cs typeface="Helvetica Neue"/>
              <a:sym typeface="Helvetica Neue"/>
            </a:endParaRPr>
          </a:p>
          <a:p>
            <a:pPr indent="-174625" lvl="0" marL="228600" rtl="0" algn="l">
              <a:spcBef>
                <a:spcPts val="0"/>
              </a:spcBef>
              <a:spcAft>
                <a:spcPts val="0"/>
              </a:spcAft>
              <a:buSzPts val="950"/>
              <a:buFont typeface="Helvetica Neue"/>
              <a:buChar char="●"/>
            </a:pPr>
            <a:r>
              <a:rPr lang="en" sz="950">
                <a:latin typeface="Helvetica Neue"/>
                <a:ea typeface="Helvetica Neue"/>
                <a:cs typeface="Helvetica Neue"/>
                <a:sym typeface="Helvetica Neue"/>
              </a:rPr>
              <a:t>Shopify is the world’s leading DTC commerce solution and we’ve harnessed our global reach and power of customization for wholesale selling. </a:t>
            </a:r>
            <a:endParaRPr sz="950">
              <a:latin typeface="Helvetica Neue"/>
              <a:ea typeface="Helvetica Neue"/>
              <a:cs typeface="Helvetica Neue"/>
              <a:sym typeface="Helvetica Neue"/>
            </a:endParaRPr>
          </a:p>
          <a:p>
            <a:pPr indent="-174625" lvl="0" marL="228600" rtl="0" algn="l">
              <a:spcBef>
                <a:spcPts val="0"/>
              </a:spcBef>
              <a:spcAft>
                <a:spcPts val="0"/>
              </a:spcAft>
              <a:buSzPts val="950"/>
              <a:buFont typeface="Helvetica Neue"/>
              <a:buChar char="●"/>
            </a:pPr>
            <a:r>
              <a:rPr lang="en" sz="950">
                <a:latin typeface="Helvetica Neue"/>
                <a:ea typeface="Helvetica Neue"/>
                <a:cs typeface="Helvetica Neue"/>
                <a:sym typeface="Helvetica Neue"/>
              </a:rPr>
              <a:t>Shopify’s B2B solution is built directly into the core platform without apps, separate selling channels and complex code.</a:t>
            </a:r>
            <a:endParaRPr sz="950">
              <a:latin typeface="Helvetica Neue"/>
              <a:ea typeface="Helvetica Neue"/>
              <a:cs typeface="Helvetica Neue"/>
              <a:sym typeface="Helvetica Neue"/>
            </a:endParaRPr>
          </a:p>
          <a:p>
            <a:pPr indent="-174625" lvl="0" marL="228600" rtl="0" algn="l">
              <a:spcBef>
                <a:spcPts val="0"/>
              </a:spcBef>
              <a:spcAft>
                <a:spcPts val="0"/>
              </a:spcAft>
              <a:buSzPts val="950"/>
              <a:buFont typeface="Helvetica Neue"/>
              <a:buChar char="●"/>
            </a:pPr>
            <a:r>
              <a:rPr lang="en" sz="950">
                <a:latin typeface="Helvetica Neue"/>
                <a:ea typeface="Helvetica Neue"/>
                <a:cs typeface="Helvetica Neue"/>
                <a:sym typeface="Helvetica Neue"/>
              </a:rPr>
              <a:t>Shopify offers the fastest migration and easiest admin with the power of 4,000 engineers to give you the flexibility you need. </a:t>
            </a:r>
            <a:endParaRPr sz="950">
              <a:latin typeface="Helvetica Neue"/>
              <a:ea typeface="Helvetica Neue"/>
              <a:cs typeface="Helvetica Neue"/>
              <a:sym typeface="Helvetica Neue"/>
            </a:endParaRPr>
          </a:p>
        </p:txBody>
      </p:sp>
      <p:sp>
        <p:nvSpPr>
          <p:cNvPr id="964" name="Google Shape;964;p202"/>
          <p:cNvSpPr txBox="1"/>
          <p:nvPr/>
        </p:nvSpPr>
        <p:spPr>
          <a:xfrm>
            <a:off x="3497275" y="248900"/>
            <a:ext cx="3078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B2B ON SHOPIFY</a:t>
            </a:r>
            <a:endParaRPr b="1" sz="1800">
              <a:latin typeface="Helvetica Neue"/>
              <a:ea typeface="Helvetica Neue"/>
              <a:cs typeface="Helvetica Neue"/>
              <a:sym typeface="Helvetica Neue"/>
            </a:endParaRPr>
          </a:p>
        </p:txBody>
      </p:sp>
      <p:pic>
        <p:nvPicPr>
          <p:cNvPr id="965" name="Google Shape;965;p202"/>
          <p:cNvPicPr preferRelativeResize="0"/>
          <p:nvPr/>
        </p:nvPicPr>
        <p:blipFill>
          <a:blip r:embed="rId3">
            <a:alphaModFix/>
          </a:blip>
          <a:stretch>
            <a:fillRect/>
          </a:stretch>
        </p:blipFill>
        <p:spPr>
          <a:xfrm>
            <a:off x="3556395" y="1877145"/>
            <a:ext cx="365760" cy="365760"/>
          </a:xfrm>
          <a:prstGeom prst="rect">
            <a:avLst/>
          </a:prstGeom>
          <a:noFill/>
          <a:ln>
            <a:noFill/>
          </a:ln>
        </p:spPr>
      </p:pic>
      <p:pic>
        <p:nvPicPr>
          <p:cNvPr id="966" name="Google Shape;966;p202"/>
          <p:cNvPicPr preferRelativeResize="0"/>
          <p:nvPr/>
        </p:nvPicPr>
        <p:blipFill>
          <a:blip r:embed="rId4">
            <a:alphaModFix/>
          </a:blip>
          <a:stretch>
            <a:fillRect/>
          </a:stretch>
        </p:blipFill>
        <p:spPr>
          <a:xfrm>
            <a:off x="6210420" y="1877145"/>
            <a:ext cx="365760" cy="365760"/>
          </a:xfrm>
          <a:prstGeom prst="rect">
            <a:avLst/>
          </a:prstGeom>
          <a:noFill/>
          <a:ln>
            <a:noFill/>
          </a:ln>
        </p:spPr>
      </p:pic>
      <p:pic>
        <p:nvPicPr>
          <p:cNvPr id="967" name="Google Shape;967;p202"/>
          <p:cNvPicPr preferRelativeResize="0"/>
          <p:nvPr/>
        </p:nvPicPr>
        <p:blipFill>
          <a:blip r:embed="rId5">
            <a:alphaModFix/>
          </a:blip>
          <a:stretch>
            <a:fillRect/>
          </a:stretch>
        </p:blipFill>
        <p:spPr>
          <a:xfrm>
            <a:off x="801070" y="1877145"/>
            <a:ext cx="365760" cy="365760"/>
          </a:xfrm>
          <a:prstGeom prst="rect">
            <a:avLst/>
          </a:prstGeom>
          <a:noFill/>
          <a:ln>
            <a:noFill/>
          </a:ln>
        </p:spPr>
      </p:pic>
      <p:sp>
        <p:nvSpPr>
          <p:cNvPr id="968" name="Google Shape;968;p202"/>
          <p:cNvSpPr/>
          <p:nvPr/>
        </p:nvSpPr>
        <p:spPr>
          <a:xfrm>
            <a:off x="267725" y="2489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rgbClr val="1238BF"/>
                </a:solidFill>
                <a:latin typeface="Helvetica Neue"/>
                <a:ea typeface="Helvetica Neue"/>
                <a:cs typeface="Helvetica Neue"/>
                <a:sym typeface="Helvetica Neue"/>
              </a:rPr>
              <a:t>Positioning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1238BF"/>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72" name="Shape 972"/>
        <p:cNvGrpSpPr/>
        <p:nvPr/>
      </p:nvGrpSpPr>
      <p:grpSpPr>
        <a:xfrm>
          <a:off x="0" y="0"/>
          <a:ext cx="0" cy="0"/>
          <a:chOff x="0" y="0"/>
          <a:chExt cx="0" cy="0"/>
        </a:xfrm>
      </p:grpSpPr>
      <p:sp>
        <p:nvSpPr>
          <p:cNvPr id="973" name="Google Shape;973;p203"/>
          <p:cNvSpPr txBox="1"/>
          <p:nvPr/>
        </p:nvSpPr>
        <p:spPr>
          <a:xfrm>
            <a:off x="4139725" y="2173600"/>
            <a:ext cx="3394800" cy="1032000"/>
          </a:xfrm>
          <a:prstGeom prst="rect">
            <a:avLst/>
          </a:prstGeom>
          <a:noFill/>
          <a:ln>
            <a:noFill/>
          </a:ln>
        </p:spPr>
        <p:txBody>
          <a:bodyPr anchorCtr="0" anchor="t" bIns="26775" lIns="26775" spcFirstLastPara="1" rIns="26775" wrap="square" tIns="25200">
            <a:noAutofit/>
          </a:bodyPr>
          <a:lstStyle/>
          <a:p>
            <a:pPr indent="0" lvl="0" marL="0" rtl="0" algn="l">
              <a:lnSpc>
                <a:spcPct val="115000"/>
              </a:lnSpc>
              <a:spcBef>
                <a:spcPts val="0"/>
              </a:spcBef>
              <a:spcAft>
                <a:spcPts val="0"/>
              </a:spcAft>
              <a:buNone/>
            </a:pPr>
            <a:r>
              <a:rPr b="1" lang="en">
                <a:solidFill>
                  <a:srgbClr val="FFFFFF"/>
                </a:solidFill>
                <a:latin typeface="Helvetica Neue"/>
                <a:ea typeface="Helvetica Neue"/>
                <a:cs typeface="Helvetica Neue"/>
                <a:sym typeface="Helvetica Neue"/>
              </a:rPr>
              <a:t>Our target market is ready for B2B on Shopify</a:t>
            </a:r>
            <a:endParaRPr b="1">
              <a:solidFill>
                <a:srgbClr val="FFFFFF"/>
              </a:solidFill>
              <a:latin typeface="Helvetica Neue"/>
              <a:ea typeface="Helvetica Neue"/>
              <a:cs typeface="Helvetica Neue"/>
              <a:sym typeface="Helvetica Neue"/>
            </a:endParaRPr>
          </a:p>
          <a:p>
            <a:pPr indent="0" lvl="0" marL="0" rtl="0" algn="ctr">
              <a:lnSpc>
                <a:spcPct val="115000"/>
              </a:lnSpc>
              <a:spcBef>
                <a:spcPts val="1600"/>
              </a:spcBef>
              <a:spcAft>
                <a:spcPts val="1600"/>
              </a:spcAft>
              <a:buNone/>
            </a:pPr>
            <a:r>
              <a:t/>
            </a:r>
            <a:endParaRPr sz="1000">
              <a:solidFill>
                <a:srgbClr val="282828"/>
              </a:solidFill>
              <a:latin typeface="Roboto Light"/>
              <a:ea typeface="Roboto Light"/>
              <a:cs typeface="Roboto Light"/>
              <a:sym typeface="Roboto Light"/>
            </a:endParaRPr>
          </a:p>
        </p:txBody>
      </p:sp>
      <p:sp>
        <p:nvSpPr>
          <p:cNvPr id="974" name="Google Shape;974;p203"/>
          <p:cNvSpPr txBox="1"/>
          <p:nvPr/>
        </p:nvSpPr>
        <p:spPr>
          <a:xfrm>
            <a:off x="5870425" y="2931508"/>
            <a:ext cx="1780500" cy="636000"/>
          </a:xfrm>
          <a:prstGeom prst="rect">
            <a:avLst/>
          </a:prstGeom>
          <a:noFill/>
          <a:ln>
            <a:noFill/>
          </a:ln>
        </p:spPr>
        <p:txBody>
          <a:bodyPr anchorCtr="0" anchor="ctr" bIns="26775" lIns="26775" spcFirstLastPara="1" rIns="26775" wrap="square" tIns="26775">
            <a:noAutofit/>
          </a:bodyPr>
          <a:lstStyle/>
          <a:p>
            <a:pPr indent="0" lvl="0" marL="0" rtl="0" algn="l">
              <a:spcBef>
                <a:spcPts val="0"/>
              </a:spcBef>
              <a:spcAft>
                <a:spcPts val="0"/>
              </a:spcAft>
              <a:buNone/>
            </a:pPr>
            <a:r>
              <a:rPr lang="en" sz="4000">
                <a:solidFill>
                  <a:schemeClr val="accent6"/>
                </a:solidFill>
                <a:latin typeface="Oswald SemiBold"/>
                <a:ea typeface="Oswald SemiBold"/>
                <a:cs typeface="Oswald SemiBold"/>
                <a:sym typeface="Oswald SemiBold"/>
              </a:rPr>
              <a:t>90</a:t>
            </a:r>
            <a:r>
              <a:rPr lang="en" sz="4000">
                <a:solidFill>
                  <a:schemeClr val="accent6"/>
                </a:solidFill>
                <a:latin typeface="Oswald SemiBold"/>
                <a:ea typeface="Oswald SemiBold"/>
                <a:cs typeface="Oswald SemiBold"/>
                <a:sym typeface="Oswald SemiBold"/>
              </a:rPr>
              <a:t>%</a:t>
            </a:r>
            <a:endParaRPr sz="4000">
              <a:solidFill>
                <a:schemeClr val="accent6"/>
              </a:solidFill>
              <a:latin typeface="Oswald SemiBold"/>
              <a:ea typeface="Oswald SemiBold"/>
              <a:cs typeface="Oswald SemiBold"/>
              <a:sym typeface="Oswald SemiBold"/>
            </a:endParaRPr>
          </a:p>
        </p:txBody>
      </p:sp>
      <p:sp>
        <p:nvSpPr>
          <p:cNvPr id="975" name="Google Shape;975;p203"/>
          <p:cNvSpPr txBox="1"/>
          <p:nvPr/>
        </p:nvSpPr>
        <p:spPr>
          <a:xfrm>
            <a:off x="5870425" y="3484875"/>
            <a:ext cx="1435500" cy="103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000">
                <a:solidFill>
                  <a:srgbClr val="FFFFFF"/>
                </a:solidFill>
                <a:latin typeface="Helvetica Neue"/>
                <a:ea typeface="Helvetica Neue"/>
                <a:cs typeface="Helvetica Neue"/>
                <a:sym typeface="Helvetica Neue"/>
              </a:rPr>
              <a:t>Plus merchants would replatform their </a:t>
            </a:r>
            <a:r>
              <a:rPr lang="en" sz="1000">
                <a:solidFill>
                  <a:srgbClr val="FFFFFF"/>
                </a:solidFill>
                <a:latin typeface="Helvetica Neue"/>
                <a:ea typeface="Helvetica Neue"/>
                <a:cs typeface="Helvetica Neue"/>
                <a:sym typeface="Helvetica Neue"/>
              </a:rPr>
              <a:t>existing</a:t>
            </a:r>
            <a:r>
              <a:rPr lang="en" sz="1000">
                <a:solidFill>
                  <a:srgbClr val="FFFFFF"/>
                </a:solidFill>
                <a:latin typeface="Helvetica Neue"/>
                <a:ea typeface="Helvetica Neue"/>
                <a:cs typeface="Helvetica Neue"/>
                <a:sym typeface="Helvetica Neue"/>
              </a:rPr>
              <a:t> B2B business to Shopify</a:t>
            </a:r>
            <a:endParaRPr sz="10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000">
              <a:solidFill>
                <a:srgbClr val="FFFFFF"/>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1000">
              <a:solidFill>
                <a:srgbClr val="FFFFFF"/>
              </a:solidFill>
              <a:latin typeface="Roboto Light"/>
              <a:ea typeface="Roboto Light"/>
              <a:cs typeface="Roboto Light"/>
              <a:sym typeface="Roboto Light"/>
            </a:endParaRPr>
          </a:p>
        </p:txBody>
      </p:sp>
      <p:sp>
        <p:nvSpPr>
          <p:cNvPr id="976" name="Google Shape;976;p203"/>
          <p:cNvSpPr txBox="1"/>
          <p:nvPr/>
        </p:nvSpPr>
        <p:spPr>
          <a:xfrm>
            <a:off x="4063525" y="2961420"/>
            <a:ext cx="1780500" cy="636000"/>
          </a:xfrm>
          <a:prstGeom prst="rect">
            <a:avLst/>
          </a:prstGeom>
          <a:noFill/>
          <a:ln>
            <a:noFill/>
          </a:ln>
        </p:spPr>
        <p:txBody>
          <a:bodyPr anchorCtr="0" anchor="ctr" bIns="26775" lIns="26775" spcFirstLastPara="1" rIns="26775" wrap="square" tIns="26775">
            <a:noAutofit/>
          </a:bodyPr>
          <a:lstStyle/>
          <a:p>
            <a:pPr indent="0" lvl="0" marL="0" rtl="0" algn="l">
              <a:spcBef>
                <a:spcPts val="0"/>
              </a:spcBef>
              <a:spcAft>
                <a:spcPts val="0"/>
              </a:spcAft>
              <a:buNone/>
            </a:pPr>
            <a:r>
              <a:rPr lang="en" sz="4000">
                <a:solidFill>
                  <a:schemeClr val="accent6"/>
                </a:solidFill>
                <a:latin typeface="Oswald SemiBold"/>
                <a:ea typeface="Oswald SemiBold"/>
                <a:cs typeface="Oswald SemiBold"/>
                <a:sym typeface="Oswald SemiBold"/>
              </a:rPr>
              <a:t>80</a:t>
            </a:r>
            <a:r>
              <a:rPr lang="en" sz="4000">
                <a:solidFill>
                  <a:schemeClr val="accent6"/>
                </a:solidFill>
                <a:latin typeface="Oswald SemiBold"/>
                <a:ea typeface="Oswald SemiBold"/>
                <a:cs typeface="Oswald SemiBold"/>
                <a:sym typeface="Oswald SemiBold"/>
              </a:rPr>
              <a:t>%</a:t>
            </a:r>
            <a:endParaRPr sz="4000">
              <a:solidFill>
                <a:schemeClr val="accent6"/>
              </a:solidFill>
              <a:latin typeface="Oswald SemiBold"/>
              <a:ea typeface="Oswald SemiBold"/>
              <a:cs typeface="Oswald SemiBold"/>
              <a:sym typeface="Oswald SemiBold"/>
            </a:endParaRPr>
          </a:p>
        </p:txBody>
      </p:sp>
      <p:sp>
        <p:nvSpPr>
          <p:cNvPr id="977" name="Google Shape;977;p203"/>
          <p:cNvSpPr txBox="1"/>
          <p:nvPr/>
        </p:nvSpPr>
        <p:spPr>
          <a:xfrm>
            <a:off x="4063525" y="3514800"/>
            <a:ext cx="1734300" cy="129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FFFFFF"/>
                </a:solidFill>
                <a:latin typeface="Helvetica Neue"/>
                <a:ea typeface="Helvetica Neue"/>
                <a:cs typeface="Helvetica Neue"/>
                <a:sym typeface="Helvetica Neue"/>
              </a:rPr>
              <a:t>Plus merchants selling B2B off </a:t>
            </a:r>
            <a:r>
              <a:rPr lang="en" sz="1000">
                <a:solidFill>
                  <a:srgbClr val="FFFFFF"/>
                </a:solidFill>
                <a:latin typeface="Helvetica Neue"/>
                <a:ea typeface="Helvetica Neue"/>
                <a:cs typeface="Helvetica Neue"/>
                <a:sym typeface="Helvetica Neue"/>
              </a:rPr>
              <a:t>platform</a:t>
            </a:r>
            <a:r>
              <a:rPr lang="en" sz="1000">
                <a:solidFill>
                  <a:srgbClr val="FFFFFF"/>
                </a:solidFill>
                <a:latin typeface="Helvetica Neue"/>
                <a:ea typeface="Helvetica Neue"/>
                <a:cs typeface="Helvetica Neue"/>
                <a:sym typeface="Helvetica Neue"/>
              </a:rPr>
              <a:t> would prefer to sell on Shopify.</a:t>
            </a:r>
            <a:endParaRPr sz="10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0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0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000">
              <a:solidFill>
                <a:srgbClr val="FFFFFF"/>
              </a:solidFill>
              <a:latin typeface="Roboto Light"/>
              <a:ea typeface="Roboto Light"/>
              <a:cs typeface="Roboto Light"/>
              <a:sym typeface="Roboto Light"/>
            </a:endParaRPr>
          </a:p>
        </p:txBody>
      </p:sp>
      <p:sp>
        <p:nvSpPr>
          <p:cNvPr id="978" name="Google Shape;978;p203"/>
          <p:cNvSpPr/>
          <p:nvPr/>
        </p:nvSpPr>
        <p:spPr>
          <a:xfrm>
            <a:off x="419950" y="340600"/>
            <a:ext cx="8200200" cy="1032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lang="en" sz="3200">
                <a:solidFill>
                  <a:srgbClr val="FFFFFF"/>
                </a:solidFill>
                <a:latin typeface="Helvetica Neue"/>
                <a:ea typeface="Helvetica Neue"/>
                <a:cs typeface="Helvetica Neue"/>
                <a:sym typeface="Helvetica Neue"/>
              </a:rPr>
              <a:t>B2B is Shopify’s biggest growth lever with an estimated </a:t>
            </a:r>
            <a:r>
              <a:rPr b="1" lang="en" sz="3200">
                <a:solidFill>
                  <a:schemeClr val="accent2"/>
                </a:solidFill>
                <a:latin typeface="Helvetica Neue"/>
                <a:ea typeface="Helvetica Neue"/>
                <a:cs typeface="Helvetica Neue"/>
                <a:sym typeface="Helvetica Neue"/>
              </a:rPr>
              <a:t>$1T GMV TAM </a:t>
            </a:r>
            <a:r>
              <a:rPr b="1" lang="en" sz="3200">
                <a:solidFill>
                  <a:schemeClr val="lt1"/>
                </a:solidFill>
                <a:latin typeface="Helvetica Neue"/>
                <a:ea typeface="Helvetica Neue"/>
                <a:cs typeface="Helvetica Neue"/>
                <a:sym typeface="Helvetica Neue"/>
              </a:rPr>
              <a:t>by 2026.</a:t>
            </a:r>
            <a:endParaRPr b="0" i="0" sz="3200" u="none" cap="none" strike="noStrike">
              <a:solidFill>
                <a:schemeClr val="lt1"/>
              </a:solidFill>
              <a:latin typeface="Calibri"/>
              <a:ea typeface="Calibri"/>
              <a:cs typeface="Calibri"/>
              <a:sym typeface="Calibri"/>
            </a:endParaRPr>
          </a:p>
        </p:txBody>
      </p:sp>
      <p:sp>
        <p:nvSpPr>
          <p:cNvPr id="979" name="Google Shape;979;p203"/>
          <p:cNvSpPr txBox="1"/>
          <p:nvPr/>
        </p:nvSpPr>
        <p:spPr>
          <a:xfrm>
            <a:off x="381788" y="1751950"/>
            <a:ext cx="2298300" cy="330600"/>
          </a:xfrm>
          <a:prstGeom prst="rect">
            <a:avLst/>
          </a:prstGeom>
          <a:noFill/>
          <a:ln>
            <a:noFill/>
          </a:ln>
        </p:spPr>
        <p:txBody>
          <a:bodyPr anchorCtr="0" anchor="ctr" bIns="26775" lIns="26775" spcFirstLastPara="1" rIns="26775" wrap="square" tIns="26775">
            <a:noAutofit/>
          </a:bodyPr>
          <a:lstStyle/>
          <a:p>
            <a:pPr indent="0" lvl="0" marL="0" rtl="0" algn="l">
              <a:lnSpc>
                <a:spcPct val="115000"/>
              </a:lnSpc>
              <a:spcBef>
                <a:spcPts val="0"/>
              </a:spcBef>
              <a:spcAft>
                <a:spcPts val="0"/>
              </a:spcAft>
              <a:buNone/>
            </a:pPr>
            <a:r>
              <a:rPr b="1" lang="en" sz="1100">
                <a:solidFill>
                  <a:srgbClr val="D0F224"/>
                </a:solidFill>
                <a:latin typeface="Helvetica Neue"/>
                <a:ea typeface="Helvetica Neue"/>
                <a:cs typeface="Helvetica Neue"/>
                <a:sym typeface="Helvetica Neue"/>
              </a:rPr>
              <a:t>Investment</a:t>
            </a:r>
            <a:endParaRPr b="1" sz="1100">
              <a:solidFill>
                <a:srgbClr val="D0F224"/>
              </a:solidFill>
              <a:latin typeface="Helvetica Neue"/>
              <a:ea typeface="Helvetica Neue"/>
              <a:cs typeface="Helvetica Neue"/>
              <a:sym typeface="Helvetica Neue"/>
            </a:endParaRPr>
          </a:p>
        </p:txBody>
      </p:sp>
      <p:sp>
        <p:nvSpPr>
          <p:cNvPr id="980" name="Google Shape;980;p203"/>
          <p:cNvSpPr txBox="1"/>
          <p:nvPr/>
        </p:nvSpPr>
        <p:spPr>
          <a:xfrm>
            <a:off x="4139725" y="1751950"/>
            <a:ext cx="3394800" cy="330600"/>
          </a:xfrm>
          <a:prstGeom prst="rect">
            <a:avLst/>
          </a:prstGeom>
          <a:noFill/>
          <a:ln>
            <a:noFill/>
          </a:ln>
        </p:spPr>
        <p:txBody>
          <a:bodyPr anchorCtr="0" anchor="ctr" bIns="26775" lIns="26775" spcFirstLastPara="1" rIns="26775" wrap="square" tIns="26775">
            <a:noAutofit/>
          </a:bodyPr>
          <a:lstStyle/>
          <a:p>
            <a:pPr indent="0" lvl="0" marL="0" rtl="0" algn="l">
              <a:lnSpc>
                <a:spcPct val="115000"/>
              </a:lnSpc>
              <a:spcBef>
                <a:spcPts val="0"/>
              </a:spcBef>
              <a:spcAft>
                <a:spcPts val="0"/>
              </a:spcAft>
              <a:buNone/>
            </a:pPr>
            <a:r>
              <a:rPr b="1" lang="en" sz="1100">
                <a:solidFill>
                  <a:srgbClr val="D0F224"/>
                </a:solidFill>
                <a:latin typeface="Helvetica Neue"/>
                <a:ea typeface="Helvetica Neue"/>
                <a:cs typeface="Helvetica Neue"/>
                <a:sym typeface="Helvetica Neue"/>
              </a:rPr>
              <a:t>Market interest</a:t>
            </a:r>
            <a:endParaRPr b="1" sz="1100">
              <a:solidFill>
                <a:srgbClr val="D0F224"/>
              </a:solidFill>
              <a:latin typeface="Helvetica Neue"/>
              <a:ea typeface="Helvetica Neue"/>
              <a:cs typeface="Helvetica Neue"/>
              <a:sym typeface="Helvetica Neue"/>
            </a:endParaRPr>
          </a:p>
        </p:txBody>
      </p:sp>
      <p:sp>
        <p:nvSpPr>
          <p:cNvPr id="981" name="Google Shape;981;p203"/>
          <p:cNvSpPr txBox="1"/>
          <p:nvPr/>
        </p:nvSpPr>
        <p:spPr>
          <a:xfrm>
            <a:off x="7422325" y="2915108"/>
            <a:ext cx="1780500" cy="636000"/>
          </a:xfrm>
          <a:prstGeom prst="rect">
            <a:avLst/>
          </a:prstGeom>
          <a:noFill/>
          <a:ln>
            <a:noFill/>
          </a:ln>
        </p:spPr>
        <p:txBody>
          <a:bodyPr anchorCtr="0" anchor="ctr" bIns="26775" lIns="26775" spcFirstLastPara="1" rIns="26775" wrap="square" tIns="26775">
            <a:noAutofit/>
          </a:bodyPr>
          <a:lstStyle/>
          <a:p>
            <a:pPr indent="0" lvl="0" marL="0" rtl="0" algn="l">
              <a:spcBef>
                <a:spcPts val="0"/>
              </a:spcBef>
              <a:spcAft>
                <a:spcPts val="0"/>
              </a:spcAft>
              <a:buNone/>
            </a:pPr>
            <a:r>
              <a:rPr lang="en" sz="4000">
                <a:solidFill>
                  <a:srgbClr val="F5F5F5"/>
                </a:solidFill>
                <a:latin typeface="Oswald SemiBold"/>
                <a:ea typeface="Oswald SemiBold"/>
                <a:cs typeface="Oswald SemiBold"/>
                <a:sym typeface="Oswald SemiBold"/>
              </a:rPr>
              <a:t>$1.5B</a:t>
            </a:r>
            <a:endParaRPr sz="4000">
              <a:solidFill>
                <a:srgbClr val="F5F5F5"/>
              </a:solidFill>
              <a:latin typeface="Oswald SemiBold"/>
              <a:ea typeface="Oswald SemiBold"/>
              <a:cs typeface="Oswald SemiBold"/>
              <a:sym typeface="Oswald SemiBold"/>
            </a:endParaRPr>
          </a:p>
        </p:txBody>
      </p:sp>
      <p:sp>
        <p:nvSpPr>
          <p:cNvPr id="982" name="Google Shape;982;p203"/>
          <p:cNvSpPr txBox="1"/>
          <p:nvPr/>
        </p:nvSpPr>
        <p:spPr>
          <a:xfrm>
            <a:off x="7422325" y="3468475"/>
            <a:ext cx="1502700" cy="1266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FFFFFF"/>
                </a:solidFill>
                <a:latin typeface="Helvetica Neue"/>
                <a:ea typeface="Helvetica Neue"/>
                <a:cs typeface="Helvetica Neue"/>
                <a:sym typeface="Helvetica Neue"/>
              </a:rPr>
              <a:t>Targeted B2B GMV in 2023</a:t>
            </a:r>
            <a:endParaRPr sz="1000">
              <a:solidFill>
                <a:srgbClr val="FFFFFF"/>
              </a:solidFill>
              <a:latin typeface="Roboto Light"/>
              <a:ea typeface="Roboto Light"/>
              <a:cs typeface="Roboto Light"/>
              <a:sym typeface="Roboto Light"/>
            </a:endParaRPr>
          </a:p>
        </p:txBody>
      </p:sp>
      <p:sp>
        <p:nvSpPr>
          <p:cNvPr id="983" name="Google Shape;983;p203"/>
          <p:cNvSpPr txBox="1"/>
          <p:nvPr/>
        </p:nvSpPr>
        <p:spPr>
          <a:xfrm>
            <a:off x="650850" y="2173600"/>
            <a:ext cx="2298300" cy="39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rgbClr val="FFFFFF"/>
              </a:solidFill>
              <a:latin typeface="Roboto"/>
              <a:ea typeface="Roboto"/>
              <a:cs typeface="Roboto"/>
              <a:sym typeface="Roboto"/>
            </a:endParaRPr>
          </a:p>
        </p:txBody>
      </p:sp>
      <p:sp>
        <p:nvSpPr>
          <p:cNvPr id="984" name="Google Shape;984;p203"/>
          <p:cNvSpPr txBox="1"/>
          <p:nvPr/>
        </p:nvSpPr>
        <p:spPr>
          <a:xfrm>
            <a:off x="325500" y="2082550"/>
            <a:ext cx="3008400" cy="129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rgbClr val="FFFFFF"/>
                </a:solidFill>
                <a:latin typeface="Helvetica Neue"/>
                <a:ea typeface="Helvetica Neue"/>
                <a:cs typeface="Helvetica Neue"/>
                <a:sym typeface="Helvetica Neue"/>
              </a:rPr>
              <a:t>B2B opens up a new channel for merchants, </a:t>
            </a:r>
            <a:r>
              <a:rPr b="1" lang="en">
                <a:solidFill>
                  <a:schemeClr val="accent2"/>
                </a:solidFill>
                <a:latin typeface="Helvetica Neue"/>
                <a:ea typeface="Helvetica Neue"/>
                <a:cs typeface="Helvetica Neue"/>
                <a:sym typeface="Helvetica Neue"/>
              </a:rPr>
              <a:t>attracting larger </a:t>
            </a:r>
            <a:r>
              <a:rPr b="1" lang="en">
                <a:solidFill>
                  <a:schemeClr val="accent2"/>
                </a:solidFill>
                <a:latin typeface="Helvetica Neue"/>
                <a:ea typeface="Helvetica Neue"/>
                <a:cs typeface="Helvetica Neue"/>
                <a:sym typeface="Helvetica Neue"/>
              </a:rPr>
              <a:t>merchants</a:t>
            </a:r>
            <a:r>
              <a:rPr b="1" lang="en">
                <a:solidFill>
                  <a:srgbClr val="FFFFFF"/>
                </a:solidFill>
                <a:latin typeface="Helvetica Neue"/>
                <a:ea typeface="Helvetica Neue"/>
                <a:cs typeface="Helvetica Neue"/>
                <a:sym typeface="Helvetica Neue"/>
              </a:rPr>
              <a:t> to </a:t>
            </a:r>
            <a:r>
              <a:rPr b="1" lang="en">
                <a:solidFill>
                  <a:srgbClr val="FFFFFF"/>
                </a:solidFill>
                <a:latin typeface="Helvetica Neue"/>
                <a:ea typeface="Helvetica Neue"/>
                <a:cs typeface="Helvetica Neue"/>
                <a:sym typeface="Helvetica Neue"/>
              </a:rPr>
              <a:t>help</a:t>
            </a:r>
            <a:r>
              <a:rPr b="1" lang="en">
                <a:solidFill>
                  <a:srgbClr val="FFFFFF"/>
                </a:solidFill>
                <a:latin typeface="Helvetica Neue"/>
                <a:ea typeface="Helvetica Neue"/>
                <a:cs typeface="Helvetica Neue"/>
                <a:sym typeface="Helvetica Neue"/>
              </a:rPr>
              <a:t> us move up market and </a:t>
            </a:r>
            <a:r>
              <a:rPr b="1" i="1" lang="en">
                <a:solidFill>
                  <a:srgbClr val="FFFFFF"/>
                </a:solidFill>
                <a:latin typeface="Helvetica Neue"/>
                <a:ea typeface="Helvetica Neue"/>
                <a:cs typeface="Helvetica Neue"/>
                <a:sym typeface="Helvetica Neue"/>
              </a:rPr>
              <a:t>win the Enterprise.</a:t>
            </a:r>
            <a:endParaRPr b="1" i="1">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sp>
        <p:nvSpPr>
          <p:cNvPr id="989" name="Google Shape;989;p204"/>
          <p:cNvSpPr/>
          <p:nvPr/>
        </p:nvSpPr>
        <p:spPr>
          <a:xfrm>
            <a:off x="381000" y="876300"/>
            <a:ext cx="86118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3200">
                <a:latin typeface="Helvetica Neue"/>
                <a:ea typeface="Helvetica Neue"/>
                <a:cs typeface="Helvetica Neue"/>
                <a:sym typeface="Helvetica Neue"/>
              </a:rPr>
              <a:t>B2B on Shopify is built for scalable growth</a:t>
            </a:r>
            <a:r>
              <a:rPr b="1" lang="en" sz="3200">
                <a:latin typeface="Helvetica Neue"/>
                <a:ea typeface="Helvetica Neue"/>
                <a:cs typeface="Helvetica Neue"/>
                <a:sym typeface="Helvetica Neue"/>
              </a:rPr>
              <a:t>.</a:t>
            </a:r>
            <a:endParaRPr b="1" sz="3200">
              <a:solidFill>
                <a:srgbClr val="1238BF"/>
              </a:solidFill>
              <a:latin typeface="Helvetica Neue"/>
              <a:ea typeface="Helvetica Neue"/>
              <a:cs typeface="Helvetica Neue"/>
              <a:sym typeface="Helvetica Neue"/>
            </a:endParaRPr>
          </a:p>
        </p:txBody>
      </p:sp>
      <p:sp>
        <p:nvSpPr>
          <p:cNvPr id="990" name="Google Shape;990;p204"/>
          <p:cNvSpPr txBox="1"/>
          <p:nvPr/>
        </p:nvSpPr>
        <p:spPr>
          <a:xfrm>
            <a:off x="454325" y="2737025"/>
            <a:ext cx="17685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Business model </a:t>
            </a:r>
            <a:br>
              <a:rPr b="1" lang="en" sz="1000">
                <a:solidFill>
                  <a:srgbClr val="15141B"/>
                </a:solidFill>
                <a:latin typeface="Helvetica Neue"/>
                <a:ea typeface="Helvetica Neue"/>
                <a:cs typeface="Helvetica Neue"/>
                <a:sym typeface="Helvetica Neue"/>
              </a:rPr>
            </a:br>
            <a:br>
              <a:rPr b="1" lang="en" sz="1000">
                <a:solidFill>
                  <a:srgbClr val="15141B"/>
                </a:solidFill>
                <a:latin typeface="Helvetica Neue"/>
                <a:ea typeface="Helvetica Neue"/>
                <a:cs typeface="Helvetica Neue"/>
                <a:sym typeface="Helvetica Neue"/>
              </a:rPr>
            </a:br>
            <a:r>
              <a:rPr b="1" lang="en" sz="1000">
                <a:solidFill>
                  <a:srgbClr val="15141B"/>
                </a:solidFill>
                <a:latin typeface="Helvetica Neue"/>
                <a:ea typeface="Helvetica Neue"/>
                <a:cs typeface="Helvetica Neue"/>
                <a:sym typeface="Helvetica Neue"/>
              </a:rPr>
              <a:t>Primary: </a:t>
            </a:r>
            <a:r>
              <a:rPr lang="en" sz="1000">
                <a:solidFill>
                  <a:srgbClr val="15141B"/>
                </a:solidFill>
                <a:latin typeface="Helvetica Neue"/>
                <a:ea typeface="Helvetica Neue"/>
                <a:cs typeface="Helvetica Neue"/>
                <a:sym typeface="Helvetica Neue"/>
              </a:rPr>
              <a:t>B2B + DTC hybrid model with existing operations</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b="1" lang="en" sz="1000">
                <a:solidFill>
                  <a:srgbClr val="15141B"/>
                </a:solidFill>
                <a:latin typeface="Helvetica Neue"/>
                <a:ea typeface="Helvetica Neue"/>
                <a:cs typeface="Helvetica Neue"/>
                <a:sym typeface="Helvetica Neue"/>
              </a:rPr>
              <a:t>Secondary:</a:t>
            </a:r>
            <a:r>
              <a:rPr lang="en" sz="1000">
                <a:solidFill>
                  <a:srgbClr val="15141B"/>
                </a:solidFill>
                <a:latin typeface="Helvetica Neue"/>
                <a:ea typeface="Helvetica Neue"/>
                <a:cs typeface="Helvetica Neue"/>
                <a:sym typeface="Helvetica Neue"/>
              </a:rPr>
              <a:t> Solely B2B operations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t/>
            </a:r>
            <a:endParaRPr sz="1000">
              <a:solidFill>
                <a:srgbClr val="15141B"/>
              </a:solidFill>
              <a:latin typeface="Helvetica Neue"/>
              <a:ea typeface="Helvetica Neue"/>
              <a:cs typeface="Helvetica Neue"/>
              <a:sym typeface="Helvetica Neue"/>
            </a:endParaRPr>
          </a:p>
        </p:txBody>
      </p:sp>
      <p:sp>
        <p:nvSpPr>
          <p:cNvPr id="991" name="Google Shape;991;p204"/>
          <p:cNvSpPr txBox="1"/>
          <p:nvPr/>
        </p:nvSpPr>
        <p:spPr>
          <a:xfrm>
            <a:off x="2729900" y="2737025"/>
            <a:ext cx="17427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Verticals</a:t>
            </a:r>
            <a:br>
              <a:rPr lang="en" sz="1000">
                <a:solidFill>
                  <a:srgbClr val="15141B"/>
                </a:solidFill>
                <a:latin typeface="Helvetica Neue"/>
                <a:ea typeface="Helvetica Neue"/>
                <a:cs typeface="Helvetica Neue"/>
                <a:sym typeface="Helvetica Neue"/>
              </a:rPr>
            </a:br>
            <a:br>
              <a:rPr lang="en" sz="1000">
                <a:solidFill>
                  <a:srgbClr val="15141B"/>
                </a:solidFill>
                <a:latin typeface="Helvetica Neue"/>
                <a:ea typeface="Helvetica Neue"/>
                <a:cs typeface="Helvetica Neue"/>
                <a:sym typeface="Helvetica Neue"/>
              </a:rPr>
            </a:br>
            <a:r>
              <a:rPr lang="en" sz="1000">
                <a:solidFill>
                  <a:srgbClr val="15141B"/>
                </a:solidFill>
                <a:latin typeface="Helvetica Neue"/>
                <a:ea typeface="Helvetica Neue"/>
                <a:cs typeface="Helvetica Neue"/>
                <a:sym typeface="Helvetica Neue"/>
              </a:rPr>
              <a:t>Aligned with Shopify’s top industries (apparel, </a:t>
            </a:r>
            <a:r>
              <a:rPr lang="en" sz="1000">
                <a:solidFill>
                  <a:srgbClr val="15141B"/>
                </a:solidFill>
                <a:latin typeface="Helvetica Neue"/>
                <a:ea typeface="Helvetica Neue"/>
                <a:cs typeface="Helvetica Neue"/>
                <a:sym typeface="Helvetica Neue"/>
              </a:rPr>
              <a:t>beauty</a:t>
            </a:r>
            <a:r>
              <a:rPr lang="en" sz="1000">
                <a:solidFill>
                  <a:srgbClr val="15141B"/>
                </a:solidFill>
                <a:latin typeface="Helvetica Neue"/>
                <a:ea typeface="Helvetica Neue"/>
                <a:cs typeface="Helvetica Neue"/>
                <a:sym typeface="Helvetica Neue"/>
              </a:rPr>
              <a:t>, food and bev, home goods)</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Business sells to independent retailers (i.e. non EDI orders)</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rPr lang="en" sz="1000">
                <a:solidFill>
                  <a:srgbClr val="15141B"/>
                </a:solidFill>
                <a:latin typeface="Helvetica Neue"/>
                <a:ea typeface="Helvetica Neue"/>
                <a:cs typeface="Helvetica Neue"/>
                <a:sym typeface="Helvetica Neue"/>
              </a:rPr>
              <a:t>Business sells products by quantity, not weight</a:t>
            </a:r>
            <a:endParaRPr sz="1000">
              <a:solidFill>
                <a:srgbClr val="15141B"/>
              </a:solidFill>
              <a:latin typeface="Helvetica Neue"/>
              <a:ea typeface="Helvetica Neue"/>
              <a:cs typeface="Helvetica Neue"/>
              <a:sym typeface="Helvetica Neue"/>
            </a:endParaRPr>
          </a:p>
        </p:txBody>
      </p:sp>
      <p:sp>
        <p:nvSpPr>
          <p:cNvPr id="992" name="Google Shape;992;p204"/>
          <p:cNvSpPr txBox="1"/>
          <p:nvPr/>
        </p:nvSpPr>
        <p:spPr>
          <a:xfrm>
            <a:off x="4929225" y="2737025"/>
            <a:ext cx="13782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Region</a:t>
            </a:r>
            <a:endParaRPr b="1"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Global availability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rPr lang="en" sz="1000">
                <a:solidFill>
                  <a:srgbClr val="15141B"/>
                </a:solidFill>
                <a:latin typeface="Helvetica Neue"/>
                <a:ea typeface="Helvetica Neue"/>
                <a:cs typeface="Helvetica Neue"/>
                <a:sym typeface="Helvetica Neue"/>
              </a:rPr>
              <a:t>Stronger fit in english speaking regions in North America, EMEA, AIPAC </a:t>
            </a:r>
            <a:endParaRPr sz="1000">
              <a:solidFill>
                <a:srgbClr val="15141B"/>
              </a:solidFill>
              <a:latin typeface="Helvetica Neue"/>
              <a:ea typeface="Helvetica Neue"/>
              <a:cs typeface="Helvetica Neue"/>
              <a:sym typeface="Helvetica Neue"/>
            </a:endParaRPr>
          </a:p>
        </p:txBody>
      </p:sp>
      <p:pic>
        <p:nvPicPr>
          <p:cNvPr id="993" name="Google Shape;993;p204"/>
          <p:cNvPicPr preferRelativeResize="0"/>
          <p:nvPr/>
        </p:nvPicPr>
        <p:blipFill>
          <a:blip r:embed="rId3">
            <a:alphaModFix/>
          </a:blip>
          <a:stretch>
            <a:fillRect/>
          </a:stretch>
        </p:blipFill>
        <p:spPr>
          <a:xfrm>
            <a:off x="2729895" y="2210545"/>
            <a:ext cx="365760" cy="365760"/>
          </a:xfrm>
          <a:prstGeom prst="rect">
            <a:avLst/>
          </a:prstGeom>
          <a:noFill/>
          <a:ln>
            <a:noFill/>
          </a:ln>
        </p:spPr>
      </p:pic>
      <p:pic>
        <p:nvPicPr>
          <p:cNvPr id="994" name="Google Shape;994;p204"/>
          <p:cNvPicPr preferRelativeResize="0"/>
          <p:nvPr/>
        </p:nvPicPr>
        <p:blipFill>
          <a:blip r:embed="rId4">
            <a:alphaModFix/>
          </a:blip>
          <a:stretch>
            <a:fillRect/>
          </a:stretch>
        </p:blipFill>
        <p:spPr>
          <a:xfrm>
            <a:off x="454325" y="2269538"/>
            <a:ext cx="365750" cy="247774"/>
          </a:xfrm>
          <a:prstGeom prst="rect">
            <a:avLst/>
          </a:prstGeom>
          <a:noFill/>
          <a:ln>
            <a:noFill/>
          </a:ln>
        </p:spPr>
      </p:pic>
      <p:pic>
        <p:nvPicPr>
          <p:cNvPr id="995" name="Google Shape;995;p204"/>
          <p:cNvPicPr preferRelativeResize="0"/>
          <p:nvPr/>
        </p:nvPicPr>
        <p:blipFill>
          <a:blip r:embed="rId5">
            <a:alphaModFix/>
          </a:blip>
          <a:stretch>
            <a:fillRect/>
          </a:stretch>
        </p:blipFill>
        <p:spPr>
          <a:xfrm>
            <a:off x="4929225" y="2210560"/>
            <a:ext cx="302141" cy="365750"/>
          </a:xfrm>
          <a:prstGeom prst="rect">
            <a:avLst/>
          </a:prstGeom>
          <a:noFill/>
          <a:ln>
            <a:noFill/>
          </a:ln>
        </p:spPr>
      </p:pic>
      <p:sp>
        <p:nvSpPr>
          <p:cNvPr id="996" name="Google Shape;996;p204"/>
          <p:cNvSpPr/>
          <p:nvPr/>
        </p:nvSpPr>
        <p:spPr>
          <a:xfrm>
            <a:off x="319025" y="3933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rgbClr val="1238BF"/>
                </a:solidFill>
                <a:latin typeface="Helvetica Neue"/>
                <a:ea typeface="Helvetica Neue"/>
                <a:cs typeface="Helvetica Neue"/>
                <a:sym typeface="Helvetica Neue"/>
              </a:rPr>
              <a:t>Target Customer Profile</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1238BF"/>
              </a:solidFill>
              <a:latin typeface="Helvetica Neue"/>
              <a:ea typeface="Helvetica Neue"/>
              <a:cs typeface="Helvetica Neue"/>
              <a:sym typeface="Helvetica Neue"/>
            </a:endParaRPr>
          </a:p>
        </p:txBody>
      </p:sp>
      <p:pic>
        <p:nvPicPr>
          <p:cNvPr id="997" name="Google Shape;997;p204"/>
          <p:cNvPicPr preferRelativeResize="0"/>
          <p:nvPr/>
        </p:nvPicPr>
        <p:blipFill>
          <a:blip r:embed="rId6">
            <a:alphaModFix/>
          </a:blip>
          <a:stretch>
            <a:fillRect/>
          </a:stretch>
        </p:blipFill>
        <p:spPr>
          <a:xfrm>
            <a:off x="6773145" y="2210545"/>
            <a:ext cx="365760" cy="365760"/>
          </a:xfrm>
          <a:prstGeom prst="rect">
            <a:avLst/>
          </a:prstGeom>
          <a:noFill/>
          <a:ln>
            <a:noFill/>
          </a:ln>
        </p:spPr>
      </p:pic>
      <p:sp>
        <p:nvSpPr>
          <p:cNvPr id="998" name="Google Shape;998;p204"/>
          <p:cNvSpPr txBox="1"/>
          <p:nvPr/>
        </p:nvSpPr>
        <p:spPr>
          <a:xfrm>
            <a:off x="6773150" y="2737025"/>
            <a:ext cx="16422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Business size</a:t>
            </a:r>
            <a:r>
              <a:rPr b="1" lang="en" sz="1000">
                <a:solidFill>
                  <a:srgbClr val="15141B"/>
                </a:solidFill>
                <a:latin typeface="Helvetica Neue"/>
                <a:ea typeface="Helvetica Neue"/>
                <a:cs typeface="Helvetica Neue"/>
                <a:sym typeface="Helvetica Neue"/>
              </a:rPr>
              <a:t> </a:t>
            </a:r>
            <a:br>
              <a:rPr b="1" lang="en" sz="1000">
                <a:solidFill>
                  <a:srgbClr val="15141B"/>
                </a:solidFill>
                <a:latin typeface="Helvetica Neue"/>
                <a:ea typeface="Helvetica Neue"/>
                <a:cs typeface="Helvetica Neue"/>
                <a:sym typeface="Helvetica Neue"/>
              </a:rPr>
            </a:br>
            <a:br>
              <a:rPr b="1" lang="en" sz="1000">
                <a:solidFill>
                  <a:srgbClr val="15141B"/>
                </a:solidFill>
                <a:latin typeface="Helvetica Neue"/>
                <a:ea typeface="Helvetica Neue"/>
                <a:cs typeface="Helvetica Neue"/>
                <a:sym typeface="Helvetica Neue"/>
              </a:rPr>
            </a:br>
            <a:r>
              <a:rPr lang="en" sz="1000">
                <a:solidFill>
                  <a:srgbClr val="15141B"/>
                </a:solidFill>
                <a:latin typeface="Helvetica Neue"/>
                <a:ea typeface="Helvetica Neue"/>
                <a:cs typeface="Helvetica Neue"/>
                <a:sym typeface="Helvetica Neue"/>
              </a:rPr>
              <a:t>Exclusive to Plus + CCS</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b="1" lang="en" sz="1000">
                <a:solidFill>
                  <a:srgbClr val="15141B"/>
                </a:solidFill>
                <a:latin typeface="Helvetica Neue"/>
                <a:ea typeface="Helvetica Neue"/>
                <a:cs typeface="Helvetica Neue"/>
                <a:sym typeface="Helvetica Neue"/>
              </a:rPr>
              <a:t>Primary: </a:t>
            </a:r>
            <a:r>
              <a:rPr lang="en" sz="1000">
                <a:solidFill>
                  <a:srgbClr val="15141B"/>
                </a:solidFill>
                <a:latin typeface="Helvetica Neue"/>
                <a:ea typeface="Helvetica Neue"/>
                <a:cs typeface="Helvetica Neue"/>
                <a:sym typeface="Helvetica Neue"/>
              </a:rPr>
              <a:t>Mid-market / Large ($1M - $100M)</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b="1" lang="en" sz="1000">
                <a:solidFill>
                  <a:srgbClr val="15141B"/>
                </a:solidFill>
                <a:latin typeface="Helvetica Neue"/>
                <a:ea typeface="Helvetica Neue"/>
                <a:cs typeface="Helvetica Neue"/>
                <a:sym typeface="Helvetica Neue"/>
              </a:rPr>
              <a:t>Secondary:</a:t>
            </a:r>
            <a:r>
              <a:rPr lang="en" sz="1000">
                <a:solidFill>
                  <a:srgbClr val="15141B"/>
                </a:solidFill>
                <a:latin typeface="Helvetica Neue"/>
                <a:ea typeface="Helvetica Neue"/>
                <a:cs typeface="Helvetica Neue"/>
                <a:sym typeface="Helvetica Neue"/>
              </a:rPr>
              <a:t> Strategic / Enterprise ($100M+)</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t/>
            </a:r>
            <a:endParaRPr sz="1000">
              <a:solidFill>
                <a:srgbClr val="15141B"/>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205"/>
          <p:cNvSpPr/>
          <p:nvPr/>
        </p:nvSpPr>
        <p:spPr>
          <a:xfrm>
            <a:off x="381000" y="876300"/>
            <a:ext cx="86118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3200">
                <a:latin typeface="Helvetica Neue"/>
                <a:ea typeface="Helvetica Neue"/>
                <a:cs typeface="Helvetica Neue"/>
                <a:sym typeface="Helvetica Neue"/>
              </a:rPr>
              <a:t>Expand your B2B business</a:t>
            </a:r>
            <a:r>
              <a:rPr b="1" lang="en" sz="3200">
                <a:latin typeface="Helvetica Neue"/>
                <a:ea typeface="Helvetica Neue"/>
                <a:cs typeface="Helvetica Neue"/>
                <a:sym typeface="Helvetica Neue"/>
              </a:rPr>
              <a:t>.</a:t>
            </a:r>
            <a:endParaRPr b="1" sz="3200">
              <a:solidFill>
                <a:srgbClr val="1238BF"/>
              </a:solidFill>
              <a:latin typeface="Helvetica Neue"/>
              <a:ea typeface="Helvetica Neue"/>
              <a:cs typeface="Helvetica Neue"/>
              <a:sym typeface="Helvetica Neue"/>
            </a:endParaRPr>
          </a:p>
        </p:txBody>
      </p:sp>
      <p:sp>
        <p:nvSpPr>
          <p:cNvPr id="1004" name="Google Shape;1004;p205"/>
          <p:cNvSpPr txBox="1"/>
          <p:nvPr/>
        </p:nvSpPr>
        <p:spPr>
          <a:xfrm>
            <a:off x="454325" y="2432225"/>
            <a:ext cx="17685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Existing B2B business </a:t>
            </a:r>
            <a:r>
              <a:rPr b="1" i="1" lang="en" sz="1000">
                <a:solidFill>
                  <a:srgbClr val="15141B"/>
                </a:solidFill>
                <a:latin typeface="Helvetica Neue"/>
                <a:ea typeface="Helvetica Neue"/>
                <a:cs typeface="Helvetica Neue"/>
                <a:sym typeface="Helvetica Neue"/>
              </a:rPr>
              <a:t>online</a:t>
            </a:r>
            <a:br>
              <a:rPr b="1" lang="en" sz="1000">
                <a:solidFill>
                  <a:srgbClr val="15141B"/>
                </a:solidFill>
                <a:latin typeface="Helvetica Neue"/>
                <a:ea typeface="Helvetica Neue"/>
                <a:cs typeface="Helvetica Neue"/>
                <a:sym typeface="Helvetica Neue"/>
              </a:rPr>
            </a:br>
            <a:br>
              <a:rPr b="1" lang="en" sz="1000">
                <a:solidFill>
                  <a:srgbClr val="15141B"/>
                </a:solidFill>
                <a:latin typeface="Helvetica Neue"/>
                <a:ea typeface="Helvetica Neue"/>
                <a:cs typeface="Helvetica Neue"/>
                <a:sym typeface="Helvetica Neue"/>
              </a:rPr>
            </a:br>
            <a:r>
              <a:rPr lang="en" sz="1000">
                <a:solidFill>
                  <a:srgbClr val="15141B"/>
                </a:solidFill>
                <a:latin typeface="Helvetica Neue"/>
                <a:ea typeface="Helvetica Neue"/>
                <a:cs typeface="Helvetica Neue"/>
                <a:sym typeface="Helvetica Neue"/>
              </a:rPr>
              <a:t>Shopify advantage: All in one platform for B2B and DTC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Opportunity: Centralized platform to increase back-end efficiency and provide a world class custom buying experience.</a:t>
            </a:r>
            <a:r>
              <a:rPr lang="en" sz="1000">
                <a:solidFill>
                  <a:srgbClr val="15141B"/>
                </a:solidFill>
                <a:latin typeface="Helvetica Neue"/>
                <a:ea typeface="Helvetica Neue"/>
                <a:cs typeface="Helvetica Neue"/>
                <a:sym typeface="Helvetica Neue"/>
              </a:rPr>
              <a:t>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Hesitations: Replatforming, Shopify’s ability to handle complex businesses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t/>
            </a:r>
            <a:endParaRPr sz="1000">
              <a:solidFill>
                <a:srgbClr val="15141B"/>
              </a:solidFill>
              <a:latin typeface="Helvetica Neue"/>
              <a:ea typeface="Helvetica Neue"/>
              <a:cs typeface="Helvetica Neue"/>
              <a:sym typeface="Helvetica Neue"/>
            </a:endParaRPr>
          </a:p>
        </p:txBody>
      </p:sp>
      <p:sp>
        <p:nvSpPr>
          <p:cNvPr id="1005" name="Google Shape;1005;p205"/>
          <p:cNvSpPr txBox="1"/>
          <p:nvPr/>
        </p:nvSpPr>
        <p:spPr>
          <a:xfrm>
            <a:off x="3491875" y="2432225"/>
            <a:ext cx="20556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Existing B2B business </a:t>
            </a:r>
            <a:r>
              <a:rPr b="1" i="1" lang="en" sz="1000">
                <a:solidFill>
                  <a:srgbClr val="15141B"/>
                </a:solidFill>
                <a:latin typeface="Helvetica Neue"/>
                <a:ea typeface="Helvetica Neue"/>
                <a:cs typeface="Helvetica Neue"/>
                <a:sym typeface="Helvetica Neue"/>
              </a:rPr>
              <a:t>offline</a:t>
            </a:r>
            <a:br>
              <a:rPr lang="en" sz="1000">
                <a:solidFill>
                  <a:srgbClr val="15141B"/>
                </a:solidFill>
                <a:latin typeface="Helvetica Neue"/>
                <a:ea typeface="Helvetica Neue"/>
                <a:cs typeface="Helvetica Neue"/>
                <a:sym typeface="Helvetica Neue"/>
              </a:rPr>
            </a:br>
            <a:br>
              <a:rPr lang="en" sz="1000">
                <a:solidFill>
                  <a:srgbClr val="15141B"/>
                </a:solidFill>
                <a:latin typeface="Helvetica Neue"/>
                <a:ea typeface="Helvetica Neue"/>
                <a:cs typeface="Helvetica Neue"/>
                <a:sym typeface="Helvetica Neue"/>
              </a:rPr>
            </a:br>
            <a:r>
              <a:rPr lang="en" sz="1000">
                <a:solidFill>
                  <a:srgbClr val="15141B"/>
                </a:solidFill>
                <a:latin typeface="Helvetica Neue"/>
                <a:ea typeface="Helvetica Neue"/>
                <a:cs typeface="Helvetica Neue"/>
                <a:sym typeface="Helvetica Neue"/>
              </a:rPr>
              <a:t>Shopify advantage: Efficiency and scale </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Opportunity: Access to customized buying </a:t>
            </a:r>
            <a:r>
              <a:rPr lang="en" sz="1000">
                <a:solidFill>
                  <a:srgbClr val="15141B"/>
                </a:solidFill>
                <a:latin typeface="Helvetica Neue"/>
                <a:ea typeface="Helvetica Neue"/>
                <a:cs typeface="Helvetica Neue"/>
                <a:sym typeface="Helvetica Neue"/>
              </a:rPr>
              <a:t>experience</a:t>
            </a:r>
            <a:r>
              <a:rPr lang="en" sz="1000">
                <a:solidFill>
                  <a:srgbClr val="15141B"/>
                </a:solidFill>
                <a:latin typeface="Helvetica Neue"/>
                <a:ea typeface="Helvetica Neue"/>
                <a:cs typeface="Helvetica Neue"/>
                <a:sym typeface="Helvetica Neue"/>
              </a:rPr>
              <a:t>, self-serve purchasing, and automated back-end operations to reduce time and costs</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rPr lang="en" sz="1000">
                <a:solidFill>
                  <a:srgbClr val="15141B"/>
                </a:solidFill>
                <a:latin typeface="Helvetica Neue"/>
                <a:ea typeface="Helvetica Neue"/>
                <a:cs typeface="Helvetica Neue"/>
                <a:sym typeface="Helvetica Neue"/>
              </a:rPr>
              <a:t>Hesitations: Fear of change, cost, complexity, support  </a:t>
            </a:r>
            <a:endParaRPr sz="1000">
              <a:solidFill>
                <a:srgbClr val="15141B"/>
              </a:solidFill>
              <a:latin typeface="Helvetica Neue"/>
              <a:ea typeface="Helvetica Neue"/>
              <a:cs typeface="Helvetica Neue"/>
              <a:sym typeface="Helvetica Neue"/>
            </a:endParaRPr>
          </a:p>
        </p:txBody>
      </p:sp>
      <p:sp>
        <p:nvSpPr>
          <p:cNvPr id="1006" name="Google Shape;1006;p205"/>
          <p:cNvSpPr txBox="1"/>
          <p:nvPr/>
        </p:nvSpPr>
        <p:spPr>
          <a:xfrm>
            <a:off x="6605625" y="2432225"/>
            <a:ext cx="2055600" cy="1471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rgbClr val="15141B"/>
                </a:solidFill>
                <a:latin typeface="Helvetica Neue"/>
                <a:ea typeface="Helvetica Neue"/>
                <a:cs typeface="Helvetica Neue"/>
                <a:sym typeface="Helvetica Neue"/>
              </a:rPr>
              <a:t>Expanding into B2B</a:t>
            </a:r>
            <a:endParaRPr b="1"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Shopify advantage: Growth and scale on a single platform</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rPr lang="en" sz="1000">
                <a:solidFill>
                  <a:srgbClr val="15141B"/>
                </a:solidFill>
                <a:latin typeface="Helvetica Neue"/>
                <a:ea typeface="Helvetica Neue"/>
                <a:cs typeface="Helvetica Neue"/>
                <a:sym typeface="Helvetica Neue"/>
              </a:rPr>
              <a:t>Opportunity: B2B is a huge opportunity to reach new customers and revenue streams with lower CAC costs than DTC</a:t>
            </a:r>
            <a:endParaRPr sz="1000">
              <a:solidFill>
                <a:srgbClr val="15141B"/>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rPr lang="en" sz="1000">
                <a:solidFill>
                  <a:srgbClr val="15141B"/>
                </a:solidFill>
                <a:latin typeface="Helvetica Neue"/>
                <a:ea typeface="Helvetica Neue"/>
                <a:cs typeface="Helvetica Neue"/>
                <a:sym typeface="Helvetica Neue"/>
              </a:rPr>
              <a:t>Hesitations: Simplicity and ease</a:t>
            </a:r>
            <a:endParaRPr sz="1000">
              <a:solidFill>
                <a:srgbClr val="15141B"/>
              </a:solidFill>
              <a:latin typeface="Helvetica Neue"/>
              <a:ea typeface="Helvetica Neue"/>
              <a:cs typeface="Helvetica Neue"/>
              <a:sym typeface="Helvetica Neue"/>
            </a:endParaRPr>
          </a:p>
        </p:txBody>
      </p:sp>
      <p:pic>
        <p:nvPicPr>
          <p:cNvPr id="1007" name="Google Shape;1007;p205"/>
          <p:cNvPicPr preferRelativeResize="0"/>
          <p:nvPr/>
        </p:nvPicPr>
        <p:blipFill>
          <a:blip r:embed="rId3">
            <a:alphaModFix/>
          </a:blip>
          <a:stretch>
            <a:fillRect/>
          </a:stretch>
        </p:blipFill>
        <p:spPr>
          <a:xfrm>
            <a:off x="454320" y="1970695"/>
            <a:ext cx="365760" cy="365760"/>
          </a:xfrm>
          <a:prstGeom prst="rect">
            <a:avLst/>
          </a:prstGeom>
          <a:noFill/>
          <a:ln>
            <a:noFill/>
          </a:ln>
        </p:spPr>
      </p:pic>
      <p:sp>
        <p:nvSpPr>
          <p:cNvPr id="1008" name="Google Shape;1008;p205"/>
          <p:cNvSpPr/>
          <p:nvPr/>
        </p:nvSpPr>
        <p:spPr>
          <a:xfrm>
            <a:off x="381000" y="3810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rgbClr val="1238BF"/>
                </a:solidFill>
                <a:latin typeface="Helvetica Neue"/>
                <a:ea typeface="Helvetica Neue"/>
                <a:cs typeface="Helvetica Neue"/>
                <a:sym typeface="Helvetica Neue"/>
              </a:rPr>
              <a:t>B2B Opportunity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1238BF"/>
              </a:solidFill>
              <a:latin typeface="Helvetica Neue"/>
              <a:ea typeface="Helvetica Neue"/>
              <a:cs typeface="Helvetica Neue"/>
              <a:sym typeface="Helvetica Neue"/>
            </a:endParaRPr>
          </a:p>
        </p:txBody>
      </p:sp>
      <p:pic>
        <p:nvPicPr>
          <p:cNvPr id="1009" name="Google Shape;1009;p205"/>
          <p:cNvPicPr preferRelativeResize="0"/>
          <p:nvPr/>
        </p:nvPicPr>
        <p:blipFill>
          <a:blip r:embed="rId4">
            <a:alphaModFix/>
          </a:blip>
          <a:stretch>
            <a:fillRect/>
          </a:stretch>
        </p:blipFill>
        <p:spPr>
          <a:xfrm>
            <a:off x="3491870" y="1970695"/>
            <a:ext cx="365760" cy="365760"/>
          </a:xfrm>
          <a:prstGeom prst="rect">
            <a:avLst/>
          </a:prstGeom>
          <a:noFill/>
          <a:ln>
            <a:noFill/>
          </a:ln>
        </p:spPr>
      </p:pic>
      <p:pic>
        <p:nvPicPr>
          <p:cNvPr id="1010" name="Google Shape;1010;p205"/>
          <p:cNvPicPr preferRelativeResize="0"/>
          <p:nvPr/>
        </p:nvPicPr>
        <p:blipFill>
          <a:blip r:embed="rId5">
            <a:alphaModFix/>
          </a:blip>
          <a:stretch>
            <a:fillRect/>
          </a:stretch>
        </p:blipFill>
        <p:spPr>
          <a:xfrm>
            <a:off x="6605625" y="1970695"/>
            <a:ext cx="365760" cy="3657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206"/>
          <p:cNvSpPr txBox="1"/>
          <p:nvPr>
            <p:ph idx="1" type="subTitle"/>
          </p:nvPr>
        </p:nvSpPr>
        <p:spPr>
          <a:xfrm>
            <a:off x="596500" y="1608000"/>
            <a:ext cx="3624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Market Landscape</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1016" name="Google Shape;1016;p206"/>
          <p:cNvSpPr txBox="1"/>
          <p:nvPr/>
        </p:nvSpPr>
        <p:spPr>
          <a:xfrm>
            <a:off x="4902575" y="1958100"/>
            <a:ext cx="3624600" cy="161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B2B trends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Landscape + competitors</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3/ Product market fit</a:t>
            </a:r>
            <a:endParaRPr b="1" sz="1800">
              <a:solidFill>
                <a:schemeClr val="lt1"/>
              </a:solidFill>
            </a:endParaRPr>
          </a:p>
          <a:p>
            <a:pPr indent="0" lvl="0" marL="0" rtl="0" algn="l">
              <a:lnSpc>
                <a:spcPct val="115000"/>
              </a:lnSpc>
              <a:spcBef>
                <a:spcPts val="500"/>
              </a:spcBef>
              <a:spcAft>
                <a:spcPts val="500"/>
              </a:spcAft>
              <a:buNone/>
            </a:pPr>
            <a:r>
              <a:rPr b="1" lang="en" sz="1800">
                <a:solidFill>
                  <a:schemeClr val="lt1"/>
                </a:solidFill>
              </a:rPr>
              <a:t>4/ Shopify merchants </a:t>
            </a:r>
            <a:endParaRPr b="1" sz="18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207"/>
          <p:cNvSpPr txBox="1"/>
          <p:nvPr/>
        </p:nvSpPr>
        <p:spPr>
          <a:xfrm>
            <a:off x="407500" y="621875"/>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Open Sans"/>
                <a:ea typeface="Open Sans"/>
                <a:cs typeface="Open Sans"/>
                <a:sym typeface="Open Sans"/>
              </a:rPr>
              <a:t>B2B Commerce Trends  </a:t>
            </a:r>
            <a:endParaRPr b="1" sz="3500">
              <a:solidFill>
                <a:srgbClr val="212121"/>
              </a:solidFill>
              <a:latin typeface="Open Sans"/>
              <a:ea typeface="Open Sans"/>
              <a:cs typeface="Open Sans"/>
              <a:sym typeface="Open Sans"/>
            </a:endParaRPr>
          </a:p>
        </p:txBody>
      </p:sp>
      <p:sp>
        <p:nvSpPr>
          <p:cNvPr id="1022" name="Google Shape;1022;p207"/>
          <p:cNvSpPr/>
          <p:nvPr/>
        </p:nvSpPr>
        <p:spPr>
          <a:xfrm>
            <a:off x="311375" y="2789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Market Trends </a:t>
            </a:r>
            <a:r>
              <a:rPr b="1" lang="en" sz="1100">
                <a:solidFill>
                  <a:srgbClr val="1238BF"/>
                </a:solidFill>
                <a:latin typeface="Helvetica Neue"/>
                <a:ea typeface="Helvetica Neue"/>
                <a:cs typeface="Helvetica Neue"/>
                <a:sym typeface="Helvetica Neue"/>
              </a:rPr>
              <a: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023" name="Google Shape;1023;p207"/>
          <p:cNvSpPr/>
          <p:nvPr/>
        </p:nvSpPr>
        <p:spPr>
          <a:xfrm>
            <a:off x="700682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207"/>
          <p:cNvSpPr/>
          <p:nvPr/>
        </p:nvSpPr>
        <p:spPr>
          <a:xfrm>
            <a:off x="4848700"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207"/>
          <p:cNvSpPr/>
          <p:nvPr/>
        </p:nvSpPr>
        <p:spPr>
          <a:xfrm>
            <a:off x="262727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207"/>
          <p:cNvSpPr/>
          <p:nvPr/>
        </p:nvSpPr>
        <p:spPr>
          <a:xfrm>
            <a:off x="41997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207"/>
          <p:cNvSpPr txBox="1"/>
          <p:nvPr/>
        </p:nvSpPr>
        <p:spPr>
          <a:xfrm>
            <a:off x="532200" y="1702875"/>
            <a:ext cx="1724400" cy="1244400"/>
          </a:xfrm>
          <a:prstGeom prst="rect">
            <a:avLst/>
          </a:prstGeom>
          <a:noFill/>
          <a:ln>
            <a:noFill/>
          </a:ln>
        </p:spPr>
        <p:txBody>
          <a:bodyPr anchorCtr="0" anchor="t" bIns="10050" lIns="10050" spcFirstLastPara="1" rIns="10050" wrap="square" tIns="10050">
            <a:noAutofit/>
          </a:bodyPr>
          <a:lstStyle/>
          <a:p>
            <a:pPr indent="0" lvl="0" marL="0" rtl="0" algn="ctr">
              <a:lnSpc>
                <a:spcPct val="115000"/>
              </a:lnSpc>
              <a:spcBef>
                <a:spcPts val="0"/>
              </a:spcBef>
              <a:spcAft>
                <a:spcPts val="0"/>
              </a:spcAft>
              <a:buNone/>
            </a:pPr>
            <a:r>
              <a:rPr b="1" lang="en" sz="1300">
                <a:solidFill>
                  <a:schemeClr val="lt1"/>
                </a:solidFill>
                <a:latin typeface="Helvetica Neue"/>
                <a:ea typeface="Helvetica Neue"/>
                <a:cs typeface="Helvetica Neue"/>
                <a:sym typeface="Helvetica Neue"/>
              </a:rPr>
              <a:t>Revamped B2B</a:t>
            </a:r>
            <a:r>
              <a:rPr b="1" lang="en" sz="1300">
                <a:solidFill>
                  <a:schemeClr val="lt1"/>
                </a:solidFill>
                <a:latin typeface="Helvetica Neue"/>
                <a:ea typeface="Helvetica Neue"/>
                <a:cs typeface="Helvetica Neue"/>
                <a:sym typeface="Helvetica Neue"/>
              </a:rPr>
              <a:t> Commerce</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-52% buyers frustrated with online buying experience for wholesale</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-87% would pay more for a Merchant with an excellent commerce experience </a:t>
            </a:r>
            <a:endParaRPr sz="10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1300">
              <a:solidFill>
                <a:schemeClr val="lt1"/>
              </a:solidFill>
              <a:latin typeface="Helvetica Neue"/>
              <a:ea typeface="Helvetica Neue"/>
              <a:cs typeface="Helvetica Neue"/>
              <a:sym typeface="Helvetica Neue"/>
            </a:endParaRPr>
          </a:p>
        </p:txBody>
      </p:sp>
      <p:sp>
        <p:nvSpPr>
          <p:cNvPr id="1028" name="Google Shape;1028;p207"/>
          <p:cNvSpPr txBox="1"/>
          <p:nvPr/>
        </p:nvSpPr>
        <p:spPr>
          <a:xfrm>
            <a:off x="2766186" y="1702875"/>
            <a:ext cx="1643100" cy="8199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DTC-like Buying Experience</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Buyers expect easy to use purchasing that is personalized</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Multiple payment options</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Merchants expect flexibility and efficient fulfillment</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1300">
              <a:solidFill>
                <a:schemeClr val="lt1"/>
              </a:solidFill>
              <a:latin typeface="Helvetica Neue"/>
              <a:ea typeface="Helvetica Neue"/>
              <a:cs typeface="Helvetica Neue"/>
              <a:sym typeface="Helvetica Neue"/>
            </a:endParaRPr>
          </a:p>
        </p:txBody>
      </p:sp>
      <p:sp>
        <p:nvSpPr>
          <p:cNvPr id="1029" name="Google Shape;1029;p207"/>
          <p:cNvSpPr txBox="1"/>
          <p:nvPr/>
        </p:nvSpPr>
        <p:spPr>
          <a:xfrm>
            <a:off x="5014825" y="1702875"/>
            <a:ext cx="1643100" cy="11154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Millennials In Power</a:t>
            </a:r>
            <a:r>
              <a:rPr lang="en" sz="1300">
                <a:solidFill>
                  <a:schemeClr val="lt1"/>
                </a:solidFill>
                <a:latin typeface="Helvetica Neue"/>
                <a:ea typeface="Helvetica Neue"/>
                <a:cs typeface="Helvetica Neue"/>
                <a:sym typeface="Helvetica Neue"/>
              </a:rPr>
              <a:t> </a:t>
            </a:r>
            <a:endParaRPr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73% involved in buying process</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75</a:t>
            </a:r>
            <a:r>
              <a:rPr lang="en" sz="1000">
                <a:solidFill>
                  <a:schemeClr val="lt1"/>
                </a:solidFill>
                <a:latin typeface="Helvetica Neue"/>
                <a:ea typeface="Helvetica Neue"/>
                <a:cs typeface="Helvetica Neue"/>
                <a:sym typeface="Helvetica Neue"/>
              </a:rPr>
              <a:t>%</a:t>
            </a:r>
            <a:r>
              <a:rPr lang="en" sz="1000">
                <a:solidFill>
                  <a:schemeClr val="lt1"/>
                </a:solidFill>
                <a:latin typeface="Helvetica Neue"/>
                <a:ea typeface="Helvetica Neue"/>
                <a:cs typeface="Helvetica Neue"/>
                <a:sym typeface="Helvetica Neue"/>
              </a:rPr>
              <a:t> of workplace by 2025</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Younger buyers expect self-serve purchasing and engaging online experiences </a:t>
            </a:r>
            <a:endParaRPr sz="1000">
              <a:solidFill>
                <a:schemeClr val="lt1"/>
              </a:solidFill>
              <a:latin typeface="Helvetica Neue"/>
              <a:ea typeface="Helvetica Neue"/>
              <a:cs typeface="Helvetica Neue"/>
              <a:sym typeface="Helvetica Neue"/>
            </a:endParaRPr>
          </a:p>
        </p:txBody>
      </p:sp>
      <p:sp>
        <p:nvSpPr>
          <p:cNvPr id="1030" name="Google Shape;1030;p207"/>
          <p:cNvSpPr txBox="1"/>
          <p:nvPr/>
        </p:nvSpPr>
        <p:spPr>
          <a:xfrm>
            <a:off x="7138675" y="1691175"/>
            <a:ext cx="1643100" cy="11154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Digital-first B2B</a:t>
            </a:r>
            <a:r>
              <a:rPr b="1" lang="en" sz="1300">
                <a:solidFill>
                  <a:schemeClr val="lt1"/>
                </a:solidFill>
                <a:latin typeface="Helvetica Neue"/>
                <a:ea typeface="Helvetica Neue"/>
                <a:cs typeface="Helvetica Neue"/>
                <a:sym typeface="Helvetica Neue"/>
              </a:rPr>
              <a:t> </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8</a:t>
            </a:r>
            <a:r>
              <a:rPr lang="en" sz="1000">
                <a:solidFill>
                  <a:schemeClr val="lt1"/>
                </a:solidFill>
                <a:latin typeface="Helvetica Neue"/>
                <a:ea typeface="Helvetica Neue"/>
                <a:cs typeface="Helvetica Neue"/>
                <a:sym typeface="Helvetica Neue"/>
              </a:rPr>
              <a:t>3% buyers prefer purchasing through digital commerce v. sales rep led</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65</a:t>
            </a:r>
            <a:r>
              <a:rPr lang="en" sz="1000">
                <a:solidFill>
                  <a:schemeClr val="lt1"/>
                </a:solidFill>
                <a:latin typeface="Helvetica Neue"/>
                <a:ea typeface="Helvetica Neue"/>
                <a:cs typeface="Helvetica Neue"/>
                <a:sym typeface="Helvetica Neue"/>
              </a:rPr>
              <a:t>% buyers who self-purchase complete higher quality deals than sales rep led purchases</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t/>
            </a:r>
            <a:endParaRPr sz="1000">
              <a:solidFill>
                <a:schemeClr val="lt1"/>
              </a:solidFill>
              <a:latin typeface="Helvetica Neue"/>
              <a:ea typeface="Helvetica Neue"/>
              <a:cs typeface="Helvetica Neue"/>
              <a:sym typeface="Helvetica Neue"/>
            </a:endParaRPr>
          </a:p>
        </p:txBody>
      </p:sp>
      <p:sp>
        <p:nvSpPr>
          <p:cNvPr id="1031" name="Google Shape;1031;p207"/>
          <p:cNvSpPr txBox="1"/>
          <p:nvPr/>
        </p:nvSpPr>
        <p:spPr>
          <a:xfrm>
            <a:off x="-37225" y="4854925"/>
            <a:ext cx="7220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latin typeface="Helvetica Neue"/>
                <a:ea typeface="Helvetica Neue"/>
                <a:cs typeface="Helvetica Neue"/>
                <a:sym typeface="Helvetica Neue"/>
              </a:rPr>
              <a:t>*Sources: </a:t>
            </a:r>
            <a:r>
              <a:rPr lang="en" sz="600" u="sng">
                <a:solidFill>
                  <a:schemeClr val="hlink"/>
                </a:solidFill>
                <a:latin typeface="Helvetica Neue"/>
                <a:ea typeface="Helvetica Neue"/>
                <a:cs typeface="Helvetica Neue"/>
                <a:sym typeface="Helvetica Neue"/>
                <a:hlinkClick r:id="rId3"/>
              </a:rPr>
              <a:t>Gartner Social Media Best Practices</a:t>
            </a:r>
            <a:r>
              <a:rPr lang="en" sz="600">
                <a:latin typeface="Helvetica Neue"/>
                <a:ea typeface="Helvetica Neue"/>
                <a:cs typeface="Helvetica Neue"/>
                <a:sym typeface="Helvetica Neue"/>
              </a:rPr>
              <a:t>, </a:t>
            </a:r>
            <a:r>
              <a:rPr lang="en" sz="600" u="sng">
                <a:solidFill>
                  <a:schemeClr val="accent5"/>
                </a:solidFill>
                <a:latin typeface="Helvetica Neue"/>
                <a:ea typeface="Helvetica Neue"/>
                <a:cs typeface="Helvetica Neue"/>
                <a:sym typeface="Helvetica Neue"/>
                <a:hlinkClick r:id="rId4">
                  <a:extLst>
                    <a:ext uri="{A12FA001-AC4F-418D-AE19-62706E023703}">
                      <ahyp:hlinkClr val="tx"/>
                    </a:ext>
                  </a:extLst>
                </a:hlinkClick>
              </a:rPr>
              <a:t>Shopify Plus The B2B Ecommerce Trends and Statistics to Follow in 2023</a:t>
            </a:r>
            <a:r>
              <a:rPr lang="en" sz="600">
                <a:solidFill>
                  <a:schemeClr val="dk1"/>
                </a:solidFill>
                <a:latin typeface="Helvetica Neue"/>
                <a:ea typeface="Helvetica Neue"/>
                <a:cs typeface="Helvetica Neue"/>
                <a:sym typeface="Helvetica Neue"/>
              </a:rPr>
              <a:t>, </a:t>
            </a:r>
            <a:r>
              <a:rPr lang="en" sz="600" u="sng">
                <a:solidFill>
                  <a:schemeClr val="hlink"/>
                </a:solidFill>
                <a:latin typeface="Helvetica Neue"/>
                <a:ea typeface="Helvetica Neue"/>
                <a:cs typeface="Helvetica Neue"/>
                <a:sym typeface="Helvetica Neue"/>
                <a:hlinkClick r:id="rId5"/>
              </a:rPr>
              <a:t>Finances Online 2022 B2B trends</a:t>
            </a:r>
            <a:r>
              <a:rPr lang="en" sz="600">
                <a:latin typeface="Helvetica Neue"/>
                <a:ea typeface="Helvetica Neue"/>
                <a:cs typeface="Helvetica Neue"/>
                <a:sym typeface="Helvetica Neue"/>
              </a:rPr>
              <a:t>, </a:t>
            </a:r>
            <a:r>
              <a:rPr lang="en" sz="600" u="sng">
                <a:solidFill>
                  <a:schemeClr val="hlink"/>
                </a:solidFill>
                <a:latin typeface="Helvetica Neue"/>
                <a:ea typeface="Helvetica Neue"/>
                <a:cs typeface="Helvetica Neue"/>
                <a:sym typeface="Helvetica Neue"/>
                <a:hlinkClick r:id="rId6"/>
              </a:rPr>
              <a:t>Wunderman Thomspon The B2B Future Shopper Report 2021</a:t>
            </a:r>
            <a:r>
              <a:rPr lang="en" sz="600">
                <a:latin typeface="Helvetica Neue"/>
                <a:ea typeface="Helvetica Neue"/>
                <a:cs typeface="Helvetica Neue"/>
                <a:sym typeface="Helvetica Neue"/>
              </a:rPr>
              <a:t>, </a:t>
            </a:r>
            <a:r>
              <a:rPr lang="en" sz="600" u="sng">
                <a:solidFill>
                  <a:schemeClr val="hlink"/>
                </a:solidFill>
                <a:latin typeface="Helvetica Neue"/>
                <a:ea typeface="Helvetica Neue"/>
                <a:cs typeface="Helvetica Neue"/>
                <a:sym typeface="Helvetica Neue"/>
                <a:hlinkClick r:id="rId7"/>
              </a:rPr>
              <a:t>Avionos 2021 B2B Buyer Report</a:t>
            </a:r>
            <a:r>
              <a:rPr lang="en" sz="600">
                <a:latin typeface="Helvetica Neue"/>
                <a:ea typeface="Helvetica Neue"/>
                <a:cs typeface="Helvetica Neue"/>
                <a:sym typeface="Helvetica Neue"/>
              </a:rPr>
              <a:t>, </a:t>
            </a:r>
            <a:r>
              <a:rPr lang="en" sz="600" u="sng">
                <a:solidFill>
                  <a:schemeClr val="hlink"/>
                </a:solidFill>
                <a:latin typeface="Helvetica Neue"/>
                <a:ea typeface="Helvetica Neue"/>
                <a:cs typeface="Helvetica Neue"/>
                <a:sym typeface="Helvetica Neue"/>
                <a:hlinkClick r:id="rId8"/>
              </a:rPr>
              <a:t>McKinsey B2B sales: Omnichannel everywhere, every time 2021</a:t>
            </a:r>
            <a:endParaRPr sz="600">
              <a:latin typeface="Helvetica Neue"/>
              <a:ea typeface="Helvetica Neue"/>
              <a:cs typeface="Helvetica Neue"/>
              <a:sym typeface="Helvetica Neue"/>
            </a:endParaRPr>
          </a:p>
        </p:txBody>
      </p:sp>
      <p:sp>
        <p:nvSpPr>
          <p:cNvPr id="1032" name="Google Shape;1032;p207"/>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208"/>
          <p:cNvSpPr txBox="1"/>
          <p:nvPr/>
        </p:nvSpPr>
        <p:spPr>
          <a:xfrm>
            <a:off x="407500" y="621875"/>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Open Sans"/>
                <a:ea typeface="Open Sans"/>
                <a:cs typeface="Open Sans"/>
                <a:sym typeface="Open Sans"/>
              </a:rPr>
              <a:t>Shopify Advantage</a:t>
            </a:r>
            <a:r>
              <a:rPr b="1" lang="en" sz="3500">
                <a:solidFill>
                  <a:srgbClr val="212121"/>
                </a:solidFill>
                <a:latin typeface="Open Sans"/>
                <a:ea typeface="Open Sans"/>
                <a:cs typeface="Open Sans"/>
                <a:sym typeface="Open Sans"/>
              </a:rPr>
              <a:t>  </a:t>
            </a:r>
            <a:endParaRPr b="1" sz="3500">
              <a:solidFill>
                <a:srgbClr val="212121"/>
              </a:solidFill>
              <a:latin typeface="Open Sans"/>
              <a:ea typeface="Open Sans"/>
              <a:cs typeface="Open Sans"/>
              <a:sym typeface="Open Sans"/>
            </a:endParaRPr>
          </a:p>
        </p:txBody>
      </p:sp>
      <p:sp>
        <p:nvSpPr>
          <p:cNvPr id="1038" name="Google Shape;1038;p208"/>
          <p:cNvSpPr/>
          <p:nvPr/>
        </p:nvSpPr>
        <p:spPr>
          <a:xfrm>
            <a:off x="311375" y="2789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Market Trends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039" name="Google Shape;1039;p208"/>
          <p:cNvSpPr/>
          <p:nvPr/>
        </p:nvSpPr>
        <p:spPr>
          <a:xfrm>
            <a:off x="700682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208"/>
          <p:cNvSpPr/>
          <p:nvPr/>
        </p:nvSpPr>
        <p:spPr>
          <a:xfrm>
            <a:off x="4848700"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208"/>
          <p:cNvSpPr/>
          <p:nvPr/>
        </p:nvSpPr>
        <p:spPr>
          <a:xfrm>
            <a:off x="262727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208"/>
          <p:cNvSpPr/>
          <p:nvPr/>
        </p:nvSpPr>
        <p:spPr>
          <a:xfrm>
            <a:off x="419975" y="1594750"/>
            <a:ext cx="1906800" cy="2086800"/>
          </a:xfrm>
          <a:prstGeom prst="roundRect">
            <a:avLst>
              <a:gd fmla="val 16667" name="adj"/>
            </a:avLst>
          </a:prstGeom>
          <a:solidFill>
            <a:schemeClr val="dk2"/>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208"/>
          <p:cNvSpPr txBox="1"/>
          <p:nvPr/>
        </p:nvSpPr>
        <p:spPr>
          <a:xfrm>
            <a:off x="532200" y="1702875"/>
            <a:ext cx="1724400" cy="1244400"/>
          </a:xfrm>
          <a:prstGeom prst="rect">
            <a:avLst/>
          </a:prstGeom>
          <a:noFill/>
          <a:ln>
            <a:noFill/>
          </a:ln>
        </p:spPr>
        <p:txBody>
          <a:bodyPr anchorCtr="0" anchor="t" bIns="10050" lIns="10050" spcFirstLastPara="1" rIns="10050" wrap="square" tIns="10050">
            <a:noAutofit/>
          </a:bodyPr>
          <a:lstStyle/>
          <a:p>
            <a:pPr indent="0" lvl="0" marL="0" rtl="0" algn="ctr">
              <a:lnSpc>
                <a:spcPct val="115000"/>
              </a:lnSpc>
              <a:spcBef>
                <a:spcPts val="0"/>
              </a:spcBef>
              <a:spcAft>
                <a:spcPts val="0"/>
              </a:spcAft>
              <a:buNone/>
            </a:pPr>
            <a:r>
              <a:rPr b="1" lang="en" sz="1300">
                <a:solidFill>
                  <a:schemeClr val="lt1"/>
                </a:solidFill>
                <a:latin typeface="Helvetica Neue"/>
                <a:ea typeface="Helvetica Neue"/>
                <a:cs typeface="Helvetica Neue"/>
                <a:sym typeface="Helvetica Neue"/>
              </a:rPr>
              <a:t>Revamped B2B Commerce </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Shopify makes it easy to move your business online with highly customizable experiences that increase order value  and streamline your operations.</a:t>
            </a:r>
            <a:endParaRPr sz="10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15000"/>
              </a:lnSpc>
              <a:spcBef>
                <a:spcPts val="1000"/>
              </a:spcBef>
              <a:spcAft>
                <a:spcPts val="0"/>
              </a:spcAft>
              <a:buNone/>
            </a:pPr>
            <a:r>
              <a:t/>
            </a:r>
            <a:endParaRPr sz="1300">
              <a:solidFill>
                <a:schemeClr val="lt1"/>
              </a:solidFill>
              <a:latin typeface="Helvetica Neue"/>
              <a:ea typeface="Helvetica Neue"/>
              <a:cs typeface="Helvetica Neue"/>
              <a:sym typeface="Helvetica Neue"/>
            </a:endParaRPr>
          </a:p>
        </p:txBody>
      </p:sp>
      <p:sp>
        <p:nvSpPr>
          <p:cNvPr id="1044" name="Google Shape;1044;p208"/>
          <p:cNvSpPr txBox="1"/>
          <p:nvPr/>
        </p:nvSpPr>
        <p:spPr>
          <a:xfrm>
            <a:off x="2766186" y="1702875"/>
            <a:ext cx="1643100" cy="8199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DTC-like Buying Experience</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rPr lang="en" sz="1000">
                <a:solidFill>
                  <a:schemeClr val="lt1"/>
                </a:solidFill>
                <a:latin typeface="Helvetica Neue"/>
                <a:ea typeface="Helvetica Neue"/>
                <a:cs typeface="Helvetica Neue"/>
                <a:sym typeface="Helvetica Neue"/>
              </a:rPr>
              <a:t>Shopify is the world leader in DTC commerce and excels in creating personalized experiences and easy self-purchasing. We have harnessed this power for B2B buyers.</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9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None/>
            </a:pPr>
            <a:r>
              <a:t/>
            </a:r>
            <a:endParaRPr sz="1300">
              <a:solidFill>
                <a:schemeClr val="lt1"/>
              </a:solidFill>
              <a:latin typeface="Helvetica Neue"/>
              <a:ea typeface="Helvetica Neue"/>
              <a:cs typeface="Helvetica Neue"/>
              <a:sym typeface="Helvetica Neue"/>
            </a:endParaRPr>
          </a:p>
        </p:txBody>
      </p:sp>
      <p:sp>
        <p:nvSpPr>
          <p:cNvPr id="1045" name="Google Shape;1045;p208"/>
          <p:cNvSpPr txBox="1"/>
          <p:nvPr/>
        </p:nvSpPr>
        <p:spPr>
          <a:xfrm>
            <a:off x="5014825" y="1779075"/>
            <a:ext cx="1643100" cy="11154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Millennials In Power</a:t>
            </a:r>
            <a:r>
              <a:rPr lang="en" sz="1300">
                <a:solidFill>
                  <a:schemeClr val="lt1"/>
                </a:solidFill>
                <a:latin typeface="Helvetica Neue"/>
                <a:ea typeface="Helvetica Neue"/>
                <a:cs typeface="Helvetica Neue"/>
                <a:sym typeface="Helvetica Neue"/>
              </a:rPr>
              <a:t> </a:t>
            </a:r>
            <a:endParaRPr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Shopify is highly agile and innovative, helping merchants easily adapt to new buying behaviors. With the power of over 4K engineers, Shopify can help you create personalized experiences for any buyer. </a:t>
            </a:r>
            <a:r>
              <a:rPr lang="en" sz="1000">
                <a:solidFill>
                  <a:schemeClr val="lt1"/>
                </a:solidFill>
                <a:latin typeface="Helvetica Neue"/>
                <a:ea typeface="Helvetica Neue"/>
                <a:cs typeface="Helvetica Neue"/>
                <a:sym typeface="Helvetica Neue"/>
              </a:rPr>
              <a:t> </a:t>
            </a:r>
            <a:endParaRPr sz="1000">
              <a:solidFill>
                <a:schemeClr val="lt1"/>
              </a:solidFill>
              <a:latin typeface="Helvetica Neue"/>
              <a:ea typeface="Helvetica Neue"/>
              <a:cs typeface="Helvetica Neue"/>
              <a:sym typeface="Helvetica Neue"/>
            </a:endParaRPr>
          </a:p>
        </p:txBody>
      </p:sp>
      <p:sp>
        <p:nvSpPr>
          <p:cNvPr id="1046" name="Google Shape;1046;p208"/>
          <p:cNvSpPr txBox="1"/>
          <p:nvPr/>
        </p:nvSpPr>
        <p:spPr>
          <a:xfrm>
            <a:off x="7138675" y="1767375"/>
            <a:ext cx="1643100" cy="1115400"/>
          </a:xfrm>
          <a:prstGeom prst="rect">
            <a:avLst/>
          </a:prstGeom>
          <a:noFill/>
          <a:ln>
            <a:noFill/>
          </a:ln>
        </p:spPr>
        <p:txBody>
          <a:bodyPr anchorCtr="0" anchor="t" bIns="10050" lIns="10050" spcFirstLastPara="1" rIns="10050" wrap="square" tIns="10050">
            <a:noAutofit/>
          </a:bodyPr>
          <a:lstStyle/>
          <a:p>
            <a:pPr indent="0" lvl="0" marL="0" rtl="0" algn="ctr">
              <a:lnSpc>
                <a:spcPct val="100000"/>
              </a:lnSpc>
              <a:spcBef>
                <a:spcPts val="0"/>
              </a:spcBef>
              <a:spcAft>
                <a:spcPts val="0"/>
              </a:spcAft>
              <a:buNone/>
            </a:pPr>
            <a:r>
              <a:rPr b="1" lang="en" sz="1300">
                <a:solidFill>
                  <a:schemeClr val="lt1"/>
                </a:solidFill>
                <a:latin typeface="Helvetica Neue"/>
                <a:ea typeface="Helvetica Neue"/>
                <a:cs typeface="Helvetica Neue"/>
                <a:sym typeface="Helvetica Neue"/>
              </a:rPr>
              <a:t>Digital-first B2B </a:t>
            </a:r>
            <a:endParaRPr b="1" sz="13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rPr lang="en" sz="1000">
                <a:solidFill>
                  <a:schemeClr val="lt1"/>
                </a:solidFill>
                <a:latin typeface="Helvetica Neue"/>
                <a:ea typeface="Helvetica Neue"/>
                <a:cs typeface="Helvetica Neue"/>
                <a:sym typeface="Helvetica Neue"/>
              </a:rPr>
              <a:t>As the world leader in commerce, Shopify makes it easy to offer purchasing options that fit your buyer’s needs across all channels and markets. </a:t>
            </a:r>
            <a:endParaRPr sz="1000">
              <a:solidFill>
                <a:schemeClr val="lt1"/>
              </a:solidFill>
              <a:latin typeface="Helvetica Neue"/>
              <a:ea typeface="Helvetica Neue"/>
              <a:cs typeface="Helvetica Neue"/>
              <a:sym typeface="Helvetica Neue"/>
            </a:endParaRPr>
          </a:p>
          <a:p>
            <a:pPr indent="0" lvl="0" marL="0" rtl="0" algn="l">
              <a:lnSpc>
                <a:spcPct val="100000"/>
              </a:lnSpc>
              <a:spcBef>
                <a:spcPts val="1000"/>
              </a:spcBef>
              <a:spcAft>
                <a:spcPts val="0"/>
              </a:spcAft>
              <a:buClr>
                <a:schemeClr val="dk1"/>
              </a:buClr>
              <a:buSzPts val="1100"/>
              <a:buFont typeface="Arial"/>
              <a:buNone/>
            </a:pPr>
            <a:r>
              <a:t/>
            </a:r>
            <a:endParaRPr sz="1000">
              <a:solidFill>
                <a:schemeClr val="lt1"/>
              </a:solidFill>
              <a:latin typeface="Helvetica Neue"/>
              <a:ea typeface="Helvetica Neue"/>
              <a:cs typeface="Helvetica Neue"/>
              <a:sym typeface="Helvetica Neue"/>
            </a:endParaRPr>
          </a:p>
        </p:txBody>
      </p:sp>
      <p:sp>
        <p:nvSpPr>
          <p:cNvPr id="1047" name="Google Shape;1047;p208"/>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51" name="Shape 1051"/>
        <p:cNvGrpSpPr/>
        <p:nvPr/>
      </p:nvGrpSpPr>
      <p:grpSpPr>
        <a:xfrm>
          <a:off x="0" y="0"/>
          <a:ext cx="0" cy="0"/>
          <a:chOff x="0" y="0"/>
          <a:chExt cx="0" cy="0"/>
        </a:xfrm>
      </p:grpSpPr>
      <p:sp>
        <p:nvSpPr>
          <p:cNvPr id="1052" name="Google Shape;1052;p209"/>
          <p:cNvSpPr/>
          <p:nvPr/>
        </p:nvSpPr>
        <p:spPr>
          <a:xfrm>
            <a:off x="3192075" y="1631850"/>
            <a:ext cx="27015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53" name="Google Shape;1053;p209"/>
          <p:cNvSpPr/>
          <p:nvPr/>
        </p:nvSpPr>
        <p:spPr>
          <a:xfrm>
            <a:off x="3192075" y="1638575"/>
            <a:ext cx="27015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54" name="Google Shape;1054;p209"/>
          <p:cNvSpPr txBox="1"/>
          <p:nvPr/>
        </p:nvSpPr>
        <p:spPr>
          <a:xfrm>
            <a:off x="3922125" y="1721788"/>
            <a:ext cx="1241400" cy="292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 sz="700">
                <a:solidFill>
                  <a:srgbClr val="666666"/>
                </a:solidFill>
              </a:rPr>
              <a:t>ERP / CRM</a:t>
            </a:r>
            <a:endParaRPr sz="700">
              <a:solidFill>
                <a:srgbClr val="666666"/>
              </a:solidFill>
            </a:endParaRPr>
          </a:p>
        </p:txBody>
      </p:sp>
      <p:sp>
        <p:nvSpPr>
          <p:cNvPr id="1055" name="Google Shape;1055;p209"/>
          <p:cNvSpPr txBox="1"/>
          <p:nvPr/>
        </p:nvSpPr>
        <p:spPr>
          <a:xfrm>
            <a:off x="3278175" y="3058825"/>
            <a:ext cx="2529300" cy="210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latin typeface="Open Sans"/>
                <a:ea typeface="Open Sans"/>
                <a:cs typeface="Open Sans"/>
                <a:sym typeface="Open Sans"/>
              </a:rPr>
              <a:t>🛡️</a:t>
            </a:r>
            <a:r>
              <a:rPr b="1" lang="en" sz="800">
                <a:solidFill>
                  <a:schemeClr val="dk2"/>
                </a:solidFill>
                <a:latin typeface="Open Sans"/>
                <a:ea typeface="Open Sans"/>
                <a:cs typeface="Open Sans"/>
                <a:sym typeface="Open Sans"/>
              </a:rPr>
              <a:t> SHOPIFY WEAKNESS</a:t>
            </a:r>
            <a:endParaRPr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Powerful ERP and CRM platforms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Fully integrated ERP and CRM platform with commerce</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Highly focused on back office and admin operations versus eCommerce</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B2B is low priority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User experience, both for merchants and customers, is clunky and slow</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800">
              <a:solidFill>
                <a:schemeClr val="dk1"/>
              </a:solidFill>
            </a:endParaRPr>
          </a:p>
        </p:txBody>
      </p:sp>
      <p:sp>
        <p:nvSpPr>
          <p:cNvPr id="1056" name="Google Shape;1056;p209"/>
          <p:cNvSpPr/>
          <p:nvPr/>
        </p:nvSpPr>
        <p:spPr>
          <a:xfrm>
            <a:off x="6148969" y="1631850"/>
            <a:ext cx="27015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57" name="Google Shape;1057;p209"/>
          <p:cNvSpPr/>
          <p:nvPr/>
        </p:nvSpPr>
        <p:spPr>
          <a:xfrm>
            <a:off x="6148975" y="1638575"/>
            <a:ext cx="27015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58" name="Google Shape;1058;p209"/>
          <p:cNvSpPr txBox="1"/>
          <p:nvPr/>
        </p:nvSpPr>
        <p:spPr>
          <a:xfrm>
            <a:off x="6233200" y="3058825"/>
            <a:ext cx="2529300" cy="155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rPr>
              <a:t>🛡️ </a:t>
            </a:r>
            <a:r>
              <a:rPr b="1" lang="en" sz="800">
                <a:solidFill>
                  <a:schemeClr val="dk2"/>
                </a:solidFill>
                <a:latin typeface="Open Sans"/>
                <a:ea typeface="Open Sans"/>
                <a:cs typeface="Open Sans"/>
                <a:sym typeface="Open Sans"/>
              </a:rPr>
              <a:t>SHOPIFY WEAKNESS</a:t>
            </a:r>
            <a:endParaRPr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Complex B2B feature set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Greater mobile capabilities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Strong apparel partnerships (NuOrder)</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No ability to support DTC eCommerce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Poor support experience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Limited experience/reputation (Zoey) </a:t>
            </a:r>
            <a:endParaRPr sz="800">
              <a:solidFill>
                <a:schemeClr val="dk2"/>
              </a:solidFill>
              <a:latin typeface="Open Sans"/>
              <a:ea typeface="Open Sans"/>
              <a:cs typeface="Open Sans"/>
              <a:sym typeface="Open Sans"/>
            </a:endParaRPr>
          </a:p>
        </p:txBody>
      </p:sp>
      <p:sp>
        <p:nvSpPr>
          <p:cNvPr id="1059" name="Google Shape;1059;p209"/>
          <p:cNvSpPr/>
          <p:nvPr/>
        </p:nvSpPr>
        <p:spPr>
          <a:xfrm>
            <a:off x="235181" y="1631850"/>
            <a:ext cx="27015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60" name="Google Shape;1060;p209"/>
          <p:cNvSpPr txBox="1"/>
          <p:nvPr/>
        </p:nvSpPr>
        <p:spPr>
          <a:xfrm>
            <a:off x="6879013" y="1714938"/>
            <a:ext cx="1241400" cy="292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 sz="700">
                <a:solidFill>
                  <a:srgbClr val="666666"/>
                </a:solidFill>
              </a:rPr>
              <a:t>PURE B2B</a:t>
            </a:r>
            <a:endParaRPr sz="700">
              <a:solidFill>
                <a:srgbClr val="666666"/>
              </a:solidFill>
            </a:endParaRPr>
          </a:p>
        </p:txBody>
      </p:sp>
      <p:sp>
        <p:nvSpPr>
          <p:cNvPr id="1061" name="Google Shape;1061;p209"/>
          <p:cNvSpPr/>
          <p:nvPr/>
        </p:nvSpPr>
        <p:spPr>
          <a:xfrm>
            <a:off x="235175" y="1638575"/>
            <a:ext cx="27015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62" name="Google Shape;1062;p209"/>
          <p:cNvSpPr txBox="1"/>
          <p:nvPr/>
        </p:nvSpPr>
        <p:spPr>
          <a:xfrm>
            <a:off x="965225" y="1721788"/>
            <a:ext cx="1241400" cy="292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 sz="700">
                <a:solidFill>
                  <a:srgbClr val="666666"/>
                </a:solidFill>
              </a:rPr>
              <a:t>HYBRID eCOMMERCE</a:t>
            </a:r>
            <a:endParaRPr sz="700">
              <a:solidFill>
                <a:srgbClr val="666666"/>
              </a:solidFill>
            </a:endParaRPr>
          </a:p>
        </p:txBody>
      </p:sp>
      <p:sp>
        <p:nvSpPr>
          <p:cNvPr id="1063" name="Google Shape;1063;p209"/>
          <p:cNvSpPr txBox="1"/>
          <p:nvPr/>
        </p:nvSpPr>
        <p:spPr>
          <a:xfrm>
            <a:off x="323156" y="3010856"/>
            <a:ext cx="2613600" cy="18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rPr>
              <a:t>🛡️</a:t>
            </a:r>
            <a:r>
              <a:rPr b="1" lang="en" sz="800">
                <a:solidFill>
                  <a:schemeClr val="dk2"/>
                </a:solidFill>
                <a:latin typeface="Open Sans"/>
                <a:ea typeface="Open Sans"/>
                <a:cs typeface="Open Sans"/>
                <a:sym typeface="Open Sans"/>
              </a:rPr>
              <a:t> SHOPIFY WEAKNESS</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Access to complex B2B features (e.g. sales rep order flows, ACH payment portal)</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Strong partner ecosystems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Many complex features are 3rd party via integration to BundleB2B (BigCommerce)</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Many complex features are developer built and costly (Magento)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Char char="●"/>
            </a:pPr>
            <a:r>
              <a:rPr lang="en" sz="800">
                <a:solidFill>
                  <a:schemeClr val="dk2"/>
                </a:solidFill>
                <a:latin typeface="Open Sans"/>
                <a:ea typeface="Open Sans"/>
                <a:cs typeface="Open Sans"/>
                <a:sym typeface="Open Sans"/>
              </a:rPr>
              <a:t>On-premise, long implementation (Magento)</a:t>
            </a:r>
            <a:r>
              <a:rPr lang="en" sz="800">
                <a:solidFill>
                  <a:schemeClr val="dk2"/>
                </a:solidFill>
              </a:rPr>
              <a:t> </a:t>
            </a:r>
            <a:endParaRPr sz="800">
              <a:solidFill>
                <a:schemeClr val="dk2"/>
              </a:solidFill>
            </a:endParaRPr>
          </a:p>
        </p:txBody>
      </p:sp>
      <p:sp>
        <p:nvSpPr>
          <p:cNvPr id="1064" name="Google Shape;1064;p209"/>
          <p:cNvSpPr txBox="1"/>
          <p:nvPr/>
        </p:nvSpPr>
        <p:spPr>
          <a:xfrm>
            <a:off x="407500" y="545675"/>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Helvetica Neue"/>
                <a:ea typeface="Helvetica Neue"/>
                <a:cs typeface="Helvetica Neue"/>
                <a:sym typeface="Helvetica Neue"/>
              </a:rPr>
              <a:t>B2B Market Landscape. </a:t>
            </a:r>
            <a:endParaRPr b="1" sz="3500">
              <a:solidFill>
                <a:srgbClr val="212121"/>
              </a:solidFill>
              <a:latin typeface="Helvetica Neue"/>
              <a:ea typeface="Helvetica Neue"/>
              <a:cs typeface="Helvetica Neue"/>
              <a:sym typeface="Helvetica Neue"/>
            </a:endParaRPr>
          </a:p>
        </p:txBody>
      </p:sp>
      <p:pic>
        <p:nvPicPr>
          <p:cNvPr id="1065" name="Google Shape;1065;p209"/>
          <p:cNvPicPr preferRelativeResize="0"/>
          <p:nvPr/>
        </p:nvPicPr>
        <p:blipFill>
          <a:blip r:embed="rId3">
            <a:alphaModFix/>
          </a:blip>
          <a:stretch>
            <a:fillRect/>
          </a:stretch>
        </p:blipFill>
        <p:spPr>
          <a:xfrm>
            <a:off x="523325" y="2118234"/>
            <a:ext cx="1076265" cy="242700"/>
          </a:xfrm>
          <a:prstGeom prst="rect">
            <a:avLst/>
          </a:prstGeom>
          <a:noFill/>
          <a:ln>
            <a:noFill/>
          </a:ln>
        </p:spPr>
      </p:pic>
      <p:pic>
        <p:nvPicPr>
          <p:cNvPr id="1066" name="Google Shape;1066;p209"/>
          <p:cNvPicPr preferRelativeResize="0"/>
          <p:nvPr/>
        </p:nvPicPr>
        <p:blipFill>
          <a:blip r:embed="rId4">
            <a:alphaModFix/>
          </a:blip>
          <a:stretch>
            <a:fillRect/>
          </a:stretch>
        </p:blipFill>
        <p:spPr>
          <a:xfrm>
            <a:off x="1247698" y="2553291"/>
            <a:ext cx="958858" cy="265200"/>
          </a:xfrm>
          <a:prstGeom prst="rect">
            <a:avLst/>
          </a:prstGeom>
          <a:noFill/>
          <a:ln>
            <a:noFill/>
          </a:ln>
        </p:spPr>
      </p:pic>
      <p:pic>
        <p:nvPicPr>
          <p:cNvPr id="1067" name="Google Shape;1067;p209"/>
          <p:cNvPicPr preferRelativeResize="0"/>
          <p:nvPr/>
        </p:nvPicPr>
        <p:blipFill>
          <a:blip r:embed="rId5">
            <a:alphaModFix/>
          </a:blip>
          <a:stretch>
            <a:fillRect/>
          </a:stretch>
        </p:blipFill>
        <p:spPr>
          <a:xfrm>
            <a:off x="2155520" y="1850044"/>
            <a:ext cx="480619" cy="572171"/>
          </a:xfrm>
          <a:prstGeom prst="rect">
            <a:avLst/>
          </a:prstGeom>
          <a:noFill/>
          <a:ln cap="flat" cmpd="sng" w="9525">
            <a:solidFill>
              <a:srgbClr val="F3F3F3"/>
            </a:solidFill>
            <a:prstDash val="solid"/>
            <a:round/>
            <a:headEnd len="sm" w="sm" type="none"/>
            <a:tailEnd len="sm" w="sm" type="none"/>
          </a:ln>
        </p:spPr>
      </p:pic>
      <p:pic>
        <p:nvPicPr>
          <p:cNvPr id="1068" name="Google Shape;1068;p209"/>
          <p:cNvPicPr preferRelativeResize="0"/>
          <p:nvPr/>
        </p:nvPicPr>
        <p:blipFill>
          <a:blip r:embed="rId6">
            <a:alphaModFix/>
          </a:blip>
          <a:stretch>
            <a:fillRect/>
          </a:stretch>
        </p:blipFill>
        <p:spPr>
          <a:xfrm>
            <a:off x="6961588" y="2091750"/>
            <a:ext cx="1076274" cy="206852"/>
          </a:xfrm>
          <a:prstGeom prst="rect">
            <a:avLst/>
          </a:prstGeom>
          <a:noFill/>
          <a:ln>
            <a:noFill/>
          </a:ln>
        </p:spPr>
      </p:pic>
      <p:pic>
        <p:nvPicPr>
          <p:cNvPr id="1069" name="Google Shape;1069;p209"/>
          <p:cNvPicPr preferRelativeResize="0"/>
          <p:nvPr/>
        </p:nvPicPr>
        <p:blipFill>
          <a:blip r:embed="rId7">
            <a:alphaModFix/>
          </a:blip>
          <a:stretch>
            <a:fillRect/>
          </a:stretch>
        </p:blipFill>
        <p:spPr>
          <a:xfrm>
            <a:off x="6233200" y="2270350"/>
            <a:ext cx="602800" cy="602800"/>
          </a:xfrm>
          <a:prstGeom prst="rect">
            <a:avLst/>
          </a:prstGeom>
          <a:noFill/>
          <a:ln>
            <a:noFill/>
          </a:ln>
        </p:spPr>
      </p:pic>
      <p:pic>
        <p:nvPicPr>
          <p:cNvPr id="1070" name="Google Shape;1070;p209"/>
          <p:cNvPicPr preferRelativeResize="0"/>
          <p:nvPr/>
        </p:nvPicPr>
        <p:blipFill>
          <a:blip r:embed="rId8">
            <a:alphaModFix/>
          </a:blip>
          <a:stretch>
            <a:fillRect/>
          </a:stretch>
        </p:blipFill>
        <p:spPr>
          <a:xfrm>
            <a:off x="7021749" y="2536475"/>
            <a:ext cx="1659850" cy="206850"/>
          </a:xfrm>
          <a:prstGeom prst="rect">
            <a:avLst/>
          </a:prstGeom>
          <a:noFill/>
          <a:ln>
            <a:noFill/>
          </a:ln>
        </p:spPr>
      </p:pic>
      <p:pic>
        <p:nvPicPr>
          <p:cNvPr id="1071" name="Google Shape;1071;p209"/>
          <p:cNvPicPr preferRelativeResize="0"/>
          <p:nvPr/>
        </p:nvPicPr>
        <p:blipFill>
          <a:blip r:embed="rId9">
            <a:alphaModFix/>
          </a:blip>
          <a:stretch>
            <a:fillRect/>
          </a:stretch>
        </p:blipFill>
        <p:spPr>
          <a:xfrm>
            <a:off x="4273518" y="2088728"/>
            <a:ext cx="1351307" cy="142775"/>
          </a:xfrm>
          <a:prstGeom prst="rect">
            <a:avLst/>
          </a:prstGeom>
          <a:noFill/>
          <a:ln>
            <a:noFill/>
          </a:ln>
        </p:spPr>
      </p:pic>
      <p:pic>
        <p:nvPicPr>
          <p:cNvPr id="1072" name="Google Shape;1072;p209"/>
          <p:cNvPicPr preferRelativeResize="0"/>
          <p:nvPr/>
        </p:nvPicPr>
        <p:blipFill>
          <a:blip r:embed="rId10">
            <a:alphaModFix/>
          </a:blip>
          <a:stretch>
            <a:fillRect/>
          </a:stretch>
        </p:blipFill>
        <p:spPr>
          <a:xfrm>
            <a:off x="3609604" y="2395656"/>
            <a:ext cx="1008427" cy="352200"/>
          </a:xfrm>
          <a:prstGeom prst="rect">
            <a:avLst/>
          </a:prstGeom>
          <a:noFill/>
          <a:ln>
            <a:noFill/>
          </a:ln>
        </p:spPr>
      </p:pic>
      <p:sp>
        <p:nvSpPr>
          <p:cNvPr id="1073" name="Google Shape;1073;p209"/>
          <p:cNvSpPr/>
          <p:nvPr/>
        </p:nvSpPr>
        <p:spPr>
          <a:xfrm>
            <a:off x="311375" y="2789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Market Landscape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77" name="Shape 1077"/>
        <p:cNvGrpSpPr/>
        <p:nvPr/>
      </p:nvGrpSpPr>
      <p:grpSpPr>
        <a:xfrm>
          <a:off x="0" y="0"/>
          <a:ext cx="0" cy="0"/>
          <a:chOff x="0" y="0"/>
          <a:chExt cx="0" cy="0"/>
        </a:xfrm>
      </p:grpSpPr>
      <p:sp>
        <p:nvSpPr>
          <p:cNvPr id="1078" name="Google Shape;1078;p210"/>
          <p:cNvSpPr/>
          <p:nvPr/>
        </p:nvSpPr>
        <p:spPr>
          <a:xfrm>
            <a:off x="6256225" y="1631850"/>
            <a:ext cx="23817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79" name="Google Shape;1079;p210"/>
          <p:cNvSpPr/>
          <p:nvPr/>
        </p:nvSpPr>
        <p:spPr>
          <a:xfrm>
            <a:off x="3496875" y="1631850"/>
            <a:ext cx="23817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80" name="Google Shape;1080;p210"/>
          <p:cNvSpPr/>
          <p:nvPr/>
        </p:nvSpPr>
        <p:spPr>
          <a:xfrm>
            <a:off x="3496875" y="1638575"/>
            <a:ext cx="23817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81" name="Google Shape;1081;p210"/>
          <p:cNvSpPr txBox="1"/>
          <p:nvPr/>
        </p:nvSpPr>
        <p:spPr>
          <a:xfrm>
            <a:off x="3486450" y="3060525"/>
            <a:ext cx="2601000" cy="2391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latin typeface="Open Sans"/>
                <a:ea typeface="Open Sans"/>
                <a:cs typeface="Open Sans"/>
                <a:sym typeface="Open Sans"/>
              </a:rPr>
              <a:t>🛡️</a:t>
            </a:r>
            <a:r>
              <a:rPr b="1" lang="en" sz="800">
                <a:solidFill>
                  <a:schemeClr val="dk2"/>
                </a:solidFill>
                <a:latin typeface="Open Sans"/>
                <a:ea typeface="Open Sans"/>
                <a:cs typeface="Open Sans"/>
                <a:sym typeface="Open Sans"/>
              </a:rPr>
              <a:t> PROTECT AGAINST</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Access to complex B2B features (e.g. sales rep order flows, ACH payment portal)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Powerful ERP / CRM integrations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 </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Fully integrated B2B built by Shopify v. acquired platforms that are disjointed</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Better / easier customization</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Agility and faster innovation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Little/no reliance on developers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Low maintenance costs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Faster time to launch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800">
              <a:solidFill>
                <a:schemeClr val="dk1"/>
              </a:solidFill>
            </a:endParaRPr>
          </a:p>
        </p:txBody>
      </p:sp>
      <p:sp>
        <p:nvSpPr>
          <p:cNvPr id="1082" name="Google Shape;1082;p210"/>
          <p:cNvSpPr/>
          <p:nvPr/>
        </p:nvSpPr>
        <p:spPr>
          <a:xfrm>
            <a:off x="463781" y="1631850"/>
            <a:ext cx="2701500" cy="3437700"/>
          </a:xfrm>
          <a:prstGeom prst="roundRect">
            <a:avLst>
              <a:gd fmla="val 3364" name="adj"/>
            </a:avLst>
          </a:prstGeom>
          <a:solidFill>
            <a:srgbClr val="FFFFFF"/>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83" name="Google Shape;1083;p210"/>
          <p:cNvSpPr/>
          <p:nvPr/>
        </p:nvSpPr>
        <p:spPr>
          <a:xfrm>
            <a:off x="463775" y="1638575"/>
            <a:ext cx="27015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84" name="Google Shape;1084;p210"/>
          <p:cNvSpPr txBox="1"/>
          <p:nvPr/>
        </p:nvSpPr>
        <p:spPr>
          <a:xfrm>
            <a:off x="384500" y="603225"/>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Helvetica Neue"/>
                <a:ea typeface="Helvetica Neue"/>
                <a:cs typeface="Helvetica Neue"/>
                <a:sym typeface="Helvetica Neue"/>
              </a:rPr>
              <a:t>Top B2B Competitors.  </a:t>
            </a:r>
            <a:r>
              <a:rPr b="1" lang="en" sz="3500">
                <a:solidFill>
                  <a:srgbClr val="212121"/>
                </a:solidFill>
                <a:latin typeface="Helvetica Neue"/>
                <a:ea typeface="Helvetica Neue"/>
                <a:cs typeface="Helvetica Neue"/>
                <a:sym typeface="Helvetica Neue"/>
              </a:rPr>
              <a:t> </a:t>
            </a:r>
            <a:endParaRPr b="1" sz="3500">
              <a:solidFill>
                <a:srgbClr val="212121"/>
              </a:solidFill>
              <a:latin typeface="Helvetica Neue"/>
              <a:ea typeface="Helvetica Neue"/>
              <a:cs typeface="Helvetica Neue"/>
              <a:sym typeface="Helvetica Neue"/>
            </a:endParaRPr>
          </a:p>
        </p:txBody>
      </p:sp>
      <p:pic>
        <p:nvPicPr>
          <p:cNvPr id="1085" name="Google Shape;1085;p210"/>
          <p:cNvPicPr preferRelativeResize="0"/>
          <p:nvPr/>
        </p:nvPicPr>
        <p:blipFill>
          <a:blip r:embed="rId3">
            <a:alphaModFix/>
          </a:blip>
          <a:stretch>
            <a:fillRect/>
          </a:stretch>
        </p:blipFill>
        <p:spPr>
          <a:xfrm>
            <a:off x="6535400" y="1839425"/>
            <a:ext cx="1863056" cy="970475"/>
          </a:xfrm>
          <a:prstGeom prst="rect">
            <a:avLst/>
          </a:prstGeom>
          <a:noFill/>
          <a:ln>
            <a:noFill/>
          </a:ln>
        </p:spPr>
      </p:pic>
      <p:pic>
        <p:nvPicPr>
          <p:cNvPr id="1086" name="Google Shape;1086;p210"/>
          <p:cNvPicPr preferRelativeResize="0"/>
          <p:nvPr/>
        </p:nvPicPr>
        <p:blipFill>
          <a:blip r:embed="rId4">
            <a:alphaModFix/>
          </a:blip>
          <a:stretch>
            <a:fillRect/>
          </a:stretch>
        </p:blipFill>
        <p:spPr>
          <a:xfrm>
            <a:off x="939938" y="1839437"/>
            <a:ext cx="1749183" cy="970475"/>
          </a:xfrm>
          <a:prstGeom prst="rect">
            <a:avLst/>
          </a:prstGeom>
          <a:noFill/>
          <a:ln>
            <a:noFill/>
          </a:ln>
        </p:spPr>
      </p:pic>
      <p:pic>
        <p:nvPicPr>
          <p:cNvPr id="1087" name="Google Shape;1087;p210"/>
          <p:cNvPicPr preferRelativeResize="0"/>
          <p:nvPr/>
        </p:nvPicPr>
        <p:blipFill>
          <a:blip r:embed="rId5">
            <a:alphaModFix/>
          </a:blip>
          <a:stretch>
            <a:fillRect/>
          </a:stretch>
        </p:blipFill>
        <p:spPr>
          <a:xfrm>
            <a:off x="3800000" y="1875412"/>
            <a:ext cx="1806275" cy="885075"/>
          </a:xfrm>
          <a:prstGeom prst="rect">
            <a:avLst/>
          </a:prstGeom>
          <a:noFill/>
          <a:ln>
            <a:noFill/>
          </a:ln>
        </p:spPr>
      </p:pic>
      <p:sp>
        <p:nvSpPr>
          <p:cNvPr id="1088" name="Google Shape;1088;p210"/>
          <p:cNvSpPr/>
          <p:nvPr/>
        </p:nvSpPr>
        <p:spPr>
          <a:xfrm>
            <a:off x="311375" y="2789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Market Landscape</a:t>
            </a:r>
            <a:r>
              <a:rPr b="1" lang="en" sz="1100">
                <a:solidFill>
                  <a:srgbClr val="1238BF"/>
                </a:solidFill>
                <a:latin typeface="Helvetica Neue"/>
                <a:ea typeface="Helvetica Neue"/>
                <a:cs typeface="Helvetica Neue"/>
                <a:sym typeface="Helvetica Neue"/>
              </a:rPr>
              <a: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pic>
        <p:nvPicPr>
          <p:cNvPr id="1089" name="Google Shape;1089;p210"/>
          <p:cNvPicPr preferRelativeResize="0"/>
          <p:nvPr/>
        </p:nvPicPr>
        <p:blipFill rotWithShape="1">
          <a:blip r:embed="rId6">
            <a:alphaModFix/>
          </a:blip>
          <a:srcRect b="9396" l="31639" r="30037" t="9037"/>
          <a:stretch/>
        </p:blipFill>
        <p:spPr>
          <a:xfrm>
            <a:off x="3486450" y="3860513"/>
            <a:ext cx="180525" cy="192125"/>
          </a:xfrm>
          <a:prstGeom prst="rect">
            <a:avLst/>
          </a:prstGeom>
          <a:noFill/>
          <a:ln>
            <a:noFill/>
          </a:ln>
        </p:spPr>
      </p:pic>
      <p:sp>
        <p:nvSpPr>
          <p:cNvPr id="1090" name="Google Shape;1090;p210"/>
          <p:cNvSpPr txBox="1"/>
          <p:nvPr/>
        </p:nvSpPr>
        <p:spPr>
          <a:xfrm>
            <a:off x="570125" y="3060525"/>
            <a:ext cx="2529300" cy="225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latin typeface="Open Sans"/>
                <a:ea typeface="Open Sans"/>
                <a:cs typeface="Open Sans"/>
                <a:sym typeface="Open Sans"/>
              </a:rPr>
              <a:t>🛡️</a:t>
            </a:r>
            <a:r>
              <a:rPr b="1" lang="en" sz="800">
                <a:solidFill>
                  <a:schemeClr val="dk2"/>
                </a:solidFill>
                <a:latin typeface="Open Sans"/>
                <a:ea typeface="Open Sans"/>
                <a:cs typeface="Open Sans"/>
                <a:sym typeface="Open Sans"/>
              </a:rPr>
              <a:t> PROTECT AGAINST</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More B2B features via apps (ACH, headless support, PO numbers)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 </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Fully integrated B2B v. add on apps, 3rd party features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Speed of innovation</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Higher capacity for complexity, extensibility, and flexibility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Largest app and partner ecosystem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More flexible storefront themes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800">
              <a:solidFill>
                <a:schemeClr val="dk1"/>
              </a:solidFill>
            </a:endParaRPr>
          </a:p>
        </p:txBody>
      </p:sp>
      <p:pic>
        <p:nvPicPr>
          <p:cNvPr id="1091" name="Google Shape;1091;p210"/>
          <p:cNvPicPr preferRelativeResize="0"/>
          <p:nvPr/>
        </p:nvPicPr>
        <p:blipFill rotWithShape="1">
          <a:blip r:embed="rId6">
            <a:alphaModFix/>
          </a:blip>
          <a:srcRect b="9396" l="31639" r="30037" t="9037"/>
          <a:stretch/>
        </p:blipFill>
        <p:spPr>
          <a:xfrm>
            <a:off x="524325" y="3737488"/>
            <a:ext cx="180525" cy="192125"/>
          </a:xfrm>
          <a:prstGeom prst="rect">
            <a:avLst/>
          </a:prstGeom>
          <a:noFill/>
          <a:ln>
            <a:noFill/>
          </a:ln>
        </p:spPr>
      </p:pic>
      <p:pic>
        <p:nvPicPr>
          <p:cNvPr id="1092" name="Google Shape;1092;p210"/>
          <p:cNvPicPr preferRelativeResize="0"/>
          <p:nvPr/>
        </p:nvPicPr>
        <p:blipFill>
          <a:blip r:embed="rId7">
            <a:alphaModFix/>
          </a:blip>
          <a:stretch>
            <a:fillRect/>
          </a:stretch>
        </p:blipFill>
        <p:spPr>
          <a:xfrm>
            <a:off x="152400" y="1421375"/>
            <a:ext cx="9525" cy="9525"/>
          </a:xfrm>
          <a:prstGeom prst="rect">
            <a:avLst/>
          </a:prstGeom>
          <a:noFill/>
          <a:ln>
            <a:noFill/>
          </a:ln>
        </p:spPr>
      </p:pic>
      <p:pic>
        <p:nvPicPr>
          <p:cNvPr id="1093" name="Google Shape;1093;p210"/>
          <p:cNvPicPr preferRelativeResize="0"/>
          <p:nvPr/>
        </p:nvPicPr>
        <p:blipFill>
          <a:blip r:embed="rId7">
            <a:alphaModFix/>
          </a:blip>
          <a:stretch>
            <a:fillRect/>
          </a:stretch>
        </p:blipFill>
        <p:spPr>
          <a:xfrm>
            <a:off x="695325" y="1421375"/>
            <a:ext cx="9525" cy="9525"/>
          </a:xfrm>
          <a:prstGeom prst="rect">
            <a:avLst/>
          </a:prstGeom>
          <a:noFill/>
          <a:ln>
            <a:noFill/>
          </a:ln>
        </p:spPr>
      </p:pic>
      <p:sp>
        <p:nvSpPr>
          <p:cNvPr id="1094" name="Google Shape;1094;p210"/>
          <p:cNvSpPr/>
          <p:nvPr/>
        </p:nvSpPr>
        <p:spPr>
          <a:xfrm>
            <a:off x="6241025" y="1631850"/>
            <a:ext cx="2381700" cy="1372200"/>
          </a:xfrm>
          <a:prstGeom prst="roundRect">
            <a:avLst>
              <a:gd fmla="val 6138" name="adj"/>
            </a:avLst>
          </a:prstGeom>
          <a:solidFill>
            <a:srgbClr val="F4F4F4"/>
          </a:solidFill>
          <a:ln cap="flat" cmpd="sng" w="9525">
            <a:solidFill>
              <a:srgbClr val="F3F3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
        <p:nvSpPr>
          <p:cNvPr id="1095" name="Google Shape;1095;p210"/>
          <p:cNvSpPr txBox="1"/>
          <p:nvPr/>
        </p:nvSpPr>
        <p:spPr>
          <a:xfrm>
            <a:off x="6199825" y="3053800"/>
            <a:ext cx="2529300" cy="225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800">
                <a:solidFill>
                  <a:schemeClr val="dk1"/>
                </a:solidFill>
                <a:latin typeface="Open Sans"/>
                <a:ea typeface="Open Sans"/>
                <a:cs typeface="Open Sans"/>
                <a:sym typeface="Open Sans"/>
              </a:rPr>
              <a:t>🛡️</a:t>
            </a:r>
            <a:r>
              <a:rPr b="1" lang="en" sz="800">
                <a:solidFill>
                  <a:schemeClr val="dk2"/>
                </a:solidFill>
                <a:latin typeface="Open Sans"/>
                <a:ea typeface="Open Sans"/>
                <a:cs typeface="Open Sans"/>
                <a:sym typeface="Open Sans"/>
              </a:rPr>
              <a:t> PROTECT AGAINST</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Access to complex B2B features (e.g. sales rep order flows, ACH payment portal)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“Endless” </a:t>
            </a:r>
            <a:r>
              <a:rPr lang="en" sz="800">
                <a:solidFill>
                  <a:schemeClr val="dk2"/>
                </a:solidFill>
                <a:latin typeface="Open Sans"/>
                <a:ea typeface="Open Sans"/>
                <a:cs typeface="Open Sans"/>
                <a:sym typeface="Open Sans"/>
              </a:rPr>
              <a:t>customization</a:t>
            </a:r>
            <a:r>
              <a:rPr lang="en" sz="800">
                <a:solidFill>
                  <a:schemeClr val="dk2"/>
                </a:solidFill>
                <a:latin typeface="Open Sans"/>
                <a:ea typeface="Open Sans"/>
                <a:cs typeface="Open Sans"/>
                <a:sym typeface="Open Sans"/>
              </a:rPr>
              <a:t>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 sz="800">
                <a:solidFill>
                  <a:schemeClr val="dk2"/>
                </a:solidFill>
                <a:latin typeface="Open Sans"/>
                <a:ea typeface="Open Sans"/>
                <a:cs typeface="Open Sans"/>
                <a:sym typeface="Open Sans"/>
              </a:rPr>
              <a:t>   SHOPIFY ADVANTAGE </a:t>
            </a:r>
            <a:endParaRPr b="1" sz="800">
              <a:solidFill>
                <a:schemeClr val="dk2"/>
              </a:solidFill>
              <a:latin typeface="Open Sans"/>
              <a:ea typeface="Open Sans"/>
              <a:cs typeface="Open Sans"/>
              <a:sym typeface="Open Sans"/>
            </a:endParaRPr>
          </a:p>
          <a:p>
            <a:pPr indent="-279400" lvl="0" marL="292100" rtl="0" algn="l">
              <a:lnSpc>
                <a:spcPct val="115000"/>
              </a:lnSpc>
              <a:spcBef>
                <a:spcPts val="50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Better / easier customizable buyer experience leads to increased conversion and LTV</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Agility and faster innovation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Little/no reliance on developers </a:t>
            </a:r>
            <a:endParaRPr sz="800">
              <a:solidFill>
                <a:schemeClr val="dk2"/>
              </a:solidFill>
              <a:latin typeface="Open Sans"/>
              <a:ea typeface="Open Sans"/>
              <a:cs typeface="Open Sans"/>
              <a:sym typeface="Open Sans"/>
            </a:endParaRPr>
          </a:p>
          <a:p>
            <a:pPr indent="-279400" lvl="0" marL="292100" rtl="0" algn="l">
              <a:lnSpc>
                <a:spcPct val="115000"/>
              </a:lnSpc>
              <a:spcBef>
                <a:spcPts val="0"/>
              </a:spcBef>
              <a:spcAft>
                <a:spcPts val="0"/>
              </a:spcAft>
              <a:buClr>
                <a:schemeClr val="dk2"/>
              </a:buClr>
              <a:buSzPts val="800"/>
              <a:buFont typeface="Open Sans"/>
              <a:buChar char="●"/>
            </a:pPr>
            <a:r>
              <a:rPr lang="en" sz="800">
                <a:solidFill>
                  <a:schemeClr val="dk2"/>
                </a:solidFill>
                <a:latin typeface="Open Sans"/>
                <a:ea typeface="Open Sans"/>
                <a:cs typeface="Open Sans"/>
                <a:sym typeface="Open Sans"/>
              </a:rPr>
              <a:t>Low cost / faster to launch </a:t>
            </a:r>
            <a:endParaRPr sz="800">
              <a:solidFill>
                <a:schemeClr val="dk2"/>
              </a:solidFill>
              <a:latin typeface="Open Sans"/>
              <a:ea typeface="Open Sans"/>
              <a:cs typeface="Open Sans"/>
              <a:sym typeface="Open Sans"/>
            </a:endParaRPr>
          </a:p>
          <a:p>
            <a:pPr indent="0" lvl="0" marL="0" rtl="0" algn="l">
              <a:lnSpc>
                <a:spcPct val="115000"/>
              </a:lnSpc>
              <a:spcBef>
                <a:spcPts val="1000"/>
              </a:spcBef>
              <a:spcAft>
                <a:spcPts val="1000"/>
              </a:spcAft>
              <a:buNone/>
            </a:pPr>
            <a:r>
              <a:t/>
            </a:r>
            <a:endParaRPr sz="800">
              <a:solidFill>
                <a:schemeClr val="dk1"/>
              </a:solidFill>
            </a:endParaRPr>
          </a:p>
        </p:txBody>
      </p:sp>
      <p:pic>
        <p:nvPicPr>
          <p:cNvPr id="1096" name="Google Shape;1096;p210"/>
          <p:cNvPicPr preferRelativeResize="0"/>
          <p:nvPr/>
        </p:nvPicPr>
        <p:blipFill rotWithShape="1">
          <a:blip r:embed="rId6">
            <a:alphaModFix/>
          </a:blip>
          <a:srcRect b="9396" l="31639" r="30037" t="9037"/>
          <a:stretch/>
        </p:blipFill>
        <p:spPr>
          <a:xfrm>
            <a:off x="6210175" y="3860513"/>
            <a:ext cx="180525" cy="192125"/>
          </a:xfrm>
          <a:prstGeom prst="rect">
            <a:avLst/>
          </a:prstGeom>
          <a:noFill/>
          <a:ln>
            <a:noFill/>
          </a:ln>
        </p:spPr>
      </p:pic>
      <p:pic>
        <p:nvPicPr>
          <p:cNvPr id="1097" name="Google Shape;1097;p210"/>
          <p:cNvPicPr preferRelativeResize="0"/>
          <p:nvPr/>
        </p:nvPicPr>
        <p:blipFill>
          <a:blip r:embed="rId8">
            <a:alphaModFix/>
          </a:blip>
          <a:stretch>
            <a:fillRect/>
          </a:stretch>
        </p:blipFill>
        <p:spPr>
          <a:xfrm>
            <a:off x="6404825" y="1882127"/>
            <a:ext cx="2124180" cy="885075"/>
          </a:xfrm>
          <a:prstGeom prst="rect">
            <a:avLst/>
          </a:prstGeom>
          <a:noFill/>
          <a:ln cap="flat" cmpd="sng" w="9525">
            <a:solidFill>
              <a:srgbClr val="F3F3F3"/>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211"/>
          <p:cNvSpPr/>
          <p:nvPr/>
        </p:nvSpPr>
        <p:spPr>
          <a:xfrm>
            <a:off x="6891175" y="100"/>
            <a:ext cx="2253000" cy="5143500"/>
          </a:xfrm>
          <a:prstGeom prst="rect">
            <a:avLst/>
          </a:prstGeom>
          <a:solidFill>
            <a:srgbClr val="F4F4F4"/>
          </a:solidFill>
          <a:ln>
            <a:noFill/>
          </a:ln>
        </p:spPr>
        <p:txBody>
          <a:bodyPr anchorCtr="0" anchor="ctr" bIns="45725" lIns="45725" spcFirstLastPara="1" rIns="45725" wrap="square" tIns="45725">
            <a:noAutofit/>
          </a:bodyPr>
          <a:lstStyle/>
          <a:p>
            <a:pPr indent="0" lvl="0" marL="0" rtl="0" algn="l">
              <a:spcBef>
                <a:spcPts val="1000"/>
              </a:spcBef>
              <a:spcAft>
                <a:spcPts val="0"/>
              </a:spcAft>
              <a:buNone/>
            </a:pPr>
            <a:r>
              <a:t/>
            </a:r>
            <a:endParaRPr>
              <a:solidFill>
                <a:srgbClr val="000000"/>
              </a:solidFill>
            </a:endParaRPr>
          </a:p>
        </p:txBody>
      </p:sp>
      <p:sp>
        <p:nvSpPr>
          <p:cNvPr id="1103" name="Google Shape;1103;p211"/>
          <p:cNvSpPr/>
          <p:nvPr/>
        </p:nvSpPr>
        <p:spPr>
          <a:xfrm>
            <a:off x="381000" y="911800"/>
            <a:ext cx="41514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2600">
                <a:latin typeface="Helvetica Neue"/>
                <a:ea typeface="Helvetica Neue"/>
                <a:cs typeface="Helvetica Neue"/>
                <a:sym typeface="Helvetica Neue"/>
              </a:rPr>
              <a:t>B2B on Shopify has reached market parity with </a:t>
            </a:r>
            <a:r>
              <a:rPr b="1" lang="en" sz="2600">
                <a:solidFill>
                  <a:srgbClr val="1238BF"/>
                </a:solidFill>
                <a:latin typeface="Helvetica Neue"/>
                <a:ea typeface="Helvetica Neue"/>
                <a:cs typeface="Helvetica Neue"/>
                <a:sym typeface="Helvetica Neue"/>
              </a:rPr>
              <a:t>high release velocity</a:t>
            </a:r>
            <a:r>
              <a:rPr b="1" lang="en" sz="2600">
                <a:solidFill>
                  <a:srgbClr val="1238BF"/>
                </a:solidFill>
                <a:latin typeface="Helvetica Neue"/>
                <a:ea typeface="Helvetica Neue"/>
                <a:cs typeface="Helvetica Neue"/>
                <a:sym typeface="Helvetica Neue"/>
              </a:rPr>
              <a:t>.</a:t>
            </a:r>
            <a:endParaRPr b="1" sz="2600">
              <a:solidFill>
                <a:srgbClr val="1238BF"/>
              </a:solidFill>
              <a:latin typeface="Helvetica Neue"/>
              <a:ea typeface="Helvetica Neue"/>
              <a:cs typeface="Helvetica Neue"/>
              <a:sym typeface="Helvetica Neue"/>
            </a:endParaRPr>
          </a:p>
        </p:txBody>
      </p:sp>
      <p:sp>
        <p:nvSpPr>
          <p:cNvPr id="1104" name="Google Shape;1104;p211"/>
          <p:cNvSpPr/>
          <p:nvPr/>
        </p:nvSpPr>
        <p:spPr>
          <a:xfrm>
            <a:off x="381000" y="2293950"/>
            <a:ext cx="4314300" cy="197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Shopify has decades of experience in ecommerce and we have supercharged B2B development to reach </a:t>
            </a:r>
            <a:r>
              <a:rPr b="1" lang="en">
                <a:latin typeface="Helvetica Neue"/>
                <a:ea typeface="Helvetica Neue"/>
                <a:cs typeface="Helvetica Neue"/>
                <a:sym typeface="Helvetica Neue"/>
              </a:rPr>
              <a:t>market parity by Q1 2023.</a:t>
            </a:r>
            <a:endParaRPr b="1">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Over a dozen new features released to make Shopify in line with top competitors.</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p:txBody>
      </p:sp>
      <p:grpSp>
        <p:nvGrpSpPr>
          <p:cNvPr id="1105" name="Google Shape;1105;p211"/>
          <p:cNvGrpSpPr/>
          <p:nvPr/>
        </p:nvGrpSpPr>
        <p:grpSpPr>
          <a:xfrm>
            <a:off x="5425634" y="640898"/>
            <a:ext cx="3022470" cy="1046545"/>
            <a:chOff x="5072625" y="640875"/>
            <a:chExt cx="3663600" cy="1758900"/>
          </a:xfrm>
        </p:grpSpPr>
        <p:sp>
          <p:nvSpPr>
            <p:cNvPr id="1106" name="Google Shape;1106;p21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21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108" name="Google Shape;1108;p211"/>
          <p:cNvSpPr txBox="1"/>
          <p:nvPr/>
        </p:nvSpPr>
        <p:spPr>
          <a:xfrm>
            <a:off x="6244651" y="876750"/>
            <a:ext cx="18186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2,000 Plus merchants using B2B on Shopify</a:t>
            </a:r>
            <a:endParaRPr b="1" sz="1200">
              <a:latin typeface="Helvetica Neue"/>
              <a:ea typeface="Helvetica Neue"/>
              <a:cs typeface="Helvetica Neue"/>
              <a:sym typeface="Helvetica Neue"/>
            </a:endParaRPr>
          </a:p>
        </p:txBody>
      </p:sp>
      <p:pic>
        <p:nvPicPr>
          <p:cNvPr id="1109" name="Google Shape;1109;p211"/>
          <p:cNvPicPr preferRelativeResize="0"/>
          <p:nvPr/>
        </p:nvPicPr>
        <p:blipFill>
          <a:blip r:embed="rId3">
            <a:alphaModFix/>
          </a:blip>
          <a:stretch>
            <a:fillRect/>
          </a:stretch>
        </p:blipFill>
        <p:spPr>
          <a:xfrm>
            <a:off x="5697488" y="989100"/>
            <a:ext cx="388800" cy="360000"/>
          </a:xfrm>
          <a:prstGeom prst="rect">
            <a:avLst/>
          </a:prstGeom>
          <a:noFill/>
          <a:ln>
            <a:noFill/>
          </a:ln>
        </p:spPr>
      </p:pic>
      <p:grpSp>
        <p:nvGrpSpPr>
          <p:cNvPr id="1110" name="Google Shape;1110;p211"/>
          <p:cNvGrpSpPr/>
          <p:nvPr/>
        </p:nvGrpSpPr>
        <p:grpSpPr>
          <a:xfrm>
            <a:off x="5425634" y="1943998"/>
            <a:ext cx="3022470" cy="1046546"/>
            <a:chOff x="5072625" y="640875"/>
            <a:chExt cx="3663600" cy="1758900"/>
          </a:xfrm>
        </p:grpSpPr>
        <p:sp>
          <p:nvSpPr>
            <p:cNvPr id="1111" name="Google Shape;1111;p21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21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grpSp>
        <p:nvGrpSpPr>
          <p:cNvPr id="1113" name="Google Shape;1113;p211"/>
          <p:cNvGrpSpPr/>
          <p:nvPr/>
        </p:nvGrpSpPr>
        <p:grpSpPr>
          <a:xfrm>
            <a:off x="5425634" y="3247098"/>
            <a:ext cx="3022470" cy="1046546"/>
            <a:chOff x="5072625" y="640875"/>
            <a:chExt cx="3663600" cy="1758900"/>
          </a:xfrm>
        </p:grpSpPr>
        <p:sp>
          <p:nvSpPr>
            <p:cNvPr id="1114" name="Google Shape;1114;p21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1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116" name="Google Shape;1116;p211"/>
          <p:cNvSpPr txBox="1"/>
          <p:nvPr/>
        </p:nvSpPr>
        <p:spPr>
          <a:xfrm>
            <a:off x="6159950" y="2172700"/>
            <a:ext cx="2253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$120M B2B orders within first 6 months of GA release </a:t>
            </a:r>
            <a:endParaRPr b="1" sz="1200">
              <a:latin typeface="Helvetica Neue"/>
              <a:ea typeface="Helvetica Neue"/>
              <a:cs typeface="Helvetica Neue"/>
              <a:sym typeface="Helvetica Neue"/>
            </a:endParaRPr>
          </a:p>
        </p:txBody>
      </p:sp>
      <p:pic>
        <p:nvPicPr>
          <p:cNvPr id="1117" name="Google Shape;1117;p211"/>
          <p:cNvPicPr preferRelativeResize="0"/>
          <p:nvPr/>
        </p:nvPicPr>
        <p:blipFill>
          <a:blip r:embed="rId4">
            <a:alphaModFix/>
          </a:blip>
          <a:stretch>
            <a:fillRect/>
          </a:stretch>
        </p:blipFill>
        <p:spPr>
          <a:xfrm>
            <a:off x="5696288" y="2261013"/>
            <a:ext cx="356000" cy="360000"/>
          </a:xfrm>
          <a:prstGeom prst="rect">
            <a:avLst/>
          </a:prstGeom>
          <a:noFill/>
          <a:ln>
            <a:noFill/>
          </a:ln>
        </p:spPr>
      </p:pic>
      <p:sp>
        <p:nvSpPr>
          <p:cNvPr id="1118" name="Google Shape;1118;p211"/>
          <p:cNvSpPr txBox="1"/>
          <p:nvPr/>
        </p:nvSpPr>
        <p:spPr>
          <a:xfrm>
            <a:off x="6312350" y="3468651"/>
            <a:ext cx="2360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Annual growth projections 200% </a:t>
            </a:r>
            <a:endParaRPr b="1" sz="1200">
              <a:latin typeface="Helvetica Neue"/>
              <a:ea typeface="Helvetica Neue"/>
              <a:cs typeface="Helvetica Neue"/>
              <a:sym typeface="Helvetica Neue"/>
            </a:endParaRPr>
          </a:p>
        </p:txBody>
      </p:sp>
      <p:pic>
        <p:nvPicPr>
          <p:cNvPr id="1119" name="Google Shape;1119;p211"/>
          <p:cNvPicPr preferRelativeResize="0"/>
          <p:nvPr/>
        </p:nvPicPr>
        <p:blipFill>
          <a:blip r:embed="rId5">
            <a:alphaModFix/>
          </a:blip>
          <a:stretch>
            <a:fillRect/>
          </a:stretch>
        </p:blipFill>
        <p:spPr>
          <a:xfrm>
            <a:off x="5696300" y="3565700"/>
            <a:ext cx="387367" cy="342000"/>
          </a:xfrm>
          <a:prstGeom prst="rect">
            <a:avLst/>
          </a:prstGeom>
          <a:noFill/>
          <a:ln>
            <a:noFill/>
          </a:ln>
        </p:spPr>
      </p:pic>
      <p:sp>
        <p:nvSpPr>
          <p:cNvPr id="1120" name="Google Shape;1120;p211"/>
          <p:cNvSpPr/>
          <p:nvPr/>
        </p:nvSpPr>
        <p:spPr>
          <a:xfrm>
            <a:off x="304800" y="2286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Product Market Fit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graphicFrame>
        <p:nvGraphicFramePr>
          <p:cNvPr id="1125" name="Google Shape;1125;p212"/>
          <p:cNvGraphicFramePr/>
          <p:nvPr/>
        </p:nvGraphicFramePr>
        <p:xfrm>
          <a:off x="94684" y="610503"/>
          <a:ext cx="3000000" cy="3000000"/>
        </p:xfrm>
        <a:graphic>
          <a:graphicData uri="http://schemas.openxmlformats.org/drawingml/2006/table">
            <a:tbl>
              <a:tblPr>
                <a:noFill/>
                <a:tableStyleId>{CE233107-5004-4361-934E-A3E08CC167B9}</a:tableStyleId>
              </a:tblPr>
              <a:tblGrid>
                <a:gridCol w="1156625"/>
                <a:gridCol w="1069800"/>
                <a:gridCol w="1373250"/>
                <a:gridCol w="1218100"/>
                <a:gridCol w="1301650"/>
                <a:gridCol w="2764650"/>
              </a:tblGrid>
              <a:tr h="293250">
                <a:tc>
                  <a:txBody>
                    <a:bodyPr/>
                    <a:lstStyle/>
                    <a:p>
                      <a:pPr indent="0" lvl="0" marL="0" rtl="0" algn="ctr">
                        <a:spcBef>
                          <a:spcPts val="0"/>
                        </a:spcBef>
                        <a:spcAft>
                          <a:spcPts val="0"/>
                        </a:spcAft>
                        <a:buNone/>
                      </a:pPr>
                      <a:r>
                        <a:t/>
                      </a:r>
                      <a:endParaRPr b="1" sz="6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000">
                          <a:solidFill>
                            <a:srgbClr val="FFFFFF"/>
                          </a:solidFill>
                          <a:latin typeface="Lato"/>
                          <a:ea typeface="Lato"/>
                          <a:cs typeface="Lato"/>
                          <a:sym typeface="Lato"/>
                        </a:rPr>
                        <a:t>B2B on Shopify</a:t>
                      </a:r>
                      <a:endParaRPr b="1" sz="10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000">
                          <a:solidFill>
                            <a:srgbClr val="FFFFFF"/>
                          </a:solidFill>
                          <a:latin typeface="Lato"/>
                          <a:ea typeface="Lato"/>
                          <a:cs typeface="Lato"/>
                          <a:sym typeface="Lato"/>
                        </a:rPr>
                        <a:t>Big Commerce</a:t>
                      </a:r>
                      <a:endParaRPr b="1" sz="10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000">
                          <a:solidFill>
                            <a:srgbClr val="FFFFFF"/>
                          </a:solidFill>
                          <a:latin typeface="Lato"/>
                          <a:ea typeface="Lato"/>
                          <a:cs typeface="Lato"/>
                          <a:sym typeface="Lato"/>
                        </a:rPr>
                        <a:t>SalesForce </a:t>
                      </a:r>
                      <a:endParaRPr b="1" sz="10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1000">
                          <a:solidFill>
                            <a:srgbClr val="FFFFFF"/>
                          </a:solidFill>
                          <a:latin typeface="Lato"/>
                          <a:ea typeface="Lato"/>
                          <a:cs typeface="Lato"/>
                          <a:sym typeface="Lato"/>
                        </a:rPr>
                        <a:t>Adobe Commerce</a:t>
                      </a:r>
                      <a:endParaRPr b="1" sz="10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700">
                          <a:solidFill>
                            <a:srgbClr val="FFFFFF"/>
                          </a:solidFill>
                          <a:latin typeface="Lato"/>
                          <a:ea typeface="Lato"/>
                          <a:cs typeface="Lato"/>
                          <a:sym typeface="Lato"/>
                        </a:rPr>
                        <a:t>Bottom Line</a:t>
                      </a:r>
                      <a:endParaRPr b="1" sz="7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r>
              <a:tr h="389175">
                <a:tc>
                  <a:txBody>
                    <a:bodyPr/>
                    <a:lstStyle/>
                    <a:p>
                      <a:pPr indent="0" lvl="0" marL="0" rtl="0" algn="ctr">
                        <a:spcBef>
                          <a:spcPts val="0"/>
                        </a:spcBef>
                        <a:spcAft>
                          <a:spcPts val="0"/>
                        </a:spcAft>
                        <a:buNone/>
                      </a:pPr>
                      <a:r>
                        <a:rPr b="1" lang="en" sz="800">
                          <a:latin typeface="Lato"/>
                          <a:ea typeface="Lato"/>
                          <a:cs typeface="Lato"/>
                          <a:sym typeface="Lato"/>
                        </a:rPr>
                        <a:t>Integrated natively </a:t>
                      </a:r>
                      <a:endParaRPr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en" sz="600">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Only B2B on Shopify will allow merchants to utilize the full power of our platform and our custom buying experience for both B2B and DTC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500375">
                <a:tc>
                  <a:txBody>
                    <a:bodyPr/>
                    <a:lstStyle/>
                    <a:p>
                      <a:pPr indent="0" lvl="0" marL="0" rtl="0" algn="ctr">
                        <a:spcBef>
                          <a:spcPts val="0"/>
                        </a:spcBef>
                        <a:spcAft>
                          <a:spcPts val="0"/>
                        </a:spcAft>
                        <a:buNone/>
                      </a:pPr>
                      <a:r>
                        <a:rPr b="1" lang="en" sz="800">
                          <a:latin typeface="Lato"/>
                          <a:ea typeface="Lato"/>
                          <a:cs typeface="Lato"/>
                          <a:sym typeface="Lato"/>
                        </a:rPr>
                        <a:t>Price Lists</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Clr>
                          <a:schemeClr val="dk2"/>
                        </a:buClr>
                        <a:buSzPts val="800"/>
                        <a:buFont typeface="Arial"/>
                        <a:buNone/>
                      </a:pPr>
                      <a:r>
                        <a:rPr lang="en" sz="700">
                          <a:solidFill>
                            <a:schemeClr val="dk2"/>
                          </a:solidFill>
                          <a:latin typeface="Lato"/>
                          <a:ea typeface="Lato"/>
                          <a:cs typeface="Lato"/>
                          <a:sym typeface="Lato"/>
                        </a:rPr>
                        <a:t>B2B on Shopify uses direct assignment (vs tags) which is easier to maintain, is supported via the API, and </a:t>
                      </a:r>
                      <a:endParaRPr sz="700">
                        <a:solidFill>
                          <a:schemeClr val="dk2"/>
                        </a:solidFill>
                        <a:latin typeface="Lato"/>
                        <a:ea typeface="Lato"/>
                        <a:cs typeface="Lato"/>
                        <a:sym typeface="Lato"/>
                      </a:endParaRPr>
                    </a:p>
                    <a:p>
                      <a:pPr indent="0" lvl="0" marL="0" rtl="0" algn="l">
                        <a:spcBef>
                          <a:spcPts val="0"/>
                        </a:spcBef>
                        <a:spcAft>
                          <a:spcPts val="0"/>
                        </a:spcAft>
                        <a:buClr>
                          <a:schemeClr val="dk2"/>
                        </a:buClr>
                        <a:buSzPts val="800"/>
                        <a:buFont typeface="Arial"/>
                        <a:buNone/>
                      </a:pPr>
                      <a:r>
                        <a:rPr lang="en" sz="700">
                          <a:solidFill>
                            <a:schemeClr val="dk2"/>
                          </a:solidFill>
                          <a:latin typeface="Lato"/>
                          <a:ea typeface="Lato"/>
                          <a:cs typeface="Lato"/>
                          <a:sym typeface="Lato"/>
                        </a:rPr>
                        <a:t>allows for both percentage off and fixed prices in the same price list</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277425">
                <a:tc>
                  <a:txBody>
                    <a:bodyPr/>
                    <a:lstStyle/>
                    <a:p>
                      <a:pPr indent="0" lvl="0" marL="0" rtl="0" algn="ctr">
                        <a:spcBef>
                          <a:spcPts val="0"/>
                        </a:spcBef>
                        <a:spcAft>
                          <a:spcPts val="0"/>
                        </a:spcAft>
                        <a:buNone/>
                      </a:pPr>
                      <a:r>
                        <a:rPr b="1" lang="en" sz="800">
                          <a:latin typeface="Lato"/>
                          <a:ea typeface="Lato"/>
                          <a:cs typeface="Lato"/>
                          <a:sym typeface="Lato"/>
                        </a:rPr>
                        <a:t>Payment Terms</a:t>
                      </a:r>
                      <a:endParaRPr b="1" sz="800">
                        <a:latin typeface="Lato"/>
                        <a:ea typeface="Lato"/>
                        <a:cs typeface="Lato"/>
                        <a:sym typeface="Lato"/>
                      </a:endParaRPr>
                    </a:p>
                    <a:p>
                      <a:pPr indent="0" lvl="0" marL="0" rtl="0" algn="ctr">
                        <a:spcBef>
                          <a:spcPts val="0"/>
                        </a:spcBef>
                        <a:spcAft>
                          <a:spcPts val="0"/>
                        </a:spcAft>
                        <a:buNone/>
                      </a:pPr>
                      <a:r>
                        <a:t/>
                      </a:r>
                      <a:endParaRPr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B2B on Shopify will allow merchants to assign Companies a payment term that will be automatically included on all orders</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89175">
                <a:tc>
                  <a:txBody>
                    <a:bodyPr/>
                    <a:lstStyle/>
                    <a:p>
                      <a:pPr indent="0" lvl="0" marL="0" rtl="0" algn="ctr">
                        <a:spcBef>
                          <a:spcPts val="0"/>
                        </a:spcBef>
                        <a:spcAft>
                          <a:spcPts val="0"/>
                        </a:spcAft>
                        <a:buNone/>
                      </a:pPr>
                      <a:r>
                        <a:rPr b="1" lang="en" sz="800">
                          <a:latin typeface="Lato"/>
                          <a:ea typeface="Lato"/>
                          <a:cs typeface="Lato"/>
                          <a:sym typeface="Lato"/>
                        </a:rPr>
                        <a:t>Custom Product</a:t>
                      </a:r>
                      <a:r>
                        <a:rPr b="1" lang="en" sz="800">
                          <a:latin typeface="Lato"/>
                          <a:ea typeface="Lato"/>
                          <a:cs typeface="Lato"/>
                          <a:sym typeface="Lato"/>
                        </a:rPr>
                        <a:t> Publishing</a:t>
                      </a:r>
                      <a:endParaRPr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Set customized product catalogs for each buyer and location to personalize the buying experience and increase conversion.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64800">
                <a:tc>
                  <a:txBody>
                    <a:bodyPr/>
                    <a:lstStyle/>
                    <a:p>
                      <a:pPr indent="0" lvl="0" marL="0" rtl="0" algn="ctr">
                        <a:spcBef>
                          <a:spcPts val="0"/>
                        </a:spcBef>
                        <a:spcAft>
                          <a:spcPts val="0"/>
                        </a:spcAft>
                        <a:buNone/>
                      </a:pPr>
                      <a:r>
                        <a:t/>
                      </a:r>
                      <a:endParaRPr b="1" sz="800">
                        <a:latin typeface="Lato"/>
                        <a:ea typeface="Lato"/>
                        <a:cs typeface="Lato"/>
                        <a:sym typeface="Lato"/>
                      </a:endParaRPr>
                    </a:p>
                    <a:p>
                      <a:pPr indent="0" lvl="0" marL="0" rtl="0" algn="ctr">
                        <a:spcBef>
                          <a:spcPts val="0"/>
                        </a:spcBef>
                        <a:spcAft>
                          <a:spcPts val="0"/>
                        </a:spcAft>
                        <a:buNone/>
                      </a:pPr>
                      <a:r>
                        <a:rPr b="1" lang="en" sz="800">
                          <a:latin typeface="Lato"/>
                          <a:ea typeface="Lato"/>
                          <a:cs typeface="Lato"/>
                          <a:sym typeface="Lato"/>
                        </a:rPr>
                        <a:t>Quantity Price Breaks</a:t>
                      </a:r>
                      <a:endParaRPr b="1" sz="800">
                        <a:latin typeface="Lato"/>
                        <a:ea typeface="Lato"/>
                        <a:cs typeface="Lato"/>
                        <a:sym typeface="Lato"/>
                      </a:endParaRPr>
                    </a:p>
                    <a:p>
                      <a:pPr indent="0" lvl="0" marL="0" rtl="0" algn="ctr">
                        <a:spcBef>
                          <a:spcPts val="0"/>
                        </a:spcBef>
                        <a:spcAft>
                          <a:spcPts val="0"/>
                        </a:spcAft>
                        <a:buNone/>
                      </a:pPr>
                      <a:r>
                        <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800"/>
                        <a:buFont typeface="Arial"/>
                        <a:buNone/>
                      </a:pPr>
                      <a:r>
                        <a:rPr lang="en" sz="600">
                          <a:solidFill>
                            <a:schemeClr val="dk2"/>
                          </a:solidFill>
                          <a:latin typeface="Lato"/>
                          <a:ea typeface="Lato"/>
                          <a:cs typeface="Lato"/>
                          <a:sym typeface="Lato"/>
                        </a:rPr>
                        <a:t>🟢</a:t>
                      </a:r>
                      <a:r>
                        <a:rPr lang="en" sz="600">
                          <a:solidFill>
                            <a:srgbClr val="000000"/>
                          </a:solidFill>
                          <a:latin typeface="Lato"/>
                          <a:ea typeface="Lato"/>
                          <a:cs typeface="Lato"/>
                          <a:sym typeface="Lato"/>
                        </a:rPr>
                        <a:t>  </a:t>
                      </a:r>
                      <a:endParaRPr sz="600">
                        <a:solidFill>
                          <a:srgbClr val="000000"/>
                        </a:solidFill>
                        <a:latin typeface="Lato"/>
                        <a:ea typeface="Lato"/>
                        <a:cs typeface="Lato"/>
                        <a:sym typeface="Lato"/>
                      </a:endParaRPr>
                    </a:p>
                    <a:p>
                      <a:pPr indent="0" lvl="0" marL="0" marR="0" rtl="0" algn="ctr">
                        <a:lnSpc>
                          <a:spcPct val="100000"/>
                        </a:lnSpc>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Scripts)</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Issue automatic discounts as buyers purchase higher quantities. Increased functionality coming in H2 2023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89175">
                <a:tc>
                  <a:txBody>
                    <a:bodyPr/>
                    <a:lstStyle/>
                    <a:p>
                      <a:pPr indent="0" lvl="0" marL="0" rtl="0" algn="ctr">
                        <a:spcBef>
                          <a:spcPts val="0"/>
                        </a:spcBef>
                        <a:spcAft>
                          <a:spcPts val="0"/>
                        </a:spcAft>
                        <a:buNone/>
                      </a:pPr>
                      <a:r>
                        <a:rPr b="1" lang="en" sz="800">
                          <a:latin typeface="Lato"/>
                          <a:ea typeface="Lato"/>
                          <a:cs typeface="Lato"/>
                          <a:sym typeface="Lato"/>
                        </a:rPr>
                        <a:t>Quantity Rules</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 (Feb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(no multiple rule)</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3P app)</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Flexible and customizable for any business need - set min/max or quantity amounts that are specific for each product.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89175">
                <a:tc>
                  <a:txBody>
                    <a:bodyPr/>
                    <a:lstStyle/>
                    <a:p>
                      <a:pPr indent="0" lvl="0" marL="0" rtl="0" algn="ctr">
                        <a:spcBef>
                          <a:spcPts val="0"/>
                        </a:spcBef>
                        <a:spcAft>
                          <a:spcPts val="0"/>
                        </a:spcAft>
                        <a:buNone/>
                      </a:pPr>
                      <a:r>
                        <a:rPr b="1" lang="en" sz="800">
                          <a:latin typeface="Lato"/>
                          <a:ea typeface="Lato"/>
                          <a:cs typeface="Lato"/>
                          <a:sym typeface="Lato"/>
                        </a:rPr>
                        <a:t>Vaulted Credit Cards</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(Feb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Merchants and buyers can streamline the order process with less friction by vaulting credit cards.</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89175">
                <a:tc>
                  <a:txBody>
                    <a:bodyPr/>
                    <a:lstStyle/>
                    <a:p>
                      <a:pPr indent="0" lvl="0" marL="0" rtl="0" algn="ctr">
                        <a:spcBef>
                          <a:spcPts val="0"/>
                        </a:spcBef>
                        <a:spcAft>
                          <a:spcPts val="0"/>
                        </a:spcAft>
                        <a:buNone/>
                      </a:pPr>
                      <a:r>
                        <a:rPr b="1" lang="en" sz="800">
                          <a:latin typeface="Lato"/>
                          <a:ea typeface="Lato"/>
                          <a:cs typeface="Lato"/>
                          <a:sym typeface="Lato"/>
                        </a:rPr>
                        <a:t>Discounts </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800"/>
                        <a:buFont typeface="Arial"/>
                        <a:buNone/>
                      </a:pPr>
                      <a:r>
                        <a:rPr lang="en" sz="600">
                          <a:solidFill>
                            <a:schemeClr val="dk2"/>
                          </a:solidFill>
                          <a:latin typeface="Lato"/>
                          <a:ea typeface="Lato"/>
                          <a:cs typeface="Lato"/>
                          <a:sym typeface="Lato"/>
                        </a:rPr>
                        <a:t>🟢  </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Discounts are already possible on the platform and will be able to be contextualized for B2B v. DTC customers by the end of Q1 2023.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469475">
                <a:tc>
                  <a:txBody>
                    <a:bodyPr/>
                    <a:lstStyle/>
                    <a:p>
                      <a:pPr indent="0" lvl="0" marL="0" rtl="0" algn="ctr">
                        <a:spcBef>
                          <a:spcPts val="0"/>
                        </a:spcBef>
                        <a:spcAft>
                          <a:spcPts val="0"/>
                        </a:spcAft>
                        <a:buNone/>
                      </a:pPr>
                      <a:r>
                        <a:rPr b="1" lang="en" sz="800">
                          <a:latin typeface="Lato"/>
                          <a:ea typeface="Lato"/>
                          <a:cs typeface="Lato"/>
                          <a:sym typeface="Lato"/>
                        </a:rPr>
                        <a:t>ERP Integrations</a:t>
                      </a:r>
                      <a:endParaRPr b="1" sz="8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700">
                          <a:latin typeface="Lato"/>
                          <a:ea typeface="Lato"/>
                          <a:cs typeface="Lato"/>
                          <a:sym typeface="Lato"/>
                        </a:rPr>
                        <a:t>Out of the box ERP integrations will begin rolling out in Q1 2023 with the release of our stable APIs. Accumatica will be first to market with Netsuite and Microsoft. Currently available with APIs </a:t>
                      </a:r>
                      <a:endParaRPr sz="7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bl>
          </a:graphicData>
        </a:graphic>
      </p:graphicFrame>
      <p:sp>
        <p:nvSpPr>
          <p:cNvPr id="1126" name="Google Shape;1126;p212"/>
          <p:cNvSpPr/>
          <p:nvPr/>
        </p:nvSpPr>
        <p:spPr>
          <a:xfrm>
            <a:off x="196875" y="215575"/>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B2B Feature Parity </a:t>
            </a:r>
            <a:r>
              <a:rPr b="1" lang="en" sz="1100">
                <a:solidFill>
                  <a:srgbClr val="1238BF"/>
                </a:solidFill>
                <a:latin typeface="Helvetica Neue"/>
                <a:ea typeface="Helvetica Neue"/>
                <a:cs typeface="Helvetica Neue"/>
                <a:sym typeface="Helvetica Neue"/>
              </a:rPr>
              <a: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pic>
        <p:nvPicPr>
          <p:cNvPr id="1131" name="Google Shape;1131;p213"/>
          <p:cNvPicPr preferRelativeResize="0"/>
          <p:nvPr/>
        </p:nvPicPr>
        <p:blipFill>
          <a:blip r:embed="rId3">
            <a:alphaModFix/>
          </a:blip>
          <a:stretch>
            <a:fillRect/>
          </a:stretch>
        </p:blipFill>
        <p:spPr>
          <a:xfrm>
            <a:off x="4043318" y="3316009"/>
            <a:ext cx="1057369" cy="487744"/>
          </a:xfrm>
          <a:prstGeom prst="rect">
            <a:avLst/>
          </a:prstGeom>
          <a:noFill/>
          <a:ln>
            <a:noFill/>
          </a:ln>
        </p:spPr>
      </p:pic>
      <p:pic>
        <p:nvPicPr>
          <p:cNvPr id="1132" name="Google Shape;1132;p213"/>
          <p:cNvPicPr preferRelativeResize="0"/>
          <p:nvPr/>
        </p:nvPicPr>
        <p:blipFill>
          <a:blip r:embed="rId4">
            <a:alphaModFix/>
          </a:blip>
          <a:stretch>
            <a:fillRect/>
          </a:stretch>
        </p:blipFill>
        <p:spPr>
          <a:xfrm>
            <a:off x="3675405" y="2421671"/>
            <a:ext cx="1793184" cy="300150"/>
          </a:xfrm>
          <a:prstGeom prst="rect">
            <a:avLst/>
          </a:prstGeom>
          <a:noFill/>
          <a:ln>
            <a:noFill/>
          </a:ln>
        </p:spPr>
      </p:pic>
      <p:pic>
        <p:nvPicPr>
          <p:cNvPr id="1133" name="Google Shape;1133;p213"/>
          <p:cNvPicPr preferRelativeResize="0"/>
          <p:nvPr/>
        </p:nvPicPr>
        <p:blipFill>
          <a:blip r:embed="rId5">
            <a:alphaModFix/>
          </a:blip>
          <a:stretch>
            <a:fillRect/>
          </a:stretch>
        </p:blipFill>
        <p:spPr>
          <a:xfrm>
            <a:off x="253444" y="2493227"/>
            <a:ext cx="2094021" cy="300150"/>
          </a:xfrm>
          <a:prstGeom prst="rect">
            <a:avLst/>
          </a:prstGeom>
          <a:noFill/>
          <a:ln>
            <a:noFill/>
          </a:ln>
        </p:spPr>
      </p:pic>
      <p:sp>
        <p:nvSpPr>
          <p:cNvPr id="1134" name="Google Shape;1134;p213"/>
          <p:cNvSpPr/>
          <p:nvPr/>
        </p:nvSpPr>
        <p:spPr>
          <a:xfrm>
            <a:off x="327175" y="30425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Shopify Merchants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135" name="Google Shape;1135;p213"/>
          <p:cNvSpPr txBox="1"/>
          <p:nvPr/>
        </p:nvSpPr>
        <p:spPr>
          <a:xfrm>
            <a:off x="370150" y="674950"/>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Helvetica Neue"/>
                <a:ea typeface="Helvetica Neue"/>
                <a:cs typeface="Helvetica Neue"/>
                <a:sym typeface="Helvetica Neue"/>
              </a:rPr>
              <a:t>B2B Merchants on Shopify.   </a:t>
            </a:r>
            <a:endParaRPr b="1" sz="3500">
              <a:solidFill>
                <a:srgbClr val="212121"/>
              </a:solidFill>
              <a:latin typeface="Helvetica Neue"/>
              <a:ea typeface="Helvetica Neue"/>
              <a:cs typeface="Helvetica Neue"/>
              <a:sym typeface="Helvetica Neue"/>
            </a:endParaRPr>
          </a:p>
        </p:txBody>
      </p:sp>
      <p:pic>
        <p:nvPicPr>
          <p:cNvPr id="1136" name="Google Shape;1136;p213"/>
          <p:cNvPicPr preferRelativeResize="0"/>
          <p:nvPr/>
        </p:nvPicPr>
        <p:blipFill rotWithShape="1">
          <a:blip r:embed="rId6">
            <a:alphaModFix/>
          </a:blip>
          <a:srcRect b="26993" l="0" r="0" t="27762"/>
          <a:stretch/>
        </p:blipFill>
        <p:spPr>
          <a:xfrm>
            <a:off x="6287588" y="2256025"/>
            <a:ext cx="2094024" cy="631452"/>
          </a:xfrm>
          <a:prstGeom prst="rect">
            <a:avLst/>
          </a:prstGeom>
          <a:noFill/>
          <a:ln>
            <a:noFill/>
          </a:ln>
        </p:spPr>
      </p:pic>
      <p:pic>
        <p:nvPicPr>
          <p:cNvPr id="1137" name="Google Shape;1137;p213"/>
          <p:cNvPicPr preferRelativeResize="0"/>
          <p:nvPr/>
        </p:nvPicPr>
        <p:blipFill rotWithShape="1">
          <a:blip r:embed="rId7">
            <a:alphaModFix/>
          </a:blip>
          <a:srcRect b="37067" l="0" r="0" t="35372"/>
          <a:stretch/>
        </p:blipFill>
        <p:spPr>
          <a:xfrm>
            <a:off x="327175" y="3384888"/>
            <a:ext cx="2426499" cy="349975"/>
          </a:xfrm>
          <a:prstGeom prst="rect">
            <a:avLst/>
          </a:prstGeom>
          <a:noFill/>
          <a:ln>
            <a:noFill/>
          </a:ln>
        </p:spPr>
      </p:pic>
      <p:sp>
        <p:nvSpPr>
          <p:cNvPr id="1138" name="Google Shape;1138;p213"/>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pic>
        <p:nvPicPr>
          <p:cNvPr id="1139" name="Google Shape;1139;p213"/>
          <p:cNvPicPr preferRelativeResize="0"/>
          <p:nvPr/>
        </p:nvPicPr>
        <p:blipFill rotWithShape="1">
          <a:blip r:embed="rId8">
            <a:alphaModFix/>
          </a:blip>
          <a:srcRect b="0" l="27478" r="0" t="0"/>
          <a:stretch/>
        </p:blipFill>
        <p:spPr>
          <a:xfrm>
            <a:off x="6527444" y="3350213"/>
            <a:ext cx="1533150" cy="41930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pic>
        <p:nvPicPr>
          <p:cNvPr id="1144" name="Google Shape;1144;p214"/>
          <p:cNvPicPr preferRelativeResize="0"/>
          <p:nvPr/>
        </p:nvPicPr>
        <p:blipFill rotWithShape="1">
          <a:blip r:embed="rId3">
            <a:alphaModFix/>
          </a:blip>
          <a:srcRect b="0" l="27478" r="0" t="0"/>
          <a:stretch/>
        </p:blipFill>
        <p:spPr>
          <a:xfrm>
            <a:off x="2785669" y="1824038"/>
            <a:ext cx="1533150" cy="419307"/>
          </a:xfrm>
          <a:prstGeom prst="rect">
            <a:avLst/>
          </a:prstGeom>
          <a:noFill/>
          <a:ln>
            <a:noFill/>
          </a:ln>
        </p:spPr>
      </p:pic>
      <p:pic>
        <p:nvPicPr>
          <p:cNvPr id="1145" name="Google Shape;1145;p214"/>
          <p:cNvPicPr preferRelativeResize="0"/>
          <p:nvPr/>
        </p:nvPicPr>
        <p:blipFill>
          <a:blip r:embed="rId4">
            <a:alphaModFix/>
          </a:blip>
          <a:stretch>
            <a:fillRect/>
          </a:stretch>
        </p:blipFill>
        <p:spPr>
          <a:xfrm>
            <a:off x="7575256" y="1730246"/>
            <a:ext cx="1057369" cy="487744"/>
          </a:xfrm>
          <a:prstGeom prst="rect">
            <a:avLst/>
          </a:prstGeom>
          <a:noFill/>
          <a:ln>
            <a:noFill/>
          </a:ln>
        </p:spPr>
      </p:pic>
      <p:pic>
        <p:nvPicPr>
          <p:cNvPr id="1146" name="Google Shape;1146;p214"/>
          <p:cNvPicPr preferRelativeResize="0"/>
          <p:nvPr/>
        </p:nvPicPr>
        <p:blipFill>
          <a:blip r:embed="rId5">
            <a:alphaModFix/>
          </a:blip>
          <a:stretch>
            <a:fillRect/>
          </a:stretch>
        </p:blipFill>
        <p:spPr>
          <a:xfrm>
            <a:off x="5023718" y="1824046"/>
            <a:ext cx="1793184" cy="300150"/>
          </a:xfrm>
          <a:prstGeom prst="rect">
            <a:avLst/>
          </a:prstGeom>
          <a:noFill/>
          <a:ln>
            <a:noFill/>
          </a:ln>
        </p:spPr>
      </p:pic>
      <p:pic>
        <p:nvPicPr>
          <p:cNvPr id="1147" name="Google Shape;1147;p214"/>
          <p:cNvPicPr preferRelativeResize="0"/>
          <p:nvPr/>
        </p:nvPicPr>
        <p:blipFill>
          <a:blip r:embed="rId6">
            <a:alphaModFix/>
          </a:blip>
          <a:stretch>
            <a:fillRect/>
          </a:stretch>
        </p:blipFill>
        <p:spPr>
          <a:xfrm>
            <a:off x="101044" y="1883627"/>
            <a:ext cx="2094021" cy="300150"/>
          </a:xfrm>
          <a:prstGeom prst="rect">
            <a:avLst/>
          </a:prstGeom>
          <a:noFill/>
          <a:ln>
            <a:noFill/>
          </a:ln>
        </p:spPr>
      </p:pic>
      <p:sp>
        <p:nvSpPr>
          <p:cNvPr id="1148" name="Google Shape;1148;p214"/>
          <p:cNvSpPr/>
          <p:nvPr/>
        </p:nvSpPr>
        <p:spPr>
          <a:xfrm>
            <a:off x="370144" y="2370900"/>
            <a:ext cx="1533300" cy="1785600"/>
          </a:xfrm>
          <a:prstGeom prst="roundRect">
            <a:avLst>
              <a:gd fmla="val 16667" name="adj"/>
            </a:avLst>
          </a:prstGeom>
          <a:solidFill>
            <a:srgbClr val="E9EDEE"/>
          </a:solidFill>
          <a:ln cap="flat" cmpd="sng" w="9525">
            <a:solidFill>
              <a:srgbClr val="1A1A1A"/>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49" name="Google Shape;1149;p214"/>
          <p:cNvSpPr txBox="1"/>
          <p:nvPr/>
        </p:nvSpPr>
        <p:spPr>
          <a:xfrm>
            <a:off x="285750" y="2618550"/>
            <a:ext cx="1682100" cy="13236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Lato"/>
                <a:ea typeface="Lato"/>
                <a:cs typeface="Lato"/>
                <a:sym typeface="Lato"/>
              </a:rPr>
              <a:t>Beauty and wellness</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rPr lang="en" sz="1100">
                <a:latin typeface="Lato"/>
                <a:ea typeface="Lato"/>
                <a:cs typeface="Lato"/>
                <a:sym typeface="Lato"/>
              </a:rPr>
              <a:t>Improved </a:t>
            </a:r>
            <a:r>
              <a:rPr i="1" lang="en" sz="1100">
                <a:latin typeface="Lato"/>
                <a:ea typeface="Lato"/>
                <a:cs typeface="Lato"/>
                <a:sym typeface="Lato"/>
              </a:rPr>
              <a:t>buying experience</a:t>
            </a:r>
            <a:r>
              <a:rPr lang="en" sz="1100">
                <a:latin typeface="Lato"/>
                <a:ea typeface="Lato"/>
                <a:cs typeface="Lato"/>
                <a:sym typeface="Lato"/>
              </a:rPr>
              <a:t> after switching from a custom-built legacy platform</a:t>
            </a:r>
            <a:endParaRPr sz="1100">
              <a:latin typeface="Lato"/>
              <a:ea typeface="Lato"/>
              <a:cs typeface="Lato"/>
              <a:sym typeface="Lato"/>
            </a:endParaRPr>
          </a:p>
        </p:txBody>
      </p:sp>
      <p:sp>
        <p:nvSpPr>
          <p:cNvPr id="1150" name="Google Shape;1150;p214"/>
          <p:cNvSpPr/>
          <p:nvPr/>
        </p:nvSpPr>
        <p:spPr>
          <a:xfrm>
            <a:off x="2753513" y="2370900"/>
            <a:ext cx="1533300" cy="1785600"/>
          </a:xfrm>
          <a:prstGeom prst="roundRect">
            <a:avLst>
              <a:gd fmla="val 16667" name="adj"/>
            </a:avLst>
          </a:prstGeom>
          <a:solidFill>
            <a:srgbClr val="E9EDEE"/>
          </a:solidFill>
          <a:ln cap="flat" cmpd="sng" w="9525">
            <a:solidFill>
              <a:srgbClr val="1A1A1A"/>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51" name="Google Shape;1151;p214"/>
          <p:cNvSpPr txBox="1"/>
          <p:nvPr/>
        </p:nvSpPr>
        <p:spPr>
          <a:xfrm>
            <a:off x="2669119" y="2618550"/>
            <a:ext cx="1682100" cy="13236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Lato"/>
                <a:ea typeface="Lato"/>
                <a:cs typeface="Lato"/>
                <a:sym typeface="Lato"/>
              </a:rPr>
              <a:t>Medical supplies</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rPr lang="en" sz="1100">
                <a:latin typeface="Lato"/>
                <a:ea typeface="Lato"/>
                <a:cs typeface="Lato"/>
                <a:sym typeface="Lato"/>
              </a:rPr>
              <a:t>Improved c</a:t>
            </a:r>
            <a:r>
              <a:rPr i="1" lang="en" sz="1100">
                <a:latin typeface="Lato"/>
                <a:ea typeface="Lato"/>
                <a:cs typeface="Lato"/>
                <a:sym typeface="Lato"/>
              </a:rPr>
              <a:t>ustomization</a:t>
            </a:r>
            <a:r>
              <a:rPr lang="en" sz="1100">
                <a:latin typeface="Lato"/>
                <a:ea typeface="Lato"/>
                <a:cs typeface="Lato"/>
                <a:sym typeface="Lato"/>
              </a:rPr>
              <a:t> and </a:t>
            </a:r>
            <a:r>
              <a:rPr i="1" lang="en" sz="1100">
                <a:latin typeface="Lato"/>
                <a:ea typeface="Lato"/>
                <a:cs typeface="Lato"/>
                <a:sym typeface="Lato"/>
              </a:rPr>
              <a:t>flexibility</a:t>
            </a:r>
            <a:r>
              <a:rPr lang="en" sz="1100">
                <a:latin typeface="Lato"/>
                <a:ea typeface="Lato"/>
                <a:cs typeface="Lato"/>
                <a:sym typeface="Lato"/>
              </a:rPr>
              <a:t> after switching from </a:t>
            </a:r>
            <a:r>
              <a:rPr lang="en" sz="1100">
                <a:latin typeface="Lato"/>
                <a:ea typeface="Lato"/>
                <a:cs typeface="Lato"/>
                <a:sym typeface="Lato"/>
              </a:rPr>
              <a:t>BigCommerce</a:t>
            </a:r>
            <a:r>
              <a:rPr lang="en" sz="1100">
                <a:latin typeface="Lato"/>
                <a:ea typeface="Lato"/>
                <a:cs typeface="Lato"/>
                <a:sym typeface="Lato"/>
              </a:rPr>
              <a:t> </a:t>
            </a:r>
            <a:endParaRPr sz="1100">
              <a:latin typeface="Lato"/>
              <a:ea typeface="Lato"/>
              <a:cs typeface="Lato"/>
              <a:sym typeface="Lato"/>
            </a:endParaRPr>
          </a:p>
        </p:txBody>
      </p:sp>
      <p:sp>
        <p:nvSpPr>
          <p:cNvPr id="1152" name="Google Shape;1152;p214"/>
          <p:cNvSpPr/>
          <p:nvPr/>
        </p:nvSpPr>
        <p:spPr>
          <a:xfrm>
            <a:off x="5163638" y="2370900"/>
            <a:ext cx="1533300" cy="1785600"/>
          </a:xfrm>
          <a:prstGeom prst="roundRect">
            <a:avLst>
              <a:gd fmla="val 16667" name="adj"/>
            </a:avLst>
          </a:prstGeom>
          <a:solidFill>
            <a:srgbClr val="E9EDEE"/>
          </a:solidFill>
          <a:ln cap="flat" cmpd="sng" w="9525">
            <a:solidFill>
              <a:srgbClr val="1A1A1A"/>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53" name="Google Shape;1153;p214"/>
          <p:cNvSpPr txBox="1"/>
          <p:nvPr/>
        </p:nvSpPr>
        <p:spPr>
          <a:xfrm>
            <a:off x="5079244" y="2618550"/>
            <a:ext cx="1682100" cy="13236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Lato"/>
                <a:ea typeface="Lato"/>
                <a:cs typeface="Lato"/>
                <a:sym typeface="Lato"/>
              </a:rPr>
              <a:t>Home furnishing</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rPr lang="en" sz="1100">
                <a:latin typeface="Lato"/>
                <a:ea typeface="Lato"/>
                <a:cs typeface="Lato"/>
                <a:sym typeface="Lato"/>
              </a:rPr>
              <a:t>Improved </a:t>
            </a:r>
            <a:r>
              <a:rPr i="1" lang="en" sz="1100">
                <a:latin typeface="Lato"/>
                <a:ea typeface="Lato"/>
                <a:cs typeface="Lato"/>
                <a:sym typeface="Lato"/>
              </a:rPr>
              <a:t>efficiency </a:t>
            </a:r>
            <a:r>
              <a:rPr lang="en" sz="1100">
                <a:latin typeface="Lato"/>
                <a:ea typeface="Lato"/>
                <a:cs typeface="Lato"/>
                <a:sym typeface="Lato"/>
              </a:rPr>
              <a:t>and </a:t>
            </a:r>
            <a:r>
              <a:rPr i="1" lang="en" sz="1100">
                <a:latin typeface="Lato"/>
                <a:ea typeface="Lato"/>
                <a:cs typeface="Lato"/>
                <a:sym typeface="Lato"/>
              </a:rPr>
              <a:t>customer experience</a:t>
            </a:r>
            <a:r>
              <a:rPr lang="en" sz="1100">
                <a:latin typeface="Lato"/>
                <a:ea typeface="Lato"/>
                <a:cs typeface="Lato"/>
                <a:sym typeface="Lato"/>
              </a:rPr>
              <a:t> after switching from manual order entry.</a:t>
            </a:r>
            <a:endParaRPr sz="1100">
              <a:latin typeface="Lato"/>
              <a:ea typeface="Lato"/>
              <a:cs typeface="Lato"/>
              <a:sym typeface="Lato"/>
            </a:endParaRPr>
          </a:p>
        </p:txBody>
      </p:sp>
      <p:sp>
        <p:nvSpPr>
          <p:cNvPr id="1154" name="Google Shape;1154;p214"/>
          <p:cNvSpPr/>
          <p:nvPr/>
        </p:nvSpPr>
        <p:spPr>
          <a:xfrm>
            <a:off x="7337363" y="2370900"/>
            <a:ext cx="1533300" cy="1785600"/>
          </a:xfrm>
          <a:prstGeom prst="roundRect">
            <a:avLst>
              <a:gd fmla="val 16667" name="adj"/>
            </a:avLst>
          </a:prstGeom>
          <a:solidFill>
            <a:srgbClr val="E9EDEE"/>
          </a:solidFill>
          <a:ln cap="flat" cmpd="sng" w="9525">
            <a:solidFill>
              <a:srgbClr val="1A1A1A"/>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55" name="Google Shape;1155;p214"/>
          <p:cNvSpPr txBox="1"/>
          <p:nvPr/>
        </p:nvSpPr>
        <p:spPr>
          <a:xfrm>
            <a:off x="7252969" y="2618550"/>
            <a:ext cx="1682100" cy="13236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latin typeface="Lato"/>
                <a:ea typeface="Lato"/>
                <a:cs typeface="Lato"/>
                <a:sym typeface="Lato"/>
              </a:rPr>
              <a:t>Beauty and wellness</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t/>
            </a:r>
            <a:endParaRPr sz="1100">
              <a:latin typeface="Lato"/>
              <a:ea typeface="Lato"/>
              <a:cs typeface="Lato"/>
              <a:sym typeface="Lato"/>
            </a:endParaRPr>
          </a:p>
          <a:p>
            <a:pPr indent="0" lvl="0" marL="0" rtl="0" algn="ctr">
              <a:spcBef>
                <a:spcPts val="0"/>
              </a:spcBef>
              <a:spcAft>
                <a:spcPts val="0"/>
              </a:spcAft>
              <a:buNone/>
            </a:pPr>
            <a:r>
              <a:rPr lang="en" sz="1100">
                <a:latin typeface="Lato"/>
                <a:ea typeface="Lato"/>
                <a:cs typeface="Lato"/>
                <a:sym typeface="Lato"/>
              </a:rPr>
              <a:t>Improved </a:t>
            </a:r>
            <a:r>
              <a:rPr i="1" lang="en" sz="1100">
                <a:latin typeface="Lato"/>
                <a:ea typeface="Lato"/>
                <a:cs typeface="Lato"/>
                <a:sym typeface="Lato"/>
              </a:rPr>
              <a:t>customization </a:t>
            </a:r>
            <a:r>
              <a:rPr lang="en" sz="1100">
                <a:latin typeface="Lato"/>
                <a:ea typeface="Lato"/>
                <a:cs typeface="Lato"/>
                <a:sym typeface="Lato"/>
              </a:rPr>
              <a:t>and </a:t>
            </a:r>
            <a:r>
              <a:rPr i="1" lang="en" sz="1100">
                <a:latin typeface="Lato"/>
                <a:ea typeface="Lato"/>
                <a:cs typeface="Lato"/>
                <a:sym typeface="Lato"/>
              </a:rPr>
              <a:t>branding</a:t>
            </a:r>
            <a:r>
              <a:rPr lang="en" sz="1100">
                <a:latin typeface="Lato"/>
                <a:ea typeface="Lato"/>
                <a:cs typeface="Lato"/>
                <a:sym typeface="Lato"/>
              </a:rPr>
              <a:t> after migrating from Plus wholesale channel</a:t>
            </a:r>
            <a:endParaRPr sz="1100">
              <a:latin typeface="Lato"/>
              <a:ea typeface="Lato"/>
              <a:cs typeface="Lato"/>
              <a:sym typeface="Lato"/>
            </a:endParaRPr>
          </a:p>
        </p:txBody>
      </p:sp>
      <p:sp>
        <p:nvSpPr>
          <p:cNvPr id="1156" name="Google Shape;1156;p214"/>
          <p:cNvSpPr/>
          <p:nvPr/>
        </p:nvSpPr>
        <p:spPr>
          <a:xfrm>
            <a:off x="327175" y="30425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Shopify Merchants</a:t>
            </a:r>
            <a:r>
              <a:rPr b="1" lang="en" sz="1100">
                <a:solidFill>
                  <a:srgbClr val="1238BF"/>
                </a:solidFill>
                <a:latin typeface="Helvetica Neue"/>
                <a:ea typeface="Helvetica Neue"/>
                <a:cs typeface="Helvetica Neue"/>
                <a:sym typeface="Helvetica Neue"/>
              </a:rPr>
              <a:t>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157" name="Google Shape;1157;p214"/>
          <p:cNvSpPr txBox="1"/>
          <p:nvPr/>
        </p:nvSpPr>
        <p:spPr>
          <a:xfrm>
            <a:off x="370150" y="674950"/>
            <a:ext cx="8527200" cy="723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3500">
                <a:solidFill>
                  <a:srgbClr val="212121"/>
                </a:solidFill>
                <a:latin typeface="Helvetica Neue"/>
                <a:ea typeface="Helvetica Neue"/>
                <a:cs typeface="Helvetica Neue"/>
                <a:sym typeface="Helvetica Neue"/>
              </a:rPr>
              <a:t>B2B Merchants on Shopify.</a:t>
            </a:r>
            <a:r>
              <a:rPr b="1" lang="en" sz="3500">
                <a:solidFill>
                  <a:srgbClr val="212121"/>
                </a:solidFill>
                <a:latin typeface="Helvetica Neue"/>
                <a:ea typeface="Helvetica Neue"/>
                <a:cs typeface="Helvetica Neue"/>
                <a:sym typeface="Helvetica Neue"/>
              </a:rPr>
              <a:t>   </a:t>
            </a:r>
            <a:endParaRPr b="1" sz="3500">
              <a:solidFill>
                <a:srgbClr val="212121"/>
              </a:solidFill>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215"/>
          <p:cNvSpPr txBox="1"/>
          <p:nvPr>
            <p:ph idx="1" type="subTitle"/>
          </p:nvPr>
        </p:nvSpPr>
        <p:spPr>
          <a:xfrm>
            <a:off x="596500" y="1608000"/>
            <a:ext cx="3624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Clr>
                <a:schemeClr val="dk1"/>
              </a:buClr>
              <a:buFont typeface="Arial"/>
              <a:buNone/>
            </a:pPr>
            <a:r>
              <a:rPr b="1" lang="en" sz="4800">
                <a:solidFill>
                  <a:schemeClr val="accent1"/>
                </a:solidFill>
                <a:latin typeface="Helvetica Neue"/>
                <a:ea typeface="Helvetica Neue"/>
                <a:cs typeface="Helvetica Neue"/>
                <a:sym typeface="Helvetica Neue"/>
              </a:rPr>
              <a:t>Product</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1163" name="Google Shape;1163;p215"/>
          <p:cNvSpPr txBox="1"/>
          <p:nvPr/>
        </p:nvSpPr>
        <p:spPr>
          <a:xfrm>
            <a:off x="4902575" y="1958100"/>
            <a:ext cx="3624600" cy="122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Key Features</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Demos</a:t>
            </a:r>
            <a:endParaRPr b="1" sz="1800">
              <a:solidFill>
                <a:schemeClr val="lt1"/>
              </a:solidFill>
            </a:endParaRPr>
          </a:p>
          <a:p>
            <a:pPr indent="0" lvl="0" marL="0" rtl="0" algn="l">
              <a:lnSpc>
                <a:spcPct val="115000"/>
              </a:lnSpc>
              <a:spcBef>
                <a:spcPts val="500"/>
              </a:spcBef>
              <a:spcAft>
                <a:spcPts val="500"/>
              </a:spcAft>
              <a:buNone/>
            </a:pPr>
            <a:r>
              <a:rPr b="1" lang="en" sz="1800">
                <a:solidFill>
                  <a:schemeClr val="lt1"/>
                </a:solidFill>
              </a:rPr>
              <a:t>3/ Roadmap</a:t>
            </a:r>
            <a:endParaRPr b="1" sz="18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216"/>
          <p:cNvSpPr txBox="1"/>
          <p:nvPr/>
        </p:nvSpPr>
        <p:spPr>
          <a:xfrm>
            <a:off x="4745700" y="161550"/>
            <a:ext cx="4398300" cy="4820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2400">
                <a:solidFill>
                  <a:schemeClr val="dk1"/>
                </a:solidFill>
                <a:latin typeface="Helvetica Neue"/>
                <a:ea typeface="Helvetica Neue"/>
                <a:cs typeface="Helvetica Neue"/>
                <a:sym typeface="Helvetica Neue"/>
              </a:rPr>
              <a:t>In the box</a:t>
            </a:r>
            <a:endParaRPr b="1" sz="2400">
              <a:solidFill>
                <a:schemeClr val="dk1"/>
              </a:solidFill>
              <a:latin typeface="Helvetica Neue"/>
              <a:ea typeface="Helvetica Neue"/>
              <a:cs typeface="Helvetica Neue"/>
              <a:sym typeface="Helvetica Neue"/>
            </a:endParaRPr>
          </a:p>
          <a:p>
            <a:pPr indent="-342900" lvl="0" marL="457200" rtl="0" algn="l">
              <a:lnSpc>
                <a:spcPct val="150000"/>
              </a:lnSpc>
              <a:spcBef>
                <a:spcPts val="50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Company profiles</a:t>
            </a:r>
            <a:endParaRPr sz="1800">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Custom product publishing + pricing</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Quantity purchasing rules </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Payment terms and discounts</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Vaulted credit cards  </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Checkout to draft</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Custom store themes and branding </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latin typeface="Helvetica Neue"/>
                <a:ea typeface="Helvetica Neue"/>
                <a:cs typeface="Helvetica Neue"/>
                <a:sym typeface="Helvetica Neue"/>
              </a:rPr>
              <a:t>Easy re</a:t>
            </a:r>
            <a:r>
              <a:rPr lang="en" sz="1800">
                <a:latin typeface="Helvetica Neue"/>
                <a:ea typeface="Helvetica Neue"/>
                <a:cs typeface="Helvetica Neue"/>
                <a:sym typeface="Helvetica Neue"/>
              </a:rPr>
              <a:t>orders </a:t>
            </a:r>
            <a:endParaRPr sz="1800">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Self-serve portal</a:t>
            </a:r>
            <a:endParaRPr sz="1800">
              <a:solidFill>
                <a:schemeClr val="dk1"/>
              </a:solidFill>
              <a:latin typeface="Helvetica Neue"/>
              <a:ea typeface="Helvetica Neue"/>
              <a:cs typeface="Helvetica Neue"/>
              <a:sym typeface="Helvetica Neue"/>
            </a:endParaRPr>
          </a:p>
          <a:p>
            <a:pPr indent="-342900" lvl="0" marL="457200" rtl="0" algn="l">
              <a:lnSpc>
                <a:spcPct val="150000"/>
              </a:lnSpc>
              <a:spcBef>
                <a:spcPts val="0"/>
              </a:spcBef>
              <a:spcAft>
                <a:spcPts val="0"/>
              </a:spcAft>
              <a:buClr>
                <a:schemeClr val="accent1"/>
              </a:buClr>
              <a:buSzPts val="1800"/>
              <a:buFont typeface="Helvetica Neue"/>
              <a:buChar char="●"/>
            </a:pPr>
            <a:r>
              <a:rPr lang="en" sz="1800">
                <a:solidFill>
                  <a:schemeClr val="dk1"/>
                </a:solidFill>
                <a:latin typeface="Helvetica Neue"/>
                <a:ea typeface="Helvetica Neue"/>
                <a:cs typeface="Helvetica Neue"/>
                <a:sym typeface="Helvetica Neue"/>
              </a:rPr>
              <a:t>B2B APIs</a:t>
            </a:r>
            <a:endParaRPr sz="1800">
              <a:solidFill>
                <a:schemeClr val="dk1"/>
              </a:solidFill>
              <a:latin typeface="Helvetica Neue"/>
              <a:ea typeface="Helvetica Neue"/>
              <a:cs typeface="Helvetica Neue"/>
              <a:sym typeface="Helvetica Neue"/>
            </a:endParaRPr>
          </a:p>
        </p:txBody>
      </p:sp>
      <p:sp>
        <p:nvSpPr>
          <p:cNvPr id="1169" name="Google Shape;1169;p216"/>
          <p:cNvSpPr txBox="1"/>
          <p:nvPr/>
        </p:nvSpPr>
        <p:spPr>
          <a:xfrm>
            <a:off x="391400" y="2666400"/>
            <a:ext cx="3881700" cy="5172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1600"/>
              </a:spcAft>
              <a:buNone/>
            </a:pPr>
            <a:r>
              <a:rPr b="1" lang="en" sz="2700">
                <a:solidFill>
                  <a:srgbClr val="EFEFEF"/>
                </a:solidFill>
              </a:rPr>
              <a:t>B2B on Shopify </a:t>
            </a:r>
            <a:endParaRPr sz="2700">
              <a:solidFill>
                <a:srgbClr val="EFEFEF"/>
              </a:solidFill>
            </a:endParaRPr>
          </a:p>
        </p:txBody>
      </p:sp>
      <p:sp>
        <p:nvSpPr>
          <p:cNvPr id="1170" name="Google Shape;1170;p216"/>
          <p:cNvSpPr txBox="1"/>
          <p:nvPr/>
        </p:nvSpPr>
        <p:spPr>
          <a:xfrm>
            <a:off x="492500" y="3116000"/>
            <a:ext cx="36849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lang="en" sz="1000">
                <a:solidFill>
                  <a:srgbClr val="EFEFEF"/>
                </a:solidFill>
              </a:rPr>
              <a:t>As a merchant, help me run and grow my B2B business so that I can achieve scalable growth through custom buying experiences and streamlined operations.</a:t>
            </a:r>
            <a:endParaRPr>
              <a:solidFill>
                <a:srgbClr val="EFEFEF"/>
              </a:solidFill>
            </a:endParaRPr>
          </a:p>
        </p:txBody>
      </p:sp>
      <p:sp>
        <p:nvSpPr>
          <p:cNvPr id="1171" name="Google Shape;1171;p216"/>
          <p:cNvSpPr/>
          <p:nvPr/>
        </p:nvSpPr>
        <p:spPr>
          <a:xfrm>
            <a:off x="1710058" y="4260423"/>
            <a:ext cx="1249800" cy="20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600">
                <a:solidFill>
                  <a:schemeClr val="dk1"/>
                </a:solidFill>
                <a:latin typeface="Helvetica Neue"/>
                <a:ea typeface="Helvetica Neue"/>
                <a:cs typeface="Helvetica Neue"/>
                <a:sym typeface="Helvetica Neue"/>
              </a:rPr>
              <a:t>PLUS &amp; CCS</a:t>
            </a:r>
            <a:endParaRPr b="1" sz="600">
              <a:solidFill>
                <a:schemeClr val="dk1"/>
              </a:solidFill>
              <a:latin typeface="Helvetica Neue"/>
              <a:ea typeface="Helvetica Neue"/>
              <a:cs typeface="Helvetica Neue"/>
              <a:sym typeface="Helvetica Neue"/>
            </a:endParaRPr>
          </a:p>
        </p:txBody>
      </p:sp>
      <p:sp>
        <p:nvSpPr>
          <p:cNvPr id="1172" name="Google Shape;1172;p216"/>
          <p:cNvSpPr txBox="1"/>
          <p:nvPr/>
        </p:nvSpPr>
        <p:spPr>
          <a:xfrm>
            <a:off x="251325" y="4233700"/>
            <a:ext cx="14655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b="1" lang="en" sz="700">
                <a:solidFill>
                  <a:srgbClr val="EFEFEF"/>
                </a:solidFill>
              </a:rPr>
              <a:t>PRICING AND PACKAGING: </a:t>
            </a:r>
            <a:endParaRPr sz="1100">
              <a:solidFill>
                <a:srgbClr val="EFEFEF"/>
              </a:solidFill>
            </a:endParaRPr>
          </a:p>
        </p:txBody>
      </p:sp>
      <p:sp>
        <p:nvSpPr>
          <p:cNvPr id="1173" name="Google Shape;1173;p216"/>
          <p:cNvSpPr txBox="1"/>
          <p:nvPr/>
        </p:nvSpPr>
        <p:spPr>
          <a:xfrm>
            <a:off x="251325" y="3865425"/>
            <a:ext cx="7770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b="1" lang="en" sz="700">
                <a:solidFill>
                  <a:srgbClr val="EFEFEF"/>
                </a:solidFill>
              </a:rPr>
              <a:t>BUILT FOR:</a:t>
            </a:r>
            <a:endParaRPr sz="1100">
              <a:solidFill>
                <a:srgbClr val="EFEFEF"/>
              </a:solidFill>
            </a:endParaRPr>
          </a:p>
        </p:txBody>
      </p:sp>
      <p:sp>
        <p:nvSpPr>
          <p:cNvPr id="1174" name="Google Shape;1174;p216"/>
          <p:cNvSpPr/>
          <p:nvPr/>
        </p:nvSpPr>
        <p:spPr>
          <a:xfrm>
            <a:off x="1073525" y="3876075"/>
            <a:ext cx="1033500" cy="20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600">
                <a:solidFill>
                  <a:schemeClr val="dk1"/>
                </a:solidFill>
                <a:latin typeface="Helvetica Neue"/>
                <a:ea typeface="Helvetica Neue"/>
                <a:cs typeface="Helvetica Neue"/>
                <a:sym typeface="Helvetica Neue"/>
              </a:rPr>
              <a:t>HIGH GROWTH MERCHANTS</a:t>
            </a:r>
            <a:endParaRPr b="1" sz="600">
              <a:solidFill>
                <a:schemeClr val="dk1"/>
              </a:solidFill>
              <a:latin typeface="Helvetica Neue"/>
              <a:ea typeface="Helvetica Neue"/>
              <a:cs typeface="Helvetica Neue"/>
              <a:sym typeface="Helvetica Neue"/>
            </a:endParaRPr>
          </a:p>
        </p:txBody>
      </p:sp>
      <p:sp>
        <p:nvSpPr>
          <p:cNvPr id="1175" name="Google Shape;1175;p216"/>
          <p:cNvSpPr txBox="1"/>
          <p:nvPr/>
        </p:nvSpPr>
        <p:spPr>
          <a:xfrm>
            <a:off x="7703400" y="4819500"/>
            <a:ext cx="1974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u="sng">
                <a:solidFill>
                  <a:schemeClr val="hlink"/>
                </a:solidFill>
                <a:hlinkClick action="ppaction://hlinksldjump" r:id="rId3"/>
              </a:rPr>
              <a:t>Feature descriptions </a:t>
            </a:r>
            <a:endParaRPr sz="1000"/>
          </a:p>
        </p:txBody>
      </p:sp>
      <p:sp>
        <p:nvSpPr>
          <p:cNvPr id="1176" name="Google Shape;1176;p216"/>
          <p:cNvSpPr/>
          <p:nvPr/>
        </p:nvSpPr>
        <p:spPr>
          <a:xfrm>
            <a:off x="1284769" y="4644775"/>
            <a:ext cx="1249800" cy="20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600">
                <a:solidFill>
                  <a:schemeClr val="dk1"/>
                </a:solidFill>
                <a:latin typeface="Helvetica Neue"/>
                <a:ea typeface="Helvetica Neue"/>
                <a:cs typeface="Helvetica Neue"/>
                <a:sym typeface="Helvetica Neue"/>
              </a:rPr>
              <a:t>GLOBAL</a:t>
            </a:r>
            <a:endParaRPr b="1" sz="600">
              <a:solidFill>
                <a:schemeClr val="dk1"/>
              </a:solidFill>
              <a:latin typeface="Helvetica Neue"/>
              <a:ea typeface="Helvetica Neue"/>
              <a:cs typeface="Helvetica Neue"/>
              <a:sym typeface="Helvetica Neue"/>
            </a:endParaRPr>
          </a:p>
        </p:txBody>
      </p:sp>
      <p:sp>
        <p:nvSpPr>
          <p:cNvPr id="1177" name="Google Shape;1177;p216"/>
          <p:cNvSpPr txBox="1"/>
          <p:nvPr/>
        </p:nvSpPr>
        <p:spPr>
          <a:xfrm>
            <a:off x="251325" y="4601975"/>
            <a:ext cx="1465500" cy="29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b="1" lang="en" sz="700">
                <a:solidFill>
                  <a:srgbClr val="EFEFEF"/>
                </a:solidFill>
              </a:rPr>
              <a:t>AVAILABILITY</a:t>
            </a:r>
            <a:r>
              <a:rPr b="1" lang="en" sz="700">
                <a:solidFill>
                  <a:srgbClr val="EFEFEF"/>
                </a:solidFill>
              </a:rPr>
              <a:t>: </a:t>
            </a:r>
            <a:endParaRPr sz="1100">
              <a:solidFill>
                <a:srgbClr val="EFEFEF"/>
              </a:solidFill>
            </a:endParaRPr>
          </a:p>
        </p:txBody>
      </p:sp>
      <p:pic>
        <p:nvPicPr>
          <p:cNvPr id="1178" name="Google Shape;1178;p216"/>
          <p:cNvPicPr preferRelativeResize="0"/>
          <p:nvPr/>
        </p:nvPicPr>
        <p:blipFill>
          <a:blip r:embed="rId4">
            <a:alphaModFix/>
          </a:blip>
          <a:stretch>
            <a:fillRect/>
          </a:stretch>
        </p:blipFill>
        <p:spPr>
          <a:xfrm>
            <a:off x="347450" y="106325"/>
            <a:ext cx="3969601" cy="2696770"/>
          </a:xfrm>
          <a:prstGeom prst="rect">
            <a:avLst/>
          </a:prstGeom>
          <a:noFill/>
          <a:ln>
            <a:noFill/>
          </a:ln>
        </p:spPr>
      </p:pic>
      <p:sp>
        <p:nvSpPr>
          <p:cNvPr id="1179" name="Google Shape;1179;p216"/>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83" name="Shape 1183"/>
        <p:cNvGrpSpPr/>
        <p:nvPr/>
      </p:nvGrpSpPr>
      <p:grpSpPr>
        <a:xfrm>
          <a:off x="0" y="0"/>
          <a:ext cx="0" cy="0"/>
          <a:chOff x="0" y="0"/>
          <a:chExt cx="0" cy="0"/>
        </a:xfrm>
      </p:grpSpPr>
      <p:sp>
        <p:nvSpPr>
          <p:cNvPr id="1184" name="Google Shape;1184;p217"/>
          <p:cNvSpPr txBox="1"/>
          <p:nvPr/>
        </p:nvSpPr>
        <p:spPr>
          <a:xfrm>
            <a:off x="-609600" y="427350"/>
            <a:ext cx="4572000" cy="4288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3000">
                <a:solidFill>
                  <a:schemeClr val="lt1"/>
                </a:solidFill>
                <a:latin typeface="Helvetica Neue"/>
                <a:ea typeface="Helvetica Neue"/>
                <a:cs typeface="Helvetica Neue"/>
                <a:sym typeface="Helvetica Neue"/>
              </a:rPr>
              <a:t>DEMO</a:t>
            </a:r>
            <a:endParaRPr b="1" sz="30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2100">
                <a:solidFill>
                  <a:schemeClr val="lt1"/>
                </a:solidFill>
                <a:latin typeface="Helvetica Neue"/>
                <a:ea typeface="Helvetica Neue"/>
                <a:cs typeface="Helvetica Neue"/>
                <a:sym typeface="Helvetica Neue"/>
              </a:rPr>
              <a:t>Product overview</a:t>
            </a:r>
            <a:endParaRPr b="1" sz="21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t/>
            </a:r>
            <a:endParaRPr b="1" sz="21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2100" u="sng">
                <a:solidFill>
                  <a:schemeClr val="accent1"/>
                </a:solidFill>
                <a:latin typeface="Helvetica Neue"/>
                <a:ea typeface="Helvetica Neue"/>
                <a:cs typeface="Helvetica Neue"/>
                <a:sym typeface="Helvetica Neue"/>
                <a:hlinkClick r:id="rId3">
                  <a:extLst>
                    <a:ext uri="{A12FA001-AC4F-418D-AE19-62706E023703}">
                      <ahyp:hlinkClr val="tx"/>
                    </a:ext>
                  </a:extLst>
                </a:hlinkClick>
              </a:rPr>
              <a:t>View here.</a:t>
            </a:r>
            <a:endParaRPr b="1" sz="2100">
              <a:solidFill>
                <a:schemeClr val="accent1"/>
              </a:solidFill>
              <a:latin typeface="Helvetica Neue"/>
              <a:ea typeface="Helvetica Neue"/>
              <a:cs typeface="Helvetica Neue"/>
              <a:sym typeface="Helvetica Neue"/>
            </a:endParaRPr>
          </a:p>
          <a:p>
            <a:pPr indent="0" lvl="0" marL="0" rtl="0" algn="ctr">
              <a:spcBef>
                <a:spcPts val="0"/>
              </a:spcBef>
              <a:spcAft>
                <a:spcPts val="0"/>
              </a:spcAft>
              <a:buNone/>
            </a:pPr>
            <a:r>
              <a:t/>
            </a:r>
            <a:endParaRPr b="1" sz="1700">
              <a:latin typeface="Helvetica Neue"/>
              <a:ea typeface="Helvetica Neue"/>
              <a:cs typeface="Helvetica Neue"/>
              <a:sym typeface="Helvetica Neue"/>
            </a:endParaRPr>
          </a:p>
          <a:p>
            <a:pPr indent="0" lvl="0" marL="0" rtl="0" algn="ctr">
              <a:spcBef>
                <a:spcPts val="0"/>
              </a:spcBef>
              <a:spcAft>
                <a:spcPts val="0"/>
              </a:spcAft>
              <a:buNone/>
            </a:pPr>
            <a:r>
              <a:t/>
            </a:r>
            <a:endParaRPr b="1" sz="1700">
              <a:latin typeface="Helvetica Neue"/>
              <a:ea typeface="Helvetica Neue"/>
              <a:cs typeface="Helvetica Neue"/>
              <a:sym typeface="Helvetica Neue"/>
            </a:endParaRPr>
          </a:p>
        </p:txBody>
      </p:sp>
      <p:pic>
        <p:nvPicPr>
          <p:cNvPr id="1185" name="Google Shape;1185;p217" title="B2B Product Walkthrough [2022-07-10] - High Quality.mp4">
            <a:hlinkClick r:id="rId4"/>
          </p:cNvPr>
          <p:cNvPicPr preferRelativeResize="0"/>
          <p:nvPr/>
        </p:nvPicPr>
        <p:blipFill>
          <a:blip r:embed="rId5">
            <a:alphaModFix/>
          </a:blip>
          <a:stretch>
            <a:fillRect/>
          </a:stretch>
        </p:blipFill>
        <p:spPr>
          <a:xfrm>
            <a:off x="3117550" y="489075"/>
            <a:ext cx="5789725" cy="3946450"/>
          </a:xfrm>
          <a:prstGeom prst="rect">
            <a:avLst/>
          </a:prstGeom>
          <a:noFill/>
          <a:ln>
            <a:noFill/>
          </a:ln>
        </p:spPr>
      </p:pic>
      <p:sp>
        <p:nvSpPr>
          <p:cNvPr id="1186" name="Google Shape;1186;p217"/>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90" name="Shape 1190"/>
        <p:cNvGrpSpPr/>
        <p:nvPr/>
      </p:nvGrpSpPr>
      <p:grpSpPr>
        <a:xfrm>
          <a:off x="0" y="0"/>
          <a:ext cx="0" cy="0"/>
          <a:chOff x="0" y="0"/>
          <a:chExt cx="0" cy="0"/>
        </a:xfrm>
      </p:grpSpPr>
      <p:sp>
        <p:nvSpPr>
          <p:cNvPr id="1191" name="Google Shape;1191;p218"/>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pic>
        <p:nvPicPr>
          <p:cNvPr id="1192" name="Google Shape;1192;p218" title="B2BDemo.Customization.mp4">
            <a:hlinkClick r:id="rId3"/>
          </p:cNvPr>
          <p:cNvPicPr preferRelativeResize="0"/>
          <p:nvPr/>
        </p:nvPicPr>
        <p:blipFill>
          <a:blip r:embed="rId4">
            <a:alphaModFix/>
          </a:blip>
          <a:stretch>
            <a:fillRect/>
          </a:stretch>
        </p:blipFill>
        <p:spPr>
          <a:xfrm>
            <a:off x="3339459" y="495325"/>
            <a:ext cx="5254817" cy="3941100"/>
          </a:xfrm>
          <a:prstGeom prst="rect">
            <a:avLst/>
          </a:prstGeom>
          <a:noFill/>
          <a:ln cap="flat" cmpd="sng" w="19050">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1193" name="Google Shape;1193;p218"/>
          <p:cNvSpPr txBox="1"/>
          <p:nvPr/>
        </p:nvSpPr>
        <p:spPr>
          <a:xfrm>
            <a:off x="-609600" y="427350"/>
            <a:ext cx="4572000" cy="4288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3000">
                <a:solidFill>
                  <a:schemeClr val="lt1"/>
                </a:solidFill>
                <a:latin typeface="Helvetica Neue"/>
                <a:ea typeface="Helvetica Neue"/>
                <a:cs typeface="Helvetica Neue"/>
                <a:sym typeface="Helvetica Neue"/>
              </a:rPr>
              <a:t>DEMO</a:t>
            </a:r>
            <a:endParaRPr b="1" sz="30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2100">
                <a:solidFill>
                  <a:schemeClr val="lt1"/>
                </a:solidFill>
                <a:latin typeface="Helvetica Neue"/>
                <a:ea typeface="Helvetica Neue"/>
                <a:cs typeface="Helvetica Neue"/>
                <a:sym typeface="Helvetica Neue"/>
              </a:rPr>
              <a:t>Customized wholesale </a:t>
            </a:r>
            <a:endParaRPr b="1" sz="21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2100">
                <a:solidFill>
                  <a:schemeClr val="lt1"/>
                </a:solidFill>
                <a:latin typeface="Helvetica Neue"/>
                <a:ea typeface="Helvetica Neue"/>
                <a:cs typeface="Helvetica Neue"/>
                <a:sym typeface="Helvetica Neue"/>
              </a:rPr>
              <a:t>buying</a:t>
            </a:r>
            <a:endParaRPr b="1" sz="21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t/>
            </a:r>
            <a:endParaRPr b="1" sz="2100">
              <a:solidFill>
                <a:schemeClr val="lt1"/>
              </a:solidFill>
              <a:latin typeface="Helvetica Neue"/>
              <a:ea typeface="Helvetica Neue"/>
              <a:cs typeface="Helvetica Neue"/>
              <a:sym typeface="Helvetica Neue"/>
            </a:endParaRPr>
          </a:p>
          <a:p>
            <a:pPr indent="0" lvl="0" marL="0" rtl="0" algn="ctr">
              <a:spcBef>
                <a:spcPts val="0"/>
              </a:spcBef>
              <a:spcAft>
                <a:spcPts val="0"/>
              </a:spcAft>
              <a:buNone/>
            </a:pPr>
            <a:r>
              <a:rPr b="1" lang="en" sz="2100" u="sng">
                <a:solidFill>
                  <a:schemeClr val="accent1"/>
                </a:solidFill>
                <a:latin typeface="Helvetica Neue"/>
                <a:ea typeface="Helvetica Neue"/>
                <a:cs typeface="Helvetica Neue"/>
                <a:sym typeface="Helvetica Neue"/>
                <a:hlinkClick r:id="rId5">
                  <a:extLst>
                    <a:ext uri="{A12FA001-AC4F-418D-AE19-62706E023703}">
                      <ahyp:hlinkClr val="tx"/>
                    </a:ext>
                  </a:extLst>
                </a:hlinkClick>
              </a:rPr>
              <a:t>View here.</a:t>
            </a:r>
            <a:endParaRPr b="1" sz="2100">
              <a:solidFill>
                <a:schemeClr val="accent1"/>
              </a:solidFill>
              <a:latin typeface="Helvetica Neue"/>
              <a:ea typeface="Helvetica Neue"/>
              <a:cs typeface="Helvetica Neue"/>
              <a:sym typeface="Helvetica Neue"/>
            </a:endParaRPr>
          </a:p>
          <a:p>
            <a:pPr indent="0" lvl="0" marL="0" rtl="0" algn="ctr">
              <a:spcBef>
                <a:spcPts val="0"/>
              </a:spcBef>
              <a:spcAft>
                <a:spcPts val="0"/>
              </a:spcAft>
              <a:buNone/>
            </a:pPr>
            <a:r>
              <a:t/>
            </a:r>
            <a:endParaRPr b="1" sz="1700">
              <a:latin typeface="Helvetica Neue"/>
              <a:ea typeface="Helvetica Neue"/>
              <a:cs typeface="Helvetica Neue"/>
              <a:sym typeface="Helvetica Neue"/>
            </a:endParaRPr>
          </a:p>
          <a:p>
            <a:pPr indent="0" lvl="0" marL="0" rtl="0" algn="ctr">
              <a:spcBef>
                <a:spcPts val="0"/>
              </a:spcBef>
              <a:spcAft>
                <a:spcPts val="0"/>
              </a:spcAft>
              <a:buNone/>
            </a:pPr>
            <a:r>
              <a:t/>
            </a:r>
            <a:endParaRPr b="1" sz="1700">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2"/>
                                        </p:tgtEl>
                                        <p:attrNameLst>
                                          <p:attrName>style.visibility</p:attrName>
                                        </p:attrNameLst>
                                      </p:cBhvr>
                                      <p:to>
                                        <p:strVal val="visible"/>
                                      </p:to>
                                    </p:set>
                                    <p:animEffect filter="fade" transition="in">
                                      <p:cBhvr>
                                        <p:cTn dur="1000"/>
                                        <p:tgtEl>
                                          <p:spTgt spid="1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151F"/>
        </a:solidFill>
      </p:bgPr>
    </p:bg>
    <p:spTree>
      <p:nvGrpSpPr>
        <p:cNvPr id="1197" name="Shape 1197"/>
        <p:cNvGrpSpPr/>
        <p:nvPr/>
      </p:nvGrpSpPr>
      <p:grpSpPr>
        <a:xfrm>
          <a:off x="0" y="0"/>
          <a:ext cx="0" cy="0"/>
          <a:chOff x="0" y="0"/>
          <a:chExt cx="0" cy="0"/>
        </a:xfrm>
      </p:grpSpPr>
      <p:sp>
        <p:nvSpPr>
          <p:cNvPr id="1198" name="Google Shape;1198;p219"/>
          <p:cNvSpPr txBox="1"/>
          <p:nvPr/>
        </p:nvSpPr>
        <p:spPr>
          <a:xfrm>
            <a:off x="364600" y="529450"/>
            <a:ext cx="6446400" cy="613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3000">
                <a:solidFill>
                  <a:srgbClr val="FFFFFF"/>
                </a:solidFill>
                <a:latin typeface="Helvetica Neue"/>
                <a:ea typeface="Helvetica Neue"/>
                <a:cs typeface="Helvetica Neue"/>
                <a:sym typeface="Helvetica Neue"/>
              </a:rPr>
              <a:t>B2B on Shopify </a:t>
            </a:r>
            <a:endParaRPr b="1" sz="3000">
              <a:solidFill>
                <a:srgbClr val="FFFFFF"/>
              </a:solidFill>
              <a:latin typeface="Helvetica Neue"/>
              <a:ea typeface="Helvetica Neue"/>
              <a:cs typeface="Helvetica Neue"/>
              <a:sym typeface="Helvetica Neue"/>
            </a:endParaRPr>
          </a:p>
        </p:txBody>
      </p:sp>
      <p:sp>
        <p:nvSpPr>
          <p:cNvPr id="1199" name="Google Shape;1199;p219"/>
          <p:cNvSpPr txBox="1"/>
          <p:nvPr/>
        </p:nvSpPr>
        <p:spPr>
          <a:xfrm>
            <a:off x="807800" y="3084075"/>
            <a:ext cx="3161400" cy="459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Payment reminders</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Custom product publishing</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Quantity rules </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B2B APIs </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chemeClr val="lt1"/>
                </a:solidFill>
                <a:latin typeface="Helvetica Neue"/>
                <a:ea typeface="Helvetica Neue"/>
                <a:cs typeface="Helvetica Neue"/>
                <a:sym typeface="Helvetica Neue"/>
              </a:rPr>
              <a:t>Payment and delivery customizations </a:t>
            </a:r>
            <a:r>
              <a:rPr b="1" lang="en" sz="600">
                <a:solidFill>
                  <a:schemeClr val="lt1"/>
                </a:solidFill>
                <a:latin typeface="Helvetica Neue"/>
                <a:ea typeface="Helvetica Neue"/>
                <a:cs typeface="Helvetica Neue"/>
                <a:sym typeface="Helvetica Neue"/>
              </a:rPr>
              <a:t>(via Functions)</a:t>
            </a:r>
            <a:endParaRPr b="1" sz="600">
              <a:solidFill>
                <a:schemeClr val="lt1"/>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chemeClr val="lt1"/>
                </a:solidFill>
                <a:latin typeface="Helvetica Neue"/>
                <a:ea typeface="Helvetica Neue"/>
                <a:cs typeface="Helvetica Neue"/>
                <a:sym typeface="Helvetica Neue"/>
              </a:rPr>
              <a:t>Easy reorders </a:t>
            </a:r>
            <a:endParaRPr b="1" sz="1000">
              <a:solidFill>
                <a:schemeClr val="lt1"/>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chemeClr val="lt1"/>
                </a:solidFill>
                <a:latin typeface="Helvetica Neue"/>
                <a:ea typeface="Helvetica Neue"/>
                <a:cs typeface="Helvetica Neue"/>
                <a:sym typeface="Helvetica Neue"/>
              </a:rPr>
              <a:t>Vaulted credit cards </a:t>
            </a:r>
            <a:endParaRPr b="1" sz="1000">
              <a:solidFill>
                <a:schemeClr val="lt1"/>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chemeClr val="lt1"/>
                </a:solidFill>
                <a:latin typeface="Helvetica Neue"/>
                <a:ea typeface="Helvetica Neue"/>
                <a:cs typeface="Helvetica Neue"/>
                <a:sym typeface="Helvetica Neue"/>
              </a:rPr>
              <a:t>Flexible shipping address </a:t>
            </a:r>
            <a:endParaRPr b="1" sz="1000">
              <a:solidFill>
                <a:schemeClr val="lt1"/>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rgbClr val="FFFFFF"/>
                </a:solidFill>
                <a:latin typeface="Helvetica Neue"/>
                <a:ea typeface="Helvetica Neue"/>
                <a:cs typeface="Helvetica Neue"/>
                <a:sym typeface="Helvetica Neue"/>
              </a:rPr>
              <a:t> </a:t>
            </a:r>
            <a:endParaRPr b="1" sz="12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t/>
            </a:r>
            <a:endParaRPr b="1" sz="1200">
              <a:solidFill>
                <a:srgbClr val="FFFFFF"/>
              </a:solidFill>
              <a:latin typeface="Helvetica Neue"/>
              <a:ea typeface="Helvetica Neue"/>
              <a:cs typeface="Helvetica Neue"/>
              <a:sym typeface="Helvetica Neue"/>
            </a:endParaRPr>
          </a:p>
        </p:txBody>
      </p:sp>
      <p:cxnSp>
        <p:nvCxnSpPr>
          <p:cNvPr id="1200" name="Google Shape;1200;p219"/>
          <p:cNvCxnSpPr/>
          <p:nvPr/>
        </p:nvCxnSpPr>
        <p:spPr>
          <a:xfrm>
            <a:off x="-15450" y="2377125"/>
            <a:ext cx="9174900" cy="0"/>
          </a:xfrm>
          <a:prstGeom prst="straightConnector1">
            <a:avLst/>
          </a:prstGeom>
          <a:noFill/>
          <a:ln cap="flat" cmpd="sng" w="19050">
            <a:solidFill>
              <a:srgbClr val="8D9091"/>
            </a:solidFill>
            <a:prstDash val="solid"/>
            <a:round/>
            <a:headEnd len="med" w="med" type="none"/>
            <a:tailEnd len="med" w="med" type="none"/>
          </a:ln>
        </p:spPr>
      </p:cxnSp>
      <p:cxnSp>
        <p:nvCxnSpPr>
          <p:cNvPr id="1201" name="Google Shape;1201;p219"/>
          <p:cNvCxnSpPr/>
          <p:nvPr/>
        </p:nvCxnSpPr>
        <p:spPr>
          <a:xfrm>
            <a:off x="1119222" y="2415972"/>
            <a:ext cx="0" cy="591900"/>
          </a:xfrm>
          <a:prstGeom prst="straightConnector1">
            <a:avLst/>
          </a:prstGeom>
          <a:noFill/>
          <a:ln cap="flat" cmpd="sng" w="19050">
            <a:solidFill>
              <a:srgbClr val="8D9091"/>
            </a:solidFill>
            <a:prstDash val="dash"/>
            <a:round/>
            <a:headEnd len="med" w="med" type="none"/>
            <a:tailEnd len="med" w="med" type="none"/>
          </a:ln>
        </p:spPr>
      </p:cxnSp>
      <p:grpSp>
        <p:nvGrpSpPr>
          <p:cNvPr id="1202" name="Google Shape;1202;p219"/>
          <p:cNvGrpSpPr/>
          <p:nvPr/>
        </p:nvGrpSpPr>
        <p:grpSpPr>
          <a:xfrm>
            <a:off x="1022625" y="2288250"/>
            <a:ext cx="193200" cy="193200"/>
            <a:chOff x="517375" y="2745450"/>
            <a:chExt cx="193200" cy="193200"/>
          </a:xfrm>
        </p:grpSpPr>
        <p:sp>
          <p:nvSpPr>
            <p:cNvPr id="1203" name="Google Shape;1203;p219"/>
            <p:cNvSpPr/>
            <p:nvPr/>
          </p:nvSpPr>
          <p:spPr>
            <a:xfrm>
              <a:off x="517375" y="2745450"/>
              <a:ext cx="193200" cy="193200"/>
            </a:xfrm>
            <a:prstGeom prst="ellipse">
              <a:avLst/>
            </a:prstGeom>
            <a:solidFill>
              <a:srgbClr val="15141B"/>
            </a:solidFill>
            <a:ln cap="flat" cmpd="sng" w="19050">
              <a:solidFill>
                <a:srgbClr val="D0F2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19"/>
            <p:cNvSpPr/>
            <p:nvPr/>
          </p:nvSpPr>
          <p:spPr>
            <a:xfrm>
              <a:off x="580675" y="2808725"/>
              <a:ext cx="66600" cy="66600"/>
            </a:xfrm>
            <a:prstGeom prst="ellipse">
              <a:avLst/>
            </a:prstGeom>
            <a:solidFill>
              <a:srgbClr val="D0F2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5" name="Google Shape;1205;p219"/>
          <p:cNvSpPr txBox="1"/>
          <p:nvPr/>
        </p:nvSpPr>
        <p:spPr>
          <a:xfrm>
            <a:off x="4197075" y="3084075"/>
            <a:ext cx="1675200" cy="459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PO numbers </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Headless support</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Catalogs API</a:t>
            </a:r>
            <a:endParaRPr b="1" sz="1000">
              <a:solidFill>
                <a:srgbClr val="FFFFFF"/>
              </a:solidFill>
              <a:latin typeface="Helvetica Neue"/>
              <a:ea typeface="Helvetica Neue"/>
              <a:cs typeface="Helvetica Neue"/>
              <a:sym typeface="Helvetica Neue"/>
            </a:endParaRPr>
          </a:p>
        </p:txBody>
      </p:sp>
      <p:cxnSp>
        <p:nvCxnSpPr>
          <p:cNvPr id="1206" name="Google Shape;1206;p219"/>
          <p:cNvCxnSpPr/>
          <p:nvPr/>
        </p:nvCxnSpPr>
        <p:spPr>
          <a:xfrm>
            <a:off x="4236522" y="2415972"/>
            <a:ext cx="0" cy="591900"/>
          </a:xfrm>
          <a:prstGeom prst="straightConnector1">
            <a:avLst/>
          </a:prstGeom>
          <a:noFill/>
          <a:ln cap="flat" cmpd="sng" w="19050">
            <a:solidFill>
              <a:srgbClr val="8D9091"/>
            </a:solidFill>
            <a:prstDash val="dash"/>
            <a:round/>
            <a:headEnd len="med" w="med" type="none"/>
            <a:tailEnd len="med" w="med" type="none"/>
          </a:ln>
        </p:spPr>
      </p:cxnSp>
      <p:grpSp>
        <p:nvGrpSpPr>
          <p:cNvPr id="1207" name="Google Shape;1207;p219"/>
          <p:cNvGrpSpPr/>
          <p:nvPr/>
        </p:nvGrpSpPr>
        <p:grpSpPr>
          <a:xfrm>
            <a:off x="4139925" y="2288250"/>
            <a:ext cx="193200" cy="193200"/>
            <a:chOff x="517375" y="2745450"/>
            <a:chExt cx="193200" cy="193200"/>
          </a:xfrm>
        </p:grpSpPr>
        <p:sp>
          <p:nvSpPr>
            <p:cNvPr id="1208" name="Google Shape;1208;p219"/>
            <p:cNvSpPr/>
            <p:nvPr/>
          </p:nvSpPr>
          <p:spPr>
            <a:xfrm>
              <a:off x="517375" y="2745450"/>
              <a:ext cx="193200" cy="193200"/>
            </a:xfrm>
            <a:prstGeom prst="ellipse">
              <a:avLst/>
            </a:prstGeom>
            <a:solidFill>
              <a:srgbClr val="15141B"/>
            </a:solidFill>
            <a:ln cap="flat" cmpd="sng" w="19050">
              <a:solidFill>
                <a:srgbClr val="D0F2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19"/>
            <p:cNvSpPr/>
            <p:nvPr/>
          </p:nvSpPr>
          <p:spPr>
            <a:xfrm>
              <a:off x="580675" y="2808725"/>
              <a:ext cx="66600" cy="66600"/>
            </a:xfrm>
            <a:prstGeom prst="ellipse">
              <a:avLst/>
            </a:prstGeom>
            <a:solidFill>
              <a:srgbClr val="D0F2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210" name="Google Shape;1210;p219"/>
          <p:cNvCxnSpPr/>
          <p:nvPr/>
        </p:nvCxnSpPr>
        <p:spPr>
          <a:xfrm>
            <a:off x="7189272" y="2415972"/>
            <a:ext cx="0" cy="591900"/>
          </a:xfrm>
          <a:prstGeom prst="straightConnector1">
            <a:avLst/>
          </a:prstGeom>
          <a:noFill/>
          <a:ln cap="flat" cmpd="sng" w="19050">
            <a:solidFill>
              <a:srgbClr val="8D9091"/>
            </a:solidFill>
            <a:prstDash val="dash"/>
            <a:round/>
            <a:headEnd len="med" w="med" type="none"/>
            <a:tailEnd len="med" w="med" type="none"/>
          </a:ln>
        </p:spPr>
      </p:cxnSp>
      <p:grpSp>
        <p:nvGrpSpPr>
          <p:cNvPr id="1211" name="Google Shape;1211;p219"/>
          <p:cNvGrpSpPr/>
          <p:nvPr/>
        </p:nvGrpSpPr>
        <p:grpSpPr>
          <a:xfrm>
            <a:off x="7092675" y="2288250"/>
            <a:ext cx="193200" cy="193200"/>
            <a:chOff x="517375" y="2745450"/>
            <a:chExt cx="193200" cy="193200"/>
          </a:xfrm>
        </p:grpSpPr>
        <p:sp>
          <p:nvSpPr>
            <p:cNvPr id="1212" name="Google Shape;1212;p219"/>
            <p:cNvSpPr/>
            <p:nvPr/>
          </p:nvSpPr>
          <p:spPr>
            <a:xfrm>
              <a:off x="517375" y="2745450"/>
              <a:ext cx="193200" cy="193200"/>
            </a:xfrm>
            <a:prstGeom prst="ellipse">
              <a:avLst/>
            </a:prstGeom>
            <a:solidFill>
              <a:srgbClr val="15141B"/>
            </a:solidFill>
            <a:ln cap="flat" cmpd="sng" w="19050">
              <a:solidFill>
                <a:srgbClr val="D0F2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19"/>
            <p:cNvSpPr/>
            <p:nvPr/>
          </p:nvSpPr>
          <p:spPr>
            <a:xfrm>
              <a:off x="580675" y="2808725"/>
              <a:ext cx="66600" cy="66600"/>
            </a:xfrm>
            <a:prstGeom prst="ellipse">
              <a:avLst/>
            </a:prstGeom>
            <a:solidFill>
              <a:srgbClr val="D0F22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4" name="Google Shape;1214;p219"/>
          <p:cNvSpPr txBox="1"/>
          <p:nvPr/>
        </p:nvSpPr>
        <p:spPr>
          <a:xfrm>
            <a:off x="7149825" y="3084075"/>
            <a:ext cx="1675200" cy="459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Quantity price breaks</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ACH payments</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Sales rep support </a:t>
            </a:r>
            <a:r>
              <a:rPr b="1" lang="en" sz="600">
                <a:solidFill>
                  <a:srgbClr val="FFFFFF"/>
                </a:solidFill>
                <a:latin typeface="Helvetica Neue"/>
                <a:ea typeface="Helvetica Neue"/>
                <a:cs typeface="Helvetica Neue"/>
                <a:sym typeface="Helvetica Neue"/>
              </a:rPr>
              <a:t>(v1)</a:t>
            </a:r>
            <a:endParaRPr b="1" sz="6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B2B storefront themes</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Discount functions</a:t>
            </a:r>
            <a:endParaRPr b="1" sz="10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000">
                <a:solidFill>
                  <a:srgbClr val="FFFFFF"/>
                </a:solidFill>
                <a:latin typeface="Helvetica Neue"/>
                <a:ea typeface="Helvetica Neue"/>
                <a:cs typeface="Helvetica Neue"/>
                <a:sym typeface="Helvetica Neue"/>
              </a:rPr>
              <a:t>ERP integrations </a:t>
            </a:r>
            <a:r>
              <a:rPr b="1" lang="en" sz="600">
                <a:solidFill>
                  <a:srgbClr val="FFFFFF"/>
                </a:solidFill>
                <a:latin typeface="Helvetica Neue"/>
                <a:ea typeface="Helvetica Neue"/>
                <a:cs typeface="Helvetica Neue"/>
                <a:sym typeface="Helvetica Neue"/>
              </a:rPr>
              <a:t>(out of the box) </a:t>
            </a:r>
            <a:endParaRPr b="1" sz="600">
              <a:solidFill>
                <a:srgbClr val="FFFFFF"/>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t/>
            </a:r>
            <a:endParaRPr b="1" sz="1200">
              <a:solidFill>
                <a:srgbClr val="FFFFFF"/>
              </a:solidFill>
              <a:latin typeface="Helvetica Neue"/>
              <a:ea typeface="Helvetica Neue"/>
              <a:cs typeface="Helvetica Neue"/>
              <a:sym typeface="Helvetica Neue"/>
            </a:endParaRPr>
          </a:p>
        </p:txBody>
      </p:sp>
      <p:sp>
        <p:nvSpPr>
          <p:cNvPr id="1215" name="Google Shape;1215;p219"/>
          <p:cNvSpPr/>
          <p:nvPr/>
        </p:nvSpPr>
        <p:spPr>
          <a:xfrm>
            <a:off x="381000" y="380700"/>
            <a:ext cx="5857800" cy="1245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205CA0"/>
              </a:buClr>
              <a:buFont typeface="Arial"/>
              <a:buNone/>
            </a:pPr>
            <a:r>
              <a:rPr b="1" lang="en" sz="1100">
                <a:solidFill>
                  <a:srgbClr val="D0F224"/>
                </a:solidFill>
                <a:latin typeface="Helvetica Neue"/>
                <a:ea typeface="Helvetica Neue"/>
                <a:cs typeface="Helvetica Neue"/>
                <a:sym typeface="Helvetica Neue"/>
              </a:rPr>
              <a:t>Product Roadmap</a:t>
            </a:r>
            <a:endParaRPr b="1" sz="1100">
              <a:solidFill>
                <a:srgbClr val="D0F224"/>
              </a:solidFill>
              <a:latin typeface="Helvetica Neue"/>
              <a:ea typeface="Helvetica Neue"/>
              <a:cs typeface="Helvetica Neue"/>
              <a:sym typeface="Helvetica Neue"/>
            </a:endParaRPr>
          </a:p>
        </p:txBody>
      </p:sp>
      <p:sp>
        <p:nvSpPr>
          <p:cNvPr id="1216" name="Google Shape;1216;p219"/>
          <p:cNvSpPr txBox="1"/>
          <p:nvPr/>
        </p:nvSpPr>
        <p:spPr>
          <a:xfrm>
            <a:off x="64125" y="1902688"/>
            <a:ext cx="561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rgbClr val="D0F224"/>
                </a:solidFill>
                <a:latin typeface="Helvetica Neue"/>
                <a:ea typeface="Helvetica Neue"/>
                <a:cs typeface="Helvetica Neue"/>
                <a:sym typeface="Helvetica Neue"/>
              </a:rPr>
              <a:t>2023</a:t>
            </a:r>
            <a:endParaRPr b="1" sz="1200">
              <a:solidFill>
                <a:srgbClr val="D0F224"/>
              </a:solidFill>
              <a:latin typeface="Helvetica Neue"/>
              <a:ea typeface="Helvetica Neue"/>
              <a:cs typeface="Helvetica Neue"/>
              <a:sym typeface="Helvetica Neue"/>
            </a:endParaRPr>
          </a:p>
        </p:txBody>
      </p:sp>
      <p:sp>
        <p:nvSpPr>
          <p:cNvPr id="1217" name="Google Shape;1217;p219"/>
          <p:cNvSpPr txBox="1"/>
          <p:nvPr/>
        </p:nvSpPr>
        <p:spPr>
          <a:xfrm>
            <a:off x="748350" y="1918000"/>
            <a:ext cx="931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Helvetica Neue"/>
                <a:ea typeface="Helvetica Neue"/>
                <a:cs typeface="Helvetica Neue"/>
                <a:sym typeface="Helvetica Neue"/>
              </a:rPr>
              <a:t>Jan / Feb</a:t>
            </a:r>
            <a:endParaRPr b="1" sz="1000">
              <a:solidFill>
                <a:schemeClr val="lt1"/>
              </a:solidFill>
              <a:latin typeface="Helvetica Neue"/>
              <a:ea typeface="Helvetica Neue"/>
              <a:cs typeface="Helvetica Neue"/>
              <a:sym typeface="Helvetica Neue"/>
            </a:endParaRPr>
          </a:p>
        </p:txBody>
      </p:sp>
      <p:sp>
        <p:nvSpPr>
          <p:cNvPr id="1218" name="Google Shape;1218;p219"/>
          <p:cNvSpPr txBox="1"/>
          <p:nvPr/>
        </p:nvSpPr>
        <p:spPr>
          <a:xfrm>
            <a:off x="3816800" y="1918000"/>
            <a:ext cx="1127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Helvetica Neue"/>
                <a:ea typeface="Helvetica Neue"/>
                <a:cs typeface="Helvetica Neue"/>
                <a:sym typeface="Helvetica Neue"/>
              </a:rPr>
              <a:t>March / April</a:t>
            </a:r>
            <a:endParaRPr b="1" sz="1000">
              <a:solidFill>
                <a:schemeClr val="lt1"/>
              </a:solidFill>
              <a:latin typeface="Helvetica Neue"/>
              <a:ea typeface="Helvetica Neue"/>
              <a:cs typeface="Helvetica Neue"/>
              <a:sym typeface="Helvetica Neue"/>
            </a:endParaRPr>
          </a:p>
        </p:txBody>
      </p:sp>
      <p:sp>
        <p:nvSpPr>
          <p:cNvPr id="1219" name="Google Shape;1219;p219"/>
          <p:cNvSpPr txBox="1"/>
          <p:nvPr/>
        </p:nvSpPr>
        <p:spPr>
          <a:xfrm>
            <a:off x="7026875" y="1923375"/>
            <a:ext cx="9315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Helvetica Neue"/>
                <a:ea typeface="Helvetica Neue"/>
                <a:cs typeface="Helvetica Neue"/>
                <a:sym typeface="Helvetica Neue"/>
              </a:rPr>
              <a:t>H2</a:t>
            </a:r>
            <a:endParaRPr b="1" sz="1000">
              <a:solidFill>
                <a:schemeClr val="lt1"/>
              </a:solidFill>
              <a:latin typeface="Helvetica Neue"/>
              <a:ea typeface="Helvetica Neue"/>
              <a:cs typeface="Helvetica Neue"/>
              <a:sym typeface="Helvetica Neue"/>
            </a:endParaRPr>
          </a:p>
        </p:txBody>
      </p:sp>
      <p:sp>
        <p:nvSpPr>
          <p:cNvPr id="1220" name="Google Shape;1220;p219"/>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220"/>
          <p:cNvSpPr txBox="1"/>
          <p:nvPr>
            <p:ph idx="1" type="subTitle"/>
          </p:nvPr>
        </p:nvSpPr>
        <p:spPr>
          <a:xfrm>
            <a:off x="520300" y="1608000"/>
            <a:ext cx="3975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Challenges → Solutions</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1226" name="Google Shape;1226;p220"/>
          <p:cNvSpPr txBox="1"/>
          <p:nvPr/>
        </p:nvSpPr>
        <p:spPr>
          <a:xfrm>
            <a:off x="4902575" y="1958100"/>
            <a:ext cx="3624600" cy="161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Accelerate growth</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Increase LTV</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3/ Drive efficiency </a:t>
            </a:r>
            <a:endParaRPr b="1" sz="1800">
              <a:solidFill>
                <a:schemeClr val="lt1"/>
              </a:solidFill>
            </a:endParaRPr>
          </a:p>
          <a:p>
            <a:pPr indent="0" lvl="0" marL="0" rtl="0" algn="l">
              <a:lnSpc>
                <a:spcPct val="115000"/>
              </a:lnSpc>
              <a:spcBef>
                <a:spcPts val="500"/>
              </a:spcBef>
              <a:spcAft>
                <a:spcPts val="500"/>
              </a:spcAft>
              <a:buNone/>
            </a:pPr>
            <a:r>
              <a:t/>
            </a:r>
            <a:endParaRPr b="1" sz="18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221"/>
          <p:cNvSpPr/>
          <p:nvPr/>
        </p:nvSpPr>
        <p:spPr>
          <a:xfrm>
            <a:off x="6891175" y="100"/>
            <a:ext cx="2253000" cy="5143500"/>
          </a:xfrm>
          <a:prstGeom prst="rect">
            <a:avLst/>
          </a:prstGeom>
          <a:solidFill>
            <a:srgbClr val="F4F4F4"/>
          </a:solidFill>
          <a:ln>
            <a:noFill/>
          </a:ln>
        </p:spPr>
        <p:txBody>
          <a:bodyPr anchorCtr="0" anchor="ctr" bIns="45725" lIns="45725" spcFirstLastPara="1" rIns="45725" wrap="square" tIns="45725">
            <a:noAutofit/>
          </a:bodyPr>
          <a:lstStyle/>
          <a:p>
            <a:pPr indent="0" lvl="0" marL="0" rtl="0" algn="l">
              <a:spcBef>
                <a:spcPts val="1000"/>
              </a:spcBef>
              <a:spcAft>
                <a:spcPts val="0"/>
              </a:spcAft>
              <a:buNone/>
            </a:pPr>
            <a:r>
              <a:t/>
            </a:r>
            <a:endParaRPr>
              <a:solidFill>
                <a:srgbClr val="000000"/>
              </a:solidFill>
            </a:endParaRPr>
          </a:p>
        </p:txBody>
      </p:sp>
      <p:sp>
        <p:nvSpPr>
          <p:cNvPr id="1232" name="Google Shape;1232;p221"/>
          <p:cNvSpPr/>
          <p:nvPr/>
        </p:nvSpPr>
        <p:spPr>
          <a:xfrm>
            <a:off x="381000" y="911800"/>
            <a:ext cx="41514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2600">
                <a:latin typeface="Helvetica Neue"/>
                <a:ea typeface="Helvetica Neue"/>
                <a:cs typeface="Helvetica Neue"/>
                <a:sym typeface="Helvetica Neue"/>
              </a:rPr>
              <a:t>Large scale growth for </a:t>
            </a:r>
            <a:r>
              <a:rPr b="1" lang="en" sz="2600">
                <a:solidFill>
                  <a:schemeClr val="dk1"/>
                </a:solidFill>
                <a:latin typeface="Helvetica Neue"/>
                <a:ea typeface="Helvetica Neue"/>
                <a:cs typeface="Helvetica Neue"/>
                <a:sym typeface="Helvetica Neue"/>
              </a:rPr>
              <a:t>complex businesses with</a:t>
            </a:r>
            <a:r>
              <a:rPr b="1" lang="en" sz="2600">
                <a:solidFill>
                  <a:srgbClr val="1238BF"/>
                </a:solidFill>
                <a:latin typeface="Helvetica Neue"/>
                <a:ea typeface="Helvetica Neue"/>
                <a:cs typeface="Helvetica Neue"/>
                <a:sym typeface="Helvetica Neue"/>
              </a:rPr>
              <a:t> B2B on Shopify.</a:t>
            </a:r>
            <a:endParaRPr b="1" sz="2600">
              <a:solidFill>
                <a:srgbClr val="000000"/>
              </a:solidFill>
              <a:latin typeface="Helvetica Neue"/>
              <a:ea typeface="Helvetica Neue"/>
              <a:cs typeface="Helvetica Neue"/>
              <a:sym typeface="Helvetica Neue"/>
            </a:endParaRPr>
          </a:p>
        </p:txBody>
      </p:sp>
      <p:sp>
        <p:nvSpPr>
          <p:cNvPr id="1233" name="Google Shape;1233;p221"/>
          <p:cNvSpPr/>
          <p:nvPr/>
        </p:nvSpPr>
        <p:spPr>
          <a:xfrm>
            <a:off x="381000" y="2293950"/>
            <a:ext cx="3841500" cy="197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SzPts val="1100"/>
              <a:buNone/>
            </a:pPr>
            <a:r>
              <a:rPr b="1" lang="en">
                <a:latin typeface="Helvetica Neue"/>
                <a:ea typeface="Helvetica Neue"/>
                <a:cs typeface="Helvetica Neue"/>
                <a:sym typeface="Helvetica Neue"/>
              </a:rPr>
              <a:t>Expand your reach </a:t>
            </a:r>
            <a:r>
              <a:rPr lang="en">
                <a:latin typeface="Helvetica Neue"/>
                <a:ea typeface="Helvetica Neue"/>
                <a:cs typeface="Helvetica Neue"/>
                <a:sym typeface="Helvetica Neue"/>
              </a:rPr>
              <a:t>across new markets with lower CAC costs.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br>
              <a:rPr lang="en">
                <a:latin typeface="Helvetica Neue"/>
                <a:ea typeface="Helvetica Neue"/>
                <a:cs typeface="Helvetica Neue"/>
                <a:sym typeface="Helvetica Neue"/>
              </a:rPr>
            </a:br>
            <a:r>
              <a:rPr lang="en">
                <a:latin typeface="Helvetica Neue"/>
                <a:ea typeface="Helvetica Neue"/>
                <a:cs typeface="Helvetica Neue"/>
                <a:sym typeface="Helvetica Neue"/>
              </a:rPr>
              <a:t>Avoid stagnant growth and expensive upgrades that come with legacy B2B solutions.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p:txBody>
      </p:sp>
      <p:grpSp>
        <p:nvGrpSpPr>
          <p:cNvPr id="1234" name="Google Shape;1234;p221"/>
          <p:cNvGrpSpPr/>
          <p:nvPr/>
        </p:nvGrpSpPr>
        <p:grpSpPr>
          <a:xfrm>
            <a:off x="5425634" y="640898"/>
            <a:ext cx="3022470" cy="1046545"/>
            <a:chOff x="5072625" y="640875"/>
            <a:chExt cx="3663600" cy="1758900"/>
          </a:xfrm>
        </p:grpSpPr>
        <p:sp>
          <p:nvSpPr>
            <p:cNvPr id="1235" name="Google Shape;1235;p22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2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37" name="Google Shape;1237;p221"/>
          <p:cNvSpPr txBox="1"/>
          <p:nvPr/>
        </p:nvSpPr>
        <p:spPr>
          <a:xfrm>
            <a:off x="5511349" y="835600"/>
            <a:ext cx="2936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Plus makes it easy to expand by managing your B2B and DTC business from one place</a:t>
            </a:r>
            <a:endParaRPr b="1" sz="1200">
              <a:latin typeface="Helvetica Neue"/>
              <a:ea typeface="Helvetica Neue"/>
              <a:cs typeface="Helvetica Neue"/>
              <a:sym typeface="Helvetica Neue"/>
            </a:endParaRPr>
          </a:p>
        </p:txBody>
      </p:sp>
      <p:grpSp>
        <p:nvGrpSpPr>
          <p:cNvPr id="1238" name="Google Shape;1238;p221"/>
          <p:cNvGrpSpPr/>
          <p:nvPr/>
        </p:nvGrpSpPr>
        <p:grpSpPr>
          <a:xfrm>
            <a:off x="5425634" y="1943998"/>
            <a:ext cx="3022470" cy="1046546"/>
            <a:chOff x="5072625" y="640875"/>
            <a:chExt cx="3663600" cy="1758900"/>
          </a:xfrm>
        </p:grpSpPr>
        <p:sp>
          <p:nvSpPr>
            <p:cNvPr id="1239" name="Google Shape;1239;p22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2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grpSp>
        <p:nvGrpSpPr>
          <p:cNvPr id="1241" name="Google Shape;1241;p221"/>
          <p:cNvGrpSpPr/>
          <p:nvPr/>
        </p:nvGrpSpPr>
        <p:grpSpPr>
          <a:xfrm>
            <a:off x="5425634" y="3247098"/>
            <a:ext cx="3022470" cy="1046546"/>
            <a:chOff x="5072625" y="640875"/>
            <a:chExt cx="3663600" cy="1758900"/>
          </a:xfrm>
        </p:grpSpPr>
        <p:sp>
          <p:nvSpPr>
            <p:cNvPr id="1242" name="Google Shape;1242;p221"/>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21"/>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44" name="Google Shape;1244;p221"/>
          <p:cNvSpPr txBox="1"/>
          <p:nvPr/>
        </p:nvSpPr>
        <p:spPr>
          <a:xfrm>
            <a:off x="5517425" y="2096501"/>
            <a:ext cx="2767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Built on Shopify’s powerful and integrated platform to create large scale growth and flexibility</a:t>
            </a:r>
            <a:endParaRPr b="1" sz="1200">
              <a:latin typeface="Helvetica Neue"/>
              <a:ea typeface="Helvetica Neue"/>
              <a:cs typeface="Helvetica Neue"/>
              <a:sym typeface="Helvetica Neue"/>
            </a:endParaRPr>
          </a:p>
        </p:txBody>
      </p:sp>
      <p:sp>
        <p:nvSpPr>
          <p:cNvPr id="1245" name="Google Shape;1245;p221"/>
          <p:cNvSpPr txBox="1"/>
          <p:nvPr/>
        </p:nvSpPr>
        <p:spPr>
          <a:xfrm>
            <a:off x="5358950" y="3316250"/>
            <a:ext cx="30849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allows you to expand and quickly innovate without additional tools, costs, and time. It’s all included in your Plus subscription. </a:t>
            </a:r>
            <a:endParaRPr b="1" sz="1200">
              <a:latin typeface="Helvetica Neue"/>
              <a:ea typeface="Helvetica Neue"/>
              <a:cs typeface="Helvetica Neue"/>
              <a:sym typeface="Helvetica Neue"/>
            </a:endParaRPr>
          </a:p>
        </p:txBody>
      </p:sp>
      <p:sp>
        <p:nvSpPr>
          <p:cNvPr id="1246" name="Google Shape;1246;p221"/>
          <p:cNvSpPr/>
          <p:nvPr/>
        </p:nvSpPr>
        <p:spPr>
          <a:xfrm>
            <a:off x="381000" y="3810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Accelerate growth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247" name="Google Shape;1247;p221"/>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1" name="Shape 1251"/>
        <p:cNvGrpSpPr/>
        <p:nvPr/>
      </p:nvGrpSpPr>
      <p:grpSpPr>
        <a:xfrm>
          <a:off x="0" y="0"/>
          <a:ext cx="0" cy="0"/>
          <a:chOff x="0" y="0"/>
          <a:chExt cx="0" cy="0"/>
        </a:xfrm>
      </p:grpSpPr>
      <p:sp>
        <p:nvSpPr>
          <p:cNvPr id="1252" name="Google Shape;1252;p222"/>
          <p:cNvSpPr/>
          <p:nvPr/>
        </p:nvSpPr>
        <p:spPr>
          <a:xfrm>
            <a:off x="6891175" y="100"/>
            <a:ext cx="2253000" cy="5143500"/>
          </a:xfrm>
          <a:prstGeom prst="rect">
            <a:avLst/>
          </a:prstGeom>
          <a:solidFill>
            <a:srgbClr val="F4F4F4"/>
          </a:solidFill>
          <a:ln>
            <a:noFill/>
          </a:ln>
        </p:spPr>
        <p:txBody>
          <a:bodyPr anchorCtr="0" anchor="ctr" bIns="45725" lIns="45725" spcFirstLastPara="1" rIns="45725" wrap="square" tIns="45725">
            <a:noAutofit/>
          </a:bodyPr>
          <a:lstStyle/>
          <a:p>
            <a:pPr indent="0" lvl="0" marL="0" rtl="0" algn="l">
              <a:spcBef>
                <a:spcPts val="1000"/>
              </a:spcBef>
              <a:spcAft>
                <a:spcPts val="0"/>
              </a:spcAft>
              <a:buNone/>
            </a:pPr>
            <a:r>
              <a:t/>
            </a:r>
            <a:endParaRPr>
              <a:solidFill>
                <a:srgbClr val="000000"/>
              </a:solidFill>
            </a:endParaRPr>
          </a:p>
        </p:txBody>
      </p:sp>
      <p:sp>
        <p:nvSpPr>
          <p:cNvPr id="1253" name="Google Shape;1253;p222"/>
          <p:cNvSpPr/>
          <p:nvPr/>
        </p:nvSpPr>
        <p:spPr>
          <a:xfrm>
            <a:off x="381000" y="911800"/>
            <a:ext cx="41514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2600">
                <a:latin typeface="Helvetica Neue"/>
                <a:ea typeface="Helvetica Neue"/>
                <a:cs typeface="Helvetica Neue"/>
                <a:sym typeface="Helvetica Neue"/>
              </a:rPr>
              <a:t>Customize the wholesale buying experience with tools optimized for </a:t>
            </a:r>
            <a:r>
              <a:rPr b="1" lang="en" sz="2600">
                <a:solidFill>
                  <a:srgbClr val="1238BF"/>
                </a:solidFill>
                <a:latin typeface="Helvetica Neue"/>
                <a:ea typeface="Helvetica Neue"/>
                <a:cs typeface="Helvetica Neue"/>
                <a:sym typeface="Helvetica Neue"/>
              </a:rPr>
              <a:t>flexibility</a:t>
            </a:r>
            <a:r>
              <a:rPr b="1" lang="en" sz="2600">
                <a:latin typeface="Helvetica Neue"/>
                <a:ea typeface="Helvetica Neue"/>
                <a:cs typeface="Helvetica Neue"/>
                <a:sym typeface="Helvetica Neue"/>
              </a:rPr>
              <a:t>.</a:t>
            </a:r>
            <a:endParaRPr b="1" sz="2600">
              <a:solidFill>
                <a:srgbClr val="000000"/>
              </a:solidFill>
              <a:latin typeface="Helvetica Neue"/>
              <a:ea typeface="Helvetica Neue"/>
              <a:cs typeface="Helvetica Neue"/>
              <a:sym typeface="Helvetica Neue"/>
            </a:endParaRPr>
          </a:p>
        </p:txBody>
      </p:sp>
      <p:sp>
        <p:nvSpPr>
          <p:cNvPr id="1254" name="Google Shape;1254;p222"/>
          <p:cNvSpPr/>
          <p:nvPr/>
        </p:nvSpPr>
        <p:spPr>
          <a:xfrm>
            <a:off x="381000" y="2979750"/>
            <a:ext cx="3841500" cy="197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B2B buyers expect </a:t>
            </a:r>
            <a:r>
              <a:rPr b="1" lang="en">
                <a:latin typeface="Helvetica Neue"/>
                <a:ea typeface="Helvetica Neue"/>
                <a:cs typeface="Helvetica Neue"/>
                <a:sym typeface="Helvetica Neue"/>
              </a:rPr>
              <a:t>easy and personalized experiences</a:t>
            </a:r>
            <a:r>
              <a:rPr lang="en">
                <a:latin typeface="Helvetica Neue"/>
                <a:ea typeface="Helvetica Neue"/>
                <a:cs typeface="Helvetica Neue"/>
                <a:sym typeface="Helvetica Neue"/>
              </a:rPr>
              <a:t>, much like DTC.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Avoid using separate selling channels and apps that limit your ability to customize.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p:txBody>
      </p:sp>
      <p:grpSp>
        <p:nvGrpSpPr>
          <p:cNvPr id="1255" name="Google Shape;1255;p222"/>
          <p:cNvGrpSpPr/>
          <p:nvPr/>
        </p:nvGrpSpPr>
        <p:grpSpPr>
          <a:xfrm>
            <a:off x="5425634" y="640898"/>
            <a:ext cx="3022470" cy="1046545"/>
            <a:chOff x="5072625" y="640875"/>
            <a:chExt cx="3663600" cy="1758900"/>
          </a:xfrm>
        </p:grpSpPr>
        <p:sp>
          <p:nvSpPr>
            <p:cNvPr id="1256" name="Google Shape;1256;p222"/>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22"/>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58" name="Google Shape;1258;p222"/>
          <p:cNvSpPr txBox="1"/>
          <p:nvPr/>
        </p:nvSpPr>
        <p:spPr>
          <a:xfrm>
            <a:off x="5511349" y="759400"/>
            <a:ext cx="29367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is the leading commerce solution for optimized buyer conversion with B2B built directly into its core platform.</a:t>
            </a:r>
            <a:endParaRPr b="1" sz="1200">
              <a:latin typeface="Helvetica Neue"/>
              <a:ea typeface="Helvetica Neue"/>
              <a:cs typeface="Helvetica Neue"/>
              <a:sym typeface="Helvetica Neue"/>
            </a:endParaRPr>
          </a:p>
        </p:txBody>
      </p:sp>
      <p:grpSp>
        <p:nvGrpSpPr>
          <p:cNvPr id="1259" name="Google Shape;1259;p222"/>
          <p:cNvGrpSpPr/>
          <p:nvPr/>
        </p:nvGrpSpPr>
        <p:grpSpPr>
          <a:xfrm>
            <a:off x="5425634" y="1943998"/>
            <a:ext cx="3022470" cy="1046546"/>
            <a:chOff x="5072625" y="640875"/>
            <a:chExt cx="3663600" cy="1758900"/>
          </a:xfrm>
        </p:grpSpPr>
        <p:sp>
          <p:nvSpPr>
            <p:cNvPr id="1260" name="Google Shape;1260;p222"/>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22"/>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grpSp>
        <p:nvGrpSpPr>
          <p:cNvPr id="1262" name="Google Shape;1262;p222"/>
          <p:cNvGrpSpPr/>
          <p:nvPr/>
        </p:nvGrpSpPr>
        <p:grpSpPr>
          <a:xfrm>
            <a:off x="5425634" y="3247098"/>
            <a:ext cx="3022470" cy="1046546"/>
            <a:chOff x="5072625" y="640875"/>
            <a:chExt cx="3663600" cy="1758900"/>
          </a:xfrm>
        </p:grpSpPr>
        <p:sp>
          <p:nvSpPr>
            <p:cNvPr id="1263" name="Google Shape;1263;p222"/>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222"/>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65" name="Google Shape;1265;p222"/>
          <p:cNvSpPr txBox="1"/>
          <p:nvPr/>
        </p:nvSpPr>
        <p:spPr>
          <a:xfrm>
            <a:off x="5517425" y="2096501"/>
            <a:ext cx="2767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offers the largest ecosystem of apps and partners for more plug and play flexibility.</a:t>
            </a:r>
            <a:endParaRPr b="1" sz="1200">
              <a:latin typeface="Helvetica Neue"/>
              <a:ea typeface="Helvetica Neue"/>
              <a:cs typeface="Helvetica Neue"/>
              <a:sym typeface="Helvetica Neue"/>
            </a:endParaRPr>
          </a:p>
        </p:txBody>
      </p:sp>
      <p:sp>
        <p:nvSpPr>
          <p:cNvPr id="1266" name="Google Shape;1266;p222"/>
          <p:cNvSpPr txBox="1"/>
          <p:nvPr/>
        </p:nvSpPr>
        <p:spPr>
          <a:xfrm>
            <a:off x="5358950" y="3240050"/>
            <a:ext cx="30849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makes it easy to create scalable personalized buying experiences for B2B with custom product catalogs and pricing, themes, and open APIs.</a:t>
            </a:r>
            <a:endParaRPr b="1" sz="1200">
              <a:latin typeface="Helvetica Neue"/>
              <a:ea typeface="Helvetica Neue"/>
              <a:cs typeface="Helvetica Neue"/>
              <a:sym typeface="Helvetica Neue"/>
            </a:endParaRPr>
          </a:p>
        </p:txBody>
      </p:sp>
      <p:sp>
        <p:nvSpPr>
          <p:cNvPr id="1267" name="Google Shape;1267;p222"/>
          <p:cNvSpPr/>
          <p:nvPr/>
        </p:nvSpPr>
        <p:spPr>
          <a:xfrm>
            <a:off x="381000" y="3810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Increase order value </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268" name="Google Shape;1268;p222"/>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223"/>
          <p:cNvSpPr/>
          <p:nvPr/>
        </p:nvSpPr>
        <p:spPr>
          <a:xfrm>
            <a:off x="6891175" y="100"/>
            <a:ext cx="2253000" cy="5143500"/>
          </a:xfrm>
          <a:prstGeom prst="rect">
            <a:avLst/>
          </a:prstGeom>
          <a:solidFill>
            <a:srgbClr val="F4F4F4"/>
          </a:solidFill>
          <a:ln>
            <a:noFill/>
          </a:ln>
        </p:spPr>
        <p:txBody>
          <a:bodyPr anchorCtr="0" anchor="ctr" bIns="45725" lIns="45725" spcFirstLastPara="1" rIns="45725" wrap="square" tIns="45725">
            <a:noAutofit/>
          </a:bodyPr>
          <a:lstStyle/>
          <a:p>
            <a:pPr indent="0" lvl="0" marL="0" rtl="0" algn="l">
              <a:spcBef>
                <a:spcPts val="1000"/>
              </a:spcBef>
              <a:spcAft>
                <a:spcPts val="0"/>
              </a:spcAft>
              <a:buNone/>
            </a:pPr>
            <a:r>
              <a:t/>
            </a:r>
            <a:endParaRPr>
              <a:solidFill>
                <a:srgbClr val="000000"/>
              </a:solidFill>
            </a:endParaRPr>
          </a:p>
        </p:txBody>
      </p:sp>
      <p:sp>
        <p:nvSpPr>
          <p:cNvPr id="1274" name="Google Shape;1274;p223"/>
          <p:cNvSpPr/>
          <p:nvPr/>
        </p:nvSpPr>
        <p:spPr>
          <a:xfrm>
            <a:off x="381000" y="911800"/>
            <a:ext cx="4151400" cy="8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100"/>
              <a:buFont typeface="Arial"/>
              <a:buNone/>
            </a:pPr>
            <a:r>
              <a:rPr b="1" lang="en" sz="2600">
                <a:latin typeface="Helvetica Neue"/>
                <a:ea typeface="Helvetica Neue"/>
                <a:cs typeface="Helvetica Neue"/>
                <a:sym typeface="Helvetica Neue"/>
              </a:rPr>
              <a:t>Reduce costs and time by managing B2B and DTC from a single platform with </a:t>
            </a:r>
            <a:r>
              <a:rPr b="1" lang="en" sz="2600">
                <a:solidFill>
                  <a:srgbClr val="1238BF"/>
                </a:solidFill>
                <a:latin typeface="Helvetica Neue"/>
                <a:ea typeface="Helvetica Neue"/>
                <a:cs typeface="Helvetica Neue"/>
                <a:sym typeface="Helvetica Neue"/>
              </a:rPr>
              <a:t>B2B on Shopify.</a:t>
            </a:r>
            <a:endParaRPr b="1" sz="2600">
              <a:solidFill>
                <a:srgbClr val="000000"/>
              </a:solidFill>
              <a:latin typeface="Helvetica Neue"/>
              <a:ea typeface="Helvetica Neue"/>
              <a:cs typeface="Helvetica Neue"/>
              <a:sym typeface="Helvetica Neue"/>
            </a:endParaRPr>
          </a:p>
        </p:txBody>
      </p:sp>
      <p:sp>
        <p:nvSpPr>
          <p:cNvPr id="1275" name="Google Shape;1275;p223"/>
          <p:cNvSpPr/>
          <p:nvPr/>
        </p:nvSpPr>
        <p:spPr>
          <a:xfrm>
            <a:off x="381000" y="3055950"/>
            <a:ext cx="3841500" cy="1976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Get up and running quickly without disrupting your business or existing systems.</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rPr lang="en">
                <a:latin typeface="Helvetica Neue"/>
                <a:ea typeface="Helvetica Neue"/>
                <a:cs typeface="Helvetica Neue"/>
                <a:sym typeface="Helvetica Neue"/>
              </a:rPr>
              <a:t>Avoid added time, costs, and errors associated with manual order processing.</a:t>
            </a:r>
            <a:endParaRPr>
              <a:latin typeface="Helvetica Neue"/>
              <a:ea typeface="Helvetica Neue"/>
              <a:cs typeface="Helvetica Neue"/>
              <a:sym typeface="Helvetica Neue"/>
            </a:endParaRPr>
          </a:p>
          <a:p>
            <a:pPr indent="0" lvl="0" marL="0" marR="0" rtl="0" algn="l">
              <a:lnSpc>
                <a:spcPct val="115000"/>
              </a:lnSpc>
              <a:spcBef>
                <a:spcPts val="0"/>
              </a:spcBef>
              <a:spcAft>
                <a:spcPts val="0"/>
              </a:spcAft>
              <a:buSzPts val="1100"/>
              <a:buNone/>
            </a:pPr>
            <a:r>
              <a:t/>
            </a:r>
            <a:endParaRPr>
              <a:latin typeface="Helvetica Neue"/>
              <a:ea typeface="Helvetica Neue"/>
              <a:cs typeface="Helvetica Neue"/>
              <a:sym typeface="Helvetica Neue"/>
            </a:endParaRPr>
          </a:p>
        </p:txBody>
      </p:sp>
      <p:grpSp>
        <p:nvGrpSpPr>
          <p:cNvPr id="1276" name="Google Shape;1276;p223"/>
          <p:cNvGrpSpPr/>
          <p:nvPr/>
        </p:nvGrpSpPr>
        <p:grpSpPr>
          <a:xfrm>
            <a:off x="5425634" y="640898"/>
            <a:ext cx="3022470" cy="1046545"/>
            <a:chOff x="5072625" y="640875"/>
            <a:chExt cx="3663600" cy="1758900"/>
          </a:xfrm>
        </p:grpSpPr>
        <p:sp>
          <p:nvSpPr>
            <p:cNvPr id="1277" name="Google Shape;1277;p223"/>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23"/>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79" name="Google Shape;1279;p223"/>
          <p:cNvSpPr txBox="1"/>
          <p:nvPr/>
        </p:nvSpPr>
        <p:spPr>
          <a:xfrm>
            <a:off x="5511349" y="759400"/>
            <a:ext cx="2936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makes it easy to launch your B2B business with the fastest speed to market and easiest admin.</a:t>
            </a:r>
            <a:endParaRPr b="1" sz="1200">
              <a:latin typeface="Helvetica Neue"/>
              <a:ea typeface="Helvetica Neue"/>
              <a:cs typeface="Helvetica Neue"/>
              <a:sym typeface="Helvetica Neue"/>
            </a:endParaRPr>
          </a:p>
        </p:txBody>
      </p:sp>
      <p:grpSp>
        <p:nvGrpSpPr>
          <p:cNvPr id="1280" name="Google Shape;1280;p223"/>
          <p:cNvGrpSpPr/>
          <p:nvPr/>
        </p:nvGrpSpPr>
        <p:grpSpPr>
          <a:xfrm>
            <a:off x="5425634" y="1943998"/>
            <a:ext cx="3022470" cy="1046546"/>
            <a:chOff x="5072625" y="640875"/>
            <a:chExt cx="3663600" cy="1758900"/>
          </a:xfrm>
        </p:grpSpPr>
        <p:sp>
          <p:nvSpPr>
            <p:cNvPr id="1281" name="Google Shape;1281;p223"/>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23"/>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grpSp>
        <p:nvGrpSpPr>
          <p:cNvPr id="1283" name="Google Shape;1283;p223"/>
          <p:cNvGrpSpPr/>
          <p:nvPr/>
        </p:nvGrpSpPr>
        <p:grpSpPr>
          <a:xfrm>
            <a:off x="5425634" y="3247098"/>
            <a:ext cx="3022470" cy="1046546"/>
            <a:chOff x="5072625" y="640875"/>
            <a:chExt cx="3663600" cy="1758900"/>
          </a:xfrm>
        </p:grpSpPr>
        <p:sp>
          <p:nvSpPr>
            <p:cNvPr id="1284" name="Google Shape;1284;p223"/>
            <p:cNvSpPr/>
            <p:nvPr/>
          </p:nvSpPr>
          <p:spPr>
            <a:xfrm>
              <a:off x="5072625" y="640875"/>
              <a:ext cx="3663600" cy="1758900"/>
            </a:xfrm>
            <a:prstGeom prst="rect">
              <a:avLst/>
            </a:prstGeom>
            <a:solidFill>
              <a:srgbClr val="FFFFFF"/>
            </a:solidFill>
            <a:ln>
              <a:noFill/>
            </a:ln>
            <a:effectLst>
              <a:outerShdw blurRad="142875" rotWithShape="0" algn="bl" dir="5400000" dist="76200">
                <a:srgbClr val="000000">
                  <a:alpha val="25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23"/>
            <p:cNvSpPr txBox="1"/>
            <p:nvPr/>
          </p:nvSpPr>
          <p:spPr>
            <a:xfrm>
              <a:off x="6342525" y="1975000"/>
              <a:ext cx="1251900" cy="2070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1500"/>
                </a:spcAft>
                <a:buNone/>
              </a:pPr>
              <a:r>
                <a:rPr b="1" lang="en" sz="800">
                  <a:solidFill>
                    <a:srgbClr val="FFFFFF"/>
                  </a:solidFill>
                  <a:latin typeface="Helvetica Neue"/>
                  <a:ea typeface="Helvetica Neue"/>
                  <a:cs typeface="Helvetica Neue"/>
                  <a:sym typeface="Helvetica Neue"/>
                </a:rPr>
                <a:t>SHOP NOW</a:t>
              </a:r>
              <a:endParaRPr b="1" sz="1200">
                <a:solidFill>
                  <a:srgbClr val="FFFFFF"/>
                </a:solidFill>
              </a:endParaRPr>
            </a:p>
          </p:txBody>
        </p:sp>
      </p:grpSp>
      <p:sp>
        <p:nvSpPr>
          <p:cNvPr id="1286" name="Google Shape;1286;p223"/>
          <p:cNvSpPr txBox="1"/>
          <p:nvPr/>
        </p:nvSpPr>
        <p:spPr>
          <a:xfrm>
            <a:off x="5517425" y="2096501"/>
            <a:ext cx="2767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Streamline your existing back-end operations with robust integrations and automated workflows.</a:t>
            </a:r>
            <a:endParaRPr b="1" sz="1200">
              <a:latin typeface="Helvetica Neue"/>
              <a:ea typeface="Helvetica Neue"/>
              <a:cs typeface="Helvetica Neue"/>
              <a:sym typeface="Helvetica Neue"/>
            </a:endParaRPr>
          </a:p>
        </p:txBody>
      </p:sp>
      <p:sp>
        <p:nvSpPr>
          <p:cNvPr id="1287" name="Google Shape;1287;p223"/>
          <p:cNvSpPr txBox="1"/>
          <p:nvPr/>
        </p:nvSpPr>
        <p:spPr>
          <a:xfrm>
            <a:off x="5434925" y="3360050"/>
            <a:ext cx="3084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Self-serve B2B purchasing allows teams more time to build relationships and grow the business.</a:t>
            </a:r>
            <a:endParaRPr b="1" sz="1200">
              <a:latin typeface="Helvetica Neue"/>
              <a:ea typeface="Helvetica Neue"/>
              <a:cs typeface="Helvetica Neue"/>
              <a:sym typeface="Helvetica Neue"/>
            </a:endParaRPr>
          </a:p>
        </p:txBody>
      </p:sp>
      <p:sp>
        <p:nvSpPr>
          <p:cNvPr id="1288" name="Google Shape;1288;p223"/>
          <p:cNvSpPr/>
          <p:nvPr/>
        </p:nvSpPr>
        <p:spPr>
          <a:xfrm>
            <a:off x="381000" y="381000"/>
            <a:ext cx="8382000" cy="1239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000000"/>
              </a:buClr>
              <a:buFont typeface="Arial"/>
              <a:buNone/>
            </a:pPr>
            <a:r>
              <a:rPr b="1" lang="en" sz="1100">
                <a:solidFill>
                  <a:srgbClr val="1238BF"/>
                </a:solidFill>
                <a:latin typeface="Helvetica Neue"/>
                <a:ea typeface="Helvetica Neue"/>
                <a:cs typeface="Helvetica Neue"/>
                <a:sym typeface="Helvetica Neue"/>
              </a:rPr>
              <a:t>Drive efficiency</a:t>
            </a:r>
            <a:endParaRPr b="1" sz="1100">
              <a:solidFill>
                <a:srgbClr val="1238BF"/>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rgbClr val="007C8F"/>
              </a:solidFill>
              <a:latin typeface="Helvetica Neue"/>
              <a:ea typeface="Helvetica Neue"/>
              <a:cs typeface="Helvetica Neue"/>
              <a:sym typeface="Helvetica Neue"/>
            </a:endParaRPr>
          </a:p>
        </p:txBody>
      </p:sp>
      <p:sp>
        <p:nvSpPr>
          <p:cNvPr id="1289" name="Google Shape;1289;p223"/>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224"/>
          <p:cNvSpPr txBox="1"/>
          <p:nvPr>
            <p:ph idx="1" type="subTitle"/>
          </p:nvPr>
        </p:nvSpPr>
        <p:spPr>
          <a:xfrm>
            <a:off x="520300" y="1608000"/>
            <a:ext cx="3975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Case Studies</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1295" name="Google Shape;1295;p224"/>
          <p:cNvSpPr txBox="1"/>
          <p:nvPr/>
        </p:nvSpPr>
        <p:spPr>
          <a:xfrm>
            <a:off x="4902575" y="2186700"/>
            <a:ext cx="3624600" cy="199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Brooklinen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Dermalogica</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3/ Filtrous</a:t>
            </a:r>
            <a:endParaRPr b="1" sz="1800">
              <a:solidFill>
                <a:schemeClr val="lt1"/>
              </a:solidFill>
            </a:endParaRPr>
          </a:p>
          <a:p>
            <a:pPr indent="0" lvl="0" marL="0" rtl="0" algn="l">
              <a:lnSpc>
                <a:spcPct val="115000"/>
              </a:lnSpc>
              <a:spcBef>
                <a:spcPts val="500"/>
              </a:spcBef>
              <a:spcAft>
                <a:spcPts val="0"/>
              </a:spcAft>
              <a:buNone/>
            </a:pPr>
            <a:r>
              <a:t/>
            </a:r>
            <a:endParaRPr b="1" sz="1800">
              <a:solidFill>
                <a:schemeClr val="lt1"/>
              </a:solidFill>
            </a:endParaRPr>
          </a:p>
          <a:p>
            <a:pPr indent="0" lvl="0" marL="0" rtl="0" algn="l">
              <a:lnSpc>
                <a:spcPct val="115000"/>
              </a:lnSpc>
              <a:spcBef>
                <a:spcPts val="500"/>
              </a:spcBef>
              <a:spcAft>
                <a:spcPts val="500"/>
              </a:spcAft>
              <a:buNone/>
            </a:pPr>
            <a:r>
              <a:t/>
            </a:r>
            <a:endParaRPr b="1" sz="18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225"/>
          <p:cNvSpPr txBox="1"/>
          <p:nvPr>
            <p:ph type="title"/>
          </p:nvPr>
        </p:nvSpPr>
        <p:spPr>
          <a:xfrm>
            <a:off x="720000" y="454775"/>
            <a:ext cx="7673700" cy="60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Brooklinen</a:t>
            </a:r>
            <a:endParaRPr/>
          </a:p>
          <a:p>
            <a:pPr indent="0" lvl="0" marL="0" rtl="0" algn="l">
              <a:spcBef>
                <a:spcPts val="0"/>
              </a:spcBef>
              <a:spcAft>
                <a:spcPts val="0"/>
              </a:spcAft>
              <a:buNone/>
            </a:pPr>
            <a:r>
              <a:t/>
            </a:r>
            <a:endParaRPr/>
          </a:p>
        </p:txBody>
      </p:sp>
      <p:sp>
        <p:nvSpPr>
          <p:cNvPr id="1301" name="Google Shape;1301;p225"/>
          <p:cNvSpPr txBox="1"/>
          <p:nvPr>
            <p:ph idx="1" type="body"/>
          </p:nvPr>
        </p:nvSpPr>
        <p:spPr>
          <a:xfrm>
            <a:off x="720000" y="1161504"/>
            <a:ext cx="3103200" cy="369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1" lang="en"/>
              <a:t>Industry</a:t>
            </a:r>
            <a:endParaRPr b="1"/>
          </a:p>
          <a:p>
            <a:pPr indent="0" lvl="0" marL="0" rtl="0" algn="l">
              <a:lnSpc>
                <a:spcPct val="100000"/>
              </a:lnSpc>
              <a:spcBef>
                <a:spcPts val="0"/>
              </a:spcBef>
              <a:spcAft>
                <a:spcPts val="0"/>
              </a:spcAft>
              <a:buClr>
                <a:schemeClr val="dk1"/>
              </a:buClr>
              <a:buSzPts val="1100"/>
              <a:buFont typeface="Arial"/>
              <a:buNone/>
            </a:pPr>
            <a:r>
              <a:rPr lang="en"/>
              <a:t>Home furnishing / hospitality </a:t>
            </a:r>
            <a:endParaRPr/>
          </a:p>
          <a:p>
            <a:pPr indent="0" lvl="0" marL="0" rtl="0" algn="l">
              <a:lnSpc>
                <a:spcPct val="100000"/>
              </a:lnSpc>
              <a:spcBef>
                <a:spcPts val="0"/>
              </a:spcBef>
              <a:spcAft>
                <a:spcPts val="0"/>
              </a:spcAft>
              <a:buClr>
                <a:schemeClr val="dk1"/>
              </a:buClr>
              <a:buSzPts val="1100"/>
              <a:buFont typeface="Arial"/>
              <a:buNone/>
            </a:pPr>
            <a:r>
              <a:t/>
            </a:r>
            <a:endParaRPr b="1"/>
          </a:p>
          <a:p>
            <a:pPr indent="0" lvl="0" marL="0" rtl="0" algn="l">
              <a:lnSpc>
                <a:spcPct val="100000"/>
              </a:lnSpc>
              <a:spcBef>
                <a:spcPts val="1000"/>
              </a:spcBef>
              <a:spcAft>
                <a:spcPts val="0"/>
              </a:spcAft>
              <a:buClr>
                <a:schemeClr val="dk1"/>
              </a:buClr>
              <a:buSzPts val="1100"/>
              <a:buFont typeface="Arial"/>
              <a:buNone/>
            </a:pPr>
            <a:r>
              <a:rPr b="1" lang="en"/>
              <a:t>Use Case</a:t>
            </a:r>
            <a:endParaRPr b="1"/>
          </a:p>
          <a:p>
            <a:pPr indent="0" lvl="0" marL="0" rtl="0" algn="l">
              <a:lnSpc>
                <a:spcPct val="100000"/>
              </a:lnSpc>
              <a:spcBef>
                <a:spcPts val="0"/>
              </a:spcBef>
              <a:spcAft>
                <a:spcPts val="0"/>
              </a:spcAft>
              <a:buClr>
                <a:schemeClr val="dk1"/>
              </a:buClr>
              <a:buSzPts val="1100"/>
              <a:buFont typeface="Arial"/>
              <a:buNone/>
            </a:pPr>
            <a:r>
              <a:rPr lang="en"/>
              <a:t>B2B, growth and scale </a:t>
            </a:r>
            <a:endParaRPr/>
          </a:p>
          <a:p>
            <a:pPr indent="0" lvl="0" marL="0" rtl="0" algn="l">
              <a:spcBef>
                <a:spcPts val="0"/>
              </a:spcBef>
              <a:spcAft>
                <a:spcPts val="0"/>
              </a:spcAft>
              <a:buClr>
                <a:schemeClr val="dk1"/>
              </a:buClr>
              <a:buSzPts val="1100"/>
              <a:buFont typeface="Arial"/>
              <a:buNone/>
            </a:pPr>
            <a:r>
              <a:t/>
            </a:r>
            <a:endParaRPr/>
          </a:p>
          <a:p>
            <a:pPr indent="0" lvl="0" marL="0" rtl="0" algn="l">
              <a:lnSpc>
                <a:spcPct val="100000"/>
              </a:lnSpc>
              <a:spcBef>
                <a:spcPts val="1600"/>
              </a:spcBef>
              <a:spcAft>
                <a:spcPts val="0"/>
              </a:spcAft>
              <a:buClr>
                <a:schemeClr val="dk1"/>
              </a:buClr>
              <a:buSzPts val="1100"/>
              <a:buFont typeface="Arial"/>
              <a:buNone/>
            </a:pPr>
            <a:r>
              <a:rPr b="1" lang="en"/>
              <a:t>Case Study</a:t>
            </a:r>
            <a:endParaRPr b="1"/>
          </a:p>
          <a:p>
            <a:pPr indent="0" lvl="0" marL="0" rtl="0" algn="l">
              <a:spcBef>
                <a:spcPts val="0"/>
              </a:spcBef>
              <a:spcAft>
                <a:spcPts val="0"/>
              </a:spcAft>
              <a:buClr>
                <a:schemeClr val="dk1"/>
              </a:buClr>
              <a:buSzPts val="1100"/>
              <a:buFont typeface="Arial"/>
              <a:buNone/>
            </a:pPr>
            <a:r>
              <a:rPr i="1" lang="en" sz="1100">
                <a:latin typeface="Arial"/>
                <a:ea typeface="Arial"/>
                <a:cs typeface="Arial"/>
                <a:sym typeface="Arial"/>
              </a:rPr>
              <a:t>Link to blog and video </a:t>
            </a:r>
            <a:r>
              <a:rPr i="1" lang="en" sz="1100" u="sng">
                <a:solidFill>
                  <a:schemeClr val="hlink"/>
                </a:solidFill>
                <a:latin typeface="Arial"/>
                <a:ea typeface="Arial"/>
                <a:cs typeface="Arial"/>
                <a:sym typeface="Arial"/>
                <a:hlinkClick r:id="rId3"/>
              </a:rPr>
              <a:t>HERE</a:t>
            </a:r>
            <a:endParaRPr i="1" sz="1100">
              <a:latin typeface="Arial"/>
              <a:ea typeface="Arial"/>
              <a:cs typeface="Arial"/>
              <a:sym typeface="Arial"/>
            </a:endParaRPr>
          </a:p>
          <a:p>
            <a:pPr indent="0" lvl="0" marL="0" rtl="0" algn="l">
              <a:lnSpc>
                <a:spcPct val="100000"/>
              </a:lnSpc>
              <a:spcBef>
                <a:spcPts val="1600"/>
              </a:spcBef>
              <a:spcAft>
                <a:spcPts val="0"/>
              </a:spcAft>
              <a:buClr>
                <a:schemeClr val="dk1"/>
              </a:buClr>
              <a:buSzPts val="1100"/>
              <a:buFont typeface="Arial"/>
              <a:buNone/>
            </a:pPr>
            <a:r>
              <a:rPr b="1" lang="en"/>
              <a:t>Story</a:t>
            </a:r>
            <a:endParaRPr b="1"/>
          </a:p>
          <a:p>
            <a:pPr indent="0" lvl="0" marL="0" rtl="0" algn="l">
              <a:spcBef>
                <a:spcPts val="0"/>
              </a:spcBef>
              <a:spcAft>
                <a:spcPts val="1600"/>
              </a:spcAft>
              <a:buClr>
                <a:schemeClr val="dk1"/>
              </a:buClr>
              <a:buSzPts val="1100"/>
              <a:buFont typeface="Arial"/>
              <a:buNone/>
            </a:pPr>
            <a:r>
              <a:rPr lang="en"/>
              <a:t>As their B2B business started to grow, they knew they needed to migrate their operations from manual to online. Brooklinen knows Shopify is the best place for their B2B business because they have helped them grow their DTC to $200M with customized buying journeys and automated workflows. </a:t>
            </a:r>
            <a:endParaRPr/>
          </a:p>
        </p:txBody>
      </p:sp>
      <p:pic>
        <p:nvPicPr>
          <p:cNvPr id="1302" name="Google Shape;1302;p225"/>
          <p:cNvPicPr preferRelativeResize="0"/>
          <p:nvPr/>
        </p:nvPicPr>
        <p:blipFill rotWithShape="1">
          <a:blip r:embed="rId4">
            <a:alphaModFix/>
          </a:blip>
          <a:srcRect b="7398" l="0" r="0" t="0"/>
          <a:stretch/>
        </p:blipFill>
        <p:spPr>
          <a:xfrm>
            <a:off x="3937475" y="1161500"/>
            <a:ext cx="6280700" cy="3532899"/>
          </a:xfrm>
          <a:prstGeom prst="rect">
            <a:avLst/>
          </a:prstGeom>
          <a:noFill/>
          <a:ln>
            <a:noFill/>
          </a:ln>
        </p:spPr>
      </p:pic>
      <p:sp>
        <p:nvSpPr>
          <p:cNvPr id="1303" name="Google Shape;1303;p225"/>
          <p:cNvSpPr/>
          <p:nvPr/>
        </p:nvSpPr>
        <p:spPr>
          <a:xfrm>
            <a:off x="8381600" y="80925"/>
            <a:ext cx="675600" cy="1680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None/>
            </a:pPr>
            <a:r>
              <a:rPr b="1" lang="en" sz="1100">
                <a:solidFill>
                  <a:schemeClr val="dk2"/>
                </a:solidFill>
                <a:latin typeface="Helvetica Neue"/>
                <a:ea typeface="Helvetica Neue"/>
                <a:cs typeface="Helvetica Neue"/>
                <a:sym typeface="Helvetica Neue"/>
              </a:rPr>
              <a:t>External </a:t>
            </a:r>
            <a:endParaRPr b="1" sz="1100">
              <a:solidFill>
                <a:schemeClr val="dk2"/>
              </a:solidFill>
              <a:latin typeface="Helvetica Neue"/>
              <a:ea typeface="Helvetica Neue"/>
              <a:cs typeface="Helvetica Neue"/>
              <a:sym typeface="Helvetica Neue"/>
            </a:endParaRPr>
          </a:p>
          <a:p>
            <a:pPr indent="0" lvl="0" marL="0" marR="0" rtl="0" algn="l">
              <a:lnSpc>
                <a:spcPct val="86666"/>
              </a:lnSpc>
              <a:spcBef>
                <a:spcPts val="0"/>
              </a:spcBef>
              <a:spcAft>
                <a:spcPts val="0"/>
              </a:spcAft>
              <a:buNone/>
            </a:pPr>
            <a:r>
              <a:t/>
            </a:r>
            <a:endParaRPr b="1" sz="1100">
              <a:solidFill>
                <a:schemeClr val="dk2"/>
              </a:solidFill>
              <a:latin typeface="Helvetica Neue"/>
              <a:ea typeface="Helvetica Neue"/>
              <a:cs typeface="Helvetica Neue"/>
              <a:sym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226"/>
          <p:cNvSpPr txBox="1"/>
          <p:nvPr>
            <p:ph type="title"/>
          </p:nvPr>
        </p:nvSpPr>
        <p:spPr>
          <a:xfrm>
            <a:off x="720000" y="454775"/>
            <a:ext cx="7673700" cy="60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Dermalogica</a:t>
            </a:r>
            <a:endParaRPr/>
          </a:p>
          <a:p>
            <a:pPr indent="0" lvl="0" marL="0" rtl="0" algn="l">
              <a:spcBef>
                <a:spcPts val="0"/>
              </a:spcBef>
              <a:spcAft>
                <a:spcPts val="0"/>
              </a:spcAft>
              <a:buNone/>
            </a:pPr>
            <a:r>
              <a:t/>
            </a:r>
            <a:endParaRPr/>
          </a:p>
        </p:txBody>
      </p:sp>
      <p:sp>
        <p:nvSpPr>
          <p:cNvPr id="1309" name="Google Shape;1309;p226"/>
          <p:cNvSpPr txBox="1"/>
          <p:nvPr>
            <p:ph idx="1" type="body"/>
          </p:nvPr>
        </p:nvSpPr>
        <p:spPr>
          <a:xfrm>
            <a:off x="720000" y="1313904"/>
            <a:ext cx="3103200" cy="369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1" lang="en"/>
              <a:t>Industry</a:t>
            </a:r>
            <a:endParaRPr b="1"/>
          </a:p>
          <a:p>
            <a:pPr indent="0" lvl="0" marL="0" rtl="0" algn="l">
              <a:lnSpc>
                <a:spcPct val="100000"/>
              </a:lnSpc>
              <a:spcBef>
                <a:spcPts val="0"/>
              </a:spcBef>
              <a:spcAft>
                <a:spcPts val="0"/>
              </a:spcAft>
              <a:buClr>
                <a:schemeClr val="dk1"/>
              </a:buClr>
              <a:buSzPts val="1100"/>
              <a:buFont typeface="Arial"/>
              <a:buNone/>
            </a:pPr>
            <a:r>
              <a:rPr lang="en"/>
              <a:t>Health and beauty</a:t>
            </a:r>
            <a:endParaRPr/>
          </a:p>
          <a:p>
            <a:pPr indent="0" lvl="0" marL="0" rtl="0" algn="l">
              <a:lnSpc>
                <a:spcPct val="100000"/>
              </a:lnSpc>
              <a:spcBef>
                <a:spcPts val="0"/>
              </a:spcBef>
              <a:spcAft>
                <a:spcPts val="0"/>
              </a:spcAft>
              <a:buClr>
                <a:schemeClr val="dk1"/>
              </a:buClr>
              <a:buSzPts val="1100"/>
              <a:buFont typeface="Arial"/>
              <a:buNone/>
            </a:pPr>
            <a:r>
              <a:t/>
            </a:r>
            <a:endParaRPr b="1"/>
          </a:p>
          <a:p>
            <a:pPr indent="0" lvl="0" marL="0" rtl="0" algn="l">
              <a:lnSpc>
                <a:spcPct val="100000"/>
              </a:lnSpc>
              <a:spcBef>
                <a:spcPts val="1000"/>
              </a:spcBef>
              <a:spcAft>
                <a:spcPts val="0"/>
              </a:spcAft>
              <a:buClr>
                <a:schemeClr val="dk1"/>
              </a:buClr>
              <a:buSzPts val="1100"/>
              <a:buFont typeface="Arial"/>
              <a:buNone/>
            </a:pPr>
            <a:r>
              <a:rPr b="1" lang="en"/>
              <a:t>Use Case</a:t>
            </a:r>
            <a:endParaRPr b="1"/>
          </a:p>
          <a:p>
            <a:pPr indent="0" lvl="0" marL="0" rtl="0" algn="l">
              <a:lnSpc>
                <a:spcPct val="100000"/>
              </a:lnSpc>
              <a:spcBef>
                <a:spcPts val="0"/>
              </a:spcBef>
              <a:spcAft>
                <a:spcPts val="0"/>
              </a:spcAft>
              <a:buClr>
                <a:schemeClr val="dk1"/>
              </a:buClr>
              <a:buSzPts val="1100"/>
              <a:buFont typeface="Arial"/>
              <a:buNone/>
            </a:pPr>
            <a:r>
              <a:rPr lang="en"/>
              <a:t>B2B, custom solutions  </a:t>
            </a:r>
            <a:endParaRPr/>
          </a:p>
          <a:p>
            <a:pPr indent="0" lvl="0" marL="0" rtl="0" algn="l">
              <a:spcBef>
                <a:spcPts val="0"/>
              </a:spcBef>
              <a:spcAft>
                <a:spcPts val="0"/>
              </a:spcAft>
              <a:buClr>
                <a:schemeClr val="dk1"/>
              </a:buClr>
              <a:buSzPts val="1100"/>
              <a:buFont typeface="Arial"/>
              <a:buNone/>
            </a:pPr>
            <a:r>
              <a:t/>
            </a:r>
            <a:endParaRPr i="1" sz="1100">
              <a:latin typeface="Arial"/>
              <a:ea typeface="Arial"/>
              <a:cs typeface="Arial"/>
              <a:sym typeface="Arial"/>
            </a:endParaRPr>
          </a:p>
          <a:p>
            <a:pPr indent="0" lvl="0" marL="0" rtl="0" algn="l">
              <a:lnSpc>
                <a:spcPct val="100000"/>
              </a:lnSpc>
              <a:spcBef>
                <a:spcPts val="1600"/>
              </a:spcBef>
              <a:spcAft>
                <a:spcPts val="0"/>
              </a:spcAft>
              <a:buClr>
                <a:schemeClr val="dk1"/>
              </a:buClr>
              <a:buSzPts val="1100"/>
              <a:buFont typeface="Arial"/>
              <a:buNone/>
            </a:pPr>
            <a:r>
              <a:rPr b="1" lang="en"/>
              <a:t>Story</a:t>
            </a:r>
            <a:endParaRPr b="1"/>
          </a:p>
          <a:p>
            <a:pPr indent="0" lvl="0" marL="0" rtl="0" algn="l">
              <a:spcBef>
                <a:spcPts val="0"/>
              </a:spcBef>
              <a:spcAft>
                <a:spcPts val="1600"/>
              </a:spcAft>
              <a:buClr>
                <a:schemeClr val="dk1"/>
              </a:buClr>
              <a:buSzPts val="1100"/>
              <a:buFont typeface="Arial"/>
              <a:buNone/>
            </a:pPr>
            <a:r>
              <a:rPr lang="en"/>
              <a:t>Before moving their B2B business to Shopify, they used a separate 3rd party platform that lacked the customization and flexibility they needed. With Shopify, Dermalogica has created custom solutions that elevate their brand and tailor to their buyers.</a:t>
            </a:r>
            <a:r>
              <a:rPr lang="en"/>
              <a:t> </a:t>
            </a:r>
            <a:endParaRPr/>
          </a:p>
        </p:txBody>
      </p:sp>
      <p:pic>
        <p:nvPicPr>
          <p:cNvPr id="1310" name="Google Shape;1310;p226"/>
          <p:cNvPicPr preferRelativeResize="0"/>
          <p:nvPr/>
        </p:nvPicPr>
        <p:blipFill rotWithShape="1">
          <a:blip r:embed="rId3">
            <a:alphaModFix/>
          </a:blip>
          <a:srcRect b="0" l="0" r="0" t="5544"/>
          <a:stretch/>
        </p:blipFill>
        <p:spPr>
          <a:xfrm>
            <a:off x="4032000" y="1280875"/>
            <a:ext cx="5559796" cy="341352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227"/>
          <p:cNvSpPr txBox="1"/>
          <p:nvPr>
            <p:ph type="title"/>
          </p:nvPr>
        </p:nvSpPr>
        <p:spPr>
          <a:xfrm>
            <a:off x="720000" y="454775"/>
            <a:ext cx="7673700" cy="60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Filtrous</a:t>
            </a:r>
            <a:endParaRPr/>
          </a:p>
          <a:p>
            <a:pPr indent="0" lvl="0" marL="0" rtl="0" algn="l">
              <a:spcBef>
                <a:spcPts val="0"/>
              </a:spcBef>
              <a:spcAft>
                <a:spcPts val="0"/>
              </a:spcAft>
              <a:buNone/>
            </a:pPr>
            <a:r>
              <a:t/>
            </a:r>
            <a:endParaRPr/>
          </a:p>
        </p:txBody>
      </p:sp>
      <p:sp>
        <p:nvSpPr>
          <p:cNvPr id="1316" name="Google Shape;1316;p227"/>
          <p:cNvSpPr txBox="1"/>
          <p:nvPr>
            <p:ph idx="1" type="body"/>
          </p:nvPr>
        </p:nvSpPr>
        <p:spPr>
          <a:xfrm>
            <a:off x="720000" y="1313904"/>
            <a:ext cx="3103200" cy="3695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1" lang="en"/>
              <a:t>Industry</a:t>
            </a:r>
            <a:endParaRPr b="1"/>
          </a:p>
          <a:p>
            <a:pPr indent="0" lvl="0" marL="0" rtl="0" algn="l">
              <a:lnSpc>
                <a:spcPct val="100000"/>
              </a:lnSpc>
              <a:spcBef>
                <a:spcPts val="0"/>
              </a:spcBef>
              <a:spcAft>
                <a:spcPts val="0"/>
              </a:spcAft>
              <a:buClr>
                <a:schemeClr val="dk1"/>
              </a:buClr>
              <a:buSzPts val="1100"/>
              <a:buFont typeface="Arial"/>
              <a:buNone/>
            </a:pPr>
            <a:r>
              <a:rPr lang="en"/>
              <a:t>Medical supplies</a:t>
            </a:r>
            <a:endParaRPr/>
          </a:p>
          <a:p>
            <a:pPr indent="0" lvl="0" marL="0" rtl="0" algn="l">
              <a:lnSpc>
                <a:spcPct val="100000"/>
              </a:lnSpc>
              <a:spcBef>
                <a:spcPts val="0"/>
              </a:spcBef>
              <a:spcAft>
                <a:spcPts val="0"/>
              </a:spcAft>
              <a:buClr>
                <a:schemeClr val="dk1"/>
              </a:buClr>
              <a:buSzPts val="1100"/>
              <a:buFont typeface="Arial"/>
              <a:buNone/>
            </a:pPr>
            <a:r>
              <a:t/>
            </a:r>
            <a:endParaRPr b="1"/>
          </a:p>
          <a:p>
            <a:pPr indent="0" lvl="0" marL="0" rtl="0" algn="l">
              <a:lnSpc>
                <a:spcPct val="100000"/>
              </a:lnSpc>
              <a:spcBef>
                <a:spcPts val="1000"/>
              </a:spcBef>
              <a:spcAft>
                <a:spcPts val="0"/>
              </a:spcAft>
              <a:buClr>
                <a:schemeClr val="dk1"/>
              </a:buClr>
              <a:buSzPts val="1100"/>
              <a:buFont typeface="Arial"/>
              <a:buNone/>
            </a:pPr>
            <a:r>
              <a:rPr b="1" lang="en"/>
              <a:t>Use Case</a:t>
            </a:r>
            <a:endParaRPr b="1"/>
          </a:p>
          <a:p>
            <a:pPr indent="0" lvl="0" marL="0" rtl="0" algn="l">
              <a:lnSpc>
                <a:spcPct val="100000"/>
              </a:lnSpc>
              <a:spcBef>
                <a:spcPts val="0"/>
              </a:spcBef>
              <a:spcAft>
                <a:spcPts val="0"/>
              </a:spcAft>
              <a:buClr>
                <a:schemeClr val="dk1"/>
              </a:buClr>
              <a:buSzPts val="1100"/>
              <a:buFont typeface="Arial"/>
              <a:buNone/>
            </a:pPr>
            <a:r>
              <a:rPr lang="en"/>
              <a:t>B2B, customization  </a:t>
            </a:r>
            <a:endParaRPr/>
          </a:p>
          <a:p>
            <a:pPr indent="0" lvl="0" marL="0" rtl="0" algn="l">
              <a:spcBef>
                <a:spcPts val="0"/>
              </a:spcBef>
              <a:spcAft>
                <a:spcPts val="0"/>
              </a:spcAft>
              <a:buClr>
                <a:schemeClr val="dk1"/>
              </a:buClr>
              <a:buSzPts val="1100"/>
              <a:buFont typeface="Arial"/>
              <a:buNone/>
            </a:pPr>
            <a:r>
              <a:t/>
            </a:r>
            <a:endParaRPr i="1" sz="1100">
              <a:latin typeface="Arial"/>
              <a:ea typeface="Arial"/>
              <a:cs typeface="Arial"/>
              <a:sym typeface="Arial"/>
            </a:endParaRPr>
          </a:p>
          <a:p>
            <a:pPr indent="0" lvl="0" marL="0" rtl="0" algn="l">
              <a:lnSpc>
                <a:spcPct val="100000"/>
              </a:lnSpc>
              <a:spcBef>
                <a:spcPts val="1600"/>
              </a:spcBef>
              <a:spcAft>
                <a:spcPts val="0"/>
              </a:spcAft>
              <a:buClr>
                <a:schemeClr val="dk1"/>
              </a:buClr>
              <a:buSzPts val="1100"/>
              <a:buFont typeface="Arial"/>
              <a:buNone/>
            </a:pPr>
            <a:r>
              <a:rPr b="1" lang="en"/>
              <a:t>Story</a:t>
            </a:r>
            <a:endParaRPr b="1"/>
          </a:p>
          <a:p>
            <a:pPr indent="0" lvl="0" marL="0" rtl="0" algn="l">
              <a:spcBef>
                <a:spcPts val="0"/>
              </a:spcBef>
              <a:spcAft>
                <a:spcPts val="1600"/>
              </a:spcAft>
              <a:buClr>
                <a:schemeClr val="dk1"/>
              </a:buClr>
              <a:buSzPts val="1100"/>
              <a:buFont typeface="Arial"/>
              <a:buNone/>
            </a:pPr>
            <a:r>
              <a:rPr lang="en"/>
              <a:t>Before moving their B2B business to Shopify, Filtrous struggled with the lack of customization and innovation with BigCommerce. They looked to disrupt their antiquated industry with a more modern buyer experience and automated back-end. Filtrous understands the needs of younger buyers looking for a DTC-like buying experience for B2B and knows Shopify can help them adapt and be more agile. </a:t>
            </a:r>
            <a:endParaRPr/>
          </a:p>
        </p:txBody>
      </p:sp>
      <p:pic>
        <p:nvPicPr>
          <p:cNvPr id="1317" name="Google Shape;1317;p227"/>
          <p:cNvPicPr preferRelativeResize="0"/>
          <p:nvPr/>
        </p:nvPicPr>
        <p:blipFill>
          <a:blip r:embed="rId3">
            <a:alphaModFix amt="74000"/>
          </a:blip>
          <a:stretch>
            <a:fillRect/>
          </a:stretch>
        </p:blipFill>
        <p:spPr>
          <a:xfrm>
            <a:off x="4032000" y="2991375"/>
            <a:ext cx="3068038" cy="1703025"/>
          </a:xfrm>
          <a:prstGeom prst="rect">
            <a:avLst/>
          </a:prstGeom>
          <a:noFill/>
          <a:ln>
            <a:noFill/>
          </a:ln>
        </p:spPr>
      </p:pic>
      <p:pic>
        <p:nvPicPr>
          <p:cNvPr id="1318" name="Google Shape;1318;p227"/>
          <p:cNvPicPr preferRelativeResize="0"/>
          <p:nvPr/>
        </p:nvPicPr>
        <p:blipFill>
          <a:blip r:embed="rId4">
            <a:alphaModFix amt="74000"/>
          </a:blip>
          <a:stretch>
            <a:fillRect/>
          </a:stretch>
        </p:blipFill>
        <p:spPr>
          <a:xfrm>
            <a:off x="7100038" y="1288350"/>
            <a:ext cx="3068038" cy="1703025"/>
          </a:xfrm>
          <a:prstGeom prst="rect">
            <a:avLst/>
          </a:prstGeom>
          <a:noFill/>
          <a:ln>
            <a:noFill/>
          </a:ln>
        </p:spPr>
      </p:pic>
      <p:pic>
        <p:nvPicPr>
          <p:cNvPr id="1319" name="Google Shape;1319;p227"/>
          <p:cNvPicPr preferRelativeResize="0"/>
          <p:nvPr/>
        </p:nvPicPr>
        <p:blipFill>
          <a:blip r:embed="rId5">
            <a:alphaModFix amt="74000"/>
          </a:blip>
          <a:stretch>
            <a:fillRect/>
          </a:stretch>
        </p:blipFill>
        <p:spPr>
          <a:xfrm>
            <a:off x="4032000" y="1288350"/>
            <a:ext cx="3068038" cy="1703025"/>
          </a:xfrm>
          <a:prstGeom prst="rect">
            <a:avLst/>
          </a:prstGeom>
          <a:noFill/>
          <a:ln>
            <a:noFill/>
          </a:ln>
        </p:spPr>
      </p:pic>
      <p:pic>
        <p:nvPicPr>
          <p:cNvPr id="1320" name="Google Shape;1320;p227"/>
          <p:cNvPicPr preferRelativeResize="0"/>
          <p:nvPr/>
        </p:nvPicPr>
        <p:blipFill>
          <a:blip r:embed="rId6">
            <a:alphaModFix amt="74000"/>
          </a:blip>
          <a:stretch>
            <a:fillRect/>
          </a:stretch>
        </p:blipFill>
        <p:spPr>
          <a:xfrm>
            <a:off x="7100038" y="2991375"/>
            <a:ext cx="3068038" cy="17030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sp>
        <p:nvSpPr>
          <p:cNvPr id="1325" name="Google Shape;1325;p228"/>
          <p:cNvSpPr txBox="1"/>
          <p:nvPr>
            <p:ph idx="1" type="subTitle"/>
          </p:nvPr>
        </p:nvSpPr>
        <p:spPr>
          <a:xfrm>
            <a:off x="520300" y="1608000"/>
            <a:ext cx="3975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accent1"/>
                </a:solidFill>
                <a:latin typeface="Helvetica Neue"/>
                <a:ea typeface="Helvetica Neue"/>
                <a:cs typeface="Helvetica Neue"/>
                <a:sym typeface="Helvetica Neue"/>
              </a:rPr>
              <a:t>Appendix</a:t>
            </a:r>
            <a:endParaRPr b="1" sz="4800">
              <a:solidFill>
                <a:schemeClr val="accent1"/>
              </a:solidFill>
              <a:latin typeface="Helvetica Neue"/>
              <a:ea typeface="Helvetica Neue"/>
              <a:cs typeface="Helvetica Neue"/>
              <a:sym typeface="Helvetica Neue"/>
            </a:endParaRPr>
          </a:p>
          <a:p>
            <a:pPr indent="0" lvl="0" marL="0" rtl="0" algn="ctr">
              <a:spcBef>
                <a:spcPts val="0"/>
              </a:spcBef>
              <a:spcAft>
                <a:spcPts val="1200"/>
              </a:spcAft>
              <a:buNone/>
            </a:pPr>
            <a:r>
              <a:t/>
            </a:r>
            <a:endParaRPr/>
          </a:p>
        </p:txBody>
      </p:sp>
      <p:sp>
        <p:nvSpPr>
          <p:cNvPr id="1326" name="Google Shape;1326;p228"/>
          <p:cNvSpPr txBox="1"/>
          <p:nvPr/>
        </p:nvSpPr>
        <p:spPr>
          <a:xfrm>
            <a:off x="4902575" y="1958100"/>
            <a:ext cx="3624600" cy="199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rPr>
              <a:t>1/ Resources </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2/ B2B + Shopify solutions</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3/ Competitor deep dive</a:t>
            </a:r>
            <a:endParaRPr b="1" sz="1800">
              <a:solidFill>
                <a:schemeClr val="lt1"/>
              </a:solidFill>
            </a:endParaRPr>
          </a:p>
          <a:p>
            <a:pPr indent="0" lvl="0" marL="0" rtl="0" algn="l">
              <a:lnSpc>
                <a:spcPct val="115000"/>
              </a:lnSpc>
              <a:spcBef>
                <a:spcPts val="500"/>
              </a:spcBef>
              <a:spcAft>
                <a:spcPts val="0"/>
              </a:spcAft>
              <a:buNone/>
            </a:pPr>
            <a:r>
              <a:rPr b="1" lang="en" sz="1800">
                <a:solidFill>
                  <a:schemeClr val="lt1"/>
                </a:solidFill>
              </a:rPr>
              <a:t>4/ Features</a:t>
            </a:r>
            <a:endParaRPr b="1" sz="1800">
              <a:solidFill>
                <a:schemeClr val="lt1"/>
              </a:solidFill>
            </a:endParaRPr>
          </a:p>
          <a:p>
            <a:pPr indent="0" lvl="0" marL="0" rtl="0" algn="l">
              <a:lnSpc>
                <a:spcPct val="115000"/>
              </a:lnSpc>
              <a:spcBef>
                <a:spcPts val="500"/>
              </a:spcBef>
              <a:spcAft>
                <a:spcPts val="500"/>
              </a:spcAft>
              <a:buNone/>
            </a:pPr>
            <a:r>
              <a:t/>
            </a:r>
            <a:endParaRPr b="1" sz="18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sp>
        <p:nvSpPr>
          <p:cNvPr id="1331" name="Google Shape;1331;p229"/>
          <p:cNvSpPr/>
          <p:nvPr/>
        </p:nvSpPr>
        <p:spPr>
          <a:xfrm>
            <a:off x="691575" y="1888450"/>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1332" name="Google Shape;1332;p229"/>
          <p:cNvSpPr txBox="1"/>
          <p:nvPr/>
        </p:nvSpPr>
        <p:spPr>
          <a:xfrm>
            <a:off x="1666950" y="977500"/>
            <a:ext cx="58101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latin typeface="Helvetica Neue"/>
                <a:ea typeface="Helvetica Neue"/>
                <a:cs typeface="Helvetica Neue"/>
                <a:sym typeface="Helvetica Neue"/>
              </a:rPr>
              <a:t>B2B is built directly into the core of Shopify and is compatible with most of Shopify’s features and solutions available to Plus merchants.</a:t>
            </a:r>
            <a:endParaRPr b="1" sz="1300">
              <a:latin typeface="Helvetica Neue"/>
              <a:ea typeface="Helvetica Neue"/>
              <a:cs typeface="Helvetica Neue"/>
              <a:sym typeface="Helvetica Neue"/>
            </a:endParaRPr>
          </a:p>
        </p:txBody>
      </p:sp>
      <p:sp>
        <p:nvSpPr>
          <p:cNvPr id="1333" name="Google Shape;1333;p229"/>
          <p:cNvSpPr txBox="1"/>
          <p:nvPr/>
        </p:nvSpPr>
        <p:spPr>
          <a:xfrm>
            <a:off x="777675" y="2020301"/>
            <a:ext cx="22002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Checkout</a:t>
            </a:r>
            <a:endParaRPr b="1" sz="1200">
              <a:latin typeface="Helvetica Neue"/>
              <a:ea typeface="Helvetica Neue"/>
              <a:cs typeface="Helvetica Neue"/>
              <a:sym typeface="Helvetica Neue"/>
            </a:endParaRPr>
          </a:p>
        </p:txBody>
      </p:sp>
      <p:sp>
        <p:nvSpPr>
          <p:cNvPr id="1334" name="Google Shape;1334;p229"/>
          <p:cNvSpPr txBox="1"/>
          <p:nvPr/>
        </p:nvSpPr>
        <p:spPr>
          <a:xfrm>
            <a:off x="801075" y="2505075"/>
            <a:ext cx="2200200" cy="1416000"/>
          </a:xfrm>
          <a:prstGeom prst="rect">
            <a:avLst/>
          </a:prstGeom>
          <a:noFill/>
          <a:ln>
            <a:noFill/>
          </a:ln>
        </p:spPr>
        <p:txBody>
          <a:bodyPr anchorCtr="0" anchor="t" bIns="91425" lIns="91425" spcFirstLastPara="1" rIns="91425" wrap="square" tIns="91425">
            <a:spAutoFit/>
          </a:bodyPr>
          <a:lstStyle/>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B2B is compatible with Checkout One</a:t>
            </a:r>
            <a:endParaRPr sz="1000">
              <a:latin typeface="Helvetica Neue"/>
              <a:ea typeface="Helvetica Neue"/>
              <a:cs typeface="Helvetica Neue"/>
              <a:sym typeface="Helvetica Neue"/>
            </a:endParaRPr>
          </a:p>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Subscriptions, BOPIS, accelerated checkouts, and wallets are not supported </a:t>
            </a:r>
            <a:endParaRPr sz="1000">
              <a:latin typeface="Helvetica Neue"/>
              <a:ea typeface="Helvetica Neue"/>
              <a:cs typeface="Helvetica Neue"/>
              <a:sym typeface="Helvetica Neue"/>
            </a:endParaRPr>
          </a:p>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Delivery, shipping and payment customizations available via Functions</a:t>
            </a:r>
            <a:endParaRPr sz="1000">
              <a:latin typeface="Helvetica Neue"/>
              <a:ea typeface="Helvetica Neue"/>
              <a:cs typeface="Helvetica Neue"/>
              <a:sym typeface="Helvetica Neue"/>
            </a:endParaRPr>
          </a:p>
        </p:txBody>
      </p:sp>
      <p:sp>
        <p:nvSpPr>
          <p:cNvPr id="1335" name="Google Shape;1335;p229"/>
          <p:cNvSpPr/>
          <p:nvPr/>
        </p:nvSpPr>
        <p:spPr>
          <a:xfrm>
            <a:off x="3391950" y="1888450"/>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1336" name="Google Shape;1336;p229"/>
          <p:cNvSpPr/>
          <p:nvPr/>
        </p:nvSpPr>
        <p:spPr>
          <a:xfrm>
            <a:off x="6092325" y="1888575"/>
            <a:ext cx="2360100" cy="21711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1337" name="Google Shape;1337;p229"/>
          <p:cNvSpPr txBox="1"/>
          <p:nvPr/>
        </p:nvSpPr>
        <p:spPr>
          <a:xfrm>
            <a:off x="3205700" y="2020301"/>
            <a:ext cx="276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Shopify Markets </a:t>
            </a:r>
            <a:endParaRPr b="1" sz="1200">
              <a:latin typeface="Helvetica Neue"/>
              <a:ea typeface="Helvetica Neue"/>
              <a:cs typeface="Helvetica Neue"/>
              <a:sym typeface="Helvetica Neue"/>
            </a:endParaRPr>
          </a:p>
        </p:txBody>
      </p:sp>
      <p:sp>
        <p:nvSpPr>
          <p:cNvPr id="1338" name="Google Shape;1338;p229"/>
          <p:cNvSpPr txBox="1"/>
          <p:nvPr/>
        </p:nvSpPr>
        <p:spPr>
          <a:xfrm>
            <a:off x="6124825" y="2505075"/>
            <a:ext cx="2283300" cy="1326300"/>
          </a:xfrm>
          <a:prstGeom prst="rect">
            <a:avLst/>
          </a:prstGeom>
          <a:noFill/>
          <a:ln>
            <a:noFill/>
          </a:ln>
        </p:spPr>
        <p:txBody>
          <a:bodyPr anchorCtr="0" anchor="t" bIns="91425" lIns="91425" spcFirstLastPara="1" rIns="91425" wrap="square" tIns="91425">
            <a:spAutoFit/>
          </a:bodyPr>
          <a:lstStyle/>
          <a:p>
            <a:pPr indent="-177800" lvl="0" marL="228600" rtl="0" algn="l">
              <a:spcBef>
                <a:spcPts val="0"/>
              </a:spcBef>
              <a:spcAft>
                <a:spcPts val="0"/>
              </a:spcAft>
              <a:buClr>
                <a:srgbClr val="000000"/>
              </a:buClr>
              <a:buSzPts val="1000"/>
              <a:buFont typeface="Helvetica Neue"/>
              <a:buChar char="●"/>
            </a:pPr>
            <a:r>
              <a:rPr lang="en" sz="1000">
                <a:latin typeface="Helvetica Neue"/>
                <a:ea typeface="Helvetica Neue"/>
                <a:cs typeface="Helvetica Neue"/>
                <a:sym typeface="Helvetica Neue"/>
              </a:rPr>
              <a:t>B2B is one of the core components included in CCS</a:t>
            </a:r>
            <a:endParaRPr sz="1000">
              <a:solidFill>
                <a:srgbClr val="000000"/>
              </a:solidFill>
              <a:latin typeface="Helvetica Neue"/>
              <a:ea typeface="Helvetica Neue"/>
              <a:cs typeface="Helvetica Neue"/>
              <a:sym typeface="Helvetica Neue"/>
            </a:endParaRPr>
          </a:p>
          <a:p>
            <a:pPr indent="-177800" lvl="0" marL="228600" rtl="0" algn="l">
              <a:spcBef>
                <a:spcPts val="500"/>
              </a:spcBef>
              <a:spcAft>
                <a:spcPts val="0"/>
              </a:spcAft>
              <a:buClr>
                <a:srgbClr val="000000"/>
              </a:buClr>
              <a:buSzPts val="1000"/>
              <a:buFont typeface="Helvetica Neue"/>
              <a:buChar char="●"/>
            </a:pPr>
            <a:r>
              <a:rPr lang="en" sz="1000">
                <a:latin typeface="Helvetica Neue"/>
                <a:ea typeface="Helvetica Neue"/>
                <a:cs typeface="Helvetica Neue"/>
                <a:sym typeface="Helvetica Neue"/>
              </a:rPr>
              <a:t>CCS pricing includes the use of the B2B component</a:t>
            </a:r>
            <a:endParaRPr sz="1000">
              <a:latin typeface="Helvetica Neue"/>
              <a:ea typeface="Helvetica Neue"/>
              <a:cs typeface="Helvetica Neue"/>
              <a:sym typeface="Helvetica Neue"/>
            </a:endParaRPr>
          </a:p>
          <a:p>
            <a:pPr indent="-177800" lvl="0" marL="228600" rtl="0" algn="l">
              <a:spcBef>
                <a:spcPts val="0"/>
              </a:spcBef>
              <a:spcAft>
                <a:spcPts val="0"/>
              </a:spcAft>
              <a:buSzPts val="1000"/>
              <a:buFont typeface="Helvetica Neue"/>
              <a:buChar char="●"/>
            </a:pPr>
            <a:r>
              <a:rPr lang="en" sz="1000">
                <a:latin typeface="Helvetica Neue"/>
                <a:ea typeface="Helvetica Neue"/>
                <a:cs typeface="Helvetica Neue"/>
                <a:sym typeface="Helvetica Neue"/>
              </a:rPr>
              <a:t>B2B is not currently supporting headless storefronts (coming Q2 2023)</a:t>
            </a:r>
            <a:endParaRPr sz="1000">
              <a:latin typeface="Helvetica Neue"/>
              <a:ea typeface="Helvetica Neue"/>
              <a:cs typeface="Helvetica Neue"/>
              <a:sym typeface="Helvetica Neue"/>
            </a:endParaRPr>
          </a:p>
        </p:txBody>
      </p:sp>
      <p:sp>
        <p:nvSpPr>
          <p:cNvPr id="1339" name="Google Shape;1339;p229"/>
          <p:cNvSpPr txBox="1"/>
          <p:nvPr/>
        </p:nvSpPr>
        <p:spPr>
          <a:xfrm>
            <a:off x="6118975" y="2020301"/>
            <a:ext cx="2360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latin typeface="Helvetica Neue"/>
                <a:ea typeface="Helvetica Neue"/>
                <a:cs typeface="Helvetica Neue"/>
                <a:sym typeface="Helvetica Neue"/>
              </a:rPr>
              <a:t>Commerce Components </a:t>
            </a:r>
            <a:r>
              <a:rPr lang="en" sz="1200">
                <a:latin typeface="Helvetica Neue"/>
                <a:ea typeface="Helvetica Neue"/>
                <a:cs typeface="Helvetica Neue"/>
                <a:sym typeface="Helvetica Neue"/>
              </a:rPr>
              <a:t>(Enterprise)</a:t>
            </a:r>
            <a:endParaRPr sz="1200">
              <a:latin typeface="Helvetica Neue"/>
              <a:ea typeface="Helvetica Neue"/>
              <a:cs typeface="Helvetica Neue"/>
              <a:sym typeface="Helvetica Neue"/>
            </a:endParaRPr>
          </a:p>
        </p:txBody>
      </p:sp>
      <p:sp>
        <p:nvSpPr>
          <p:cNvPr id="1340" name="Google Shape;1340;p229"/>
          <p:cNvSpPr txBox="1"/>
          <p:nvPr/>
        </p:nvSpPr>
        <p:spPr>
          <a:xfrm>
            <a:off x="3554550" y="2428125"/>
            <a:ext cx="2141100" cy="1569900"/>
          </a:xfrm>
          <a:prstGeom prst="rect">
            <a:avLst/>
          </a:prstGeom>
          <a:noFill/>
          <a:ln>
            <a:noFill/>
          </a:ln>
        </p:spPr>
        <p:txBody>
          <a:bodyPr anchorCtr="0" anchor="t" bIns="91425" lIns="91425" spcFirstLastPara="1" rIns="91425" wrap="square" tIns="91425">
            <a:spAutoFit/>
          </a:bodyPr>
          <a:lstStyle/>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Markets and B2B are compatible (not Markets Pro)</a:t>
            </a:r>
            <a:endParaRPr sz="1000">
              <a:latin typeface="Helvetica Neue"/>
              <a:ea typeface="Helvetica Neue"/>
              <a:cs typeface="Helvetica Neue"/>
              <a:sym typeface="Helvetica Neue"/>
            </a:endParaRPr>
          </a:p>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Prices set by Markets will be overwritten by B2B price lists</a:t>
            </a:r>
            <a:endParaRPr sz="1000">
              <a:latin typeface="Helvetica Neue"/>
              <a:ea typeface="Helvetica Neue"/>
              <a:cs typeface="Helvetica Neue"/>
              <a:sym typeface="Helvetica Neue"/>
            </a:endParaRPr>
          </a:p>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B2B price lists support multi-currency</a:t>
            </a:r>
            <a:endParaRPr sz="1000">
              <a:latin typeface="Helvetica Neue"/>
              <a:ea typeface="Helvetica Neue"/>
              <a:cs typeface="Helvetica Neue"/>
              <a:sym typeface="Helvetica Neue"/>
            </a:endParaRPr>
          </a:p>
          <a:p>
            <a:pPr indent="-114300" lvl="0" marL="114300" rtl="0" algn="l">
              <a:spcBef>
                <a:spcPts val="0"/>
              </a:spcBef>
              <a:spcAft>
                <a:spcPts val="0"/>
              </a:spcAft>
              <a:buSzPts val="1000"/>
              <a:buFont typeface="Helvetica Neue"/>
              <a:buChar char="●"/>
            </a:pPr>
            <a:r>
              <a:rPr lang="en" sz="1000">
                <a:latin typeface="Helvetica Neue"/>
                <a:ea typeface="Helvetica Neue"/>
                <a:cs typeface="Helvetica Neue"/>
                <a:sym typeface="Helvetica Neue"/>
              </a:rPr>
              <a:t>B2B is not current compatible with Markets Pro (coming in H2 2023) </a:t>
            </a:r>
            <a:endParaRPr sz="1000">
              <a:latin typeface="Helvetica Neue"/>
              <a:ea typeface="Helvetica Neue"/>
              <a:cs typeface="Helvetica Neue"/>
              <a:sym typeface="Helvetica Neue"/>
            </a:endParaRPr>
          </a:p>
        </p:txBody>
      </p:sp>
      <p:sp>
        <p:nvSpPr>
          <p:cNvPr id="1341" name="Google Shape;1341;p229"/>
          <p:cNvSpPr txBox="1"/>
          <p:nvPr/>
        </p:nvSpPr>
        <p:spPr>
          <a:xfrm>
            <a:off x="2857500" y="337625"/>
            <a:ext cx="353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latin typeface="Helvetica Neue"/>
                <a:ea typeface="Helvetica Neue"/>
                <a:cs typeface="Helvetica Neue"/>
                <a:sym typeface="Helvetica Neue"/>
              </a:rPr>
              <a:t>B2B + SHOPIFY SOLUTIONS</a:t>
            </a:r>
            <a:endParaRPr b="1" sz="1800">
              <a:latin typeface="Helvetica Neue"/>
              <a:ea typeface="Helvetica Neue"/>
              <a:cs typeface="Helvetica Neue"/>
              <a:sym typeface="Helvetica Neu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5" name="Shape 1345"/>
        <p:cNvGrpSpPr/>
        <p:nvPr/>
      </p:nvGrpSpPr>
      <p:grpSpPr>
        <a:xfrm>
          <a:off x="0" y="0"/>
          <a:ext cx="0" cy="0"/>
          <a:chOff x="0" y="0"/>
          <a:chExt cx="0" cy="0"/>
        </a:xfrm>
      </p:grpSpPr>
      <p:sp>
        <p:nvSpPr>
          <p:cNvPr id="1346" name="Google Shape;1346;p230"/>
          <p:cNvSpPr/>
          <p:nvPr/>
        </p:nvSpPr>
        <p:spPr>
          <a:xfrm>
            <a:off x="4206900" y="623550"/>
            <a:ext cx="4266600" cy="3703800"/>
          </a:xfrm>
          <a:prstGeom prst="roundRect">
            <a:avLst>
              <a:gd fmla="val 1346" name="adj"/>
            </a:avLst>
          </a:prstGeom>
          <a:solidFill>
            <a:srgbClr val="FFFFFF"/>
          </a:solidFill>
          <a:ln cap="flat" cmpd="sng" w="28575">
            <a:solidFill>
              <a:srgbClr val="000000"/>
            </a:solidFill>
            <a:prstDash val="solid"/>
            <a:round/>
            <a:headEnd len="sm" w="sm" type="none"/>
            <a:tailEnd len="sm" w="sm" type="none"/>
          </a:ln>
          <a:effectLst>
            <a:outerShdw rotWithShape="0" algn="bl" dir="2820000" dist="95250">
              <a:srgbClr val="000000"/>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230"/>
          <p:cNvSpPr/>
          <p:nvPr/>
        </p:nvSpPr>
        <p:spPr>
          <a:xfrm>
            <a:off x="625800" y="2286000"/>
            <a:ext cx="2309924" cy="355074"/>
          </a:xfrm>
          <a:prstGeom prst="rect">
            <a:avLst/>
          </a:prstGeom>
        </p:spPr>
        <p:txBody>
          <a:bodyPr>
            <a:prstTxWarp prst="textPlain"/>
          </a:bodyPr>
          <a:lstStyle/>
          <a:p>
            <a:pPr lvl="0" algn="ctr"/>
            <a:r>
              <a:rPr b="0" i="0">
                <a:ln>
                  <a:noFill/>
                </a:ln>
                <a:solidFill>
                  <a:srgbClr val="000000"/>
                </a:solidFill>
                <a:latin typeface="Oswald;500"/>
              </a:rPr>
              <a:t>GETTING STARTED</a:t>
            </a:r>
          </a:p>
        </p:txBody>
      </p:sp>
      <p:sp>
        <p:nvSpPr>
          <p:cNvPr id="1348" name="Google Shape;1348;p230"/>
          <p:cNvSpPr txBox="1"/>
          <p:nvPr/>
        </p:nvSpPr>
        <p:spPr>
          <a:xfrm>
            <a:off x="522000" y="2684425"/>
            <a:ext cx="36849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 sz="1300">
                <a:latin typeface="Helvetica Neue"/>
                <a:ea typeface="Helvetica Neue"/>
                <a:cs typeface="Helvetica Neue"/>
                <a:sym typeface="Helvetica Neue"/>
              </a:rPr>
              <a:t>Considerations when onboarding</a:t>
            </a:r>
            <a:r>
              <a:rPr lang="en" sz="1300">
                <a:latin typeface="Helvetica Neue"/>
                <a:ea typeface="Helvetica Neue"/>
                <a:cs typeface="Helvetica Neue"/>
                <a:sym typeface="Helvetica Neue"/>
              </a:rPr>
              <a:t> </a:t>
            </a:r>
            <a:endParaRPr sz="13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p:txBody>
      </p:sp>
      <p:sp>
        <p:nvSpPr>
          <p:cNvPr id="1349" name="Google Shape;1349;p230"/>
          <p:cNvSpPr txBox="1"/>
          <p:nvPr/>
        </p:nvSpPr>
        <p:spPr>
          <a:xfrm>
            <a:off x="4359392" y="802710"/>
            <a:ext cx="3384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B2B features are turned on by default for Plus merchants </a:t>
            </a:r>
            <a:endParaRPr b="1" sz="1200">
              <a:latin typeface="Helvetica Neue"/>
              <a:ea typeface="Helvetica Neue"/>
              <a:cs typeface="Helvetica Neue"/>
              <a:sym typeface="Helvetica Neue"/>
            </a:endParaRPr>
          </a:p>
        </p:txBody>
      </p:sp>
      <p:sp>
        <p:nvSpPr>
          <p:cNvPr id="1350" name="Google Shape;1350;p230"/>
          <p:cNvSpPr txBox="1"/>
          <p:nvPr/>
        </p:nvSpPr>
        <p:spPr>
          <a:xfrm>
            <a:off x="4383100" y="1268025"/>
            <a:ext cx="35562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Helvetica Neue"/>
                <a:ea typeface="Helvetica Neue"/>
                <a:cs typeface="Helvetica Neue"/>
                <a:sym typeface="Helvetica Neue"/>
              </a:rPr>
              <a:t>Available directly in the Plus admin under Customers. B2B customer must use new customer accounts to log into store.</a:t>
            </a:r>
            <a:endParaRPr sz="1100">
              <a:solidFill>
                <a:srgbClr val="000000"/>
              </a:solidFill>
              <a:latin typeface="Helvetica Neue"/>
              <a:ea typeface="Helvetica Neue"/>
              <a:cs typeface="Helvetica Neue"/>
              <a:sym typeface="Helvetica Neue"/>
            </a:endParaRPr>
          </a:p>
        </p:txBody>
      </p:sp>
      <p:sp>
        <p:nvSpPr>
          <p:cNvPr id="1351" name="Google Shape;1351;p230"/>
          <p:cNvSpPr txBox="1"/>
          <p:nvPr/>
        </p:nvSpPr>
        <p:spPr>
          <a:xfrm>
            <a:off x="4359392" y="1981735"/>
            <a:ext cx="3384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Choose between two store formats - blended and dedicated</a:t>
            </a:r>
            <a:r>
              <a:rPr b="1" lang="en" sz="1200">
                <a:latin typeface="Helvetica Neue"/>
                <a:ea typeface="Helvetica Neue"/>
                <a:cs typeface="Helvetica Neue"/>
                <a:sym typeface="Helvetica Neue"/>
              </a:rPr>
              <a:t> </a:t>
            </a:r>
            <a:endParaRPr b="1" sz="1200">
              <a:latin typeface="Helvetica Neue"/>
              <a:ea typeface="Helvetica Neue"/>
              <a:cs typeface="Helvetica Neue"/>
              <a:sym typeface="Helvetica Neue"/>
            </a:endParaRPr>
          </a:p>
        </p:txBody>
      </p:sp>
      <p:sp>
        <p:nvSpPr>
          <p:cNvPr id="1352" name="Google Shape;1352;p230"/>
          <p:cNvSpPr txBox="1"/>
          <p:nvPr/>
        </p:nvSpPr>
        <p:spPr>
          <a:xfrm>
            <a:off x="4383093" y="2447060"/>
            <a:ext cx="3337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Helvetica Neue"/>
                <a:ea typeface="Helvetica Neue"/>
                <a:cs typeface="Helvetica Neue"/>
                <a:sym typeface="Helvetica Neue"/>
              </a:rPr>
              <a:t>Depends on Merchant’s business model and level of customization and flexibility needed for B2B</a:t>
            </a:r>
            <a:endParaRPr sz="1100">
              <a:solidFill>
                <a:srgbClr val="000000"/>
              </a:solidFill>
              <a:latin typeface="Helvetica Neue"/>
              <a:ea typeface="Helvetica Neue"/>
              <a:cs typeface="Helvetica Neue"/>
              <a:sym typeface="Helvetica Neue"/>
            </a:endParaRPr>
          </a:p>
        </p:txBody>
      </p:sp>
      <p:sp>
        <p:nvSpPr>
          <p:cNvPr id="1353" name="Google Shape;1353;p230"/>
          <p:cNvSpPr txBox="1"/>
          <p:nvPr/>
        </p:nvSpPr>
        <p:spPr>
          <a:xfrm>
            <a:off x="4376192" y="3093235"/>
            <a:ext cx="3384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latin typeface="Helvetica Neue"/>
                <a:ea typeface="Helvetica Neue"/>
                <a:cs typeface="Helvetica Neue"/>
                <a:sym typeface="Helvetica Neue"/>
              </a:rPr>
              <a:t>Upload existing companies and customers</a:t>
            </a:r>
            <a:endParaRPr b="1" sz="1200">
              <a:latin typeface="Helvetica Neue"/>
              <a:ea typeface="Helvetica Neue"/>
              <a:cs typeface="Helvetica Neue"/>
              <a:sym typeface="Helvetica Neue"/>
            </a:endParaRPr>
          </a:p>
        </p:txBody>
      </p:sp>
      <p:sp>
        <p:nvSpPr>
          <p:cNvPr id="1354" name="Google Shape;1354;p230"/>
          <p:cNvSpPr txBox="1"/>
          <p:nvPr/>
        </p:nvSpPr>
        <p:spPr>
          <a:xfrm>
            <a:off x="4399893" y="3406160"/>
            <a:ext cx="3337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latin typeface="Helvetica Neue"/>
                <a:ea typeface="Helvetica Neue"/>
                <a:cs typeface="Helvetica Neue"/>
                <a:sym typeface="Helvetica Neue"/>
              </a:rPr>
              <a:t>Add companies in bulk using Matrixify. PWC merchants can use a migration tool starting Q2 2023</a:t>
            </a:r>
            <a:endParaRPr sz="1100">
              <a:solidFill>
                <a:srgbClr val="000000"/>
              </a:solidFill>
              <a:latin typeface="Helvetica Neue"/>
              <a:ea typeface="Helvetica Neue"/>
              <a:cs typeface="Helvetica Neue"/>
              <a:sym typeface="Helvetica Neu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231"/>
          <p:cNvSpPr txBox="1"/>
          <p:nvPr>
            <p:ph idx="1" type="subTitle"/>
          </p:nvPr>
        </p:nvSpPr>
        <p:spPr>
          <a:xfrm>
            <a:off x="520300" y="1608000"/>
            <a:ext cx="3975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lt1"/>
                </a:solidFill>
                <a:latin typeface="Helvetica Neue"/>
                <a:ea typeface="Helvetica Neue"/>
                <a:cs typeface="Helvetica Neue"/>
                <a:sym typeface="Helvetica Neue"/>
              </a:rPr>
              <a:t>Competitor Deep Dive</a:t>
            </a:r>
            <a:endParaRPr b="1" sz="4800">
              <a:solidFill>
                <a:schemeClr val="lt1"/>
              </a:solidFill>
              <a:latin typeface="Helvetica Neue"/>
              <a:ea typeface="Helvetica Neue"/>
              <a:cs typeface="Helvetica Neue"/>
              <a:sym typeface="Helvetica Neue"/>
            </a:endParaRPr>
          </a:p>
          <a:p>
            <a:pPr indent="0" lvl="0" marL="0" rtl="0" algn="ctr">
              <a:spcBef>
                <a:spcPts val="0"/>
              </a:spcBef>
              <a:spcAft>
                <a:spcPts val="1200"/>
              </a:spcAft>
              <a:buNone/>
            </a:pPr>
            <a:r>
              <a:t/>
            </a:r>
            <a:endParaRPr>
              <a:solidFill>
                <a:schemeClr val="lt1"/>
              </a:solidFill>
            </a:endParaRPr>
          </a:p>
        </p:txBody>
      </p:sp>
      <p:sp>
        <p:nvSpPr>
          <p:cNvPr id="1360" name="Google Shape;1360;p231"/>
          <p:cNvSpPr txBox="1"/>
          <p:nvPr/>
        </p:nvSpPr>
        <p:spPr>
          <a:xfrm>
            <a:off x="4902575" y="1958100"/>
            <a:ext cx="3624600" cy="84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800">
              <a:solidFill>
                <a:schemeClr val="lt1"/>
              </a:solidFill>
            </a:endParaRPr>
          </a:p>
          <a:p>
            <a:pPr indent="0" lvl="0" marL="0" rtl="0" algn="l">
              <a:lnSpc>
                <a:spcPct val="115000"/>
              </a:lnSpc>
              <a:spcBef>
                <a:spcPts val="500"/>
              </a:spcBef>
              <a:spcAft>
                <a:spcPts val="500"/>
              </a:spcAft>
              <a:buNone/>
            </a:pPr>
            <a:r>
              <a:t/>
            </a:r>
            <a:endParaRPr b="1" sz="18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4" name="Shape 1364"/>
        <p:cNvGrpSpPr/>
        <p:nvPr/>
      </p:nvGrpSpPr>
      <p:grpSpPr>
        <a:xfrm>
          <a:off x="0" y="0"/>
          <a:ext cx="0" cy="0"/>
          <a:chOff x="0" y="0"/>
          <a:chExt cx="0" cy="0"/>
        </a:xfrm>
      </p:grpSpPr>
      <p:graphicFrame>
        <p:nvGraphicFramePr>
          <p:cNvPr id="1365" name="Google Shape;1365;p232"/>
          <p:cNvGraphicFramePr/>
          <p:nvPr/>
        </p:nvGraphicFramePr>
        <p:xfrm>
          <a:off x="94684" y="77102"/>
          <a:ext cx="3000000" cy="3000000"/>
        </p:xfrm>
        <a:graphic>
          <a:graphicData uri="http://schemas.openxmlformats.org/drawingml/2006/table">
            <a:tbl>
              <a:tblPr>
                <a:noFill/>
                <a:tableStyleId>{CE233107-5004-4361-934E-A3E08CC167B9}</a:tableStyleId>
              </a:tblPr>
              <a:tblGrid>
                <a:gridCol w="1156625"/>
                <a:gridCol w="1069800"/>
                <a:gridCol w="1373250"/>
                <a:gridCol w="1218100"/>
                <a:gridCol w="1301650"/>
                <a:gridCol w="2764650"/>
              </a:tblGrid>
              <a:tr h="226850">
                <a:tc>
                  <a:txBody>
                    <a:bodyPr/>
                    <a:lstStyle/>
                    <a:p>
                      <a:pPr indent="0" lvl="0" marL="0" rtl="0" algn="ctr">
                        <a:spcBef>
                          <a:spcPts val="0"/>
                        </a:spcBef>
                        <a:spcAft>
                          <a:spcPts val="0"/>
                        </a:spcAft>
                        <a:buNone/>
                      </a:pPr>
                      <a:r>
                        <a:t/>
                      </a:r>
                      <a:endParaRPr b="1" sz="6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900">
                          <a:solidFill>
                            <a:srgbClr val="FFFFFF"/>
                          </a:solidFill>
                          <a:latin typeface="Lato"/>
                          <a:ea typeface="Lato"/>
                          <a:cs typeface="Lato"/>
                          <a:sym typeface="Lato"/>
                        </a:rPr>
                        <a:t>B2B on Shopify</a:t>
                      </a:r>
                      <a:endParaRPr b="1" sz="9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900">
                          <a:solidFill>
                            <a:srgbClr val="FFFFFF"/>
                          </a:solidFill>
                          <a:latin typeface="Lato"/>
                          <a:ea typeface="Lato"/>
                          <a:cs typeface="Lato"/>
                          <a:sym typeface="Lato"/>
                        </a:rPr>
                        <a:t>Big Commerce</a:t>
                      </a:r>
                      <a:endParaRPr b="1" sz="9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900">
                          <a:solidFill>
                            <a:srgbClr val="FFFFFF"/>
                          </a:solidFill>
                          <a:latin typeface="Lato"/>
                          <a:ea typeface="Lato"/>
                          <a:cs typeface="Lato"/>
                          <a:sym typeface="Lato"/>
                        </a:rPr>
                        <a:t>SalesForce Commerce Cloud</a:t>
                      </a:r>
                      <a:endParaRPr b="1" sz="9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900">
                          <a:solidFill>
                            <a:srgbClr val="FFFFFF"/>
                          </a:solidFill>
                          <a:latin typeface="Lato"/>
                          <a:ea typeface="Lato"/>
                          <a:cs typeface="Lato"/>
                          <a:sym typeface="Lato"/>
                        </a:rPr>
                        <a:t>Magento</a:t>
                      </a:r>
                      <a:endParaRPr b="1" sz="9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c>
                  <a:txBody>
                    <a:bodyPr/>
                    <a:lstStyle/>
                    <a:p>
                      <a:pPr indent="0" lvl="0" marL="0" rtl="0" algn="ctr">
                        <a:spcBef>
                          <a:spcPts val="0"/>
                        </a:spcBef>
                        <a:spcAft>
                          <a:spcPts val="0"/>
                        </a:spcAft>
                        <a:buNone/>
                      </a:pPr>
                      <a:r>
                        <a:rPr b="1" lang="en" sz="700">
                          <a:solidFill>
                            <a:srgbClr val="FFFFFF"/>
                          </a:solidFill>
                          <a:latin typeface="Lato"/>
                          <a:ea typeface="Lato"/>
                          <a:cs typeface="Lato"/>
                          <a:sym typeface="Lato"/>
                        </a:rPr>
                        <a:t>Bottom Line</a:t>
                      </a:r>
                      <a:endParaRPr b="1" sz="700">
                        <a:solidFill>
                          <a:srgbClr val="FFFFFF"/>
                        </a:solidFill>
                        <a:latin typeface="Lato"/>
                        <a:ea typeface="Lato"/>
                        <a:cs typeface="Lato"/>
                        <a:sym typeface="Lato"/>
                      </a:endParaRPr>
                    </a:p>
                  </a:txBody>
                  <a:tcPr marT="68575" marB="68575" marR="68575" marL="6857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000000"/>
                    </a:solidFill>
                  </a:tcPr>
                </a:tc>
              </a:tr>
              <a:tr h="307875">
                <a:tc>
                  <a:txBody>
                    <a:bodyPr/>
                    <a:lstStyle/>
                    <a:p>
                      <a:pPr indent="0" lvl="0" marL="0" rtl="0" algn="ctr">
                        <a:spcBef>
                          <a:spcPts val="0"/>
                        </a:spcBef>
                        <a:spcAft>
                          <a:spcPts val="0"/>
                        </a:spcAft>
                        <a:buNone/>
                      </a:pPr>
                      <a:r>
                        <a:rPr b="1" lang="en" sz="600">
                          <a:latin typeface="Lato"/>
                          <a:ea typeface="Lato"/>
                          <a:cs typeface="Lato"/>
                          <a:sym typeface="Lato"/>
                        </a:rPr>
                        <a:t>Integrated natively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1100"/>
                        <a:buFont typeface="Arial"/>
                        <a:buNone/>
                      </a:pPr>
                      <a:r>
                        <a:rPr lang="en" sz="600">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Only B2B on Shopify will allow merchants to utilize the full power of our platform and our custom buying experience for both B2B and DTC.</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Business buyer profile </a:t>
                      </a:r>
                      <a:endParaRPr b="1" sz="600">
                        <a:latin typeface="Lato"/>
                        <a:ea typeface="Lato"/>
                        <a:cs typeface="Lato"/>
                        <a:sym typeface="Lato"/>
                      </a:endParaRPr>
                    </a:p>
                    <a:p>
                      <a:pPr indent="0" lvl="0" marL="0" rtl="0" algn="ctr">
                        <a:spcBef>
                          <a:spcPts val="0"/>
                        </a:spcBef>
                        <a:spcAft>
                          <a:spcPts val="0"/>
                        </a:spcAft>
                        <a:buNone/>
                      </a:pPr>
                      <a:r>
                        <a:rPr b="1" lang="en" sz="600">
                          <a:latin typeface="Lato"/>
                          <a:ea typeface="Lato"/>
                          <a:cs typeface="Lato"/>
                          <a:sym typeface="Lato"/>
                        </a:rPr>
                        <a:t>(Companies)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This is a table stake feature among B2B platforms but Shopify allows your to customize the input and output to back-end systems using APIs and integrations. </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53500">
                <a:tc>
                  <a:txBody>
                    <a:bodyPr/>
                    <a:lstStyle/>
                    <a:p>
                      <a:pPr indent="0" lvl="0" marL="0" rtl="0" algn="ctr">
                        <a:spcBef>
                          <a:spcPts val="0"/>
                        </a:spcBef>
                        <a:spcAft>
                          <a:spcPts val="0"/>
                        </a:spcAft>
                        <a:buNone/>
                      </a:pPr>
                      <a:r>
                        <a:rPr b="1" lang="en" sz="600">
                          <a:latin typeface="Lato"/>
                          <a:ea typeface="Lato"/>
                          <a:cs typeface="Lato"/>
                          <a:sym typeface="Lato"/>
                        </a:rPr>
                        <a:t>Price Lists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Clr>
                          <a:schemeClr val="dk2"/>
                        </a:buClr>
                        <a:buSzPts val="800"/>
                        <a:buFont typeface="Arial"/>
                        <a:buNone/>
                      </a:pPr>
                      <a:r>
                        <a:rPr lang="en" sz="600">
                          <a:solidFill>
                            <a:schemeClr val="dk2"/>
                          </a:solidFill>
                          <a:latin typeface="Lato"/>
                          <a:ea typeface="Lato"/>
                          <a:cs typeface="Lato"/>
                          <a:sym typeface="Lato"/>
                        </a:rPr>
                        <a:t>B2B on Shopify uses direct assignment (vs tags) which is easier to maintain, is supported via the API, and allows for both percentage off and fixed prices in the same price list.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252375">
                <a:tc>
                  <a:txBody>
                    <a:bodyPr/>
                    <a:lstStyle/>
                    <a:p>
                      <a:pPr indent="0" lvl="0" marL="0" rtl="0" algn="ctr">
                        <a:spcBef>
                          <a:spcPts val="0"/>
                        </a:spcBef>
                        <a:spcAft>
                          <a:spcPts val="0"/>
                        </a:spcAft>
                        <a:buNone/>
                      </a:pPr>
                      <a:r>
                        <a:rPr b="1" lang="en" sz="600">
                          <a:latin typeface="Lato"/>
                          <a:ea typeface="Lato"/>
                          <a:cs typeface="Lato"/>
                          <a:sym typeface="Lato"/>
                        </a:rPr>
                        <a:t>Payment terms</a:t>
                      </a:r>
                      <a:endParaRPr b="1" sz="600">
                        <a:latin typeface="Lato"/>
                        <a:ea typeface="Lato"/>
                        <a:cs typeface="Lato"/>
                        <a:sym typeface="Lato"/>
                      </a:endParaRPr>
                    </a:p>
                    <a:p>
                      <a:pPr indent="0" lvl="0" marL="0" rtl="0" algn="ctr">
                        <a:spcBef>
                          <a:spcPts val="0"/>
                        </a:spcBef>
                        <a:spcAft>
                          <a:spcPts val="0"/>
                        </a:spcAft>
                        <a:buNone/>
                      </a:pPr>
                      <a:r>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B2B on Shopify will allow merchants to assign Companies a payment term that will be automatically included on all orders.</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262025">
                <a:tc>
                  <a:txBody>
                    <a:bodyPr/>
                    <a:lstStyle/>
                    <a:p>
                      <a:pPr indent="0" lvl="0" marL="0" rtl="0" algn="ctr">
                        <a:spcBef>
                          <a:spcPts val="0"/>
                        </a:spcBef>
                        <a:spcAft>
                          <a:spcPts val="0"/>
                        </a:spcAft>
                        <a:buNone/>
                      </a:pPr>
                      <a:r>
                        <a:rPr b="1" lang="en" sz="600">
                          <a:latin typeface="Lato"/>
                          <a:ea typeface="Lato"/>
                          <a:cs typeface="Lato"/>
                          <a:sym typeface="Lato"/>
                        </a:rPr>
                        <a:t>Customer-specific product publishing</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Set customized product catalogs for each buyer and location to personalize the buying experience and increase conversion.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Quantity price breaks</a:t>
                      </a:r>
                      <a:endParaRPr b="1" sz="600">
                        <a:latin typeface="Lato"/>
                        <a:ea typeface="Lato"/>
                        <a:cs typeface="Lato"/>
                        <a:sym typeface="Lato"/>
                      </a:endParaRPr>
                    </a:p>
                    <a:p>
                      <a:pPr indent="0" lvl="0" marL="0" rtl="0" algn="ctr">
                        <a:spcBef>
                          <a:spcPts val="0"/>
                        </a:spcBef>
                        <a:spcAft>
                          <a:spcPts val="0"/>
                        </a:spcAft>
                        <a:buNone/>
                      </a:pPr>
                      <a:r>
                        <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rgbClr val="000000"/>
                        </a:buClr>
                        <a:buSzPts val="800"/>
                        <a:buFont typeface="Arial"/>
                        <a:buNone/>
                      </a:pPr>
                      <a:r>
                        <a:rPr lang="en" sz="600">
                          <a:solidFill>
                            <a:schemeClr val="dk2"/>
                          </a:solidFill>
                          <a:latin typeface="Lato"/>
                          <a:ea typeface="Lato"/>
                          <a:cs typeface="Lato"/>
                          <a:sym typeface="Lato"/>
                        </a:rPr>
                        <a:t>🟢</a:t>
                      </a:r>
                      <a:r>
                        <a:rPr lang="en" sz="600">
                          <a:solidFill>
                            <a:srgbClr val="000000"/>
                          </a:solidFill>
                          <a:latin typeface="Lato"/>
                          <a:ea typeface="Lato"/>
                          <a:cs typeface="Lato"/>
                          <a:sym typeface="Lato"/>
                        </a:rPr>
                        <a:t>  </a:t>
                      </a:r>
                      <a:endParaRPr sz="600">
                        <a:solidFill>
                          <a:srgbClr val="000000"/>
                        </a:solidFill>
                        <a:latin typeface="Lato"/>
                        <a:ea typeface="Lato"/>
                        <a:cs typeface="Lato"/>
                        <a:sym typeface="Lato"/>
                      </a:endParaRPr>
                    </a:p>
                    <a:p>
                      <a:pPr indent="0" lvl="0" marL="0" marR="0" rtl="0" algn="ctr">
                        <a:lnSpc>
                          <a:spcPct val="100000"/>
                        </a:lnSpc>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Scripts)</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Issue automatic discounts as buyers purchase higher quantities.</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Quantity rules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 (Feb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(no multiple rule)</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3P app)</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Flexible and customizable for any business need - set min/max or quantity amounts that are specific for each product.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Vaulted credit cards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(Feb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Merchants and buyers can streamline the order process with less friction by vaulting credit cards.</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ACH payments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marR="0" rtl="0" algn="ctr">
                        <a:lnSpc>
                          <a:spcPct val="100000"/>
                        </a:lnSpc>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(Q3 2023)</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8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800"/>
                        <a:buFont typeface="Arial"/>
                        <a:buNone/>
                      </a:pPr>
                      <a:r>
                        <a:rPr lang="en" sz="600">
                          <a:solidFill>
                            <a:schemeClr val="dk2"/>
                          </a:solidFill>
                          <a:latin typeface="Lato Light"/>
                          <a:ea typeface="Lato Light"/>
                          <a:cs typeface="Lato Light"/>
                          <a:sym typeface="Lato Light"/>
                        </a:rPr>
                        <a:t>(US only, via 3P app)</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3P app)</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rPr lang="en" sz="600">
                          <a:solidFill>
                            <a:schemeClr val="dk2"/>
                          </a:solidFill>
                          <a:latin typeface="Lato Light"/>
                          <a:ea typeface="Lato Light"/>
                          <a:cs typeface="Lato Light"/>
                          <a:sym typeface="Lato Light"/>
                        </a:rPr>
                        <a:t>(via 3P app)</a:t>
                      </a:r>
                      <a:endParaRPr sz="600">
                        <a:solidFill>
                          <a:schemeClr val="dk2"/>
                        </a:solidFill>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ACH payments can be done off platform for B2B orders but we are bringing ACH to Shopify Payments in 2023 for an easier buying experience and better conversion.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Headless support </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None/>
                      </a:pPr>
                      <a:r>
                        <a:rPr lang="en" sz="600">
                          <a:solidFill>
                            <a:schemeClr val="dk2"/>
                          </a:solidFill>
                          <a:latin typeface="Lato Light"/>
                          <a:ea typeface="Lato Light"/>
                          <a:cs typeface="Lato Light"/>
                          <a:sym typeface="Lato Light"/>
                        </a:rPr>
                        <a:t>(Q2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Storefront and self-serve APIs specific to B2B to support headless stores.</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07875">
                <a:tc>
                  <a:txBody>
                    <a:bodyPr/>
                    <a:lstStyle/>
                    <a:p>
                      <a:pPr indent="0" lvl="0" marL="0" rtl="0" algn="ctr">
                        <a:spcBef>
                          <a:spcPts val="0"/>
                        </a:spcBef>
                        <a:spcAft>
                          <a:spcPts val="0"/>
                        </a:spcAft>
                        <a:buNone/>
                      </a:pPr>
                      <a:r>
                        <a:rPr b="1" lang="en" sz="600">
                          <a:latin typeface="Lato"/>
                          <a:ea typeface="Lato"/>
                          <a:cs typeface="Lato"/>
                          <a:sym typeface="Lato"/>
                        </a:rPr>
                        <a:t>Discounts </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800"/>
                        <a:buFont typeface="Arial"/>
                        <a:buNone/>
                      </a:pPr>
                      <a:r>
                        <a:rPr lang="en" sz="600">
                          <a:solidFill>
                            <a:schemeClr val="dk2"/>
                          </a:solidFill>
                          <a:latin typeface="Lato"/>
                          <a:ea typeface="Lato"/>
                          <a:cs typeface="Lato"/>
                          <a:sym typeface="Lato"/>
                        </a:rPr>
                        <a:t>🟢  </a:t>
                      </a:r>
                      <a:endParaRPr sz="600">
                        <a:solidFill>
                          <a:schemeClr val="dk2"/>
                        </a:solidFill>
                        <a:latin typeface="Lato"/>
                        <a:ea typeface="Lato"/>
                        <a:cs typeface="Lato"/>
                        <a:sym typeface="Lato"/>
                      </a:endParaRPr>
                    </a:p>
                    <a:p>
                      <a:pPr indent="0" lvl="0" marL="0" rtl="0" algn="ctr">
                        <a:spcBef>
                          <a:spcPts val="0"/>
                        </a:spcBef>
                        <a:spcAft>
                          <a:spcPts val="0"/>
                        </a:spcAft>
                        <a:buClr>
                          <a:schemeClr val="dk2"/>
                        </a:buClr>
                        <a:buSzPts val="1100"/>
                        <a:buFont typeface="Arial"/>
                        <a:buNone/>
                      </a:pPr>
                      <a:r>
                        <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rgbClr val="000000"/>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Discounts are already possible on the platform and will be able to be contextualized for B2B v. DTC customers by the end of Q1 2023.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86050">
                <a:tc>
                  <a:txBody>
                    <a:bodyPr/>
                    <a:lstStyle/>
                    <a:p>
                      <a:pPr indent="0" lvl="0" marL="0" rtl="0" algn="ctr">
                        <a:spcBef>
                          <a:spcPts val="0"/>
                        </a:spcBef>
                        <a:spcAft>
                          <a:spcPts val="0"/>
                        </a:spcAft>
                        <a:buNone/>
                      </a:pPr>
                      <a:r>
                        <a:rPr b="1" lang="en" sz="600">
                          <a:latin typeface="Lato"/>
                          <a:ea typeface="Lato"/>
                          <a:cs typeface="Lato"/>
                          <a:sym typeface="Lato"/>
                        </a:rPr>
                        <a:t>ERP Integrations</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Clr>
                          <a:schemeClr val="dk2"/>
                        </a:buClr>
                        <a:buSzPts val="1100"/>
                        <a:buFont typeface="Arial"/>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ERP integrations will begin rolling out in Q1 2023 with the release of our stable APIs. Accumatica will be first to market with Netsuite and Microsoft.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r h="361750">
                <a:tc>
                  <a:txBody>
                    <a:bodyPr/>
                    <a:lstStyle/>
                    <a:p>
                      <a:pPr indent="0" lvl="0" marL="0" rtl="0" algn="ctr">
                        <a:spcBef>
                          <a:spcPts val="0"/>
                        </a:spcBef>
                        <a:spcAft>
                          <a:spcPts val="0"/>
                        </a:spcAft>
                        <a:buNone/>
                      </a:pPr>
                      <a:r>
                        <a:rPr b="1" lang="en" sz="600">
                          <a:latin typeface="Lato"/>
                          <a:ea typeface="Lato"/>
                          <a:cs typeface="Lato"/>
                          <a:sym typeface="Lato"/>
                        </a:rPr>
                        <a:t>PO Numbers </a:t>
                      </a:r>
                      <a:endParaRPr b="1"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solidFill>
                      <a:srgbClr val="EFEFEF"/>
                    </a:solidFill>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600">
                        <a:solidFill>
                          <a:schemeClr val="dk2"/>
                        </a:solidFill>
                        <a:latin typeface="Lato"/>
                        <a:ea typeface="Lato"/>
                        <a:cs typeface="Lato"/>
                        <a:sym typeface="Lato"/>
                      </a:endParaRPr>
                    </a:p>
                    <a:p>
                      <a:pPr indent="0" lvl="0" marL="0" rtl="0" algn="ctr">
                        <a:spcBef>
                          <a:spcPts val="0"/>
                        </a:spcBef>
                        <a:spcAft>
                          <a:spcPts val="0"/>
                        </a:spcAft>
                        <a:buNone/>
                      </a:pPr>
                      <a:r>
                        <a:rPr lang="en" sz="600">
                          <a:solidFill>
                            <a:schemeClr val="dk2"/>
                          </a:solidFill>
                          <a:latin typeface="Lato Light"/>
                          <a:ea typeface="Lato Light"/>
                          <a:cs typeface="Lato Light"/>
                          <a:sym typeface="Lato Light"/>
                        </a:rPr>
                        <a:t>(March 2023)</a:t>
                      </a:r>
                      <a:endParaRPr sz="600">
                        <a:solidFill>
                          <a:schemeClr val="dk2"/>
                        </a:solidFill>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 </a:t>
                      </a:r>
                      <a:endParaRPr sz="600">
                        <a:solidFill>
                          <a:schemeClr val="dk2"/>
                        </a:solidFill>
                        <a:latin typeface="Lato"/>
                        <a:ea typeface="Lato"/>
                        <a:cs typeface="Lato"/>
                        <a:sym typeface="Lato"/>
                      </a:endParaRPr>
                    </a:p>
                    <a:p>
                      <a:pPr indent="0" lvl="0" marL="0" rtl="0" algn="ctr">
                        <a:spcBef>
                          <a:spcPts val="0"/>
                        </a:spcBef>
                        <a:spcAft>
                          <a:spcPts val="0"/>
                        </a:spcAft>
                        <a:buNone/>
                      </a:pPr>
                      <a:r>
                        <a:rPr lang="en" sz="600">
                          <a:solidFill>
                            <a:schemeClr val="dk2"/>
                          </a:solidFill>
                          <a:latin typeface="Lato Light"/>
                          <a:ea typeface="Lato Light"/>
                          <a:cs typeface="Lato Light"/>
                          <a:sym typeface="Lato Light"/>
                        </a:rPr>
                        <a:t>(via 3P app)</a:t>
                      </a:r>
                      <a:endParaRPr sz="1500">
                        <a:latin typeface="Lato Light"/>
                        <a:ea typeface="Lato Light"/>
                        <a:cs typeface="Lato Light"/>
                        <a:sym typeface="Lato Light"/>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ctr">
                        <a:spcBef>
                          <a:spcPts val="0"/>
                        </a:spcBef>
                        <a:spcAft>
                          <a:spcPts val="0"/>
                        </a:spcAft>
                        <a:buNone/>
                      </a:pPr>
                      <a:r>
                        <a:rPr lang="en" sz="600">
                          <a:solidFill>
                            <a:schemeClr val="dk2"/>
                          </a:solidFill>
                          <a:latin typeface="Lato"/>
                          <a:ea typeface="Lato"/>
                          <a:cs typeface="Lato"/>
                          <a:sym typeface="Lato"/>
                        </a:rPr>
                        <a:t>🟢</a:t>
                      </a:r>
                      <a:endParaRPr sz="1500"/>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c>
                  <a:txBody>
                    <a:bodyPr/>
                    <a:lstStyle/>
                    <a:p>
                      <a:pPr indent="0" lvl="0" marL="0" rtl="0" algn="l">
                        <a:spcBef>
                          <a:spcPts val="0"/>
                        </a:spcBef>
                        <a:spcAft>
                          <a:spcPts val="0"/>
                        </a:spcAft>
                        <a:buNone/>
                      </a:pPr>
                      <a:r>
                        <a:rPr lang="en" sz="600">
                          <a:latin typeface="Lato"/>
                          <a:ea typeface="Lato"/>
                          <a:cs typeface="Lato"/>
                          <a:sym typeface="Lato"/>
                        </a:rPr>
                        <a:t>The execution of PO numbers is still in debate which will dictate speed to market. </a:t>
                      </a:r>
                      <a:endParaRPr sz="600">
                        <a:latin typeface="Lato"/>
                        <a:ea typeface="Lato"/>
                        <a:cs typeface="Lato"/>
                        <a:sym typeface="Lato"/>
                      </a:endParaRPr>
                    </a:p>
                  </a:txBody>
                  <a:tcPr marT="68575" marB="68575" marR="68575" marL="68575" anchor="ctr">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CCCCCC"/>
                      </a:solidFill>
                      <a:prstDash val="dash"/>
                      <a:round/>
                      <a:headEnd len="sm" w="sm" type="none"/>
                      <a:tailEnd len="sm" w="sm" type="none"/>
                    </a:lnT>
                    <a:lnB cap="flat" cmpd="sng" w="9525">
                      <a:solidFill>
                        <a:srgbClr val="CCCCCC"/>
                      </a:solidFill>
                      <a:prstDash val="dash"/>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233"/>
          <p:cNvSpPr txBox="1"/>
          <p:nvPr>
            <p:ph idx="1" type="subTitle"/>
          </p:nvPr>
        </p:nvSpPr>
        <p:spPr>
          <a:xfrm>
            <a:off x="520300" y="1608000"/>
            <a:ext cx="3975600" cy="2537100"/>
          </a:xfrm>
          <a:prstGeom prst="rect">
            <a:avLst/>
          </a:prstGeom>
        </p:spPr>
        <p:txBody>
          <a:bodyPr anchorCtr="0" anchor="ctr" bIns="91425" lIns="91425" spcFirstLastPara="1" rIns="91425" wrap="square" tIns="91425">
            <a:normAutofit/>
          </a:bodyPr>
          <a:lstStyle/>
          <a:p>
            <a:pPr indent="0" lvl="0" marL="0" rtl="0" algn="l">
              <a:lnSpc>
                <a:spcPct val="100000"/>
              </a:lnSpc>
              <a:spcBef>
                <a:spcPts val="0"/>
              </a:spcBef>
              <a:spcAft>
                <a:spcPts val="0"/>
              </a:spcAft>
              <a:buNone/>
            </a:pPr>
            <a:r>
              <a:rPr b="1" lang="en" sz="4800">
                <a:solidFill>
                  <a:schemeClr val="lt1"/>
                </a:solidFill>
                <a:latin typeface="Helvetica Neue"/>
                <a:ea typeface="Helvetica Neue"/>
                <a:cs typeface="Helvetica Neue"/>
                <a:sym typeface="Helvetica Neue"/>
              </a:rPr>
              <a:t>Features</a:t>
            </a:r>
            <a:endParaRPr b="1" sz="4800">
              <a:solidFill>
                <a:schemeClr val="lt1"/>
              </a:solidFill>
              <a:latin typeface="Helvetica Neue"/>
              <a:ea typeface="Helvetica Neue"/>
              <a:cs typeface="Helvetica Neue"/>
              <a:sym typeface="Helvetica Neue"/>
            </a:endParaRPr>
          </a:p>
          <a:p>
            <a:pPr indent="0" lvl="0" marL="0" rtl="0" algn="ctr">
              <a:spcBef>
                <a:spcPts val="0"/>
              </a:spcBef>
              <a:spcAft>
                <a:spcPts val="1200"/>
              </a:spcAft>
              <a:buNone/>
            </a:pPr>
            <a:r>
              <a:t/>
            </a:r>
            <a:endParaRPr>
              <a:solidFill>
                <a:schemeClr val="lt1"/>
              </a:solidFill>
            </a:endParaRPr>
          </a:p>
        </p:txBody>
      </p:sp>
      <p:sp>
        <p:nvSpPr>
          <p:cNvPr id="1371" name="Google Shape;1371;p233"/>
          <p:cNvSpPr txBox="1"/>
          <p:nvPr/>
        </p:nvSpPr>
        <p:spPr>
          <a:xfrm>
            <a:off x="4902575" y="1958100"/>
            <a:ext cx="3624600" cy="84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800">
              <a:solidFill>
                <a:schemeClr val="lt1"/>
              </a:solidFill>
            </a:endParaRPr>
          </a:p>
          <a:p>
            <a:pPr indent="0" lvl="0" marL="0" rtl="0" algn="l">
              <a:lnSpc>
                <a:spcPct val="115000"/>
              </a:lnSpc>
              <a:spcBef>
                <a:spcPts val="500"/>
              </a:spcBef>
              <a:spcAft>
                <a:spcPts val="500"/>
              </a:spcAft>
              <a:buNone/>
            </a:pPr>
            <a:r>
              <a:t/>
            </a:r>
            <a:endParaRPr b="1" sz="1800">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5" name="Shape 1375"/>
        <p:cNvGrpSpPr/>
        <p:nvPr/>
      </p:nvGrpSpPr>
      <p:grpSpPr>
        <a:xfrm>
          <a:off x="0" y="0"/>
          <a:ext cx="0" cy="0"/>
          <a:chOff x="0" y="0"/>
          <a:chExt cx="0" cy="0"/>
        </a:xfrm>
      </p:grpSpPr>
      <p:sp>
        <p:nvSpPr>
          <p:cNvPr id="1376" name="Google Shape;1376;p234"/>
          <p:cNvSpPr/>
          <p:nvPr/>
        </p:nvSpPr>
        <p:spPr>
          <a:xfrm>
            <a:off x="0" y="4749863"/>
            <a:ext cx="9144000" cy="393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377" name="Google Shape;1377;p234"/>
          <p:cNvSpPr txBox="1"/>
          <p:nvPr>
            <p:ph idx="4294967295" type="body"/>
          </p:nvPr>
        </p:nvSpPr>
        <p:spPr>
          <a:xfrm>
            <a:off x="342900" y="477900"/>
            <a:ext cx="8744100" cy="740100"/>
          </a:xfrm>
          <a:prstGeom prst="rect">
            <a:avLst/>
          </a:prstGeom>
          <a:noFill/>
          <a:ln>
            <a:noFill/>
          </a:ln>
        </p:spPr>
        <p:txBody>
          <a:bodyPr anchorCtr="0" anchor="t" bIns="34275" lIns="68575" spcFirstLastPara="1" rIns="68575" wrap="square" tIns="34275">
            <a:noAutofit/>
          </a:bodyPr>
          <a:lstStyle/>
          <a:p>
            <a:pPr indent="0" lvl="0" marL="0" rtl="0" algn="l">
              <a:lnSpc>
                <a:spcPct val="86000"/>
              </a:lnSpc>
              <a:spcBef>
                <a:spcPts val="0"/>
              </a:spcBef>
              <a:spcAft>
                <a:spcPts val="0"/>
              </a:spcAft>
              <a:buClr>
                <a:schemeClr val="dk1"/>
              </a:buClr>
              <a:buSzPts val="1200"/>
              <a:buFont typeface="Arial"/>
              <a:buNone/>
            </a:pPr>
            <a:r>
              <a:rPr b="1" lang="en" sz="2100">
                <a:solidFill>
                  <a:schemeClr val="dk2"/>
                </a:solidFill>
                <a:latin typeface="Open Sans"/>
                <a:ea typeface="Open Sans"/>
                <a:cs typeface="Open Sans"/>
                <a:sym typeface="Open Sans"/>
              </a:rPr>
              <a:t>B2B on Shopify includes a holistic suite of features with </a:t>
            </a:r>
            <a:r>
              <a:rPr b="1" lang="en" sz="2100">
                <a:solidFill>
                  <a:schemeClr val="dk2"/>
                </a:solidFill>
                <a:highlight>
                  <a:schemeClr val="lt1"/>
                </a:highlight>
                <a:latin typeface="Open Sans"/>
                <a:ea typeface="Open Sans"/>
                <a:cs typeface="Open Sans"/>
                <a:sym typeface="Open Sans"/>
              </a:rPr>
              <a:t>the full power of Shopify.</a:t>
            </a:r>
            <a:endParaRPr b="1" i="0" sz="2300" u="none" cap="none" strike="noStrike">
              <a:solidFill>
                <a:schemeClr val="dk2"/>
              </a:solidFill>
              <a:highlight>
                <a:srgbClr val="D0F224"/>
              </a:highlight>
              <a:latin typeface="Open Sans"/>
              <a:ea typeface="Open Sans"/>
              <a:cs typeface="Open Sans"/>
              <a:sym typeface="Open Sans"/>
            </a:endParaRPr>
          </a:p>
          <a:p>
            <a:pPr indent="0" lvl="0" marL="0" marR="0" rtl="0" algn="l">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a:p>
            <a:pPr indent="0" lvl="0" marL="0" marR="0" rtl="0" algn="ctr">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p:txBody>
      </p:sp>
      <p:sp>
        <p:nvSpPr>
          <p:cNvPr id="1378" name="Google Shape;1378;p234"/>
          <p:cNvSpPr/>
          <p:nvPr/>
        </p:nvSpPr>
        <p:spPr>
          <a:xfrm>
            <a:off x="1943541" y="1282613"/>
            <a:ext cx="52569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Companies</a:t>
            </a:r>
            <a:r>
              <a:rPr lang="en" sz="6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a new customer record that will represent the business buyer. It will surface fields such as contact permissions, payment terms, price lists, catalogs assignment, tax ID, and enable merchants to associate multiple contacts and locations with a given company.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600">
              <a:solidFill>
                <a:srgbClr val="212121"/>
              </a:solidFill>
              <a:latin typeface="Helvetica Neue"/>
              <a:ea typeface="Helvetica Neue"/>
              <a:cs typeface="Helvetica Neue"/>
              <a:sym typeface="Helvetica Neue"/>
            </a:endParaRPr>
          </a:p>
        </p:txBody>
      </p:sp>
      <p:sp>
        <p:nvSpPr>
          <p:cNvPr id="1379" name="Google Shape;1379;p234"/>
          <p:cNvSpPr/>
          <p:nvPr/>
        </p:nvSpPr>
        <p:spPr>
          <a:xfrm>
            <a:off x="1936903" y="203715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Price Lists</a:t>
            </a:r>
            <a:r>
              <a:rPr lang="en" sz="11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allow merchants to set customer-specific prices via fixed prices or a percentage off of retail prices for all of the products they sell.</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900">
              <a:solidFill>
                <a:srgbClr val="212121"/>
              </a:solidFill>
              <a:latin typeface="Helvetica Neue"/>
              <a:ea typeface="Helvetica Neue"/>
              <a:cs typeface="Helvetica Neue"/>
              <a:sym typeface="Helvetica Neue"/>
            </a:endParaRPr>
          </a:p>
        </p:txBody>
      </p:sp>
      <p:sp>
        <p:nvSpPr>
          <p:cNvPr id="1380" name="Google Shape;1380;p234"/>
          <p:cNvSpPr/>
          <p:nvPr/>
        </p:nvSpPr>
        <p:spPr>
          <a:xfrm>
            <a:off x="1936903" y="2658750"/>
            <a:ext cx="52701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Payment Terms</a:t>
            </a:r>
            <a:r>
              <a:rPr lang="en" sz="11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allow merchants to automate the process of assigning payment terms to orders or draft orders, and remove the manual work required today. Merchants will be able to track, sort, and collect on orders as they become due within the admin, with the ability to charge a business customers' vaulted credit card at a later date.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81" name="Google Shape;1381;p234"/>
          <p:cNvSpPr/>
          <p:nvPr/>
        </p:nvSpPr>
        <p:spPr>
          <a:xfrm>
            <a:off x="1936903" y="341220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B2B Checkout</a:t>
            </a:r>
            <a:r>
              <a:rPr lang="en" sz="9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allow buyers to add a vaulted card at checkout and view their assigned payment terms, payment methods, and wholesale discounts at time of purchase.</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82" name="Google Shape;1382;p234"/>
          <p:cNvSpPr/>
          <p:nvPr/>
        </p:nvSpPr>
        <p:spPr>
          <a:xfrm>
            <a:off x="1936903" y="403380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Customer Accounts </a:t>
            </a:r>
            <a:r>
              <a:rPr lang="en" sz="6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allow customers to manage their account with ease and select the company location they're buying on behalf of, edit buyer information, and view and filter order history</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83" name="Google Shape;1383;p234"/>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1384" name="Google Shape;1384;p234"/>
          <p:cNvSpPr txBox="1"/>
          <p:nvPr/>
        </p:nvSpPr>
        <p:spPr>
          <a:xfrm>
            <a:off x="342900" y="93150"/>
            <a:ext cx="4922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chemeClr val="dk1"/>
                </a:solidFill>
                <a:latin typeface="Open Sans"/>
                <a:ea typeface="Open Sans"/>
                <a:cs typeface="Open Sans"/>
                <a:sym typeface="Open Sans"/>
              </a:rPr>
              <a:t>PRODUCT OVERVIEW</a:t>
            </a:r>
            <a:endParaRPr b="1" sz="1100">
              <a:solidFill>
                <a:schemeClr val="dk1"/>
              </a:solidFill>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sp>
        <p:nvSpPr>
          <p:cNvPr id="1389" name="Google Shape;1389;p235"/>
          <p:cNvSpPr/>
          <p:nvPr/>
        </p:nvSpPr>
        <p:spPr>
          <a:xfrm>
            <a:off x="0" y="4749863"/>
            <a:ext cx="9144000" cy="393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390" name="Google Shape;1390;p235"/>
          <p:cNvSpPr txBox="1"/>
          <p:nvPr>
            <p:ph idx="4294967295" type="body"/>
          </p:nvPr>
        </p:nvSpPr>
        <p:spPr>
          <a:xfrm>
            <a:off x="342900" y="363600"/>
            <a:ext cx="8744100" cy="740100"/>
          </a:xfrm>
          <a:prstGeom prst="rect">
            <a:avLst/>
          </a:prstGeom>
          <a:noFill/>
          <a:ln>
            <a:noFill/>
          </a:ln>
        </p:spPr>
        <p:txBody>
          <a:bodyPr anchorCtr="0" anchor="t" bIns="34275" lIns="68575" spcFirstLastPara="1" rIns="68575" wrap="square" tIns="34275">
            <a:noAutofit/>
          </a:bodyPr>
          <a:lstStyle/>
          <a:p>
            <a:pPr indent="0" lvl="0" marL="0" rtl="0" algn="l">
              <a:lnSpc>
                <a:spcPct val="86000"/>
              </a:lnSpc>
              <a:spcBef>
                <a:spcPts val="0"/>
              </a:spcBef>
              <a:spcAft>
                <a:spcPts val="0"/>
              </a:spcAft>
              <a:buClr>
                <a:schemeClr val="dk1"/>
              </a:buClr>
              <a:buSzPts val="1200"/>
              <a:buFont typeface="Arial"/>
              <a:buNone/>
            </a:pPr>
            <a:r>
              <a:rPr b="1" lang="en" sz="2100">
                <a:solidFill>
                  <a:schemeClr val="dk2"/>
                </a:solidFill>
                <a:latin typeface="Open Sans"/>
                <a:ea typeface="Open Sans"/>
                <a:cs typeface="Open Sans"/>
                <a:sym typeface="Open Sans"/>
              </a:rPr>
              <a:t>Customize the B2B buying experience </a:t>
            </a:r>
            <a:endParaRPr b="1" i="0" sz="2300" u="none" cap="none" strike="noStrike">
              <a:solidFill>
                <a:schemeClr val="dk2"/>
              </a:solidFill>
              <a:highlight>
                <a:srgbClr val="D0F224"/>
              </a:highlight>
              <a:latin typeface="Open Sans"/>
              <a:ea typeface="Open Sans"/>
              <a:cs typeface="Open Sans"/>
              <a:sym typeface="Open Sans"/>
            </a:endParaRPr>
          </a:p>
          <a:p>
            <a:pPr indent="0" lvl="0" marL="0" marR="0" rtl="0" algn="l">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a:p>
            <a:pPr indent="0" lvl="0" marL="0" marR="0" rtl="0" algn="ctr">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p:txBody>
      </p:sp>
      <p:sp>
        <p:nvSpPr>
          <p:cNvPr id="1391" name="Google Shape;1391;p235"/>
          <p:cNvSpPr/>
          <p:nvPr/>
        </p:nvSpPr>
        <p:spPr>
          <a:xfrm>
            <a:off x="1943541" y="825413"/>
            <a:ext cx="52569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Custom Product Publishing </a:t>
            </a:r>
            <a:endParaRPr b="1"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Segment which buyers see a given product or variant, creating a more customized wholesale buying experience with curated product selections.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600">
              <a:solidFill>
                <a:srgbClr val="212121"/>
              </a:solidFill>
              <a:latin typeface="Helvetica Neue"/>
              <a:ea typeface="Helvetica Neue"/>
              <a:cs typeface="Helvetica Neue"/>
              <a:sym typeface="Helvetica Neue"/>
            </a:endParaRPr>
          </a:p>
        </p:txBody>
      </p:sp>
      <p:sp>
        <p:nvSpPr>
          <p:cNvPr id="1392" name="Google Shape;1392;p235"/>
          <p:cNvSpPr/>
          <p:nvPr/>
        </p:nvSpPr>
        <p:spPr>
          <a:xfrm>
            <a:off x="1936913" y="1522800"/>
            <a:ext cx="52701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Quantity Purchasing Rules </a:t>
            </a:r>
            <a:r>
              <a:rPr lang="en" sz="11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Set min, max, multiple variant purchasing rules that increase average order value and simplify the fulfillment process. Set increment logic and sell products in case packs, customized by company location</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900">
              <a:solidFill>
                <a:srgbClr val="212121"/>
              </a:solidFill>
              <a:latin typeface="Helvetica Neue"/>
              <a:ea typeface="Helvetica Neue"/>
              <a:cs typeface="Helvetica Neue"/>
              <a:sym typeface="Helvetica Neue"/>
            </a:endParaRPr>
          </a:p>
        </p:txBody>
      </p:sp>
      <p:sp>
        <p:nvSpPr>
          <p:cNvPr id="1393" name="Google Shape;1393;p235"/>
          <p:cNvSpPr/>
          <p:nvPr/>
        </p:nvSpPr>
        <p:spPr>
          <a:xfrm>
            <a:off x="1936903" y="2201550"/>
            <a:ext cx="52701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Payment and Shipping Customizations</a:t>
            </a:r>
            <a:r>
              <a:rPr lang="en" sz="11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Access APIs to create custom logic in checkout for discounts, payments and shipping using Shopify Functions. This can be contextualized in blended storefronts.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94" name="Google Shape;1394;p235"/>
          <p:cNvSpPr/>
          <p:nvPr/>
        </p:nvSpPr>
        <p:spPr>
          <a:xfrm>
            <a:off x="1936903" y="295500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Branding Customization </a:t>
            </a:r>
            <a:r>
              <a:rPr lang="en" sz="900">
                <a:solidFill>
                  <a:srgbClr val="212121"/>
                </a:solidFill>
                <a:latin typeface="Open Sans"/>
                <a:ea typeface="Open Sans"/>
                <a:cs typeface="Open Sans"/>
                <a:sym typeface="Open Sans"/>
              </a:rPr>
              <a:t> </a:t>
            </a:r>
            <a:endParaRPr sz="9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Keep branding and design consistent across your checkout and entire site to build brand loyalty and awareness for wholesale buyers.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95" name="Google Shape;1395;p235"/>
          <p:cNvSpPr/>
          <p:nvPr/>
        </p:nvSpPr>
        <p:spPr>
          <a:xfrm>
            <a:off x="1936903" y="357660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Custom Themes and Templates </a:t>
            </a:r>
            <a:endParaRPr sz="5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Use Liquid to delight your customers with a store theme and email templates that include personalized company information.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396" name="Google Shape;1396;p235"/>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1397" name="Google Shape;1397;p235"/>
          <p:cNvSpPr txBox="1"/>
          <p:nvPr/>
        </p:nvSpPr>
        <p:spPr>
          <a:xfrm>
            <a:off x="342900" y="93150"/>
            <a:ext cx="4922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chemeClr val="dk1"/>
                </a:solidFill>
                <a:latin typeface="Open Sans"/>
                <a:ea typeface="Open Sans"/>
                <a:cs typeface="Open Sans"/>
                <a:sym typeface="Open Sans"/>
              </a:rPr>
              <a:t>Q1 2023 </a:t>
            </a:r>
            <a:endParaRPr b="1" sz="1100">
              <a:solidFill>
                <a:schemeClr val="dk1"/>
              </a:solidFill>
              <a:latin typeface="Open Sans"/>
              <a:ea typeface="Open Sans"/>
              <a:cs typeface="Open Sans"/>
              <a:sym typeface="Open Sans"/>
            </a:endParaRPr>
          </a:p>
        </p:txBody>
      </p:sp>
      <p:sp>
        <p:nvSpPr>
          <p:cNvPr id="1398" name="Google Shape;1398;p235"/>
          <p:cNvSpPr/>
          <p:nvPr/>
        </p:nvSpPr>
        <p:spPr>
          <a:xfrm>
            <a:off x="1936903" y="4163231"/>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Metafields for B2B Buyers </a:t>
            </a:r>
            <a:endParaRPr b="1"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lang="en" sz="900">
                <a:solidFill>
                  <a:srgbClr val="212121"/>
                </a:solidFill>
                <a:latin typeface="Open Sans"/>
                <a:ea typeface="Open Sans"/>
                <a:cs typeface="Open Sans"/>
                <a:sym typeface="Open Sans"/>
              </a:rPr>
              <a:t>Streamline back office tasks and build better relationships with your customers using custom data fields like companies and locations in the admin. </a:t>
            </a:r>
            <a:r>
              <a:rPr b="1" lang="en" sz="1100">
                <a:solidFill>
                  <a:srgbClr val="212121"/>
                </a:solidFill>
                <a:latin typeface="Open Sans"/>
                <a:ea typeface="Open Sans"/>
                <a:cs typeface="Open Sans"/>
                <a:sym typeface="Open Sans"/>
              </a:rPr>
              <a:t>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236"/>
          <p:cNvSpPr/>
          <p:nvPr/>
        </p:nvSpPr>
        <p:spPr>
          <a:xfrm>
            <a:off x="0" y="4749863"/>
            <a:ext cx="9144000" cy="393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404" name="Google Shape;1404;p236"/>
          <p:cNvSpPr txBox="1"/>
          <p:nvPr>
            <p:ph idx="4294967295" type="body"/>
          </p:nvPr>
        </p:nvSpPr>
        <p:spPr>
          <a:xfrm>
            <a:off x="342900" y="363600"/>
            <a:ext cx="8744100" cy="740100"/>
          </a:xfrm>
          <a:prstGeom prst="rect">
            <a:avLst/>
          </a:prstGeom>
          <a:noFill/>
          <a:ln>
            <a:noFill/>
          </a:ln>
        </p:spPr>
        <p:txBody>
          <a:bodyPr anchorCtr="0" anchor="t" bIns="34275" lIns="68575" spcFirstLastPara="1" rIns="68575" wrap="square" tIns="34275">
            <a:noAutofit/>
          </a:bodyPr>
          <a:lstStyle/>
          <a:p>
            <a:pPr indent="0" lvl="0" marL="0" rtl="0" algn="l">
              <a:lnSpc>
                <a:spcPct val="86000"/>
              </a:lnSpc>
              <a:spcBef>
                <a:spcPts val="0"/>
              </a:spcBef>
              <a:spcAft>
                <a:spcPts val="0"/>
              </a:spcAft>
              <a:buClr>
                <a:schemeClr val="dk1"/>
              </a:buClr>
              <a:buSzPts val="1200"/>
              <a:buFont typeface="Arial"/>
              <a:buNone/>
            </a:pPr>
            <a:r>
              <a:rPr b="1" lang="en" sz="2100">
                <a:solidFill>
                  <a:schemeClr val="dk2"/>
                </a:solidFill>
                <a:latin typeface="Open Sans"/>
                <a:ea typeface="Open Sans"/>
                <a:cs typeface="Open Sans"/>
                <a:sym typeface="Open Sans"/>
              </a:rPr>
              <a:t>Streamline your payment process </a:t>
            </a:r>
            <a:endParaRPr b="1" i="0" sz="2300" u="none" cap="none" strike="noStrike">
              <a:solidFill>
                <a:schemeClr val="dk2"/>
              </a:solidFill>
              <a:highlight>
                <a:srgbClr val="D0F224"/>
              </a:highlight>
              <a:latin typeface="Open Sans"/>
              <a:ea typeface="Open Sans"/>
              <a:cs typeface="Open Sans"/>
              <a:sym typeface="Open Sans"/>
            </a:endParaRPr>
          </a:p>
          <a:p>
            <a:pPr indent="0" lvl="0" marL="0" marR="0" rtl="0" algn="l">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a:p>
            <a:pPr indent="0" lvl="0" marL="0" marR="0" rtl="0" algn="ctr">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p:txBody>
      </p:sp>
      <p:sp>
        <p:nvSpPr>
          <p:cNvPr id="1405" name="Google Shape;1405;p236"/>
          <p:cNvSpPr/>
          <p:nvPr/>
        </p:nvSpPr>
        <p:spPr>
          <a:xfrm>
            <a:off x="1943541" y="825413"/>
            <a:ext cx="52569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Vaulted Credit Cards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Let customers securely store credit cards at checkout or within customer accounts to streamline payments and order process.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600">
              <a:solidFill>
                <a:srgbClr val="212121"/>
              </a:solidFill>
              <a:latin typeface="Helvetica Neue"/>
              <a:ea typeface="Helvetica Neue"/>
              <a:cs typeface="Helvetica Neue"/>
              <a:sym typeface="Helvetica Neue"/>
            </a:endParaRPr>
          </a:p>
        </p:txBody>
      </p:sp>
      <p:sp>
        <p:nvSpPr>
          <p:cNvPr id="1406" name="Google Shape;1406;p236"/>
          <p:cNvSpPr/>
          <p:nvPr/>
        </p:nvSpPr>
        <p:spPr>
          <a:xfrm>
            <a:off x="1936903" y="157995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Payment Reminders </a:t>
            </a:r>
            <a:r>
              <a:rPr lang="en" sz="11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Use standard payment reminders or set up a custom workflow using Shopify Flow to remind customers via email of upcoming payments as they’re due.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900">
              <a:solidFill>
                <a:srgbClr val="212121"/>
              </a:solidFill>
              <a:latin typeface="Helvetica Neue"/>
              <a:ea typeface="Helvetica Neue"/>
              <a:cs typeface="Helvetica Neue"/>
              <a:sym typeface="Helvetica Neue"/>
            </a:endParaRPr>
          </a:p>
        </p:txBody>
      </p:sp>
      <p:sp>
        <p:nvSpPr>
          <p:cNvPr id="1407" name="Google Shape;1407;p236"/>
          <p:cNvSpPr/>
          <p:nvPr/>
        </p:nvSpPr>
        <p:spPr>
          <a:xfrm>
            <a:off x="1936903" y="2201550"/>
            <a:ext cx="52701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Due on Fulfillment Payment Options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Manage orders and reconcile payments by offering consistent or one-time “due on fulfillment” payment terms.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408" name="Google Shape;1408;p236"/>
          <p:cNvSpPr/>
          <p:nvPr/>
        </p:nvSpPr>
        <p:spPr>
          <a:xfrm>
            <a:off x="1936903" y="295500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Invoices for Draft Orders  </a:t>
            </a:r>
            <a:r>
              <a:rPr lang="en" sz="9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Create draft orders on behalf of your customers then easily collect payment by sending invoices directly from the admin.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409" name="Google Shape;1409;p236"/>
          <p:cNvSpPr/>
          <p:nvPr/>
        </p:nvSpPr>
        <p:spPr>
          <a:xfrm>
            <a:off x="1936900" y="3576600"/>
            <a:ext cx="5270100" cy="4605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Helvetica Neue"/>
                <a:ea typeface="Helvetica Neue"/>
                <a:cs typeface="Helvetica Neue"/>
                <a:sym typeface="Helvetica Neue"/>
              </a:rPr>
              <a:t>B2B Discounts </a:t>
            </a:r>
            <a:r>
              <a:rPr lang="en" sz="1100">
                <a:solidFill>
                  <a:srgbClr val="212121"/>
                </a:solidFill>
                <a:latin typeface="Helvetica Neue"/>
                <a:ea typeface="Helvetica Neue"/>
                <a:cs typeface="Helvetica Neue"/>
                <a:sym typeface="Helvetica Neue"/>
              </a:rPr>
              <a:t>(March 2023) </a:t>
            </a:r>
            <a:r>
              <a:rPr b="1" lang="en" sz="1100">
                <a:solidFill>
                  <a:srgbClr val="212121"/>
                </a:solidFill>
                <a:latin typeface="Open Sans"/>
                <a:ea typeface="Open Sans"/>
                <a:cs typeface="Open Sans"/>
                <a:sym typeface="Open Sans"/>
              </a:rPr>
              <a:t> </a:t>
            </a:r>
            <a:r>
              <a:rPr lang="en" sz="600">
                <a:solidFill>
                  <a:srgbClr val="212121"/>
                </a:solidFill>
                <a:latin typeface="Open Sans"/>
                <a:ea typeface="Open Sans"/>
                <a:cs typeface="Open Sans"/>
                <a:sym typeface="Open Sans"/>
              </a:rPr>
              <a:t> </a:t>
            </a:r>
            <a:endParaRPr sz="6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Customize discounts by specifically targeting B2B buyers within a blended store. This allows you to separate your discount strategy between B2B and DTC buyers or apply not discounts at all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410" name="Google Shape;1410;p236"/>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1411" name="Google Shape;1411;p236"/>
          <p:cNvSpPr txBox="1"/>
          <p:nvPr/>
        </p:nvSpPr>
        <p:spPr>
          <a:xfrm>
            <a:off x="342900" y="93150"/>
            <a:ext cx="4922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chemeClr val="dk1"/>
                </a:solidFill>
                <a:latin typeface="Open Sans"/>
                <a:ea typeface="Open Sans"/>
                <a:cs typeface="Open Sans"/>
                <a:sym typeface="Open Sans"/>
              </a:rPr>
              <a:t>Q1 2023 </a:t>
            </a:r>
            <a:endParaRPr b="1" sz="1100">
              <a:solidFill>
                <a:schemeClr val="dk1"/>
              </a:solidFill>
              <a:latin typeface="Open Sans"/>
              <a:ea typeface="Open Sans"/>
              <a:cs typeface="Open Sans"/>
              <a:sym typeface="Open Sans"/>
            </a:endParaRPr>
          </a:p>
        </p:txBody>
      </p:sp>
      <p:sp>
        <p:nvSpPr>
          <p:cNvPr id="1412" name="Google Shape;1412;p236"/>
          <p:cNvSpPr/>
          <p:nvPr/>
        </p:nvSpPr>
        <p:spPr>
          <a:xfrm>
            <a:off x="1936903" y="4163231"/>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PO Numbers </a:t>
            </a:r>
            <a:r>
              <a:rPr lang="en" sz="1100">
                <a:solidFill>
                  <a:srgbClr val="212121"/>
                </a:solidFill>
                <a:latin typeface="Open Sans"/>
                <a:ea typeface="Open Sans"/>
                <a:cs typeface="Open Sans"/>
                <a:sym typeface="Open Sans"/>
              </a:rPr>
              <a:t>(March 2023)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lang="en" sz="900">
                <a:solidFill>
                  <a:srgbClr val="212121"/>
                </a:solidFill>
                <a:latin typeface="Open Sans"/>
                <a:ea typeface="Open Sans"/>
                <a:cs typeface="Open Sans"/>
                <a:sym typeface="Open Sans"/>
              </a:rPr>
              <a:t>Buyers will be able to enter a PO number at checkout and it will be surfaced on the thank you page, order status, draft orders, orders, self-serve, emails, invoices and packing slips. </a:t>
            </a:r>
            <a:r>
              <a:rPr b="1" lang="en" sz="1100">
                <a:solidFill>
                  <a:srgbClr val="212121"/>
                </a:solidFill>
                <a:latin typeface="Open Sans"/>
                <a:ea typeface="Open Sans"/>
                <a:cs typeface="Open Sans"/>
                <a:sym typeface="Open Sans"/>
              </a:rPr>
              <a:t>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sp>
        <p:nvSpPr>
          <p:cNvPr id="1417" name="Google Shape;1417;p237"/>
          <p:cNvSpPr/>
          <p:nvPr/>
        </p:nvSpPr>
        <p:spPr>
          <a:xfrm>
            <a:off x="0" y="4749863"/>
            <a:ext cx="9144000" cy="393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418" name="Google Shape;1418;p237"/>
          <p:cNvSpPr txBox="1"/>
          <p:nvPr>
            <p:ph idx="4294967295" type="body"/>
          </p:nvPr>
        </p:nvSpPr>
        <p:spPr>
          <a:xfrm>
            <a:off x="342900" y="363600"/>
            <a:ext cx="8744100" cy="740100"/>
          </a:xfrm>
          <a:prstGeom prst="rect">
            <a:avLst/>
          </a:prstGeom>
          <a:noFill/>
          <a:ln>
            <a:noFill/>
          </a:ln>
        </p:spPr>
        <p:txBody>
          <a:bodyPr anchorCtr="0" anchor="t" bIns="34275" lIns="68575" spcFirstLastPara="1" rIns="68575" wrap="square" tIns="34275">
            <a:noAutofit/>
          </a:bodyPr>
          <a:lstStyle/>
          <a:p>
            <a:pPr indent="0" lvl="0" marL="0" rtl="0" algn="l">
              <a:lnSpc>
                <a:spcPct val="86000"/>
              </a:lnSpc>
              <a:spcBef>
                <a:spcPts val="0"/>
              </a:spcBef>
              <a:spcAft>
                <a:spcPts val="0"/>
              </a:spcAft>
              <a:buClr>
                <a:schemeClr val="dk1"/>
              </a:buClr>
              <a:buSzPts val="1200"/>
              <a:buFont typeface="Arial"/>
              <a:buNone/>
            </a:pPr>
            <a:r>
              <a:rPr b="1" lang="en" sz="2100">
                <a:solidFill>
                  <a:schemeClr val="dk2"/>
                </a:solidFill>
                <a:latin typeface="Open Sans"/>
                <a:ea typeface="Open Sans"/>
                <a:cs typeface="Open Sans"/>
                <a:sym typeface="Open Sans"/>
              </a:rPr>
              <a:t>Easy self-serve for your business customers </a:t>
            </a:r>
            <a:endParaRPr b="1" i="0" sz="2300" u="none" cap="none" strike="noStrike">
              <a:solidFill>
                <a:schemeClr val="dk2"/>
              </a:solidFill>
              <a:highlight>
                <a:srgbClr val="D0F224"/>
              </a:highlight>
              <a:latin typeface="Open Sans"/>
              <a:ea typeface="Open Sans"/>
              <a:cs typeface="Open Sans"/>
              <a:sym typeface="Open Sans"/>
            </a:endParaRPr>
          </a:p>
          <a:p>
            <a:pPr indent="0" lvl="0" marL="0" marR="0" rtl="0" algn="l">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a:p>
            <a:pPr indent="0" lvl="0" marL="0" marR="0" rtl="0" algn="ctr">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p:txBody>
      </p:sp>
      <p:sp>
        <p:nvSpPr>
          <p:cNvPr id="1419" name="Google Shape;1419;p237"/>
          <p:cNvSpPr/>
          <p:nvPr/>
        </p:nvSpPr>
        <p:spPr>
          <a:xfrm>
            <a:off x="1943550" y="825413"/>
            <a:ext cx="5256900" cy="6552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Checkout to Draft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Increase efficiency by automatically approving customer orders. Or choose to gain more control and visibility over your checkout process by receiving orders as a draft, letting you review and approve them before finalizing.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600">
              <a:solidFill>
                <a:srgbClr val="212121"/>
              </a:solidFill>
              <a:latin typeface="Helvetica Neue"/>
              <a:ea typeface="Helvetica Neue"/>
              <a:cs typeface="Helvetica Neue"/>
              <a:sym typeface="Helvetica Neue"/>
            </a:endParaRPr>
          </a:p>
        </p:txBody>
      </p:sp>
      <p:sp>
        <p:nvSpPr>
          <p:cNvPr id="1420" name="Google Shape;1420;p237"/>
          <p:cNvSpPr/>
          <p:nvPr/>
        </p:nvSpPr>
        <p:spPr>
          <a:xfrm>
            <a:off x="1936903" y="157995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Easy Re-orders </a:t>
            </a:r>
            <a:r>
              <a:rPr lang="en" sz="11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Make it easier to order frequently purchased items and sell more by duplicating previous orders.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900">
              <a:solidFill>
                <a:srgbClr val="212121"/>
              </a:solidFill>
              <a:latin typeface="Helvetica Neue"/>
              <a:ea typeface="Helvetica Neue"/>
              <a:cs typeface="Helvetica Neue"/>
              <a:sym typeface="Helvetica Neue"/>
            </a:endParaRPr>
          </a:p>
        </p:txBody>
      </p:sp>
      <p:sp>
        <p:nvSpPr>
          <p:cNvPr id="1421" name="Google Shape;1421;p237"/>
          <p:cNvSpPr/>
          <p:nvPr/>
        </p:nvSpPr>
        <p:spPr>
          <a:xfrm>
            <a:off x="1936903" y="2201550"/>
            <a:ext cx="5270100" cy="575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B2B Welcome Email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Wholesale buyers now receive a dedicated email after they are entered as a business customer inviting them to visit your B2B site. </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422" name="Google Shape;1422;p237"/>
          <p:cNvSpPr/>
          <p:nvPr/>
        </p:nvSpPr>
        <p:spPr>
          <a:xfrm>
            <a:off x="1936913" y="2955000"/>
            <a:ext cx="5270100" cy="5295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Helvetica Neue"/>
                <a:ea typeface="Helvetica Neue"/>
                <a:cs typeface="Helvetica Neue"/>
                <a:sym typeface="Helvetica Neue"/>
              </a:rPr>
              <a:t>Flexible Shipping Address</a:t>
            </a:r>
            <a:r>
              <a:rPr b="1" lang="en" sz="1400">
                <a:solidFill>
                  <a:srgbClr val="212121"/>
                </a:solidFill>
                <a:latin typeface="Open Sans"/>
                <a:ea typeface="Open Sans"/>
                <a:cs typeface="Open Sans"/>
                <a:sym typeface="Open Sans"/>
              </a:rPr>
              <a:t> </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lang="en" sz="900">
                <a:solidFill>
                  <a:srgbClr val="212121"/>
                </a:solidFill>
                <a:latin typeface="Open Sans"/>
                <a:ea typeface="Open Sans"/>
                <a:cs typeface="Open Sans"/>
                <a:sym typeface="Open Sans"/>
              </a:rPr>
              <a:t> </a:t>
            </a:r>
            <a:r>
              <a:rPr i="1" lang="en" sz="900">
                <a:solidFill>
                  <a:srgbClr val="353744"/>
                </a:solidFill>
                <a:latin typeface="Open Sans"/>
                <a:ea typeface="Open Sans"/>
                <a:cs typeface="Open Sans"/>
                <a:sym typeface="Open Sans"/>
              </a:rPr>
              <a:t>Buyers can enter a 1-time use shipping address at checkout, which is critical for dropshipping businesses.</a:t>
            </a:r>
            <a:endParaRPr b="1"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700">
              <a:solidFill>
                <a:srgbClr val="353744"/>
              </a:solidFill>
              <a:latin typeface="Proxima Nova"/>
              <a:ea typeface="Proxima Nova"/>
              <a:cs typeface="Proxima Nova"/>
              <a:sym typeface="Proxima Nova"/>
            </a:endParaRPr>
          </a:p>
        </p:txBody>
      </p:sp>
      <p:sp>
        <p:nvSpPr>
          <p:cNvPr id="1423" name="Google Shape;1423;p237"/>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1424" name="Google Shape;1424;p237"/>
          <p:cNvSpPr txBox="1"/>
          <p:nvPr/>
        </p:nvSpPr>
        <p:spPr>
          <a:xfrm>
            <a:off x="342900" y="93150"/>
            <a:ext cx="4922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chemeClr val="dk1"/>
                </a:solidFill>
                <a:latin typeface="Open Sans"/>
                <a:ea typeface="Open Sans"/>
                <a:cs typeface="Open Sans"/>
                <a:sym typeface="Open Sans"/>
              </a:rPr>
              <a:t>Q1 2023 </a:t>
            </a:r>
            <a:endParaRPr b="1" sz="1100">
              <a:solidFill>
                <a:schemeClr val="dk1"/>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238"/>
          <p:cNvSpPr/>
          <p:nvPr/>
        </p:nvSpPr>
        <p:spPr>
          <a:xfrm>
            <a:off x="0" y="4749863"/>
            <a:ext cx="9144000" cy="393600"/>
          </a:xfrm>
          <a:prstGeom prst="rect">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Open Sans"/>
              <a:ea typeface="Open Sans"/>
              <a:cs typeface="Open Sans"/>
              <a:sym typeface="Open Sans"/>
            </a:endParaRPr>
          </a:p>
        </p:txBody>
      </p:sp>
      <p:sp>
        <p:nvSpPr>
          <p:cNvPr id="1430" name="Google Shape;1430;p238"/>
          <p:cNvSpPr txBox="1"/>
          <p:nvPr>
            <p:ph idx="4294967295" type="body"/>
          </p:nvPr>
        </p:nvSpPr>
        <p:spPr>
          <a:xfrm>
            <a:off x="342900" y="363600"/>
            <a:ext cx="8744100" cy="740100"/>
          </a:xfrm>
          <a:prstGeom prst="rect">
            <a:avLst/>
          </a:prstGeom>
          <a:noFill/>
          <a:ln>
            <a:noFill/>
          </a:ln>
        </p:spPr>
        <p:txBody>
          <a:bodyPr anchorCtr="0" anchor="t" bIns="34275" lIns="68575" spcFirstLastPara="1" rIns="68575" wrap="square" tIns="34275">
            <a:noAutofit/>
          </a:bodyPr>
          <a:lstStyle/>
          <a:p>
            <a:pPr indent="0" lvl="0" marL="0" rtl="0" algn="l">
              <a:lnSpc>
                <a:spcPct val="86000"/>
              </a:lnSpc>
              <a:spcBef>
                <a:spcPts val="0"/>
              </a:spcBef>
              <a:spcAft>
                <a:spcPts val="0"/>
              </a:spcAft>
              <a:buClr>
                <a:schemeClr val="dk1"/>
              </a:buClr>
              <a:buSzPts val="1200"/>
              <a:buFont typeface="Arial"/>
              <a:buNone/>
            </a:pPr>
            <a:r>
              <a:rPr b="1" lang="en" sz="2100">
                <a:solidFill>
                  <a:schemeClr val="dk2"/>
                </a:solidFill>
                <a:latin typeface="Open Sans"/>
                <a:ea typeface="Open Sans"/>
                <a:cs typeface="Open Sans"/>
                <a:sym typeface="Open Sans"/>
              </a:rPr>
              <a:t>Build custom solutions with B2B APIs </a:t>
            </a:r>
            <a:endParaRPr b="1" i="0" sz="2300" u="none" cap="none" strike="noStrike">
              <a:solidFill>
                <a:schemeClr val="dk2"/>
              </a:solidFill>
              <a:highlight>
                <a:srgbClr val="D0F224"/>
              </a:highlight>
              <a:latin typeface="Open Sans"/>
              <a:ea typeface="Open Sans"/>
              <a:cs typeface="Open Sans"/>
              <a:sym typeface="Open Sans"/>
            </a:endParaRPr>
          </a:p>
          <a:p>
            <a:pPr indent="0" lvl="0" marL="0" marR="0" rtl="0" algn="l">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a:p>
            <a:pPr indent="0" lvl="0" marL="0" marR="0" rtl="0" algn="ctr">
              <a:lnSpc>
                <a:spcPct val="86000"/>
              </a:lnSpc>
              <a:spcBef>
                <a:spcPts val="0"/>
              </a:spcBef>
              <a:spcAft>
                <a:spcPts val="0"/>
              </a:spcAft>
              <a:buClr>
                <a:schemeClr val="dk1"/>
              </a:buClr>
              <a:buSzPts val="1200"/>
              <a:buFont typeface="Arial"/>
              <a:buNone/>
            </a:pPr>
            <a:r>
              <a:t/>
            </a:r>
            <a:endParaRPr b="1" i="0" sz="2300" u="none" cap="none" strike="noStrike">
              <a:solidFill>
                <a:schemeClr val="dk1"/>
              </a:solidFill>
              <a:latin typeface="Open Sans"/>
              <a:ea typeface="Open Sans"/>
              <a:cs typeface="Open Sans"/>
              <a:sym typeface="Open Sans"/>
            </a:endParaRPr>
          </a:p>
        </p:txBody>
      </p:sp>
      <p:sp>
        <p:nvSpPr>
          <p:cNvPr id="1431" name="Google Shape;1431;p238"/>
          <p:cNvSpPr/>
          <p:nvPr/>
        </p:nvSpPr>
        <p:spPr>
          <a:xfrm>
            <a:off x="1943550" y="1168313"/>
            <a:ext cx="5256900" cy="662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B2B APIs  </a:t>
            </a:r>
            <a:r>
              <a:rPr lang="en" sz="1100">
                <a:solidFill>
                  <a:srgbClr val="212121"/>
                </a:solidFill>
                <a:latin typeface="Open Sans"/>
                <a:ea typeface="Open Sans"/>
                <a:cs typeface="Open Sans"/>
                <a:sym typeface="Open Sans"/>
              </a:rPr>
              <a:t>(Jan 2023)</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Use our suite of B2B APIs to create the custom solutions your wholesale model needs, such as collection order notes, packaging and/or delivery instructions at checkout or even building B2B loyalty program. </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600">
              <a:solidFill>
                <a:srgbClr val="212121"/>
              </a:solidFill>
              <a:latin typeface="Helvetica Neue"/>
              <a:ea typeface="Helvetica Neue"/>
              <a:cs typeface="Helvetica Neue"/>
              <a:sym typeface="Helvetica Neue"/>
            </a:endParaRPr>
          </a:p>
        </p:txBody>
      </p:sp>
      <p:sp>
        <p:nvSpPr>
          <p:cNvPr id="1432" name="Google Shape;1432;p238"/>
          <p:cNvSpPr/>
          <p:nvPr/>
        </p:nvSpPr>
        <p:spPr>
          <a:xfrm>
            <a:off x="1936903" y="1922850"/>
            <a:ext cx="5270100" cy="443700"/>
          </a:xfrm>
          <a:prstGeom prst="roundRect">
            <a:avLst>
              <a:gd fmla="val 16833" name="adj"/>
            </a:avLst>
          </a:prstGeom>
          <a:solidFill>
            <a:srgbClr val="F6F6F6"/>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None/>
            </a:pPr>
            <a:r>
              <a:t/>
            </a:r>
            <a:endParaRPr b="1" sz="800">
              <a:solidFill>
                <a:srgbClr val="212121"/>
              </a:solidFill>
              <a:latin typeface="Helvetica Neue"/>
              <a:ea typeface="Helvetica Neue"/>
              <a:cs typeface="Helvetica Neue"/>
              <a:sym typeface="Helvetica Neue"/>
            </a:endParaRPr>
          </a:p>
          <a:p>
            <a:pPr indent="0" lvl="0" marL="0" marR="0" rtl="0" algn="l">
              <a:lnSpc>
                <a:spcPct val="100000"/>
              </a:lnSpc>
              <a:spcBef>
                <a:spcPts val="0"/>
              </a:spcBef>
              <a:spcAft>
                <a:spcPts val="0"/>
              </a:spcAft>
              <a:buNone/>
            </a:pPr>
            <a:r>
              <a:rPr b="1" lang="en" sz="1100">
                <a:solidFill>
                  <a:srgbClr val="212121"/>
                </a:solidFill>
                <a:latin typeface="Open Sans"/>
                <a:ea typeface="Open Sans"/>
                <a:cs typeface="Open Sans"/>
                <a:sym typeface="Open Sans"/>
              </a:rPr>
              <a:t>B2B Compatible Apps </a:t>
            </a:r>
            <a:r>
              <a:rPr lang="en" sz="1100">
                <a:solidFill>
                  <a:srgbClr val="212121"/>
                </a:solidFill>
                <a:latin typeface="Open Sans"/>
                <a:ea typeface="Open Sans"/>
                <a:cs typeface="Open Sans"/>
                <a:sym typeface="Open Sans"/>
              </a:rPr>
              <a:t>(Jan 2023)</a:t>
            </a:r>
            <a:endParaRPr sz="1100">
              <a:solidFill>
                <a:srgbClr val="212121"/>
              </a:solidFill>
              <a:latin typeface="Open Sans"/>
              <a:ea typeface="Open Sans"/>
              <a:cs typeface="Open Sans"/>
              <a:sym typeface="Open Sans"/>
            </a:endParaRPr>
          </a:p>
          <a:p>
            <a:pPr indent="0" lvl="0" marL="0" marR="0" rtl="0" algn="l">
              <a:lnSpc>
                <a:spcPct val="100000"/>
              </a:lnSpc>
              <a:spcBef>
                <a:spcPts val="0"/>
              </a:spcBef>
              <a:spcAft>
                <a:spcPts val="0"/>
              </a:spcAft>
              <a:buNone/>
            </a:pPr>
            <a:r>
              <a:rPr i="1" lang="en" sz="900">
                <a:solidFill>
                  <a:srgbClr val="353744"/>
                </a:solidFill>
                <a:latin typeface="Open Sans"/>
                <a:ea typeface="Open Sans"/>
                <a:cs typeface="Open Sans"/>
                <a:sym typeface="Open Sans"/>
              </a:rPr>
              <a:t>Customize your experience with B2B - compatible apps from the app store.</a:t>
            </a:r>
            <a:endParaRPr i="1" sz="900">
              <a:solidFill>
                <a:srgbClr val="353744"/>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i="1" sz="900">
              <a:solidFill>
                <a:srgbClr val="212121"/>
              </a:solidFill>
              <a:latin typeface="Helvetica Neue"/>
              <a:ea typeface="Helvetica Neue"/>
              <a:cs typeface="Helvetica Neue"/>
              <a:sym typeface="Helvetica Neue"/>
            </a:endParaRPr>
          </a:p>
        </p:txBody>
      </p:sp>
      <p:sp>
        <p:nvSpPr>
          <p:cNvPr id="1433" name="Google Shape;1433;p238"/>
          <p:cNvSpPr txBox="1"/>
          <p:nvPr>
            <p:ph idx="12" type="sldNum"/>
          </p:nvPr>
        </p:nvSpPr>
        <p:spPr>
          <a:xfrm>
            <a:off x="8556784" y="4749851"/>
            <a:ext cx="548700" cy="393600"/>
          </a:xfrm>
          <a:prstGeom prst="rect">
            <a:avLst/>
          </a:prstGeom>
        </p:spPr>
        <p:txBody>
          <a:bodyPr anchorCtr="0" anchor="t" bIns="68575" lIns="68575" spcFirstLastPara="1" rIns="68575" wrap="square" tIns="68575">
            <a:noAutofit/>
          </a:bodyPr>
          <a:lstStyle/>
          <a:p>
            <a:pPr indent="0" lvl="0" marL="0" rtl="0" algn="r">
              <a:spcBef>
                <a:spcPts val="0"/>
              </a:spcBef>
              <a:spcAft>
                <a:spcPts val="0"/>
              </a:spcAft>
              <a:buNone/>
            </a:pPr>
            <a:fld id="{00000000-1234-1234-1234-123412341234}" type="slidenum">
              <a:rPr lang="en"/>
              <a:t>‹#›</a:t>
            </a:fld>
            <a:endParaRPr/>
          </a:p>
        </p:txBody>
      </p:sp>
      <p:sp>
        <p:nvSpPr>
          <p:cNvPr id="1434" name="Google Shape;1434;p238"/>
          <p:cNvSpPr txBox="1"/>
          <p:nvPr/>
        </p:nvSpPr>
        <p:spPr>
          <a:xfrm>
            <a:off x="342900" y="93150"/>
            <a:ext cx="49227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100">
                <a:solidFill>
                  <a:schemeClr val="dk1"/>
                </a:solidFill>
                <a:latin typeface="Open Sans"/>
                <a:ea typeface="Open Sans"/>
                <a:cs typeface="Open Sans"/>
                <a:sym typeface="Open Sans"/>
              </a:rPr>
              <a:t>Q1 2023 </a:t>
            </a:r>
            <a:endParaRPr b="1" sz="11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hopify Plu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amu Master">
  <a:themeElements>
    <a:clrScheme name="IRENG">
      <a:dk1>
        <a:srgbClr val="7F7F7F"/>
      </a:dk1>
      <a:lt1>
        <a:srgbClr val="FFFFFF"/>
      </a:lt1>
      <a:dk2>
        <a:srgbClr val="000000"/>
      </a:dk2>
      <a:lt2>
        <a:srgbClr val="FFFFFF"/>
      </a:lt2>
      <a:accent1>
        <a:srgbClr val="000000"/>
      </a:accent1>
      <a:accent2>
        <a:srgbClr val="111111"/>
      </a:accent2>
      <a:accent3>
        <a:srgbClr val="252828"/>
      </a:accent3>
      <a:accent4>
        <a:srgbClr val="252828"/>
      </a:accent4>
      <a:accent5>
        <a:srgbClr val="252828"/>
      </a:accent5>
      <a:accent6>
        <a:srgbClr val="252828"/>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Plus Pitch 2022">
  <a:themeElements>
    <a:clrScheme name="Office">
      <a:dk1>
        <a:srgbClr val="000000"/>
      </a:dk1>
      <a:lt1>
        <a:srgbClr val="FFFFFF"/>
      </a:lt1>
      <a:dk2>
        <a:srgbClr val="15141B"/>
      </a:dk2>
      <a:lt2>
        <a:srgbClr val="F5F5F5"/>
      </a:lt2>
      <a:accent1>
        <a:srgbClr val="1238BF"/>
      </a:accent1>
      <a:accent2>
        <a:srgbClr val="D0F224"/>
      </a:accent2>
      <a:accent3>
        <a:srgbClr val="FFFFFF"/>
      </a:accent3>
      <a:accent4>
        <a:srgbClr val="FFFFFF"/>
      </a:accent4>
      <a:accent5>
        <a:srgbClr val="FFFFFF"/>
      </a:accent5>
      <a:accent6>
        <a:srgbClr val="FFFFFF"/>
      </a:accent6>
      <a:hlink>
        <a:srgbClr val="1238B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hopify Plu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8D9091"/>
      </a:dk2>
      <a:lt2>
        <a:srgbClr val="F4F4F4"/>
      </a:lt2>
      <a:accent1>
        <a:srgbClr val="D0F224"/>
      </a:accent1>
      <a:accent2>
        <a:srgbClr val="0F9C1D"/>
      </a:accent2>
      <a:accent3>
        <a:srgbClr val="008060"/>
      </a:accent3>
      <a:accent4>
        <a:srgbClr val="004C3F"/>
      </a:accent4>
      <a:accent5>
        <a:srgbClr val="A5E3B9"/>
      </a:accent5>
      <a:accent6>
        <a:srgbClr val="4BFE85"/>
      </a:accent6>
      <a:hlink>
        <a:srgbClr val="1238B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Plus Pitch 2022">
  <a:themeElements>
    <a:clrScheme name="Simple Light">
      <a:dk1>
        <a:srgbClr val="000000"/>
      </a:dk1>
      <a:lt1>
        <a:srgbClr val="FFFFFF"/>
      </a:lt1>
      <a:dk2>
        <a:srgbClr val="15141B"/>
      </a:dk2>
      <a:lt2>
        <a:srgbClr val="F5F5F5"/>
      </a:lt2>
      <a:accent1>
        <a:srgbClr val="1238BF"/>
      </a:accent1>
      <a:accent2>
        <a:srgbClr val="D0F224"/>
      </a:accent2>
      <a:accent3>
        <a:srgbClr val="8D9091"/>
      </a:accent3>
      <a:accent4>
        <a:srgbClr val="3D3F40"/>
      </a:accent4>
      <a:accent5>
        <a:srgbClr val="F5F5F5"/>
      </a:accent5>
      <a:accent6>
        <a:srgbClr val="FFFFFF"/>
      </a:accent6>
      <a:hlink>
        <a:srgbClr val="1238B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